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1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3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88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6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Fuse0210/Chicago-Analyses-Crime-and-Education/blob/main/Chicago%20Crime%20Analysis%20%28Choropleth%20map%29.ipynb" TargetMode="External"/><Relationship Id="rId2" Type="http://schemas.openxmlformats.org/officeDocument/2006/relationships/hyperlink" Target="https://nbviewer.jupyter.org/github/Fuse0210/Chicago-Analyses-Crime-and-Education/blob/main/Chicago%20Crime%20Analysis%20%28Bar%20Charts%29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use0210/Chicago-Analyses-Crime-and-Education" TargetMode="External"/><Relationship Id="rId4" Type="http://schemas.openxmlformats.org/officeDocument/2006/relationships/hyperlink" Target="https://nbviewer.jupyter.org/github/Fuse0210/Chicago-Analyses-Crime-and-Education/blob/main/Chicago%20Crime%20Analysis%20%28Maps%29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Person pointing on a map">
            <a:extLst>
              <a:ext uri="{FF2B5EF4-FFF2-40B4-BE49-F238E27FC236}">
                <a16:creationId xmlns:a16="http://schemas.microsoft.com/office/drawing/2014/main" id="{086C23E3-722E-33BD-0246-C076A7F35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07" r="9091" b="94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9DFB5-25E6-C83A-9334-E936164F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</a:rPr>
              <a:t>Chicago Crime Analysis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D1544-3142-DDFC-2D2D-2031127E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Types and location of criminal incidents in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0675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C3CA14-3A59-D98D-25F0-91BD664B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713" y="1702812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dirty="0"/>
              <a:t>This map confirms that more incidents were reported in western and southern neighborhoods</a:t>
            </a:r>
          </a:p>
          <a:p>
            <a:r>
              <a:rPr lang="en-US" sz="1800" dirty="0"/>
              <a:t>NOTE: The first 500 incidents from the “Arrest were made” dataset were used for this map, due to the size of the original dataset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FBCE3-EFF2-E713-D6CA-8D6E8EEA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34" b="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CB94-3341-ED1E-7788-F61FFD49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4E2-BC03-014E-F7FA-53F2A396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0" y="2133599"/>
            <a:ext cx="11063290" cy="4038601"/>
          </a:xfrm>
        </p:spPr>
        <p:txBody>
          <a:bodyPr/>
          <a:lstStyle/>
          <a:p>
            <a:r>
              <a:rPr lang="en-US" dirty="0"/>
              <a:t>More maps that I created are visible from the websites below (</a:t>
            </a:r>
            <a:r>
              <a:rPr lang="en-US" dirty="0" err="1"/>
              <a:t>nbviewer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Bar Charts: </a:t>
            </a:r>
            <a:r>
              <a:rPr lang="en-US" dirty="0">
                <a:hlinkClick r:id="rId2"/>
              </a:rPr>
              <a:t>https://nbviewer.jupyter.org/github/Fuse0210/Chicago-Analyses-Crime-and-Education/blob/main/Chicago%20Crime%20Analysis%20%28Bar%20Charts%29.ipynb</a:t>
            </a:r>
            <a:endParaRPr lang="en-US" dirty="0"/>
          </a:p>
          <a:p>
            <a:pPr lvl="1"/>
            <a:r>
              <a:rPr lang="en-US" dirty="0"/>
              <a:t>Choropleth map: </a:t>
            </a:r>
            <a:r>
              <a:rPr lang="en-US" dirty="0">
                <a:hlinkClick r:id="rId3"/>
              </a:rPr>
              <a:t>https://nbviewer.jupyter.org/github/Fuse0210/Chicago-Analyses-Crime-and-Education/blob/main/Chicago%20Crime%20Analysis%20%28Choropleth%20map%29.ipynb</a:t>
            </a:r>
            <a:endParaRPr lang="en-US" dirty="0"/>
          </a:p>
          <a:p>
            <a:pPr lvl="1"/>
            <a:r>
              <a:rPr lang="en-US" dirty="0"/>
              <a:t>Other maps: </a:t>
            </a:r>
            <a:r>
              <a:rPr lang="en-US" dirty="0">
                <a:hlinkClick r:id="rId4"/>
              </a:rPr>
              <a:t>https://nbviewer.jupyter.org/github/Fuse0210/Chicago-Analyses-Crime-and-Education/blob/main/Chicago%20Crime%20Analysis%20%28Maps%29.ipynb</a:t>
            </a:r>
            <a:endParaRPr lang="en-US" dirty="0"/>
          </a:p>
          <a:p>
            <a:r>
              <a:rPr lang="en-US" dirty="0"/>
              <a:t>All the Python codes are listed on my Github page (</a:t>
            </a:r>
            <a:r>
              <a:rPr lang="en-US" dirty="0">
                <a:hlinkClick r:id="rId5"/>
              </a:rPr>
              <a:t>https://github.com/Fuse0210/Chicago-Analyses-Crime-and-Education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1391-5411-B04B-5D6F-5C28CF8B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CB7B-F775-486B-855C-CA6C68C5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The purpose of this project is to examine types of criminal incidents in Chicago in 2020, and to identify where those incidents occurred</a:t>
            </a:r>
          </a:p>
          <a:p>
            <a:r>
              <a:rPr lang="en-US" dirty="0"/>
              <a:t>All the analyses were completed using Python</a:t>
            </a:r>
          </a:p>
        </p:txBody>
      </p:sp>
    </p:spTree>
    <p:extLst>
      <p:ext uri="{BB962C8B-B14F-4D97-AF65-F5344CB8AC3E}">
        <p14:creationId xmlns:p14="http://schemas.microsoft.com/office/powerpoint/2010/main" val="400619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160D-D237-E726-952C-6D7BCD7B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C32E-CA0F-93A8-F3F3-61483409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6759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Dataset was obtained from Chicago Data Portal: </a:t>
            </a:r>
            <a:r>
              <a:rPr lang="en-US" dirty="0">
                <a:hlinkClick r:id="rId2"/>
              </a:rPr>
              <a:t>https://data.cityofchicago.org/Public-Safety/Crimes-2001-to-Present/ijzp-q8t2</a:t>
            </a:r>
            <a:endParaRPr lang="en-US" dirty="0"/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This dataset contains reported incidents of crime (with the exception of murders where data exists for each victim) that occurred in Chicago in 2020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In total, 208,866 incidents were reported in 2020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Any incidents that did not have Lat/Long values were removed, since those values would be necessary in later analyses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The number of incidents after removing those rows was 207,525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I divided the dataset into two groups: “Arrests were made (32,993 incidents)” and “Arrests were NOT made (174,532 incidents)”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733EA-B09C-079C-02E1-A04DEA64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208866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1F1EB9-FC0B-6E01-FC7A-2200F69D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3" y="833120"/>
            <a:ext cx="6497055" cy="493776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03405CE-BE10-97AA-F6E5-B80C995D8F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741147" y="2272168"/>
            <a:ext cx="40192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Types of Incidents in Chicago </a:t>
            </a:r>
            <a:b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</a:b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Where Arrests were Made in 2020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F6946-C8BF-FFCC-2321-F88CBA73F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857" y="1144761"/>
            <a:ext cx="5231622" cy="456459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0A82B5C-5420-3BD7-FED5-536AF5093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02290" y="2320896"/>
            <a:ext cx="44144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 10 Types of Incidents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Chicago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 Arrests were Made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3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EDC5-A5D9-8920-6218-E0CC3F9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662" y="2062480"/>
            <a:ext cx="3835298" cy="2042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Types of Incidents in Chicago </a:t>
            </a:r>
            <a:b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</a:b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Where Arrests were NOT Made in 2020</a:t>
            </a: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0175E-14EA-7E8B-61A5-A6C7D255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438" y="848681"/>
            <a:ext cx="6539965" cy="49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8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0DF6A-24D6-E420-6658-9498AED8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147" y="1750271"/>
            <a:ext cx="3039743" cy="2299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 10 Types of Incidents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Chicago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 Arrests were NOT Made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4BC27-CEB2-F8DF-33C9-5BB33B15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664" y="833325"/>
            <a:ext cx="5018573" cy="49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B59F-C102-F9C7-2038-3561A4C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9386-D717-8783-F6ED-3D59FB8B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8679"/>
            <a:ext cx="10018713" cy="3124201"/>
          </a:xfrm>
        </p:spPr>
        <p:txBody>
          <a:bodyPr/>
          <a:lstStyle/>
          <a:p>
            <a:r>
              <a:rPr lang="en-US" dirty="0"/>
              <a:t>A map that shows color differences based on the numbers of incidents in each community area in Chicago</a:t>
            </a:r>
          </a:p>
          <a:p>
            <a:r>
              <a:rPr lang="en-US" dirty="0"/>
              <a:t>Since the size of the original dataset was too big for this analysis, this choropleth map was created based on the first 1,000 incidents</a:t>
            </a:r>
          </a:p>
          <a:p>
            <a:r>
              <a:rPr lang="en-US" b="1" dirty="0"/>
              <a:t>Only incidents where arrests were made were included to create the map</a:t>
            </a:r>
          </a:p>
        </p:txBody>
      </p:sp>
    </p:spTree>
    <p:extLst>
      <p:ext uri="{BB962C8B-B14F-4D97-AF65-F5344CB8AC3E}">
        <p14:creationId xmlns:p14="http://schemas.microsoft.com/office/powerpoint/2010/main" val="241047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A64D-E7CD-B149-0C0F-13E6958C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More incidents occurred in western and southern neighborhoods (colored in red, orange, and dark yellow), compared to northern neighborhoods (colored in light yellow)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BA634-1446-811D-CC25-2B42C0E9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398318"/>
            <a:ext cx="6237359" cy="37736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CB1F34-97F8-C62F-5B6F-D07559FE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18" y="1450658"/>
            <a:ext cx="3075570" cy="80771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Choropleth map</a:t>
            </a:r>
          </a:p>
        </p:txBody>
      </p:sp>
    </p:spTree>
    <p:extLst>
      <p:ext uri="{BB962C8B-B14F-4D97-AF65-F5344CB8AC3E}">
        <p14:creationId xmlns:p14="http://schemas.microsoft.com/office/powerpoint/2010/main" val="316510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478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Unicode MS</vt:lpstr>
      <vt:lpstr>Arial</vt:lpstr>
      <vt:lpstr>Corbel</vt:lpstr>
      <vt:lpstr>Parallax</vt:lpstr>
      <vt:lpstr>Chicago Crime Analysis Project </vt:lpstr>
      <vt:lpstr>Introduction</vt:lpstr>
      <vt:lpstr>Data</vt:lpstr>
      <vt:lpstr>Types of Incidents in Chicago  Where Arrests were Made in 2020</vt:lpstr>
      <vt:lpstr>Top 10 Types of Incidents in Chicago Where Arrests were Made </vt:lpstr>
      <vt:lpstr>Types of Incidents in Chicago  Where Arrests were NOT Made in 2020</vt:lpstr>
      <vt:lpstr>Top 10 Types of Incidents in Chicago Where Arrests were NOT Made </vt:lpstr>
      <vt:lpstr>Choropleth map</vt:lpstr>
      <vt:lpstr>Choropleth map</vt:lpstr>
      <vt:lpstr>PowerPoint Presentation</vt:lpstr>
      <vt:lpstr>Additional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Analysis Project </dc:title>
  <dc:creator>Michael Peterson</dc:creator>
  <cp:lastModifiedBy>Michael Peterson</cp:lastModifiedBy>
  <cp:revision>8</cp:revision>
  <dcterms:created xsi:type="dcterms:W3CDTF">2022-12-27T23:22:18Z</dcterms:created>
  <dcterms:modified xsi:type="dcterms:W3CDTF">2023-01-05T06:39:50Z</dcterms:modified>
</cp:coreProperties>
</file>