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Cinzel"/>
      <p:regular r:id="rId18"/>
      <p:bold r:id="rId19"/>
    </p:embeddedFont>
    <p:embeddedFont>
      <p:font typeface="Orbitron"/>
      <p:regular r:id="rId20"/>
      <p:bold r:id="rId21"/>
    </p:embeddedFont>
    <p:embeddedFont>
      <p:font typeface="Archi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font" Target="fonts/Orbitron-regular.fntdata"/><Relationship Id="rId22" Type="http://schemas.openxmlformats.org/officeDocument/2006/relationships/font" Target="fonts/Archivo-regular.fntdata"/><Relationship Id="rId21" Type="http://schemas.openxmlformats.org/officeDocument/2006/relationships/font" Target="fonts/Orbitron-bold.fntdata"/><Relationship Id="rId24" Type="http://schemas.openxmlformats.org/officeDocument/2006/relationships/font" Target="fonts/Archivo-italic.fntdata"/><Relationship Id="rId23" Type="http://schemas.openxmlformats.org/officeDocument/2006/relationships/font" Target="fonts/Archivo-bold.fntdata"/><Relationship Id="rId25" Type="http://schemas.openxmlformats.org/officeDocument/2006/relationships/font" Target="fonts/Archiv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Cinzel-bold.fntdata"/><Relationship Id="rId18" Type="http://schemas.openxmlformats.org/officeDocument/2006/relationships/font" Target="fonts/Cinze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131a07d30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131a07d3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152f442ff3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152f442ff3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152f442ff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152f442ff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152f442ff3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152f442ff3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152f442ff3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152f442ff3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266d6cd0aa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266d6cd0aa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1533578239e_1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1533578239e_1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131a07d30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131a07d30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126c540c90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126c540c90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52f442ff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52f442f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52f442ff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152f442ff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152f442ff3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152f442ff3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152f442ff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152f442ff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06025" y="548275"/>
            <a:ext cx="7254900" cy="4060300"/>
            <a:chOff x="1306025" y="548275"/>
            <a:chExt cx="7254900" cy="4060300"/>
          </a:xfrm>
        </p:grpSpPr>
        <p:sp>
          <p:nvSpPr>
            <p:cNvPr id="10" name="Google Shape;10;p2"/>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txBox="1"/>
          <p:nvPr>
            <p:ph type="ctrTitle"/>
          </p:nvPr>
        </p:nvSpPr>
        <p:spPr>
          <a:xfrm>
            <a:off x="1517250" y="798125"/>
            <a:ext cx="6390000" cy="3050100"/>
          </a:xfrm>
          <a:prstGeom prst="rect">
            <a:avLst/>
          </a:prstGeom>
          <a:noFill/>
        </p:spPr>
        <p:txBody>
          <a:bodyPr anchorCtr="0" anchor="t" bIns="91425" lIns="91425" spcFirstLastPara="1" rIns="91425" wrap="square" tIns="91425">
            <a:noAutofit/>
          </a:bodyPr>
          <a:lstStyle>
            <a:lvl1pPr lvl="0" algn="ctr">
              <a:lnSpc>
                <a:spcPct val="90000"/>
              </a:lnSpc>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1517250" y="3848400"/>
            <a:ext cx="6230100" cy="453000"/>
          </a:xfrm>
          <a:prstGeom prst="rect">
            <a:avLst/>
          </a:prstGeom>
          <a:solidFill>
            <a:srgbClr val="9E9E9E"/>
          </a:solidFill>
          <a:ln>
            <a:noFill/>
          </a:ln>
          <a:effectLst>
            <a:outerShdw blurRad="57150" rotWithShape="0" algn="bl" dir="5400000" dist="19050">
              <a:schemeClr val="lt2">
                <a:alpha val="71000"/>
              </a:schemeClr>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600">
                <a:solidFill>
                  <a:schemeClr val="l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4" name="Google Shape;14;p2"/>
          <p:cNvGrpSpPr/>
          <p:nvPr/>
        </p:nvGrpSpPr>
        <p:grpSpPr>
          <a:xfrm flipH="1" rot="-5400000">
            <a:off x="-2766139" y="2143036"/>
            <a:ext cx="5854568" cy="1104164"/>
            <a:chOff x="371575" y="2305925"/>
            <a:chExt cx="6919475" cy="1304850"/>
          </a:xfrm>
        </p:grpSpPr>
        <p:sp>
          <p:nvSpPr>
            <p:cNvPr id="15" name="Google Shape;15;p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chemeClr val="dk1"/>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2922848" y="-800339"/>
            <a:ext cx="5854568" cy="1104164"/>
            <a:chOff x="371575" y="2305925"/>
            <a:chExt cx="6919475" cy="1304850"/>
          </a:xfrm>
        </p:grpSpPr>
        <p:sp>
          <p:nvSpPr>
            <p:cNvPr id="27" name="Google Shape;27;p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7867075" y="1714075"/>
            <a:ext cx="279625" cy="1097525"/>
            <a:chOff x="8643275" y="3737600"/>
            <a:chExt cx="279625" cy="1097525"/>
          </a:xfrm>
        </p:grpSpPr>
        <p:sp>
          <p:nvSpPr>
            <p:cNvPr id="39" name="Google Shape;39;p2"/>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 name="Google Shape;40;p2"/>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6" name="Shape 216"/>
        <p:cNvGrpSpPr/>
        <p:nvPr/>
      </p:nvGrpSpPr>
      <p:grpSpPr>
        <a:xfrm>
          <a:off x="0" y="0"/>
          <a:ext cx="0" cy="0"/>
          <a:chOff x="0" y="0"/>
          <a:chExt cx="0" cy="0"/>
        </a:xfrm>
      </p:grpSpPr>
      <p:grpSp>
        <p:nvGrpSpPr>
          <p:cNvPr id="217" name="Google Shape;217;p11"/>
          <p:cNvGrpSpPr/>
          <p:nvPr/>
        </p:nvGrpSpPr>
        <p:grpSpPr>
          <a:xfrm>
            <a:off x="846322" y="1300825"/>
            <a:ext cx="7521155" cy="2846676"/>
            <a:chOff x="1306025" y="548275"/>
            <a:chExt cx="7254900" cy="4060300"/>
          </a:xfrm>
        </p:grpSpPr>
        <p:sp>
          <p:nvSpPr>
            <p:cNvPr id="218" name="Google Shape;218;p11"/>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1"/>
          <p:cNvSpPr txBox="1"/>
          <p:nvPr>
            <p:ph hasCustomPrompt="1" type="title"/>
          </p:nvPr>
        </p:nvSpPr>
        <p:spPr>
          <a:xfrm>
            <a:off x="1853250" y="1410350"/>
            <a:ext cx="5437500" cy="171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1" name="Google Shape;221;p11"/>
          <p:cNvSpPr txBox="1"/>
          <p:nvPr>
            <p:ph idx="1" type="body"/>
          </p:nvPr>
        </p:nvSpPr>
        <p:spPr>
          <a:xfrm>
            <a:off x="1853250" y="3209025"/>
            <a:ext cx="5437500" cy="524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indent="-342900" lvl="0" marL="457200" algn="ctr">
              <a:spcBef>
                <a:spcPts val="0"/>
              </a:spcBef>
              <a:spcAft>
                <a:spcPts val="0"/>
              </a:spcAft>
              <a:buSzPts val="1800"/>
              <a:buChar char="●"/>
              <a:defRPr>
                <a:solidFill>
                  <a:schemeClr val="lt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222" name="Google Shape;222;p11"/>
          <p:cNvGrpSpPr/>
          <p:nvPr/>
        </p:nvGrpSpPr>
        <p:grpSpPr>
          <a:xfrm flipH="1" rot="5400000">
            <a:off x="4258010" y="-4720194"/>
            <a:ext cx="1031506" cy="9941933"/>
            <a:chOff x="3600400" y="238125"/>
            <a:chExt cx="412850" cy="5234525"/>
          </a:xfrm>
        </p:grpSpPr>
        <p:sp>
          <p:nvSpPr>
            <p:cNvPr id="223" name="Google Shape;223;p11"/>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2" name="Shape 2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33" name="Shape 233"/>
        <p:cNvGrpSpPr/>
        <p:nvPr/>
      </p:nvGrpSpPr>
      <p:grpSpPr>
        <a:xfrm>
          <a:off x="0" y="0"/>
          <a:ext cx="0" cy="0"/>
          <a:chOff x="0" y="0"/>
          <a:chExt cx="0" cy="0"/>
        </a:xfrm>
      </p:grpSpPr>
      <p:grpSp>
        <p:nvGrpSpPr>
          <p:cNvPr id="234" name="Google Shape;234;p13"/>
          <p:cNvGrpSpPr/>
          <p:nvPr/>
        </p:nvGrpSpPr>
        <p:grpSpPr>
          <a:xfrm>
            <a:off x="713225" y="1739300"/>
            <a:ext cx="777000" cy="2271300"/>
            <a:chOff x="713225" y="1739300"/>
            <a:chExt cx="777000" cy="2271300"/>
          </a:xfrm>
        </p:grpSpPr>
        <p:sp>
          <p:nvSpPr>
            <p:cNvPr id="235" name="Google Shape;235;p13"/>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3"/>
          <p:cNvGrpSpPr/>
          <p:nvPr/>
        </p:nvGrpSpPr>
        <p:grpSpPr>
          <a:xfrm>
            <a:off x="4582700" y="1739300"/>
            <a:ext cx="777000" cy="2271300"/>
            <a:chOff x="4582700" y="1739300"/>
            <a:chExt cx="777000" cy="2271300"/>
          </a:xfrm>
        </p:grpSpPr>
        <p:sp>
          <p:nvSpPr>
            <p:cNvPr id="238" name="Google Shape;238;p13"/>
            <p:cNvSpPr/>
            <p:nvPr/>
          </p:nvSpPr>
          <p:spPr>
            <a:xfrm>
              <a:off x="4658900"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4582700"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3"/>
          <p:cNvGrpSpPr/>
          <p:nvPr/>
        </p:nvGrpSpPr>
        <p:grpSpPr>
          <a:xfrm>
            <a:off x="0" y="539500"/>
            <a:ext cx="9280275" cy="697250"/>
            <a:chOff x="0" y="539500"/>
            <a:chExt cx="9280275" cy="697250"/>
          </a:xfrm>
        </p:grpSpPr>
        <p:sp>
          <p:nvSpPr>
            <p:cNvPr id="241" name="Google Shape;241;p1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3"/>
          <p:cNvSpPr txBox="1"/>
          <p:nvPr>
            <p:ph type="title"/>
          </p:nvPr>
        </p:nvSpPr>
        <p:spPr>
          <a:xfrm>
            <a:off x="1603117" y="1670863"/>
            <a:ext cx="27780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7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5" name="Google Shape;245;p13"/>
          <p:cNvSpPr txBox="1"/>
          <p:nvPr>
            <p:ph hasCustomPrompt="1" idx="2" type="title"/>
          </p:nvPr>
        </p:nvSpPr>
        <p:spPr>
          <a:xfrm>
            <a:off x="4582700" y="1843425"/>
            <a:ext cx="700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rgbClr val="2C2CF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p:nvPr>
            <p:ph idx="1" type="subTitle"/>
          </p:nvPr>
        </p:nvSpPr>
        <p:spPr>
          <a:xfrm>
            <a:off x="1603108" y="2108138"/>
            <a:ext cx="277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7" name="Google Shape;247;p13"/>
          <p:cNvSpPr txBox="1"/>
          <p:nvPr>
            <p:ph idx="3" type="title"/>
          </p:nvPr>
        </p:nvSpPr>
        <p:spPr>
          <a:xfrm>
            <a:off x="1603251" y="3027075"/>
            <a:ext cx="27780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7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8" name="Google Shape;248;p13"/>
          <p:cNvSpPr txBox="1"/>
          <p:nvPr>
            <p:ph hasCustomPrompt="1" idx="4" type="title"/>
          </p:nvPr>
        </p:nvSpPr>
        <p:spPr>
          <a:xfrm>
            <a:off x="4582852" y="3199649"/>
            <a:ext cx="700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rgbClr val="2C2CF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p:nvPr>
            <p:ph idx="5" type="subTitle"/>
          </p:nvPr>
        </p:nvSpPr>
        <p:spPr>
          <a:xfrm>
            <a:off x="1603242" y="3464350"/>
            <a:ext cx="277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0" name="Google Shape;250;p13"/>
          <p:cNvSpPr txBox="1"/>
          <p:nvPr>
            <p:ph idx="6" type="title"/>
          </p:nvPr>
        </p:nvSpPr>
        <p:spPr>
          <a:xfrm>
            <a:off x="5484958" y="1670875"/>
            <a:ext cx="27780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7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1" name="Google Shape;251;p13"/>
          <p:cNvSpPr txBox="1"/>
          <p:nvPr>
            <p:ph hasCustomPrompt="1" idx="7" type="title"/>
          </p:nvPr>
        </p:nvSpPr>
        <p:spPr>
          <a:xfrm>
            <a:off x="707450" y="1843425"/>
            <a:ext cx="6939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p:nvPr>
            <p:ph idx="8" type="subTitle"/>
          </p:nvPr>
        </p:nvSpPr>
        <p:spPr>
          <a:xfrm>
            <a:off x="5484949" y="2108148"/>
            <a:ext cx="277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3" name="Google Shape;253;p13"/>
          <p:cNvSpPr txBox="1"/>
          <p:nvPr>
            <p:ph idx="9" type="title"/>
          </p:nvPr>
        </p:nvSpPr>
        <p:spPr>
          <a:xfrm>
            <a:off x="5485092" y="3027080"/>
            <a:ext cx="27780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7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4" name="Google Shape;254;p13"/>
          <p:cNvSpPr txBox="1"/>
          <p:nvPr>
            <p:ph hasCustomPrompt="1" idx="13" type="title"/>
          </p:nvPr>
        </p:nvSpPr>
        <p:spPr>
          <a:xfrm>
            <a:off x="707600" y="3199649"/>
            <a:ext cx="6939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p:nvPr>
            <p:ph idx="14" type="subTitle"/>
          </p:nvPr>
        </p:nvSpPr>
        <p:spPr>
          <a:xfrm>
            <a:off x="5485083" y="3464353"/>
            <a:ext cx="277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6" name="Google Shape;256;p13"/>
          <p:cNvSpPr txBox="1"/>
          <p:nvPr>
            <p:ph idx="15"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rgbClr val="292929"/>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257" name="Google Shape;257;p13"/>
          <p:cNvGrpSpPr/>
          <p:nvPr/>
        </p:nvGrpSpPr>
        <p:grpSpPr>
          <a:xfrm flipH="1">
            <a:off x="-40158" y="4383265"/>
            <a:ext cx="9224258" cy="1276077"/>
            <a:chOff x="371575" y="2718975"/>
            <a:chExt cx="6447825" cy="891800"/>
          </a:xfrm>
        </p:grpSpPr>
        <p:sp>
          <p:nvSpPr>
            <p:cNvPr id="258" name="Google Shape;258;p1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67" name="Shape 267"/>
        <p:cNvGrpSpPr/>
        <p:nvPr/>
      </p:nvGrpSpPr>
      <p:grpSpPr>
        <a:xfrm>
          <a:off x="0" y="0"/>
          <a:ext cx="0" cy="0"/>
          <a:chOff x="0" y="0"/>
          <a:chExt cx="0" cy="0"/>
        </a:xfrm>
      </p:grpSpPr>
      <p:grpSp>
        <p:nvGrpSpPr>
          <p:cNvPr id="268" name="Google Shape;268;p14"/>
          <p:cNvGrpSpPr/>
          <p:nvPr/>
        </p:nvGrpSpPr>
        <p:grpSpPr>
          <a:xfrm>
            <a:off x="791160" y="932399"/>
            <a:ext cx="6822508" cy="3278692"/>
            <a:chOff x="1306025" y="548275"/>
            <a:chExt cx="7254900" cy="4060300"/>
          </a:xfrm>
        </p:grpSpPr>
        <p:sp>
          <p:nvSpPr>
            <p:cNvPr id="269" name="Google Shape;269;p14"/>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4"/>
          <p:cNvSpPr txBox="1"/>
          <p:nvPr>
            <p:ph type="title"/>
          </p:nvPr>
        </p:nvSpPr>
        <p:spPr>
          <a:xfrm>
            <a:off x="1094025" y="2252850"/>
            <a:ext cx="6022200" cy="111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2" name="Google Shape;272;p14"/>
          <p:cNvSpPr txBox="1"/>
          <p:nvPr>
            <p:ph idx="1" type="subTitle"/>
          </p:nvPr>
        </p:nvSpPr>
        <p:spPr>
          <a:xfrm>
            <a:off x="1263975" y="3364350"/>
            <a:ext cx="5657100" cy="450000"/>
          </a:xfrm>
          <a:prstGeom prst="rect">
            <a:avLst/>
          </a:prstGeom>
          <a:solidFill>
            <a:schemeClr val="accent2"/>
          </a:solidFill>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 name="Google Shape;273;p14"/>
          <p:cNvSpPr txBox="1"/>
          <p:nvPr>
            <p:ph hasCustomPrompt="1" idx="2" type="title"/>
          </p:nvPr>
        </p:nvSpPr>
        <p:spPr>
          <a:xfrm>
            <a:off x="2787550" y="1080275"/>
            <a:ext cx="2403000" cy="1343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74" name="Google Shape;274;p14"/>
          <p:cNvGrpSpPr/>
          <p:nvPr/>
        </p:nvGrpSpPr>
        <p:grpSpPr>
          <a:xfrm>
            <a:off x="7022250" y="1080275"/>
            <a:ext cx="279625" cy="1097525"/>
            <a:chOff x="8643275" y="3737600"/>
            <a:chExt cx="279625" cy="1097525"/>
          </a:xfrm>
        </p:grpSpPr>
        <p:sp>
          <p:nvSpPr>
            <p:cNvPr id="275" name="Google Shape;275;p14"/>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76" name="Google Shape;276;p14"/>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277" name="Google Shape;277;p14"/>
          <p:cNvGrpSpPr/>
          <p:nvPr/>
        </p:nvGrpSpPr>
        <p:grpSpPr>
          <a:xfrm>
            <a:off x="8008468" y="-1859066"/>
            <a:ext cx="1004836" cy="7516254"/>
            <a:chOff x="3600400" y="238125"/>
            <a:chExt cx="412850" cy="5234525"/>
          </a:xfrm>
        </p:grpSpPr>
        <p:sp>
          <p:nvSpPr>
            <p:cNvPr id="278" name="Google Shape;278;p14"/>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87" name="Shape 287"/>
        <p:cNvGrpSpPr/>
        <p:nvPr/>
      </p:nvGrpSpPr>
      <p:grpSpPr>
        <a:xfrm>
          <a:off x="0" y="0"/>
          <a:ext cx="0" cy="0"/>
          <a:chOff x="0" y="0"/>
          <a:chExt cx="0" cy="0"/>
        </a:xfrm>
      </p:grpSpPr>
      <p:grpSp>
        <p:nvGrpSpPr>
          <p:cNvPr id="288" name="Google Shape;288;p15"/>
          <p:cNvGrpSpPr/>
          <p:nvPr/>
        </p:nvGrpSpPr>
        <p:grpSpPr>
          <a:xfrm>
            <a:off x="846322" y="1148425"/>
            <a:ext cx="7521155" cy="2846676"/>
            <a:chOff x="1306025" y="548275"/>
            <a:chExt cx="7254900" cy="4060300"/>
          </a:xfrm>
        </p:grpSpPr>
        <p:sp>
          <p:nvSpPr>
            <p:cNvPr id="289" name="Google Shape;289;p15"/>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5"/>
          <p:cNvSpPr txBox="1"/>
          <p:nvPr>
            <p:ph hasCustomPrompt="1" type="title"/>
          </p:nvPr>
        </p:nvSpPr>
        <p:spPr>
          <a:xfrm>
            <a:off x="5574500" y="1417050"/>
            <a:ext cx="2322300" cy="1509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15"/>
          <p:cNvSpPr txBox="1"/>
          <p:nvPr>
            <p:ph idx="2" type="title"/>
          </p:nvPr>
        </p:nvSpPr>
        <p:spPr>
          <a:xfrm>
            <a:off x="1087950" y="1481500"/>
            <a:ext cx="4238400" cy="1402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4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3" name="Google Shape;293;p15"/>
          <p:cNvSpPr txBox="1"/>
          <p:nvPr>
            <p:ph idx="1" type="subTitle"/>
          </p:nvPr>
        </p:nvSpPr>
        <p:spPr>
          <a:xfrm>
            <a:off x="1545150" y="3039625"/>
            <a:ext cx="6171900" cy="450000"/>
          </a:xfrm>
          <a:prstGeom prst="rect">
            <a:avLst/>
          </a:prstGeom>
          <a:solidFill>
            <a:schemeClr val="accent2"/>
          </a:solidFill>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SzPts val="21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94" name="Google Shape;294;p15"/>
          <p:cNvGrpSpPr/>
          <p:nvPr/>
        </p:nvGrpSpPr>
        <p:grpSpPr>
          <a:xfrm rot="-5400000">
            <a:off x="4258010" y="-4720194"/>
            <a:ext cx="1031506" cy="9941933"/>
            <a:chOff x="3600400" y="238125"/>
            <a:chExt cx="412850" cy="5234525"/>
          </a:xfrm>
        </p:grpSpPr>
        <p:sp>
          <p:nvSpPr>
            <p:cNvPr id="295" name="Google Shape;295;p15"/>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5"/>
          <p:cNvGrpSpPr/>
          <p:nvPr/>
        </p:nvGrpSpPr>
        <p:grpSpPr>
          <a:xfrm rot="10800000">
            <a:off x="-874158" y="4740824"/>
            <a:ext cx="9314305" cy="1374659"/>
            <a:chOff x="371575" y="2305925"/>
            <a:chExt cx="6919475" cy="1304850"/>
          </a:xfrm>
        </p:grpSpPr>
        <p:sp>
          <p:nvSpPr>
            <p:cNvPr id="305" name="Google Shape;305;p1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316" name="Shape 316"/>
        <p:cNvGrpSpPr/>
        <p:nvPr/>
      </p:nvGrpSpPr>
      <p:grpSpPr>
        <a:xfrm>
          <a:off x="0" y="0"/>
          <a:ext cx="0" cy="0"/>
          <a:chOff x="0" y="0"/>
          <a:chExt cx="0" cy="0"/>
        </a:xfrm>
      </p:grpSpPr>
      <p:grpSp>
        <p:nvGrpSpPr>
          <p:cNvPr id="317" name="Google Shape;317;p16"/>
          <p:cNvGrpSpPr/>
          <p:nvPr/>
        </p:nvGrpSpPr>
        <p:grpSpPr>
          <a:xfrm>
            <a:off x="1608276" y="490061"/>
            <a:ext cx="6822508" cy="3847946"/>
            <a:chOff x="1306025" y="548275"/>
            <a:chExt cx="7254900" cy="4060300"/>
          </a:xfrm>
        </p:grpSpPr>
        <p:sp>
          <p:nvSpPr>
            <p:cNvPr id="318" name="Google Shape;318;p16"/>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16"/>
          <p:cNvSpPr txBox="1"/>
          <p:nvPr>
            <p:ph type="title"/>
          </p:nvPr>
        </p:nvSpPr>
        <p:spPr>
          <a:xfrm>
            <a:off x="2666175" y="1925938"/>
            <a:ext cx="4166400" cy="1402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1" name="Google Shape;321;p16"/>
          <p:cNvSpPr txBox="1"/>
          <p:nvPr>
            <p:ph idx="1" type="subTitle"/>
          </p:nvPr>
        </p:nvSpPr>
        <p:spPr>
          <a:xfrm>
            <a:off x="2666175" y="3480850"/>
            <a:ext cx="4975200" cy="450000"/>
          </a:xfrm>
          <a:prstGeom prst="rect">
            <a:avLst/>
          </a:prstGeom>
          <a:solidFill>
            <a:schemeClr val="accent2"/>
          </a:solidFill>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2" name="Google Shape;322;p16"/>
          <p:cNvSpPr txBox="1"/>
          <p:nvPr>
            <p:ph hasCustomPrompt="1" idx="2" type="title"/>
          </p:nvPr>
        </p:nvSpPr>
        <p:spPr>
          <a:xfrm>
            <a:off x="2666175" y="698400"/>
            <a:ext cx="2235600" cy="1257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323" name="Google Shape;323;p16"/>
          <p:cNvGrpSpPr/>
          <p:nvPr/>
        </p:nvGrpSpPr>
        <p:grpSpPr>
          <a:xfrm flipH="1">
            <a:off x="236068" y="-1859066"/>
            <a:ext cx="1004836" cy="7516254"/>
            <a:chOff x="3600400" y="238125"/>
            <a:chExt cx="412850" cy="5234525"/>
          </a:xfrm>
        </p:grpSpPr>
        <p:sp>
          <p:nvSpPr>
            <p:cNvPr id="324" name="Google Shape;324;p16"/>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6"/>
          <p:cNvGrpSpPr/>
          <p:nvPr/>
        </p:nvGrpSpPr>
        <p:grpSpPr>
          <a:xfrm rot="-5400000">
            <a:off x="7291925" y="467450"/>
            <a:ext cx="279625" cy="1097525"/>
            <a:chOff x="8643275" y="3737600"/>
            <a:chExt cx="279625" cy="1097525"/>
          </a:xfrm>
        </p:grpSpPr>
        <p:sp>
          <p:nvSpPr>
            <p:cNvPr id="334" name="Google Shape;334;p16"/>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35" name="Google Shape;335;p16"/>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36" name="Shape 336"/>
        <p:cNvGrpSpPr/>
        <p:nvPr/>
      </p:nvGrpSpPr>
      <p:grpSpPr>
        <a:xfrm>
          <a:off x="0" y="0"/>
          <a:ext cx="0" cy="0"/>
          <a:chOff x="0" y="0"/>
          <a:chExt cx="0" cy="0"/>
        </a:xfrm>
      </p:grpSpPr>
      <p:grpSp>
        <p:nvGrpSpPr>
          <p:cNvPr id="337" name="Google Shape;337;p17"/>
          <p:cNvGrpSpPr/>
          <p:nvPr/>
        </p:nvGrpSpPr>
        <p:grpSpPr>
          <a:xfrm>
            <a:off x="1425950" y="1222905"/>
            <a:ext cx="6617654" cy="2245745"/>
            <a:chOff x="1306025" y="548275"/>
            <a:chExt cx="7243491" cy="4060287"/>
          </a:xfrm>
        </p:grpSpPr>
        <p:sp>
          <p:nvSpPr>
            <p:cNvPr id="338" name="Google Shape;338;p17"/>
            <p:cNvSpPr/>
            <p:nvPr/>
          </p:nvSpPr>
          <p:spPr>
            <a:xfrm rot="-5400000">
              <a:off x="3059816" y="-881138"/>
              <a:ext cx="3888300" cy="7091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7"/>
          <p:cNvSpPr txBox="1"/>
          <p:nvPr>
            <p:ph idx="1" type="subTitle"/>
          </p:nvPr>
        </p:nvSpPr>
        <p:spPr>
          <a:xfrm>
            <a:off x="2246975" y="1235925"/>
            <a:ext cx="5004900" cy="210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2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341" name="Google Shape;341;p17"/>
          <p:cNvSpPr txBox="1"/>
          <p:nvPr>
            <p:ph type="title"/>
          </p:nvPr>
        </p:nvSpPr>
        <p:spPr>
          <a:xfrm>
            <a:off x="1455125" y="3652375"/>
            <a:ext cx="6588600" cy="5319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342" name="Google Shape;342;p17"/>
          <p:cNvGrpSpPr/>
          <p:nvPr/>
        </p:nvGrpSpPr>
        <p:grpSpPr>
          <a:xfrm flipH="1" rot="10800000">
            <a:off x="440523" y="4652061"/>
            <a:ext cx="5854568" cy="1104164"/>
            <a:chOff x="371575" y="2305925"/>
            <a:chExt cx="6919475" cy="1304850"/>
          </a:xfrm>
        </p:grpSpPr>
        <p:sp>
          <p:nvSpPr>
            <p:cNvPr id="343" name="Google Shape;343;p17"/>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7"/>
          <p:cNvGrpSpPr/>
          <p:nvPr/>
        </p:nvGrpSpPr>
        <p:grpSpPr>
          <a:xfrm flipH="1" rot="-5400000">
            <a:off x="4258010" y="-4567794"/>
            <a:ext cx="1031506" cy="9941933"/>
            <a:chOff x="3600400" y="238125"/>
            <a:chExt cx="412850" cy="5234525"/>
          </a:xfrm>
        </p:grpSpPr>
        <p:sp>
          <p:nvSpPr>
            <p:cNvPr id="355" name="Google Shape;355;p17"/>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64" name="Shape 364"/>
        <p:cNvGrpSpPr/>
        <p:nvPr/>
      </p:nvGrpSpPr>
      <p:grpSpPr>
        <a:xfrm>
          <a:off x="0" y="0"/>
          <a:ext cx="0" cy="0"/>
          <a:chOff x="0" y="0"/>
          <a:chExt cx="0" cy="0"/>
        </a:xfrm>
      </p:grpSpPr>
      <p:grpSp>
        <p:nvGrpSpPr>
          <p:cNvPr id="365" name="Google Shape;365;p18"/>
          <p:cNvGrpSpPr/>
          <p:nvPr/>
        </p:nvGrpSpPr>
        <p:grpSpPr>
          <a:xfrm>
            <a:off x="0" y="539500"/>
            <a:ext cx="9280275" cy="697250"/>
            <a:chOff x="0" y="539500"/>
            <a:chExt cx="9280275" cy="697250"/>
          </a:xfrm>
        </p:grpSpPr>
        <p:sp>
          <p:nvSpPr>
            <p:cNvPr id="366" name="Google Shape;366;p18"/>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18"/>
          <p:cNvSpPr txBox="1"/>
          <p:nvPr>
            <p:ph idx="1" type="subTitle"/>
          </p:nvPr>
        </p:nvSpPr>
        <p:spPr>
          <a:xfrm>
            <a:off x="5585488" y="2234138"/>
            <a:ext cx="2773800" cy="116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18"/>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71" name="Google Shape;371;p18"/>
          <p:cNvGrpSpPr/>
          <p:nvPr/>
        </p:nvGrpSpPr>
        <p:grpSpPr>
          <a:xfrm flipH="1" rot="10800000">
            <a:off x="5740810" y="4231248"/>
            <a:ext cx="5854568" cy="754641"/>
            <a:chOff x="371575" y="2718975"/>
            <a:chExt cx="6919475" cy="891800"/>
          </a:xfrm>
        </p:grpSpPr>
        <p:sp>
          <p:nvSpPr>
            <p:cNvPr id="372" name="Google Shape;372;p18"/>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8"/>
          <p:cNvGrpSpPr/>
          <p:nvPr/>
        </p:nvGrpSpPr>
        <p:grpSpPr>
          <a:xfrm>
            <a:off x="2058640" y="4334183"/>
            <a:ext cx="1943969" cy="233326"/>
            <a:chOff x="3363500" y="1471700"/>
            <a:chExt cx="1398036" cy="167800"/>
          </a:xfrm>
        </p:grpSpPr>
        <p:sp>
          <p:nvSpPr>
            <p:cNvPr id="384" name="Google Shape;384;p18"/>
            <p:cNvSpPr/>
            <p:nvPr/>
          </p:nvSpPr>
          <p:spPr>
            <a:xfrm>
              <a:off x="3363500" y="1471700"/>
              <a:ext cx="1398036" cy="167800"/>
            </a:xfrm>
            <a:custGeom>
              <a:rect b="b" l="l" r="r" t="t"/>
              <a:pathLst>
                <a:path extrusionOk="0" h="6712" w="79479">
                  <a:moveTo>
                    <a:pt x="3379" y="1"/>
                  </a:moveTo>
                  <a:cubicBezTo>
                    <a:pt x="1507" y="1"/>
                    <a:pt x="0" y="1507"/>
                    <a:pt x="0" y="3356"/>
                  </a:cubicBezTo>
                  <a:lnTo>
                    <a:pt x="0" y="3356"/>
                  </a:lnTo>
                  <a:cubicBezTo>
                    <a:pt x="0" y="5205"/>
                    <a:pt x="1507" y="6711"/>
                    <a:pt x="3379" y="6711"/>
                  </a:cubicBezTo>
                  <a:lnTo>
                    <a:pt x="3379" y="6711"/>
                  </a:lnTo>
                  <a:lnTo>
                    <a:pt x="76100" y="6711"/>
                  </a:lnTo>
                  <a:cubicBezTo>
                    <a:pt x="77972" y="6711"/>
                    <a:pt x="79478" y="5205"/>
                    <a:pt x="79478" y="3356"/>
                  </a:cubicBezTo>
                  <a:lnTo>
                    <a:pt x="79478" y="3356"/>
                  </a:lnTo>
                  <a:cubicBezTo>
                    <a:pt x="79478" y="1507"/>
                    <a:pt x="77972" y="1"/>
                    <a:pt x="76100" y="1"/>
                  </a:cubicBezTo>
                  <a:lnTo>
                    <a:pt x="76100"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3427725" y="1524775"/>
              <a:ext cx="1240837" cy="52527"/>
            </a:xfrm>
            <a:custGeom>
              <a:rect b="b" l="l" r="r" t="t"/>
              <a:pathLst>
                <a:path extrusionOk="0" h="1736" w="72037">
                  <a:moveTo>
                    <a:pt x="867" y="1"/>
                  </a:moveTo>
                  <a:cubicBezTo>
                    <a:pt x="388" y="1"/>
                    <a:pt x="0" y="389"/>
                    <a:pt x="0" y="868"/>
                  </a:cubicBezTo>
                  <a:cubicBezTo>
                    <a:pt x="0" y="1348"/>
                    <a:pt x="388" y="1736"/>
                    <a:pt x="867" y="1736"/>
                  </a:cubicBezTo>
                  <a:lnTo>
                    <a:pt x="71169" y="1736"/>
                  </a:lnTo>
                  <a:cubicBezTo>
                    <a:pt x="71649" y="1736"/>
                    <a:pt x="72037" y="1348"/>
                    <a:pt x="72037" y="868"/>
                  </a:cubicBezTo>
                  <a:cubicBezTo>
                    <a:pt x="72037" y="389"/>
                    <a:pt x="71649" y="1"/>
                    <a:pt x="71169"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3427729" y="1524769"/>
              <a:ext cx="763335" cy="52536"/>
            </a:xfrm>
            <a:custGeom>
              <a:rect b="b" l="l" r="r" t="t"/>
              <a:pathLst>
                <a:path extrusionOk="0" h="1736" w="55922">
                  <a:moveTo>
                    <a:pt x="55922" y="1"/>
                  </a:moveTo>
                  <a:lnTo>
                    <a:pt x="867" y="1"/>
                  </a:lnTo>
                  <a:cubicBezTo>
                    <a:pt x="388" y="1"/>
                    <a:pt x="0" y="389"/>
                    <a:pt x="0" y="868"/>
                  </a:cubicBezTo>
                  <a:cubicBezTo>
                    <a:pt x="0" y="1348"/>
                    <a:pt x="388" y="1736"/>
                    <a:pt x="867" y="1736"/>
                  </a:cubicBezTo>
                  <a:lnTo>
                    <a:pt x="55922" y="1736"/>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4178050" y="1494525"/>
              <a:ext cx="122125" cy="122150"/>
            </a:xfrm>
            <a:custGeom>
              <a:rect b="b" l="l" r="r" t="t"/>
              <a:pathLst>
                <a:path extrusionOk="0" h="4886" w="4885">
                  <a:moveTo>
                    <a:pt x="0" y="2443"/>
                  </a:moveTo>
                  <a:cubicBezTo>
                    <a:pt x="0" y="3790"/>
                    <a:pt x="1096" y="4885"/>
                    <a:pt x="2443" y="4885"/>
                  </a:cubicBezTo>
                  <a:lnTo>
                    <a:pt x="2443" y="4885"/>
                  </a:lnTo>
                  <a:cubicBezTo>
                    <a:pt x="3789" y="4885"/>
                    <a:pt x="4885" y="3790"/>
                    <a:pt x="4885" y="2443"/>
                  </a:cubicBezTo>
                  <a:lnTo>
                    <a:pt x="4885" y="2443"/>
                  </a:lnTo>
                  <a:cubicBezTo>
                    <a:pt x="4885" y="1096"/>
                    <a:pt x="3789" y="1"/>
                    <a:pt x="2443" y="1"/>
                  </a:cubicBezTo>
                  <a:lnTo>
                    <a:pt x="2443" y="1"/>
                  </a:lnTo>
                  <a:cubicBezTo>
                    <a:pt x="1096" y="1"/>
                    <a:pt x="0" y="1096"/>
                    <a:pt x="0" y="2443"/>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4178050" y="1494525"/>
              <a:ext cx="122125" cy="122150"/>
            </a:xfrm>
            <a:custGeom>
              <a:rect b="b" l="l" r="r" t="t"/>
              <a:pathLst>
                <a:path extrusionOk="0" fill="none" h="4886" w="4885">
                  <a:moveTo>
                    <a:pt x="4885" y="2443"/>
                  </a:moveTo>
                  <a:cubicBezTo>
                    <a:pt x="4885" y="3790"/>
                    <a:pt x="3789" y="4885"/>
                    <a:pt x="2443" y="4885"/>
                  </a:cubicBezTo>
                  <a:cubicBezTo>
                    <a:pt x="1096" y="4885"/>
                    <a:pt x="0" y="3790"/>
                    <a:pt x="0" y="2443"/>
                  </a:cubicBezTo>
                  <a:cubicBezTo>
                    <a:pt x="0" y="1096"/>
                    <a:pt x="1096" y="1"/>
                    <a:pt x="2443" y="1"/>
                  </a:cubicBezTo>
                  <a:cubicBezTo>
                    <a:pt x="3789" y="1"/>
                    <a:pt x="4885" y="1096"/>
                    <a:pt x="4885" y="2443"/>
                  </a:cubicBezTo>
                  <a:close/>
                </a:path>
              </a:pathLst>
            </a:custGeom>
            <a:noFill/>
            <a:ln cap="flat" cmpd="sng" w="9700">
              <a:solidFill>
                <a:schemeClr val="accent1"/>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4212850" y="1529350"/>
              <a:ext cx="52525" cy="52525"/>
            </a:xfrm>
            <a:custGeom>
              <a:rect b="b" l="l" r="r" t="t"/>
              <a:pathLst>
                <a:path extrusionOk="0" h="2101" w="2101">
                  <a:moveTo>
                    <a:pt x="1051" y="0"/>
                  </a:moveTo>
                  <a:cubicBezTo>
                    <a:pt x="480" y="0"/>
                    <a:pt x="1" y="480"/>
                    <a:pt x="1" y="1050"/>
                  </a:cubicBezTo>
                  <a:cubicBezTo>
                    <a:pt x="1" y="1621"/>
                    <a:pt x="480" y="2100"/>
                    <a:pt x="1051" y="2100"/>
                  </a:cubicBezTo>
                  <a:cubicBezTo>
                    <a:pt x="1621" y="2100"/>
                    <a:pt x="2101" y="1621"/>
                    <a:pt x="2101" y="1050"/>
                  </a:cubicBezTo>
                  <a:cubicBezTo>
                    <a:pt x="2101" y="480"/>
                    <a:pt x="1621" y="0"/>
                    <a:pt x="1051" y="0"/>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8"/>
          <p:cNvGrpSpPr/>
          <p:nvPr/>
        </p:nvGrpSpPr>
        <p:grpSpPr>
          <a:xfrm>
            <a:off x="854527" y="1714500"/>
            <a:ext cx="4352199" cy="2527502"/>
            <a:chOff x="1306050" y="548331"/>
            <a:chExt cx="7254875" cy="4060244"/>
          </a:xfrm>
        </p:grpSpPr>
        <p:sp>
          <p:nvSpPr>
            <p:cNvPr id="391" name="Google Shape;391;p18"/>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rot="-5400000">
              <a:off x="2879100" y="-1024719"/>
              <a:ext cx="3905400" cy="7051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AND_TWO_COLUMNS_1">
    <p:spTree>
      <p:nvGrpSpPr>
        <p:cNvPr id="393" name="Shape 393"/>
        <p:cNvGrpSpPr/>
        <p:nvPr/>
      </p:nvGrpSpPr>
      <p:grpSpPr>
        <a:xfrm>
          <a:off x="0" y="0"/>
          <a:ext cx="0" cy="0"/>
          <a:chOff x="0" y="0"/>
          <a:chExt cx="0" cy="0"/>
        </a:xfrm>
      </p:grpSpPr>
      <p:grpSp>
        <p:nvGrpSpPr>
          <p:cNvPr id="394" name="Google Shape;394;p19"/>
          <p:cNvGrpSpPr/>
          <p:nvPr/>
        </p:nvGrpSpPr>
        <p:grpSpPr>
          <a:xfrm>
            <a:off x="0" y="539500"/>
            <a:ext cx="9280275" cy="697250"/>
            <a:chOff x="0" y="539500"/>
            <a:chExt cx="9280275" cy="697250"/>
          </a:xfrm>
        </p:grpSpPr>
        <p:sp>
          <p:nvSpPr>
            <p:cNvPr id="395" name="Google Shape;395;p19"/>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txBox="1"/>
          <p:nvPr>
            <p:ph idx="1" type="subTitle"/>
          </p:nvPr>
        </p:nvSpPr>
        <p:spPr>
          <a:xfrm>
            <a:off x="713225" y="1684825"/>
            <a:ext cx="2024700" cy="45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Cinzel"/>
              <a:buNone/>
              <a:defRPr b="1">
                <a:solidFill>
                  <a:schemeClr val="dk2"/>
                </a:solidFill>
                <a:latin typeface="Orbitron"/>
                <a:ea typeface="Orbitron"/>
                <a:cs typeface="Orbitron"/>
                <a:sym typeface="Orbitron"/>
              </a:defRPr>
            </a:lvl1pPr>
            <a:lvl2pPr lvl="1" rtl="0" algn="ctr">
              <a:lnSpc>
                <a:spcPct val="100000"/>
              </a:lnSpc>
              <a:spcBef>
                <a:spcPts val="0"/>
              </a:spcBef>
              <a:spcAft>
                <a:spcPts val="0"/>
              </a:spcAft>
              <a:buSzPts val="2500"/>
              <a:buFont typeface="Cinzel"/>
              <a:buNone/>
              <a:defRPr sz="2500">
                <a:latin typeface="Cinzel"/>
                <a:ea typeface="Cinzel"/>
                <a:cs typeface="Cinzel"/>
                <a:sym typeface="Cinzel"/>
              </a:defRPr>
            </a:lvl2pPr>
            <a:lvl3pPr lvl="2" rtl="0" algn="ctr">
              <a:lnSpc>
                <a:spcPct val="100000"/>
              </a:lnSpc>
              <a:spcBef>
                <a:spcPts val="0"/>
              </a:spcBef>
              <a:spcAft>
                <a:spcPts val="0"/>
              </a:spcAft>
              <a:buSzPts val="2500"/>
              <a:buFont typeface="Cinzel"/>
              <a:buNone/>
              <a:defRPr sz="2500">
                <a:latin typeface="Cinzel"/>
                <a:ea typeface="Cinzel"/>
                <a:cs typeface="Cinzel"/>
                <a:sym typeface="Cinzel"/>
              </a:defRPr>
            </a:lvl3pPr>
            <a:lvl4pPr lvl="3" rtl="0" algn="ctr">
              <a:lnSpc>
                <a:spcPct val="100000"/>
              </a:lnSpc>
              <a:spcBef>
                <a:spcPts val="0"/>
              </a:spcBef>
              <a:spcAft>
                <a:spcPts val="0"/>
              </a:spcAft>
              <a:buSzPts val="2500"/>
              <a:buFont typeface="Cinzel"/>
              <a:buNone/>
              <a:defRPr sz="2500">
                <a:latin typeface="Cinzel"/>
                <a:ea typeface="Cinzel"/>
                <a:cs typeface="Cinzel"/>
                <a:sym typeface="Cinzel"/>
              </a:defRPr>
            </a:lvl4pPr>
            <a:lvl5pPr lvl="4" rtl="0" algn="ctr">
              <a:lnSpc>
                <a:spcPct val="100000"/>
              </a:lnSpc>
              <a:spcBef>
                <a:spcPts val="0"/>
              </a:spcBef>
              <a:spcAft>
                <a:spcPts val="0"/>
              </a:spcAft>
              <a:buSzPts val="2500"/>
              <a:buFont typeface="Cinzel"/>
              <a:buNone/>
              <a:defRPr sz="2500">
                <a:latin typeface="Cinzel"/>
                <a:ea typeface="Cinzel"/>
                <a:cs typeface="Cinzel"/>
                <a:sym typeface="Cinzel"/>
              </a:defRPr>
            </a:lvl5pPr>
            <a:lvl6pPr lvl="5" rtl="0" algn="ctr">
              <a:lnSpc>
                <a:spcPct val="100000"/>
              </a:lnSpc>
              <a:spcBef>
                <a:spcPts val="0"/>
              </a:spcBef>
              <a:spcAft>
                <a:spcPts val="0"/>
              </a:spcAft>
              <a:buSzPts val="2500"/>
              <a:buFont typeface="Cinzel"/>
              <a:buNone/>
              <a:defRPr sz="2500">
                <a:latin typeface="Cinzel"/>
                <a:ea typeface="Cinzel"/>
                <a:cs typeface="Cinzel"/>
                <a:sym typeface="Cinzel"/>
              </a:defRPr>
            </a:lvl6pPr>
            <a:lvl7pPr lvl="6" rtl="0" algn="ctr">
              <a:lnSpc>
                <a:spcPct val="100000"/>
              </a:lnSpc>
              <a:spcBef>
                <a:spcPts val="0"/>
              </a:spcBef>
              <a:spcAft>
                <a:spcPts val="0"/>
              </a:spcAft>
              <a:buSzPts val="2500"/>
              <a:buFont typeface="Cinzel"/>
              <a:buNone/>
              <a:defRPr sz="2500">
                <a:latin typeface="Cinzel"/>
                <a:ea typeface="Cinzel"/>
                <a:cs typeface="Cinzel"/>
                <a:sym typeface="Cinzel"/>
              </a:defRPr>
            </a:lvl7pPr>
            <a:lvl8pPr lvl="7" rtl="0" algn="ctr">
              <a:lnSpc>
                <a:spcPct val="100000"/>
              </a:lnSpc>
              <a:spcBef>
                <a:spcPts val="0"/>
              </a:spcBef>
              <a:spcAft>
                <a:spcPts val="0"/>
              </a:spcAft>
              <a:buSzPts val="2500"/>
              <a:buFont typeface="Cinzel"/>
              <a:buNone/>
              <a:defRPr sz="2500">
                <a:latin typeface="Cinzel"/>
                <a:ea typeface="Cinzel"/>
                <a:cs typeface="Cinzel"/>
                <a:sym typeface="Cinzel"/>
              </a:defRPr>
            </a:lvl8pPr>
            <a:lvl9pPr lvl="8" rtl="0" algn="ctr">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399" name="Google Shape;399;p19"/>
          <p:cNvSpPr txBox="1"/>
          <p:nvPr>
            <p:ph idx="2" type="subTitle"/>
          </p:nvPr>
        </p:nvSpPr>
        <p:spPr>
          <a:xfrm>
            <a:off x="6406025" y="1691625"/>
            <a:ext cx="2024700" cy="45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Cinzel"/>
              <a:buNone/>
              <a:defRPr b="1">
                <a:solidFill>
                  <a:schemeClr val="dk2"/>
                </a:solidFill>
                <a:latin typeface="Orbitron"/>
                <a:ea typeface="Orbitron"/>
                <a:cs typeface="Orbitron"/>
                <a:sym typeface="Orbitron"/>
              </a:defRPr>
            </a:lvl1pPr>
            <a:lvl2pPr lvl="1" rtl="0" algn="ctr">
              <a:lnSpc>
                <a:spcPct val="100000"/>
              </a:lnSpc>
              <a:spcBef>
                <a:spcPts val="0"/>
              </a:spcBef>
              <a:spcAft>
                <a:spcPts val="0"/>
              </a:spcAft>
              <a:buSzPts val="2500"/>
              <a:buFont typeface="Cinzel"/>
              <a:buNone/>
              <a:defRPr sz="2500">
                <a:latin typeface="Cinzel"/>
                <a:ea typeface="Cinzel"/>
                <a:cs typeface="Cinzel"/>
                <a:sym typeface="Cinzel"/>
              </a:defRPr>
            </a:lvl2pPr>
            <a:lvl3pPr lvl="2" rtl="0" algn="ctr">
              <a:lnSpc>
                <a:spcPct val="100000"/>
              </a:lnSpc>
              <a:spcBef>
                <a:spcPts val="0"/>
              </a:spcBef>
              <a:spcAft>
                <a:spcPts val="0"/>
              </a:spcAft>
              <a:buSzPts val="2500"/>
              <a:buFont typeface="Cinzel"/>
              <a:buNone/>
              <a:defRPr sz="2500">
                <a:latin typeface="Cinzel"/>
                <a:ea typeface="Cinzel"/>
                <a:cs typeface="Cinzel"/>
                <a:sym typeface="Cinzel"/>
              </a:defRPr>
            </a:lvl3pPr>
            <a:lvl4pPr lvl="3" rtl="0" algn="ctr">
              <a:lnSpc>
                <a:spcPct val="100000"/>
              </a:lnSpc>
              <a:spcBef>
                <a:spcPts val="0"/>
              </a:spcBef>
              <a:spcAft>
                <a:spcPts val="0"/>
              </a:spcAft>
              <a:buSzPts val="2500"/>
              <a:buFont typeface="Cinzel"/>
              <a:buNone/>
              <a:defRPr sz="2500">
                <a:latin typeface="Cinzel"/>
                <a:ea typeface="Cinzel"/>
                <a:cs typeface="Cinzel"/>
                <a:sym typeface="Cinzel"/>
              </a:defRPr>
            </a:lvl4pPr>
            <a:lvl5pPr lvl="4" rtl="0" algn="ctr">
              <a:lnSpc>
                <a:spcPct val="100000"/>
              </a:lnSpc>
              <a:spcBef>
                <a:spcPts val="0"/>
              </a:spcBef>
              <a:spcAft>
                <a:spcPts val="0"/>
              </a:spcAft>
              <a:buSzPts val="2500"/>
              <a:buFont typeface="Cinzel"/>
              <a:buNone/>
              <a:defRPr sz="2500">
                <a:latin typeface="Cinzel"/>
                <a:ea typeface="Cinzel"/>
                <a:cs typeface="Cinzel"/>
                <a:sym typeface="Cinzel"/>
              </a:defRPr>
            </a:lvl5pPr>
            <a:lvl6pPr lvl="5" rtl="0" algn="ctr">
              <a:lnSpc>
                <a:spcPct val="100000"/>
              </a:lnSpc>
              <a:spcBef>
                <a:spcPts val="0"/>
              </a:spcBef>
              <a:spcAft>
                <a:spcPts val="0"/>
              </a:spcAft>
              <a:buSzPts val="2500"/>
              <a:buFont typeface="Cinzel"/>
              <a:buNone/>
              <a:defRPr sz="2500">
                <a:latin typeface="Cinzel"/>
                <a:ea typeface="Cinzel"/>
                <a:cs typeface="Cinzel"/>
                <a:sym typeface="Cinzel"/>
              </a:defRPr>
            </a:lvl6pPr>
            <a:lvl7pPr lvl="6" rtl="0" algn="ctr">
              <a:lnSpc>
                <a:spcPct val="100000"/>
              </a:lnSpc>
              <a:spcBef>
                <a:spcPts val="0"/>
              </a:spcBef>
              <a:spcAft>
                <a:spcPts val="0"/>
              </a:spcAft>
              <a:buSzPts val="2500"/>
              <a:buFont typeface="Cinzel"/>
              <a:buNone/>
              <a:defRPr sz="2500">
                <a:latin typeface="Cinzel"/>
                <a:ea typeface="Cinzel"/>
                <a:cs typeface="Cinzel"/>
                <a:sym typeface="Cinzel"/>
              </a:defRPr>
            </a:lvl7pPr>
            <a:lvl8pPr lvl="7" rtl="0" algn="ctr">
              <a:lnSpc>
                <a:spcPct val="100000"/>
              </a:lnSpc>
              <a:spcBef>
                <a:spcPts val="0"/>
              </a:spcBef>
              <a:spcAft>
                <a:spcPts val="0"/>
              </a:spcAft>
              <a:buSzPts val="2500"/>
              <a:buFont typeface="Cinzel"/>
              <a:buNone/>
              <a:defRPr sz="2500">
                <a:latin typeface="Cinzel"/>
                <a:ea typeface="Cinzel"/>
                <a:cs typeface="Cinzel"/>
                <a:sym typeface="Cinzel"/>
              </a:defRPr>
            </a:lvl8pPr>
            <a:lvl9pPr lvl="8" rtl="0" algn="ctr">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400" name="Google Shape;400;p19"/>
          <p:cNvSpPr txBox="1"/>
          <p:nvPr>
            <p:ph idx="3" type="subTitle"/>
          </p:nvPr>
        </p:nvSpPr>
        <p:spPr>
          <a:xfrm>
            <a:off x="713225" y="2056478"/>
            <a:ext cx="2024700" cy="56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19"/>
          <p:cNvSpPr txBox="1"/>
          <p:nvPr>
            <p:ph idx="4" type="subTitle"/>
          </p:nvPr>
        </p:nvSpPr>
        <p:spPr>
          <a:xfrm>
            <a:off x="6406025" y="2063276"/>
            <a:ext cx="2024700" cy="5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2" name="Google Shape;402;p19"/>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03" name="Google Shape;403;p19"/>
          <p:cNvSpPr txBox="1"/>
          <p:nvPr>
            <p:ph idx="5" type="subTitle"/>
          </p:nvPr>
        </p:nvSpPr>
        <p:spPr>
          <a:xfrm>
            <a:off x="713225" y="3287596"/>
            <a:ext cx="2024700" cy="45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Cinzel"/>
              <a:buNone/>
              <a:defRPr b="1">
                <a:solidFill>
                  <a:schemeClr val="dk2"/>
                </a:solidFill>
                <a:latin typeface="Orbitron"/>
                <a:ea typeface="Orbitron"/>
                <a:cs typeface="Orbitron"/>
                <a:sym typeface="Orbitron"/>
              </a:defRPr>
            </a:lvl1pPr>
            <a:lvl2pPr lvl="1" rtl="0" algn="ctr">
              <a:lnSpc>
                <a:spcPct val="100000"/>
              </a:lnSpc>
              <a:spcBef>
                <a:spcPts val="0"/>
              </a:spcBef>
              <a:spcAft>
                <a:spcPts val="0"/>
              </a:spcAft>
              <a:buSzPts val="2500"/>
              <a:buFont typeface="Cinzel"/>
              <a:buNone/>
              <a:defRPr sz="2500">
                <a:latin typeface="Cinzel"/>
                <a:ea typeface="Cinzel"/>
                <a:cs typeface="Cinzel"/>
                <a:sym typeface="Cinzel"/>
              </a:defRPr>
            </a:lvl2pPr>
            <a:lvl3pPr lvl="2" rtl="0" algn="ctr">
              <a:lnSpc>
                <a:spcPct val="100000"/>
              </a:lnSpc>
              <a:spcBef>
                <a:spcPts val="0"/>
              </a:spcBef>
              <a:spcAft>
                <a:spcPts val="0"/>
              </a:spcAft>
              <a:buSzPts val="2500"/>
              <a:buFont typeface="Cinzel"/>
              <a:buNone/>
              <a:defRPr sz="2500">
                <a:latin typeface="Cinzel"/>
                <a:ea typeface="Cinzel"/>
                <a:cs typeface="Cinzel"/>
                <a:sym typeface="Cinzel"/>
              </a:defRPr>
            </a:lvl3pPr>
            <a:lvl4pPr lvl="3" rtl="0" algn="ctr">
              <a:lnSpc>
                <a:spcPct val="100000"/>
              </a:lnSpc>
              <a:spcBef>
                <a:spcPts val="0"/>
              </a:spcBef>
              <a:spcAft>
                <a:spcPts val="0"/>
              </a:spcAft>
              <a:buSzPts val="2500"/>
              <a:buFont typeface="Cinzel"/>
              <a:buNone/>
              <a:defRPr sz="2500">
                <a:latin typeface="Cinzel"/>
                <a:ea typeface="Cinzel"/>
                <a:cs typeface="Cinzel"/>
                <a:sym typeface="Cinzel"/>
              </a:defRPr>
            </a:lvl4pPr>
            <a:lvl5pPr lvl="4" rtl="0" algn="ctr">
              <a:lnSpc>
                <a:spcPct val="100000"/>
              </a:lnSpc>
              <a:spcBef>
                <a:spcPts val="0"/>
              </a:spcBef>
              <a:spcAft>
                <a:spcPts val="0"/>
              </a:spcAft>
              <a:buSzPts val="2500"/>
              <a:buFont typeface="Cinzel"/>
              <a:buNone/>
              <a:defRPr sz="2500">
                <a:latin typeface="Cinzel"/>
                <a:ea typeface="Cinzel"/>
                <a:cs typeface="Cinzel"/>
                <a:sym typeface="Cinzel"/>
              </a:defRPr>
            </a:lvl5pPr>
            <a:lvl6pPr lvl="5" rtl="0" algn="ctr">
              <a:lnSpc>
                <a:spcPct val="100000"/>
              </a:lnSpc>
              <a:spcBef>
                <a:spcPts val="0"/>
              </a:spcBef>
              <a:spcAft>
                <a:spcPts val="0"/>
              </a:spcAft>
              <a:buSzPts val="2500"/>
              <a:buFont typeface="Cinzel"/>
              <a:buNone/>
              <a:defRPr sz="2500">
                <a:latin typeface="Cinzel"/>
                <a:ea typeface="Cinzel"/>
                <a:cs typeface="Cinzel"/>
                <a:sym typeface="Cinzel"/>
              </a:defRPr>
            </a:lvl6pPr>
            <a:lvl7pPr lvl="6" rtl="0" algn="ctr">
              <a:lnSpc>
                <a:spcPct val="100000"/>
              </a:lnSpc>
              <a:spcBef>
                <a:spcPts val="0"/>
              </a:spcBef>
              <a:spcAft>
                <a:spcPts val="0"/>
              </a:spcAft>
              <a:buSzPts val="2500"/>
              <a:buFont typeface="Cinzel"/>
              <a:buNone/>
              <a:defRPr sz="2500">
                <a:latin typeface="Cinzel"/>
                <a:ea typeface="Cinzel"/>
                <a:cs typeface="Cinzel"/>
                <a:sym typeface="Cinzel"/>
              </a:defRPr>
            </a:lvl7pPr>
            <a:lvl8pPr lvl="7" rtl="0" algn="ctr">
              <a:lnSpc>
                <a:spcPct val="100000"/>
              </a:lnSpc>
              <a:spcBef>
                <a:spcPts val="0"/>
              </a:spcBef>
              <a:spcAft>
                <a:spcPts val="0"/>
              </a:spcAft>
              <a:buSzPts val="2500"/>
              <a:buFont typeface="Cinzel"/>
              <a:buNone/>
              <a:defRPr sz="2500">
                <a:latin typeface="Cinzel"/>
                <a:ea typeface="Cinzel"/>
                <a:cs typeface="Cinzel"/>
                <a:sym typeface="Cinzel"/>
              </a:defRPr>
            </a:lvl8pPr>
            <a:lvl9pPr lvl="8" rtl="0" algn="ctr">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404" name="Google Shape;404;p19"/>
          <p:cNvSpPr txBox="1"/>
          <p:nvPr>
            <p:ph idx="6" type="subTitle"/>
          </p:nvPr>
        </p:nvSpPr>
        <p:spPr>
          <a:xfrm>
            <a:off x="6406025" y="3280799"/>
            <a:ext cx="2024700" cy="45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Cinzel"/>
              <a:buNone/>
              <a:defRPr b="1">
                <a:solidFill>
                  <a:schemeClr val="dk2"/>
                </a:solidFill>
                <a:latin typeface="Orbitron"/>
                <a:ea typeface="Orbitron"/>
                <a:cs typeface="Orbitron"/>
                <a:sym typeface="Orbitron"/>
              </a:defRPr>
            </a:lvl1pPr>
            <a:lvl2pPr lvl="1" rtl="0" algn="ctr">
              <a:lnSpc>
                <a:spcPct val="100000"/>
              </a:lnSpc>
              <a:spcBef>
                <a:spcPts val="0"/>
              </a:spcBef>
              <a:spcAft>
                <a:spcPts val="0"/>
              </a:spcAft>
              <a:buSzPts val="2500"/>
              <a:buFont typeface="Cinzel"/>
              <a:buNone/>
              <a:defRPr sz="2500">
                <a:latin typeface="Cinzel"/>
                <a:ea typeface="Cinzel"/>
                <a:cs typeface="Cinzel"/>
                <a:sym typeface="Cinzel"/>
              </a:defRPr>
            </a:lvl2pPr>
            <a:lvl3pPr lvl="2" rtl="0" algn="ctr">
              <a:lnSpc>
                <a:spcPct val="100000"/>
              </a:lnSpc>
              <a:spcBef>
                <a:spcPts val="0"/>
              </a:spcBef>
              <a:spcAft>
                <a:spcPts val="0"/>
              </a:spcAft>
              <a:buSzPts val="2500"/>
              <a:buFont typeface="Cinzel"/>
              <a:buNone/>
              <a:defRPr sz="2500">
                <a:latin typeface="Cinzel"/>
                <a:ea typeface="Cinzel"/>
                <a:cs typeface="Cinzel"/>
                <a:sym typeface="Cinzel"/>
              </a:defRPr>
            </a:lvl3pPr>
            <a:lvl4pPr lvl="3" rtl="0" algn="ctr">
              <a:lnSpc>
                <a:spcPct val="100000"/>
              </a:lnSpc>
              <a:spcBef>
                <a:spcPts val="0"/>
              </a:spcBef>
              <a:spcAft>
                <a:spcPts val="0"/>
              </a:spcAft>
              <a:buSzPts val="2500"/>
              <a:buFont typeface="Cinzel"/>
              <a:buNone/>
              <a:defRPr sz="2500">
                <a:latin typeface="Cinzel"/>
                <a:ea typeface="Cinzel"/>
                <a:cs typeface="Cinzel"/>
                <a:sym typeface="Cinzel"/>
              </a:defRPr>
            </a:lvl4pPr>
            <a:lvl5pPr lvl="4" rtl="0" algn="ctr">
              <a:lnSpc>
                <a:spcPct val="100000"/>
              </a:lnSpc>
              <a:spcBef>
                <a:spcPts val="0"/>
              </a:spcBef>
              <a:spcAft>
                <a:spcPts val="0"/>
              </a:spcAft>
              <a:buSzPts val="2500"/>
              <a:buFont typeface="Cinzel"/>
              <a:buNone/>
              <a:defRPr sz="2500">
                <a:latin typeface="Cinzel"/>
                <a:ea typeface="Cinzel"/>
                <a:cs typeface="Cinzel"/>
                <a:sym typeface="Cinzel"/>
              </a:defRPr>
            </a:lvl5pPr>
            <a:lvl6pPr lvl="5" rtl="0" algn="ctr">
              <a:lnSpc>
                <a:spcPct val="100000"/>
              </a:lnSpc>
              <a:spcBef>
                <a:spcPts val="0"/>
              </a:spcBef>
              <a:spcAft>
                <a:spcPts val="0"/>
              </a:spcAft>
              <a:buSzPts val="2500"/>
              <a:buFont typeface="Cinzel"/>
              <a:buNone/>
              <a:defRPr sz="2500">
                <a:latin typeface="Cinzel"/>
                <a:ea typeface="Cinzel"/>
                <a:cs typeface="Cinzel"/>
                <a:sym typeface="Cinzel"/>
              </a:defRPr>
            </a:lvl6pPr>
            <a:lvl7pPr lvl="6" rtl="0" algn="ctr">
              <a:lnSpc>
                <a:spcPct val="100000"/>
              </a:lnSpc>
              <a:spcBef>
                <a:spcPts val="0"/>
              </a:spcBef>
              <a:spcAft>
                <a:spcPts val="0"/>
              </a:spcAft>
              <a:buSzPts val="2500"/>
              <a:buFont typeface="Cinzel"/>
              <a:buNone/>
              <a:defRPr sz="2500">
                <a:latin typeface="Cinzel"/>
                <a:ea typeface="Cinzel"/>
                <a:cs typeface="Cinzel"/>
                <a:sym typeface="Cinzel"/>
              </a:defRPr>
            </a:lvl7pPr>
            <a:lvl8pPr lvl="7" rtl="0" algn="ctr">
              <a:lnSpc>
                <a:spcPct val="100000"/>
              </a:lnSpc>
              <a:spcBef>
                <a:spcPts val="0"/>
              </a:spcBef>
              <a:spcAft>
                <a:spcPts val="0"/>
              </a:spcAft>
              <a:buSzPts val="2500"/>
              <a:buFont typeface="Cinzel"/>
              <a:buNone/>
              <a:defRPr sz="2500">
                <a:latin typeface="Cinzel"/>
                <a:ea typeface="Cinzel"/>
                <a:cs typeface="Cinzel"/>
                <a:sym typeface="Cinzel"/>
              </a:defRPr>
            </a:lvl8pPr>
            <a:lvl9pPr lvl="8" rtl="0" algn="ctr">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405" name="Google Shape;405;p19"/>
          <p:cNvSpPr txBox="1"/>
          <p:nvPr>
            <p:ph idx="7" type="subTitle"/>
          </p:nvPr>
        </p:nvSpPr>
        <p:spPr>
          <a:xfrm>
            <a:off x="713225" y="3659274"/>
            <a:ext cx="20247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6" name="Google Shape;406;p19"/>
          <p:cNvSpPr txBox="1"/>
          <p:nvPr>
            <p:ph idx="8" type="subTitle"/>
          </p:nvPr>
        </p:nvSpPr>
        <p:spPr>
          <a:xfrm>
            <a:off x="6406025" y="3652475"/>
            <a:ext cx="2024700" cy="52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7" name="Google Shape;407;p19"/>
          <p:cNvGrpSpPr/>
          <p:nvPr/>
        </p:nvGrpSpPr>
        <p:grpSpPr>
          <a:xfrm flipH="1">
            <a:off x="-967990" y="4512900"/>
            <a:ext cx="9457267" cy="1070242"/>
            <a:chOff x="415450" y="2862825"/>
            <a:chExt cx="6610700" cy="747950"/>
          </a:xfrm>
        </p:grpSpPr>
        <p:sp>
          <p:nvSpPr>
            <p:cNvPr id="408" name="Google Shape;408;p19"/>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569200" y="2931988"/>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5005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415450" y="3061113"/>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9"/>
          <p:cNvGrpSpPr/>
          <p:nvPr/>
        </p:nvGrpSpPr>
        <p:grpSpPr>
          <a:xfrm>
            <a:off x="713225" y="2846044"/>
            <a:ext cx="526008" cy="264412"/>
            <a:chOff x="8160000" y="4608575"/>
            <a:chExt cx="541550" cy="272225"/>
          </a:xfrm>
        </p:grpSpPr>
        <p:sp>
          <p:nvSpPr>
            <p:cNvPr id="418" name="Google Shape;418;p19"/>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9"/>
          <p:cNvGrpSpPr/>
          <p:nvPr/>
        </p:nvGrpSpPr>
        <p:grpSpPr>
          <a:xfrm flipH="1">
            <a:off x="7904750" y="2846044"/>
            <a:ext cx="526008" cy="264412"/>
            <a:chOff x="8160000" y="4608575"/>
            <a:chExt cx="541550" cy="272225"/>
          </a:xfrm>
        </p:grpSpPr>
        <p:sp>
          <p:nvSpPr>
            <p:cNvPr id="422" name="Google Shape;422;p19"/>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25" name="Shape 425"/>
        <p:cNvGrpSpPr/>
        <p:nvPr/>
      </p:nvGrpSpPr>
      <p:grpSpPr>
        <a:xfrm>
          <a:off x="0" y="0"/>
          <a:ext cx="0" cy="0"/>
          <a:chOff x="0" y="0"/>
          <a:chExt cx="0" cy="0"/>
        </a:xfrm>
      </p:grpSpPr>
      <p:grpSp>
        <p:nvGrpSpPr>
          <p:cNvPr id="426" name="Google Shape;426;p20"/>
          <p:cNvGrpSpPr/>
          <p:nvPr/>
        </p:nvGrpSpPr>
        <p:grpSpPr>
          <a:xfrm>
            <a:off x="0" y="539500"/>
            <a:ext cx="9280275" cy="697250"/>
            <a:chOff x="0" y="539500"/>
            <a:chExt cx="9280275" cy="697250"/>
          </a:xfrm>
        </p:grpSpPr>
        <p:sp>
          <p:nvSpPr>
            <p:cNvPr id="427" name="Google Shape;427;p2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0"/>
          <p:cNvSpPr txBox="1"/>
          <p:nvPr>
            <p:ph type="title"/>
          </p:nvPr>
        </p:nvSpPr>
        <p:spPr>
          <a:xfrm>
            <a:off x="832100" y="2732150"/>
            <a:ext cx="2336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1" name="Google Shape;431;p20"/>
          <p:cNvSpPr txBox="1"/>
          <p:nvPr>
            <p:ph idx="1" type="subTitle"/>
          </p:nvPr>
        </p:nvSpPr>
        <p:spPr>
          <a:xfrm>
            <a:off x="832125" y="3103858"/>
            <a:ext cx="2336400" cy="82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2" name="Google Shape;432;p20"/>
          <p:cNvSpPr txBox="1"/>
          <p:nvPr>
            <p:ph idx="2" type="title"/>
          </p:nvPr>
        </p:nvSpPr>
        <p:spPr>
          <a:xfrm>
            <a:off x="3403750" y="2732150"/>
            <a:ext cx="2336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3" name="Google Shape;433;p20"/>
          <p:cNvSpPr txBox="1"/>
          <p:nvPr>
            <p:ph idx="3" type="subTitle"/>
          </p:nvPr>
        </p:nvSpPr>
        <p:spPr>
          <a:xfrm>
            <a:off x="3403775" y="3103850"/>
            <a:ext cx="2336400" cy="82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4" name="Google Shape;434;p20"/>
          <p:cNvSpPr txBox="1"/>
          <p:nvPr>
            <p:ph idx="4" type="title"/>
          </p:nvPr>
        </p:nvSpPr>
        <p:spPr>
          <a:xfrm>
            <a:off x="5975400" y="2732150"/>
            <a:ext cx="2336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5" name="Google Shape;435;p20"/>
          <p:cNvSpPr txBox="1"/>
          <p:nvPr>
            <p:ph idx="5" type="subTitle"/>
          </p:nvPr>
        </p:nvSpPr>
        <p:spPr>
          <a:xfrm>
            <a:off x="5975425" y="3103850"/>
            <a:ext cx="2336400" cy="82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6" name="Google Shape;436;p20"/>
          <p:cNvSpPr txBox="1"/>
          <p:nvPr>
            <p:ph idx="6"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437" name="Google Shape;437;p20"/>
          <p:cNvGrpSpPr/>
          <p:nvPr/>
        </p:nvGrpSpPr>
        <p:grpSpPr>
          <a:xfrm flipH="1" rot="10800000">
            <a:off x="192621" y="4412184"/>
            <a:ext cx="9031299" cy="1703351"/>
            <a:chOff x="371575" y="2305925"/>
            <a:chExt cx="6919475" cy="1304850"/>
          </a:xfrm>
        </p:grpSpPr>
        <p:sp>
          <p:nvSpPr>
            <p:cNvPr id="438" name="Google Shape;438;p2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grpSp>
        <p:nvGrpSpPr>
          <p:cNvPr id="42" name="Google Shape;42;p3"/>
          <p:cNvGrpSpPr/>
          <p:nvPr/>
        </p:nvGrpSpPr>
        <p:grpSpPr>
          <a:xfrm>
            <a:off x="1739256" y="1148425"/>
            <a:ext cx="6628077" cy="2846676"/>
            <a:chOff x="1306025" y="548275"/>
            <a:chExt cx="7254900" cy="4060300"/>
          </a:xfrm>
        </p:grpSpPr>
        <p:sp>
          <p:nvSpPr>
            <p:cNvPr id="43" name="Google Shape;43;p3"/>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000">
                <a:solidFill>
                  <a:schemeClr val="l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6" name="Google Shape;46;p3"/>
          <p:cNvSpPr txBox="1"/>
          <p:nvPr>
            <p:ph idx="1" type="subTitle"/>
          </p:nvPr>
        </p:nvSpPr>
        <p:spPr>
          <a:xfrm>
            <a:off x="1881450" y="3020575"/>
            <a:ext cx="5861100" cy="450000"/>
          </a:xfrm>
          <a:prstGeom prst="rect">
            <a:avLst/>
          </a:prstGeom>
          <a:solidFill>
            <a:schemeClr val="accent2"/>
          </a:solidFill>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l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 name="Google Shape;47;p3"/>
          <p:cNvSpPr txBox="1"/>
          <p:nvPr>
            <p:ph hasCustomPrompt="1" idx="2" type="title"/>
          </p:nvPr>
        </p:nvSpPr>
        <p:spPr>
          <a:xfrm>
            <a:off x="2285450" y="1466975"/>
            <a:ext cx="1862100" cy="1402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rgbClr val="0000FF"/>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48" name="Google Shape;48;p3"/>
          <p:cNvGrpSpPr/>
          <p:nvPr/>
        </p:nvGrpSpPr>
        <p:grpSpPr>
          <a:xfrm>
            <a:off x="312268" y="-1859066"/>
            <a:ext cx="1004836" cy="7516254"/>
            <a:chOff x="3600400" y="238125"/>
            <a:chExt cx="412850" cy="5234525"/>
          </a:xfrm>
        </p:grpSpPr>
        <p:sp>
          <p:nvSpPr>
            <p:cNvPr id="49" name="Google Shape;49;p3"/>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49" name="Shape 449"/>
        <p:cNvGrpSpPr/>
        <p:nvPr/>
      </p:nvGrpSpPr>
      <p:grpSpPr>
        <a:xfrm>
          <a:off x="0" y="0"/>
          <a:ext cx="0" cy="0"/>
          <a:chOff x="0" y="0"/>
          <a:chExt cx="0" cy="0"/>
        </a:xfrm>
      </p:grpSpPr>
      <p:grpSp>
        <p:nvGrpSpPr>
          <p:cNvPr id="450" name="Google Shape;450;p21"/>
          <p:cNvGrpSpPr/>
          <p:nvPr/>
        </p:nvGrpSpPr>
        <p:grpSpPr>
          <a:xfrm>
            <a:off x="0" y="539500"/>
            <a:ext cx="9280275" cy="697250"/>
            <a:chOff x="0" y="539500"/>
            <a:chExt cx="9280275" cy="697250"/>
          </a:xfrm>
        </p:grpSpPr>
        <p:sp>
          <p:nvSpPr>
            <p:cNvPr id="451" name="Google Shape;451;p21"/>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21"/>
          <p:cNvSpPr txBox="1"/>
          <p:nvPr>
            <p:ph type="title"/>
          </p:nvPr>
        </p:nvSpPr>
        <p:spPr>
          <a:xfrm>
            <a:off x="830588" y="31521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5" name="Google Shape;455;p21"/>
          <p:cNvSpPr txBox="1"/>
          <p:nvPr>
            <p:ph idx="1" type="subTitle"/>
          </p:nvPr>
        </p:nvSpPr>
        <p:spPr>
          <a:xfrm>
            <a:off x="830588" y="358625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6" name="Google Shape;456;p21"/>
          <p:cNvSpPr txBox="1"/>
          <p:nvPr>
            <p:ph idx="2" type="title"/>
          </p:nvPr>
        </p:nvSpPr>
        <p:spPr>
          <a:xfrm>
            <a:off x="3412588" y="31521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7" name="Google Shape;457;p21"/>
          <p:cNvSpPr txBox="1"/>
          <p:nvPr>
            <p:ph idx="3" type="subTitle"/>
          </p:nvPr>
        </p:nvSpPr>
        <p:spPr>
          <a:xfrm>
            <a:off x="3412588" y="358625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8" name="Google Shape;458;p21"/>
          <p:cNvSpPr txBox="1"/>
          <p:nvPr>
            <p:ph idx="4" type="title"/>
          </p:nvPr>
        </p:nvSpPr>
        <p:spPr>
          <a:xfrm>
            <a:off x="5976963" y="31521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9" name="Google Shape;459;p21"/>
          <p:cNvSpPr txBox="1"/>
          <p:nvPr>
            <p:ph idx="5" type="subTitle"/>
          </p:nvPr>
        </p:nvSpPr>
        <p:spPr>
          <a:xfrm>
            <a:off x="5976963" y="358625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0" name="Google Shape;460;p21"/>
          <p:cNvSpPr txBox="1"/>
          <p:nvPr>
            <p:ph hasCustomPrompt="1" idx="6" type="title"/>
          </p:nvPr>
        </p:nvSpPr>
        <p:spPr>
          <a:xfrm>
            <a:off x="1099388" y="1756088"/>
            <a:ext cx="1798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1" name="Google Shape;461;p21"/>
          <p:cNvSpPr txBox="1"/>
          <p:nvPr>
            <p:ph hasCustomPrompt="1" idx="7" type="title"/>
          </p:nvPr>
        </p:nvSpPr>
        <p:spPr>
          <a:xfrm>
            <a:off x="6245763" y="1756088"/>
            <a:ext cx="1798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2" name="Google Shape;462;p21"/>
          <p:cNvSpPr txBox="1"/>
          <p:nvPr>
            <p:ph hasCustomPrompt="1" idx="8" type="title"/>
          </p:nvPr>
        </p:nvSpPr>
        <p:spPr>
          <a:xfrm>
            <a:off x="3689338" y="1756088"/>
            <a:ext cx="1798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3" name="Google Shape;463;p21"/>
          <p:cNvSpPr txBox="1"/>
          <p:nvPr>
            <p:ph idx="9"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64" name="Google Shape;464;p21"/>
          <p:cNvGrpSpPr/>
          <p:nvPr/>
        </p:nvGrpSpPr>
        <p:grpSpPr>
          <a:xfrm flipH="1" rot="10800000">
            <a:off x="-1044190" y="4688065"/>
            <a:ext cx="9457267" cy="1276077"/>
            <a:chOff x="415450" y="2718975"/>
            <a:chExt cx="6610700" cy="891800"/>
          </a:xfrm>
        </p:grpSpPr>
        <p:sp>
          <p:nvSpPr>
            <p:cNvPr id="465" name="Google Shape;465;p21"/>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5005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74" name="Shape 474"/>
        <p:cNvGrpSpPr/>
        <p:nvPr/>
      </p:nvGrpSpPr>
      <p:grpSpPr>
        <a:xfrm>
          <a:off x="0" y="0"/>
          <a:ext cx="0" cy="0"/>
          <a:chOff x="0" y="0"/>
          <a:chExt cx="0" cy="0"/>
        </a:xfrm>
      </p:grpSpPr>
      <p:grpSp>
        <p:nvGrpSpPr>
          <p:cNvPr id="475" name="Google Shape;475;p22"/>
          <p:cNvGrpSpPr/>
          <p:nvPr/>
        </p:nvGrpSpPr>
        <p:grpSpPr>
          <a:xfrm>
            <a:off x="0" y="539500"/>
            <a:ext cx="9280275" cy="697250"/>
            <a:chOff x="0" y="539500"/>
            <a:chExt cx="9280275" cy="697250"/>
          </a:xfrm>
        </p:grpSpPr>
        <p:sp>
          <p:nvSpPr>
            <p:cNvPr id="476" name="Google Shape;476;p22"/>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2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0" name="Google Shape;480;p22"/>
          <p:cNvSpPr txBox="1"/>
          <p:nvPr>
            <p:ph idx="2" type="title"/>
          </p:nvPr>
        </p:nvSpPr>
        <p:spPr>
          <a:xfrm>
            <a:off x="876080" y="1696575"/>
            <a:ext cx="2466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8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1" name="Google Shape;481;p22"/>
          <p:cNvSpPr txBox="1"/>
          <p:nvPr>
            <p:ph idx="1" type="subTitle"/>
          </p:nvPr>
        </p:nvSpPr>
        <p:spPr>
          <a:xfrm>
            <a:off x="876204" y="2140025"/>
            <a:ext cx="24666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2" name="Google Shape;482;p22"/>
          <p:cNvSpPr txBox="1"/>
          <p:nvPr>
            <p:ph idx="3" type="title"/>
          </p:nvPr>
        </p:nvSpPr>
        <p:spPr>
          <a:xfrm>
            <a:off x="5791525" y="1696575"/>
            <a:ext cx="246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3" name="Google Shape;483;p22"/>
          <p:cNvSpPr txBox="1"/>
          <p:nvPr>
            <p:ph idx="4" type="subTitle"/>
          </p:nvPr>
        </p:nvSpPr>
        <p:spPr>
          <a:xfrm>
            <a:off x="5791617" y="2140025"/>
            <a:ext cx="2466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4" name="Google Shape;484;p22"/>
          <p:cNvSpPr txBox="1"/>
          <p:nvPr>
            <p:ph idx="5" type="title"/>
          </p:nvPr>
        </p:nvSpPr>
        <p:spPr>
          <a:xfrm>
            <a:off x="876205" y="3168138"/>
            <a:ext cx="2466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8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5" name="Google Shape;485;p22"/>
          <p:cNvSpPr txBox="1"/>
          <p:nvPr>
            <p:ph idx="6" type="subTitle"/>
          </p:nvPr>
        </p:nvSpPr>
        <p:spPr>
          <a:xfrm>
            <a:off x="876200" y="3611588"/>
            <a:ext cx="24666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6" name="Google Shape;486;p22"/>
          <p:cNvSpPr txBox="1"/>
          <p:nvPr>
            <p:ph idx="7" type="title"/>
          </p:nvPr>
        </p:nvSpPr>
        <p:spPr>
          <a:xfrm>
            <a:off x="5791575" y="3168138"/>
            <a:ext cx="246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7" name="Google Shape;487;p22"/>
          <p:cNvSpPr txBox="1"/>
          <p:nvPr>
            <p:ph idx="8" type="subTitle"/>
          </p:nvPr>
        </p:nvSpPr>
        <p:spPr>
          <a:xfrm>
            <a:off x="5791581" y="3611588"/>
            <a:ext cx="2466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88" name="Google Shape;488;p22"/>
          <p:cNvGrpSpPr/>
          <p:nvPr/>
        </p:nvGrpSpPr>
        <p:grpSpPr>
          <a:xfrm flipH="1" rot="10800000">
            <a:off x="3717123" y="4652061"/>
            <a:ext cx="5854568" cy="1104164"/>
            <a:chOff x="371575" y="2305925"/>
            <a:chExt cx="6919475" cy="1304850"/>
          </a:xfrm>
        </p:grpSpPr>
        <p:sp>
          <p:nvSpPr>
            <p:cNvPr id="489" name="Google Shape;489;p2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22"/>
          <p:cNvGrpSpPr/>
          <p:nvPr/>
        </p:nvGrpSpPr>
        <p:grpSpPr>
          <a:xfrm>
            <a:off x="4950950" y="1764340"/>
            <a:ext cx="777000" cy="2472764"/>
            <a:chOff x="713225" y="1739300"/>
            <a:chExt cx="777000" cy="2271300"/>
          </a:xfrm>
        </p:grpSpPr>
        <p:sp>
          <p:nvSpPr>
            <p:cNvPr id="501" name="Google Shape;501;p22"/>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22"/>
          <p:cNvGrpSpPr/>
          <p:nvPr/>
        </p:nvGrpSpPr>
        <p:grpSpPr>
          <a:xfrm>
            <a:off x="3392225" y="1764340"/>
            <a:ext cx="777000" cy="2472764"/>
            <a:chOff x="713225" y="1739300"/>
            <a:chExt cx="777000" cy="2271300"/>
          </a:xfrm>
        </p:grpSpPr>
        <p:sp>
          <p:nvSpPr>
            <p:cNvPr id="504" name="Google Shape;504;p22"/>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3">
    <p:spTree>
      <p:nvGrpSpPr>
        <p:cNvPr id="506" name="Shape 506"/>
        <p:cNvGrpSpPr/>
        <p:nvPr/>
      </p:nvGrpSpPr>
      <p:grpSpPr>
        <a:xfrm>
          <a:off x="0" y="0"/>
          <a:ext cx="0" cy="0"/>
          <a:chOff x="0" y="0"/>
          <a:chExt cx="0" cy="0"/>
        </a:xfrm>
      </p:grpSpPr>
      <p:grpSp>
        <p:nvGrpSpPr>
          <p:cNvPr id="507" name="Google Shape;507;p23"/>
          <p:cNvGrpSpPr/>
          <p:nvPr/>
        </p:nvGrpSpPr>
        <p:grpSpPr>
          <a:xfrm>
            <a:off x="0" y="539500"/>
            <a:ext cx="9280275" cy="697250"/>
            <a:chOff x="0" y="539500"/>
            <a:chExt cx="9280275" cy="697250"/>
          </a:xfrm>
        </p:grpSpPr>
        <p:sp>
          <p:nvSpPr>
            <p:cNvPr id="508" name="Google Shape;508;p2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3"/>
          <p:cNvSpPr txBox="1"/>
          <p:nvPr>
            <p:ph type="title"/>
          </p:nvPr>
        </p:nvSpPr>
        <p:spPr>
          <a:xfrm>
            <a:off x="1565213" y="1451850"/>
            <a:ext cx="2189700" cy="799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2" name="Google Shape;512;p23"/>
          <p:cNvSpPr txBox="1"/>
          <p:nvPr>
            <p:ph idx="1" type="subTitle"/>
          </p:nvPr>
        </p:nvSpPr>
        <p:spPr>
          <a:xfrm>
            <a:off x="1565213" y="2168125"/>
            <a:ext cx="214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3" name="Google Shape;513;p23"/>
          <p:cNvSpPr txBox="1"/>
          <p:nvPr>
            <p:ph idx="2" type="title"/>
          </p:nvPr>
        </p:nvSpPr>
        <p:spPr>
          <a:xfrm>
            <a:off x="5914913" y="1451850"/>
            <a:ext cx="2141700" cy="799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4" name="Google Shape;514;p23"/>
          <p:cNvSpPr txBox="1"/>
          <p:nvPr>
            <p:ph idx="3" type="subTitle"/>
          </p:nvPr>
        </p:nvSpPr>
        <p:spPr>
          <a:xfrm>
            <a:off x="5914913" y="2168325"/>
            <a:ext cx="214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5" name="Google Shape;515;p23"/>
          <p:cNvSpPr txBox="1"/>
          <p:nvPr>
            <p:ph idx="4" type="title"/>
          </p:nvPr>
        </p:nvSpPr>
        <p:spPr>
          <a:xfrm>
            <a:off x="1565213" y="3174225"/>
            <a:ext cx="2189700" cy="799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6" name="Google Shape;516;p23"/>
          <p:cNvSpPr txBox="1"/>
          <p:nvPr>
            <p:ph idx="5" type="subTitle"/>
          </p:nvPr>
        </p:nvSpPr>
        <p:spPr>
          <a:xfrm>
            <a:off x="1565213" y="3890700"/>
            <a:ext cx="214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7" name="Google Shape;517;p23"/>
          <p:cNvSpPr txBox="1"/>
          <p:nvPr>
            <p:ph idx="6" type="title"/>
          </p:nvPr>
        </p:nvSpPr>
        <p:spPr>
          <a:xfrm>
            <a:off x="5914913" y="3174425"/>
            <a:ext cx="2141700" cy="799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8" name="Google Shape;518;p23"/>
          <p:cNvSpPr txBox="1"/>
          <p:nvPr>
            <p:ph idx="7" type="subTitle"/>
          </p:nvPr>
        </p:nvSpPr>
        <p:spPr>
          <a:xfrm>
            <a:off x="5914913" y="3890900"/>
            <a:ext cx="214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9" name="Google Shape;519;p23"/>
          <p:cNvSpPr txBox="1"/>
          <p:nvPr>
            <p:ph idx="8"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520" name="Google Shape;520;p23"/>
          <p:cNvGrpSpPr/>
          <p:nvPr/>
        </p:nvGrpSpPr>
        <p:grpSpPr>
          <a:xfrm rot="5400000">
            <a:off x="6309636" y="3948086"/>
            <a:ext cx="5854568" cy="1104164"/>
            <a:chOff x="371575" y="2305925"/>
            <a:chExt cx="6919475" cy="1304850"/>
          </a:xfrm>
        </p:grpSpPr>
        <p:sp>
          <p:nvSpPr>
            <p:cNvPr id="521" name="Google Shape;521;p2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3"/>
          <p:cNvGrpSpPr/>
          <p:nvPr/>
        </p:nvGrpSpPr>
        <p:grpSpPr>
          <a:xfrm>
            <a:off x="713213" y="1566883"/>
            <a:ext cx="777000" cy="2808462"/>
            <a:chOff x="713225" y="1739300"/>
            <a:chExt cx="777000" cy="2271300"/>
          </a:xfrm>
        </p:grpSpPr>
        <p:sp>
          <p:nvSpPr>
            <p:cNvPr id="533" name="Google Shape;533;p23"/>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3"/>
          <p:cNvGrpSpPr/>
          <p:nvPr/>
        </p:nvGrpSpPr>
        <p:grpSpPr>
          <a:xfrm>
            <a:off x="5064238" y="1566883"/>
            <a:ext cx="777000" cy="2808462"/>
            <a:chOff x="713225" y="1739300"/>
            <a:chExt cx="777000" cy="2271300"/>
          </a:xfrm>
        </p:grpSpPr>
        <p:sp>
          <p:nvSpPr>
            <p:cNvPr id="536" name="Google Shape;536;p23"/>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538" name="Shape 538"/>
        <p:cNvGrpSpPr/>
        <p:nvPr/>
      </p:nvGrpSpPr>
      <p:grpSpPr>
        <a:xfrm>
          <a:off x="0" y="0"/>
          <a:ext cx="0" cy="0"/>
          <a:chOff x="0" y="0"/>
          <a:chExt cx="0" cy="0"/>
        </a:xfrm>
      </p:grpSpPr>
      <p:grpSp>
        <p:nvGrpSpPr>
          <p:cNvPr id="539" name="Google Shape;539;p24"/>
          <p:cNvGrpSpPr/>
          <p:nvPr/>
        </p:nvGrpSpPr>
        <p:grpSpPr>
          <a:xfrm>
            <a:off x="0" y="1225300"/>
            <a:ext cx="9280275" cy="697250"/>
            <a:chOff x="0" y="1225300"/>
            <a:chExt cx="9280275" cy="697250"/>
          </a:xfrm>
        </p:grpSpPr>
        <p:sp>
          <p:nvSpPr>
            <p:cNvPr id="540" name="Google Shape;540;p24"/>
            <p:cNvSpPr/>
            <p:nvPr/>
          </p:nvSpPr>
          <p:spPr>
            <a:xfrm>
              <a:off x="136275" y="13363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0" y="12253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rot="5400000">
              <a:off x="8626850" y="12918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24"/>
          <p:cNvSpPr txBox="1"/>
          <p:nvPr>
            <p:ph type="title"/>
          </p:nvPr>
        </p:nvSpPr>
        <p:spPr>
          <a:xfrm>
            <a:off x="1475225" y="1267625"/>
            <a:ext cx="45699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44" name="Google Shape;544;p24"/>
          <p:cNvSpPr txBox="1"/>
          <p:nvPr>
            <p:ph idx="1" type="body"/>
          </p:nvPr>
        </p:nvSpPr>
        <p:spPr>
          <a:xfrm>
            <a:off x="1475225" y="1921725"/>
            <a:ext cx="4569900" cy="2199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400"/>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grpSp>
        <p:nvGrpSpPr>
          <p:cNvPr id="545" name="Google Shape;545;p24"/>
          <p:cNvGrpSpPr/>
          <p:nvPr/>
        </p:nvGrpSpPr>
        <p:grpSpPr>
          <a:xfrm flipH="1" rot="5400000">
            <a:off x="4258010" y="-4720194"/>
            <a:ext cx="1031506" cy="9941933"/>
            <a:chOff x="3600400" y="238125"/>
            <a:chExt cx="412850" cy="5234525"/>
          </a:xfrm>
        </p:grpSpPr>
        <p:sp>
          <p:nvSpPr>
            <p:cNvPr id="546" name="Google Shape;546;p24"/>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24"/>
          <p:cNvGrpSpPr/>
          <p:nvPr/>
        </p:nvGrpSpPr>
        <p:grpSpPr>
          <a:xfrm flipH="1" rot="-5400000">
            <a:off x="4181417" y="226446"/>
            <a:ext cx="724510" cy="9186068"/>
            <a:chOff x="3600400" y="238125"/>
            <a:chExt cx="412850" cy="5234525"/>
          </a:xfrm>
        </p:grpSpPr>
        <p:sp>
          <p:nvSpPr>
            <p:cNvPr id="556" name="Google Shape;556;p24"/>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24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65" name="Shape 565"/>
        <p:cNvGrpSpPr/>
        <p:nvPr/>
      </p:nvGrpSpPr>
      <p:grpSpPr>
        <a:xfrm>
          <a:off x="0" y="0"/>
          <a:ext cx="0" cy="0"/>
          <a:chOff x="0" y="0"/>
          <a:chExt cx="0" cy="0"/>
        </a:xfrm>
      </p:grpSpPr>
      <p:grpSp>
        <p:nvGrpSpPr>
          <p:cNvPr id="566" name="Google Shape;566;p25"/>
          <p:cNvGrpSpPr/>
          <p:nvPr/>
        </p:nvGrpSpPr>
        <p:grpSpPr>
          <a:xfrm>
            <a:off x="0" y="539500"/>
            <a:ext cx="9280275" cy="697250"/>
            <a:chOff x="0" y="539500"/>
            <a:chExt cx="9280275" cy="697250"/>
          </a:xfrm>
        </p:grpSpPr>
        <p:sp>
          <p:nvSpPr>
            <p:cNvPr id="567" name="Google Shape;567;p25"/>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25"/>
          <p:cNvSpPr txBox="1"/>
          <p:nvPr>
            <p:ph type="title"/>
          </p:nvPr>
        </p:nvSpPr>
        <p:spPr>
          <a:xfrm>
            <a:off x="1296147" y="1364100"/>
            <a:ext cx="22962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1" name="Google Shape;571;p25"/>
          <p:cNvSpPr txBox="1"/>
          <p:nvPr>
            <p:ph idx="1" type="subTitle"/>
          </p:nvPr>
        </p:nvSpPr>
        <p:spPr>
          <a:xfrm>
            <a:off x="1296147" y="1808082"/>
            <a:ext cx="229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2" name="Google Shape;572;p25"/>
          <p:cNvSpPr txBox="1"/>
          <p:nvPr>
            <p:ph idx="2" type="title"/>
          </p:nvPr>
        </p:nvSpPr>
        <p:spPr>
          <a:xfrm>
            <a:off x="1296147" y="2521777"/>
            <a:ext cx="22962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3" name="Google Shape;573;p25"/>
          <p:cNvSpPr txBox="1"/>
          <p:nvPr>
            <p:ph idx="3" type="subTitle"/>
          </p:nvPr>
        </p:nvSpPr>
        <p:spPr>
          <a:xfrm>
            <a:off x="1296147" y="2961052"/>
            <a:ext cx="229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4" name="Google Shape;574;p25"/>
          <p:cNvSpPr txBox="1"/>
          <p:nvPr>
            <p:ph idx="4" type="title"/>
          </p:nvPr>
        </p:nvSpPr>
        <p:spPr>
          <a:xfrm>
            <a:off x="1296126" y="3653404"/>
            <a:ext cx="22962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5" name="Google Shape;575;p25"/>
          <p:cNvSpPr txBox="1"/>
          <p:nvPr>
            <p:ph idx="5" type="subTitle"/>
          </p:nvPr>
        </p:nvSpPr>
        <p:spPr>
          <a:xfrm>
            <a:off x="1296126" y="4096850"/>
            <a:ext cx="229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6" name="Google Shape;576;p25"/>
          <p:cNvSpPr txBox="1"/>
          <p:nvPr>
            <p:ph idx="6"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7" name="Google Shape;577;p25"/>
          <p:cNvSpPr txBox="1"/>
          <p:nvPr>
            <p:ph idx="7" type="title"/>
          </p:nvPr>
        </p:nvSpPr>
        <p:spPr>
          <a:xfrm>
            <a:off x="5551526" y="1364100"/>
            <a:ext cx="22962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78" name="Google Shape;578;p25"/>
          <p:cNvSpPr txBox="1"/>
          <p:nvPr>
            <p:ph idx="8" type="subTitle"/>
          </p:nvPr>
        </p:nvSpPr>
        <p:spPr>
          <a:xfrm>
            <a:off x="5551526" y="1808087"/>
            <a:ext cx="229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9" name="Google Shape;579;p25"/>
          <p:cNvSpPr txBox="1"/>
          <p:nvPr>
            <p:ph idx="9" type="title"/>
          </p:nvPr>
        </p:nvSpPr>
        <p:spPr>
          <a:xfrm>
            <a:off x="5551526" y="2521780"/>
            <a:ext cx="22962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80" name="Google Shape;580;p25"/>
          <p:cNvSpPr txBox="1"/>
          <p:nvPr>
            <p:ph idx="13" type="subTitle"/>
          </p:nvPr>
        </p:nvSpPr>
        <p:spPr>
          <a:xfrm>
            <a:off x="5551526" y="2961053"/>
            <a:ext cx="229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81" name="Google Shape;581;p25"/>
          <p:cNvSpPr txBox="1"/>
          <p:nvPr>
            <p:ph idx="14" type="title"/>
          </p:nvPr>
        </p:nvSpPr>
        <p:spPr>
          <a:xfrm>
            <a:off x="5551500" y="3653409"/>
            <a:ext cx="22962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82" name="Google Shape;582;p25"/>
          <p:cNvSpPr txBox="1"/>
          <p:nvPr>
            <p:ph idx="15" type="subTitle"/>
          </p:nvPr>
        </p:nvSpPr>
        <p:spPr>
          <a:xfrm>
            <a:off x="5551500" y="4096850"/>
            <a:ext cx="229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583" name="Google Shape;583;p25"/>
          <p:cNvGrpSpPr/>
          <p:nvPr/>
        </p:nvGrpSpPr>
        <p:grpSpPr>
          <a:xfrm rot="-5400000">
            <a:off x="6123596" y="4114720"/>
            <a:ext cx="5571561" cy="760728"/>
            <a:chOff x="371575" y="2666124"/>
            <a:chExt cx="6919475" cy="944651"/>
          </a:xfrm>
        </p:grpSpPr>
        <p:sp>
          <p:nvSpPr>
            <p:cNvPr id="584" name="Google Shape;584;p2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5"/>
          <p:cNvGrpSpPr/>
          <p:nvPr/>
        </p:nvGrpSpPr>
        <p:grpSpPr>
          <a:xfrm flipH="1" rot="5400000">
            <a:off x="-2547504" y="4114720"/>
            <a:ext cx="5571561" cy="760728"/>
            <a:chOff x="371575" y="2666124"/>
            <a:chExt cx="6919475" cy="944651"/>
          </a:xfrm>
        </p:grpSpPr>
        <p:sp>
          <p:nvSpPr>
            <p:cNvPr id="596" name="Google Shape;596;p2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25"/>
          <p:cNvGrpSpPr/>
          <p:nvPr/>
        </p:nvGrpSpPr>
        <p:grpSpPr>
          <a:xfrm>
            <a:off x="3842466" y="1381397"/>
            <a:ext cx="1482600" cy="3200271"/>
            <a:chOff x="713222" y="1739293"/>
            <a:chExt cx="777003" cy="2271307"/>
          </a:xfrm>
        </p:grpSpPr>
        <p:sp>
          <p:nvSpPr>
            <p:cNvPr id="608" name="Google Shape;608;p25"/>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713222" y="1739293"/>
              <a:ext cx="7305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610" name="Shape 610"/>
        <p:cNvGrpSpPr/>
        <p:nvPr/>
      </p:nvGrpSpPr>
      <p:grpSpPr>
        <a:xfrm>
          <a:off x="0" y="0"/>
          <a:ext cx="0" cy="0"/>
          <a:chOff x="0" y="0"/>
          <a:chExt cx="0" cy="0"/>
        </a:xfrm>
      </p:grpSpPr>
      <p:grpSp>
        <p:nvGrpSpPr>
          <p:cNvPr id="611" name="Google Shape;611;p26"/>
          <p:cNvGrpSpPr/>
          <p:nvPr/>
        </p:nvGrpSpPr>
        <p:grpSpPr>
          <a:xfrm>
            <a:off x="7728667" y="2676952"/>
            <a:ext cx="718492" cy="702286"/>
            <a:chOff x="713225" y="1739300"/>
            <a:chExt cx="777000" cy="2271300"/>
          </a:xfrm>
        </p:grpSpPr>
        <p:sp>
          <p:nvSpPr>
            <p:cNvPr id="612" name="Google Shape;612;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6"/>
          <p:cNvGrpSpPr/>
          <p:nvPr/>
        </p:nvGrpSpPr>
        <p:grpSpPr>
          <a:xfrm>
            <a:off x="7728667" y="3817477"/>
            <a:ext cx="718492" cy="702286"/>
            <a:chOff x="713225" y="1739300"/>
            <a:chExt cx="777000" cy="2271300"/>
          </a:xfrm>
        </p:grpSpPr>
        <p:sp>
          <p:nvSpPr>
            <p:cNvPr id="615" name="Google Shape;615;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26"/>
          <p:cNvGrpSpPr/>
          <p:nvPr/>
        </p:nvGrpSpPr>
        <p:grpSpPr>
          <a:xfrm>
            <a:off x="7728667" y="1536427"/>
            <a:ext cx="718492" cy="702286"/>
            <a:chOff x="713225" y="1739300"/>
            <a:chExt cx="777000" cy="2271300"/>
          </a:xfrm>
        </p:grpSpPr>
        <p:sp>
          <p:nvSpPr>
            <p:cNvPr id="618" name="Google Shape;618;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26"/>
          <p:cNvGrpSpPr/>
          <p:nvPr/>
        </p:nvGrpSpPr>
        <p:grpSpPr>
          <a:xfrm>
            <a:off x="738792" y="2666152"/>
            <a:ext cx="718492" cy="702286"/>
            <a:chOff x="713225" y="1739300"/>
            <a:chExt cx="777000" cy="2271300"/>
          </a:xfrm>
        </p:grpSpPr>
        <p:sp>
          <p:nvSpPr>
            <p:cNvPr id="621" name="Google Shape;621;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26"/>
          <p:cNvGrpSpPr/>
          <p:nvPr/>
        </p:nvGrpSpPr>
        <p:grpSpPr>
          <a:xfrm>
            <a:off x="738792" y="1525627"/>
            <a:ext cx="718492" cy="702286"/>
            <a:chOff x="713225" y="1739300"/>
            <a:chExt cx="777000" cy="2271300"/>
          </a:xfrm>
        </p:grpSpPr>
        <p:sp>
          <p:nvSpPr>
            <p:cNvPr id="624" name="Google Shape;624;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6"/>
          <p:cNvGrpSpPr/>
          <p:nvPr/>
        </p:nvGrpSpPr>
        <p:grpSpPr>
          <a:xfrm>
            <a:off x="738792" y="3806677"/>
            <a:ext cx="718492" cy="702286"/>
            <a:chOff x="713225" y="1739300"/>
            <a:chExt cx="777000" cy="2271300"/>
          </a:xfrm>
        </p:grpSpPr>
        <p:sp>
          <p:nvSpPr>
            <p:cNvPr id="627" name="Google Shape;627;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26"/>
          <p:cNvGrpSpPr/>
          <p:nvPr/>
        </p:nvGrpSpPr>
        <p:grpSpPr>
          <a:xfrm>
            <a:off x="0" y="539500"/>
            <a:ext cx="9280275" cy="697250"/>
            <a:chOff x="0" y="539500"/>
            <a:chExt cx="9280275" cy="697250"/>
          </a:xfrm>
        </p:grpSpPr>
        <p:sp>
          <p:nvSpPr>
            <p:cNvPr id="630" name="Google Shape;630;p26"/>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26"/>
          <p:cNvSpPr txBox="1"/>
          <p:nvPr>
            <p:ph hasCustomPrompt="1" type="title"/>
          </p:nvPr>
        </p:nvSpPr>
        <p:spPr>
          <a:xfrm>
            <a:off x="696776" y="1634375"/>
            <a:ext cx="7266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4" name="Google Shape;634;p26"/>
          <p:cNvSpPr txBox="1"/>
          <p:nvPr>
            <p:ph hasCustomPrompt="1" idx="2" type="title"/>
          </p:nvPr>
        </p:nvSpPr>
        <p:spPr>
          <a:xfrm>
            <a:off x="700217" y="2785706"/>
            <a:ext cx="7266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5" name="Google Shape;635;p26"/>
          <p:cNvSpPr txBox="1"/>
          <p:nvPr>
            <p:ph hasCustomPrompt="1" idx="3" type="title"/>
          </p:nvPr>
        </p:nvSpPr>
        <p:spPr>
          <a:xfrm>
            <a:off x="705037" y="3915425"/>
            <a:ext cx="7266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6" name="Google Shape;636;p26"/>
          <p:cNvSpPr txBox="1"/>
          <p:nvPr>
            <p:ph hasCustomPrompt="1" idx="4" type="title"/>
          </p:nvPr>
        </p:nvSpPr>
        <p:spPr>
          <a:xfrm>
            <a:off x="7686368" y="1645175"/>
            <a:ext cx="7185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7" name="Google Shape;637;p26"/>
          <p:cNvSpPr txBox="1"/>
          <p:nvPr>
            <p:ph hasCustomPrompt="1" idx="5" type="title"/>
          </p:nvPr>
        </p:nvSpPr>
        <p:spPr>
          <a:xfrm>
            <a:off x="7682915" y="2796506"/>
            <a:ext cx="7185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8" name="Google Shape;638;p26"/>
          <p:cNvSpPr txBox="1"/>
          <p:nvPr>
            <p:ph hasCustomPrompt="1" idx="6" type="title"/>
          </p:nvPr>
        </p:nvSpPr>
        <p:spPr>
          <a:xfrm>
            <a:off x="7678200" y="3926225"/>
            <a:ext cx="7185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9" name="Google Shape;639;p26"/>
          <p:cNvSpPr txBox="1"/>
          <p:nvPr>
            <p:ph idx="1" type="subTitle"/>
          </p:nvPr>
        </p:nvSpPr>
        <p:spPr>
          <a:xfrm>
            <a:off x="1454243" y="1634375"/>
            <a:ext cx="208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26"/>
          <p:cNvSpPr txBox="1"/>
          <p:nvPr>
            <p:ph idx="7" type="subTitle"/>
          </p:nvPr>
        </p:nvSpPr>
        <p:spPr>
          <a:xfrm>
            <a:off x="1453077" y="3915425"/>
            <a:ext cx="208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1" name="Google Shape;641;p26"/>
          <p:cNvSpPr txBox="1"/>
          <p:nvPr>
            <p:ph idx="8" type="subTitle"/>
          </p:nvPr>
        </p:nvSpPr>
        <p:spPr>
          <a:xfrm>
            <a:off x="1457264" y="2785706"/>
            <a:ext cx="208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26"/>
          <p:cNvSpPr txBox="1"/>
          <p:nvPr>
            <p:ph idx="9" type="subTitle"/>
          </p:nvPr>
        </p:nvSpPr>
        <p:spPr>
          <a:xfrm>
            <a:off x="5595850" y="3926225"/>
            <a:ext cx="21027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3" name="Google Shape;643;p26"/>
          <p:cNvSpPr txBox="1"/>
          <p:nvPr>
            <p:ph idx="13" type="subTitle"/>
          </p:nvPr>
        </p:nvSpPr>
        <p:spPr>
          <a:xfrm>
            <a:off x="5597024" y="1645175"/>
            <a:ext cx="21027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4" name="Google Shape;644;p26"/>
          <p:cNvSpPr txBox="1"/>
          <p:nvPr>
            <p:ph idx="14" type="subTitle"/>
          </p:nvPr>
        </p:nvSpPr>
        <p:spPr>
          <a:xfrm>
            <a:off x="5600068" y="2796506"/>
            <a:ext cx="21027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5" name="Google Shape;645;p26"/>
          <p:cNvSpPr txBox="1"/>
          <p:nvPr>
            <p:ph idx="15"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46" name="Google Shape;646;p26"/>
          <p:cNvGrpSpPr/>
          <p:nvPr/>
        </p:nvGrpSpPr>
        <p:grpSpPr>
          <a:xfrm rot="5400000">
            <a:off x="4181417" y="531246"/>
            <a:ext cx="724510" cy="9186068"/>
            <a:chOff x="3600400" y="238125"/>
            <a:chExt cx="412850" cy="5234525"/>
          </a:xfrm>
        </p:grpSpPr>
        <p:sp>
          <p:nvSpPr>
            <p:cNvPr id="647" name="Google Shape;647;p26"/>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24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BLANK_1_1_1_1_1_2_1">
    <p:spTree>
      <p:nvGrpSpPr>
        <p:cNvPr id="656" name="Shape 656"/>
        <p:cNvGrpSpPr/>
        <p:nvPr/>
      </p:nvGrpSpPr>
      <p:grpSpPr>
        <a:xfrm>
          <a:off x="0" y="0"/>
          <a:ext cx="0" cy="0"/>
          <a:chOff x="0" y="0"/>
          <a:chExt cx="0" cy="0"/>
        </a:xfrm>
      </p:grpSpPr>
      <p:sp>
        <p:nvSpPr>
          <p:cNvPr id="657" name="Google Shape;657;p27"/>
          <p:cNvSpPr/>
          <p:nvPr/>
        </p:nvSpPr>
        <p:spPr>
          <a:xfrm>
            <a:off x="717300" y="3165925"/>
            <a:ext cx="7717500" cy="586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27"/>
          <p:cNvGrpSpPr/>
          <p:nvPr/>
        </p:nvGrpSpPr>
        <p:grpSpPr>
          <a:xfrm>
            <a:off x="0" y="539500"/>
            <a:ext cx="9280275" cy="697250"/>
            <a:chOff x="0" y="539500"/>
            <a:chExt cx="9280275" cy="697250"/>
          </a:xfrm>
        </p:grpSpPr>
        <p:sp>
          <p:nvSpPr>
            <p:cNvPr id="659" name="Google Shape;659;p27"/>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1" name="Google Shape;661;p27"/>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27"/>
          <p:cNvSpPr/>
          <p:nvPr/>
        </p:nvSpPr>
        <p:spPr>
          <a:xfrm>
            <a:off x="713225" y="1377825"/>
            <a:ext cx="7717500" cy="586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txBox="1"/>
          <p:nvPr>
            <p:ph type="title"/>
          </p:nvPr>
        </p:nvSpPr>
        <p:spPr>
          <a:xfrm>
            <a:off x="915750" y="1904000"/>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4" name="Google Shape;664;p27"/>
          <p:cNvSpPr txBox="1"/>
          <p:nvPr>
            <p:ph idx="1" type="subTitle"/>
          </p:nvPr>
        </p:nvSpPr>
        <p:spPr>
          <a:xfrm>
            <a:off x="915750" y="2338125"/>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5" name="Google Shape;665;p27"/>
          <p:cNvSpPr txBox="1"/>
          <p:nvPr>
            <p:ph idx="2" type="title"/>
          </p:nvPr>
        </p:nvSpPr>
        <p:spPr>
          <a:xfrm>
            <a:off x="3479959" y="1904000"/>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6" name="Google Shape;666;p27"/>
          <p:cNvSpPr txBox="1"/>
          <p:nvPr>
            <p:ph idx="3" type="subTitle"/>
          </p:nvPr>
        </p:nvSpPr>
        <p:spPr>
          <a:xfrm>
            <a:off x="3479959" y="2338125"/>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7" name="Google Shape;667;p27"/>
          <p:cNvSpPr txBox="1"/>
          <p:nvPr>
            <p:ph idx="4" type="title"/>
          </p:nvPr>
        </p:nvSpPr>
        <p:spPr>
          <a:xfrm>
            <a:off x="915750" y="3692225"/>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8" name="Google Shape;668;p27"/>
          <p:cNvSpPr txBox="1"/>
          <p:nvPr>
            <p:ph idx="5" type="subTitle"/>
          </p:nvPr>
        </p:nvSpPr>
        <p:spPr>
          <a:xfrm>
            <a:off x="915750" y="4126350"/>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9" name="Google Shape;669;p27"/>
          <p:cNvSpPr txBox="1"/>
          <p:nvPr>
            <p:ph idx="6" type="title"/>
          </p:nvPr>
        </p:nvSpPr>
        <p:spPr>
          <a:xfrm>
            <a:off x="3479959" y="3692225"/>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0" name="Google Shape;670;p27"/>
          <p:cNvSpPr txBox="1"/>
          <p:nvPr>
            <p:ph idx="7" type="subTitle"/>
          </p:nvPr>
        </p:nvSpPr>
        <p:spPr>
          <a:xfrm>
            <a:off x="3479959" y="4126350"/>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1" name="Google Shape;671;p27"/>
          <p:cNvSpPr txBox="1"/>
          <p:nvPr>
            <p:ph idx="8" type="title"/>
          </p:nvPr>
        </p:nvSpPr>
        <p:spPr>
          <a:xfrm>
            <a:off x="6044161" y="1906275"/>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2" name="Google Shape;672;p27"/>
          <p:cNvSpPr txBox="1"/>
          <p:nvPr>
            <p:ph idx="9" type="subTitle"/>
          </p:nvPr>
        </p:nvSpPr>
        <p:spPr>
          <a:xfrm>
            <a:off x="6044161" y="2340400"/>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3" name="Google Shape;673;p27"/>
          <p:cNvSpPr txBox="1"/>
          <p:nvPr>
            <p:ph idx="13" type="title"/>
          </p:nvPr>
        </p:nvSpPr>
        <p:spPr>
          <a:xfrm>
            <a:off x="6044161" y="3694500"/>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4" name="Google Shape;674;p27"/>
          <p:cNvSpPr txBox="1"/>
          <p:nvPr>
            <p:ph idx="14" type="subTitle"/>
          </p:nvPr>
        </p:nvSpPr>
        <p:spPr>
          <a:xfrm>
            <a:off x="6044161" y="4128625"/>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5" name="Google Shape;675;p27"/>
          <p:cNvSpPr txBox="1"/>
          <p:nvPr>
            <p:ph idx="15"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676" name="Google Shape;676;p27"/>
          <p:cNvGrpSpPr/>
          <p:nvPr/>
        </p:nvGrpSpPr>
        <p:grpSpPr>
          <a:xfrm>
            <a:off x="227275" y="3779688"/>
            <a:ext cx="279625" cy="1097525"/>
            <a:chOff x="8643275" y="3737600"/>
            <a:chExt cx="279625" cy="1097525"/>
          </a:xfrm>
        </p:grpSpPr>
        <p:sp>
          <p:nvSpPr>
            <p:cNvPr id="677" name="Google Shape;677;p27"/>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78" name="Google Shape;678;p27"/>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679" name="Shape 679"/>
        <p:cNvGrpSpPr/>
        <p:nvPr/>
      </p:nvGrpSpPr>
      <p:grpSpPr>
        <a:xfrm>
          <a:off x="0" y="0"/>
          <a:ext cx="0" cy="0"/>
          <a:chOff x="0" y="0"/>
          <a:chExt cx="0" cy="0"/>
        </a:xfrm>
      </p:grpSpPr>
      <p:sp>
        <p:nvSpPr>
          <p:cNvPr id="680" name="Google Shape;680;p28"/>
          <p:cNvSpPr txBox="1"/>
          <p:nvPr>
            <p:ph hasCustomPrompt="1" type="title"/>
          </p:nvPr>
        </p:nvSpPr>
        <p:spPr>
          <a:xfrm>
            <a:off x="800875" y="886625"/>
            <a:ext cx="342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81" name="Google Shape;681;p28"/>
          <p:cNvSpPr txBox="1"/>
          <p:nvPr>
            <p:ph idx="1" type="subTitle"/>
          </p:nvPr>
        </p:nvSpPr>
        <p:spPr>
          <a:xfrm>
            <a:off x="713225" y="1982475"/>
            <a:ext cx="3422100" cy="445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2" name="Google Shape;682;p28"/>
          <p:cNvSpPr txBox="1"/>
          <p:nvPr>
            <p:ph hasCustomPrompt="1" idx="2" type="title"/>
          </p:nvPr>
        </p:nvSpPr>
        <p:spPr>
          <a:xfrm>
            <a:off x="4997221" y="886625"/>
            <a:ext cx="342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83" name="Google Shape;683;p28"/>
          <p:cNvSpPr txBox="1"/>
          <p:nvPr>
            <p:ph idx="3" type="subTitle"/>
          </p:nvPr>
        </p:nvSpPr>
        <p:spPr>
          <a:xfrm>
            <a:off x="4905500" y="1982475"/>
            <a:ext cx="3422100" cy="445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4" name="Google Shape;684;p28"/>
          <p:cNvSpPr txBox="1"/>
          <p:nvPr>
            <p:ph hasCustomPrompt="1" idx="4" type="title"/>
          </p:nvPr>
        </p:nvSpPr>
        <p:spPr>
          <a:xfrm>
            <a:off x="800875" y="2839830"/>
            <a:ext cx="342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85" name="Google Shape;685;p28"/>
          <p:cNvSpPr txBox="1"/>
          <p:nvPr>
            <p:ph idx="5" type="subTitle"/>
          </p:nvPr>
        </p:nvSpPr>
        <p:spPr>
          <a:xfrm>
            <a:off x="713221" y="3975527"/>
            <a:ext cx="3422100" cy="445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6" name="Google Shape;686;p28"/>
          <p:cNvSpPr txBox="1"/>
          <p:nvPr>
            <p:ph hasCustomPrompt="1" idx="6" type="title"/>
          </p:nvPr>
        </p:nvSpPr>
        <p:spPr>
          <a:xfrm>
            <a:off x="4997221" y="2839829"/>
            <a:ext cx="342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87" name="Google Shape;687;p28"/>
          <p:cNvSpPr txBox="1"/>
          <p:nvPr>
            <p:ph idx="7" type="subTitle"/>
          </p:nvPr>
        </p:nvSpPr>
        <p:spPr>
          <a:xfrm>
            <a:off x="4905475" y="3975525"/>
            <a:ext cx="3422100" cy="445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8" name="Google Shape;688;p28"/>
          <p:cNvGrpSpPr/>
          <p:nvPr/>
        </p:nvGrpSpPr>
        <p:grpSpPr>
          <a:xfrm rot="-5400000">
            <a:off x="4432188" y="-253950"/>
            <a:ext cx="279625" cy="1097525"/>
            <a:chOff x="8643275" y="3737600"/>
            <a:chExt cx="279625" cy="1097525"/>
          </a:xfrm>
        </p:grpSpPr>
        <p:sp>
          <p:nvSpPr>
            <p:cNvPr id="689" name="Google Shape;689;p28"/>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90" name="Google Shape;690;p28"/>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691" name="Google Shape;691;p28"/>
          <p:cNvGrpSpPr/>
          <p:nvPr/>
        </p:nvGrpSpPr>
        <p:grpSpPr>
          <a:xfrm flipH="1" rot="10800000">
            <a:off x="-40158" y="4688065"/>
            <a:ext cx="9224258" cy="1276077"/>
            <a:chOff x="371575" y="2718975"/>
            <a:chExt cx="6447825" cy="891800"/>
          </a:xfrm>
        </p:grpSpPr>
        <p:sp>
          <p:nvSpPr>
            <p:cNvPr id="692" name="Google Shape;692;p28"/>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28"/>
          <p:cNvGrpSpPr/>
          <p:nvPr/>
        </p:nvGrpSpPr>
        <p:grpSpPr>
          <a:xfrm>
            <a:off x="4905484" y="2695225"/>
            <a:ext cx="3618240" cy="1196888"/>
            <a:chOff x="1306047" y="548334"/>
            <a:chExt cx="7061358" cy="4173250"/>
          </a:xfrm>
        </p:grpSpPr>
        <p:sp>
          <p:nvSpPr>
            <p:cNvPr id="702" name="Google Shape;702;p28"/>
            <p:cNvSpPr/>
            <p:nvPr/>
          </p:nvSpPr>
          <p:spPr>
            <a:xfrm rot="-5400000">
              <a:off x="2912205" y="-733617"/>
              <a:ext cx="4001400" cy="69090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rot="-5400000">
              <a:off x="2815797" y="-961416"/>
              <a:ext cx="39054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28"/>
          <p:cNvGrpSpPr/>
          <p:nvPr/>
        </p:nvGrpSpPr>
        <p:grpSpPr>
          <a:xfrm>
            <a:off x="713234" y="702325"/>
            <a:ext cx="3618240" cy="1196888"/>
            <a:chOff x="1306047" y="548334"/>
            <a:chExt cx="7061358" cy="4173250"/>
          </a:xfrm>
        </p:grpSpPr>
        <p:sp>
          <p:nvSpPr>
            <p:cNvPr id="705" name="Google Shape;705;p28"/>
            <p:cNvSpPr/>
            <p:nvPr/>
          </p:nvSpPr>
          <p:spPr>
            <a:xfrm rot="-5400000">
              <a:off x="2912205" y="-733617"/>
              <a:ext cx="4001400" cy="69090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rot="-5400000">
              <a:off x="2815797" y="-961416"/>
              <a:ext cx="39054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8"/>
          <p:cNvGrpSpPr/>
          <p:nvPr/>
        </p:nvGrpSpPr>
        <p:grpSpPr>
          <a:xfrm>
            <a:off x="4905484" y="702325"/>
            <a:ext cx="3618240" cy="1196888"/>
            <a:chOff x="1306047" y="548334"/>
            <a:chExt cx="7061358" cy="4173250"/>
          </a:xfrm>
        </p:grpSpPr>
        <p:sp>
          <p:nvSpPr>
            <p:cNvPr id="708" name="Google Shape;708;p28"/>
            <p:cNvSpPr/>
            <p:nvPr/>
          </p:nvSpPr>
          <p:spPr>
            <a:xfrm rot="-5400000">
              <a:off x="2912205" y="-733617"/>
              <a:ext cx="4001400" cy="69090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rot="-5400000">
              <a:off x="2815797" y="-961416"/>
              <a:ext cx="39054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28"/>
          <p:cNvGrpSpPr/>
          <p:nvPr/>
        </p:nvGrpSpPr>
        <p:grpSpPr>
          <a:xfrm>
            <a:off x="713234" y="2695225"/>
            <a:ext cx="3618240" cy="1196888"/>
            <a:chOff x="1306047" y="548334"/>
            <a:chExt cx="7061358" cy="4173250"/>
          </a:xfrm>
        </p:grpSpPr>
        <p:sp>
          <p:nvSpPr>
            <p:cNvPr id="711" name="Google Shape;711;p28"/>
            <p:cNvSpPr/>
            <p:nvPr/>
          </p:nvSpPr>
          <p:spPr>
            <a:xfrm rot="-5400000">
              <a:off x="2912205" y="-733617"/>
              <a:ext cx="4001400" cy="69090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rot="-5400000">
              <a:off x="2815797" y="-961416"/>
              <a:ext cx="39054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713" name="Shape 713"/>
        <p:cNvGrpSpPr/>
        <p:nvPr/>
      </p:nvGrpSpPr>
      <p:grpSpPr>
        <a:xfrm>
          <a:off x="0" y="0"/>
          <a:ext cx="0" cy="0"/>
          <a:chOff x="0" y="0"/>
          <a:chExt cx="0" cy="0"/>
        </a:xfrm>
      </p:grpSpPr>
      <p:grpSp>
        <p:nvGrpSpPr>
          <p:cNvPr id="714" name="Google Shape;714;p29"/>
          <p:cNvGrpSpPr/>
          <p:nvPr/>
        </p:nvGrpSpPr>
        <p:grpSpPr>
          <a:xfrm>
            <a:off x="0" y="539500"/>
            <a:ext cx="9280275" cy="697250"/>
            <a:chOff x="0" y="539500"/>
            <a:chExt cx="9280275" cy="697250"/>
          </a:xfrm>
        </p:grpSpPr>
        <p:sp>
          <p:nvSpPr>
            <p:cNvPr id="715" name="Google Shape;715;p29"/>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9"/>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9" name="Google Shape;719;p29"/>
          <p:cNvSpPr txBox="1"/>
          <p:nvPr>
            <p:ph idx="1" type="body"/>
          </p:nvPr>
        </p:nvSpPr>
        <p:spPr>
          <a:xfrm>
            <a:off x="713225" y="1377825"/>
            <a:ext cx="7717500" cy="521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3"/>
              </a:buClr>
              <a:buSzPts val="18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720" name="Google Shape;720;p29"/>
          <p:cNvGrpSpPr/>
          <p:nvPr/>
        </p:nvGrpSpPr>
        <p:grpSpPr>
          <a:xfrm flipH="1" rot="10800000">
            <a:off x="-40158" y="4383265"/>
            <a:ext cx="9224258" cy="1276077"/>
            <a:chOff x="371575" y="2718975"/>
            <a:chExt cx="6447825" cy="891800"/>
          </a:xfrm>
        </p:grpSpPr>
        <p:sp>
          <p:nvSpPr>
            <p:cNvPr id="721" name="Google Shape;721;p29"/>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2_1">
    <p:spTree>
      <p:nvGrpSpPr>
        <p:cNvPr id="730" name="Shape 730"/>
        <p:cNvGrpSpPr/>
        <p:nvPr/>
      </p:nvGrpSpPr>
      <p:grpSpPr>
        <a:xfrm>
          <a:off x="0" y="0"/>
          <a:ext cx="0" cy="0"/>
          <a:chOff x="0" y="0"/>
          <a:chExt cx="0" cy="0"/>
        </a:xfrm>
      </p:grpSpPr>
      <p:grpSp>
        <p:nvGrpSpPr>
          <p:cNvPr id="731" name="Google Shape;731;p30"/>
          <p:cNvGrpSpPr/>
          <p:nvPr/>
        </p:nvGrpSpPr>
        <p:grpSpPr>
          <a:xfrm>
            <a:off x="0" y="539500"/>
            <a:ext cx="9280275" cy="697250"/>
            <a:chOff x="0" y="539500"/>
            <a:chExt cx="9280275" cy="697250"/>
          </a:xfrm>
        </p:grpSpPr>
        <p:sp>
          <p:nvSpPr>
            <p:cNvPr id="732" name="Google Shape;732;p3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30"/>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36" name="Google Shape;736;p30"/>
          <p:cNvSpPr txBox="1"/>
          <p:nvPr>
            <p:ph idx="1" type="body"/>
          </p:nvPr>
        </p:nvSpPr>
        <p:spPr>
          <a:xfrm>
            <a:off x="713225" y="1377825"/>
            <a:ext cx="7717500" cy="3230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737" name="Google Shape;737;p30"/>
          <p:cNvGrpSpPr/>
          <p:nvPr/>
        </p:nvGrpSpPr>
        <p:grpSpPr>
          <a:xfrm rot="5400000">
            <a:off x="5852436" y="4100486"/>
            <a:ext cx="5854568" cy="1104164"/>
            <a:chOff x="371575" y="2305925"/>
            <a:chExt cx="6919475" cy="1304850"/>
          </a:xfrm>
        </p:grpSpPr>
        <p:sp>
          <p:nvSpPr>
            <p:cNvPr id="738" name="Google Shape;738;p3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30"/>
          <p:cNvGrpSpPr/>
          <p:nvPr/>
        </p:nvGrpSpPr>
        <p:grpSpPr>
          <a:xfrm flipH="1">
            <a:off x="-586302" y="4598486"/>
            <a:ext cx="5854568" cy="799364"/>
            <a:chOff x="371575" y="2666124"/>
            <a:chExt cx="6919475" cy="944651"/>
          </a:xfrm>
        </p:grpSpPr>
        <p:sp>
          <p:nvSpPr>
            <p:cNvPr id="750" name="Google Shape;750;p3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4"/>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4"/>
          <p:cNvGrpSpPr/>
          <p:nvPr/>
        </p:nvGrpSpPr>
        <p:grpSpPr>
          <a:xfrm>
            <a:off x="534061" y="1781049"/>
            <a:ext cx="8002924" cy="2359851"/>
            <a:chOff x="1306025" y="548275"/>
            <a:chExt cx="7210491" cy="4060307"/>
          </a:xfrm>
        </p:grpSpPr>
        <p:sp>
          <p:nvSpPr>
            <p:cNvPr id="62" name="Google Shape;62;p4"/>
            <p:cNvSpPr/>
            <p:nvPr/>
          </p:nvSpPr>
          <p:spPr>
            <a:xfrm rot="-5400000">
              <a:off x="3043316" y="-864617"/>
              <a:ext cx="3888300" cy="7058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4"/>
          <p:cNvSpPr txBox="1"/>
          <p:nvPr>
            <p:ph idx="1" type="body"/>
          </p:nvPr>
        </p:nvSpPr>
        <p:spPr>
          <a:xfrm>
            <a:off x="769175" y="1208375"/>
            <a:ext cx="7661700" cy="572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6" name="Google Shape;66;p4"/>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61" name="Shape 761"/>
        <p:cNvGrpSpPr/>
        <p:nvPr/>
      </p:nvGrpSpPr>
      <p:grpSpPr>
        <a:xfrm>
          <a:off x="0" y="0"/>
          <a:ext cx="0" cy="0"/>
          <a:chOff x="0" y="0"/>
          <a:chExt cx="0" cy="0"/>
        </a:xfrm>
      </p:grpSpPr>
      <p:grpSp>
        <p:nvGrpSpPr>
          <p:cNvPr id="762" name="Google Shape;762;p31"/>
          <p:cNvGrpSpPr/>
          <p:nvPr/>
        </p:nvGrpSpPr>
        <p:grpSpPr>
          <a:xfrm>
            <a:off x="0" y="539500"/>
            <a:ext cx="9280275" cy="697250"/>
            <a:chOff x="0" y="539500"/>
            <a:chExt cx="9280275" cy="697250"/>
          </a:xfrm>
        </p:grpSpPr>
        <p:sp>
          <p:nvSpPr>
            <p:cNvPr id="763" name="Google Shape;763;p31"/>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4" name="Google Shape;764;p31"/>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3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767" name="Google Shape;767;p31"/>
          <p:cNvGrpSpPr/>
          <p:nvPr/>
        </p:nvGrpSpPr>
        <p:grpSpPr>
          <a:xfrm rot="5400000">
            <a:off x="6309636" y="4938686"/>
            <a:ext cx="5854568" cy="1104164"/>
            <a:chOff x="371575" y="2305925"/>
            <a:chExt cx="6919475" cy="1304850"/>
          </a:xfrm>
        </p:grpSpPr>
        <p:sp>
          <p:nvSpPr>
            <p:cNvPr id="768" name="Google Shape;768;p31"/>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779" name="Shape 779"/>
        <p:cNvGrpSpPr/>
        <p:nvPr/>
      </p:nvGrpSpPr>
      <p:grpSpPr>
        <a:xfrm>
          <a:off x="0" y="0"/>
          <a:ext cx="0" cy="0"/>
          <a:chOff x="0" y="0"/>
          <a:chExt cx="0" cy="0"/>
        </a:xfrm>
      </p:grpSpPr>
      <p:grpSp>
        <p:nvGrpSpPr>
          <p:cNvPr id="780" name="Google Shape;780;p32"/>
          <p:cNvGrpSpPr/>
          <p:nvPr/>
        </p:nvGrpSpPr>
        <p:grpSpPr>
          <a:xfrm>
            <a:off x="0" y="539500"/>
            <a:ext cx="9280275" cy="697250"/>
            <a:chOff x="0" y="539500"/>
            <a:chExt cx="9280275" cy="697250"/>
          </a:xfrm>
        </p:grpSpPr>
        <p:sp>
          <p:nvSpPr>
            <p:cNvPr id="781" name="Google Shape;781;p32"/>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3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5" name="Google Shape;785;p32"/>
          <p:cNvGrpSpPr/>
          <p:nvPr/>
        </p:nvGrpSpPr>
        <p:grpSpPr>
          <a:xfrm flipH="1">
            <a:off x="3223698" y="4750886"/>
            <a:ext cx="5854568" cy="799364"/>
            <a:chOff x="371575" y="2666124"/>
            <a:chExt cx="6919475" cy="944651"/>
          </a:xfrm>
        </p:grpSpPr>
        <p:sp>
          <p:nvSpPr>
            <p:cNvPr id="786" name="Google Shape;786;p3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797" name="Shape 797"/>
        <p:cNvGrpSpPr/>
        <p:nvPr/>
      </p:nvGrpSpPr>
      <p:grpSpPr>
        <a:xfrm>
          <a:off x="0" y="0"/>
          <a:ext cx="0" cy="0"/>
          <a:chOff x="0" y="0"/>
          <a:chExt cx="0" cy="0"/>
        </a:xfrm>
      </p:grpSpPr>
      <p:grpSp>
        <p:nvGrpSpPr>
          <p:cNvPr id="798" name="Google Shape;798;p33"/>
          <p:cNvGrpSpPr/>
          <p:nvPr/>
        </p:nvGrpSpPr>
        <p:grpSpPr>
          <a:xfrm>
            <a:off x="0" y="539500"/>
            <a:ext cx="9280275" cy="697250"/>
            <a:chOff x="0" y="539500"/>
            <a:chExt cx="9280275" cy="697250"/>
          </a:xfrm>
        </p:grpSpPr>
        <p:sp>
          <p:nvSpPr>
            <p:cNvPr id="799" name="Google Shape;799;p3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3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803" name="Google Shape;803;p33"/>
          <p:cNvGrpSpPr/>
          <p:nvPr/>
        </p:nvGrpSpPr>
        <p:grpSpPr>
          <a:xfrm flipH="1" rot="-5400000">
            <a:off x="-2903639" y="3960911"/>
            <a:ext cx="5854568" cy="1104164"/>
            <a:chOff x="371575" y="2305925"/>
            <a:chExt cx="6919475" cy="1304850"/>
          </a:xfrm>
        </p:grpSpPr>
        <p:sp>
          <p:nvSpPr>
            <p:cNvPr id="804" name="Google Shape;804;p3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815" name="Shape 815"/>
        <p:cNvGrpSpPr/>
        <p:nvPr/>
      </p:nvGrpSpPr>
      <p:grpSpPr>
        <a:xfrm>
          <a:off x="0" y="0"/>
          <a:ext cx="0" cy="0"/>
          <a:chOff x="0" y="0"/>
          <a:chExt cx="0" cy="0"/>
        </a:xfrm>
      </p:grpSpPr>
      <p:grpSp>
        <p:nvGrpSpPr>
          <p:cNvPr id="816" name="Google Shape;816;p34"/>
          <p:cNvGrpSpPr/>
          <p:nvPr/>
        </p:nvGrpSpPr>
        <p:grpSpPr>
          <a:xfrm>
            <a:off x="0" y="539500"/>
            <a:ext cx="9280275" cy="697250"/>
            <a:chOff x="0" y="539500"/>
            <a:chExt cx="9280275" cy="697250"/>
          </a:xfrm>
        </p:grpSpPr>
        <p:sp>
          <p:nvSpPr>
            <p:cNvPr id="817" name="Google Shape;817;p34"/>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3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821" name="Google Shape;821;p34"/>
          <p:cNvGrpSpPr/>
          <p:nvPr/>
        </p:nvGrpSpPr>
        <p:grpSpPr>
          <a:xfrm rot="5400000">
            <a:off x="6055586" y="4372674"/>
            <a:ext cx="5854568" cy="1104164"/>
            <a:chOff x="371575" y="2305925"/>
            <a:chExt cx="6919475" cy="1304850"/>
          </a:xfrm>
        </p:grpSpPr>
        <p:sp>
          <p:nvSpPr>
            <p:cNvPr id="822" name="Google Shape;822;p34"/>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833" name="Shape 833"/>
        <p:cNvGrpSpPr/>
        <p:nvPr/>
      </p:nvGrpSpPr>
      <p:grpSpPr>
        <a:xfrm>
          <a:off x="0" y="0"/>
          <a:ext cx="0" cy="0"/>
          <a:chOff x="0" y="0"/>
          <a:chExt cx="0" cy="0"/>
        </a:xfrm>
      </p:grpSpPr>
      <p:grpSp>
        <p:nvGrpSpPr>
          <p:cNvPr id="834" name="Google Shape;834;p35"/>
          <p:cNvGrpSpPr/>
          <p:nvPr/>
        </p:nvGrpSpPr>
        <p:grpSpPr>
          <a:xfrm>
            <a:off x="0" y="539500"/>
            <a:ext cx="9280275" cy="697250"/>
            <a:chOff x="0" y="539500"/>
            <a:chExt cx="9280275" cy="697250"/>
          </a:xfrm>
        </p:grpSpPr>
        <p:sp>
          <p:nvSpPr>
            <p:cNvPr id="835" name="Google Shape;835;p35"/>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3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39" name="Google Shape;839;p35"/>
          <p:cNvGrpSpPr/>
          <p:nvPr/>
        </p:nvGrpSpPr>
        <p:grpSpPr>
          <a:xfrm rot="10800000">
            <a:off x="0" y="4806880"/>
            <a:ext cx="8678406" cy="1104164"/>
            <a:chOff x="371575" y="2305925"/>
            <a:chExt cx="6919475" cy="1304850"/>
          </a:xfrm>
        </p:grpSpPr>
        <p:sp>
          <p:nvSpPr>
            <p:cNvPr id="840" name="Google Shape;840;p3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851" name="Shape 851"/>
        <p:cNvGrpSpPr/>
        <p:nvPr/>
      </p:nvGrpSpPr>
      <p:grpSpPr>
        <a:xfrm>
          <a:off x="0" y="0"/>
          <a:ext cx="0" cy="0"/>
          <a:chOff x="0" y="0"/>
          <a:chExt cx="0" cy="0"/>
        </a:xfrm>
      </p:grpSpPr>
      <p:grpSp>
        <p:nvGrpSpPr>
          <p:cNvPr id="852" name="Google Shape;852;p36"/>
          <p:cNvGrpSpPr/>
          <p:nvPr/>
        </p:nvGrpSpPr>
        <p:grpSpPr>
          <a:xfrm>
            <a:off x="0" y="539500"/>
            <a:ext cx="9280275" cy="697250"/>
            <a:chOff x="0" y="539500"/>
            <a:chExt cx="9280275" cy="697250"/>
          </a:xfrm>
        </p:grpSpPr>
        <p:sp>
          <p:nvSpPr>
            <p:cNvPr id="853" name="Google Shape;853;p36"/>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3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857" name="Google Shape;857;p36"/>
          <p:cNvGrpSpPr/>
          <p:nvPr/>
        </p:nvGrpSpPr>
        <p:grpSpPr>
          <a:xfrm rot="-5400000">
            <a:off x="-2547504" y="3581320"/>
            <a:ext cx="5571561" cy="760728"/>
            <a:chOff x="371575" y="2666124"/>
            <a:chExt cx="6919475" cy="944651"/>
          </a:xfrm>
        </p:grpSpPr>
        <p:sp>
          <p:nvSpPr>
            <p:cNvPr id="858" name="Google Shape;858;p36"/>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spTree>
      <p:nvGrpSpPr>
        <p:cNvPr id="869" name="Shape 869"/>
        <p:cNvGrpSpPr/>
        <p:nvPr/>
      </p:nvGrpSpPr>
      <p:grpSpPr>
        <a:xfrm>
          <a:off x="0" y="0"/>
          <a:ext cx="0" cy="0"/>
          <a:chOff x="0" y="0"/>
          <a:chExt cx="0" cy="0"/>
        </a:xfrm>
      </p:grpSpPr>
      <p:grpSp>
        <p:nvGrpSpPr>
          <p:cNvPr id="870" name="Google Shape;870;p37"/>
          <p:cNvGrpSpPr/>
          <p:nvPr/>
        </p:nvGrpSpPr>
        <p:grpSpPr>
          <a:xfrm>
            <a:off x="0" y="539500"/>
            <a:ext cx="9280275" cy="697250"/>
            <a:chOff x="0" y="539500"/>
            <a:chExt cx="9280275" cy="697250"/>
          </a:xfrm>
        </p:grpSpPr>
        <p:sp>
          <p:nvSpPr>
            <p:cNvPr id="871" name="Google Shape;871;p37"/>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37"/>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75" name="Google Shape;875;p37"/>
          <p:cNvGrpSpPr/>
          <p:nvPr/>
        </p:nvGrpSpPr>
        <p:grpSpPr>
          <a:xfrm flipH="1" rot="5400000">
            <a:off x="-2859754" y="4903245"/>
            <a:ext cx="5571561" cy="760728"/>
            <a:chOff x="371575" y="2666124"/>
            <a:chExt cx="6919475" cy="944651"/>
          </a:xfrm>
        </p:grpSpPr>
        <p:sp>
          <p:nvSpPr>
            <p:cNvPr id="876" name="Google Shape;876;p37"/>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8">
    <p:spTree>
      <p:nvGrpSpPr>
        <p:cNvPr id="887" name="Shape 887"/>
        <p:cNvGrpSpPr/>
        <p:nvPr/>
      </p:nvGrpSpPr>
      <p:grpSpPr>
        <a:xfrm>
          <a:off x="0" y="0"/>
          <a:ext cx="0" cy="0"/>
          <a:chOff x="0" y="0"/>
          <a:chExt cx="0" cy="0"/>
        </a:xfrm>
      </p:grpSpPr>
      <p:grpSp>
        <p:nvGrpSpPr>
          <p:cNvPr id="888" name="Google Shape;888;p38"/>
          <p:cNvGrpSpPr/>
          <p:nvPr/>
        </p:nvGrpSpPr>
        <p:grpSpPr>
          <a:xfrm>
            <a:off x="0" y="539500"/>
            <a:ext cx="9280275" cy="697250"/>
            <a:chOff x="0" y="539500"/>
            <a:chExt cx="9280275" cy="697250"/>
          </a:xfrm>
        </p:grpSpPr>
        <p:sp>
          <p:nvSpPr>
            <p:cNvPr id="889" name="Google Shape;889;p38"/>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3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93" name="Google Shape;893;p38"/>
          <p:cNvGrpSpPr/>
          <p:nvPr/>
        </p:nvGrpSpPr>
        <p:grpSpPr>
          <a:xfrm rot="-5400000">
            <a:off x="6164121" y="4841145"/>
            <a:ext cx="5571561" cy="760728"/>
            <a:chOff x="371575" y="2666124"/>
            <a:chExt cx="6919475" cy="944651"/>
          </a:xfrm>
        </p:grpSpPr>
        <p:sp>
          <p:nvSpPr>
            <p:cNvPr id="894" name="Google Shape;894;p38"/>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8"/>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9">
    <p:spTree>
      <p:nvGrpSpPr>
        <p:cNvPr id="905" name="Shape 905"/>
        <p:cNvGrpSpPr/>
        <p:nvPr/>
      </p:nvGrpSpPr>
      <p:grpSpPr>
        <a:xfrm>
          <a:off x="0" y="0"/>
          <a:ext cx="0" cy="0"/>
          <a:chOff x="0" y="0"/>
          <a:chExt cx="0" cy="0"/>
        </a:xfrm>
      </p:grpSpPr>
      <p:grpSp>
        <p:nvGrpSpPr>
          <p:cNvPr id="906" name="Google Shape;906;p39"/>
          <p:cNvGrpSpPr/>
          <p:nvPr/>
        </p:nvGrpSpPr>
        <p:grpSpPr>
          <a:xfrm>
            <a:off x="0" y="539500"/>
            <a:ext cx="9280275" cy="697250"/>
            <a:chOff x="0" y="539500"/>
            <a:chExt cx="9280275" cy="697250"/>
          </a:xfrm>
        </p:grpSpPr>
        <p:sp>
          <p:nvSpPr>
            <p:cNvPr id="907" name="Google Shape;907;p39"/>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3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911" name="Google Shape;911;p39"/>
          <p:cNvGrpSpPr/>
          <p:nvPr/>
        </p:nvGrpSpPr>
        <p:grpSpPr>
          <a:xfrm rot="-5400000">
            <a:off x="-2469519" y="5329791"/>
            <a:ext cx="5731401" cy="913572"/>
            <a:chOff x="371575" y="2666124"/>
            <a:chExt cx="6919475" cy="944651"/>
          </a:xfrm>
        </p:grpSpPr>
        <p:sp>
          <p:nvSpPr>
            <p:cNvPr id="912" name="Google Shape;912;p39"/>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9"/>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9"/>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TITLE_ONLY_11">
    <p:spTree>
      <p:nvGrpSpPr>
        <p:cNvPr id="923" name="Shape 923"/>
        <p:cNvGrpSpPr/>
        <p:nvPr/>
      </p:nvGrpSpPr>
      <p:grpSpPr>
        <a:xfrm>
          <a:off x="0" y="0"/>
          <a:ext cx="0" cy="0"/>
          <a:chOff x="0" y="0"/>
          <a:chExt cx="0" cy="0"/>
        </a:xfrm>
      </p:grpSpPr>
      <p:grpSp>
        <p:nvGrpSpPr>
          <p:cNvPr id="924" name="Google Shape;924;p40"/>
          <p:cNvGrpSpPr/>
          <p:nvPr/>
        </p:nvGrpSpPr>
        <p:grpSpPr>
          <a:xfrm>
            <a:off x="0" y="539500"/>
            <a:ext cx="9280275" cy="697250"/>
            <a:chOff x="0" y="539500"/>
            <a:chExt cx="9280275" cy="697250"/>
          </a:xfrm>
        </p:grpSpPr>
        <p:sp>
          <p:nvSpPr>
            <p:cNvPr id="925" name="Google Shape;925;p4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7" name="Google Shape;927;p4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40"/>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929" name="Google Shape;929;p40"/>
          <p:cNvGrpSpPr/>
          <p:nvPr/>
        </p:nvGrpSpPr>
        <p:grpSpPr>
          <a:xfrm rot="5400000">
            <a:off x="6309636" y="3795686"/>
            <a:ext cx="5854568" cy="1104164"/>
            <a:chOff x="371575" y="2305925"/>
            <a:chExt cx="6919475" cy="1304850"/>
          </a:xfrm>
        </p:grpSpPr>
        <p:sp>
          <p:nvSpPr>
            <p:cNvPr id="930" name="Google Shape;930;p4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0"/>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grpSp>
        <p:nvGrpSpPr>
          <p:cNvPr id="68" name="Google Shape;68;p5"/>
          <p:cNvGrpSpPr/>
          <p:nvPr/>
        </p:nvGrpSpPr>
        <p:grpSpPr>
          <a:xfrm>
            <a:off x="4691163" y="1466146"/>
            <a:ext cx="3690934" cy="2905070"/>
            <a:chOff x="1306032" y="548400"/>
            <a:chExt cx="7016984" cy="4060196"/>
          </a:xfrm>
        </p:grpSpPr>
        <p:sp>
          <p:nvSpPr>
            <p:cNvPr id="69" name="Google Shape;69;p5"/>
            <p:cNvSpPr/>
            <p:nvPr/>
          </p:nvSpPr>
          <p:spPr>
            <a:xfrm rot="-5400000">
              <a:off x="2946566" y="-767854"/>
              <a:ext cx="3888300" cy="68646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rot="-5400000">
              <a:off x="2772882" y="-918450"/>
              <a:ext cx="39912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5"/>
          <p:cNvGrpSpPr/>
          <p:nvPr/>
        </p:nvGrpSpPr>
        <p:grpSpPr>
          <a:xfrm>
            <a:off x="713300" y="1466146"/>
            <a:ext cx="3690934" cy="2905070"/>
            <a:chOff x="1306032" y="548400"/>
            <a:chExt cx="7016984" cy="4060196"/>
          </a:xfrm>
        </p:grpSpPr>
        <p:sp>
          <p:nvSpPr>
            <p:cNvPr id="72" name="Google Shape;72;p5"/>
            <p:cNvSpPr/>
            <p:nvPr/>
          </p:nvSpPr>
          <p:spPr>
            <a:xfrm rot="-5400000">
              <a:off x="2946566" y="-767854"/>
              <a:ext cx="3888300" cy="68646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5400000">
              <a:off x="2772882" y="-918450"/>
              <a:ext cx="39912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5"/>
          <p:cNvGrpSpPr/>
          <p:nvPr/>
        </p:nvGrpSpPr>
        <p:grpSpPr>
          <a:xfrm>
            <a:off x="0" y="539500"/>
            <a:ext cx="9280275" cy="697250"/>
            <a:chOff x="0" y="539500"/>
            <a:chExt cx="9280275" cy="697250"/>
          </a:xfrm>
        </p:grpSpPr>
        <p:sp>
          <p:nvSpPr>
            <p:cNvPr id="75" name="Google Shape;75;p5"/>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 name="Google Shape;76;p5"/>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 name="Google Shape;77;p5"/>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78" name="Google Shape;78;p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5"/>
          <p:cNvSpPr txBox="1"/>
          <p:nvPr>
            <p:ph idx="1" type="body"/>
          </p:nvPr>
        </p:nvSpPr>
        <p:spPr>
          <a:xfrm>
            <a:off x="847513" y="1981600"/>
            <a:ext cx="3400200" cy="2309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80" name="Google Shape;80;p5"/>
          <p:cNvSpPr txBox="1"/>
          <p:nvPr>
            <p:ph idx="2" type="body"/>
          </p:nvPr>
        </p:nvSpPr>
        <p:spPr>
          <a:xfrm>
            <a:off x="4836513" y="1981575"/>
            <a:ext cx="3400200" cy="2309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81" name="Google Shape;81;p5"/>
          <p:cNvSpPr txBox="1"/>
          <p:nvPr>
            <p:ph idx="3" type="title"/>
          </p:nvPr>
        </p:nvSpPr>
        <p:spPr>
          <a:xfrm>
            <a:off x="847513" y="1518550"/>
            <a:ext cx="3400200" cy="527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2" name="Google Shape;82;p5"/>
          <p:cNvSpPr txBox="1"/>
          <p:nvPr>
            <p:ph idx="4" type="title"/>
          </p:nvPr>
        </p:nvSpPr>
        <p:spPr>
          <a:xfrm>
            <a:off x="4836513" y="1518550"/>
            <a:ext cx="3400200" cy="527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grpSp>
        <p:nvGrpSpPr>
          <p:cNvPr id="83" name="Google Shape;83;p5"/>
          <p:cNvGrpSpPr/>
          <p:nvPr/>
        </p:nvGrpSpPr>
        <p:grpSpPr>
          <a:xfrm flipH="1">
            <a:off x="3223698" y="4750886"/>
            <a:ext cx="5854568" cy="799364"/>
            <a:chOff x="371575" y="2666124"/>
            <a:chExt cx="6919475" cy="944651"/>
          </a:xfrm>
        </p:grpSpPr>
        <p:sp>
          <p:nvSpPr>
            <p:cNvPr id="84" name="Google Shape;84;p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TITLE_ONLY_12">
    <p:spTree>
      <p:nvGrpSpPr>
        <p:cNvPr id="941" name="Shape 941"/>
        <p:cNvGrpSpPr/>
        <p:nvPr/>
      </p:nvGrpSpPr>
      <p:grpSpPr>
        <a:xfrm>
          <a:off x="0" y="0"/>
          <a:ext cx="0" cy="0"/>
          <a:chOff x="0" y="0"/>
          <a:chExt cx="0" cy="0"/>
        </a:xfrm>
      </p:grpSpPr>
      <p:grpSp>
        <p:nvGrpSpPr>
          <p:cNvPr id="942" name="Google Shape;942;p41"/>
          <p:cNvGrpSpPr/>
          <p:nvPr/>
        </p:nvGrpSpPr>
        <p:grpSpPr>
          <a:xfrm>
            <a:off x="0" y="539500"/>
            <a:ext cx="9280275" cy="697250"/>
            <a:chOff x="0" y="539500"/>
            <a:chExt cx="9280275" cy="697250"/>
          </a:xfrm>
        </p:grpSpPr>
        <p:sp>
          <p:nvSpPr>
            <p:cNvPr id="943" name="Google Shape;943;p41"/>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1"/>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1"/>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6" name="Google Shape;946;p4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947" name="Google Shape;947;p41"/>
          <p:cNvGrpSpPr/>
          <p:nvPr/>
        </p:nvGrpSpPr>
        <p:grpSpPr>
          <a:xfrm flipH="1" rot="10800000">
            <a:off x="726042" y="4740824"/>
            <a:ext cx="9314305" cy="1374659"/>
            <a:chOff x="371575" y="2305925"/>
            <a:chExt cx="6919475" cy="1304850"/>
          </a:xfrm>
        </p:grpSpPr>
        <p:sp>
          <p:nvSpPr>
            <p:cNvPr id="948" name="Google Shape;948;p41"/>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1"/>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1"/>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1"/>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1"/>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1"/>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1"/>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TITLE_ONLY_13">
    <p:spTree>
      <p:nvGrpSpPr>
        <p:cNvPr id="959" name="Shape 959"/>
        <p:cNvGrpSpPr/>
        <p:nvPr/>
      </p:nvGrpSpPr>
      <p:grpSpPr>
        <a:xfrm>
          <a:off x="0" y="0"/>
          <a:ext cx="0" cy="0"/>
          <a:chOff x="0" y="0"/>
          <a:chExt cx="0" cy="0"/>
        </a:xfrm>
      </p:grpSpPr>
      <p:grpSp>
        <p:nvGrpSpPr>
          <p:cNvPr id="960" name="Google Shape;960;p42"/>
          <p:cNvGrpSpPr/>
          <p:nvPr/>
        </p:nvGrpSpPr>
        <p:grpSpPr>
          <a:xfrm>
            <a:off x="0" y="539500"/>
            <a:ext cx="9280275" cy="697250"/>
            <a:chOff x="0" y="539500"/>
            <a:chExt cx="9280275" cy="697250"/>
          </a:xfrm>
        </p:grpSpPr>
        <p:sp>
          <p:nvSpPr>
            <p:cNvPr id="961" name="Google Shape;961;p42"/>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2"/>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2"/>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4" name="Google Shape;964;p4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65" name="Google Shape;965;p42"/>
          <p:cNvGrpSpPr/>
          <p:nvPr/>
        </p:nvGrpSpPr>
        <p:grpSpPr>
          <a:xfrm flipH="1" rot="5400000">
            <a:off x="-2678254" y="5112420"/>
            <a:ext cx="5571561" cy="760728"/>
            <a:chOff x="371575" y="2666124"/>
            <a:chExt cx="6919475" cy="944651"/>
          </a:xfrm>
        </p:grpSpPr>
        <p:sp>
          <p:nvSpPr>
            <p:cNvPr id="966" name="Google Shape;966;p4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2"/>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2"/>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TITLE_ONLY_14">
    <p:spTree>
      <p:nvGrpSpPr>
        <p:cNvPr id="977" name="Shape 977"/>
        <p:cNvGrpSpPr/>
        <p:nvPr/>
      </p:nvGrpSpPr>
      <p:grpSpPr>
        <a:xfrm>
          <a:off x="0" y="0"/>
          <a:ext cx="0" cy="0"/>
          <a:chOff x="0" y="0"/>
          <a:chExt cx="0" cy="0"/>
        </a:xfrm>
      </p:grpSpPr>
      <p:grpSp>
        <p:nvGrpSpPr>
          <p:cNvPr id="978" name="Google Shape;978;p43"/>
          <p:cNvGrpSpPr/>
          <p:nvPr/>
        </p:nvGrpSpPr>
        <p:grpSpPr>
          <a:xfrm>
            <a:off x="0" y="539500"/>
            <a:ext cx="9280275" cy="697250"/>
            <a:chOff x="0" y="539500"/>
            <a:chExt cx="9280275" cy="697250"/>
          </a:xfrm>
        </p:grpSpPr>
        <p:sp>
          <p:nvSpPr>
            <p:cNvPr id="979" name="Google Shape;979;p4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4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83" name="Google Shape;983;p43"/>
          <p:cNvGrpSpPr/>
          <p:nvPr/>
        </p:nvGrpSpPr>
        <p:grpSpPr>
          <a:xfrm rot="10800000">
            <a:off x="-40158" y="4688065"/>
            <a:ext cx="9224258" cy="1276077"/>
            <a:chOff x="371575" y="2718975"/>
            <a:chExt cx="6447825" cy="891800"/>
          </a:xfrm>
        </p:grpSpPr>
        <p:sp>
          <p:nvSpPr>
            <p:cNvPr id="984" name="Google Shape;984;p4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TITLE_ONLY_15">
    <p:spTree>
      <p:nvGrpSpPr>
        <p:cNvPr id="993" name="Shape 993"/>
        <p:cNvGrpSpPr/>
        <p:nvPr/>
      </p:nvGrpSpPr>
      <p:grpSpPr>
        <a:xfrm>
          <a:off x="0" y="0"/>
          <a:ext cx="0" cy="0"/>
          <a:chOff x="0" y="0"/>
          <a:chExt cx="0" cy="0"/>
        </a:xfrm>
      </p:grpSpPr>
      <p:grpSp>
        <p:nvGrpSpPr>
          <p:cNvPr id="994" name="Google Shape;994;p44"/>
          <p:cNvGrpSpPr/>
          <p:nvPr/>
        </p:nvGrpSpPr>
        <p:grpSpPr>
          <a:xfrm>
            <a:off x="0" y="539500"/>
            <a:ext cx="9280275" cy="697250"/>
            <a:chOff x="0" y="539500"/>
            <a:chExt cx="9280275" cy="697250"/>
          </a:xfrm>
        </p:grpSpPr>
        <p:sp>
          <p:nvSpPr>
            <p:cNvPr id="995" name="Google Shape;995;p44"/>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4"/>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4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99" name="Google Shape;999;p44"/>
          <p:cNvGrpSpPr/>
          <p:nvPr/>
        </p:nvGrpSpPr>
        <p:grpSpPr>
          <a:xfrm flipH="1" rot="5400000">
            <a:off x="4307310" y="100106"/>
            <a:ext cx="1031506" cy="9941933"/>
            <a:chOff x="3600400" y="238125"/>
            <a:chExt cx="412850" cy="5234525"/>
          </a:xfrm>
        </p:grpSpPr>
        <p:sp>
          <p:nvSpPr>
            <p:cNvPr id="1000" name="Google Shape;1000;p44"/>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4"/>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4"/>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4"/>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4"/>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4"/>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TITLE_ONLY_16">
    <p:spTree>
      <p:nvGrpSpPr>
        <p:cNvPr id="1009" name="Shape 1009"/>
        <p:cNvGrpSpPr/>
        <p:nvPr/>
      </p:nvGrpSpPr>
      <p:grpSpPr>
        <a:xfrm>
          <a:off x="0" y="0"/>
          <a:ext cx="0" cy="0"/>
          <a:chOff x="0" y="0"/>
          <a:chExt cx="0" cy="0"/>
        </a:xfrm>
      </p:grpSpPr>
      <p:sp>
        <p:nvSpPr>
          <p:cNvPr id="1010" name="Google Shape;1010;p45"/>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13" name="Google Shape;1013;p45"/>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45"/>
          <p:cNvGrpSpPr/>
          <p:nvPr/>
        </p:nvGrpSpPr>
        <p:grpSpPr>
          <a:xfrm rot="5400000">
            <a:off x="6004836" y="3948086"/>
            <a:ext cx="5854568" cy="1104164"/>
            <a:chOff x="371575" y="2305925"/>
            <a:chExt cx="6919475" cy="1304850"/>
          </a:xfrm>
        </p:grpSpPr>
        <p:sp>
          <p:nvSpPr>
            <p:cNvPr id="1015" name="Google Shape;1015;p4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7">
  <p:cSld name="TITLE_ONLY_17">
    <p:spTree>
      <p:nvGrpSpPr>
        <p:cNvPr id="1026" name="Shape 1026"/>
        <p:cNvGrpSpPr/>
        <p:nvPr/>
      </p:nvGrpSpPr>
      <p:grpSpPr>
        <a:xfrm>
          <a:off x="0" y="0"/>
          <a:ext cx="0" cy="0"/>
          <a:chOff x="0" y="0"/>
          <a:chExt cx="0" cy="0"/>
        </a:xfrm>
      </p:grpSpPr>
      <p:grpSp>
        <p:nvGrpSpPr>
          <p:cNvPr id="1027" name="Google Shape;1027;p46"/>
          <p:cNvGrpSpPr/>
          <p:nvPr/>
        </p:nvGrpSpPr>
        <p:grpSpPr>
          <a:xfrm>
            <a:off x="0" y="539500"/>
            <a:ext cx="9280275" cy="697250"/>
            <a:chOff x="0" y="539500"/>
            <a:chExt cx="9280275" cy="697250"/>
          </a:xfrm>
        </p:grpSpPr>
        <p:sp>
          <p:nvSpPr>
            <p:cNvPr id="1028" name="Google Shape;1028;p46"/>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6"/>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6"/>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1" name="Google Shape;1031;p4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32" name="Google Shape;1032;p46"/>
          <p:cNvGrpSpPr/>
          <p:nvPr/>
        </p:nvGrpSpPr>
        <p:grpSpPr>
          <a:xfrm flipH="1" rot="10800000">
            <a:off x="-40158" y="4688065"/>
            <a:ext cx="9224258" cy="1276077"/>
            <a:chOff x="371575" y="2718975"/>
            <a:chExt cx="6447825" cy="891800"/>
          </a:xfrm>
        </p:grpSpPr>
        <p:sp>
          <p:nvSpPr>
            <p:cNvPr id="1033" name="Google Shape;1033;p46"/>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6"/>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6"/>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6"/>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6"/>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6"/>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6"/>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6"/>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6"/>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8">
  <p:cSld name="TITLE_ONLY_18">
    <p:spTree>
      <p:nvGrpSpPr>
        <p:cNvPr id="1042" name="Shape 1042"/>
        <p:cNvGrpSpPr/>
        <p:nvPr/>
      </p:nvGrpSpPr>
      <p:grpSpPr>
        <a:xfrm>
          <a:off x="0" y="0"/>
          <a:ext cx="0" cy="0"/>
          <a:chOff x="0" y="0"/>
          <a:chExt cx="0" cy="0"/>
        </a:xfrm>
      </p:grpSpPr>
      <p:grpSp>
        <p:nvGrpSpPr>
          <p:cNvPr id="1043" name="Google Shape;1043;p47"/>
          <p:cNvGrpSpPr/>
          <p:nvPr/>
        </p:nvGrpSpPr>
        <p:grpSpPr>
          <a:xfrm>
            <a:off x="0" y="539500"/>
            <a:ext cx="9280275" cy="697250"/>
            <a:chOff x="0" y="539500"/>
            <a:chExt cx="9280275" cy="697250"/>
          </a:xfrm>
        </p:grpSpPr>
        <p:sp>
          <p:nvSpPr>
            <p:cNvPr id="1044" name="Google Shape;1044;p47"/>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7"/>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7"/>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47"/>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48" name="Google Shape;1048;p47"/>
          <p:cNvGrpSpPr/>
          <p:nvPr/>
        </p:nvGrpSpPr>
        <p:grpSpPr>
          <a:xfrm flipH="1" rot="-5400000">
            <a:off x="5798597" y="3970448"/>
            <a:ext cx="5854568" cy="754641"/>
            <a:chOff x="371575" y="2718975"/>
            <a:chExt cx="6919475" cy="891800"/>
          </a:xfrm>
        </p:grpSpPr>
        <p:sp>
          <p:nvSpPr>
            <p:cNvPr id="1049" name="Google Shape;1049;p47"/>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7"/>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7"/>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7"/>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7"/>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7"/>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7"/>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7"/>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7"/>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7"/>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7"/>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9">
  <p:cSld name="TITLE_ONLY_19">
    <p:spTree>
      <p:nvGrpSpPr>
        <p:cNvPr id="1060" name="Shape 1060"/>
        <p:cNvGrpSpPr/>
        <p:nvPr/>
      </p:nvGrpSpPr>
      <p:grpSpPr>
        <a:xfrm>
          <a:off x="0" y="0"/>
          <a:ext cx="0" cy="0"/>
          <a:chOff x="0" y="0"/>
          <a:chExt cx="0" cy="0"/>
        </a:xfrm>
      </p:grpSpPr>
      <p:grpSp>
        <p:nvGrpSpPr>
          <p:cNvPr id="1061" name="Google Shape;1061;p48"/>
          <p:cNvGrpSpPr/>
          <p:nvPr/>
        </p:nvGrpSpPr>
        <p:grpSpPr>
          <a:xfrm>
            <a:off x="0" y="539500"/>
            <a:ext cx="9280275" cy="697250"/>
            <a:chOff x="0" y="539500"/>
            <a:chExt cx="9280275" cy="697250"/>
          </a:xfrm>
        </p:grpSpPr>
        <p:sp>
          <p:nvSpPr>
            <p:cNvPr id="1062" name="Google Shape;1062;p48"/>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8"/>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8"/>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4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1066" name="Google Shape;1066;p48"/>
          <p:cNvGrpSpPr/>
          <p:nvPr/>
        </p:nvGrpSpPr>
        <p:grpSpPr>
          <a:xfrm>
            <a:off x="708410" y="4512900"/>
            <a:ext cx="9457267" cy="1070242"/>
            <a:chOff x="415450" y="2862825"/>
            <a:chExt cx="6610700" cy="747950"/>
          </a:xfrm>
        </p:grpSpPr>
        <p:sp>
          <p:nvSpPr>
            <p:cNvPr id="1067" name="Google Shape;1067;p48"/>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8"/>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8"/>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8"/>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8"/>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8"/>
            <p:cNvSpPr/>
            <p:nvPr/>
          </p:nvSpPr>
          <p:spPr>
            <a:xfrm>
              <a:off x="569200" y="2931988"/>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8"/>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8"/>
            <p:cNvSpPr/>
            <p:nvPr/>
          </p:nvSpPr>
          <p:spPr>
            <a:xfrm>
              <a:off x="5005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8"/>
            <p:cNvSpPr/>
            <p:nvPr/>
          </p:nvSpPr>
          <p:spPr>
            <a:xfrm>
              <a:off x="415450" y="3061113"/>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0">
  <p:cSld name="TITLE_ONLY_20">
    <p:spTree>
      <p:nvGrpSpPr>
        <p:cNvPr id="1076" name="Shape 1076"/>
        <p:cNvGrpSpPr/>
        <p:nvPr/>
      </p:nvGrpSpPr>
      <p:grpSpPr>
        <a:xfrm>
          <a:off x="0" y="0"/>
          <a:ext cx="0" cy="0"/>
          <a:chOff x="0" y="0"/>
          <a:chExt cx="0" cy="0"/>
        </a:xfrm>
      </p:grpSpPr>
      <p:grpSp>
        <p:nvGrpSpPr>
          <p:cNvPr id="1077" name="Google Shape;1077;p49"/>
          <p:cNvGrpSpPr/>
          <p:nvPr/>
        </p:nvGrpSpPr>
        <p:grpSpPr>
          <a:xfrm>
            <a:off x="0" y="539500"/>
            <a:ext cx="9280275" cy="697250"/>
            <a:chOff x="0" y="539500"/>
            <a:chExt cx="9280275" cy="697250"/>
          </a:xfrm>
        </p:grpSpPr>
        <p:sp>
          <p:nvSpPr>
            <p:cNvPr id="1078" name="Google Shape;1078;p49"/>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9"/>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4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81" name="Google Shape;1081;p49"/>
          <p:cNvGrpSpPr/>
          <p:nvPr/>
        </p:nvGrpSpPr>
        <p:grpSpPr>
          <a:xfrm rot="-5400000">
            <a:off x="-2717829" y="4800070"/>
            <a:ext cx="5571561" cy="760728"/>
            <a:chOff x="371575" y="2666124"/>
            <a:chExt cx="6919475" cy="944651"/>
          </a:xfrm>
        </p:grpSpPr>
        <p:sp>
          <p:nvSpPr>
            <p:cNvPr id="1082" name="Google Shape;1082;p49"/>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9"/>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9"/>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9"/>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9"/>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9"/>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9"/>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9"/>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9"/>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9"/>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49"/>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1">
  <p:cSld name="TITLE_ONLY_21">
    <p:spTree>
      <p:nvGrpSpPr>
        <p:cNvPr id="1094" name="Shape 1094"/>
        <p:cNvGrpSpPr/>
        <p:nvPr/>
      </p:nvGrpSpPr>
      <p:grpSpPr>
        <a:xfrm>
          <a:off x="0" y="0"/>
          <a:ext cx="0" cy="0"/>
          <a:chOff x="0" y="0"/>
          <a:chExt cx="0" cy="0"/>
        </a:xfrm>
      </p:grpSpPr>
      <p:grpSp>
        <p:nvGrpSpPr>
          <p:cNvPr id="1095" name="Google Shape;1095;p50"/>
          <p:cNvGrpSpPr/>
          <p:nvPr/>
        </p:nvGrpSpPr>
        <p:grpSpPr>
          <a:xfrm>
            <a:off x="0" y="539500"/>
            <a:ext cx="9280275" cy="697250"/>
            <a:chOff x="0" y="539500"/>
            <a:chExt cx="9280275" cy="697250"/>
          </a:xfrm>
        </p:grpSpPr>
        <p:sp>
          <p:nvSpPr>
            <p:cNvPr id="1096" name="Google Shape;1096;p5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50"/>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00" name="Google Shape;1100;p50"/>
          <p:cNvGrpSpPr/>
          <p:nvPr/>
        </p:nvGrpSpPr>
        <p:grpSpPr>
          <a:xfrm rot="-5400000">
            <a:off x="6392721" y="5145945"/>
            <a:ext cx="5571561" cy="760728"/>
            <a:chOff x="371575" y="2666124"/>
            <a:chExt cx="6919475" cy="944651"/>
          </a:xfrm>
        </p:grpSpPr>
        <p:sp>
          <p:nvSpPr>
            <p:cNvPr id="1101" name="Google Shape;1101;p5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0"/>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0"/>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grpSp>
        <p:nvGrpSpPr>
          <p:cNvPr id="96" name="Google Shape;96;p6"/>
          <p:cNvGrpSpPr/>
          <p:nvPr/>
        </p:nvGrpSpPr>
        <p:grpSpPr>
          <a:xfrm>
            <a:off x="0" y="539500"/>
            <a:ext cx="9280275" cy="697250"/>
            <a:chOff x="0" y="539500"/>
            <a:chExt cx="9280275" cy="697250"/>
          </a:xfrm>
        </p:grpSpPr>
        <p:sp>
          <p:nvSpPr>
            <p:cNvPr id="97" name="Google Shape;97;p6"/>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01" name="Google Shape;101;p6"/>
          <p:cNvGrpSpPr/>
          <p:nvPr/>
        </p:nvGrpSpPr>
        <p:grpSpPr>
          <a:xfrm rot="5400000">
            <a:off x="6309636" y="4938686"/>
            <a:ext cx="5854568" cy="1104164"/>
            <a:chOff x="371575" y="2305925"/>
            <a:chExt cx="6919475" cy="1304850"/>
          </a:xfrm>
        </p:grpSpPr>
        <p:sp>
          <p:nvSpPr>
            <p:cNvPr id="102" name="Google Shape;102;p6"/>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2">
  <p:cSld name="TITLE_ONLY_22">
    <p:spTree>
      <p:nvGrpSpPr>
        <p:cNvPr id="1112" name="Shape 1112"/>
        <p:cNvGrpSpPr/>
        <p:nvPr/>
      </p:nvGrpSpPr>
      <p:grpSpPr>
        <a:xfrm>
          <a:off x="0" y="0"/>
          <a:ext cx="0" cy="0"/>
          <a:chOff x="0" y="0"/>
          <a:chExt cx="0" cy="0"/>
        </a:xfrm>
      </p:grpSpPr>
      <p:grpSp>
        <p:nvGrpSpPr>
          <p:cNvPr id="1113" name="Google Shape;1113;p51"/>
          <p:cNvGrpSpPr/>
          <p:nvPr/>
        </p:nvGrpSpPr>
        <p:grpSpPr>
          <a:xfrm>
            <a:off x="0" y="539500"/>
            <a:ext cx="9280275" cy="697250"/>
            <a:chOff x="0" y="539500"/>
            <a:chExt cx="9280275" cy="697250"/>
          </a:xfrm>
        </p:grpSpPr>
        <p:sp>
          <p:nvSpPr>
            <p:cNvPr id="1114" name="Google Shape;1114;p51"/>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1"/>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1"/>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5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1118" name="Google Shape;1118;p51"/>
          <p:cNvGrpSpPr/>
          <p:nvPr/>
        </p:nvGrpSpPr>
        <p:grpSpPr>
          <a:xfrm rot="10800000">
            <a:off x="-874158" y="4817024"/>
            <a:ext cx="9314305" cy="1374659"/>
            <a:chOff x="371575" y="2305925"/>
            <a:chExt cx="6919475" cy="1304850"/>
          </a:xfrm>
        </p:grpSpPr>
        <p:sp>
          <p:nvSpPr>
            <p:cNvPr id="1119" name="Google Shape;1119;p51"/>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1"/>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1"/>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1"/>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1"/>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1"/>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1"/>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3">
  <p:cSld name="TITLE_ONLY_23">
    <p:spTree>
      <p:nvGrpSpPr>
        <p:cNvPr id="1130" name="Shape 1130"/>
        <p:cNvGrpSpPr/>
        <p:nvPr/>
      </p:nvGrpSpPr>
      <p:grpSpPr>
        <a:xfrm>
          <a:off x="0" y="0"/>
          <a:ext cx="0" cy="0"/>
          <a:chOff x="0" y="0"/>
          <a:chExt cx="0" cy="0"/>
        </a:xfrm>
      </p:grpSpPr>
      <p:grpSp>
        <p:nvGrpSpPr>
          <p:cNvPr id="1131" name="Google Shape;1131;p52"/>
          <p:cNvGrpSpPr/>
          <p:nvPr/>
        </p:nvGrpSpPr>
        <p:grpSpPr>
          <a:xfrm>
            <a:off x="0" y="539500"/>
            <a:ext cx="9280275" cy="697250"/>
            <a:chOff x="0" y="539500"/>
            <a:chExt cx="9280275" cy="697250"/>
          </a:xfrm>
        </p:grpSpPr>
        <p:sp>
          <p:nvSpPr>
            <p:cNvPr id="1132" name="Google Shape;1132;p52"/>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5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1136" name="Google Shape;1136;p52"/>
          <p:cNvGrpSpPr/>
          <p:nvPr/>
        </p:nvGrpSpPr>
        <p:grpSpPr>
          <a:xfrm rot="5400000">
            <a:off x="6309636" y="3948086"/>
            <a:ext cx="5854568" cy="1104164"/>
            <a:chOff x="371575" y="2305925"/>
            <a:chExt cx="6919475" cy="1304850"/>
          </a:xfrm>
        </p:grpSpPr>
        <p:sp>
          <p:nvSpPr>
            <p:cNvPr id="1137" name="Google Shape;1137;p5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2"/>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2"/>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24">
    <p:spTree>
      <p:nvGrpSpPr>
        <p:cNvPr id="1148" name="Shape 1148"/>
        <p:cNvGrpSpPr/>
        <p:nvPr/>
      </p:nvGrpSpPr>
      <p:grpSpPr>
        <a:xfrm>
          <a:off x="0" y="0"/>
          <a:ext cx="0" cy="0"/>
          <a:chOff x="0" y="0"/>
          <a:chExt cx="0" cy="0"/>
        </a:xfrm>
      </p:grpSpPr>
      <p:grpSp>
        <p:nvGrpSpPr>
          <p:cNvPr id="1149" name="Google Shape;1149;p53"/>
          <p:cNvGrpSpPr/>
          <p:nvPr/>
        </p:nvGrpSpPr>
        <p:grpSpPr>
          <a:xfrm>
            <a:off x="0" y="539500"/>
            <a:ext cx="9280275" cy="697250"/>
            <a:chOff x="0" y="539500"/>
            <a:chExt cx="9280275" cy="697250"/>
          </a:xfrm>
        </p:grpSpPr>
        <p:sp>
          <p:nvSpPr>
            <p:cNvPr id="1150" name="Google Shape;1150;p5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3" name="Google Shape;1153;p5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54" name="Google Shape;1154;p53"/>
          <p:cNvGrpSpPr/>
          <p:nvPr/>
        </p:nvGrpSpPr>
        <p:grpSpPr>
          <a:xfrm flipH="1" rot="-5400000">
            <a:off x="-2787603" y="3939810"/>
            <a:ext cx="5854568" cy="754641"/>
            <a:chOff x="371575" y="2718975"/>
            <a:chExt cx="6919475" cy="891800"/>
          </a:xfrm>
        </p:grpSpPr>
        <p:sp>
          <p:nvSpPr>
            <p:cNvPr id="1155" name="Google Shape;1155;p5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3"/>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3"/>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53"/>
          <p:cNvGrpSpPr/>
          <p:nvPr/>
        </p:nvGrpSpPr>
        <p:grpSpPr>
          <a:xfrm>
            <a:off x="4583198" y="1377668"/>
            <a:ext cx="814995" cy="3313741"/>
            <a:chOff x="713225" y="1739300"/>
            <a:chExt cx="777000" cy="2243410"/>
          </a:xfrm>
        </p:grpSpPr>
        <p:sp>
          <p:nvSpPr>
            <p:cNvPr id="1167" name="Google Shape;1167;p53"/>
            <p:cNvSpPr/>
            <p:nvPr/>
          </p:nvSpPr>
          <p:spPr>
            <a:xfrm>
              <a:off x="789425" y="1815510"/>
              <a:ext cx="700800" cy="21672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9" name="Google Shape;1169;p53"/>
          <p:cNvGrpSpPr/>
          <p:nvPr/>
        </p:nvGrpSpPr>
        <p:grpSpPr>
          <a:xfrm>
            <a:off x="713198" y="1377668"/>
            <a:ext cx="814995" cy="3313741"/>
            <a:chOff x="713225" y="1739300"/>
            <a:chExt cx="777000" cy="2243410"/>
          </a:xfrm>
        </p:grpSpPr>
        <p:sp>
          <p:nvSpPr>
            <p:cNvPr id="1170" name="Google Shape;1170;p53"/>
            <p:cNvSpPr/>
            <p:nvPr/>
          </p:nvSpPr>
          <p:spPr>
            <a:xfrm>
              <a:off x="789425" y="1815510"/>
              <a:ext cx="700800" cy="21672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172" name="Shape 1172"/>
        <p:cNvGrpSpPr/>
        <p:nvPr/>
      </p:nvGrpSpPr>
      <p:grpSpPr>
        <a:xfrm>
          <a:off x="0" y="0"/>
          <a:ext cx="0" cy="0"/>
          <a:chOff x="0" y="0"/>
          <a:chExt cx="0" cy="0"/>
        </a:xfrm>
      </p:grpSpPr>
      <p:grpSp>
        <p:nvGrpSpPr>
          <p:cNvPr id="1173" name="Google Shape;1173;p54"/>
          <p:cNvGrpSpPr/>
          <p:nvPr/>
        </p:nvGrpSpPr>
        <p:grpSpPr>
          <a:xfrm>
            <a:off x="1673668" y="490049"/>
            <a:ext cx="5796665" cy="4322595"/>
            <a:chOff x="1306025" y="548275"/>
            <a:chExt cx="7254900" cy="4060300"/>
          </a:xfrm>
        </p:grpSpPr>
        <p:sp>
          <p:nvSpPr>
            <p:cNvPr id="1174" name="Google Shape;1174;p54"/>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4"/>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6" name="Google Shape;1176;p54"/>
          <p:cNvSpPr txBox="1"/>
          <p:nvPr>
            <p:ph idx="1" type="subTitle"/>
          </p:nvPr>
        </p:nvSpPr>
        <p:spPr>
          <a:xfrm>
            <a:off x="2537263" y="1505500"/>
            <a:ext cx="4069500" cy="115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77" name="Google Shape;1177;p54"/>
          <p:cNvSpPr txBox="1"/>
          <p:nvPr>
            <p:ph type="ctrTitle"/>
          </p:nvPr>
        </p:nvSpPr>
        <p:spPr>
          <a:xfrm>
            <a:off x="2537238" y="539500"/>
            <a:ext cx="4069500" cy="104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9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178" name="Google Shape;1178;p54"/>
          <p:cNvGrpSpPr/>
          <p:nvPr/>
        </p:nvGrpSpPr>
        <p:grpSpPr>
          <a:xfrm flipH="1" rot="-5400000">
            <a:off x="-2171378" y="3709760"/>
            <a:ext cx="5854568" cy="754641"/>
            <a:chOff x="371575" y="2718975"/>
            <a:chExt cx="6919475" cy="891800"/>
          </a:xfrm>
        </p:grpSpPr>
        <p:sp>
          <p:nvSpPr>
            <p:cNvPr id="1179" name="Google Shape;1179;p54"/>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4"/>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4"/>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4"/>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4"/>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4"/>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4"/>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4"/>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4"/>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4"/>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4"/>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54"/>
          <p:cNvGrpSpPr/>
          <p:nvPr/>
        </p:nvGrpSpPr>
        <p:grpSpPr>
          <a:xfrm rot="-5400000">
            <a:off x="5405222" y="852423"/>
            <a:ext cx="5854568" cy="754641"/>
            <a:chOff x="371575" y="2718975"/>
            <a:chExt cx="6919475" cy="891800"/>
          </a:xfrm>
        </p:grpSpPr>
        <p:sp>
          <p:nvSpPr>
            <p:cNvPr id="1191" name="Google Shape;1191;p54"/>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4"/>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4"/>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4"/>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4"/>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4"/>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4"/>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4"/>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4"/>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4"/>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4"/>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54"/>
          <p:cNvSpPr txBox="1"/>
          <p:nvPr/>
        </p:nvSpPr>
        <p:spPr>
          <a:xfrm>
            <a:off x="2761350" y="3467675"/>
            <a:ext cx="3621300" cy="8835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lt1"/>
                </a:solidFill>
                <a:latin typeface="Archivo"/>
                <a:ea typeface="Archivo"/>
                <a:cs typeface="Archivo"/>
                <a:sym typeface="Archivo"/>
              </a:rPr>
              <a:t>CREDITS: This presentation template was created by </a:t>
            </a:r>
            <a:r>
              <a:rPr lang="en" sz="1200">
                <a:solidFill>
                  <a:schemeClr val="lt1"/>
                </a:solidFill>
                <a:uFill>
                  <a:noFill/>
                </a:uFill>
                <a:latin typeface="Archivo"/>
                <a:ea typeface="Archivo"/>
                <a:cs typeface="Archivo"/>
                <a:sym typeface="Archivo"/>
                <a:hlinkClick r:id="rId2">
                  <a:extLst>
                    <a:ext uri="{A12FA001-AC4F-418D-AE19-62706E023703}">
                      <ahyp:hlinkClr val="tx"/>
                    </a:ext>
                  </a:extLst>
                </a:hlinkClick>
              </a:rPr>
              <a:t>Slidesgo</a:t>
            </a:r>
            <a:r>
              <a:rPr lang="en" sz="1200">
                <a:solidFill>
                  <a:schemeClr val="lt1"/>
                </a:solidFill>
                <a:latin typeface="Archivo"/>
                <a:ea typeface="Archivo"/>
                <a:cs typeface="Archivo"/>
                <a:sym typeface="Archivo"/>
              </a:rPr>
              <a:t>, including icons by </a:t>
            </a:r>
            <a:r>
              <a:rPr lang="en" sz="1200">
                <a:solidFill>
                  <a:schemeClr val="lt1"/>
                </a:solidFill>
                <a:uFill>
                  <a:noFill/>
                </a:uFill>
                <a:latin typeface="Archivo"/>
                <a:ea typeface="Archivo"/>
                <a:cs typeface="Archivo"/>
                <a:sym typeface="Archivo"/>
                <a:hlinkClick r:id="rId3">
                  <a:extLst>
                    <a:ext uri="{A12FA001-AC4F-418D-AE19-62706E023703}">
                      <ahyp:hlinkClr val="tx"/>
                    </a:ext>
                  </a:extLst>
                </a:hlinkClick>
              </a:rPr>
              <a:t>Flaticon</a:t>
            </a:r>
            <a:r>
              <a:rPr lang="en" sz="1200">
                <a:solidFill>
                  <a:schemeClr val="lt1"/>
                </a:solidFill>
                <a:latin typeface="Archivo"/>
                <a:ea typeface="Archivo"/>
                <a:cs typeface="Archivo"/>
                <a:sym typeface="Archivo"/>
              </a:rPr>
              <a:t> and infographics &amp; images by </a:t>
            </a:r>
            <a:r>
              <a:rPr lang="en" sz="1200">
                <a:solidFill>
                  <a:schemeClr val="lt1"/>
                </a:solidFill>
                <a:uFill>
                  <a:noFill/>
                </a:uFill>
                <a:latin typeface="Archivo"/>
                <a:ea typeface="Archivo"/>
                <a:cs typeface="Archivo"/>
                <a:sym typeface="Archivo"/>
                <a:hlinkClick r:id="rId4">
                  <a:extLst>
                    <a:ext uri="{A12FA001-AC4F-418D-AE19-62706E023703}">
                      <ahyp:hlinkClr val="tx"/>
                    </a:ext>
                  </a:extLst>
                </a:hlinkClick>
              </a:rPr>
              <a:t>Freepik</a:t>
            </a:r>
            <a:endParaRPr sz="1200">
              <a:solidFill>
                <a:schemeClr val="lt1"/>
              </a:solidFill>
              <a:latin typeface="Archivo"/>
              <a:ea typeface="Archivo"/>
              <a:cs typeface="Archivo"/>
              <a:sym typeface="Archivo"/>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03" name="Shape 1203"/>
        <p:cNvGrpSpPr/>
        <p:nvPr/>
      </p:nvGrpSpPr>
      <p:grpSpPr>
        <a:xfrm>
          <a:off x="0" y="0"/>
          <a:ext cx="0" cy="0"/>
          <a:chOff x="0" y="0"/>
          <a:chExt cx="0" cy="0"/>
        </a:xfrm>
      </p:grpSpPr>
      <p:grpSp>
        <p:nvGrpSpPr>
          <p:cNvPr id="1204" name="Google Shape;1204;p55"/>
          <p:cNvGrpSpPr/>
          <p:nvPr/>
        </p:nvGrpSpPr>
        <p:grpSpPr>
          <a:xfrm rot="10800000">
            <a:off x="-874158" y="4131224"/>
            <a:ext cx="9314305" cy="1374659"/>
            <a:chOff x="371575" y="2305925"/>
            <a:chExt cx="6919475" cy="1304850"/>
          </a:xfrm>
        </p:grpSpPr>
        <p:sp>
          <p:nvSpPr>
            <p:cNvPr id="1205" name="Google Shape;1205;p5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5"/>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5"/>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216" name="Shape 1216"/>
        <p:cNvGrpSpPr/>
        <p:nvPr/>
      </p:nvGrpSpPr>
      <p:grpSpPr>
        <a:xfrm>
          <a:off x="0" y="0"/>
          <a:ext cx="0" cy="0"/>
          <a:chOff x="0" y="0"/>
          <a:chExt cx="0" cy="0"/>
        </a:xfrm>
      </p:grpSpPr>
      <p:grpSp>
        <p:nvGrpSpPr>
          <p:cNvPr id="1217" name="Google Shape;1217;p56"/>
          <p:cNvGrpSpPr/>
          <p:nvPr/>
        </p:nvGrpSpPr>
        <p:grpSpPr>
          <a:xfrm flipH="1" rot="-5400000">
            <a:off x="5569997" y="3056048"/>
            <a:ext cx="5854568" cy="754641"/>
            <a:chOff x="371575" y="2718975"/>
            <a:chExt cx="6919475" cy="891800"/>
          </a:xfrm>
        </p:grpSpPr>
        <p:sp>
          <p:nvSpPr>
            <p:cNvPr id="1218" name="Google Shape;1218;p56"/>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6"/>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6"/>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6"/>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6"/>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6"/>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6"/>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6"/>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6"/>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6"/>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6"/>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292929"/>
        </a:solidFill>
      </p:bgPr>
    </p:bg>
    <p:spTree>
      <p:nvGrpSpPr>
        <p:cNvPr id="113" name="Shape 113"/>
        <p:cNvGrpSpPr/>
        <p:nvPr/>
      </p:nvGrpSpPr>
      <p:grpSpPr>
        <a:xfrm>
          <a:off x="0" y="0"/>
          <a:ext cx="0" cy="0"/>
          <a:chOff x="0" y="0"/>
          <a:chExt cx="0" cy="0"/>
        </a:xfrm>
      </p:grpSpPr>
      <p:sp>
        <p:nvSpPr>
          <p:cNvPr id="114" name="Google Shape;114;p7"/>
          <p:cNvSpPr txBox="1"/>
          <p:nvPr>
            <p:ph type="title"/>
          </p:nvPr>
        </p:nvSpPr>
        <p:spPr>
          <a:xfrm>
            <a:off x="713225" y="1078200"/>
            <a:ext cx="3666900" cy="2119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3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5" name="Google Shape;115;p7"/>
          <p:cNvSpPr txBox="1"/>
          <p:nvPr>
            <p:ph idx="1" type="body"/>
          </p:nvPr>
        </p:nvSpPr>
        <p:spPr>
          <a:xfrm>
            <a:off x="713225" y="3197213"/>
            <a:ext cx="3666900" cy="1000800"/>
          </a:xfrm>
          <a:prstGeom prst="rect">
            <a:avLst/>
          </a:prstGeom>
        </p:spPr>
        <p:txBody>
          <a:bodyPr anchorCtr="0" anchor="ctr" bIns="91425" lIns="91425" spcFirstLastPara="1" rIns="91425" wrap="square" tIns="91425">
            <a:noAutofit/>
          </a:bodyPr>
          <a:lstStyle>
            <a:lvl1pPr indent="-304800" lvl="0" marL="457200" rtl="0" algn="r">
              <a:spcBef>
                <a:spcPts val="0"/>
              </a:spcBef>
              <a:spcAft>
                <a:spcPts val="0"/>
              </a:spcAft>
              <a:buSzPts val="12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grpSp>
        <p:nvGrpSpPr>
          <p:cNvPr id="116" name="Google Shape;116;p7"/>
          <p:cNvGrpSpPr/>
          <p:nvPr/>
        </p:nvGrpSpPr>
        <p:grpSpPr>
          <a:xfrm flipH="1" rot="5400000">
            <a:off x="4258010" y="-4720194"/>
            <a:ext cx="1031506" cy="9941933"/>
            <a:chOff x="3600400" y="238125"/>
            <a:chExt cx="412850" cy="5234525"/>
          </a:xfrm>
        </p:grpSpPr>
        <p:sp>
          <p:nvSpPr>
            <p:cNvPr id="117" name="Google Shape;117;p7"/>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7"/>
          <p:cNvGrpSpPr/>
          <p:nvPr/>
        </p:nvGrpSpPr>
        <p:grpSpPr>
          <a:xfrm>
            <a:off x="4673875" y="971949"/>
            <a:ext cx="3813888" cy="3474351"/>
            <a:chOff x="1306050" y="548331"/>
            <a:chExt cx="7254875" cy="4060244"/>
          </a:xfrm>
        </p:grpSpPr>
        <p:sp>
          <p:nvSpPr>
            <p:cNvPr id="127" name="Google Shape;127;p7"/>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rot="-5400000">
              <a:off x="2879100" y="-1024719"/>
              <a:ext cx="3905400" cy="7051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7"/>
          <p:cNvGrpSpPr/>
          <p:nvPr/>
        </p:nvGrpSpPr>
        <p:grpSpPr>
          <a:xfrm flipH="1">
            <a:off x="1035284" y="4274225"/>
            <a:ext cx="3250691" cy="167800"/>
            <a:chOff x="2774575" y="1471700"/>
            <a:chExt cx="3250691" cy="167800"/>
          </a:xfrm>
        </p:grpSpPr>
        <p:sp>
          <p:nvSpPr>
            <p:cNvPr id="130" name="Google Shape;130;p7"/>
            <p:cNvSpPr/>
            <p:nvPr/>
          </p:nvSpPr>
          <p:spPr>
            <a:xfrm>
              <a:off x="2774575" y="1471700"/>
              <a:ext cx="3250691" cy="167800"/>
            </a:xfrm>
            <a:custGeom>
              <a:rect b="b" l="l" r="r" t="t"/>
              <a:pathLst>
                <a:path extrusionOk="0" h="6712" w="79479">
                  <a:moveTo>
                    <a:pt x="3379" y="1"/>
                  </a:moveTo>
                  <a:cubicBezTo>
                    <a:pt x="1507" y="1"/>
                    <a:pt x="0" y="1507"/>
                    <a:pt x="0" y="3356"/>
                  </a:cubicBezTo>
                  <a:lnTo>
                    <a:pt x="0" y="3356"/>
                  </a:lnTo>
                  <a:cubicBezTo>
                    <a:pt x="0" y="5205"/>
                    <a:pt x="1507" y="6711"/>
                    <a:pt x="3379" y="6711"/>
                  </a:cubicBezTo>
                  <a:lnTo>
                    <a:pt x="3379" y="6711"/>
                  </a:lnTo>
                  <a:lnTo>
                    <a:pt x="76100" y="6711"/>
                  </a:lnTo>
                  <a:cubicBezTo>
                    <a:pt x="77972" y="6711"/>
                    <a:pt x="79478" y="5205"/>
                    <a:pt x="79478" y="3356"/>
                  </a:cubicBezTo>
                  <a:lnTo>
                    <a:pt x="79478" y="3356"/>
                  </a:lnTo>
                  <a:cubicBezTo>
                    <a:pt x="79478" y="1507"/>
                    <a:pt x="77972" y="1"/>
                    <a:pt x="76100" y="1"/>
                  </a:cubicBezTo>
                  <a:lnTo>
                    <a:pt x="76100"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867600" y="1533900"/>
              <a:ext cx="3026815" cy="43400"/>
            </a:xfrm>
            <a:custGeom>
              <a:rect b="b" l="l" r="r" t="t"/>
              <a:pathLst>
                <a:path extrusionOk="0" h="1736" w="72037">
                  <a:moveTo>
                    <a:pt x="867" y="1"/>
                  </a:moveTo>
                  <a:cubicBezTo>
                    <a:pt x="388" y="1"/>
                    <a:pt x="0" y="389"/>
                    <a:pt x="0" y="868"/>
                  </a:cubicBezTo>
                  <a:cubicBezTo>
                    <a:pt x="0" y="1348"/>
                    <a:pt x="388" y="1736"/>
                    <a:pt x="867" y="1736"/>
                  </a:cubicBezTo>
                  <a:lnTo>
                    <a:pt x="71169" y="1736"/>
                  </a:lnTo>
                  <a:cubicBezTo>
                    <a:pt x="71649" y="1736"/>
                    <a:pt x="72037" y="1348"/>
                    <a:pt x="72037" y="868"/>
                  </a:cubicBezTo>
                  <a:cubicBezTo>
                    <a:pt x="72037" y="389"/>
                    <a:pt x="71649" y="1"/>
                    <a:pt x="71169"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2867600" y="1533900"/>
              <a:ext cx="1398050" cy="43400"/>
            </a:xfrm>
            <a:custGeom>
              <a:rect b="b" l="l" r="r" t="t"/>
              <a:pathLst>
                <a:path extrusionOk="0" h="1736" w="55922">
                  <a:moveTo>
                    <a:pt x="55922" y="1"/>
                  </a:moveTo>
                  <a:lnTo>
                    <a:pt x="867" y="1"/>
                  </a:lnTo>
                  <a:cubicBezTo>
                    <a:pt x="388" y="1"/>
                    <a:pt x="0" y="389"/>
                    <a:pt x="0" y="868"/>
                  </a:cubicBezTo>
                  <a:cubicBezTo>
                    <a:pt x="0" y="1348"/>
                    <a:pt x="388" y="1736"/>
                    <a:pt x="867" y="1736"/>
                  </a:cubicBezTo>
                  <a:lnTo>
                    <a:pt x="55922" y="1736"/>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4199450" y="1494525"/>
              <a:ext cx="122125" cy="122150"/>
            </a:xfrm>
            <a:custGeom>
              <a:rect b="b" l="l" r="r" t="t"/>
              <a:pathLst>
                <a:path extrusionOk="0" h="4886" w="4885">
                  <a:moveTo>
                    <a:pt x="0" y="2443"/>
                  </a:moveTo>
                  <a:cubicBezTo>
                    <a:pt x="0" y="3790"/>
                    <a:pt x="1096" y="4885"/>
                    <a:pt x="2443" y="4885"/>
                  </a:cubicBezTo>
                  <a:lnTo>
                    <a:pt x="2443" y="4885"/>
                  </a:lnTo>
                  <a:cubicBezTo>
                    <a:pt x="3789" y="4885"/>
                    <a:pt x="4885" y="3790"/>
                    <a:pt x="4885" y="2443"/>
                  </a:cubicBezTo>
                  <a:lnTo>
                    <a:pt x="4885" y="2443"/>
                  </a:lnTo>
                  <a:cubicBezTo>
                    <a:pt x="4885" y="1096"/>
                    <a:pt x="3789" y="1"/>
                    <a:pt x="2443" y="1"/>
                  </a:cubicBezTo>
                  <a:lnTo>
                    <a:pt x="2443" y="1"/>
                  </a:lnTo>
                  <a:cubicBezTo>
                    <a:pt x="1096" y="1"/>
                    <a:pt x="0" y="1096"/>
                    <a:pt x="0" y="2443"/>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99450" y="1494525"/>
              <a:ext cx="122125" cy="122150"/>
            </a:xfrm>
            <a:custGeom>
              <a:rect b="b" l="l" r="r" t="t"/>
              <a:pathLst>
                <a:path extrusionOk="0" fill="none" h="4886" w="4885">
                  <a:moveTo>
                    <a:pt x="4885" y="2443"/>
                  </a:moveTo>
                  <a:cubicBezTo>
                    <a:pt x="4885" y="3790"/>
                    <a:pt x="3789" y="4885"/>
                    <a:pt x="2443" y="4885"/>
                  </a:cubicBezTo>
                  <a:cubicBezTo>
                    <a:pt x="1096" y="4885"/>
                    <a:pt x="0" y="3790"/>
                    <a:pt x="0" y="2443"/>
                  </a:cubicBezTo>
                  <a:cubicBezTo>
                    <a:pt x="0" y="1096"/>
                    <a:pt x="1096" y="1"/>
                    <a:pt x="2443" y="1"/>
                  </a:cubicBezTo>
                  <a:cubicBezTo>
                    <a:pt x="3789" y="1"/>
                    <a:pt x="4885" y="1096"/>
                    <a:pt x="4885" y="2443"/>
                  </a:cubicBezTo>
                  <a:close/>
                </a:path>
              </a:pathLst>
            </a:custGeom>
            <a:noFill/>
            <a:ln cap="flat" cmpd="sng" w="9700">
              <a:solidFill>
                <a:schemeClr val="accent1"/>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4234250" y="1529350"/>
              <a:ext cx="52525" cy="52525"/>
            </a:xfrm>
            <a:custGeom>
              <a:rect b="b" l="l" r="r" t="t"/>
              <a:pathLst>
                <a:path extrusionOk="0" h="2101" w="2101">
                  <a:moveTo>
                    <a:pt x="1051" y="0"/>
                  </a:moveTo>
                  <a:cubicBezTo>
                    <a:pt x="480" y="0"/>
                    <a:pt x="1" y="480"/>
                    <a:pt x="1" y="1050"/>
                  </a:cubicBezTo>
                  <a:cubicBezTo>
                    <a:pt x="1" y="1621"/>
                    <a:pt x="480" y="2100"/>
                    <a:pt x="1051" y="2100"/>
                  </a:cubicBezTo>
                  <a:cubicBezTo>
                    <a:pt x="1621" y="2100"/>
                    <a:pt x="2101" y="1621"/>
                    <a:pt x="2101" y="1050"/>
                  </a:cubicBezTo>
                  <a:cubicBezTo>
                    <a:pt x="2101" y="480"/>
                    <a:pt x="1621" y="0"/>
                    <a:pt x="1051" y="0"/>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6" name="Shape 136"/>
        <p:cNvGrpSpPr/>
        <p:nvPr/>
      </p:nvGrpSpPr>
      <p:grpSpPr>
        <a:xfrm>
          <a:off x="0" y="0"/>
          <a:ext cx="0" cy="0"/>
          <a:chOff x="0" y="0"/>
          <a:chExt cx="0" cy="0"/>
        </a:xfrm>
      </p:grpSpPr>
      <p:grpSp>
        <p:nvGrpSpPr>
          <p:cNvPr id="137" name="Google Shape;137;p8"/>
          <p:cNvGrpSpPr/>
          <p:nvPr/>
        </p:nvGrpSpPr>
        <p:grpSpPr>
          <a:xfrm>
            <a:off x="944550" y="541600"/>
            <a:ext cx="7254900" cy="4060300"/>
            <a:chOff x="1306025" y="548275"/>
            <a:chExt cx="7254900" cy="4060300"/>
          </a:xfrm>
        </p:grpSpPr>
        <p:sp>
          <p:nvSpPr>
            <p:cNvPr id="138" name="Google Shape;138;p8"/>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8"/>
          <p:cNvSpPr txBox="1"/>
          <p:nvPr>
            <p:ph type="title"/>
          </p:nvPr>
        </p:nvSpPr>
        <p:spPr>
          <a:xfrm>
            <a:off x="1388100" y="1124100"/>
            <a:ext cx="6367800" cy="2184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41" name="Google Shape;141;p8"/>
          <p:cNvGrpSpPr/>
          <p:nvPr/>
        </p:nvGrpSpPr>
        <p:grpSpPr>
          <a:xfrm>
            <a:off x="-328607" y="-1965891"/>
            <a:ext cx="1004836" cy="7516254"/>
            <a:chOff x="3600400" y="238125"/>
            <a:chExt cx="412850" cy="5234525"/>
          </a:xfrm>
        </p:grpSpPr>
        <p:sp>
          <p:nvSpPr>
            <p:cNvPr id="142" name="Google Shape;142;p8"/>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8"/>
          <p:cNvGrpSpPr/>
          <p:nvPr/>
        </p:nvGrpSpPr>
        <p:grpSpPr>
          <a:xfrm>
            <a:off x="8516793" y="-1965891"/>
            <a:ext cx="1004836" cy="7516254"/>
            <a:chOff x="3600400" y="238125"/>
            <a:chExt cx="412850" cy="5234525"/>
          </a:xfrm>
        </p:grpSpPr>
        <p:sp>
          <p:nvSpPr>
            <p:cNvPr id="152" name="Google Shape;152;p8"/>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8"/>
          <p:cNvSpPr/>
          <p:nvPr/>
        </p:nvSpPr>
        <p:spPr>
          <a:xfrm>
            <a:off x="1563725" y="3578950"/>
            <a:ext cx="5790000" cy="460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8"/>
          <p:cNvGrpSpPr/>
          <p:nvPr/>
        </p:nvGrpSpPr>
        <p:grpSpPr>
          <a:xfrm>
            <a:off x="5824334" y="3636409"/>
            <a:ext cx="1319855" cy="345301"/>
            <a:chOff x="4986134" y="3649034"/>
            <a:chExt cx="1319855" cy="345301"/>
          </a:xfrm>
        </p:grpSpPr>
        <p:grpSp>
          <p:nvGrpSpPr>
            <p:cNvPr id="163" name="Google Shape;163;p8"/>
            <p:cNvGrpSpPr/>
            <p:nvPr/>
          </p:nvGrpSpPr>
          <p:grpSpPr>
            <a:xfrm>
              <a:off x="4986134" y="3649034"/>
              <a:ext cx="1319855" cy="345301"/>
              <a:chOff x="6758775" y="4130925"/>
              <a:chExt cx="1609775" cy="421150"/>
            </a:xfrm>
          </p:grpSpPr>
          <p:sp>
            <p:nvSpPr>
              <p:cNvPr id="164" name="Google Shape;164;p8"/>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8"/>
            <p:cNvSpPr/>
            <p:nvPr/>
          </p:nvSpPr>
          <p:spPr>
            <a:xfrm>
              <a:off x="5087398" y="3724339"/>
              <a:ext cx="120645" cy="194682"/>
            </a:xfrm>
            <a:custGeom>
              <a:rect b="b" l="l" r="r" t="t"/>
              <a:pathLst>
                <a:path extrusionOk="0" h="8287" w="5136">
                  <a:moveTo>
                    <a:pt x="4154" y="1"/>
                  </a:moveTo>
                  <a:lnTo>
                    <a:pt x="0" y="4132"/>
                  </a:lnTo>
                  <a:lnTo>
                    <a:pt x="4154" y="8286"/>
                  </a:lnTo>
                  <a:lnTo>
                    <a:pt x="5136" y="7282"/>
                  </a:lnTo>
                  <a:lnTo>
                    <a:pt x="2009" y="4132"/>
                  </a:lnTo>
                  <a:lnTo>
                    <a:pt x="5136" y="982"/>
                  </a:lnTo>
                  <a:lnTo>
                    <a:pt x="4154"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flipH="1">
              <a:off x="6088323" y="3724339"/>
              <a:ext cx="120645" cy="194682"/>
            </a:xfrm>
            <a:custGeom>
              <a:rect b="b" l="l" r="r" t="t"/>
              <a:pathLst>
                <a:path extrusionOk="0" h="8287" w="5136">
                  <a:moveTo>
                    <a:pt x="4154" y="1"/>
                  </a:moveTo>
                  <a:lnTo>
                    <a:pt x="0" y="4132"/>
                  </a:lnTo>
                  <a:lnTo>
                    <a:pt x="4154" y="8286"/>
                  </a:lnTo>
                  <a:lnTo>
                    <a:pt x="5136" y="7282"/>
                  </a:lnTo>
                  <a:lnTo>
                    <a:pt x="2009" y="4132"/>
                  </a:lnTo>
                  <a:lnTo>
                    <a:pt x="5136" y="982"/>
                  </a:lnTo>
                  <a:lnTo>
                    <a:pt x="4154"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4" name="Shape 174"/>
        <p:cNvGrpSpPr/>
        <p:nvPr/>
      </p:nvGrpSpPr>
      <p:grpSpPr>
        <a:xfrm>
          <a:off x="0" y="0"/>
          <a:ext cx="0" cy="0"/>
          <a:chOff x="0" y="0"/>
          <a:chExt cx="0" cy="0"/>
        </a:xfrm>
      </p:grpSpPr>
      <p:grpSp>
        <p:nvGrpSpPr>
          <p:cNvPr id="175" name="Google Shape;175;p9"/>
          <p:cNvGrpSpPr/>
          <p:nvPr/>
        </p:nvGrpSpPr>
        <p:grpSpPr>
          <a:xfrm>
            <a:off x="1263176" y="731248"/>
            <a:ext cx="6617654" cy="2013902"/>
            <a:chOff x="1306025" y="548275"/>
            <a:chExt cx="7243491" cy="4060287"/>
          </a:xfrm>
        </p:grpSpPr>
        <p:sp>
          <p:nvSpPr>
            <p:cNvPr id="176" name="Google Shape;176;p9"/>
            <p:cNvSpPr/>
            <p:nvPr/>
          </p:nvSpPr>
          <p:spPr>
            <a:xfrm rot="-5400000">
              <a:off x="3059816" y="-881138"/>
              <a:ext cx="3888300" cy="7091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9"/>
          <p:cNvSpPr txBox="1"/>
          <p:nvPr>
            <p:ph type="title"/>
          </p:nvPr>
        </p:nvSpPr>
        <p:spPr>
          <a:xfrm>
            <a:off x="1981202" y="1413225"/>
            <a:ext cx="5181600" cy="1142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9" name="Google Shape;179;p9"/>
          <p:cNvSpPr txBox="1"/>
          <p:nvPr>
            <p:ph idx="1" type="subTitle"/>
          </p:nvPr>
        </p:nvSpPr>
        <p:spPr>
          <a:xfrm>
            <a:off x="1981202" y="2824213"/>
            <a:ext cx="51816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80" name="Google Shape;180;p9"/>
          <p:cNvGrpSpPr/>
          <p:nvPr/>
        </p:nvGrpSpPr>
        <p:grpSpPr>
          <a:xfrm rot="5400000">
            <a:off x="4181417" y="226446"/>
            <a:ext cx="724510" cy="9186068"/>
            <a:chOff x="3600400" y="238125"/>
            <a:chExt cx="412850" cy="5234525"/>
          </a:xfrm>
        </p:grpSpPr>
        <p:sp>
          <p:nvSpPr>
            <p:cNvPr id="181" name="Google Shape;181;p9"/>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24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9"/>
          <p:cNvSpPr/>
          <p:nvPr/>
        </p:nvSpPr>
        <p:spPr>
          <a:xfrm>
            <a:off x="1563725" y="911950"/>
            <a:ext cx="5980500" cy="460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9"/>
          <p:cNvGrpSpPr/>
          <p:nvPr/>
        </p:nvGrpSpPr>
        <p:grpSpPr>
          <a:xfrm rot="10800000">
            <a:off x="5437050" y="1058150"/>
            <a:ext cx="1986975" cy="167800"/>
            <a:chOff x="2774575" y="1471700"/>
            <a:chExt cx="1986975" cy="167800"/>
          </a:xfrm>
        </p:grpSpPr>
        <p:sp>
          <p:nvSpPr>
            <p:cNvPr id="192" name="Google Shape;192;p9"/>
            <p:cNvSpPr/>
            <p:nvPr/>
          </p:nvSpPr>
          <p:spPr>
            <a:xfrm>
              <a:off x="2774575" y="1471700"/>
              <a:ext cx="1986975" cy="167800"/>
            </a:xfrm>
            <a:custGeom>
              <a:rect b="b" l="l" r="r" t="t"/>
              <a:pathLst>
                <a:path extrusionOk="0" h="6712" w="79479">
                  <a:moveTo>
                    <a:pt x="3379" y="1"/>
                  </a:moveTo>
                  <a:cubicBezTo>
                    <a:pt x="1507" y="1"/>
                    <a:pt x="0" y="1507"/>
                    <a:pt x="0" y="3356"/>
                  </a:cubicBezTo>
                  <a:lnTo>
                    <a:pt x="0" y="3356"/>
                  </a:lnTo>
                  <a:cubicBezTo>
                    <a:pt x="0" y="5205"/>
                    <a:pt x="1507" y="6711"/>
                    <a:pt x="3379" y="6711"/>
                  </a:cubicBezTo>
                  <a:lnTo>
                    <a:pt x="3379" y="6711"/>
                  </a:lnTo>
                  <a:lnTo>
                    <a:pt x="76100" y="6711"/>
                  </a:lnTo>
                  <a:cubicBezTo>
                    <a:pt x="77972" y="6711"/>
                    <a:pt x="79478" y="5205"/>
                    <a:pt x="79478" y="3356"/>
                  </a:cubicBezTo>
                  <a:lnTo>
                    <a:pt x="79478" y="3356"/>
                  </a:lnTo>
                  <a:cubicBezTo>
                    <a:pt x="79478" y="1507"/>
                    <a:pt x="77972" y="1"/>
                    <a:pt x="76100" y="1"/>
                  </a:cubicBezTo>
                  <a:lnTo>
                    <a:pt x="76100"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2867600" y="1533900"/>
              <a:ext cx="1800925" cy="43400"/>
            </a:xfrm>
            <a:custGeom>
              <a:rect b="b" l="l" r="r" t="t"/>
              <a:pathLst>
                <a:path extrusionOk="0" h="1736" w="72037">
                  <a:moveTo>
                    <a:pt x="867" y="1"/>
                  </a:moveTo>
                  <a:cubicBezTo>
                    <a:pt x="388" y="1"/>
                    <a:pt x="0" y="389"/>
                    <a:pt x="0" y="868"/>
                  </a:cubicBezTo>
                  <a:cubicBezTo>
                    <a:pt x="0" y="1348"/>
                    <a:pt x="388" y="1736"/>
                    <a:pt x="867" y="1736"/>
                  </a:cubicBezTo>
                  <a:lnTo>
                    <a:pt x="71169" y="1736"/>
                  </a:lnTo>
                  <a:cubicBezTo>
                    <a:pt x="71649" y="1736"/>
                    <a:pt x="72037" y="1348"/>
                    <a:pt x="72037" y="868"/>
                  </a:cubicBezTo>
                  <a:cubicBezTo>
                    <a:pt x="72037" y="389"/>
                    <a:pt x="71649" y="1"/>
                    <a:pt x="71169"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2867600" y="1533900"/>
              <a:ext cx="1398050" cy="43400"/>
            </a:xfrm>
            <a:custGeom>
              <a:rect b="b" l="l" r="r" t="t"/>
              <a:pathLst>
                <a:path extrusionOk="0" h="1736" w="55922">
                  <a:moveTo>
                    <a:pt x="55922" y="1"/>
                  </a:moveTo>
                  <a:lnTo>
                    <a:pt x="867" y="1"/>
                  </a:lnTo>
                  <a:cubicBezTo>
                    <a:pt x="388" y="1"/>
                    <a:pt x="0" y="389"/>
                    <a:pt x="0" y="868"/>
                  </a:cubicBezTo>
                  <a:cubicBezTo>
                    <a:pt x="0" y="1348"/>
                    <a:pt x="388" y="1736"/>
                    <a:pt x="867" y="1736"/>
                  </a:cubicBezTo>
                  <a:lnTo>
                    <a:pt x="55922" y="1736"/>
                  </a:ln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4199450" y="1494525"/>
              <a:ext cx="122125" cy="122150"/>
            </a:xfrm>
            <a:custGeom>
              <a:rect b="b" l="l" r="r" t="t"/>
              <a:pathLst>
                <a:path extrusionOk="0" h="4886" w="4885">
                  <a:moveTo>
                    <a:pt x="0" y="2443"/>
                  </a:moveTo>
                  <a:cubicBezTo>
                    <a:pt x="0" y="3790"/>
                    <a:pt x="1096" y="4885"/>
                    <a:pt x="2443" y="4885"/>
                  </a:cubicBezTo>
                  <a:lnTo>
                    <a:pt x="2443" y="4885"/>
                  </a:lnTo>
                  <a:cubicBezTo>
                    <a:pt x="3789" y="4885"/>
                    <a:pt x="4885" y="3790"/>
                    <a:pt x="4885" y="2443"/>
                  </a:cubicBezTo>
                  <a:lnTo>
                    <a:pt x="4885" y="2443"/>
                  </a:lnTo>
                  <a:cubicBezTo>
                    <a:pt x="4885" y="1096"/>
                    <a:pt x="3789" y="1"/>
                    <a:pt x="2443" y="1"/>
                  </a:cubicBezTo>
                  <a:lnTo>
                    <a:pt x="2443" y="1"/>
                  </a:lnTo>
                  <a:cubicBezTo>
                    <a:pt x="1096" y="1"/>
                    <a:pt x="0" y="1096"/>
                    <a:pt x="0" y="2443"/>
                  </a:cubicBezTo>
                  <a:close/>
                </a:path>
              </a:pathLst>
            </a:custGeom>
            <a:solidFill>
              <a:srgbClr val="1155CC">
                <a:alpha val="6201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4199450" y="1494525"/>
              <a:ext cx="122125" cy="122150"/>
            </a:xfrm>
            <a:custGeom>
              <a:rect b="b" l="l" r="r" t="t"/>
              <a:pathLst>
                <a:path extrusionOk="0" fill="none" h="4886" w="4885">
                  <a:moveTo>
                    <a:pt x="4885" y="2443"/>
                  </a:moveTo>
                  <a:cubicBezTo>
                    <a:pt x="4885" y="3790"/>
                    <a:pt x="3789" y="4885"/>
                    <a:pt x="2443" y="4885"/>
                  </a:cubicBezTo>
                  <a:cubicBezTo>
                    <a:pt x="1096" y="4885"/>
                    <a:pt x="0" y="3790"/>
                    <a:pt x="0" y="2443"/>
                  </a:cubicBezTo>
                  <a:cubicBezTo>
                    <a:pt x="0" y="1096"/>
                    <a:pt x="1096" y="1"/>
                    <a:pt x="2443" y="1"/>
                  </a:cubicBezTo>
                  <a:cubicBezTo>
                    <a:pt x="3789" y="1"/>
                    <a:pt x="4885" y="1096"/>
                    <a:pt x="4885" y="2443"/>
                  </a:cubicBezTo>
                  <a:close/>
                </a:path>
              </a:pathLst>
            </a:custGeom>
            <a:solidFill>
              <a:srgbClr val="1155CC">
                <a:alpha val="62010"/>
              </a:srgbClr>
            </a:solid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4234250" y="1529350"/>
              <a:ext cx="52525" cy="52525"/>
            </a:xfrm>
            <a:custGeom>
              <a:rect b="b" l="l" r="r" t="t"/>
              <a:pathLst>
                <a:path extrusionOk="0" h="2101" w="2101">
                  <a:moveTo>
                    <a:pt x="1051" y="0"/>
                  </a:moveTo>
                  <a:cubicBezTo>
                    <a:pt x="480" y="0"/>
                    <a:pt x="1" y="480"/>
                    <a:pt x="1" y="1050"/>
                  </a:cubicBezTo>
                  <a:cubicBezTo>
                    <a:pt x="1" y="1621"/>
                    <a:pt x="480" y="2100"/>
                    <a:pt x="1051" y="2100"/>
                  </a:cubicBezTo>
                  <a:cubicBezTo>
                    <a:pt x="1621" y="2100"/>
                    <a:pt x="2101" y="1621"/>
                    <a:pt x="2101" y="1050"/>
                  </a:cubicBezTo>
                  <a:cubicBezTo>
                    <a:pt x="2101" y="480"/>
                    <a:pt x="1621" y="0"/>
                    <a:pt x="1051" y="0"/>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8" name="Shape 198"/>
        <p:cNvGrpSpPr/>
        <p:nvPr/>
      </p:nvGrpSpPr>
      <p:grpSpPr>
        <a:xfrm>
          <a:off x="0" y="0"/>
          <a:ext cx="0" cy="0"/>
          <a:chOff x="0" y="0"/>
          <a:chExt cx="0" cy="0"/>
        </a:xfrm>
      </p:grpSpPr>
      <p:grpSp>
        <p:nvGrpSpPr>
          <p:cNvPr id="199" name="Google Shape;199;p10"/>
          <p:cNvGrpSpPr/>
          <p:nvPr/>
        </p:nvGrpSpPr>
        <p:grpSpPr>
          <a:xfrm>
            <a:off x="0" y="539500"/>
            <a:ext cx="9280275" cy="697250"/>
            <a:chOff x="0" y="539500"/>
            <a:chExt cx="9280275" cy="697250"/>
          </a:xfrm>
        </p:grpSpPr>
        <p:sp>
          <p:nvSpPr>
            <p:cNvPr id="200" name="Google Shape;200;p1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10"/>
          <p:cNvSpPr txBox="1"/>
          <p:nvPr>
            <p:ph idx="1" type="body"/>
          </p:nvPr>
        </p:nvSpPr>
        <p:spPr>
          <a:xfrm>
            <a:off x="713225" y="539500"/>
            <a:ext cx="7717500" cy="5727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2800">
                <a:solidFill>
                  <a:schemeClr val="lt2"/>
                </a:solidFill>
                <a:latin typeface="Orbitron"/>
                <a:ea typeface="Orbitron"/>
                <a:cs typeface="Orbitron"/>
                <a:sym typeface="Orbitron"/>
              </a:defRPr>
            </a:lvl1pPr>
          </a:lstStyle>
          <a:p/>
        </p:txBody>
      </p:sp>
      <p:grpSp>
        <p:nvGrpSpPr>
          <p:cNvPr id="204" name="Google Shape;204;p10"/>
          <p:cNvGrpSpPr/>
          <p:nvPr/>
        </p:nvGrpSpPr>
        <p:grpSpPr>
          <a:xfrm rot="5400000">
            <a:off x="-2107107" y="4105666"/>
            <a:ext cx="5455505" cy="754641"/>
            <a:chOff x="371575" y="2718975"/>
            <a:chExt cx="6447825" cy="891800"/>
          </a:xfrm>
        </p:grpSpPr>
        <p:sp>
          <p:nvSpPr>
            <p:cNvPr id="205" name="Google Shape;205;p1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a:off x="3442308"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a:off x="3568658"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9292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1pPr>
            <a:lvl2pPr lvl="1">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2pPr>
            <a:lvl3pPr lvl="2">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3pPr>
            <a:lvl4pPr lvl="3">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4pPr>
            <a:lvl5pPr lvl="4">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5pPr>
            <a:lvl6pPr lvl="5">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6pPr>
            <a:lvl7pPr lvl="6">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7pPr>
            <a:lvl8pPr lvl="7">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8pPr>
            <a:lvl9pPr lvl="8">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9pPr>
          </a:lstStyle>
          <a:p/>
        </p:txBody>
      </p:sp>
      <p:sp>
        <p:nvSpPr>
          <p:cNvPr id="7" name="Google Shape;7;p1"/>
          <p:cNvSpPr txBox="1"/>
          <p:nvPr>
            <p:ph idx="1" type="body"/>
          </p:nvPr>
        </p:nvSpPr>
        <p:spPr>
          <a:xfrm>
            <a:off x="713225" y="1246950"/>
            <a:ext cx="7717500" cy="3361500"/>
          </a:xfrm>
          <a:prstGeom prst="rect">
            <a:avLst/>
          </a:prstGeom>
          <a:noFill/>
          <a:ln>
            <a:noFill/>
          </a:ln>
        </p:spPr>
        <p:txBody>
          <a:bodyPr anchorCtr="0" anchor="ctr"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chivo"/>
              <a:buChar char="●"/>
              <a:defRPr sz="1800">
                <a:solidFill>
                  <a:schemeClr val="dk1"/>
                </a:solidFill>
                <a:latin typeface="Archivo"/>
                <a:ea typeface="Archivo"/>
                <a:cs typeface="Archivo"/>
                <a:sym typeface="Archivo"/>
              </a:defRPr>
            </a:lvl1pPr>
            <a:lvl2pPr indent="-317500" lvl="1" marL="9144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57"/>
          <p:cNvSpPr txBox="1"/>
          <p:nvPr>
            <p:ph type="ctrTitle"/>
          </p:nvPr>
        </p:nvSpPr>
        <p:spPr>
          <a:xfrm>
            <a:off x="1558350" y="1095575"/>
            <a:ext cx="6390000" cy="3050100"/>
          </a:xfrm>
          <a:prstGeom prst="rect">
            <a:avLst/>
          </a:prstGeom>
        </p:spPr>
        <p:txBody>
          <a:bodyPr anchorCtr="0" anchor="t" bIns="91425" lIns="182875" spcFirstLastPara="1" rIns="91425" wrap="square" tIns="91425">
            <a:noAutofit/>
          </a:bodyPr>
          <a:lstStyle/>
          <a:p>
            <a:pPr indent="-9144" lvl="0" marL="9144" rtl="0" algn="ctr">
              <a:spcBef>
                <a:spcPts val="0"/>
              </a:spcBef>
              <a:spcAft>
                <a:spcPts val="0"/>
              </a:spcAft>
              <a:buNone/>
            </a:pPr>
            <a:r>
              <a:rPr lang="en" sz="3400">
                <a:solidFill>
                  <a:schemeClr val="accent1"/>
                </a:solidFill>
              </a:rPr>
              <a:t>Computer Construction</a:t>
            </a:r>
            <a:endParaRPr sz="3400">
              <a:solidFill>
                <a:schemeClr val="accent1"/>
              </a:solidFill>
            </a:endParaRPr>
          </a:p>
          <a:p>
            <a:pPr indent="-9144" lvl="0" marL="9144" rtl="0" algn="ctr">
              <a:spcBef>
                <a:spcPts val="0"/>
              </a:spcBef>
              <a:spcAft>
                <a:spcPts val="0"/>
              </a:spcAft>
              <a:buNone/>
            </a:pPr>
            <a:r>
              <a:rPr lang="en" sz="3400">
                <a:solidFill>
                  <a:schemeClr val="accent1"/>
                </a:solidFill>
              </a:rPr>
              <a:t>Compilation and S</a:t>
            </a:r>
            <a:r>
              <a:rPr lang="en" sz="3400">
                <a:solidFill>
                  <a:schemeClr val="accent1"/>
                </a:solidFill>
              </a:rPr>
              <a:t>haring</a:t>
            </a:r>
            <a:endParaRPr sz="3400">
              <a:solidFill>
                <a:schemeClr val="accent1"/>
              </a:solidFill>
            </a:endParaRPr>
          </a:p>
          <a:p>
            <a:pPr indent="-9144" lvl="0" marL="9144" rtl="0" algn="ctr">
              <a:spcBef>
                <a:spcPts val="0"/>
              </a:spcBef>
              <a:spcAft>
                <a:spcPts val="0"/>
              </a:spcAft>
              <a:buNone/>
            </a:pPr>
            <a:r>
              <a:rPr lang="en" sz="3400">
                <a:solidFill>
                  <a:schemeClr val="accent1"/>
                </a:solidFill>
              </a:rPr>
              <a:t>Website/Forum Project</a:t>
            </a:r>
            <a:endParaRPr sz="3400">
              <a:solidFill>
                <a:schemeClr val="accent1"/>
              </a:solidFill>
            </a:endParaRPr>
          </a:p>
        </p:txBody>
      </p:sp>
      <p:sp>
        <p:nvSpPr>
          <p:cNvPr id="1234" name="Google Shape;1234;p57"/>
          <p:cNvSpPr txBox="1"/>
          <p:nvPr>
            <p:ph idx="1" type="subTitle"/>
          </p:nvPr>
        </p:nvSpPr>
        <p:spPr>
          <a:xfrm>
            <a:off x="1517250" y="3848400"/>
            <a:ext cx="6230100" cy="4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snappier name can be developed at a later date!</a:t>
            </a:r>
            <a:endParaRPr/>
          </a:p>
        </p:txBody>
      </p:sp>
      <p:grpSp>
        <p:nvGrpSpPr>
          <p:cNvPr id="1235" name="Google Shape;1235;p57"/>
          <p:cNvGrpSpPr/>
          <p:nvPr/>
        </p:nvGrpSpPr>
        <p:grpSpPr>
          <a:xfrm>
            <a:off x="6183200" y="3902471"/>
            <a:ext cx="1319904" cy="344865"/>
            <a:chOff x="7577451" y="132935"/>
            <a:chExt cx="1262582" cy="329857"/>
          </a:xfrm>
        </p:grpSpPr>
        <p:sp>
          <p:nvSpPr>
            <p:cNvPr id="1236" name="Google Shape;1236;p57"/>
            <p:cNvSpPr/>
            <p:nvPr/>
          </p:nvSpPr>
          <p:spPr>
            <a:xfrm>
              <a:off x="7577451" y="132935"/>
              <a:ext cx="329857" cy="329857"/>
            </a:xfrm>
            <a:custGeom>
              <a:rect b="b" l="l" r="r" t="t"/>
              <a:pathLst>
                <a:path extrusionOk="0" h="16823" w="16823">
                  <a:moveTo>
                    <a:pt x="1" y="8423"/>
                  </a:moveTo>
                  <a:cubicBezTo>
                    <a:pt x="1" y="13057"/>
                    <a:pt x="3767" y="16823"/>
                    <a:pt x="8423" y="16823"/>
                  </a:cubicBezTo>
                  <a:lnTo>
                    <a:pt x="8423" y="16823"/>
                  </a:lnTo>
                  <a:cubicBezTo>
                    <a:pt x="13057" y="16823"/>
                    <a:pt x="16823" y="13057"/>
                    <a:pt x="16823" y="8423"/>
                  </a:cubicBezTo>
                  <a:lnTo>
                    <a:pt x="16823" y="8423"/>
                  </a:lnTo>
                  <a:cubicBezTo>
                    <a:pt x="16823" y="3767"/>
                    <a:pt x="13057" y="1"/>
                    <a:pt x="8423" y="1"/>
                  </a:cubicBezTo>
                  <a:lnTo>
                    <a:pt x="8423" y="1"/>
                  </a:lnTo>
                  <a:cubicBezTo>
                    <a:pt x="3767" y="1"/>
                    <a:pt x="1" y="3767"/>
                    <a:pt x="1" y="8423"/>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7"/>
            <p:cNvSpPr/>
            <p:nvPr/>
          </p:nvSpPr>
          <p:spPr>
            <a:xfrm>
              <a:off x="7577451" y="132935"/>
              <a:ext cx="329857" cy="329857"/>
            </a:xfrm>
            <a:custGeom>
              <a:rect b="b" l="l" r="r" t="t"/>
              <a:pathLst>
                <a:path extrusionOk="0" h="16823" w="16823">
                  <a:moveTo>
                    <a:pt x="1" y="8423"/>
                  </a:moveTo>
                  <a:cubicBezTo>
                    <a:pt x="1" y="13057"/>
                    <a:pt x="3767" y="16823"/>
                    <a:pt x="8423" y="16823"/>
                  </a:cubicBezTo>
                  <a:lnTo>
                    <a:pt x="8423" y="16823"/>
                  </a:lnTo>
                  <a:cubicBezTo>
                    <a:pt x="13057" y="16823"/>
                    <a:pt x="16823" y="13057"/>
                    <a:pt x="16823" y="8423"/>
                  </a:cubicBezTo>
                  <a:lnTo>
                    <a:pt x="16823" y="8423"/>
                  </a:lnTo>
                  <a:cubicBezTo>
                    <a:pt x="16823" y="3767"/>
                    <a:pt x="13057" y="1"/>
                    <a:pt x="8423" y="1"/>
                  </a:cubicBezTo>
                  <a:lnTo>
                    <a:pt x="8423" y="1"/>
                  </a:lnTo>
                  <a:cubicBezTo>
                    <a:pt x="3767" y="1"/>
                    <a:pt x="1" y="3767"/>
                    <a:pt x="1" y="8423"/>
                  </a:cubicBezTo>
                  <a:close/>
                  <a:moveTo>
                    <a:pt x="389" y="8423"/>
                  </a:moveTo>
                  <a:cubicBezTo>
                    <a:pt x="389" y="3995"/>
                    <a:pt x="3995" y="389"/>
                    <a:pt x="8423" y="389"/>
                  </a:cubicBezTo>
                  <a:lnTo>
                    <a:pt x="8423" y="389"/>
                  </a:lnTo>
                  <a:cubicBezTo>
                    <a:pt x="12851" y="389"/>
                    <a:pt x="16458" y="3995"/>
                    <a:pt x="16458" y="8423"/>
                  </a:cubicBezTo>
                  <a:lnTo>
                    <a:pt x="16458" y="8423"/>
                  </a:lnTo>
                  <a:cubicBezTo>
                    <a:pt x="16458" y="12851"/>
                    <a:pt x="12851" y="16458"/>
                    <a:pt x="8423" y="16458"/>
                  </a:cubicBezTo>
                  <a:lnTo>
                    <a:pt x="8423" y="16458"/>
                  </a:lnTo>
                  <a:cubicBezTo>
                    <a:pt x="3995" y="16458"/>
                    <a:pt x="389" y="12851"/>
                    <a:pt x="389" y="8423"/>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7"/>
            <p:cNvSpPr/>
            <p:nvPr/>
          </p:nvSpPr>
          <p:spPr>
            <a:xfrm>
              <a:off x="7710375" y="254482"/>
              <a:ext cx="78783" cy="87018"/>
            </a:xfrm>
            <a:custGeom>
              <a:rect b="b" l="l" r="r" t="t"/>
              <a:pathLst>
                <a:path extrusionOk="0" h="4438" w="4018">
                  <a:moveTo>
                    <a:pt x="436" y="1"/>
                  </a:moveTo>
                  <a:cubicBezTo>
                    <a:pt x="214" y="1"/>
                    <a:pt x="1" y="182"/>
                    <a:pt x="1" y="444"/>
                  </a:cubicBezTo>
                  <a:lnTo>
                    <a:pt x="1" y="4005"/>
                  </a:lnTo>
                  <a:cubicBezTo>
                    <a:pt x="1" y="4259"/>
                    <a:pt x="202" y="4438"/>
                    <a:pt x="419" y="4438"/>
                  </a:cubicBezTo>
                  <a:cubicBezTo>
                    <a:pt x="493" y="4438"/>
                    <a:pt x="569" y="4417"/>
                    <a:pt x="640" y="4370"/>
                  </a:cubicBezTo>
                  <a:lnTo>
                    <a:pt x="3744" y="2589"/>
                  </a:lnTo>
                  <a:cubicBezTo>
                    <a:pt x="4018" y="2430"/>
                    <a:pt x="4018" y="2019"/>
                    <a:pt x="3744" y="1859"/>
                  </a:cubicBezTo>
                  <a:lnTo>
                    <a:pt x="640" y="56"/>
                  </a:lnTo>
                  <a:cubicBezTo>
                    <a:pt x="575" y="18"/>
                    <a:pt x="505" y="1"/>
                    <a:pt x="436"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7"/>
            <p:cNvSpPr/>
            <p:nvPr/>
          </p:nvSpPr>
          <p:spPr>
            <a:xfrm>
              <a:off x="8043814" y="132935"/>
              <a:ext cx="329857" cy="329857"/>
            </a:xfrm>
            <a:custGeom>
              <a:rect b="b" l="l" r="r" t="t"/>
              <a:pathLst>
                <a:path extrusionOk="0" h="16823" w="16823">
                  <a:moveTo>
                    <a:pt x="1" y="8423"/>
                  </a:moveTo>
                  <a:cubicBezTo>
                    <a:pt x="1" y="13057"/>
                    <a:pt x="3767" y="16823"/>
                    <a:pt x="8400" y="16823"/>
                  </a:cubicBezTo>
                  <a:lnTo>
                    <a:pt x="8400" y="16823"/>
                  </a:lnTo>
                  <a:cubicBezTo>
                    <a:pt x="13057" y="16823"/>
                    <a:pt x="16823" y="13057"/>
                    <a:pt x="16823" y="8423"/>
                  </a:cubicBezTo>
                  <a:lnTo>
                    <a:pt x="16823" y="8423"/>
                  </a:lnTo>
                  <a:cubicBezTo>
                    <a:pt x="16823" y="3767"/>
                    <a:pt x="13057" y="1"/>
                    <a:pt x="8400" y="1"/>
                  </a:cubicBezTo>
                  <a:lnTo>
                    <a:pt x="8400" y="1"/>
                  </a:lnTo>
                  <a:cubicBezTo>
                    <a:pt x="3767" y="1"/>
                    <a:pt x="1" y="3767"/>
                    <a:pt x="1" y="8423"/>
                  </a:cubicBezTo>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7"/>
            <p:cNvSpPr/>
            <p:nvPr/>
          </p:nvSpPr>
          <p:spPr>
            <a:xfrm>
              <a:off x="8043814" y="132935"/>
              <a:ext cx="329857" cy="329857"/>
            </a:xfrm>
            <a:custGeom>
              <a:rect b="b" l="l" r="r" t="t"/>
              <a:pathLst>
                <a:path extrusionOk="0" h="16823" w="16823">
                  <a:moveTo>
                    <a:pt x="1" y="8423"/>
                  </a:moveTo>
                  <a:cubicBezTo>
                    <a:pt x="1" y="13057"/>
                    <a:pt x="3767" y="16823"/>
                    <a:pt x="8400" y="16823"/>
                  </a:cubicBezTo>
                  <a:lnTo>
                    <a:pt x="8400" y="16823"/>
                  </a:lnTo>
                  <a:cubicBezTo>
                    <a:pt x="13057" y="16823"/>
                    <a:pt x="16823" y="13057"/>
                    <a:pt x="16823" y="8423"/>
                  </a:cubicBezTo>
                  <a:lnTo>
                    <a:pt x="16823" y="8423"/>
                  </a:lnTo>
                  <a:cubicBezTo>
                    <a:pt x="16823" y="3767"/>
                    <a:pt x="13057" y="1"/>
                    <a:pt x="8400" y="1"/>
                  </a:cubicBezTo>
                  <a:lnTo>
                    <a:pt x="8400" y="1"/>
                  </a:lnTo>
                  <a:cubicBezTo>
                    <a:pt x="3767" y="1"/>
                    <a:pt x="1" y="3767"/>
                    <a:pt x="1" y="8423"/>
                  </a:cubicBezTo>
                  <a:moveTo>
                    <a:pt x="389" y="8423"/>
                  </a:moveTo>
                  <a:cubicBezTo>
                    <a:pt x="389" y="3995"/>
                    <a:pt x="3972" y="389"/>
                    <a:pt x="8400" y="389"/>
                  </a:cubicBezTo>
                  <a:lnTo>
                    <a:pt x="8400" y="389"/>
                  </a:lnTo>
                  <a:cubicBezTo>
                    <a:pt x="12851" y="389"/>
                    <a:pt x="16435" y="3995"/>
                    <a:pt x="16435" y="8423"/>
                  </a:cubicBezTo>
                  <a:lnTo>
                    <a:pt x="16435" y="8423"/>
                  </a:lnTo>
                  <a:cubicBezTo>
                    <a:pt x="16435" y="12851"/>
                    <a:pt x="12851" y="16458"/>
                    <a:pt x="8400" y="16458"/>
                  </a:cubicBezTo>
                  <a:lnTo>
                    <a:pt x="8400" y="16458"/>
                  </a:lnTo>
                  <a:cubicBezTo>
                    <a:pt x="3972" y="16458"/>
                    <a:pt x="389" y="12851"/>
                    <a:pt x="389" y="8423"/>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7"/>
            <p:cNvSpPr/>
            <p:nvPr/>
          </p:nvSpPr>
          <p:spPr>
            <a:xfrm>
              <a:off x="8155267" y="254482"/>
              <a:ext cx="128017" cy="87018"/>
            </a:xfrm>
            <a:custGeom>
              <a:rect b="b" l="l" r="r" t="t"/>
              <a:pathLst>
                <a:path extrusionOk="0" h="4438" w="6529">
                  <a:moveTo>
                    <a:pt x="446" y="1"/>
                  </a:moveTo>
                  <a:cubicBezTo>
                    <a:pt x="213" y="1"/>
                    <a:pt x="0" y="182"/>
                    <a:pt x="0" y="444"/>
                  </a:cubicBezTo>
                  <a:lnTo>
                    <a:pt x="0" y="4005"/>
                  </a:lnTo>
                  <a:cubicBezTo>
                    <a:pt x="0" y="4259"/>
                    <a:pt x="202" y="4438"/>
                    <a:pt x="427" y="4438"/>
                  </a:cubicBezTo>
                  <a:cubicBezTo>
                    <a:pt x="505" y="4438"/>
                    <a:pt x="586" y="4417"/>
                    <a:pt x="662" y="4370"/>
                  </a:cubicBezTo>
                  <a:lnTo>
                    <a:pt x="2511" y="3320"/>
                  </a:lnTo>
                  <a:lnTo>
                    <a:pt x="2511" y="4005"/>
                  </a:lnTo>
                  <a:cubicBezTo>
                    <a:pt x="2511" y="4259"/>
                    <a:pt x="2700" y="4438"/>
                    <a:pt x="2919" y="4438"/>
                  </a:cubicBezTo>
                  <a:cubicBezTo>
                    <a:pt x="2995" y="4438"/>
                    <a:pt x="3074" y="4417"/>
                    <a:pt x="3150" y="4370"/>
                  </a:cubicBezTo>
                  <a:lnTo>
                    <a:pt x="6231" y="2589"/>
                  </a:lnTo>
                  <a:cubicBezTo>
                    <a:pt x="6528" y="2430"/>
                    <a:pt x="6528" y="2019"/>
                    <a:pt x="6231" y="1836"/>
                  </a:cubicBezTo>
                  <a:lnTo>
                    <a:pt x="3150" y="56"/>
                  </a:lnTo>
                  <a:cubicBezTo>
                    <a:pt x="3080" y="18"/>
                    <a:pt x="3007" y="1"/>
                    <a:pt x="2937" y="1"/>
                  </a:cubicBezTo>
                  <a:cubicBezTo>
                    <a:pt x="2711" y="1"/>
                    <a:pt x="2511" y="182"/>
                    <a:pt x="2511" y="444"/>
                  </a:cubicBezTo>
                  <a:lnTo>
                    <a:pt x="2511" y="1129"/>
                  </a:lnTo>
                  <a:lnTo>
                    <a:pt x="662" y="56"/>
                  </a:lnTo>
                  <a:cubicBezTo>
                    <a:pt x="592" y="18"/>
                    <a:pt x="518" y="1"/>
                    <a:pt x="446"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7"/>
            <p:cNvSpPr/>
            <p:nvPr/>
          </p:nvSpPr>
          <p:spPr>
            <a:xfrm>
              <a:off x="8510176" y="132935"/>
              <a:ext cx="329857" cy="329857"/>
            </a:xfrm>
            <a:custGeom>
              <a:rect b="b" l="l" r="r" t="t"/>
              <a:pathLst>
                <a:path extrusionOk="0" h="16823" w="16823">
                  <a:moveTo>
                    <a:pt x="0" y="8423"/>
                  </a:moveTo>
                  <a:cubicBezTo>
                    <a:pt x="0" y="13057"/>
                    <a:pt x="3767" y="16823"/>
                    <a:pt x="8400" y="16823"/>
                  </a:cubicBezTo>
                  <a:lnTo>
                    <a:pt x="8400" y="16823"/>
                  </a:lnTo>
                  <a:cubicBezTo>
                    <a:pt x="13057" y="16823"/>
                    <a:pt x="16823" y="13057"/>
                    <a:pt x="16823" y="8423"/>
                  </a:cubicBezTo>
                  <a:lnTo>
                    <a:pt x="16823" y="8423"/>
                  </a:lnTo>
                  <a:cubicBezTo>
                    <a:pt x="16823" y="3767"/>
                    <a:pt x="13057" y="1"/>
                    <a:pt x="8400" y="1"/>
                  </a:cubicBezTo>
                  <a:lnTo>
                    <a:pt x="8400" y="1"/>
                  </a:lnTo>
                  <a:cubicBezTo>
                    <a:pt x="3767" y="1"/>
                    <a:pt x="0" y="3767"/>
                    <a:pt x="0" y="8423"/>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7"/>
            <p:cNvSpPr/>
            <p:nvPr/>
          </p:nvSpPr>
          <p:spPr>
            <a:xfrm>
              <a:off x="8510176" y="132935"/>
              <a:ext cx="329857" cy="329857"/>
            </a:xfrm>
            <a:custGeom>
              <a:rect b="b" l="l" r="r" t="t"/>
              <a:pathLst>
                <a:path extrusionOk="0" h="16823" w="16823">
                  <a:moveTo>
                    <a:pt x="0" y="8423"/>
                  </a:moveTo>
                  <a:cubicBezTo>
                    <a:pt x="0" y="13057"/>
                    <a:pt x="3767" y="16823"/>
                    <a:pt x="8400" y="16823"/>
                  </a:cubicBezTo>
                  <a:lnTo>
                    <a:pt x="8400" y="16823"/>
                  </a:lnTo>
                  <a:cubicBezTo>
                    <a:pt x="13057" y="16823"/>
                    <a:pt x="16823" y="13057"/>
                    <a:pt x="16823" y="8423"/>
                  </a:cubicBezTo>
                  <a:lnTo>
                    <a:pt x="16823" y="8423"/>
                  </a:lnTo>
                  <a:cubicBezTo>
                    <a:pt x="16823" y="3767"/>
                    <a:pt x="13057" y="1"/>
                    <a:pt x="8400" y="1"/>
                  </a:cubicBezTo>
                  <a:lnTo>
                    <a:pt x="8400" y="1"/>
                  </a:lnTo>
                  <a:cubicBezTo>
                    <a:pt x="3767" y="1"/>
                    <a:pt x="0" y="3767"/>
                    <a:pt x="0" y="8423"/>
                  </a:cubicBezTo>
                  <a:close/>
                  <a:moveTo>
                    <a:pt x="366" y="8423"/>
                  </a:moveTo>
                  <a:cubicBezTo>
                    <a:pt x="366" y="3995"/>
                    <a:pt x="3972" y="389"/>
                    <a:pt x="8400" y="389"/>
                  </a:cubicBezTo>
                  <a:lnTo>
                    <a:pt x="8400" y="389"/>
                  </a:lnTo>
                  <a:cubicBezTo>
                    <a:pt x="12828" y="389"/>
                    <a:pt x="16435" y="3995"/>
                    <a:pt x="16435" y="8423"/>
                  </a:cubicBezTo>
                  <a:lnTo>
                    <a:pt x="16435" y="8423"/>
                  </a:lnTo>
                  <a:cubicBezTo>
                    <a:pt x="16435" y="12851"/>
                    <a:pt x="12828" y="16458"/>
                    <a:pt x="8400" y="16458"/>
                  </a:cubicBezTo>
                  <a:lnTo>
                    <a:pt x="8400" y="16458"/>
                  </a:lnTo>
                  <a:cubicBezTo>
                    <a:pt x="3972" y="16458"/>
                    <a:pt x="366" y="12851"/>
                    <a:pt x="366" y="8423"/>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7"/>
            <p:cNvSpPr/>
            <p:nvPr/>
          </p:nvSpPr>
          <p:spPr>
            <a:xfrm>
              <a:off x="8605512" y="254482"/>
              <a:ext cx="128017" cy="87018"/>
            </a:xfrm>
            <a:custGeom>
              <a:rect b="b" l="l" r="r" t="t"/>
              <a:pathLst>
                <a:path extrusionOk="0" h="4438" w="6529">
                  <a:moveTo>
                    <a:pt x="3594" y="1"/>
                  </a:moveTo>
                  <a:cubicBezTo>
                    <a:pt x="3522" y="1"/>
                    <a:pt x="3448" y="18"/>
                    <a:pt x="3378" y="56"/>
                  </a:cubicBezTo>
                  <a:lnTo>
                    <a:pt x="297" y="1836"/>
                  </a:lnTo>
                  <a:cubicBezTo>
                    <a:pt x="0" y="2019"/>
                    <a:pt x="0" y="2430"/>
                    <a:pt x="297" y="2589"/>
                  </a:cubicBezTo>
                  <a:lnTo>
                    <a:pt x="3378" y="4370"/>
                  </a:lnTo>
                  <a:cubicBezTo>
                    <a:pt x="3455" y="4417"/>
                    <a:pt x="3535" y="4438"/>
                    <a:pt x="3613" y="4438"/>
                  </a:cubicBezTo>
                  <a:cubicBezTo>
                    <a:pt x="3839" y="4438"/>
                    <a:pt x="4040" y="4259"/>
                    <a:pt x="4040" y="4005"/>
                  </a:cubicBezTo>
                  <a:lnTo>
                    <a:pt x="4040" y="3320"/>
                  </a:lnTo>
                  <a:lnTo>
                    <a:pt x="5866" y="4370"/>
                  </a:lnTo>
                  <a:cubicBezTo>
                    <a:pt x="5943" y="4417"/>
                    <a:pt x="6023" y="4438"/>
                    <a:pt x="6101" y="4438"/>
                  </a:cubicBezTo>
                  <a:cubicBezTo>
                    <a:pt x="6326" y="4438"/>
                    <a:pt x="6528" y="4259"/>
                    <a:pt x="6528" y="4005"/>
                  </a:cubicBezTo>
                  <a:lnTo>
                    <a:pt x="6528" y="444"/>
                  </a:lnTo>
                  <a:cubicBezTo>
                    <a:pt x="6528" y="182"/>
                    <a:pt x="6315" y="1"/>
                    <a:pt x="6082" y="1"/>
                  </a:cubicBezTo>
                  <a:cubicBezTo>
                    <a:pt x="6010" y="1"/>
                    <a:pt x="5936" y="18"/>
                    <a:pt x="5866" y="56"/>
                  </a:cubicBezTo>
                  <a:lnTo>
                    <a:pt x="4040" y="1129"/>
                  </a:lnTo>
                  <a:lnTo>
                    <a:pt x="4040" y="444"/>
                  </a:lnTo>
                  <a:cubicBezTo>
                    <a:pt x="4040" y="182"/>
                    <a:pt x="3827" y="1"/>
                    <a:pt x="3594"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66"/>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6"/>
          <p:cNvSpPr txBox="1"/>
          <p:nvPr>
            <p:ph type="title"/>
          </p:nvPr>
        </p:nvSpPr>
        <p:spPr>
          <a:xfrm>
            <a:off x="84537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 the world judge you</a:t>
            </a:r>
            <a:endParaRPr>
              <a:solidFill>
                <a:schemeClr val="lt1"/>
              </a:solidFill>
            </a:endParaRPr>
          </a:p>
        </p:txBody>
      </p:sp>
      <p:grpSp>
        <p:nvGrpSpPr>
          <p:cNvPr id="1375" name="Google Shape;1375;p66"/>
          <p:cNvGrpSpPr/>
          <p:nvPr/>
        </p:nvGrpSpPr>
        <p:grpSpPr>
          <a:xfrm>
            <a:off x="3968378" y="4283115"/>
            <a:ext cx="683274" cy="343466"/>
            <a:chOff x="8160000" y="4608575"/>
            <a:chExt cx="541550" cy="272225"/>
          </a:xfrm>
        </p:grpSpPr>
        <p:sp>
          <p:nvSpPr>
            <p:cNvPr id="1376" name="Google Shape;1376;p66"/>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6"/>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6"/>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66"/>
          <p:cNvSpPr txBox="1"/>
          <p:nvPr/>
        </p:nvSpPr>
        <p:spPr>
          <a:xfrm>
            <a:off x="607350" y="22299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Show your precious child to strangers on the internet to judge and critique! Or be one of those strangers and hurt someone’s pride!</a:t>
            </a:r>
            <a:endParaRPr sz="2000">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67"/>
          <p:cNvSpPr txBox="1"/>
          <p:nvPr>
            <p:ph idx="1" type="subTitle"/>
          </p:nvPr>
        </p:nvSpPr>
        <p:spPr>
          <a:xfrm>
            <a:off x="1881450" y="3020575"/>
            <a:ext cx="5861100" cy="4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want, and also what you need.</a:t>
            </a:r>
            <a:endParaRPr/>
          </a:p>
        </p:txBody>
      </p:sp>
      <p:sp>
        <p:nvSpPr>
          <p:cNvPr id="1385" name="Google Shape;1385;p67"/>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a:t>
            </a:r>
            <a:endParaRPr/>
          </a:p>
        </p:txBody>
      </p:sp>
      <p:sp>
        <p:nvSpPr>
          <p:cNvPr id="1386" name="Google Shape;1386;p67"/>
          <p:cNvSpPr txBox="1"/>
          <p:nvPr>
            <p:ph idx="2" type="title"/>
          </p:nvPr>
        </p:nvSpPr>
        <p:spPr>
          <a:xfrm>
            <a:off x="2285450" y="1466975"/>
            <a:ext cx="2400900" cy="14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387" name="Google Shape;1387;p67"/>
          <p:cNvGrpSpPr/>
          <p:nvPr/>
        </p:nvGrpSpPr>
        <p:grpSpPr>
          <a:xfrm>
            <a:off x="6267909" y="3072934"/>
            <a:ext cx="1319855" cy="345301"/>
            <a:chOff x="6758775" y="4130925"/>
            <a:chExt cx="1609775" cy="421150"/>
          </a:xfrm>
        </p:grpSpPr>
        <p:sp>
          <p:nvSpPr>
            <p:cNvPr id="1388" name="Google Shape;1388;p67"/>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7"/>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7"/>
            <p:cNvSpPr/>
            <p:nvPr/>
          </p:nvSpPr>
          <p:spPr>
            <a:xfrm>
              <a:off x="6908850" y="4281550"/>
              <a:ext cx="120425" cy="119875"/>
            </a:xfrm>
            <a:custGeom>
              <a:rect b="b" l="l" r="r" t="t"/>
              <a:pathLst>
                <a:path extrusionOk="0" h="4795" w="4817">
                  <a:moveTo>
                    <a:pt x="1" y="1"/>
                  </a:moveTo>
                  <a:lnTo>
                    <a:pt x="1" y="4794"/>
                  </a:lnTo>
                  <a:lnTo>
                    <a:pt x="4817" y="4794"/>
                  </a:lnTo>
                  <a:lnTo>
                    <a:pt x="481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7"/>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7"/>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7"/>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7"/>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7"/>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7"/>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7"/>
            <p:cNvSpPr/>
            <p:nvPr/>
          </p:nvSpPr>
          <p:spPr>
            <a:xfrm>
              <a:off x="8055825" y="4239900"/>
              <a:ext cx="195175" cy="202900"/>
            </a:xfrm>
            <a:custGeom>
              <a:rect b="b" l="l" r="r" t="t"/>
              <a:pathLst>
                <a:path extrusionOk="0" h="8116" w="7807">
                  <a:moveTo>
                    <a:pt x="3721" y="1"/>
                  </a:moveTo>
                  <a:cubicBezTo>
                    <a:pt x="3561" y="1"/>
                    <a:pt x="3538" y="46"/>
                    <a:pt x="3538" y="206"/>
                  </a:cubicBezTo>
                  <a:cubicBezTo>
                    <a:pt x="3538" y="1210"/>
                    <a:pt x="3538" y="2238"/>
                    <a:pt x="3538" y="3265"/>
                  </a:cubicBezTo>
                  <a:cubicBezTo>
                    <a:pt x="3538" y="3402"/>
                    <a:pt x="3561" y="3447"/>
                    <a:pt x="3721" y="3447"/>
                  </a:cubicBezTo>
                  <a:lnTo>
                    <a:pt x="4451" y="3447"/>
                  </a:lnTo>
                  <a:cubicBezTo>
                    <a:pt x="4611" y="3447"/>
                    <a:pt x="4657" y="3402"/>
                    <a:pt x="4657" y="3242"/>
                  </a:cubicBezTo>
                  <a:cubicBezTo>
                    <a:pt x="4657" y="2740"/>
                    <a:pt x="4657" y="2238"/>
                    <a:pt x="4657" y="1735"/>
                  </a:cubicBezTo>
                  <a:cubicBezTo>
                    <a:pt x="4657" y="1233"/>
                    <a:pt x="4657" y="708"/>
                    <a:pt x="4657" y="206"/>
                  </a:cubicBezTo>
                  <a:cubicBezTo>
                    <a:pt x="4657" y="46"/>
                    <a:pt x="4611" y="1"/>
                    <a:pt x="4474" y="1"/>
                  </a:cubicBezTo>
                  <a:close/>
                  <a:moveTo>
                    <a:pt x="5845" y="1181"/>
                  </a:moveTo>
                  <a:cubicBezTo>
                    <a:pt x="5755" y="1181"/>
                    <a:pt x="5662" y="1205"/>
                    <a:pt x="5570" y="1256"/>
                  </a:cubicBezTo>
                  <a:cubicBezTo>
                    <a:pt x="5387" y="1347"/>
                    <a:pt x="5273" y="1530"/>
                    <a:pt x="5273" y="1735"/>
                  </a:cubicBezTo>
                  <a:cubicBezTo>
                    <a:pt x="5273" y="1964"/>
                    <a:pt x="5387" y="2123"/>
                    <a:pt x="5570" y="2238"/>
                  </a:cubicBezTo>
                  <a:cubicBezTo>
                    <a:pt x="6643" y="2991"/>
                    <a:pt x="7008" y="4383"/>
                    <a:pt x="6437" y="5547"/>
                  </a:cubicBezTo>
                  <a:cubicBezTo>
                    <a:pt x="5976" y="6451"/>
                    <a:pt x="5061" y="6998"/>
                    <a:pt x="4088" y="6998"/>
                  </a:cubicBezTo>
                  <a:cubicBezTo>
                    <a:pt x="3906" y="6998"/>
                    <a:pt x="3722" y="6979"/>
                    <a:pt x="3538" y="6940"/>
                  </a:cubicBezTo>
                  <a:cubicBezTo>
                    <a:pt x="2374" y="6688"/>
                    <a:pt x="1507" y="5684"/>
                    <a:pt x="1484" y="4474"/>
                  </a:cubicBezTo>
                  <a:cubicBezTo>
                    <a:pt x="1461" y="3539"/>
                    <a:pt x="1849" y="2808"/>
                    <a:pt x="2603" y="2260"/>
                  </a:cubicBezTo>
                  <a:cubicBezTo>
                    <a:pt x="2694" y="2169"/>
                    <a:pt x="2808" y="2078"/>
                    <a:pt x="2854" y="1964"/>
                  </a:cubicBezTo>
                  <a:cubicBezTo>
                    <a:pt x="2968" y="1758"/>
                    <a:pt x="2899" y="1484"/>
                    <a:pt x="2717" y="1324"/>
                  </a:cubicBezTo>
                  <a:cubicBezTo>
                    <a:pt x="2611" y="1230"/>
                    <a:pt x="2486" y="1185"/>
                    <a:pt x="2359" y="1185"/>
                  </a:cubicBezTo>
                  <a:cubicBezTo>
                    <a:pt x="2240" y="1185"/>
                    <a:pt x="2119" y="1224"/>
                    <a:pt x="2009" y="1302"/>
                  </a:cubicBezTo>
                  <a:cubicBezTo>
                    <a:pt x="617" y="2215"/>
                    <a:pt x="0" y="4018"/>
                    <a:pt x="571" y="5616"/>
                  </a:cubicBezTo>
                  <a:cubicBezTo>
                    <a:pt x="1093" y="7121"/>
                    <a:pt x="2498" y="8115"/>
                    <a:pt x="4071" y="8115"/>
                  </a:cubicBezTo>
                  <a:cubicBezTo>
                    <a:pt x="4287" y="8115"/>
                    <a:pt x="4505" y="8096"/>
                    <a:pt x="4725" y="8058"/>
                  </a:cubicBezTo>
                  <a:cubicBezTo>
                    <a:pt x="6506" y="7761"/>
                    <a:pt x="7807" y="6209"/>
                    <a:pt x="7807" y="4383"/>
                  </a:cubicBezTo>
                  <a:cubicBezTo>
                    <a:pt x="7807" y="3927"/>
                    <a:pt x="7738" y="3516"/>
                    <a:pt x="7578" y="3082"/>
                  </a:cubicBezTo>
                  <a:cubicBezTo>
                    <a:pt x="7305" y="2329"/>
                    <a:pt x="6825" y="1735"/>
                    <a:pt x="6163" y="1279"/>
                  </a:cubicBezTo>
                  <a:cubicBezTo>
                    <a:pt x="6063" y="1216"/>
                    <a:pt x="5956" y="1181"/>
                    <a:pt x="5845" y="118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68"/>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8"/>
          <p:cNvSpPr txBox="1"/>
          <p:nvPr>
            <p:ph type="title"/>
          </p:nvPr>
        </p:nvSpPr>
        <p:spPr>
          <a:xfrm>
            <a:off x="84537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Talk about your interests</a:t>
            </a:r>
            <a:endParaRPr>
              <a:solidFill>
                <a:schemeClr val="lt1"/>
              </a:solidFill>
            </a:endParaRPr>
          </a:p>
        </p:txBody>
      </p:sp>
      <p:grpSp>
        <p:nvGrpSpPr>
          <p:cNvPr id="1404" name="Google Shape;1404;p68"/>
          <p:cNvGrpSpPr/>
          <p:nvPr/>
        </p:nvGrpSpPr>
        <p:grpSpPr>
          <a:xfrm>
            <a:off x="3968378" y="4283115"/>
            <a:ext cx="683274" cy="343466"/>
            <a:chOff x="8160000" y="4608575"/>
            <a:chExt cx="541550" cy="272225"/>
          </a:xfrm>
        </p:grpSpPr>
        <p:sp>
          <p:nvSpPr>
            <p:cNvPr id="1405" name="Google Shape;1405;p68"/>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8"/>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8"/>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8" name="Google Shape;1408;p68"/>
          <p:cNvSpPr txBox="1"/>
          <p:nvPr/>
        </p:nvSpPr>
        <p:spPr>
          <a:xfrm>
            <a:off x="607350" y="22299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Forums with a focus on computer construction and socializing in those circles.</a:t>
            </a:r>
            <a:endParaRPr sz="2000">
              <a:latin typeface="Archivo"/>
              <a:ea typeface="Archivo"/>
              <a:cs typeface="Archivo"/>
              <a:sym typeface="Ar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69"/>
          <p:cNvSpPr txBox="1"/>
          <p:nvPr/>
        </p:nvSpPr>
        <p:spPr>
          <a:xfrm>
            <a:off x="607350" y="22299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Thank you for listening.</a:t>
            </a:r>
            <a:endParaRPr sz="2000">
              <a:latin typeface="Archivo"/>
              <a:ea typeface="Archivo"/>
              <a:cs typeface="Archivo"/>
              <a:sym typeface="Archivo"/>
            </a:endParaRPr>
          </a:p>
          <a:p>
            <a:pPr indent="0" lvl="0" marL="0" rtl="0" algn="ctr">
              <a:spcBef>
                <a:spcPts val="0"/>
              </a:spcBef>
              <a:spcAft>
                <a:spcPts val="0"/>
              </a:spcAft>
              <a:buNone/>
            </a:pPr>
            <a:r>
              <a:rPr lang="en" sz="2000">
                <a:latin typeface="Archivo"/>
                <a:ea typeface="Archivo"/>
                <a:cs typeface="Archivo"/>
                <a:sym typeface="Archivo"/>
              </a:rPr>
              <a:t>If you would like to provide funding for this project we will be accepting cash out behind the Wendy’s after the presentation.</a:t>
            </a:r>
            <a:endParaRPr sz="2000">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58"/>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Three Stooges</a:t>
            </a:r>
            <a:endParaRPr>
              <a:solidFill>
                <a:schemeClr val="lt1"/>
              </a:solidFill>
            </a:endParaRPr>
          </a:p>
        </p:txBody>
      </p:sp>
      <p:sp>
        <p:nvSpPr>
          <p:cNvPr id="1251" name="Google Shape;1251;p58"/>
          <p:cNvSpPr txBox="1"/>
          <p:nvPr>
            <p:ph idx="1" type="body"/>
          </p:nvPr>
        </p:nvSpPr>
        <p:spPr>
          <a:xfrm>
            <a:off x="769175" y="1208375"/>
            <a:ext cx="766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The Heroes of this epic tale of app construction.</a:t>
            </a:r>
            <a:endParaRPr/>
          </a:p>
        </p:txBody>
      </p:sp>
      <p:grpSp>
        <p:nvGrpSpPr>
          <p:cNvPr id="1252" name="Google Shape;1252;p58"/>
          <p:cNvGrpSpPr/>
          <p:nvPr/>
        </p:nvGrpSpPr>
        <p:grpSpPr>
          <a:xfrm>
            <a:off x="3968378" y="4283115"/>
            <a:ext cx="683274" cy="343466"/>
            <a:chOff x="8160000" y="4608575"/>
            <a:chExt cx="541550" cy="272225"/>
          </a:xfrm>
        </p:grpSpPr>
        <p:sp>
          <p:nvSpPr>
            <p:cNvPr id="1253" name="Google Shape;1253;p58"/>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8"/>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8"/>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58"/>
          <p:cNvSpPr txBox="1"/>
          <p:nvPr/>
        </p:nvSpPr>
        <p:spPr>
          <a:xfrm>
            <a:off x="668025" y="2038550"/>
            <a:ext cx="7661700" cy="20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chivo"/>
                <a:ea typeface="Archivo"/>
                <a:cs typeface="Archivo"/>
                <a:sym typeface="Archivo"/>
              </a:rPr>
              <a:t>Alexander Salberg - Leading man and hard worker. </a:t>
            </a:r>
            <a:endParaRPr sz="2000">
              <a:latin typeface="Archivo"/>
              <a:ea typeface="Archivo"/>
              <a:cs typeface="Archivo"/>
              <a:sym typeface="Archivo"/>
            </a:endParaRPr>
          </a:p>
          <a:p>
            <a:pPr indent="0" lvl="0" marL="0" rtl="0" algn="l">
              <a:spcBef>
                <a:spcPts val="0"/>
              </a:spcBef>
              <a:spcAft>
                <a:spcPts val="0"/>
              </a:spcAft>
              <a:buNone/>
            </a:pPr>
            <a:r>
              <a:t/>
            </a:r>
            <a:endParaRPr sz="2000">
              <a:latin typeface="Archivo"/>
              <a:ea typeface="Archivo"/>
              <a:cs typeface="Archivo"/>
              <a:sym typeface="Archivo"/>
            </a:endParaRPr>
          </a:p>
          <a:p>
            <a:pPr indent="0" lvl="0" marL="0" rtl="0" algn="l">
              <a:spcBef>
                <a:spcPts val="0"/>
              </a:spcBef>
              <a:spcAft>
                <a:spcPts val="0"/>
              </a:spcAft>
              <a:buNone/>
            </a:pPr>
            <a:r>
              <a:rPr lang="en" sz="2000">
                <a:latin typeface="Archivo"/>
                <a:ea typeface="Archivo"/>
                <a:cs typeface="Archivo"/>
                <a:sym typeface="Archivo"/>
              </a:rPr>
              <a:t>Denilson Osnayo - Came up with the idea.</a:t>
            </a:r>
            <a:endParaRPr sz="2000">
              <a:latin typeface="Archivo"/>
              <a:ea typeface="Archivo"/>
              <a:cs typeface="Archivo"/>
              <a:sym typeface="Archivo"/>
            </a:endParaRPr>
          </a:p>
          <a:p>
            <a:pPr indent="0" lvl="0" marL="0" rtl="0" algn="l">
              <a:spcBef>
                <a:spcPts val="0"/>
              </a:spcBef>
              <a:spcAft>
                <a:spcPts val="0"/>
              </a:spcAft>
              <a:buNone/>
            </a:pPr>
            <a:r>
              <a:t/>
            </a:r>
            <a:endParaRPr sz="2000">
              <a:latin typeface="Archivo"/>
              <a:ea typeface="Archivo"/>
              <a:cs typeface="Archivo"/>
              <a:sym typeface="Archivo"/>
            </a:endParaRPr>
          </a:p>
          <a:p>
            <a:pPr indent="0" lvl="0" marL="0" rtl="0" algn="l">
              <a:spcBef>
                <a:spcPts val="0"/>
              </a:spcBef>
              <a:spcAft>
                <a:spcPts val="0"/>
              </a:spcAft>
              <a:buNone/>
            </a:pPr>
            <a:r>
              <a:rPr lang="en" sz="2000">
                <a:latin typeface="Archivo"/>
                <a:ea typeface="Archivo"/>
                <a:cs typeface="Archivo"/>
                <a:sym typeface="Archivo"/>
              </a:rPr>
              <a:t>Ryan Stanisci - Knows how to program and said “ok.” </a:t>
            </a:r>
            <a:endParaRPr sz="2000">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59"/>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 Description</a:t>
            </a:r>
            <a:endParaRPr>
              <a:solidFill>
                <a:schemeClr val="lt1"/>
              </a:solidFill>
            </a:endParaRPr>
          </a:p>
        </p:txBody>
      </p:sp>
      <p:grpSp>
        <p:nvGrpSpPr>
          <p:cNvPr id="1263" name="Google Shape;1263;p59"/>
          <p:cNvGrpSpPr/>
          <p:nvPr/>
        </p:nvGrpSpPr>
        <p:grpSpPr>
          <a:xfrm>
            <a:off x="3968378" y="4283115"/>
            <a:ext cx="683274" cy="343466"/>
            <a:chOff x="8160000" y="4608575"/>
            <a:chExt cx="541550" cy="272225"/>
          </a:xfrm>
        </p:grpSpPr>
        <p:sp>
          <p:nvSpPr>
            <p:cNvPr id="1264" name="Google Shape;1264;p59"/>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9"/>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9"/>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7" name="Google Shape;1267;p59"/>
          <p:cNvSpPr txBox="1"/>
          <p:nvPr/>
        </p:nvSpPr>
        <p:spPr>
          <a:xfrm>
            <a:off x="668025" y="2038550"/>
            <a:ext cx="7661700" cy="20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chivo"/>
                <a:ea typeface="Archivo"/>
                <a:cs typeface="Archivo"/>
                <a:sym typeface="Archivo"/>
              </a:rPr>
              <a:t>Our program is a Desktop app that allows you to customize and simulate a pc based on the hardware you </a:t>
            </a:r>
            <a:r>
              <a:rPr lang="en" sz="1800">
                <a:latin typeface="Archivo"/>
                <a:ea typeface="Archivo"/>
                <a:cs typeface="Archivo"/>
                <a:sym typeface="Archivo"/>
              </a:rPr>
              <a:t>have chosen. It also allows for shopping for pc parts in a built in online store. It is targeted towards less tech savvy users with descriptions of what each hardware does, specs of the hardware, and the ability to compare with other users pc builds. There will also be more features provided for advanced users.</a:t>
            </a:r>
            <a:endParaRPr sz="1800">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60"/>
          <p:cNvSpPr txBox="1"/>
          <p:nvPr>
            <p:ph idx="2" type="title"/>
          </p:nvPr>
        </p:nvSpPr>
        <p:spPr>
          <a:xfrm>
            <a:off x="4582700" y="1843425"/>
            <a:ext cx="700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273" name="Google Shape;1273;p60"/>
          <p:cNvSpPr txBox="1"/>
          <p:nvPr>
            <p:ph idx="4" type="title"/>
          </p:nvPr>
        </p:nvSpPr>
        <p:spPr>
          <a:xfrm>
            <a:off x="4582852" y="3199649"/>
            <a:ext cx="700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274" name="Google Shape;1274;p60"/>
          <p:cNvSpPr txBox="1"/>
          <p:nvPr>
            <p:ph type="title"/>
          </p:nvPr>
        </p:nvSpPr>
        <p:spPr>
          <a:xfrm>
            <a:off x="1603117" y="1670863"/>
            <a:ext cx="2778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need!</a:t>
            </a:r>
            <a:endParaRPr/>
          </a:p>
        </p:txBody>
      </p:sp>
      <p:sp>
        <p:nvSpPr>
          <p:cNvPr id="1275" name="Google Shape;1275;p60"/>
          <p:cNvSpPr txBox="1"/>
          <p:nvPr>
            <p:ph idx="1" type="subTitle"/>
          </p:nvPr>
        </p:nvSpPr>
        <p:spPr>
          <a:xfrm>
            <a:off x="1603108" y="2108138"/>
            <a:ext cx="27780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and compare parts from all over.</a:t>
            </a:r>
            <a:endParaRPr/>
          </a:p>
        </p:txBody>
      </p:sp>
      <p:sp>
        <p:nvSpPr>
          <p:cNvPr id="1276" name="Google Shape;1276;p60"/>
          <p:cNvSpPr txBox="1"/>
          <p:nvPr>
            <p:ph idx="3" type="title"/>
          </p:nvPr>
        </p:nvSpPr>
        <p:spPr>
          <a:xfrm>
            <a:off x="1603251" y="3027075"/>
            <a:ext cx="2778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and Share!</a:t>
            </a:r>
            <a:endParaRPr/>
          </a:p>
        </p:txBody>
      </p:sp>
      <p:sp>
        <p:nvSpPr>
          <p:cNvPr id="1277" name="Google Shape;1277;p60"/>
          <p:cNvSpPr txBox="1"/>
          <p:nvPr>
            <p:ph idx="5" type="subTitle"/>
          </p:nvPr>
        </p:nvSpPr>
        <p:spPr>
          <a:xfrm>
            <a:off x="1603242" y="3464350"/>
            <a:ext cx="27780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 others see what you’ve made, and see theirs in return,</a:t>
            </a:r>
            <a:endParaRPr/>
          </a:p>
        </p:txBody>
      </p:sp>
      <p:sp>
        <p:nvSpPr>
          <p:cNvPr id="1278" name="Google Shape;1278;p60"/>
          <p:cNvSpPr txBox="1"/>
          <p:nvPr>
            <p:ph idx="6" type="title"/>
          </p:nvPr>
        </p:nvSpPr>
        <p:spPr>
          <a:xfrm>
            <a:off x="5484958" y="1670875"/>
            <a:ext cx="2778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 your rig!</a:t>
            </a:r>
            <a:endParaRPr/>
          </a:p>
        </p:txBody>
      </p:sp>
      <p:sp>
        <p:nvSpPr>
          <p:cNvPr id="1279" name="Google Shape;1279;p60"/>
          <p:cNvSpPr txBox="1"/>
          <p:nvPr>
            <p:ph idx="8" type="subTitle"/>
          </p:nvPr>
        </p:nvSpPr>
        <p:spPr>
          <a:xfrm>
            <a:off x="5484949" y="2108148"/>
            <a:ext cx="27780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Combine parts to find your ideal computer.</a:t>
            </a:r>
            <a:endParaRPr/>
          </a:p>
        </p:txBody>
      </p:sp>
      <p:sp>
        <p:nvSpPr>
          <p:cNvPr id="1280" name="Google Shape;1280;p60"/>
          <p:cNvSpPr txBox="1"/>
          <p:nvPr>
            <p:ph idx="9" type="title"/>
          </p:nvPr>
        </p:nvSpPr>
        <p:spPr>
          <a:xfrm>
            <a:off x="5485092" y="3027080"/>
            <a:ext cx="2778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Talk about it!</a:t>
            </a:r>
            <a:endParaRPr/>
          </a:p>
        </p:txBody>
      </p:sp>
      <p:sp>
        <p:nvSpPr>
          <p:cNvPr id="1281" name="Google Shape;1281;p60"/>
          <p:cNvSpPr txBox="1"/>
          <p:nvPr>
            <p:ph idx="14" type="subTitle"/>
          </p:nvPr>
        </p:nvSpPr>
        <p:spPr>
          <a:xfrm>
            <a:off x="5485083" y="3464353"/>
            <a:ext cx="27780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Talk to like minded folk about your set ups and ideas.</a:t>
            </a:r>
            <a:endParaRPr/>
          </a:p>
        </p:txBody>
      </p:sp>
      <p:sp>
        <p:nvSpPr>
          <p:cNvPr id="1282" name="Google Shape;1282;p60"/>
          <p:cNvSpPr txBox="1"/>
          <p:nvPr>
            <p:ph idx="15"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 Functions</a:t>
            </a:r>
            <a:endParaRPr/>
          </a:p>
        </p:txBody>
      </p:sp>
      <p:grpSp>
        <p:nvGrpSpPr>
          <p:cNvPr id="1283" name="Google Shape;1283;p60"/>
          <p:cNvGrpSpPr/>
          <p:nvPr/>
        </p:nvGrpSpPr>
        <p:grpSpPr>
          <a:xfrm>
            <a:off x="792850" y="2700738"/>
            <a:ext cx="541550" cy="272225"/>
            <a:chOff x="8160000" y="4608575"/>
            <a:chExt cx="541550" cy="272225"/>
          </a:xfrm>
        </p:grpSpPr>
        <p:sp>
          <p:nvSpPr>
            <p:cNvPr id="1284" name="Google Shape;1284;p60"/>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0"/>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0"/>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60"/>
          <p:cNvGrpSpPr/>
          <p:nvPr/>
        </p:nvGrpSpPr>
        <p:grpSpPr>
          <a:xfrm flipH="1">
            <a:off x="4662175" y="2700738"/>
            <a:ext cx="541550" cy="272225"/>
            <a:chOff x="8160000" y="4608575"/>
            <a:chExt cx="541550" cy="272225"/>
          </a:xfrm>
        </p:grpSpPr>
        <p:sp>
          <p:nvSpPr>
            <p:cNvPr id="1288" name="Google Shape;1288;p60"/>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0"/>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0"/>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1" name="Google Shape;1291;p60"/>
          <p:cNvSpPr txBox="1"/>
          <p:nvPr>
            <p:ph idx="7" type="title"/>
          </p:nvPr>
        </p:nvSpPr>
        <p:spPr>
          <a:xfrm>
            <a:off x="707450" y="1843425"/>
            <a:ext cx="693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292" name="Google Shape;1292;p60"/>
          <p:cNvSpPr txBox="1"/>
          <p:nvPr>
            <p:ph idx="13" type="title"/>
          </p:nvPr>
        </p:nvSpPr>
        <p:spPr>
          <a:xfrm>
            <a:off x="707600" y="3199649"/>
            <a:ext cx="693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61"/>
          <p:cNvSpPr txBox="1"/>
          <p:nvPr>
            <p:ph idx="1" type="subTitle"/>
          </p:nvPr>
        </p:nvSpPr>
        <p:spPr>
          <a:xfrm>
            <a:off x="1881450" y="3020575"/>
            <a:ext cx="5861100" cy="4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want, and also what you need.</a:t>
            </a:r>
            <a:endParaRPr/>
          </a:p>
        </p:txBody>
      </p:sp>
      <p:sp>
        <p:nvSpPr>
          <p:cNvPr id="1298" name="Google Shape;1298;p61"/>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299" name="Google Shape;1299;p61"/>
          <p:cNvSpPr txBox="1"/>
          <p:nvPr>
            <p:ph idx="2" type="title"/>
          </p:nvPr>
        </p:nvSpPr>
        <p:spPr>
          <a:xfrm>
            <a:off x="2285450" y="1466975"/>
            <a:ext cx="1862100" cy="14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300" name="Google Shape;1300;p61"/>
          <p:cNvGrpSpPr/>
          <p:nvPr/>
        </p:nvGrpSpPr>
        <p:grpSpPr>
          <a:xfrm>
            <a:off x="6267909" y="3072934"/>
            <a:ext cx="1319855" cy="345301"/>
            <a:chOff x="6758775" y="4130925"/>
            <a:chExt cx="1609775" cy="421150"/>
          </a:xfrm>
        </p:grpSpPr>
        <p:sp>
          <p:nvSpPr>
            <p:cNvPr id="1301" name="Google Shape;1301;p61"/>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1"/>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1"/>
            <p:cNvSpPr/>
            <p:nvPr/>
          </p:nvSpPr>
          <p:spPr>
            <a:xfrm>
              <a:off x="6908850" y="4281550"/>
              <a:ext cx="120425" cy="119875"/>
            </a:xfrm>
            <a:custGeom>
              <a:rect b="b" l="l" r="r" t="t"/>
              <a:pathLst>
                <a:path extrusionOk="0" h="4795" w="4817">
                  <a:moveTo>
                    <a:pt x="1" y="1"/>
                  </a:moveTo>
                  <a:lnTo>
                    <a:pt x="1" y="4794"/>
                  </a:lnTo>
                  <a:lnTo>
                    <a:pt x="4817" y="4794"/>
                  </a:lnTo>
                  <a:lnTo>
                    <a:pt x="481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1"/>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1"/>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1"/>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1"/>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1"/>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1"/>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1"/>
            <p:cNvSpPr/>
            <p:nvPr/>
          </p:nvSpPr>
          <p:spPr>
            <a:xfrm>
              <a:off x="8055825" y="4239900"/>
              <a:ext cx="195175" cy="202900"/>
            </a:xfrm>
            <a:custGeom>
              <a:rect b="b" l="l" r="r" t="t"/>
              <a:pathLst>
                <a:path extrusionOk="0" h="8116" w="7807">
                  <a:moveTo>
                    <a:pt x="3721" y="1"/>
                  </a:moveTo>
                  <a:cubicBezTo>
                    <a:pt x="3561" y="1"/>
                    <a:pt x="3538" y="46"/>
                    <a:pt x="3538" y="206"/>
                  </a:cubicBezTo>
                  <a:cubicBezTo>
                    <a:pt x="3538" y="1210"/>
                    <a:pt x="3538" y="2238"/>
                    <a:pt x="3538" y="3265"/>
                  </a:cubicBezTo>
                  <a:cubicBezTo>
                    <a:pt x="3538" y="3402"/>
                    <a:pt x="3561" y="3447"/>
                    <a:pt x="3721" y="3447"/>
                  </a:cubicBezTo>
                  <a:lnTo>
                    <a:pt x="4451" y="3447"/>
                  </a:lnTo>
                  <a:cubicBezTo>
                    <a:pt x="4611" y="3447"/>
                    <a:pt x="4657" y="3402"/>
                    <a:pt x="4657" y="3242"/>
                  </a:cubicBezTo>
                  <a:cubicBezTo>
                    <a:pt x="4657" y="2740"/>
                    <a:pt x="4657" y="2238"/>
                    <a:pt x="4657" y="1735"/>
                  </a:cubicBezTo>
                  <a:cubicBezTo>
                    <a:pt x="4657" y="1233"/>
                    <a:pt x="4657" y="708"/>
                    <a:pt x="4657" y="206"/>
                  </a:cubicBezTo>
                  <a:cubicBezTo>
                    <a:pt x="4657" y="46"/>
                    <a:pt x="4611" y="1"/>
                    <a:pt x="4474" y="1"/>
                  </a:cubicBezTo>
                  <a:close/>
                  <a:moveTo>
                    <a:pt x="5845" y="1181"/>
                  </a:moveTo>
                  <a:cubicBezTo>
                    <a:pt x="5755" y="1181"/>
                    <a:pt x="5662" y="1205"/>
                    <a:pt x="5570" y="1256"/>
                  </a:cubicBezTo>
                  <a:cubicBezTo>
                    <a:pt x="5387" y="1347"/>
                    <a:pt x="5273" y="1530"/>
                    <a:pt x="5273" y="1735"/>
                  </a:cubicBezTo>
                  <a:cubicBezTo>
                    <a:pt x="5273" y="1964"/>
                    <a:pt x="5387" y="2123"/>
                    <a:pt x="5570" y="2238"/>
                  </a:cubicBezTo>
                  <a:cubicBezTo>
                    <a:pt x="6643" y="2991"/>
                    <a:pt x="7008" y="4383"/>
                    <a:pt x="6437" y="5547"/>
                  </a:cubicBezTo>
                  <a:cubicBezTo>
                    <a:pt x="5976" y="6451"/>
                    <a:pt x="5061" y="6998"/>
                    <a:pt x="4088" y="6998"/>
                  </a:cubicBezTo>
                  <a:cubicBezTo>
                    <a:pt x="3906" y="6998"/>
                    <a:pt x="3722" y="6979"/>
                    <a:pt x="3538" y="6940"/>
                  </a:cubicBezTo>
                  <a:cubicBezTo>
                    <a:pt x="2374" y="6688"/>
                    <a:pt x="1507" y="5684"/>
                    <a:pt x="1484" y="4474"/>
                  </a:cubicBezTo>
                  <a:cubicBezTo>
                    <a:pt x="1461" y="3539"/>
                    <a:pt x="1849" y="2808"/>
                    <a:pt x="2603" y="2260"/>
                  </a:cubicBezTo>
                  <a:cubicBezTo>
                    <a:pt x="2694" y="2169"/>
                    <a:pt x="2808" y="2078"/>
                    <a:pt x="2854" y="1964"/>
                  </a:cubicBezTo>
                  <a:cubicBezTo>
                    <a:pt x="2968" y="1758"/>
                    <a:pt x="2899" y="1484"/>
                    <a:pt x="2717" y="1324"/>
                  </a:cubicBezTo>
                  <a:cubicBezTo>
                    <a:pt x="2611" y="1230"/>
                    <a:pt x="2486" y="1185"/>
                    <a:pt x="2359" y="1185"/>
                  </a:cubicBezTo>
                  <a:cubicBezTo>
                    <a:pt x="2240" y="1185"/>
                    <a:pt x="2119" y="1224"/>
                    <a:pt x="2009" y="1302"/>
                  </a:cubicBezTo>
                  <a:cubicBezTo>
                    <a:pt x="617" y="2215"/>
                    <a:pt x="0" y="4018"/>
                    <a:pt x="571" y="5616"/>
                  </a:cubicBezTo>
                  <a:cubicBezTo>
                    <a:pt x="1093" y="7121"/>
                    <a:pt x="2498" y="8115"/>
                    <a:pt x="4071" y="8115"/>
                  </a:cubicBezTo>
                  <a:cubicBezTo>
                    <a:pt x="4287" y="8115"/>
                    <a:pt x="4505" y="8096"/>
                    <a:pt x="4725" y="8058"/>
                  </a:cubicBezTo>
                  <a:cubicBezTo>
                    <a:pt x="6506" y="7761"/>
                    <a:pt x="7807" y="6209"/>
                    <a:pt x="7807" y="4383"/>
                  </a:cubicBezTo>
                  <a:cubicBezTo>
                    <a:pt x="7807" y="3927"/>
                    <a:pt x="7738" y="3516"/>
                    <a:pt x="7578" y="3082"/>
                  </a:cubicBezTo>
                  <a:cubicBezTo>
                    <a:pt x="7305" y="2329"/>
                    <a:pt x="6825" y="1735"/>
                    <a:pt x="6163" y="1279"/>
                  </a:cubicBezTo>
                  <a:cubicBezTo>
                    <a:pt x="6063" y="1216"/>
                    <a:pt x="5956" y="1181"/>
                    <a:pt x="5845" y="118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62"/>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internet has all the </a:t>
            </a:r>
            <a:r>
              <a:rPr lang="en"/>
              <a:t>answers</a:t>
            </a:r>
            <a:endParaRPr>
              <a:solidFill>
                <a:schemeClr val="lt1"/>
              </a:solidFill>
            </a:endParaRPr>
          </a:p>
        </p:txBody>
      </p:sp>
      <p:grpSp>
        <p:nvGrpSpPr>
          <p:cNvPr id="1317" name="Google Shape;1317;p62"/>
          <p:cNvGrpSpPr/>
          <p:nvPr/>
        </p:nvGrpSpPr>
        <p:grpSpPr>
          <a:xfrm>
            <a:off x="3968378" y="4283115"/>
            <a:ext cx="683274" cy="343466"/>
            <a:chOff x="8160000" y="4608575"/>
            <a:chExt cx="541550" cy="272225"/>
          </a:xfrm>
        </p:grpSpPr>
        <p:sp>
          <p:nvSpPr>
            <p:cNvPr id="1318" name="Google Shape;1318;p62"/>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2"/>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2"/>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62"/>
          <p:cNvSpPr txBox="1"/>
          <p:nvPr/>
        </p:nvSpPr>
        <p:spPr>
          <a:xfrm>
            <a:off x="668025" y="22997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Searches the internet for items and prices, and provides them to you to utilize in your customizing endeavors.</a:t>
            </a:r>
            <a:endParaRPr sz="2000">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63"/>
          <p:cNvSpPr txBox="1"/>
          <p:nvPr>
            <p:ph idx="1" type="subTitle"/>
          </p:nvPr>
        </p:nvSpPr>
        <p:spPr>
          <a:xfrm>
            <a:off x="1881450" y="3020575"/>
            <a:ext cx="5861100" cy="4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want, and also what you need.</a:t>
            </a:r>
            <a:endParaRPr/>
          </a:p>
        </p:txBody>
      </p:sp>
      <p:sp>
        <p:nvSpPr>
          <p:cNvPr id="1327" name="Google Shape;1327;p63"/>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a:t>
            </a:r>
            <a:r>
              <a:rPr lang="en"/>
              <a:t>!</a:t>
            </a:r>
            <a:endParaRPr/>
          </a:p>
        </p:txBody>
      </p:sp>
      <p:sp>
        <p:nvSpPr>
          <p:cNvPr id="1328" name="Google Shape;1328;p63"/>
          <p:cNvSpPr txBox="1"/>
          <p:nvPr>
            <p:ph idx="2" type="title"/>
          </p:nvPr>
        </p:nvSpPr>
        <p:spPr>
          <a:xfrm>
            <a:off x="2285450" y="1466975"/>
            <a:ext cx="2400900" cy="14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329" name="Google Shape;1329;p63"/>
          <p:cNvGrpSpPr/>
          <p:nvPr/>
        </p:nvGrpSpPr>
        <p:grpSpPr>
          <a:xfrm>
            <a:off x="6267909" y="3072934"/>
            <a:ext cx="1319855" cy="345301"/>
            <a:chOff x="6758775" y="4130925"/>
            <a:chExt cx="1609775" cy="421150"/>
          </a:xfrm>
        </p:grpSpPr>
        <p:sp>
          <p:nvSpPr>
            <p:cNvPr id="1330" name="Google Shape;1330;p63"/>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3"/>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3"/>
            <p:cNvSpPr/>
            <p:nvPr/>
          </p:nvSpPr>
          <p:spPr>
            <a:xfrm>
              <a:off x="6908850" y="4281550"/>
              <a:ext cx="120425" cy="119875"/>
            </a:xfrm>
            <a:custGeom>
              <a:rect b="b" l="l" r="r" t="t"/>
              <a:pathLst>
                <a:path extrusionOk="0" h="4795" w="4817">
                  <a:moveTo>
                    <a:pt x="1" y="1"/>
                  </a:moveTo>
                  <a:lnTo>
                    <a:pt x="1" y="4794"/>
                  </a:lnTo>
                  <a:lnTo>
                    <a:pt x="4817" y="4794"/>
                  </a:lnTo>
                  <a:lnTo>
                    <a:pt x="481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3"/>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3"/>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3"/>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3"/>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3"/>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3"/>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3"/>
            <p:cNvSpPr/>
            <p:nvPr/>
          </p:nvSpPr>
          <p:spPr>
            <a:xfrm>
              <a:off x="8055825" y="4239900"/>
              <a:ext cx="195175" cy="202900"/>
            </a:xfrm>
            <a:custGeom>
              <a:rect b="b" l="l" r="r" t="t"/>
              <a:pathLst>
                <a:path extrusionOk="0" h="8116" w="7807">
                  <a:moveTo>
                    <a:pt x="3721" y="1"/>
                  </a:moveTo>
                  <a:cubicBezTo>
                    <a:pt x="3561" y="1"/>
                    <a:pt x="3538" y="46"/>
                    <a:pt x="3538" y="206"/>
                  </a:cubicBezTo>
                  <a:cubicBezTo>
                    <a:pt x="3538" y="1210"/>
                    <a:pt x="3538" y="2238"/>
                    <a:pt x="3538" y="3265"/>
                  </a:cubicBezTo>
                  <a:cubicBezTo>
                    <a:pt x="3538" y="3402"/>
                    <a:pt x="3561" y="3447"/>
                    <a:pt x="3721" y="3447"/>
                  </a:cubicBezTo>
                  <a:lnTo>
                    <a:pt x="4451" y="3447"/>
                  </a:lnTo>
                  <a:cubicBezTo>
                    <a:pt x="4611" y="3447"/>
                    <a:pt x="4657" y="3402"/>
                    <a:pt x="4657" y="3242"/>
                  </a:cubicBezTo>
                  <a:cubicBezTo>
                    <a:pt x="4657" y="2740"/>
                    <a:pt x="4657" y="2238"/>
                    <a:pt x="4657" y="1735"/>
                  </a:cubicBezTo>
                  <a:cubicBezTo>
                    <a:pt x="4657" y="1233"/>
                    <a:pt x="4657" y="708"/>
                    <a:pt x="4657" y="206"/>
                  </a:cubicBezTo>
                  <a:cubicBezTo>
                    <a:pt x="4657" y="46"/>
                    <a:pt x="4611" y="1"/>
                    <a:pt x="4474" y="1"/>
                  </a:cubicBezTo>
                  <a:close/>
                  <a:moveTo>
                    <a:pt x="5845" y="1181"/>
                  </a:moveTo>
                  <a:cubicBezTo>
                    <a:pt x="5755" y="1181"/>
                    <a:pt x="5662" y="1205"/>
                    <a:pt x="5570" y="1256"/>
                  </a:cubicBezTo>
                  <a:cubicBezTo>
                    <a:pt x="5387" y="1347"/>
                    <a:pt x="5273" y="1530"/>
                    <a:pt x="5273" y="1735"/>
                  </a:cubicBezTo>
                  <a:cubicBezTo>
                    <a:pt x="5273" y="1964"/>
                    <a:pt x="5387" y="2123"/>
                    <a:pt x="5570" y="2238"/>
                  </a:cubicBezTo>
                  <a:cubicBezTo>
                    <a:pt x="6643" y="2991"/>
                    <a:pt x="7008" y="4383"/>
                    <a:pt x="6437" y="5547"/>
                  </a:cubicBezTo>
                  <a:cubicBezTo>
                    <a:pt x="5976" y="6451"/>
                    <a:pt x="5061" y="6998"/>
                    <a:pt x="4088" y="6998"/>
                  </a:cubicBezTo>
                  <a:cubicBezTo>
                    <a:pt x="3906" y="6998"/>
                    <a:pt x="3722" y="6979"/>
                    <a:pt x="3538" y="6940"/>
                  </a:cubicBezTo>
                  <a:cubicBezTo>
                    <a:pt x="2374" y="6688"/>
                    <a:pt x="1507" y="5684"/>
                    <a:pt x="1484" y="4474"/>
                  </a:cubicBezTo>
                  <a:cubicBezTo>
                    <a:pt x="1461" y="3539"/>
                    <a:pt x="1849" y="2808"/>
                    <a:pt x="2603" y="2260"/>
                  </a:cubicBezTo>
                  <a:cubicBezTo>
                    <a:pt x="2694" y="2169"/>
                    <a:pt x="2808" y="2078"/>
                    <a:pt x="2854" y="1964"/>
                  </a:cubicBezTo>
                  <a:cubicBezTo>
                    <a:pt x="2968" y="1758"/>
                    <a:pt x="2899" y="1484"/>
                    <a:pt x="2717" y="1324"/>
                  </a:cubicBezTo>
                  <a:cubicBezTo>
                    <a:pt x="2611" y="1230"/>
                    <a:pt x="2486" y="1185"/>
                    <a:pt x="2359" y="1185"/>
                  </a:cubicBezTo>
                  <a:cubicBezTo>
                    <a:pt x="2240" y="1185"/>
                    <a:pt x="2119" y="1224"/>
                    <a:pt x="2009" y="1302"/>
                  </a:cubicBezTo>
                  <a:cubicBezTo>
                    <a:pt x="617" y="2215"/>
                    <a:pt x="0" y="4018"/>
                    <a:pt x="571" y="5616"/>
                  </a:cubicBezTo>
                  <a:cubicBezTo>
                    <a:pt x="1093" y="7121"/>
                    <a:pt x="2498" y="8115"/>
                    <a:pt x="4071" y="8115"/>
                  </a:cubicBezTo>
                  <a:cubicBezTo>
                    <a:pt x="4287" y="8115"/>
                    <a:pt x="4505" y="8096"/>
                    <a:pt x="4725" y="8058"/>
                  </a:cubicBezTo>
                  <a:cubicBezTo>
                    <a:pt x="6506" y="7761"/>
                    <a:pt x="7807" y="6209"/>
                    <a:pt x="7807" y="4383"/>
                  </a:cubicBezTo>
                  <a:cubicBezTo>
                    <a:pt x="7807" y="3927"/>
                    <a:pt x="7738" y="3516"/>
                    <a:pt x="7578" y="3082"/>
                  </a:cubicBezTo>
                  <a:cubicBezTo>
                    <a:pt x="7305" y="2329"/>
                    <a:pt x="6825" y="1735"/>
                    <a:pt x="6163" y="1279"/>
                  </a:cubicBezTo>
                  <a:cubicBezTo>
                    <a:pt x="6063" y="1216"/>
                    <a:pt x="5956" y="1181"/>
                    <a:pt x="5845" y="118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64"/>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4"/>
          <p:cNvSpPr txBox="1"/>
          <p:nvPr>
            <p:ph type="title"/>
          </p:nvPr>
        </p:nvSpPr>
        <p:spPr>
          <a:xfrm>
            <a:off x="76917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your mind to build</a:t>
            </a:r>
            <a:endParaRPr>
              <a:solidFill>
                <a:schemeClr val="lt1"/>
              </a:solidFill>
            </a:endParaRPr>
          </a:p>
        </p:txBody>
      </p:sp>
      <p:grpSp>
        <p:nvGrpSpPr>
          <p:cNvPr id="1346" name="Google Shape;1346;p64"/>
          <p:cNvGrpSpPr/>
          <p:nvPr/>
        </p:nvGrpSpPr>
        <p:grpSpPr>
          <a:xfrm>
            <a:off x="3968378" y="4283115"/>
            <a:ext cx="683274" cy="343466"/>
            <a:chOff x="8160000" y="4608575"/>
            <a:chExt cx="541550" cy="272225"/>
          </a:xfrm>
        </p:grpSpPr>
        <p:sp>
          <p:nvSpPr>
            <p:cNvPr id="1347" name="Google Shape;1347;p64"/>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4"/>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4"/>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64"/>
          <p:cNvSpPr txBox="1"/>
          <p:nvPr/>
        </p:nvSpPr>
        <p:spPr>
          <a:xfrm>
            <a:off x="607350" y="22299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Uses what you find or what you already have to put together something just yours.</a:t>
            </a:r>
            <a:endParaRPr sz="2000">
              <a:latin typeface="Archivo"/>
              <a:ea typeface="Archivo"/>
              <a:cs typeface="Archivo"/>
              <a:sym typeface="Archi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65"/>
          <p:cNvSpPr txBox="1"/>
          <p:nvPr>
            <p:ph idx="1" type="subTitle"/>
          </p:nvPr>
        </p:nvSpPr>
        <p:spPr>
          <a:xfrm>
            <a:off x="1881450" y="3020575"/>
            <a:ext cx="5861100" cy="4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want, and also what you need.</a:t>
            </a:r>
            <a:endParaRPr/>
          </a:p>
        </p:txBody>
      </p:sp>
      <p:sp>
        <p:nvSpPr>
          <p:cNvPr id="1356" name="Google Shape;1356;p65"/>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Share!</a:t>
            </a:r>
            <a:endParaRPr/>
          </a:p>
        </p:txBody>
      </p:sp>
      <p:sp>
        <p:nvSpPr>
          <p:cNvPr id="1357" name="Google Shape;1357;p65"/>
          <p:cNvSpPr txBox="1"/>
          <p:nvPr>
            <p:ph idx="2" type="title"/>
          </p:nvPr>
        </p:nvSpPr>
        <p:spPr>
          <a:xfrm>
            <a:off x="2285450" y="1466975"/>
            <a:ext cx="2400900" cy="14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358" name="Google Shape;1358;p65"/>
          <p:cNvGrpSpPr/>
          <p:nvPr/>
        </p:nvGrpSpPr>
        <p:grpSpPr>
          <a:xfrm>
            <a:off x="6267909" y="3072934"/>
            <a:ext cx="1319855" cy="345301"/>
            <a:chOff x="6758775" y="4130925"/>
            <a:chExt cx="1609775" cy="421150"/>
          </a:xfrm>
        </p:grpSpPr>
        <p:sp>
          <p:nvSpPr>
            <p:cNvPr id="1359" name="Google Shape;1359;p65"/>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5"/>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5"/>
            <p:cNvSpPr/>
            <p:nvPr/>
          </p:nvSpPr>
          <p:spPr>
            <a:xfrm>
              <a:off x="6908850" y="4281550"/>
              <a:ext cx="120425" cy="119875"/>
            </a:xfrm>
            <a:custGeom>
              <a:rect b="b" l="l" r="r" t="t"/>
              <a:pathLst>
                <a:path extrusionOk="0" h="4795" w="4817">
                  <a:moveTo>
                    <a:pt x="1" y="1"/>
                  </a:moveTo>
                  <a:lnTo>
                    <a:pt x="1" y="4794"/>
                  </a:lnTo>
                  <a:lnTo>
                    <a:pt x="4817" y="4794"/>
                  </a:lnTo>
                  <a:lnTo>
                    <a:pt x="481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5"/>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5"/>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5"/>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5"/>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5"/>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5"/>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5"/>
            <p:cNvSpPr/>
            <p:nvPr/>
          </p:nvSpPr>
          <p:spPr>
            <a:xfrm>
              <a:off x="8055825" y="4239900"/>
              <a:ext cx="195175" cy="202900"/>
            </a:xfrm>
            <a:custGeom>
              <a:rect b="b" l="l" r="r" t="t"/>
              <a:pathLst>
                <a:path extrusionOk="0" h="8116" w="7807">
                  <a:moveTo>
                    <a:pt x="3721" y="1"/>
                  </a:moveTo>
                  <a:cubicBezTo>
                    <a:pt x="3561" y="1"/>
                    <a:pt x="3538" y="46"/>
                    <a:pt x="3538" y="206"/>
                  </a:cubicBezTo>
                  <a:cubicBezTo>
                    <a:pt x="3538" y="1210"/>
                    <a:pt x="3538" y="2238"/>
                    <a:pt x="3538" y="3265"/>
                  </a:cubicBezTo>
                  <a:cubicBezTo>
                    <a:pt x="3538" y="3402"/>
                    <a:pt x="3561" y="3447"/>
                    <a:pt x="3721" y="3447"/>
                  </a:cubicBezTo>
                  <a:lnTo>
                    <a:pt x="4451" y="3447"/>
                  </a:lnTo>
                  <a:cubicBezTo>
                    <a:pt x="4611" y="3447"/>
                    <a:pt x="4657" y="3402"/>
                    <a:pt x="4657" y="3242"/>
                  </a:cubicBezTo>
                  <a:cubicBezTo>
                    <a:pt x="4657" y="2740"/>
                    <a:pt x="4657" y="2238"/>
                    <a:pt x="4657" y="1735"/>
                  </a:cubicBezTo>
                  <a:cubicBezTo>
                    <a:pt x="4657" y="1233"/>
                    <a:pt x="4657" y="708"/>
                    <a:pt x="4657" y="206"/>
                  </a:cubicBezTo>
                  <a:cubicBezTo>
                    <a:pt x="4657" y="46"/>
                    <a:pt x="4611" y="1"/>
                    <a:pt x="4474" y="1"/>
                  </a:cubicBezTo>
                  <a:close/>
                  <a:moveTo>
                    <a:pt x="5845" y="1181"/>
                  </a:moveTo>
                  <a:cubicBezTo>
                    <a:pt x="5755" y="1181"/>
                    <a:pt x="5662" y="1205"/>
                    <a:pt x="5570" y="1256"/>
                  </a:cubicBezTo>
                  <a:cubicBezTo>
                    <a:pt x="5387" y="1347"/>
                    <a:pt x="5273" y="1530"/>
                    <a:pt x="5273" y="1735"/>
                  </a:cubicBezTo>
                  <a:cubicBezTo>
                    <a:pt x="5273" y="1964"/>
                    <a:pt x="5387" y="2123"/>
                    <a:pt x="5570" y="2238"/>
                  </a:cubicBezTo>
                  <a:cubicBezTo>
                    <a:pt x="6643" y="2991"/>
                    <a:pt x="7008" y="4383"/>
                    <a:pt x="6437" y="5547"/>
                  </a:cubicBezTo>
                  <a:cubicBezTo>
                    <a:pt x="5976" y="6451"/>
                    <a:pt x="5061" y="6998"/>
                    <a:pt x="4088" y="6998"/>
                  </a:cubicBezTo>
                  <a:cubicBezTo>
                    <a:pt x="3906" y="6998"/>
                    <a:pt x="3722" y="6979"/>
                    <a:pt x="3538" y="6940"/>
                  </a:cubicBezTo>
                  <a:cubicBezTo>
                    <a:pt x="2374" y="6688"/>
                    <a:pt x="1507" y="5684"/>
                    <a:pt x="1484" y="4474"/>
                  </a:cubicBezTo>
                  <a:cubicBezTo>
                    <a:pt x="1461" y="3539"/>
                    <a:pt x="1849" y="2808"/>
                    <a:pt x="2603" y="2260"/>
                  </a:cubicBezTo>
                  <a:cubicBezTo>
                    <a:pt x="2694" y="2169"/>
                    <a:pt x="2808" y="2078"/>
                    <a:pt x="2854" y="1964"/>
                  </a:cubicBezTo>
                  <a:cubicBezTo>
                    <a:pt x="2968" y="1758"/>
                    <a:pt x="2899" y="1484"/>
                    <a:pt x="2717" y="1324"/>
                  </a:cubicBezTo>
                  <a:cubicBezTo>
                    <a:pt x="2611" y="1230"/>
                    <a:pt x="2486" y="1185"/>
                    <a:pt x="2359" y="1185"/>
                  </a:cubicBezTo>
                  <a:cubicBezTo>
                    <a:pt x="2240" y="1185"/>
                    <a:pt x="2119" y="1224"/>
                    <a:pt x="2009" y="1302"/>
                  </a:cubicBezTo>
                  <a:cubicBezTo>
                    <a:pt x="617" y="2215"/>
                    <a:pt x="0" y="4018"/>
                    <a:pt x="571" y="5616"/>
                  </a:cubicBezTo>
                  <a:cubicBezTo>
                    <a:pt x="1093" y="7121"/>
                    <a:pt x="2498" y="8115"/>
                    <a:pt x="4071" y="8115"/>
                  </a:cubicBezTo>
                  <a:cubicBezTo>
                    <a:pt x="4287" y="8115"/>
                    <a:pt x="4505" y="8096"/>
                    <a:pt x="4725" y="8058"/>
                  </a:cubicBezTo>
                  <a:cubicBezTo>
                    <a:pt x="6506" y="7761"/>
                    <a:pt x="7807" y="6209"/>
                    <a:pt x="7807" y="4383"/>
                  </a:cubicBezTo>
                  <a:cubicBezTo>
                    <a:pt x="7807" y="3927"/>
                    <a:pt x="7738" y="3516"/>
                    <a:pt x="7578" y="3082"/>
                  </a:cubicBezTo>
                  <a:cubicBezTo>
                    <a:pt x="7305" y="2329"/>
                    <a:pt x="6825" y="1735"/>
                    <a:pt x="6163" y="1279"/>
                  </a:cubicBezTo>
                  <a:cubicBezTo>
                    <a:pt x="6063" y="1216"/>
                    <a:pt x="5956" y="1181"/>
                    <a:pt x="5845" y="118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Deviation Consulting Toolkit by Slidesgo">
  <a:themeElements>
    <a:clrScheme name="Simple Light">
      <a:dk1>
        <a:srgbClr val="FFFFFF"/>
      </a:dk1>
      <a:lt1>
        <a:srgbClr val="212121"/>
      </a:lt1>
      <a:dk2>
        <a:srgbClr val="FFFFFF"/>
      </a:dk2>
      <a:lt2>
        <a:srgbClr val="292929"/>
      </a:lt2>
      <a:accent1>
        <a:srgbClr val="2C2CF1"/>
      </a:accent1>
      <a:accent2>
        <a:srgbClr val="9E9E9E"/>
      </a:accent2>
      <a:accent3>
        <a:srgbClr val="C2C2C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