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9CF-A648-41C2-8922-6FE57D58A9E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8CCB-A190-4D3E-8373-C2075DE7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5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9CF-A648-41C2-8922-6FE57D58A9E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8CCB-A190-4D3E-8373-C2075DE7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0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9CF-A648-41C2-8922-6FE57D58A9E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8CCB-A190-4D3E-8373-C2075DE7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9CF-A648-41C2-8922-6FE57D58A9E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8CCB-A190-4D3E-8373-C2075DE7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96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9CF-A648-41C2-8922-6FE57D58A9E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8CCB-A190-4D3E-8373-C2075DE7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9CF-A648-41C2-8922-6FE57D58A9E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8CCB-A190-4D3E-8373-C2075DE7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3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9CF-A648-41C2-8922-6FE57D58A9E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8CCB-A190-4D3E-8373-C2075DE7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4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9CF-A648-41C2-8922-6FE57D58A9E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8CCB-A190-4D3E-8373-C2075DE7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3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9CF-A648-41C2-8922-6FE57D58A9E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8CCB-A190-4D3E-8373-C2075DE7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9CF-A648-41C2-8922-6FE57D58A9E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8CCB-A190-4D3E-8373-C2075DE7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1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49CF-A648-41C2-8922-6FE57D58A9E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8CCB-A190-4D3E-8373-C2075DE7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9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49CF-A648-41C2-8922-6FE57D58A9E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88CCB-A190-4D3E-8373-C2075DE7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4797152"/>
            <a:ext cx="6400800" cy="1752600"/>
          </a:xfrm>
        </p:spPr>
        <p:txBody>
          <a:bodyPr/>
          <a:lstStyle/>
          <a:p>
            <a:endParaRPr lang="en-US" altLang="ko-KR" dirty="0" smtClean="0">
              <a:solidFill>
                <a:schemeClr val="bg2"/>
              </a:solidFill>
            </a:endParaRPr>
          </a:p>
          <a:p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895600" y="170919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bg2"/>
                </a:solidFill>
              </a:rPr>
              <a:t>게임 스토리 기획서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게임공학부 허성준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0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프랑스와 영국의 기나긴 </a:t>
            </a:r>
            <a:r>
              <a:rPr lang="en-US" altLang="ko-KR" dirty="0" smtClean="0"/>
              <a:t>[</a:t>
            </a:r>
            <a:r>
              <a:rPr lang="ko-KR" altLang="en-US" dirty="0" smtClean="0"/>
              <a:t>백년전쟁</a:t>
            </a:r>
            <a:r>
              <a:rPr lang="en-US" altLang="ko-KR" dirty="0" smtClean="0"/>
              <a:t>]</a:t>
            </a:r>
            <a:r>
              <a:rPr lang="ko-KR" altLang="en-US" dirty="0" smtClean="0"/>
              <a:t> 중 중립 지역에 속하는 노르망디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캉</a:t>
            </a:r>
            <a:r>
              <a:rPr lang="ko-KR" altLang="en-US" dirty="0" smtClean="0"/>
              <a:t> 지방에서 두 국가를 대표하는 기사들이 만나 서로 겨루게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백작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플레이어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들은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의 결투만 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룰에 맞추어 기사들간의 무예와 귀족들의 </a:t>
            </a:r>
            <a:r>
              <a:rPr lang="ko-KR" altLang="en-US" dirty="0" err="1" smtClean="0"/>
              <a:t>시기적절한</a:t>
            </a:r>
            <a:r>
              <a:rPr lang="ko-KR" altLang="en-US" dirty="0" smtClean="0"/>
              <a:t> 전략을 </a:t>
            </a:r>
            <a:r>
              <a:rPr lang="ko-KR" altLang="en-US" dirty="0" err="1" smtClean="0"/>
              <a:t>요구받게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03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</a:t>
            </a:r>
            <a:r>
              <a:rPr lang="ko-KR" altLang="en-US" dirty="0"/>
              <a:t>임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기사들 간의 </a:t>
            </a:r>
            <a:r>
              <a:rPr lang="ko-KR" altLang="en-US" dirty="0" err="1" smtClean="0"/>
              <a:t>마창</a:t>
            </a:r>
            <a:r>
              <a:rPr lang="ko-KR" altLang="en-US" dirty="0" smtClean="0"/>
              <a:t> 시합 형식으로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마주보고 있는 두 진영에서 기사들을 내보내 대결하는 형식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 진영의 </a:t>
            </a:r>
            <a:r>
              <a:rPr lang="ko-KR" altLang="en-US" dirty="0" err="1" smtClean="0"/>
              <a:t>마굿간들을</a:t>
            </a:r>
            <a:r>
              <a:rPr lang="ko-KR" altLang="en-US" dirty="0" smtClean="0"/>
              <a:t> 점령하면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점씩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가운데 지휘부를 점령하면 바로 승리한다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제한 시간이 끝나면 더 많은 점수를 획득한 쪽이 승리한다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한번 사용한 </a:t>
            </a:r>
            <a:r>
              <a:rPr lang="ko-KR" altLang="en-US" dirty="0" err="1" smtClean="0"/>
              <a:t>유닛카드는</a:t>
            </a:r>
            <a:r>
              <a:rPr lang="ko-KR" altLang="en-US" dirty="0" smtClean="0"/>
              <a:t> 재사용횟수에 비례하여 </a:t>
            </a:r>
            <a:r>
              <a:rPr lang="ko-KR" altLang="en-US" dirty="0" err="1" smtClean="0"/>
              <a:t>능력치가</a:t>
            </a:r>
            <a:r>
              <a:rPr lang="ko-KR" altLang="en-US" dirty="0" smtClean="0"/>
              <a:t> 조금씩 오른다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사용되는 기사들은 지니고 있는 무기나 갑옷의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기승 상태의 유무 등에 의해 특성과 </a:t>
            </a:r>
            <a:r>
              <a:rPr lang="ko-KR" altLang="en-US" dirty="0" err="1" smtClean="0"/>
              <a:t>능력치가</a:t>
            </a:r>
            <a:r>
              <a:rPr lang="ko-KR" altLang="en-US" dirty="0" smtClean="0"/>
              <a:t> 조금씩 다르다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37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118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스토리</vt:lpstr>
      <vt:lpstr>게임 개요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Chivalry</dc:title>
  <dc:creator>사용자</dc:creator>
  <cp:lastModifiedBy>사용자</cp:lastModifiedBy>
  <cp:revision>4</cp:revision>
  <dcterms:created xsi:type="dcterms:W3CDTF">2017-09-14T09:20:03Z</dcterms:created>
  <dcterms:modified xsi:type="dcterms:W3CDTF">2017-09-14T09:44:28Z</dcterms:modified>
</cp:coreProperties>
</file>