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8165-BD22-047C-6FD2-6B3C0ED27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884B4-03CC-4F81-F43D-5DB57CB80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8C23C-219B-D263-2939-C06F0D9A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42A0-23A3-431B-BE1B-610F9A29423B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6FB54-6D94-3998-6891-121F071F6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18D83-572C-14DB-12B2-AEDB6C45D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B71C-5952-4362-8D28-6934B1356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6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81AE-D74D-349F-19D8-472C6198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D0F2D-3C19-55E8-DFA6-40AEEB784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4BE81-750D-5F11-B0D4-2EEF2B7C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42A0-23A3-431B-BE1B-610F9A29423B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8CE31-7663-EEE1-92CA-D3611832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EC31A-C01E-D5EF-671C-A87CAAF3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B71C-5952-4362-8D28-6934B1356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2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680D5-6F9B-7DFA-0613-774E8CA1E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9572B-F16E-ECEA-7423-2CC37DD78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DE436-A77F-4AD7-2CE4-41A0CF19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42A0-23A3-431B-BE1B-610F9A29423B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4B835-B4C4-60EB-1940-35707FB7E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CB2C6-5C45-1FAF-BFDE-5B3D83EF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B71C-5952-4362-8D28-6934B1356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6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3BF0-45DB-0280-9F2E-D743F2A11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16CF7-C995-4CDC-E621-9C285C6FB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C59C3-D021-F15B-F6F8-4484E4B4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42A0-23A3-431B-BE1B-610F9A29423B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AE0A3-BA85-9D73-21AF-983441B8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C89DD-9E7D-4A07-BB1C-B18D58991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B71C-5952-4362-8D28-6934B1356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5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E2D4-9342-0F23-664D-8B55D90E0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7CA22-349C-FD7D-260C-D4B065FBA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805F9-F818-D1DD-F71B-B1AAADBE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42A0-23A3-431B-BE1B-610F9A29423B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B8266-9729-E5A2-3C3F-03250F9C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E4AE8-4EB5-38BE-65F0-BC3F14BE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B71C-5952-4362-8D28-6934B1356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1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509C-7C67-0192-16BF-1ED6BB9E3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E6A7-26FF-1ECF-62BF-D24E940FD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7A9D-06E1-237B-58FB-64A9923A4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32227-3C57-3502-8C0D-A76E61FC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42A0-23A3-431B-BE1B-610F9A29423B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4942A-69A3-2CD8-4AD7-2A8430910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2CEB8-305B-F944-528A-F03EC9F4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B71C-5952-4362-8D28-6934B1356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6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E031-7C54-039F-1057-303125449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65A72-5BE4-2D3B-0499-3FB78BBD1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9E2C8-3328-1977-A6D6-8B733130F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44426-D955-E03D-E997-8F602EBF9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B2149-323D-B691-108D-A2D0B9B92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67F2C-72C8-347C-9CD6-3BC52DCA7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42A0-23A3-431B-BE1B-610F9A29423B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C8B923-319C-1AA7-7036-C1BABEEE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8D49C-40A5-1312-C6BC-3B480208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B71C-5952-4362-8D28-6934B1356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0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7E77-6199-4567-1E55-EB755732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7C6C63-2344-98BC-F904-6BE2B39E9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42A0-23A3-431B-BE1B-610F9A29423B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5C461-EED6-3B4E-8794-E8088A8E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25687-A145-BAEC-A3FB-52B03559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B71C-5952-4362-8D28-6934B1356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62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4C019-E008-58B1-ABA9-D53707F2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42A0-23A3-431B-BE1B-610F9A29423B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C0F18D-5B08-357A-CDE9-14A22CCE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AA32F-C97B-A46C-F8F2-82AD8030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B71C-5952-4362-8D28-6934B1356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8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DC64-9939-E7DD-8BB4-4CEEB205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EF9B0-7582-5807-F579-AE590E669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2771E-71F7-063D-7B85-5F1C6F060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50BC7-553B-14DB-F561-D3C17CCBC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42A0-23A3-431B-BE1B-610F9A29423B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06E87-3F45-327C-BCEE-61450EAA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A94EE-230F-7A07-F95F-10B98DC6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B71C-5952-4362-8D28-6934B1356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5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D236D-DBB8-F8F1-6129-81D0DBE29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8B19F3-DB5F-67A9-37F3-410DF0CCC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6A7EB-3CF6-BB37-8A80-36581957F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F487A-F02E-D5E5-FAA1-787ECDA02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42A0-23A3-431B-BE1B-610F9A29423B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A481A-94F1-F54F-5E2C-E23B536C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BF081-B791-E638-C1B9-A342246EC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B71C-5952-4362-8D28-6934B1356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3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7C137-4CAA-A3FA-69A0-BA4B24846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1DA2D-2608-ABD2-779D-222E05111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F100E-90DF-4395-074A-B388FED2C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742A0-23A3-431B-BE1B-610F9A29423B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44AC1-0B49-3E9D-D855-F0D7D1584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C563D-15B2-E5D8-8437-18142577B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DB71C-5952-4362-8D28-6934B1356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3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FD95B23-EC3A-00EE-8103-B17BF56C8A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33E07046-6780-8EF9-6E38-3129F9EA0A5C}"/>
              </a:ext>
            </a:extLst>
          </p:cNvPr>
          <p:cNvSpPr/>
          <p:nvPr/>
        </p:nvSpPr>
        <p:spPr>
          <a:xfrm>
            <a:off x="10744199" y="1198406"/>
            <a:ext cx="1276350" cy="249394"/>
          </a:xfrm>
          <a:prstGeom prst="trapezoid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7E038B5A-5A23-64F3-0853-4C085B0B1123}"/>
              </a:ext>
            </a:extLst>
          </p:cNvPr>
          <p:cNvSpPr/>
          <p:nvPr/>
        </p:nvSpPr>
        <p:spPr>
          <a:xfrm>
            <a:off x="9191626" y="1198406"/>
            <a:ext cx="1276350" cy="249394"/>
          </a:xfrm>
          <a:prstGeom prst="trapezoid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Off-page Connector 16">
            <a:extLst>
              <a:ext uri="{FF2B5EF4-FFF2-40B4-BE49-F238E27FC236}">
                <a16:creationId xmlns:a16="http://schemas.microsoft.com/office/drawing/2014/main" id="{88492805-C0AD-FF0C-C740-1443A906FA87}"/>
              </a:ext>
            </a:extLst>
          </p:cNvPr>
          <p:cNvSpPr/>
          <p:nvPr/>
        </p:nvSpPr>
        <p:spPr>
          <a:xfrm>
            <a:off x="9275446" y="1189355"/>
            <a:ext cx="1104900" cy="1669416"/>
          </a:xfrm>
          <a:prstGeom prst="flowChartOffpageConnector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C8643B-7BC6-8B3B-8BB4-46D7330F975F}"/>
              </a:ext>
            </a:extLst>
          </p:cNvPr>
          <p:cNvSpPr/>
          <p:nvPr/>
        </p:nvSpPr>
        <p:spPr>
          <a:xfrm>
            <a:off x="182879" y="182880"/>
            <a:ext cx="4572000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3345CE3-A365-7F6C-D246-8A77740075EB}"/>
              </a:ext>
            </a:extLst>
          </p:cNvPr>
          <p:cNvSpPr/>
          <p:nvPr/>
        </p:nvSpPr>
        <p:spPr>
          <a:xfrm>
            <a:off x="4916803" y="139860"/>
            <a:ext cx="7092317" cy="9144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70349F-DC57-5E37-A6FB-69DB68CCF259}"/>
              </a:ext>
            </a:extLst>
          </p:cNvPr>
          <p:cNvSpPr/>
          <p:nvPr/>
        </p:nvSpPr>
        <p:spPr>
          <a:xfrm>
            <a:off x="182879" y="1189355"/>
            <a:ext cx="1264921" cy="9144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E82B90-D2F4-EC79-31D9-9CDBBE37F9AB}"/>
              </a:ext>
            </a:extLst>
          </p:cNvPr>
          <p:cNvSpPr/>
          <p:nvPr/>
        </p:nvSpPr>
        <p:spPr>
          <a:xfrm>
            <a:off x="182879" y="2195829"/>
            <a:ext cx="1264921" cy="3472815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3BC2A9-FE6D-D150-13B2-068332B034E3}"/>
              </a:ext>
            </a:extLst>
          </p:cNvPr>
          <p:cNvSpPr/>
          <p:nvPr/>
        </p:nvSpPr>
        <p:spPr>
          <a:xfrm>
            <a:off x="182878" y="5760720"/>
            <a:ext cx="1264921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BF0460-CF1E-C71B-F5B5-B276628B4710}"/>
              </a:ext>
            </a:extLst>
          </p:cNvPr>
          <p:cNvSpPr/>
          <p:nvPr/>
        </p:nvSpPr>
        <p:spPr>
          <a:xfrm>
            <a:off x="1524000" y="1189355"/>
            <a:ext cx="2390775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B587487-39EC-5D8F-A235-04F04A157181}"/>
              </a:ext>
            </a:extLst>
          </p:cNvPr>
          <p:cNvSpPr/>
          <p:nvPr/>
        </p:nvSpPr>
        <p:spPr>
          <a:xfrm>
            <a:off x="3990975" y="1189355"/>
            <a:ext cx="2390775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E1EAC85-D079-C164-62E7-95549DBCF5DA}"/>
              </a:ext>
            </a:extLst>
          </p:cNvPr>
          <p:cNvSpPr/>
          <p:nvPr/>
        </p:nvSpPr>
        <p:spPr>
          <a:xfrm>
            <a:off x="6457950" y="1189355"/>
            <a:ext cx="2390775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7940DE-EB7B-1159-A53E-03FFF377C3AC}"/>
              </a:ext>
            </a:extLst>
          </p:cNvPr>
          <p:cNvSpPr/>
          <p:nvPr/>
        </p:nvSpPr>
        <p:spPr>
          <a:xfrm>
            <a:off x="1524000" y="2251709"/>
            <a:ext cx="3392803" cy="250253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10FBBB0-40EB-0C59-6D27-32EBF49B120B}"/>
              </a:ext>
            </a:extLst>
          </p:cNvPr>
          <p:cNvSpPr/>
          <p:nvPr/>
        </p:nvSpPr>
        <p:spPr>
          <a:xfrm>
            <a:off x="4993003" y="2251709"/>
            <a:ext cx="2207897" cy="250253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7E260CC-D826-0AD1-E553-CFE9AFEECCC0}"/>
              </a:ext>
            </a:extLst>
          </p:cNvPr>
          <p:cNvSpPr/>
          <p:nvPr/>
        </p:nvSpPr>
        <p:spPr>
          <a:xfrm>
            <a:off x="7275200" y="2251709"/>
            <a:ext cx="1573526" cy="250253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D2FDEF9-69D0-FAD7-93BA-019A1AD5E0CB}"/>
              </a:ext>
            </a:extLst>
          </p:cNvPr>
          <p:cNvSpPr/>
          <p:nvPr/>
        </p:nvSpPr>
        <p:spPr>
          <a:xfrm>
            <a:off x="7275198" y="4902202"/>
            <a:ext cx="1573527" cy="185102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ACF4417-3C38-7B9D-EAD3-EF0E56519E8D}"/>
              </a:ext>
            </a:extLst>
          </p:cNvPr>
          <p:cNvSpPr/>
          <p:nvPr/>
        </p:nvSpPr>
        <p:spPr>
          <a:xfrm>
            <a:off x="1523999" y="4846322"/>
            <a:ext cx="5674998" cy="185102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Off-page Connector 19">
            <a:extLst>
              <a:ext uri="{FF2B5EF4-FFF2-40B4-BE49-F238E27FC236}">
                <a16:creationId xmlns:a16="http://schemas.microsoft.com/office/drawing/2014/main" id="{4267C39D-AA23-C1EE-654C-A5FF92F245FB}"/>
              </a:ext>
            </a:extLst>
          </p:cNvPr>
          <p:cNvSpPr/>
          <p:nvPr/>
        </p:nvSpPr>
        <p:spPr>
          <a:xfrm>
            <a:off x="10829924" y="1189355"/>
            <a:ext cx="1104900" cy="1669416"/>
          </a:xfrm>
          <a:prstGeom prst="flowChartOffpageConnector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74137EE-CB50-5ABE-6424-8A573D01CCBF}"/>
              </a:ext>
            </a:extLst>
          </p:cNvPr>
          <p:cNvSpPr/>
          <p:nvPr/>
        </p:nvSpPr>
        <p:spPr>
          <a:xfrm>
            <a:off x="8923025" y="2950846"/>
            <a:ext cx="3097524" cy="380238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Off-page Connector 22">
            <a:extLst>
              <a:ext uri="{FF2B5EF4-FFF2-40B4-BE49-F238E27FC236}">
                <a16:creationId xmlns:a16="http://schemas.microsoft.com/office/drawing/2014/main" id="{A2785751-07D2-8855-D8E5-5FCE7321FAFD}"/>
              </a:ext>
            </a:extLst>
          </p:cNvPr>
          <p:cNvSpPr/>
          <p:nvPr/>
        </p:nvSpPr>
        <p:spPr>
          <a:xfrm>
            <a:off x="9399270" y="1280159"/>
            <a:ext cx="838200" cy="1434466"/>
          </a:xfrm>
          <a:prstGeom prst="flowChartOffpageConnector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Off-page Connector 23">
            <a:extLst>
              <a:ext uri="{FF2B5EF4-FFF2-40B4-BE49-F238E27FC236}">
                <a16:creationId xmlns:a16="http://schemas.microsoft.com/office/drawing/2014/main" id="{5DB94F77-2B3D-49A0-BA48-985160BBE6CC}"/>
              </a:ext>
            </a:extLst>
          </p:cNvPr>
          <p:cNvSpPr/>
          <p:nvPr/>
        </p:nvSpPr>
        <p:spPr>
          <a:xfrm>
            <a:off x="10963274" y="1280159"/>
            <a:ext cx="838200" cy="1434466"/>
          </a:xfrm>
          <a:prstGeom prst="flowChartOffpageConnector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4B2FAF2-8EA4-F177-1173-353F4C0CA43C}"/>
              </a:ext>
            </a:extLst>
          </p:cNvPr>
          <p:cNvCxnSpPr/>
          <p:nvPr/>
        </p:nvCxnSpPr>
        <p:spPr>
          <a:xfrm>
            <a:off x="1930716" y="2553175"/>
            <a:ext cx="2579370" cy="690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C0325E-45EB-0EF8-0CB4-9752200889BE}"/>
              </a:ext>
            </a:extLst>
          </p:cNvPr>
          <p:cNvCxnSpPr>
            <a:cxnSpLocks/>
          </p:cNvCxnSpPr>
          <p:nvPr/>
        </p:nvCxnSpPr>
        <p:spPr>
          <a:xfrm>
            <a:off x="5168265" y="2560079"/>
            <a:ext cx="18497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3F2108-3D50-37B1-C1CC-52E2CACBF7C9}"/>
              </a:ext>
            </a:extLst>
          </p:cNvPr>
          <p:cNvCxnSpPr>
            <a:cxnSpLocks/>
          </p:cNvCxnSpPr>
          <p:nvPr/>
        </p:nvCxnSpPr>
        <p:spPr>
          <a:xfrm flipV="1">
            <a:off x="7403782" y="2553175"/>
            <a:ext cx="1283018" cy="690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CB9C77-87E8-FD60-1CB4-BE3E9378FF55}"/>
              </a:ext>
            </a:extLst>
          </p:cNvPr>
          <p:cNvCxnSpPr>
            <a:cxnSpLocks/>
          </p:cNvCxnSpPr>
          <p:nvPr/>
        </p:nvCxnSpPr>
        <p:spPr>
          <a:xfrm>
            <a:off x="1782130" y="5143975"/>
            <a:ext cx="523589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C337688-2B8A-A9F1-78B9-80C7491A794F}"/>
              </a:ext>
            </a:extLst>
          </p:cNvPr>
          <p:cNvCxnSpPr>
            <a:cxnSpLocks/>
          </p:cNvCxnSpPr>
          <p:nvPr/>
        </p:nvCxnSpPr>
        <p:spPr>
          <a:xfrm flipV="1">
            <a:off x="7403782" y="5137071"/>
            <a:ext cx="1283018" cy="690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635FBF-ADE6-5158-95B4-FB6C6801A587}"/>
              </a:ext>
            </a:extLst>
          </p:cNvPr>
          <p:cNvCxnSpPr>
            <a:cxnSpLocks/>
          </p:cNvCxnSpPr>
          <p:nvPr/>
        </p:nvCxnSpPr>
        <p:spPr>
          <a:xfrm>
            <a:off x="9318072" y="3286600"/>
            <a:ext cx="229980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78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FD95B23-EC3A-00EE-8103-B17BF56C8A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3334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33E07046-6780-8EF9-6E38-3129F9EA0A5C}"/>
              </a:ext>
            </a:extLst>
          </p:cNvPr>
          <p:cNvSpPr/>
          <p:nvPr/>
        </p:nvSpPr>
        <p:spPr>
          <a:xfrm>
            <a:off x="10744199" y="1198406"/>
            <a:ext cx="1276350" cy="249394"/>
          </a:xfrm>
          <a:prstGeom prst="trapezoid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7E038B5A-5A23-64F3-0853-4C085B0B1123}"/>
              </a:ext>
            </a:extLst>
          </p:cNvPr>
          <p:cNvSpPr/>
          <p:nvPr/>
        </p:nvSpPr>
        <p:spPr>
          <a:xfrm>
            <a:off x="9191626" y="1198406"/>
            <a:ext cx="1276350" cy="249394"/>
          </a:xfrm>
          <a:prstGeom prst="trapezoid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Off-page Connector 16">
            <a:extLst>
              <a:ext uri="{FF2B5EF4-FFF2-40B4-BE49-F238E27FC236}">
                <a16:creationId xmlns:a16="http://schemas.microsoft.com/office/drawing/2014/main" id="{88492805-C0AD-FF0C-C740-1443A906FA87}"/>
              </a:ext>
            </a:extLst>
          </p:cNvPr>
          <p:cNvSpPr/>
          <p:nvPr/>
        </p:nvSpPr>
        <p:spPr>
          <a:xfrm>
            <a:off x="9275446" y="1189355"/>
            <a:ext cx="1104900" cy="1669416"/>
          </a:xfrm>
          <a:prstGeom prst="flowChartOffpageConnector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C8643B-7BC6-8B3B-8BB4-46D7330F975F}"/>
              </a:ext>
            </a:extLst>
          </p:cNvPr>
          <p:cNvSpPr/>
          <p:nvPr/>
        </p:nvSpPr>
        <p:spPr>
          <a:xfrm>
            <a:off x="182879" y="182880"/>
            <a:ext cx="4572000" cy="9144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3345CE3-A365-7F6C-D246-8A77740075EB}"/>
              </a:ext>
            </a:extLst>
          </p:cNvPr>
          <p:cNvSpPr/>
          <p:nvPr/>
        </p:nvSpPr>
        <p:spPr>
          <a:xfrm>
            <a:off x="4916803" y="139860"/>
            <a:ext cx="7092317" cy="9144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70349F-DC57-5E37-A6FB-69DB68CCF259}"/>
              </a:ext>
            </a:extLst>
          </p:cNvPr>
          <p:cNvSpPr/>
          <p:nvPr/>
        </p:nvSpPr>
        <p:spPr>
          <a:xfrm>
            <a:off x="182879" y="1189355"/>
            <a:ext cx="1264921" cy="9144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E82B90-D2F4-EC79-31D9-9CDBBE37F9AB}"/>
              </a:ext>
            </a:extLst>
          </p:cNvPr>
          <p:cNvSpPr/>
          <p:nvPr/>
        </p:nvSpPr>
        <p:spPr>
          <a:xfrm>
            <a:off x="182879" y="2195829"/>
            <a:ext cx="1264921" cy="3472815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3BC2A9-FE6D-D150-13B2-068332B034E3}"/>
              </a:ext>
            </a:extLst>
          </p:cNvPr>
          <p:cNvSpPr/>
          <p:nvPr/>
        </p:nvSpPr>
        <p:spPr>
          <a:xfrm>
            <a:off x="182878" y="5760720"/>
            <a:ext cx="1264921" cy="9144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BF0460-CF1E-C71B-F5B5-B276628B4710}"/>
              </a:ext>
            </a:extLst>
          </p:cNvPr>
          <p:cNvSpPr/>
          <p:nvPr/>
        </p:nvSpPr>
        <p:spPr>
          <a:xfrm>
            <a:off x="1523999" y="1189355"/>
            <a:ext cx="2390775" cy="9144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B587487-39EC-5D8F-A235-04F04A157181}"/>
              </a:ext>
            </a:extLst>
          </p:cNvPr>
          <p:cNvSpPr/>
          <p:nvPr/>
        </p:nvSpPr>
        <p:spPr>
          <a:xfrm>
            <a:off x="3990975" y="1189355"/>
            <a:ext cx="2390775" cy="9144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E1EAC85-D079-C164-62E7-95549DBCF5DA}"/>
              </a:ext>
            </a:extLst>
          </p:cNvPr>
          <p:cNvSpPr/>
          <p:nvPr/>
        </p:nvSpPr>
        <p:spPr>
          <a:xfrm>
            <a:off x="6457950" y="1189355"/>
            <a:ext cx="2390775" cy="9144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7940DE-EB7B-1159-A53E-03FFF377C3AC}"/>
              </a:ext>
            </a:extLst>
          </p:cNvPr>
          <p:cNvSpPr/>
          <p:nvPr/>
        </p:nvSpPr>
        <p:spPr>
          <a:xfrm>
            <a:off x="1524000" y="2251709"/>
            <a:ext cx="3392803" cy="2502538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10FBBB0-40EB-0C59-6D27-32EBF49B120B}"/>
              </a:ext>
            </a:extLst>
          </p:cNvPr>
          <p:cNvSpPr/>
          <p:nvPr/>
        </p:nvSpPr>
        <p:spPr>
          <a:xfrm>
            <a:off x="4993003" y="2251709"/>
            <a:ext cx="2207897" cy="2502538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7E260CC-D826-0AD1-E553-CFE9AFEECCC0}"/>
              </a:ext>
            </a:extLst>
          </p:cNvPr>
          <p:cNvSpPr/>
          <p:nvPr/>
        </p:nvSpPr>
        <p:spPr>
          <a:xfrm>
            <a:off x="7275200" y="2251709"/>
            <a:ext cx="1573526" cy="2502538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D2FDEF9-69D0-FAD7-93BA-019A1AD5E0CB}"/>
              </a:ext>
            </a:extLst>
          </p:cNvPr>
          <p:cNvSpPr/>
          <p:nvPr/>
        </p:nvSpPr>
        <p:spPr>
          <a:xfrm>
            <a:off x="7275198" y="4902202"/>
            <a:ext cx="1573527" cy="1851024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ACF4417-3C38-7B9D-EAD3-EF0E56519E8D}"/>
              </a:ext>
            </a:extLst>
          </p:cNvPr>
          <p:cNvSpPr/>
          <p:nvPr/>
        </p:nvSpPr>
        <p:spPr>
          <a:xfrm>
            <a:off x="1523999" y="4846322"/>
            <a:ext cx="5674998" cy="1851024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Off-page Connector 19">
            <a:extLst>
              <a:ext uri="{FF2B5EF4-FFF2-40B4-BE49-F238E27FC236}">
                <a16:creationId xmlns:a16="http://schemas.microsoft.com/office/drawing/2014/main" id="{4267C39D-AA23-C1EE-654C-A5FF92F245FB}"/>
              </a:ext>
            </a:extLst>
          </p:cNvPr>
          <p:cNvSpPr/>
          <p:nvPr/>
        </p:nvSpPr>
        <p:spPr>
          <a:xfrm>
            <a:off x="10829924" y="1189355"/>
            <a:ext cx="1104900" cy="1669416"/>
          </a:xfrm>
          <a:prstGeom prst="flowChartOffpageConnector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74137EE-CB50-5ABE-6424-8A573D01CCBF}"/>
              </a:ext>
            </a:extLst>
          </p:cNvPr>
          <p:cNvSpPr/>
          <p:nvPr/>
        </p:nvSpPr>
        <p:spPr>
          <a:xfrm>
            <a:off x="8923025" y="2950846"/>
            <a:ext cx="3097524" cy="380238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Off-page Connector 22">
            <a:extLst>
              <a:ext uri="{FF2B5EF4-FFF2-40B4-BE49-F238E27FC236}">
                <a16:creationId xmlns:a16="http://schemas.microsoft.com/office/drawing/2014/main" id="{A2785751-07D2-8855-D8E5-5FCE7321FAFD}"/>
              </a:ext>
            </a:extLst>
          </p:cNvPr>
          <p:cNvSpPr/>
          <p:nvPr/>
        </p:nvSpPr>
        <p:spPr>
          <a:xfrm>
            <a:off x="9399270" y="1280159"/>
            <a:ext cx="838200" cy="1434466"/>
          </a:xfrm>
          <a:prstGeom prst="flowChartOffpageConnector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Off-page Connector 23">
            <a:extLst>
              <a:ext uri="{FF2B5EF4-FFF2-40B4-BE49-F238E27FC236}">
                <a16:creationId xmlns:a16="http://schemas.microsoft.com/office/drawing/2014/main" id="{5DB94F77-2B3D-49A0-BA48-985160BBE6CC}"/>
              </a:ext>
            </a:extLst>
          </p:cNvPr>
          <p:cNvSpPr/>
          <p:nvPr/>
        </p:nvSpPr>
        <p:spPr>
          <a:xfrm>
            <a:off x="10963274" y="1280159"/>
            <a:ext cx="838200" cy="1434466"/>
          </a:xfrm>
          <a:prstGeom prst="flowChartOffpageConnector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4B2FAF2-8EA4-F177-1173-353F4C0CA43C}"/>
              </a:ext>
            </a:extLst>
          </p:cNvPr>
          <p:cNvCxnSpPr/>
          <p:nvPr/>
        </p:nvCxnSpPr>
        <p:spPr>
          <a:xfrm>
            <a:off x="1930716" y="2553175"/>
            <a:ext cx="2579370" cy="690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C0325E-45EB-0EF8-0CB4-9752200889BE}"/>
              </a:ext>
            </a:extLst>
          </p:cNvPr>
          <p:cNvCxnSpPr>
            <a:cxnSpLocks/>
          </p:cNvCxnSpPr>
          <p:nvPr/>
        </p:nvCxnSpPr>
        <p:spPr>
          <a:xfrm>
            <a:off x="5168265" y="2560079"/>
            <a:ext cx="18497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3F2108-3D50-37B1-C1CC-52E2CACBF7C9}"/>
              </a:ext>
            </a:extLst>
          </p:cNvPr>
          <p:cNvCxnSpPr>
            <a:cxnSpLocks/>
          </p:cNvCxnSpPr>
          <p:nvPr/>
        </p:nvCxnSpPr>
        <p:spPr>
          <a:xfrm flipV="1">
            <a:off x="7403782" y="2553175"/>
            <a:ext cx="1283018" cy="690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CB9C77-87E8-FD60-1CB4-BE3E9378FF55}"/>
              </a:ext>
            </a:extLst>
          </p:cNvPr>
          <p:cNvCxnSpPr>
            <a:cxnSpLocks/>
          </p:cNvCxnSpPr>
          <p:nvPr/>
        </p:nvCxnSpPr>
        <p:spPr>
          <a:xfrm>
            <a:off x="1782130" y="5143975"/>
            <a:ext cx="523589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C337688-2B8A-A9F1-78B9-80C7491A794F}"/>
              </a:ext>
            </a:extLst>
          </p:cNvPr>
          <p:cNvCxnSpPr>
            <a:cxnSpLocks/>
          </p:cNvCxnSpPr>
          <p:nvPr/>
        </p:nvCxnSpPr>
        <p:spPr>
          <a:xfrm flipV="1">
            <a:off x="7403782" y="5137071"/>
            <a:ext cx="1283018" cy="690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635FBF-ADE6-5158-95B4-FB6C6801A587}"/>
              </a:ext>
            </a:extLst>
          </p:cNvPr>
          <p:cNvCxnSpPr>
            <a:cxnSpLocks/>
          </p:cNvCxnSpPr>
          <p:nvPr/>
        </p:nvCxnSpPr>
        <p:spPr>
          <a:xfrm>
            <a:off x="9318072" y="3286600"/>
            <a:ext cx="229980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580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Godin</dc:creator>
  <cp:lastModifiedBy>Joseph Godin</cp:lastModifiedBy>
  <cp:revision>2</cp:revision>
  <dcterms:created xsi:type="dcterms:W3CDTF">2022-05-19T14:54:13Z</dcterms:created>
  <dcterms:modified xsi:type="dcterms:W3CDTF">2022-05-19T19:36:54Z</dcterms:modified>
</cp:coreProperties>
</file>