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E5646-5C0E-4FC9-808B-90A02C452708}" v="16" dt="2023-06-19T13:59:32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146DA-CBCD-FF85-2677-2DBE8DD5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8511F1-A2FF-C0F0-2D50-B8F59A15F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13888-D14C-4CF8-1F95-07F25560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8ACDCB-7A8B-0B26-42C6-97E04CA4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98F78A-D1AA-D1A2-F858-022DE779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E5E20-4D46-BAF5-908F-4D94665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8A60D7-0F8C-4B46-A613-D2F6B32A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D96AE-D747-72CD-D33A-70A0C773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2B625-A8C3-5CE4-833E-D77C50B3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5AC36-4D10-E079-ADD1-BC472DB8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0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BEABD3-A87C-1281-451A-802D96BF0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CC3A9-59B5-E179-E378-71DEF9E7A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780CD-A201-5BBD-170C-5E34C731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F5B786-2014-DF60-E971-1665607C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F2A60C-E33C-205A-420D-AD1DAA2B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63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0DFBB-BEF7-B332-1792-79D5847D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9698F-E03F-AEDC-DEC7-1D5512A7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08A1F-66C4-AABA-D2DE-5744A502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C7BAF-EEF6-A7EB-1102-8642D9DE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C874B-00B2-19AD-0262-67992E6B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CD1C0-1A59-65AE-9950-C259A595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55BC0-537D-493B-B4EA-D7F89729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214DB-B553-714D-DA5B-A7FD88F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6A760-426F-F25E-BFC9-C263A8E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91154-C7E1-E998-D507-A14A4D91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9E379-730C-850A-DDD5-CAB816D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10A40-39E8-5294-288C-410748DEF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28D9B-07C6-D053-C60D-B5FDCDAE8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3DBD2C-362C-DF91-F253-54BE5300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9746DC-1DC2-24D5-8DBA-09CC8EB9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8C9ED1-4448-65C6-FA7C-6A8980F2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70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A52EB-68E2-D5F1-8786-BA6CCF9B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831736-42BC-7483-75B3-1D0B42F7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AA1856-C1F7-11C1-1E90-C8C42F4D2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5DC97B-24A6-4B1F-CD60-05E500C09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153B04-8839-675C-8C41-F168F8601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2F8482-F410-FB89-D49D-3CE6AF9E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FEAE1A-56DB-6C4C-2330-8777290E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1BBA92-3742-49F3-13BE-E4A26D16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69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63F46-75A3-4736-18BA-B45C3453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16BCC5-FF47-34C7-4021-E5108E71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1A4DA8-6350-00FE-9AA0-47585DBA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41320A-C8E9-47B2-D851-04EE88C6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72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187D8B-CD42-1A3E-86AC-F8D1BAF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2A3EF0-8029-F35A-F792-F37053CD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4C9F43-C5E3-DD81-F833-8A6573D4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93A9A-DD24-4727-1419-D9FA1170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42711-B8F9-1E43-4A70-150AB96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29BBB-EAC3-D307-FCA4-017D6A46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4F2F8D-33AF-3DC1-F1DC-EF18A686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013B2-933B-7BAF-CF2C-6AA2C5A3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6E929-577F-E62B-30EA-D87389E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2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1DC1A-33E9-6132-F649-82EC92ED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F3447F-8694-7D4A-403C-BEF4D401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B90B78-0B34-9300-84AF-2D0B37A99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494923-EB02-2C80-E5D8-5D0A06AF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C0D87-FB70-762B-1E8F-721AD165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6F6649-DE3C-F41E-FB00-D9CDB913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4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9596CD-E198-4475-E2B9-4104B0BD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6FB39-3394-E66A-E0BB-A4ACC201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AA565-1054-6125-2F5E-CA93B2937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26FB-BC04-428D-9D9B-8FE39676BE7B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6DB7C-FD09-621C-DB7B-C796ED1C1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B2D428-9974-D36A-9609-A83FB1C0F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3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ssen_algorithm" TargetMode="External"/><Relationship Id="rId2" Type="http://schemas.openxmlformats.org/officeDocument/2006/relationships/hyperlink" Target="https://sudeepraja.github.io/MatrixMultipl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86-022-05172-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089A4-43B9-FAB2-D2DD-27E9C929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C2186C83-E6EC-0C3A-208A-58DC409D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781"/>
            <a:ext cx="12192000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63D9F8E-1B9A-CE60-C972-46A31734C977}"/>
              </a:ext>
            </a:extLst>
          </p:cNvPr>
          <p:cNvSpPr txBox="1"/>
          <p:nvPr/>
        </p:nvSpPr>
        <p:spPr>
          <a:xfrm>
            <a:off x="8162283" y="987328"/>
            <a:ext cx="431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A1</a:t>
            </a:r>
          </a:p>
          <a:p>
            <a:r>
              <a:rPr lang="fr-FR" dirty="0"/>
              <a:t>A2</a:t>
            </a:r>
          </a:p>
          <a:p>
            <a:r>
              <a:rPr lang="fr-FR" dirty="0"/>
              <a:t>A3</a:t>
            </a:r>
          </a:p>
          <a:p>
            <a:r>
              <a:rPr lang="fr-FR" dirty="0"/>
              <a:t>A4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7B339F-A1D9-A1B5-D9D5-D666362EC4EC}"/>
              </a:ext>
            </a:extLst>
          </p:cNvPr>
          <p:cNvSpPr txBox="1"/>
          <p:nvPr/>
        </p:nvSpPr>
        <p:spPr>
          <a:xfrm>
            <a:off x="8218381" y="3678897"/>
            <a:ext cx="43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</a:t>
            </a:r>
          </a:p>
          <a:p>
            <a:r>
              <a:rPr lang="fr-FR" dirty="0"/>
              <a:t>C2</a:t>
            </a:r>
          </a:p>
          <a:p>
            <a:r>
              <a:rPr lang="fr-FR" dirty="0"/>
              <a:t>C3</a:t>
            </a:r>
          </a:p>
          <a:p>
            <a:r>
              <a:rPr lang="fr-FR" dirty="0"/>
              <a:t>c4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8E3D6D-8320-7ECE-7C07-2099366C8973}"/>
              </a:ext>
            </a:extLst>
          </p:cNvPr>
          <p:cNvSpPr txBox="1"/>
          <p:nvPr/>
        </p:nvSpPr>
        <p:spPr>
          <a:xfrm>
            <a:off x="8915633" y="4879226"/>
            <a:ext cx="308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M1  M2  M3  M4  M5  M6  M7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4CFF08-351E-1299-9321-AB960FD15706}"/>
              </a:ext>
            </a:extLst>
          </p:cNvPr>
          <p:cNvSpPr txBox="1"/>
          <p:nvPr/>
        </p:nvSpPr>
        <p:spPr>
          <a:xfrm>
            <a:off x="8717653" y="11604"/>
            <a:ext cx="3135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Colonne 1 = m1 : </a:t>
            </a:r>
          </a:p>
          <a:p>
            <a:r>
              <a:rPr lang="fr-FR" dirty="0"/>
              <a:t>m1 = (</a:t>
            </a:r>
            <a:r>
              <a:rPr lang="fr-FR" dirty="0">
                <a:highlight>
                  <a:srgbClr val="00FF00"/>
                </a:highlight>
              </a:rPr>
              <a:t>1a1 + 0a2 + 0a3 + 1a4</a:t>
            </a:r>
            <a:r>
              <a:rPr lang="fr-FR" dirty="0"/>
              <a:t>)</a:t>
            </a:r>
          </a:p>
          <a:p>
            <a:r>
              <a:rPr lang="fr-FR" dirty="0"/>
              <a:t>* (</a:t>
            </a:r>
            <a:r>
              <a:rPr lang="fr-FR" dirty="0">
                <a:highlight>
                  <a:srgbClr val="FF00FF"/>
                </a:highlight>
              </a:rPr>
              <a:t>1b1 + 0b2 + 0b3 + 1b4</a:t>
            </a:r>
            <a:r>
              <a:rPr lang="fr-FR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978025-AFE4-15FE-6455-165B29CA7F25}"/>
              </a:ext>
            </a:extLst>
          </p:cNvPr>
          <p:cNvSpPr txBox="1"/>
          <p:nvPr/>
        </p:nvSpPr>
        <p:spPr>
          <a:xfrm>
            <a:off x="7315200" y="5394134"/>
            <a:ext cx="495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 = somme des m selon les 1 ou -1 de la ligne.</a:t>
            </a:r>
          </a:p>
          <a:p>
            <a:r>
              <a:rPr lang="fr-FR" dirty="0"/>
              <a:t>C1 =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wi</a:t>
            </a:r>
            <a:r>
              <a:rPr lang="fr-FR" dirty="0"/>
              <a:t>*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uij</a:t>
            </a:r>
            <a:r>
              <a:rPr lang="fr-FR" dirty="0"/>
              <a:t>)*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vij</a:t>
            </a:r>
            <a:r>
              <a:rPr lang="fr-FR" dirty="0"/>
              <a:t>)) pour j de 1 à 4 pour i de 1 à 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EDF444-C162-6EE7-4435-6B0CA78A55F0}"/>
              </a:ext>
            </a:extLst>
          </p:cNvPr>
          <p:cNvSpPr txBox="1"/>
          <p:nvPr/>
        </p:nvSpPr>
        <p:spPr>
          <a:xfrm>
            <a:off x="308540" y="5738842"/>
            <a:ext cx="544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calcule pas les Mi, on s’intéresse seulement au rang de la matrice, objectif </a:t>
            </a:r>
            <a:r>
              <a:rPr lang="fr-FR" dirty="0" err="1"/>
              <a:t>minimize</a:t>
            </a:r>
            <a:r>
              <a:rPr lang="fr-FR" dirty="0"/>
              <a:t>(rang), ou plutôt </a:t>
            </a:r>
            <a:r>
              <a:rPr lang="fr-FR" dirty="0" err="1"/>
              <a:t>minimize</a:t>
            </a:r>
            <a:r>
              <a:rPr lang="fr-FR" dirty="0"/>
              <a:t>(multiplications)</a:t>
            </a:r>
          </a:p>
        </p:txBody>
      </p:sp>
    </p:spTree>
    <p:extLst>
      <p:ext uri="{BB962C8B-B14F-4D97-AF65-F5344CB8AC3E}">
        <p14:creationId xmlns:p14="http://schemas.microsoft.com/office/powerpoint/2010/main" val="27725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B3591-AF4F-BD6D-27D9-95C7FE0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77881-3C62-14A6-D3A4-87BA1937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https://sudeepraja.github.io/MatrixMultiplication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https://en.wikipedia.org/wiki/Strassen_algorithm</a:t>
            </a:r>
            <a:endParaRPr lang="fr-FR" dirty="0"/>
          </a:p>
          <a:p>
            <a:r>
              <a:rPr lang="fr-FR" dirty="0">
                <a:hlinkClick r:id="rId4"/>
              </a:rPr>
              <a:t>https://www.nature.com/articles/s41586-022-05172-4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4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68695B-37E2-F0E7-9477-CCE0BB77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49" y="1408064"/>
            <a:ext cx="11967605" cy="39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E08DC1F-9269-C635-D524-F03D7D3F7080}"/>
              </a:ext>
            </a:extLst>
          </p:cNvPr>
          <p:cNvSpPr txBox="1"/>
          <p:nvPr/>
        </p:nvSpPr>
        <p:spPr>
          <a:xfrm>
            <a:off x="1336867" y="1576358"/>
            <a:ext cx="180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 = a1b1 (r=1) + a2b3 (r=2)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F41EC3-9E3D-7DD9-AE30-3B66E4DE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28" y="819131"/>
            <a:ext cx="5905543" cy="52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37AB0-7BCF-5722-75C7-D658C850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u v w pour la forme classique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E5AB3-F74A-31FC-FB77-8455DAC0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A11B5D0-A9B3-264F-582C-C144F70B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7" y="1521513"/>
            <a:ext cx="5791200" cy="49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03A73-145C-2B79-37F7-2ABF2258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8695D-E556-0798-BA62-D915426E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5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Objective</a:t>
            </a:r>
          </a:p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additions for a </a:t>
            </a:r>
            <a:r>
              <a:rPr lang="fr-FR" dirty="0" err="1"/>
              <a:t>given</a:t>
            </a:r>
            <a:r>
              <a:rPr lang="fr-FR" dirty="0"/>
              <a:t> K</a:t>
            </a:r>
          </a:p>
          <a:p>
            <a:r>
              <a:rPr lang="fr-FR" dirty="0"/>
              <a:t>Or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multiplication for K=n^3</a:t>
            </a:r>
          </a:p>
          <a:p>
            <a:pPr marL="0" indent="0">
              <a:buNone/>
            </a:pPr>
            <a:r>
              <a:rPr lang="fr-FR" dirty="0" err="1"/>
              <a:t>Counting</a:t>
            </a:r>
            <a:endParaRPr lang="fr-FR" dirty="0"/>
          </a:p>
          <a:p>
            <a:r>
              <a:rPr lang="fr-FR" dirty="0" err="1"/>
              <a:t>Classic</a:t>
            </a:r>
            <a:r>
              <a:rPr lang="fr-FR" dirty="0"/>
              <a:t> : 8 multiplications, 4 additions</a:t>
            </a:r>
          </a:p>
          <a:p>
            <a:r>
              <a:rPr lang="fr-FR" dirty="0" err="1"/>
              <a:t>Strassen</a:t>
            </a:r>
            <a:r>
              <a:rPr lang="fr-FR" dirty="0"/>
              <a:t> : 7 multiplications </a:t>
            </a:r>
            <a:r>
              <a:rPr lang="fr-FR"/>
              <a:t>: 1</a:t>
            </a:r>
            <a:r>
              <a:rPr lang="fr-FR" dirty="0"/>
              <a:t>8</a:t>
            </a:r>
            <a:r>
              <a:rPr lang="fr-FR"/>
              <a:t> </a:t>
            </a:r>
            <a:r>
              <a:rPr lang="fr-FR" dirty="0"/>
              <a:t>additions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857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Structure u v w pour la forme classique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2023-06-19T13:59:32Z</dcterms:created>
  <dcterms:modified xsi:type="dcterms:W3CDTF">2023-06-19T13:59:38Z</dcterms:modified>
</cp:coreProperties>
</file>