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521E-2FC8-4EB2-8352-1806DB76D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4DAD6-E582-4923-84BD-2895A9ED5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372F2-C6CE-406F-B2B5-6F3D0A1F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0B7D-47EA-4F54-A7F0-42898F9A7F6E}" type="datetimeFigureOut">
              <a:rPr lang="en-AU" smtClean="0"/>
              <a:t>11/11/2021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75145-C7FE-4197-BD5F-97BD85D2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FDF1-643A-43C0-A5C7-60D45CF5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B3E7-4BA6-49E8-B041-7893AD5FC3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8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FB7B-60DF-48CA-9F0A-612053DB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868B6-D5AA-4773-8430-0EA12A3AD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07BCE-ADAF-4C41-BE9F-BA3079AD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0B7D-47EA-4F54-A7F0-42898F9A7F6E}" type="datetimeFigureOut">
              <a:rPr lang="en-AU" smtClean="0"/>
              <a:t>11/11/2021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1F44E-4CC3-42E5-8E76-9358BE75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107F7-05AD-4589-A972-A3BE084F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B3E7-4BA6-49E8-B041-7893AD5FC3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878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1AF49-3355-4945-B060-38473F66E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C933A-505C-4A67-9DBC-E8149D8B1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9053-7059-42B7-857C-C48E3812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0B7D-47EA-4F54-A7F0-42898F9A7F6E}" type="datetimeFigureOut">
              <a:rPr lang="en-AU" smtClean="0"/>
              <a:t>11/11/2021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F61C1-0CBD-4CAA-93BD-D6E9056E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BA85-7DD1-4849-B210-E7258B79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B3E7-4BA6-49E8-B041-7893AD5FC3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624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F51E-84A2-4400-9AD3-8CD4946A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F0E3-A91B-4255-A72F-A6D1974D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E7FE4-8D87-4144-A027-A19C194E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0B7D-47EA-4F54-A7F0-42898F9A7F6E}" type="datetimeFigureOut">
              <a:rPr lang="en-AU" smtClean="0"/>
              <a:t>11/11/2021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A4DB5-0237-4677-96BE-9DAD1A96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6A9C0-CFBB-482A-A967-A63279F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B3E7-4BA6-49E8-B041-7893AD5FC3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27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7428-7ABE-4B92-90D7-CF675F8C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35B10-2560-440B-8AAD-61CADBEB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2DB13-C7AF-41A2-A594-AE837EC7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0B7D-47EA-4F54-A7F0-42898F9A7F6E}" type="datetimeFigureOut">
              <a:rPr lang="en-AU" smtClean="0"/>
              <a:t>11/11/2021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467E-C595-4333-BB51-27A7351B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8F19-EB6A-43B5-84F3-6B66201F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B3E7-4BA6-49E8-B041-7893AD5FC3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73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A946-1ABE-4BBC-BBE6-DB087E43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37A78-E9F5-4E31-964F-B40BC9FF2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05EEC-660D-4566-9CB2-F0B8C02CD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B22A9-AEBC-4729-95C8-FA1F9730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0B7D-47EA-4F54-A7F0-42898F9A7F6E}" type="datetimeFigureOut">
              <a:rPr lang="en-AU" smtClean="0"/>
              <a:t>11/11/2021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A0FC7-1EB6-4500-99A4-99FFC14E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5A1D5-5F92-4699-999F-65874649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B3E7-4BA6-49E8-B041-7893AD5FC3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12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9737-0787-4DE7-BE31-BC337C48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A2768-C9E4-4259-80BC-DC9DD90D5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7A589-07F9-4D21-A18B-C28DDA3D3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6C54A-ACF2-41E1-9866-5DDD7EDF9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3A7C1-62A7-4812-9620-11557AB84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F6EA3-016D-400C-8A46-6FFD51AC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0B7D-47EA-4F54-A7F0-42898F9A7F6E}" type="datetimeFigureOut">
              <a:rPr lang="en-AU" smtClean="0"/>
              <a:t>11/11/2021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3D357-E4B1-4A06-B124-57F1E3C4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567A3-224A-4860-A666-8832CF72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B3E7-4BA6-49E8-B041-7893AD5FC3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365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2C2F-D05B-4DF5-BEE5-B1745AFD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CB62C-B5BD-43CA-B89E-8DD4F9DE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0B7D-47EA-4F54-A7F0-42898F9A7F6E}" type="datetimeFigureOut">
              <a:rPr lang="en-AU" smtClean="0"/>
              <a:t>11/11/2021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20DB5-0FD9-42BD-8632-D105FBC4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A6F56-AC9E-480D-9CBC-AE3C967E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B3E7-4BA6-49E8-B041-7893AD5FC3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50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6E054-BFCA-4FF5-BA2E-CE907668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0B7D-47EA-4F54-A7F0-42898F9A7F6E}" type="datetimeFigureOut">
              <a:rPr lang="en-AU" smtClean="0"/>
              <a:t>11/11/2021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D4B11-B05E-46F5-8E32-74EC2E36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E9011-6584-4CCE-8114-80793A3A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B3E7-4BA6-49E8-B041-7893AD5FC3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008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D8AE-3554-40AC-B74B-7E0EFADA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EE3F-322E-493C-A606-F8A79582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B6B5F-0AF4-4A3D-A9FE-37BCAF935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79199-2CE5-4F16-90E3-948EA090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0B7D-47EA-4F54-A7F0-42898F9A7F6E}" type="datetimeFigureOut">
              <a:rPr lang="en-AU" smtClean="0"/>
              <a:t>11/11/2021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06F65-8C62-4CC3-A498-4199D65D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8066E-0234-442C-B24A-58AEB57E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B3E7-4BA6-49E8-B041-7893AD5FC3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80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89F6-7D3F-4049-A81D-6440C7A2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EBB01-480D-4A0C-B351-94B7D8609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44BA9-2CEC-4645-BFF5-8F9B68D52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C88C-3F0B-4CE7-A44E-65EB2288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0B7D-47EA-4F54-A7F0-42898F9A7F6E}" type="datetimeFigureOut">
              <a:rPr lang="en-AU" smtClean="0"/>
              <a:t>11/11/2021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158A5-F9A3-40FE-8BE9-D5621464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1C0B4-7BB7-49C6-A71A-D5DF2750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B3E7-4BA6-49E8-B041-7893AD5FC3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65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00957-7BAB-4815-8ABC-91F24D5A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20DE1-8F9A-4D20-92FE-40AF76ABC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B6228-78D1-4112-AB39-9B87303C3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0B7D-47EA-4F54-A7F0-42898F9A7F6E}" type="datetimeFigureOut">
              <a:rPr lang="en-AU" smtClean="0"/>
              <a:t>11/11/2021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C6934-6ED4-48F5-8EDC-6A5A8AE94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E276B-F715-4956-AEB6-3A873F302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B3E7-4BA6-49E8-B041-7893AD5FC3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85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F0C155A-7F9D-408D-A844-9730D1B4D1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2" t="9091" r="275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C70B9-BB77-4ECC-875D-02D3CD171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1250823"/>
            <a:ext cx="4023360" cy="132307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AU" sz="4800" dirty="0"/>
              <a:t>Red Light, Green Light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2C496-BE7D-45A6-89C0-AD0B5E184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AU" sz="2000"/>
              <a:t>Or How </a:t>
            </a:r>
            <a:r>
              <a:rPr lang="en-AU" sz="2000" i="1"/>
              <a:t>I</a:t>
            </a:r>
            <a:r>
              <a:rPr lang="en-AU" sz="2000"/>
              <a:t> Learned to Stop Worrying and </a:t>
            </a:r>
            <a:r>
              <a:rPr lang="en-AU" sz="2000" i="1"/>
              <a:t>Love C</a:t>
            </a:r>
            <a:endParaRPr lang="en-AU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938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6A44-F605-4A58-9F80-0B7407E7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EB3E-6486-4825-AFEF-03398429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52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Red Light, Green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SGDK – Red Light, Green Light</dc:title>
  <dc:creator>STEWART GRANT</dc:creator>
  <cp:lastModifiedBy>STEWART GRANT</cp:lastModifiedBy>
  <cp:revision>2</cp:revision>
  <dcterms:created xsi:type="dcterms:W3CDTF">2021-11-11T06:32:01Z</dcterms:created>
  <dcterms:modified xsi:type="dcterms:W3CDTF">2021-11-11T06:51:43Z</dcterms:modified>
</cp:coreProperties>
</file>