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251" autoAdjust="0"/>
  </p:normalViewPr>
  <p:slideViewPr>
    <p:cSldViewPr snapToGrid="0">
      <p:cViewPr varScale="1">
        <p:scale>
          <a:sx n="60" d="100"/>
          <a:sy n="60" d="100"/>
        </p:scale>
        <p:origin x="11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9CD93-0E2C-4F1B-B1FD-E2D6C9C22D3D}" type="datetimeFigureOut">
              <a:rPr lang="en-IN" smtClean="0"/>
              <a:t>02-08-2017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96C2E-D33F-47D2-B4F3-58C19045B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85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EF0-B402-40D7-8CC0-8C377FDF69E7}" type="datetimeFigureOut">
              <a:rPr lang="en-IN" smtClean="0"/>
              <a:t>02-08-2017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752C-8A41-47CC-B10F-99274184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71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EF0-B402-40D7-8CC0-8C377FDF69E7}" type="datetimeFigureOut">
              <a:rPr lang="en-IN" smtClean="0"/>
              <a:t>02-08-2017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752C-8A41-47CC-B10F-99274184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76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EF0-B402-40D7-8CC0-8C377FDF69E7}" type="datetimeFigureOut">
              <a:rPr lang="en-IN" smtClean="0"/>
              <a:t>02-08-2017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752C-8A41-47CC-B10F-99274184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54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EF0-B402-40D7-8CC0-8C377FDF69E7}" type="datetimeFigureOut">
              <a:rPr lang="en-IN" smtClean="0"/>
              <a:t>02-08-2017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752C-8A41-47CC-B10F-99274184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56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EF0-B402-40D7-8CC0-8C377FDF69E7}" type="datetimeFigureOut">
              <a:rPr lang="en-IN" smtClean="0"/>
              <a:t>02-08-2017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752C-8A41-47CC-B10F-99274184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49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EF0-B402-40D7-8CC0-8C377FDF69E7}" type="datetimeFigureOut">
              <a:rPr lang="en-IN" smtClean="0"/>
              <a:t>02-08-2017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752C-8A41-47CC-B10F-99274184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29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EF0-B402-40D7-8CC0-8C377FDF69E7}" type="datetimeFigureOut">
              <a:rPr lang="en-IN" smtClean="0"/>
              <a:t>02-08-2017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752C-8A41-47CC-B10F-99274184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78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EF0-B402-40D7-8CC0-8C377FDF69E7}" type="datetimeFigureOut">
              <a:rPr lang="en-IN" smtClean="0"/>
              <a:t>02-08-2017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752C-8A41-47CC-B10F-99274184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91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EF0-B402-40D7-8CC0-8C377FDF69E7}" type="datetimeFigureOut">
              <a:rPr lang="en-IN" smtClean="0"/>
              <a:t>02-08-2017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752C-8A41-47CC-B10F-99274184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45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EF0-B402-40D7-8CC0-8C377FDF69E7}" type="datetimeFigureOut">
              <a:rPr lang="en-IN" smtClean="0"/>
              <a:t>02-08-2017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752C-8A41-47CC-B10F-99274184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44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EF0-B402-40D7-8CC0-8C377FDF69E7}" type="datetimeFigureOut">
              <a:rPr lang="en-IN" smtClean="0"/>
              <a:t>02-08-2017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752C-8A41-47CC-B10F-99274184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3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D3EF0-B402-40D7-8CC0-8C377FDF69E7}" type="datetimeFigureOut">
              <a:rPr lang="en-IN" smtClean="0"/>
              <a:t>02-08-2017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B752C-8A41-47CC-B10F-99274184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77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Elementary Number Theory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Mohona</a:t>
            </a:r>
            <a:r>
              <a:rPr lang="en-IN" dirty="0" smtClean="0"/>
              <a:t> Ghosh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12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rgbClr val="C00000"/>
                </a:solidFill>
              </a:rPr>
              <a:t>About the course (EM609h)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In this </a:t>
            </a:r>
            <a:r>
              <a:rPr lang="en-IN" dirty="0" smtClean="0"/>
              <a:t>course, </a:t>
            </a:r>
            <a:r>
              <a:rPr lang="en-IN" dirty="0"/>
              <a:t>we will learn about the following </a:t>
            </a:r>
            <a:r>
              <a:rPr lang="en-IN" dirty="0" smtClean="0"/>
              <a:t>topics (tentative):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Divisibility of integers, well order property and induction</a:t>
            </a:r>
          </a:p>
          <a:p>
            <a:r>
              <a:rPr lang="en-IN" dirty="0"/>
              <a:t>Modular arithmetic, Euclid/Extended Euclidean Algorithm, Chinese remainder </a:t>
            </a:r>
            <a:r>
              <a:rPr lang="en-IN" dirty="0" smtClean="0"/>
              <a:t>theorem</a:t>
            </a:r>
            <a:endParaRPr lang="en-IN" dirty="0"/>
          </a:p>
          <a:p>
            <a:r>
              <a:rPr lang="en-IN" dirty="0" smtClean="0"/>
              <a:t>Prime numbers, prime number theorem, </a:t>
            </a:r>
            <a:r>
              <a:rPr lang="en-IN" dirty="0" err="1" smtClean="0"/>
              <a:t>coprimes</a:t>
            </a:r>
            <a:r>
              <a:rPr lang="en-IN" dirty="0" smtClean="0"/>
              <a:t>, pseudo primes</a:t>
            </a:r>
          </a:p>
          <a:p>
            <a:r>
              <a:rPr lang="en-IN" dirty="0" err="1" smtClean="0"/>
              <a:t>Primality</a:t>
            </a:r>
            <a:r>
              <a:rPr lang="en-IN" dirty="0" smtClean="0"/>
              <a:t> Testing, primitive root</a:t>
            </a:r>
            <a:endParaRPr lang="en-IN" dirty="0"/>
          </a:p>
          <a:p>
            <a:r>
              <a:rPr lang="en-IN" dirty="0" smtClean="0"/>
              <a:t>Basic of linear algebra</a:t>
            </a:r>
          </a:p>
          <a:p>
            <a:r>
              <a:rPr lang="en-IN" dirty="0" smtClean="0"/>
              <a:t>Quadratic Residues, </a:t>
            </a:r>
            <a:r>
              <a:rPr lang="en-IN" dirty="0"/>
              <a:t>J</a:t>
            </a:r>
            <a:r>
              <a:rPr lang="en-IN" dirty="0" smtClean="0"/>
              <a:t>acobi and Legendre’s symbols</a:t>
            </a:r>
          </a:p>
          <a:p>
            <a:r>
              <a:rPr lang="en-IN" dirty="0" smtClean="0"/>
              <a:t>Groups, Fields and Rings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32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rgbClr val="C00000"/>
                </a:solidFill>
              </a:rPr>
              <a:t>About the course (EM609h)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265397"/>
              </p:ext>
            </p:extLst>
          </p:nvPr>
        </p:nvGraphicFramePr>
        <p:xfrm>
          <a:off x="838200" y="1928657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597"/>
                <a:gridCol w="6444803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Mid </a:t>
                      </a:r>
                      <a:r>
                        <a:rPr lang="en-IN" dirty="0" err="1" smtClean="0"/>
                        <a:t>Sem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None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End </a:t>
                      </a:r>
                      <a:r>
                        <a:rPr lang="en-IN" dirty="0" err="1" smtClean="0"/>
                        <a:t>Sem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70 %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Quiz (Best 2 out of 3)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30%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4704" y="1455313"/>
            <a:ext cx="68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Tentative Marks Distribution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184856" y="3876541"/>
            <a:ext cx="10168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Text Books: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smtClean="0"/>
              <a:t>Elementary Number Theory and its Applications – Kenneth H. Rosen, Addison Wesley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Elementary Number </a:t>
            </a:r>
            <a:r>
              <a:rPr lang="en-IN" dirty="0" smtClean="0"/>
              <a:t>Theory – David M. Burton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smtClean="0"/>
              <a:t>Linear Algebra and its Applications – Gilbert </a:t>
            </a:r>
            <a:r>
              <a:rPr lang="en-IN" dirty="0" err="1" smtClean="0"/>
              <a:t>Strang</a:t>
            </a:r>
            <a:endParaRPr lang="en-I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61474" y="5903495"/>
            <a:ext cx="1137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 will start from 29</a:t>
            </a:r>
            <a:r>
              <a:rPr lang="en-IN" baseline="30000" dirty="0" smtClean="0"/>
              <a:t>th</a:t>
            </a:r>
            <a:r>
              <a:rPr lang="en-IN" dirty="0" smtClean="0"/>
              <a:t> August, 2017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75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146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Baskerville Old Face</vt:lpstr>
      <vt:lpstr>Calibri</vt:lpstr>
      <vt:lpstr>Calibri Light</vt:lpstr>
      <vt:lpstr>Office Theme</vt:lpstr>
      <vt:lpstr>Elementary Number Theory</vt:lpstr>
      <vt:lpstr>About the course (EM609h)</vt:lpstr>
      <vt:lpstr>About the course (EM609h)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and Network Security</dc:title>
  <dc:creator>modg</dc:creator>
  <cp:lastModifiedBy>modg</cp:lastModifiedBy>
  <cp:revision>65</cp:revision>
  <dcterms:created xsi:type="dcterms:W3CDTF">2017-07-30T03:26:31Z</dcterms:created>
  <dcterms:modified xsi:type="dcterms:W3CDTF">2017-08-02T08:44:50Z</dcterms:modified>
</cp:coreProperties>
</file>