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7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theme/theme18.xml" ContentType="application/vnd.openxmlformats-officedocument.theme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19.xml" ContentType="application/vnd.openxmlformats-officedocument.theme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theme/theme20.xml" ContentType="application/vnd.openxmlformats-officedocument.theme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theme/theme21.xml" ContentType="application/vnd.openxmlformats-officedocument.theme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theme/theme22.xml" ContentType="application/vnd.openxmlformats-officedocument.theme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theme/theme23.xml" ContentType="application/vnd.openxmlformats-officedocument.theme+xml"/>
  <Override PartName="/ppt/theme/theme2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4" r:id="rId3"/>
    <p:sldMasterId id="2147483685" r:id="rId4"/>
    <p:sldMasterId id="2147483686" r:id="rId5"/>
    <p:sldMasterId id="2147483687" r:id="rId6"/>
    <p:sldMasterId id="2147483688" r:id="rId7"/>
    <p:sldMasterId id="2147483689" r:id="rId8"/>
    <p:sldMasterId id="2147483690" r:id="rId9"/>
    <p:sldMasterId id="2147483691" r:id="rId10"/>
    <p:sldMasterId id="2147483692" r:id="rId11"/>
    <p:sldMasterId id="2147483693" r:id="rId12"/>
    <p:sldMasterId id="2147483694" r:id="rId13"/>
    <p:sldMasterId id="2147483695" r:id="rId14"/>
    <p:sldMasterId id="2147483696" r:id="rId15"/>
    <p:sldMasterId id="2147483697" r:id="rId16"/>
    <p:sldMasterId id="2147483698" r:id="rId17"/>
    <p:sldMasterId id="2147483699" r:id="rId18"/>
    <p:sldMasterId id="2147483700" r:id="rId19"/>
    <p:sldMasterId id="2147483702" r:id="rId20"/>
    <p:sldMasterId id="2147483703" r:id="rId21"/>
    <p:sldMasterId id="2147483704" r:id="rId22"/>
    <p:sldMasterId id="2147483705" r:id="rId23"/>
  </p:sldMasterIdLst>
  <p:notesMasterIdLst>
    <p:notesMasterId r:id="rId72"/>
  </p:notesMasterIdLst>
  <p:sldIdLst>
    <p:sldId id="256" r:id="rId24"/>
    <p:sldId id="258" r:id="rId25"/>
    <p:sldId id="259" r:id="rId26"/>
    <p:sldId id="287" r:id="rId27"/>
    <p:sldId id="257" r:id="rId28"/>
    <p:sldId id="297" r:id="rId29"/>
    <p:sldId id="288" r:id="rId30"/>
    <p:sldId id="26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289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316" r:id="rId51"/>
    <p:sldId id="317" r:id="rId52"/>
    <p:sldId id="318" r:id="rId53"/>
    <p:sldId id="319" r:id="rId54"/>
    <p:sldId id="320" r:id="rId55"/>
    <p:sldId id="321" r:id="rId56"/>
    <p:sldId id="322" r:id="rId57"/>
    <p:sldId id="290" r:id="rId58"/>
    <p:sldId id="292" r:id="rId59"/>
    <p:sldId id="291" r:id="rId60"/>
    <p:sldId id="323" r:id="rId61"/>
    <p:sldId id="293" r:id="rId62"/>
    <p:sldId id="294" r:id="rId63"/>
    <p:sldId id="324" r:id="rId64"/>
    <p:sldId id="295" r:id="rId65"/>
    <p:sldId id="296" r:id="rId66"/>
    <p:sldId id="268" r:id="rId67"/>
    <p:sldId id="325" r:id="rId68"/>
    <p:sldId id="326" r:id="rId69"/>
    <p:sldId id="327" r:id="rId70"/>
    <p:sldId id="263" r:id="rId71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77A8"/>
    <a:srgbClr val="273775"/>
    <a:srgbClr val="466196"/>
    <a:srgbClr val="87B2D1"/>
    <a:srgbClr val="324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94660"/>
  </p:normalViewPr>
  <p:slideViewPr>
    <p:cSldViewPr snapToGrid="0">
      <p:cViewPr varScale="1">
        <p:scale>
          <a:sx n="64" d="100"/>
          <a:sy n="64" d="100"/>
        </p:scale>
        <p:origin x="720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3.xml"/><Relationship Id="rId39" Type="http://schemas.openxmlformats.org/officeDocument/2006/relationships/slide" Target="slides/slide16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11.xml"/><Relationship Id="rId42" Type="http://schemas.openxmlformats.org/officeDocument/2006/relationships/slide" Target="slides/slide19.xml"/><Relationship Id="rId47" Type="http://schemas.openxmlformats.org/officeDocument/2006/relationships/slide" Target="slides/slide24.xml"/><Relationship Id="rId50" Type="http://schemas.openxmlformats.org/officeDocument/2006/relationships/slide" Target="slides/slide27.xml"/><Relationship Id="rId55" Type="http://schemas.openxmlformats.org/officeDocument/2006/relationships/slide" Target="slides/slide32.xml"/><Relationship Id="rId63" Type="http://schemas.openxmlformats.org/officeDocument/2006/relationships/slide" Target="slides/slide40.xml"/><Relationship Id="rId68" Type="http://schemas.openxmlformats.org/officeDocument/2006/relationships/slide" Target="slides/slide45.xml"/><Relationship Id="rId76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48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.xml"/><Relationship Id="rId32" Type="http://schemas.openxmlformats.org/officeDocument/2006/relationships/slide" Target="slides/slide9.xml"/><Relationship Id="rId37" Type="http://schemas.openxmlformats.org/officeDocument/2006/relationships/slide" Target="slides/slide14.xml"/><Relationship Id="rId40" Type="http://schemas.openxmlformats.org/officeDocument/2006/relationships/slide" Target="slides/slide17.xml"/><Relationship Id="rId45" Type="http://schemas.openxmlformats.org/officeDocument/2006/relationships/slide" Target="slides/slide22.xml"/><Relationship Id="rId53" Type="http://schemas.openxmlformats.org/officeDocument/2006/relationships/slide" Target="slides/slide30.xml"/><Relationship Id="rId58" Type="http://schemas.openxmlformats.org/officeDocument/2006/relationships/slide" Target="slides/slide35.xml"/><Relationship Id="rId66" Type="http://schemas.openxmlformats.org/officeDocument/2006/relationships/slide" Target="slides/slide43.xml"/><Relationship Id="rId7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5.xml"/><Relationship Id="rId36" Type="http://schemas.openxmlformats.org/officeDocument/2006/relationships/slide" Target="slides/slide13.xml"/><Relationship Id="rId49" Type="http://schemas.openxmlformats.org/officeDocument/2006/relationships/slide" Target="slides/slide26.xml"/><Relationship Id="rId57" Type="http://schemas.openxmlformats.org/officeDocument/2006/relationships/slide" Target="slides/slide34.xml"/><Relationship Id="rId61" Type="http://schemas.openxmlformats.org/officeDocument/2006/relationships/slide" Target="slides/slide38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8.xml"/><Relationship Id="rId44" Type="http://schemas.openxmlformats.org/officeDocument/2006/relationships/slide" Target="slides/slide21.xml"/><Relationship Id="rId52" Type="http://schemas.openxmlformats.org/officeDocument/2006/relationships/slide" Target="slides/slide29.xml"/><Relationship Id="rId60" Type="http://schemas.openxmlformats.org/officeDocument/2006/relationships/slide" Target="slides/slide37.xml"/><Relationship Id="rId65" Type="http://schemas.openxmlformats.org/officeDocument/2006/relationships/slide" Target="slides/slide42.xml"/><Relationship Id="rId73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4.xml"/><Relationship Id="rId30" Type="http://schemas.openxmlformats.org/officeDocument/2006/relationships/slide" Target="slides/slide7.xml"/><Relationship Id="rId35" Type="http://schemas.openxmlformats.org/officeDocument/2006/relationships/slide" Target="slides/slide12.xml"/><Relationship Id="rId43" Type="http://schemas.openxmlformats.org/officeDocument/2006/relationships/slide" Target="slides/slide20.xml"/><Relationship Id="rId48" Type="http://schemas.openxmlformats.org/officeDocument/2006/relationships/slide" Target="slides/slide25.xml"/><Relationship Id="rId56" Type="http://schemas.openxmlformats.org/officeDocument/2006/relationships/slide" Target="slides/slide33.xml"/><Relationship Id="rId64" Type="http://schemas.openxmlformats.org/officeDocument/2006/relationships/slide" Target="slides/slide41.xml"/><Relationship Id="rId69" Type="http://schemas.openxmlformats.org/officeDocument/2006/relationships/slide" Target="slides/slide46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28.xml"/><Relationship Id="rId72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2.xml"/><Relationship Id="rId33" Type="http://schemas.openxmlformats.org/officeDocument/2006/relationships/slide" Target="slides/slide10.xml"/><Relationship Id="rId38" Type="http://schemas.openxmlformats.org/officeDocument/2006/relationships/slide" Target="slides/slide15.xml"/><Relationship Id="rId46" Type="http://schemas.openxmlformats.org/officeDocument/2006/relationships/slide" Target="slides/slide23.xml"/><Relationship Id="rId59" Type="http://schemas.openxmlformats.org/officeDocument/2006/relationships/slide" Target="slides/slide36.xml"/><Relationship Id="rId67" Type="http://schemas.openxmlformats.org/officeDocument/2006/relationships/slide" Target="slides/slide44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8.xml"/><Relationship Id="rId54" Type="http://schemas.openxmlformats.org/officeDocument/2006/relationships/slide" Target="slides/slide31.xml"/><Relationship Id="rId62" Type="http://schemas.openxmlformats.org/officeDocument/2006/relationships/slide" Target="slides/slide39.xml"/><Relationship Id="rId70" Type="http://schemas.openxmlformats.org/officeDocument/2006/relationships/slide" Target="slides/slide47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57214E-3CE8-4C64-B233-32C9EDA7B27F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5C674C-46A0-4D8D-84F6-505CBD061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055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C674C-46A0-4D8D-84F6-505CBD061C7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428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143105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1762568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C71041-727B-468C-885B-0635AD127C45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EA53D5-6522-4725-8C33-51957681DB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78192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78F9D5-65A9-47CE-BEBA-75C0D71A38E9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9A6437-EBFD-4855-AE28-E93D85F862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68152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5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8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D2B6C1-E03F-413E-8F30-49474EB16F80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0CF6BF-7F8E-4CC8-8585-A84D5AFAE99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741673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728233-C165-4D7F-BEDA-3FBBE21AB968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E56E66-4418-4E19-88C2-AE97E8D18E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21899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D8DD3E-8DC5-47C9-B947-77FA7ED1F09C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D6067-B7F0-46A7-B094-6EF70D1A54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300727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2F7E96-5A47-434A-89F3-68FEFEBF8A45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597BF1-B684-47A1-AECB-A645FD6465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04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E11379-3C34-4A62-97C7-2BDAD46A990D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0BA00-684E-4CF1-816A-BD5086DFF6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18185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4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A5AC6-6437-4A92-B7A8-BF1B9562FB21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694839-5511-46FE-9219-F2AA147828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384149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4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F2DA55-FDBE-4EF2-BC30-94C12739E446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981A5-7A93-461E-A0D1-92E6281F48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79781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F6C1F-6A2E-4793-B7B6-5999A85DF8CA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CC23-1533-4353-8D54-143ACE8EBF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170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53542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93FF8D-0636-4F7D-AE00-2B50E1391920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C07E6-674E-42BB-AEFD-7E91C88F5B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691074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E18D52-E0AA-4983-9795-7D8378C880A0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0806FF-00EC-444D-AD08-6B843BB785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30070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0985A5-D9B9-4415-89CB-B34DDE490AA1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C53C90-A4D8-4C84-A2AA-D6782F4CCE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06355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5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8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6C0572-2495-499D-9105-547FFBAE207C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3BEB6-2486-4A86-B73E-369CCD3714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867615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F57540-5497-47F8-9490-D9B655F2AD40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4FC796-8278-44E9-84A2-EA97E3F910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303661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A5F11A-6F2E-4B1E-A613-23D923387795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FF710D-F9BA-46F8-B5FE-38D0B1CF63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42834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FF1B2F-9F97-49FD-925B-8E5199AE6263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E02B29-A679-4016-AE9C-045C6C731F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785216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D165D3-CF27-48A0-92CC-FD99665D3BFC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9BDEA5-94F3-4BFF-9790-3CE8185A7D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58511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4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B71B46-512A-4B27-9A7C-CE3129060C3C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386F94-33C9-4089-B9A2-C0A708E31C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869512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4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7ED091-1594-43FB-9DB0-1F18EDDBE01D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387023-2E8A-4497-AA51-F8E587807B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597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0391D8-1EEB-4D06-80D1-2981925D2E29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1ABCA2-FF5A-4E6B-A0B7-7FA7A7CB11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017754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43ACFE-3A3D-40B3-A3CF-80CDE0379F51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0D27B8-3F5F-4320-960A-514A3BA738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43342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F7B145-4FAD-4674-A9EB-3D889E3FEB69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27ED45-88DD-4140-81E4-13B9154309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323798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03593-B699-4C3C-941C-FD3947F78608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B48F4-134E-48D3-BFFB-E6B7DCB169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269801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793C2D-0C0E-40BA-A5AC-AA0F23BC0DFE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A2E7DC-66AA-4EC4-B9E3-F147DFF483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297535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5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8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28567-5E05-42C3-BF60-6323FB9438CF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F1B65-5182-4DD3-A00A-D237537497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163662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C2246-A319-496A-9EB8-617A439C36E4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3E9D0E-5BD5-46F4-A70E-55A8B923E8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823114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C2B27F-35D6-4EBB-B578-8840F74286FA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858DED-F8B4-402F-B5BE-F8EE5759290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066148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B51B63-AB89-459D-BF66-659DF2BA78D8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CC3EA-5674-409E-803A-E68F6E9C94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201812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7690BE-2418-4B5A-9768-E9B28E2E8AE7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C86292-68E8-429E-B097-ACC48A8737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60504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4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29C9F-FDC0-45BB-9876-9AD23AEA5248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A4C35C-69F4-4FE7-9557-43253174A1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013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768FF6-178D-4751-8145-8387705A7F14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2844B-7CD5-4CF1-B845-197998D217D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545785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4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EF7B2-0413-44E5-9F7A-0D3B0D2F6602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A264A-3985-4A38-9604-BEEDD27EA1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821812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7F578-0B62-4048-8081-2C109ECE6683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A9AE5-83F9-4F43-81C0-91F3A002D3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129847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7EA79C-DACE-4CEB-8385-8BDB3D15BBCB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3267DA-0C3C-47C4-83CA-9981CEA8D0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299601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3D33E-4BFD-4E23-8320-44D9DE0AADDB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42ABB-CF7A-4D80-990C-7122CE90B0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337125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261021-762B-4782-8FC4-6F71F76369BE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E8436F-5F5D-4C48-B8C0-F02C6F5CA1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03025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5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8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A1CB2E-8D03-40D7-BB47-307614528824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8ED6B0-A565-47A6-A6E7-68AAB5810B0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226968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4102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6"/>
            <a:ext cx="54102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034A86-F121-4341-81A9-40D4812F10C9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5D9476-921E-4158-B7FF-B969C9B42B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610383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0C3E6-264B-49CD-A181-31C0692A07DD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8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68BF86-A2DF-40CB-B661-5FF90DE652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100358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BF6439-31E2-41A4-B976-0B98657B4B02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4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76BD35-577A-402E-B8D5-C2244F1157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875424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3B92D5-3437-459C-B2D7-6FFC91E92176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3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E7E937-7494-4E96-A2F3-50106DF9D1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767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5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8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38A34-F2A0-46DB-8C5E-AE3178D54BE8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EA1DB9-E4DF-4571-AFAA-A6DAC7E7DF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43343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4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C2547F-7FD0-4C6C-B674-5BC9E615419C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EF403D-072D-4855-BB6F-BC0000DDDB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204394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4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BEE2EE-2380-4F9D-A461-DA2725F701F6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C9B95-AD5E-4D96-80D2-E03E33B12D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163879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EC29A1-A9BE-4050-9BEC-F34D294AF226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688A07-39E5-475D-BC52-2574FDEEB3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757012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5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5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07E759-C2E6-4374-BD77-97C01037ABBE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581E0F-506E-45E3-A70E-1994757037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725388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874AA8-21F0-4146-A4A6-F74FA8B3625C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755106-9F76-492D-A54A-58B6654B75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761116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EF188D-D20E-413F-B728-06D1F5CFCD20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3C8EE5-2BB7-431C-B940-9AA2014F19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919522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5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8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65FFDF-4BBA-48E0-A641-66E3F072AA83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00C93-303C-4C22-8832-A0081828E4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204615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EF2497-EDF0-4D33-B5D9-BF302080975B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97D74B-CE9F-41BB-9685-2A518021FD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829960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D7DD5-9868-436B-A05D-9B800D1CC9B3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94472-E609-4615-A9D2-BBD92B7057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960953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585436-E5ED-4FC8-A22F-C392FACC2F32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675753-4C4E-4D85-9DB4-9E706E46C7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957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506AC-B2FA-4D80-B4F3-13762F9B0611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1FE31C-735A-4063-8DE7-DB419D8CDB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941939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84EF0-F5A2-484C-8D45-D4178313C64D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9DA5BC-44AF-4818-BAD1-14B3EB5FD8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832212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4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583112-0069-4088-8FCF-C23767CB1237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EFA629-6A64-4ECF-89AE-01974DD590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310354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4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8DF255-5A9D-48DC-8717-6C8DA91A2DA8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1424D-8373-4F35-94A2-CD9C6B704C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566394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DF8294-0CDC-4BDC-9ED1-FDD4057C285E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19F2C-C804-4212-AD9A-D88EE59192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368564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3ADCCE-20C8-452D-971D-DC4909918B8A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B037C-17BA-48BB-8A9D-C23C3B4076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849079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DC3964-5FAA-4AAE-A27E-62789A55FC86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1A210-25B3-4E63-A752-358B996FFC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292459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3FB8CC-D8FF-48B5-A551-C8291E53AECD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77406D-CEAE-4E15-B592-4FC92F94D4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229727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5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8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E23D71-6EB4-440E-9E6E-C730DC28F42C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CCB289-F05C-4899-B70E-EB40A394EE7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203874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CEA1D9-31A9-4C89-9CEA-B943D7D7AB11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1B9462-ADDE-4EE3-AC77-D515EAE88C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893369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CCA7E4-B2AA-4AF7-8CA6-0C4AA087D38C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66C28A-BC17-4BB9-AEA6-C5203F6974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278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79EAA3-F9D6-48C7-B972-F475D098F878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3AD9BB-20BC-4BAB-B045-0EDB01EB9E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293773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21AD6-4568-4FFE-83FB-E0D95FECB718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5DA72C-A974-4658-ABA4-6A8EBAD4AB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953163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0A131C-08F0-4609-A1F2-E717E78111C9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D031B9-7F14-43CD-ADCD-798825340A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41611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4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F6136-1630-46E5-8FE7-C0CD5F537091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4689D6-B053-4B98-BCA4-DA710B0AD6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67967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4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C3B942-3AEA-4698-90CD-ED3EA21DBD37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08814-E962-43A3-8064-5AC5E402DC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011332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F97481-CCE7-449E-A7CF-7A9B596ABD39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6570E2-87B4-4889-BF9F-4965B3B914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185693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449C4-5654-4452-9E14-D716F6D63192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59F315-A2E9-4C8F-B410-13AE3C3C4B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477508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0EBEF4-BF80-4459-AE0F-448B28958AF3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58143-651E-42D4-A4B8-924B0A59B4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792483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78720F-0DFA-4201-A6A5-471F8AF2FC24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505334-6E14-4B7A-8835-6A28B794C1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955695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5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8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3568D-10DA-480E-A06D-A21CBAA8850A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C67E18-1618-4DB1-85E7-D6384A6D399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807929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76FFE9-DA91-4651-ACAF-3DC0DEBC114B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0B412-D1A5-4075-B844-7CBB3CC3A4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130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801C0-5ECD-4A5C-89EE-CF18220DB0F7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E0718E-5FE8-4DEE-BA64-4F0D0EB6ADD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931811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969888-4C07-421A-8DC7-86D7C3CA5C98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674D58-9B8B-4757-8BEA-E27A49F42B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627910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FE635-2531-4D02-B76C-97949C14A753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EFC463-C389-400D-A5AB-35ACAF0C38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954259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5E0CC8-1646-4699-BB83-790E5462D809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FEF205-877D-4A8F-8057-89F73A60E8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35514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4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1FFB2-8C3E-4C4C-A48A-1E12046362C5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7B9D4A-255E-4069-9457-D831BB6712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978028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4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789536-EC50-4350-ABD2-D54231798256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90224B-12A9-46BB-AC78-80CC763BF0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557469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E36262-9F4C-4261-A857-EA8345FDB339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30E7FA-F5B5-4B43-87A4-524D2A77C4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965607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E4A22E-2ED5-4EA1-9D43-D30A19CE1E31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F0702B-A328-4380-B287-218FBEC7EE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298591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3D5FC-A6ED-4E01-AC1A-AE3C76072045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2028E7-F0FF-4F64-B324-2977BF481B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700313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2DDD88-8C43-4EBD-AA0E-A88E08A845BA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8C6BD6-0AF3-4A52-AADE-8BE3B6813E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392162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5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8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33E802-DDB1-4A3F-9016-B7B534577961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9C0257-EE06-4EC0-A9F2-F8F3B9AD9A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0750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06A86E-C940-4CDE-85CF-078DE794C0FA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0A96E-FDA4-4ED5-A57F-0EE6FB2B05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664274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E79315-4858-41A9-8589-62035EB8CF4F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4821B-75C7-48FE-B09F-08F3E0DB23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690020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72F16E-0867-4040-8A04-9FD168A2581C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794B0F-14A3-4C6A-8504-280426AE81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211193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A12E6-C047-4049-97BA-7D85CD9310ED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9D8F19-8660-4DE4-8AF1-9D94119DB2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490632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9BA6AA-92A2-4F49-B9F0-B0E5CE43E04C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5C6C0-8607-4315-8B28-3C2E00BBD4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398039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4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6E896-B1EB-464A-86C2-D25D947A7E61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1723D-6F69-4614-9F52-F41BD18183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94706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4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75AC15-3CBE-4E62-8498-C3C149462C2D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5BB551-1B4D-4DDD-8D52-182EF1954C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641449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6C1041-3BCF-45FF-BDBA-013658103A77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ED058-2400-4AC0-AB7D-F3CC1DBE73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776964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8F3A1E-0BC5-48DA-B318-E651B571ABC8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47D84-21E9-4786-90E9-2DC04B9438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382809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3A90A-BAC6-444C-B2D1-F899B768B768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2F297E-5BD6-4E1D-AAA4-6FB42E8BBE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773139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AD0DF-669D-441B-B161-7BCCCDF3C2C8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D0A6C1-F7D1-4274-8329-6763131250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251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4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5565D-B466-4162-AC0C-4251907589FF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5D0654-8CB7-4F33-BE23-54D95C496B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009364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5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8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D89DF-3758-41A7-A1B4-57EF20C09F78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EB63D7-3D7A-47F8-BDCB-58C3C0E08C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076907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1E51F4-D29C-4628-9B43-B9B151836351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949791-EC37-4494-9A79-6EF7FFF9A3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891927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3A4FCF-6804-4FF3-BE91-061101F34351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8F1CA-01DC-4BB9-A3DF-6937E7B5E1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622438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55690B-E964-4968-A904-13C9A89B2FBD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6C116-5DB0-4F1F-B9BE-87CE44EAFD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011560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A2D48-DA9F-46AD-98D7-954F34FA0C47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E1E155-9A2F-4209-9A2E-3A36062581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432490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4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42BB14-2CFF-450C-B9A2-F608ED28143F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852ED9-E838-4EF9-9C47-DF87CD257A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879914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4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80F3A-A7A0-4833-B992-2BD73085FA95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FD328A-A9E6-45B1-8BE0-921C3B23FC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103520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67F7F0-5542-4131-B838-629D46173219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B25699-01CB-4480-971A-AE6214FDF4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919781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23DAD-95E4-4042-AD37-44584CC5A738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4AE68-61BC-498D-B97D-0E7D235898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545145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030E41-CC6E-448B-8617-3D03604ECFF4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2E1784-1A11-4378-9811-44A98242BF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505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993703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4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06FB30-07DF-4EEB-ADC2-224254A397E1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80A1C2-3B43-4E7F-8C18-6913FAA1C3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491634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EA10A0-65D8-4760-8797-C8AE2913E7D6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380B2-5630-427F-A277-431A64BE13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224471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5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8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CE49C-45F6-40BA-9002-B71AF8E5CC02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7CD855-D410-4B22-B4C2-AC50F5A113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742049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2AF211-5ACA-4CA4-B13C-A6EEBFE82795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5C2634-3E48-4232-9321-F007737BF4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466336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B7A059-44B7-49FE-B67E-F0D802119326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C4E985-4301-475B-866B-20E74F2A98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191591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0982AA-E9DD-493A-8385-C113CCF6581E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72AB03-38E9-43FB-9836-3D9C684FC2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622323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760D27-E382-419A-926D-0DABE320BB3F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BE228E-B88A-429B-9856-E7745FBD8C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538808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4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2164C1-9FC8-4C15-82CF-C76577895410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EC2D95-B5C5-4437-9E2A-E4F5FB94AC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867171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4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008EE-0CAC-47AA-9AB4-CB80FCF26B18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19F0EB-D238-4344-8D0E-14F9C38945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361026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171444-3075-4D87-88A5-0C1A20E35342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AE66A4-DA9B-444C-8581-4E2E83068A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419641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29D313-C471-4EDB-AEBA-BA746007B112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A9085E-1878-4108-BE3D-510CE3097A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4801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96AA9D-D761-4D9B-B15E-201A96EF9CCA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75C27-36DE-43AA-A7AA-7CFA1DA6C1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076262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ADDCC-5FF3-4ED2-9C85-4C5D7CF3DE33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949407-1D10-492B-A519-09D622D367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315752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1E80BF-3DD3-40C5-9475-AC6CF1D4B855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98A24-9742-487C-A57F-B7290B5AA9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717116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5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8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C025AD-A1E9-4B43-BE27-C3128591F596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749AF0-0C3D-4118-8FAF-6F085E53DA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939302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0827F-4763-49F2-B212-F1385B2531E0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89F85E-01EA-4D68-9D4F-E3C19744AA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428222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2782D-AD15-4D42-A93E-A8195E1FCC33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A9E29D-C95C-4B1A-8AD8-D71C162B7D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575698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A566C2-8FEE-47D4-AF12-2B189C780770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B4F9A6-4DE5-402C-81FE-91746EEBDC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522934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0DEF5E-7ABF-4FE1-9DDC-5B0C484CCC54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74EA42-EB73-461D-ADD6-3F836101C6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282193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4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B2FC4F-609E-493A-B1E3-F87AFDED7560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561F41-DA52-405A-9919-B82E63B5DA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636919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4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4FA135-2265-45CE-B6A7-988ABC8DFCCC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FE7BC1-12FE-4ACA-ADA0-1C51F84496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095558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A09BCE-43AB-478E-99A4-CE72CCD69B8B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7C921A-03BC-4C96-A55A-7356869847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9258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46294F-5DD9-4AC5-8E5F-E313B2C7E686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C0129-602C-4D1C-AAF8-149496F540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026239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F633F-2955-476E-A6C9-85F04FB1788B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FD0AD-7A39-4E31-A8B5-7C68A0C8E3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090666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33123-0B50-47D7-A09C-ED637D2D0A72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67277-6284-4173-A8CA-1A72697D55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623712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FE977E-A62F-4D4E-82B6-70C0FEE0E0D1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4DF0B8-F441-4D08-AA13-F39A6704DF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798337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5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8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6D483-7479-4329-B82C-FD361084EB37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ABC93E-1FF3-4E34-8E83-04B207A1E9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953768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E01839-F63C-4558-AB08-1FE585669037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205262-1A74-4811-B9C1-54A821AB7B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260041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C20321-1968-46BB-ADA8-5B92E059637A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8EFD26-DF02-45C3-9829-E43039C9AE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705687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481BEF-E822-4866-AAEA-108CCE149137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85A3D6-927C-4513-9E5F-5467E94D7E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031940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56D4F3-4637-457B-AA8D-83D64B7C76A9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C8BF5-4FB0-4BBB-B38F-290EE4401E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167056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4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D21286-8A8F-4CD6-AD57-440A75DBBE9E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8CC795-2D5D-44CA-BFEF-B3DF39D505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320469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4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4BF8C-407A-410F-94D9-1D4E1715F21C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6F9037-B7F9-4879-8A52-FDAD930F97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2330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811466506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C7EF3C-8962-4BA0-B8CE-042CFEEF2376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EEBA33-DF59-42A0-B5E5-8445811D30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707707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9F9E86-A174-4185-ABE8-AB7BEC2908B9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92780A-6C36-4CBE-90D9-4BF800C7F6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071272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7744A-2504-46D5-A892-0BD5FFD1CA21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9EF5AC-0F61-4185-AD04-EAC87C483F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06907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F59DF1-CEFA-4263-AA33-550790948420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78BC1-7C30-4BC0-A2D2-FD847AEC27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943990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5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8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162A9-BAE6-4D60-A2A8-B1C7E251F458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3D6345-0372-4433-8901-F03DAC8044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990658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EC733E-9881-459A-89D6-74D75FFD1185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E1466C-F0F8-421B-93E1-1331B13C45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808122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A18450-6280-467E-A1A9-1F353FE298FB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3DB5B7-46F7-4255-9396-1E2907B020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64557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A587F5-0411-41FC-8748-6EBEB9251631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34B599-3241-49EB-9078-A875247DF9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011635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76D06-4D53-4C0F-9669-14D67E7AB44D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E49C93-8ABC-4E3F-8280-266A3618A4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883314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4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272154-A95A-4BF0-AB0A-1A7877E54B26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F3C96-A588-4132-A91C-D74B2C870B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574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326179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4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00FF0-15FE-467B-B679-4CEE76060D69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9C608-EBEE-4293-BC6A-CE6488D739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942849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F73BAF-7596-45A2-9E6C-920803DF5544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88FDF0-14E4-4126-9F46-D139F1CF65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166717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E5DA5-5242-421E-B072-F451FDC6603C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D01DDF-CCCA-474E-844D-A4FD430FF6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070778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AF4C8D-719C-4D23-948D-44A0EF7AE768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173AF-0C22-466B-ACF5-DB7FDE141B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527172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D07319-F5B7-4D9B-840E-D39EC46EED0A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8178D1-57FA-4DC1-8435-021D7D4D00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112890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5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8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6968E0-419F-43D4-97E2-2B1DA6E39227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396290-8802-4A1F-9789-250C0961087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88875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267EDC-378A-4AEE-9B8E-94B6BEDF693C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5E0C87-0502-4473-97A1-91E5E11255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351793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4E27C-4B15-4FEF-A293-979F3BDDBEDC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0A0560-E5B4-4D36-9333-4610363DD6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69006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F72EC0-184A-4A81-896A-5FE622B58DAC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526EC-1FD7-4B57-B007-45523A6731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696537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EF2D39-32E1-43D4-9C57-7B87449F4537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EBE4E4-0E9A-40ED-B14B-ECA5768BDF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0795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5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8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09111698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4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DD1F27-725D-4D17-8588-F3FB8DC4B39F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459C0B-B999-41FD-A75D-1DDD1FB5F7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593867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4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41FF8D-5E29-444D-9AC1-84DBAE2CB896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55410C-F975-4AF6-BC79-B45718AD8C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549185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4847FC-A866-4E0D-9F2C-C013632D2570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18BEC4-66A8-4F0B-9A84-1D0165B596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234891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905BC2-2AD0-42B2-AC1B-73FEEB181AA4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BAE3EE-6358-49EA-9804-1D1C856180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8588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702841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603810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861530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7205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5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8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32531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4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729806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4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699236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39870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276760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2779343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170563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5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8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752861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72634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8295702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37991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1880848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707509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4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0082276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4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862509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1389956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5880314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913744-A0D3-479D-A327-1E012B3B7BF2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40C8F-D3AA-4A40-BEF0-D63556A03D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13360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C862C-6FA5-4661-953D-157CA8897CD8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C19891-8789-4122-BF07-D04F81C526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82291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5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8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8948D-3B99-4133-8350-46F035F3FF02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B2F700-67D8-4FA4-8EBF-7AFD461518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6909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1B5A5B-8DC2-4295-B025-9A3D2B806577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AA574A-8B95-4775-8ECB-B55C4540E5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59067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05416C-1E38-44AB-8A89-4BA9395912C8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3D1346-18D1-43D6-84DF-41F4A4A858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83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860106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541444-855D-41DE-A5F7-555371280F55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8054A0-12DB-4FF7-A2B8-582BCD2F39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34820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5FDED5-1FC6-43FA-BEE3-7BFF3727306E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D37370-A529-4079-B9ED-FCFC9B4AE3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8294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4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2A04F7-8667-4A88-A856-BD11E9ACB584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F0CC30-C724-44F8-A032-D77714402D9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74835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4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594344-3731-4EA6-9C71-F2A2E54AE645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8A4C6C-670B-4509-9122-18A075687F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05393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266CD8-7C3E-4505-9718-7647F353BCED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6FD1B0-C03A-4B68-B925-43F0ECE6D7D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36134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42677D-5AE7-4CA9-985E-CC685ABFB8DA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79D79D-27BC-4525-885B-BDDD48042C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01361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019105-EB5A-42DA-A110-58B30AD2A9B5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4B3BC4-4DF7-4366-AD4A-19111FED47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72660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FA1054-DD8A-4CB5-9326-CEABFB2A0CCD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35E89C-CBA7-4EA0-8EB5-705FCA5D42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43326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5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8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3973F1-062A-404E-BFFF-9AC7ABBBFD45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A2EB4-96AF-43DD-A551-71195968E4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23125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5919E-DF3E-452B-9FA8-2779DFBA21FF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C2D5F5-9C89-4AFA-AB23-8C439A91AB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055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796952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628CA7-01EF-4F99-9B0E-66F95640FA82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8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EE93F9-AB56-4DD6-AC88-5F9DBBA9CB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41768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59066-1191-4CD4-8D93-650FEC1CA4EE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4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2525DD-6EB0-489F-8B04-0CB0319473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78941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E81149-CA62-44FF-97D8-2DBFA4C65AAE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3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02DD8-A052-405B-99CA-D075351A717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05084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4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E34DB-3E26-4DEA-A3AF-D1D641569ACB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6F3C5F-B0A4-4342-8DD4-227E0CC26D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8823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4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085654-8319-4F5D-92AB-635882F79C90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84FD44-96E8-492A-8A84-0A4F795C83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21407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12A075-FE96-40FF-81F7-841E5E6FAB02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69EBB-B7CB-454D-BF2C-F5FE7CFDA4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82676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E300F3-039A-4B14-AC2C-3A2FB25A6A9B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B2B1CE-97C2-4C13-92BE-D32710F03C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66710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709A56-589D-4416-9E1B-3BBC1B5153D7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E3399E-A490-489F-8659-AAE88FEEED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63074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89D95-9A5F-49D9-91CA-6A2625E29CF8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99981F-4F08-4273-A1AF-532AE43087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85667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5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8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477585-EFE3-4645-898A-C3D1C38DA9FA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FF63AE-CB0F-4EA1-B3D3-6ACB3D3B31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415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58194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A7686-9C0A-4164-9F9B-3875EDDAEAB5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A56EBA-7B05-49DF-8D64-82178CEF519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70113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62C04-B55B-430F-B980-DDAC97221166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8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2B93A-7742-440E-9FE8-3ADF19DA62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18649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FC1F8E-BFC8-4847-8EB6-0A0AF952AE7B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B1B86-130A-4B52-88DE-EA265B846C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22511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2B97E3-7177-40D9-85D6-C5B5E060276F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3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835DF-FA1E-454B-A794-E2E55E768B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0274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4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C32D98-3954-43FA-862D-F5B0FA06B7BE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B9F045-A5FB-4F89-905A-18D0A638B5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54639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4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76859A-818A-4228-A34A-E7C4975CAA9F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050D7-770B-4C23-8960-898F8DBFFA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63093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21CBF6-E1C4-4E67-A2FF-BED3C4E9D27B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43B270-228B-4D17-80E9-29B5A9ECBC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67320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C0DC95-DB69-4269-867C-93E1CC428869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39E847-A731-4833-B753-6C59B87C47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52661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AD4FDF-D47F-4E06-B0A4-F101DBADDBD6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FF351F-1F7F-4E8C-8F82-7197D5EAEC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9732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0869F0-6AF7-485D-A337-44456F3387FF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6C391-B14A-4144-902D-C0CA80CD01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33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4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2454845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5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8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A34BC9-0B60-407F-95CF-61469D579B6B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1D9EED-D16F-4D95-9EB5-85EA75A960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68560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40ABA8-ED2C-4FA1-BA89-68ED69E59443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894837-16A2-413D-8E4D-B6FF75AE5A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53603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8682DF-F5DA-4DB2-A846-3046B35523F1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8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097536-F9D9-4C0C-A84B-DA2FD920A4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02006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E53845-C166-4ED7-BB4F-E04BAB08C527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4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3665CB-FD8A-4A1B-BCDB-40B5768A52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46248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A73ED4-8716-44EC-9460-C371F6DB91BC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3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F35D64-4281-40DA-97F1-223E26A067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61494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4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98ED6-9CEB-4E3D-BA74-4AACD6875D10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B012E-E21C-49C1-B561-0FDD1A343F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46680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4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D86A07-F13F-44A2-B197-3AA97A751DE8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810747-A625-49A1-9B62-08855B8285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83293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2C372F-A89E-4D77-9CAA-13E4DD9084E9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67718-E0F5-4F1B-B8F6-A033BE2234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22195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131C92-0CB3-4CCE-ADAC-E3C08FD68ED5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85B288-7736-4271-907C-0328444916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17189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FE3969-1857-404E-ACDE-44DCBDBF9F1A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76DC85-2410-4BD8-AB6D-9DFDC68B54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937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4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620168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F79F2E-E311-41AE-8A65-97F55672DE27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1C6D2A-8FAA-46B9-B2D1-A2A5C7CE95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46310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5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8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0C6E13-42D0-468C-B0A9-E16BB78756FB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B847A9-8B7D-48CB-87EE-254A0D8926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23839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BE2CA-013F-49A2-B345-177E03FB19B0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329674-837B-4423-A2A7-A436C71033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89635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AC48D-BAB4-4151-94E4-B9B749CC3F32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8041F6-022A-4E84-938A-947F3617B5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21541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5FE6AF-D2E7-4D7A-BBA3-30C7B4B1030D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8D8A26-5DF5-4B79-999A-7D98FED3D1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67120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BB560-E545-4A80-BF2F-7A9B720FD3CB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FBE9F4-F8C8-4305-BE90-04E7A3BA5F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71420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4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A703A-7C72-470F-88E7-2AE2B42E0AE1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2054A-23C5-43F5-9811-DA4767D542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44962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4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D767FF-0291-4C24-8C10-71B454C567B9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954DF-BDDA-41E8-B753-D2E926F683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70473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B6F7DE-BF86-49EA-8A2B-685585702698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A111C4-6517-41DD-A560-488EBEAD5FC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34465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B364CD-83D0-41AD-A4BA-C026D697DC9C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EC8E73-AEAC-4C21-9E26-7D3664F1AD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503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Relationship Id="rId14" Type="http://schemas.openxmlformats.org/officeDocument/2006/relationships/image" Target="../media/image5.pn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5.xml"/><Relationship Id="rId3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94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9.xml"/><Relationship Id="rId1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2.xml"/><Relationship Id="rId10" Type="http://schemas.openxmlformats.org/officeDocument/2006/relationships/slideLayout" Target="../slideLayouts/slideLayout197.xml"/><Relationship Id="rId4" Type="http://schemas.openxmlformats.org/officeDocument/2006/relationships/slideLayout" Target="../slideLayouts/slideLayout191.xml"/><Relationship Id="rId9" Type="http://schemas.openxmlformats.org/officeDocument/2006/relationships/slideLayout" Target="../slideLayouts/slideLayout196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6.xml"/><Relationship Id="rId3" Type="http://schemas.openxmlformats.org/officeDocument/2006/relationships/slideLayout" Target="../slideLayouts/slideLayout201.xml"/><Relationship Id="rId7" Type="http://schemas.openxmlformats.org/officeDocument/2006/relationships/slideLayout" Target="../slideLayouts/slideLayout205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0.xml"/><Relationship Id="rId1" Type="http://schemas.openxmlformats.org/officeDocument/2006/relationships/slideLayout" Target="../slideLayouts/slideLayout199.xml"/><Relationship Id="rId6" Type="http://schemas.openxmlformats.org/officeDocument/2006/relationships/slideLayout" Target="../slideLayouts/slideLayout204.xml"/><Relationship Id="rId11" Type="http://schemas.openxmlformats.org/officeDocument/2006/relationships/slideLayout" Target="../slideLayouts/slideLayout209.xml"/><Relationship Id="rId5" Type="http://schemas.openxmlformats.org/officeDocument/2006/relationships/slideLayout" Target="../slideLayouts/slideLayout203.xml"/><Relationship Id="rId10" Type="http://schemas.openxmlformats.org/officeDocument/2006/relationships/slideLayout" Target="../slideLayouts/slideLayout208.xml"/><Relationship Id="rId4" Type="http://schemas.openxmlformats.org/officeDocument/2006/relationships/slideLayout" Target="../slideLayouts/slideLayout202.xml"/><Relationship Id="rId9" Type="http://schemas.openxmlformats.org/officeDocument/2006/relationships/slideLayout" Target="../slideLayouts/slideLayout20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7.xml"/><Relationship Id="rId3" Type="http://schemas.openxmlformats.org/officeDocument/2006/relationships/slideLayout" Target="../slideLayouts/slideLayout212.xml"/><Relationship Id="rId7" Type="http://schemas.openxmlformats.org/officeDocument/2006/relationships/slideLayout" Target="../slideLayouts/slideLayout216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1.xml"/><Relationship Id="rId1" Type="http://schemas.openxmlformats.org/officeDocument/2006/relationships/slideLayout" Target="../slideLayouts/slideLayout210.xml"/><Relationship Id="rId6" Type="http://schemas.openxmlformats.org/officeDocument/2006/relationships/slideLayout" Target="../slideLayouts/slideLayout215.xml"/><Relationship Id="rId11" Type="http://schemas.openxmlformats.org/officeDocument/2006/relationships/slideLayout" Target="../slideLayouts/slideLayout220.xml"/><Relationship Id="rId5" Type="http://schemas.openxmlformats.org/officeDocument/2006/relationships/slideLayout" Target="../slideLayouts/slideLayout214.xml"/><Relationship Id="rId10" Type="http://schemas.openxmlformats.org/officeDocument/2006/relationships/slideLayout" Target="../slideLayouts/slideLayout219.xml"/><Relationship Id="rId4" Type="http://schemas.openxmlformats.org/officeDocument/2006/relationships/slideLayout" Target="../slideLayouts/slideLayout213.xml"/><Relationship Id="rId9" Type="http://schemas.openxmlformats.org/officeDocument/2006/relationships/slideLayout" Target="../slideLayouts/slideLayout218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8.xml"/><Relationship Id="rId3" Type="http://schemas.openxmlformats.org/officeDocument/2006/relationships/slideLayout" Target="../slideLayouts/slideLayout223.xml"/><Relationship Id="rId7" Type="http://schemas.openxmlformats.org/officeDocument/2006/relationships/slideLayout" Target="../slideLayouts/slideLayout227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22.xml"/><Relationship Id="rId1" Type="http://schemas.openxmlformats.org/officeDocument/2006/relationships/slideLayout" Target="../slideLayouts/slideLayout221.xml"/><Relationship Id="rId6" Type="http://schemas.openxmlformats.org/officeDocument/2006/relationships/slideLayout" Target="../slideLayouts/slideLayout226.xml"/><Relationship Id="rId11" Type="http://schemas.openxmlformats.org/officeDocument/2006/relationships/slideLayout" Target="../slideLayouts/slideLayout231.xml"/><Relationship Id="rId5" Type="http://schemas.openxmlformats.org/officeDocument/2006/relationships/slideLayout" Target="../slideLayouts/slideLayout225.xml"/><Relationship Id="rId10" Type="http://schemas.openxmlformats.org/officeDocument/2006/relationships/slideLayout" Target="../slideLayouts/slideLayout230.xml"/><Relationship Id="rId4" Type="http://schemas.openxmlformats.org/officeDocument/2006/relationships/slideLayout" Target="../slideLayouts/slideLayout224.xml"/><Relationship Id="rId9" Type="http://schemas.openxmlformats.org/officeDocument/2006/relationships/slideLayout" Target="../slideLayouts/slideLayout229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9.xml"/><Relationship Id="rId3" Type="http://schemas.openxmlformats.org/officeDocument/2006/relationships/slideLayout" Target="../slideLayouts/slideLayout234.xml"/><Relationship Id="rId7" Type="http://schemas.openxmlformats.org/officeDocument/2006/relationships/slideLayout" Target="../slideLayouts/slideLayout238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233.xml"/><Relationship Id="rId1" Type="http://schemas.openxmlformats.org/officeDocument/2006/relationships/slideLayout" Target="../slideLayouts/slideLayout232.xml"/><Relationship Id="rId6" Type="http://schemas.openxmlformats.org/officeDocument/2006/relationships/slideLayout" Target="../slideLayouts/slideLayout237.xml"/><Relationship Id="rId11" Type="http://schemas.openxmlformats.org/officeDocument/2006/relationships/slideLayout" Target="../slideLayouts/slideLayout242.xml"/><Relationship Id="rId5" Type="http://schemas.openxmlformats.org/officeDocument/2006/relationships/slideLayout" Target="../slideLayouts/slideLayout236.xml"/><Relationship Id="rId10" Type="http://schemas.openxmlformats.org/officeDocument/2006/relationships/slideLayout" Target="../slideLayouts/slideLayout241.xml"/><Relationship Id="rId4" Type="http://schemas.openxmlformats.org/officeDocument/2006/relationships/slideLayout" Target="../slideLayouts/slideLayout235.xml"/><Relationship Id="rId9" Type="http://schemas.openxmlformats.org/officeDocument/2006/relationships/slideLayout" Target="../slideLayouts/slideLayout240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0.xml"/><Relationship Id="rId3" Type="http://schemas.openxmlformats.org/officeDocument/2006/relationships/slideLayout" Target="../slideLayouts/slideLayout245.xml"/><Relationship Id="rId7" Type="http://schemas.openxmlformats.org/officeDocument/2006/relationships/slideLayout" Target="../slideLayouts/slideLayout249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244.xml"/><Relationship Id="rId1" Type="http://schemas.openxmlformats.org/officeDocument/2006/relationships/slideLayout" Target="../slideLayouts/slideLayout243.xml"/><Relationship Id="rId6" Type="http://schemas.openxmlformats.org/officeDocument/2006/relationships/slideLayout" Target="../slideLayouts/slideLayout248.xml"/><Relationship Id="rId11" Type="http://schemas.openxmlformats.org/officeDocument/2006/relationships/slideLayout" Target="../slideLayouts/slideLayout253.xml"/><Relationship Id="rId5" Type="http://schemas.openxmlformats.org/officeDocument/2006/relationships/slideLayout" Target="../slideLayouts/slideLayout247.xml"/><Relationship Id="rId10" Type="http://schemas.openxmlformats.org/officeDocument/2006/relationships/slideLayout" Target="../slideLayouts/slideLayout252.xml"/><Relationship Id="rId4" Type="http://schemas.openxmlformats.org/officeDocument/2006/relationships/slideLayout" Target="../slideLayouts/slideLayout246.xml"/><Relationship Id="rId9" Type="http://schemas.openxmlformats.org/officeDocument/2006/relationships/slideLayout" Target="../slideLayouts/slideLayout25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3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pic>
        <p:nvPicPr>
          <p:cNvPr id="1026" name="图片 6"/>
          <p:cNvPicPr>
            <a:picLocks noChangeAspect="1" noChangeArrowheads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图片 6"/>
          <p:cNvPicPr>
            <a:picLocks noChangeAspect="1" noChangeArrowheads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035396A4-5422-4C5F-8D1E-3CB206D4A373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11268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7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269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F671FF86-2C99-4C08-94BB-14CB596732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6"/>
          <p:cNvPicPr>
            <a:picLocks noChangeAspect="1" noChangeArrowheads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59C22F09-6D7D-4997-AB69-323B2DF20E98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12292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7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3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11FC1AFC-6B1C-433B-BDA6-1E3142F073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图片 6"/>
          <p:cNvPicPr>
            <a:picLocks noChangeAspect="1" noChangeArrowheads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17B7552B-40E4-4237-868F-BB1B65FEE2D3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13316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7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9F942531-A726-46E7-96CE-3AC341561E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6"/>
          <p:cNvPicPr>
            <a:picLocks noChangeAspect="1" noChangeArrowheads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3891" y="836613"/>
            <a:ext cx="4914900" cy="506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矩形 7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316" name="矩形 2"/>
          <p:cNvSpPr>
            <a:spLocks/>
          </p:cNvSpPr>
          <p:nvPr userDrawn="1"/>
        </p:nvSpPr>
        <p:spPr bwMode="auto">
          <a:xfrm>
            <a:off x="1" y="5391170"/>
            <a:ext cx="12196763" cy="1325563"/>
          </a:xfrm>
          <a:custGeom>
            <a:avLst/>
            <a:gdLst>
              <a:gd name="T0" fmla="*/ 0 w 9144000"/>
              <a:gd name="T1" fmla="*/ 0 h 986547"/>
              <a:gd name="T2" fmla="*/ 16251577 w 9144000"/>
              <a:gd name="T3" fmla="*/ 121640 h 986547"/>
              <a:gd name="T4" fmla="*/ 16268704 w 9144000"/>
              <a:gd name="T5" fmla="*/ 1652931 h 986547"/>
              <a:gd name="T6" fmla="*/ 0 w 9144000"/>
              <a:gd name="T7" fmla="*/ 1652931 h 986547"/>
              <a:gd name="T8" fmla="*/ 0 w 9144000"/>
              <a:gd name="T9" fmla="*/ 0 h 9865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986547">
                <a:moveTo>
                  <a:pt x="0" y="0"/>
                </a:moveTo>
                <a:cubicBezTo>
                  <a:pt x="2258729" y="1963553"/>
                  <a:pt x="5821913" y="455460"/>
                  <a:pt x="9134374" y="67377"/>
                </a:cubicBezTo>
                <a:lnTo>
                  <a:pt x="9144000" y="915566"/>
                </a:lnTo>
                <a:lnTo>
                  <a:pt x="0" y="91556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D1D100"/>
              </a:gs>
              <a:gs pos="1942">
                <a:srgbClr val="D1D100"/>
              </a:gs>
              <a:gs pos="60001">
                <a:srgbClr val="FFC000"/>
              </a:gs>
              <a:gs pos="100000">
                <a:srgbClr val="FFFF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3317" name="矩形 2"/>
          <p:cNvSpPr>
            <a:spLocks/>
          </p:cNvSpPr>
          <p:nvPr userDrawn="1"/>
        </p:nvSpPr>
        <p:spPr bwMode="auto">
          <a:xfrm>
            <a:off x="4777" y="5530850"/>
            <a:ext cx="12195175" cy="1227138"/>
          </a:xfrm>
          <a:custGeom>
            <a:avLst/>
            <a:gdLst>
              <a:gd name="T0" fmla="*/ 0 w 9144000"/>
              <a:gd name="T1" fmla="*/ 0 h 915566"/>
              <a:gd name="T2" fmla="*/ 16247346 w 9144000"/>
              <a:gd name="T3" fmla="*/ 121038 h 915566"/>
              <a:gd name="T4" fmla="*/ 16264468 w 9144000"/>
              <a:gd name="T5" fmla="*/ 1644740 h 915566"/>
              <a:gd name="T6" fmla="*/ 0 w 9144000"/>
              <a:gd name="T7" fmla="*/ 1644740 h 915566"/>
              <a:gd name="T8" fmla="*/ 0 w 9144000"/>
              <a:gd name="T9" fmla="*/ 0 h 9155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915566">
                <a:moveTo>
                  <a:pt x="0" y="0"/>
                </a:moveTo>
                <a:cubicBezTo>
                  <a:pt x="2123974" y="1876926"/>
                  <a:pt x="6105625" y="125128"/>
                  <a:pt x="9134374" y="67377"/>
                </a:cubicBezTo>
                <a:lnTo>
                  <a:pt x="9144000" y="915566"/>
                </a:lnTo>
                <a:lnTo>
                  <a:pt x="0" y="91556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6F9FC"/>
              </a:gs>
              <a:gs pos="61000">
                <a:srgbClr val="006059"/>
              </a:gs>
              <a:gs pos="100000">
                <a:srgbClr val="D9D9D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3318" name="矩形 2"/>
          <p:cNvSpPr>
            <a:spLocks/>
          </p:cNvSpPr>
          <p:nvPr userDrawn="1"/>
        </p:nvSpPr>
        <p:spPr bwMode="auto">
          <a:xfrm>
            <a:off x="1" y="5630883"/>
            <a:ext cx="12196763" cy="1227137"/>
          </a:xfrm>
          <a:custGeom>
            <a:avLst/>
            <a:gdLst>
              <a:gd name="T0" fmla="*/ 0 w 9144000"/>
              <a:gd name="T1" fmla="*/ 0 h 915566"/>
              <a:gd name="T2" fmla="*/ 16251577 w 9144000"/>
              <a:gd name="T3" fmla="*/ 121038 h 915566"/>
              <a:gd name="T4" fmla="*/ 16268704 w 9144000"/>
              <a:gd name="T5" fmla="*/ 1644737 h 915566"/>
              <a:gd name="T6" fmla="*/ 0 w 9144000"/>
              <a:gd name="T7" fmla="*/ 1644737 h 915566"/>
              <a:gd name="T8" fmla="*/ 0 w 9144000"/>
              <a:gd name="T9" fmla="*/ 0 h 9155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915566">
                <a:moveTo>
                  <a:pt x="0" y="0"/>
                </a:moveTo>
                <a:cubicBezTo>
                  <a:pt x="2431983" y="1636294"/>
                  <a:pt x="6105625" y="125128"/>
                  <a:pt x="9134374" y="67377"/>
                </a:cubicBezTo>
                <a:lnTo>
                  <a:pt x="9144000" y="915566"/>
                </a:lnTo>
                <a:lnTo>
                  <a:pt x="0" y="91556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6F9FC"/>
              </a:gs>
              <a:gs pos="48000">
                <a:srgbClr val="006059"/>
              </a:gs>
              <a:gs pos="100000">
                <a:srgbClr val="D9D9D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3319" name="矩形 2"/>
          <p:cNvSpPr>
            <a:spLocks/>
          </p:cNvSpPr>
          <p:nvPr userDrawn="1"/>
        </p:nvSpPr>
        <p:spPr bwMode="auto">
          <a:xfrm>
            <a:off x="1" y="5729288"/>
            <a:ext cx="12196763" cy="1230312"/>
          </a:xfrm>
          <a:custGeom>
            <a:avLst/>
            <a:gdLst>
              <a:gd name="T0" fmla="*/ 0 w 9144000"/>
              <a:gd name="T1" fmla="*/ 0 h 915566"/>
              <a:gd name="T2" fmla="*/ 16268704 w 9144000"/>
              <a:gd name="T3" fmla="*/ 0 h 915566"/>
              <a:gd name="T4" fmla="*/ 16268704 w 9144000"/>
              <a:gd name="T5" fmla="*/ 1653259 h 915566"/>
              <a:gd name="T6" fmla="*/ 0 w 9144000"/>
              <a:gd name="T7" fmla="*/ 1653259 h 915566"/>
              <a:gd name="T8" fmla="*/ 0 w 9144000"/>
              <a:gd name="T9" fmla="*/ 0 h 9155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915566">
                <a:moveTo>
                  <a:pt x="0" y="0"/>
                </a:moveTo>
                <a:cubicBezTo>
                  <a:pt x="2431983" y="1636294"/>
                  <a:pt x="6096000" y="0"/>
                  <a:pt x="9144000" y="0"/>
                </a:cubicBezTo>
                <a:lnTo>
                  <a:pt x="9144000" y="915566"/>
                </a:lnTo>
                <a:lnTo>
                  <a:pt x="0" y="915566"/>
                </a:lnTo>
                <a:lnTo>
                  <a:pt x="0" y="0"/>
                </a:lnTo>
                <a:close/>
              </a:path>
            </a:pathLst>
          </a:custGeom>
          <a:solidFill>
            <a:srgbClr val="0082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3320" name="矩形 2"/>
          <p:cNvSpPr>
            <a:spLocks/>
          </p:cNvSpPr>
          <p:nvPr userDrawn="1"/>
        </p:nvSpPr>
        <p:spPr bwMode="auto">
          <a:xfrm>
            <a:off x="-3172" y="6502420"/>
            <a:ext cx="12195175" cy="461963"/>
          </a:xfrm>
          <a:custGeom>
            <a:avLst/>
            <a:gdLst>
              <a:gd name="T0" fmla="*/ 0 w 9144000"/>
              <a:gd name="T1" fmla="*/ 396 h 917126"/>
              <a:gd name="T2" fmla="*/ 16264468 w 9144000"/>
              <a:gd name="T3" fmla="*/ 396 h 917126"/>
              <a:gd name="T4" fmla="*/ 16264468 w 9144000"/>
              <a:gd name="T5" fmla="*/ 232694 h 917126"/>
              <a:gd name="T6" fmla="*/ 0 w 9144000"/>
              <a:gd name="T7" fmla="*/ 232694 h 917126"/>
              <a:gd name="T8" fmla="*/ 0 w 9144000"/>
              <a:gd name="T9" fmla="*/ 396 h 9171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917126">
                <a:moveTo>
                  <a:pt x="0" y="1560"/>
                </a:moveTo>
                <a:cubicBezTo>
                  <a:pt x="2198901" y="1799219"/>
                  <a:pt x="6113930" y="-61193"/>
                  <a:pt x="9144000" y="1560"/>
                </a:cubicBezTo>
                <a:lnTo>
                  <a:pt x="9144000" y="917126"/>
                </a:lnTo>
                <a:lnTo>
                  <a:pt x="0" y="917126"/>
                </a:lnTo>
                <a:lnTo>
                  <a:pt x="0" y="1560"/>
                </a:lnTo>
                <a:close/>
              </a:path>
            </a:pathLst>
          </a:custGeom>
          <a:solidFill>
            <a:schemeClr val="bg1">
              <a:alpha val="1294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pic>
        <p:nvPicPr>
          <p:cNvPr id="13321" name="图片 1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45663" y="6024563"/>
            <a:ext cx="22987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2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3323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6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4348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1" y="6559570"/>
            <a:ext cx="2813051" cy="16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6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C830A6E-C071-46AD-BFCA-D86B656A727F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14349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13" y="6559570"/>
            <a:ext cx="3816351" cy="16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6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350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1" y="6559570"/>
            <a:ext cx="2813051" cy="16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6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A3FE5FD-864B-4BB6-9613-0DD757565B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</p:sldLayoutIdLst>
  <p:txStyles>
    <p:titleStyle>
      <a:lvl1pPr algn="ctr" defTabSz="1216025" rtl="0" eaLnBrk="0" fontAlgn="base" hangingPunct="0">
        <a:spcBef>
          <a:spcPct val="0"/>
        </a:spcBef>
        <a:spcAft>
          <a:spcPct val="0"/>
        </a:spcAft>
        <a:defRPr sz="5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4025" indent="-454025" algn="l" defTabSz="12160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87425" indent="-377825" algn="l" defTabSz="12160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0825" indent="-301625" algn="l" defTabSz="12160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0425" indent="-301625" algn="l" defTabSz="12160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740025" indent="-301625" algn="l" defTabSz="12160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4339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536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C97A467-88CC-45EE-A755-0C81A66F75F5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1536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7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36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BBE5041-07C1-4C6D-BFFA-8042E73B42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5363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638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213925F-0A6B-478C-A380-69099AA51E61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1638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7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39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BA863DD-D469-4DBD-8130-1098B12846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638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7412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DC81192-12E4-411C-8B88-730E709428B3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17413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7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414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B72EFBD-1A32-424B-9F79-FB697A4DCD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7411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8436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32BB587-7429-4256-A471-A304A861AE77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18437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7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438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0B55FC6-A511-4860-B571-9BFBFE5C09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8435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9460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042FB2-19A7-4E81-B63D-8D48F515FBD0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19461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7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462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B22DCCB-3773-44FA-8D44-E6D25D3734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9459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048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A9897A6-3D92-408C-98AD-ABF5C94AC5D6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2048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7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48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686860F-10E9-4E8E-B96C-F730B2FD75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051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3076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D291D93-0729-4206-A37E-95561087A371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3077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7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8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81B0E49-8990-4BDE-B114-188BA0B9082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0483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2532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F0F8D20-6661-41D9-94B8-4A3D37219C35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22533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7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2534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106CCB6-0236-4487-ABB8-5B50135498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150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3556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57B722A-C745-4EEB-B069-82223417A8D5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23557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7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3558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B2DE8A7-D175-48F9-B8EB-6F33F32442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6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2531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4580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5549FA8-C77A-47BB-93F6-5E9D54CA1060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24581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7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4582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AF532A0-827F-455F-A8EA-065DC1406D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3555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560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509162B-3039-42CD-84D0-EF1C28A63A7E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2560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7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560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202ED17-B5D8-487A-BEE8-540AC2B4BC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6"/>
          <p:cNvPicPr>
            <a:picLocks noChangeAspect="1" noChangeArrowheads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图片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1451" y="188916"/>
            <a:ext cx="11849100" cy="648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6"/>
          <p:cNvPicPr>
            <a:picLocks noChangeAspect="1" noChangeArrowheads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图片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1451" y="190500"/>
            <a:ext cx="11849100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6"/>
          <p:cNvPicPr>
            <a:picLocks noChangeAspect="1" noChangeArrowheads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22F6D711-E0C9-4FBB-85F1-CAB9B6997D43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148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7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9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3E879A96-B0B8-489F-9474-F0A36AA662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6"/>
          <p:cNvPicPr>
            <a:picLocks noChangeAspect="1" noChangeArrowheads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日期占位符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6126B8C4-78B5-4368-B5B7-BFC6F8690A56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7172" name="页脚占位符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7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3" name="灯片编号占位符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B439EEFD-FFDD-4DEF-923E-27FD11DF5D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6"/>
          <p:cNvPicPr>
            <a:picLocks noChangeAspect="1" noChangeArrowheads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87BC6104-3EE2-4392-B8E6-A438FD070F1A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8196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7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197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63A1379D-AF5A-4D8A-9E3E-9372914C66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6"/>
          <p:cNvPicPr>
            <a:picLocks noChangeAspect="1" noChangeArrowheads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0F310E2B-A935-4971-ACDD-36B862A68EA3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9220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7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21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D83CEF01-B8F7-4945-9A4B-92C42FD58A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6"/>
          <p:cNvPicPr>
            <a:picLocks noChangeAspect="1" noChangeArrowheads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22FDBF4E-4721-4B22-BFBE-AE5AE14BB004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10244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7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5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5B0A12FE-FD9F-4E60-9583-EE4B9E580DC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5"/>
          <p:cNvSpPr>
            <a:spLocks noChangeArrowheads="1"/>
          </p:cNvSpPr>
          <p:nvPr/>
        </p:nvSpPr>
        <p:spPr bwMode="auto">
          <a:xfrm>
            <a:off x="2300382" y="2278066"/>
            <a:ext cx="7211365" cy="2301875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4579" name="矩形 6"/>
          <p:cNvSpPr>
            <a:spLocks noChangeArrowheads="1"/>
          </p:cNvSpPr>
          <p:nvPr/>
        </p:nvSpPr>
        <p:spPr bwMode="auto">
          <a:xfrm>
            <a:off x="1365773" y="2297944"/>
            <a:ext cx="219075" cy="230187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4580" name="矩形 7"/>
          <p:cNvSpPr>
            <a:spLocks noChangeArrowheads="1"/>
          </p:cNvSpPr>
          <p:nvPr/>
        </p:nvSpPr>
        <p:spPr bwMode="auto">
          <a:xfrm>
            <a:off x="10227155" y="2297944"/>
            <a:ext cx="219075" cy="230187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24581" name="Group 5"/>
          <p:cNvGrpSpPr>
            <a:grpSpLocks/>
          </p:cNvGrpSpPr>
          <p:nvPr/>
        </p:nvGrpSpPr>
        <p:grpSpPr bwMode="auto">
          <a:xfrm>
            <a:off x="2910837" y="2526834"/>
            <a:ext cx="5858668" cy="2057272"/>
            <a:chOff x="25509" y="329180"/>
            <a:chExt cx="5859566" cy="2056886"/>
          </a:xfrm>
        </p:grpSpPr>
        <p:sp>
          <p:nvSpPr>
            <p:cNvPr id="24583" name="文本框 10"/>
            <p:cNvSpPr txBox="1">
              <a:spLocks noChangeArrowheads="1"/>
            </p:cNvSpPr>
            <p:nvPr/>
          </p:nvSpPr>
          <p:spPr bwMode="auto">
            <a:xfrm>
              <a:off x="25509" y="329180"/>
              <a:ext cx="5859566" cy="923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sz="54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网店购物管理系统</a:t>
              </a:r>
              <a:endParaRPr lang="zh-CN" altLang="en-US" sz="5400" b="1" dirty="0">
                <a:solidFill>
                  <a:schemeClr val="bg1"/>
                </a:solidFill>
              </a:endParaRPr>
            </a:p>
          </p:txBody>
        </p:sp>
        <p:sp>
          <p:nvSpPr>
            <p:cNvPr id="24584" name="文本框 11"/>
            <p:cNvSpPr txBox="1">
              <a:spLocks noChangeArrowheads="1"/>
            </p:cNvSpPr>
            <p:nvPr/>
          </p:nvSpPr>
          <p:spPr bwMode="auto">
            <a:xfrm>
              <a:off x="443364" y="1924488"/>
              <a:ext cx="5155664" cy="461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400" dirty="0">
                  <a:solidFill>
                    <a:schemeClr val="bg1"/>
                  </a:solidFill>
                </a:rPr>
                <a:t>HAVE A GREAT SHOPPING EXPERIENCE !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7AED045-06E6-47C6-836B-2CE9AA628190}"/>
              </a:ext>
            </a:extLst>
          </p:cNvPr>
          <p:cNvSpPr txBox="1"/>
          <p:nvPr/>
        </p:nvSpPr>
        <p:spPr>
          <a:xfrm>
            <a:off x="10052983" y="5486399"/>
            <a:ext cx="21390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171860574</a:t>
            </a:r>
          </a:p>
          <a:p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胡育玮</a:t>
            </a:r>
            <a:endParaRPr lang="en-US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计算机类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3B9DEF5-4589-4E76-A036-811E1170ED82}"/>
              </a:ext>
            </a:extLst>
          </p:cNvPr>
          <p:cNvSpPr txBox="1"/>
          <p:nvPr/>
        </p:nvSpPr>
        <p:spPr>
          <a:xfrm>
            <a:off x="725558" y="532616"/>
            <a:ext cx="9342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A473D25-3ED8-4180-B06B-10EF0571E4BB}"/>
              </a:ext>
            </a:extLst>
          </p:cNvPr>
          <p:cNvSpPr txBox="1"/>
          <p:nvPr/>
        </p:nvSpPr>
        <p:spPr>
          <a:xfrm>
            <a:off x="1659836" y="472262"/>
            <a:ext cx="2728618" cy="649188"/>
          </a:xfrm>
          <a:prstGeom prst="flowChartTerminator">
            <a:avLst/>
          </a:prstGeom>
          <a:solidFill>
            <a:srgbClr val="273775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商品信息查询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45D7E35-49B7-4812-B084-969E0B8BEDE0}"/>
              </a:ext>
            </a:extLst>
          </p:cNvPr>
          <p:cNvSpPr txBox="1"/>
          <p:nvPr/>
        </p:nvSpPr>
        <p:spPr>
          <a:xfrm>
            <a:off x="5842914" y="472262"/>
            <a:ext cx="4689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依次显示店铺中所有商品的</a:t>
            </a:r>
            <a:r>
              <a:rPr lang="en-US" altLang="zh-CN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ID</a:t>
            </a:r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、名称、品牌、价格、数量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8E54B36-7808-44AB-A129-4788FCBCF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142" y="1929846"/>
            <a:ext cx="106203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25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3B9DEF5-4589-4E76-A036-811E1170ED82}"/>
              </a:ext>
            </a:extLst>
          </p:cNvPr>
          <p:cNvSpPr txBox="1"/>
          <p:nvPr/>
        </p:nvSpPr>
        <p:spPr>
          <a:xfrm>
            <a:off x="725558" y="532616"/>
            <a:ext cx="9342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FF4E2CE-9246-4173-A162-818E2C870AEA}"/>
              </a:ext>
            </a:extLst>
          </p:cNvPr>
          <p:cNvSpPr txBox="1"/>
          <p:nvPr/>
        </p:nvSpPr>
        <p:spPr>
          <a:xfrm>
            <a:off x="1765783" y="461937"/>
            <a:ext cx="2728618" cy="649188"/>
          </a:xfrm>
          <a:prstGeom prst="flowChartTerminator">
            <a:avLst/>
          </a:prstGeom>
          <a:solidFill>
            <a:srgbClr val="273775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添加商品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5D69B8A-10BB-49FD-B13D-22B1AEA0178F}"/>
              </a:ext>
            </a:extLst>
          </p:cNvPr>
          <p:cNvSpPr txBox="1"/>
          <p:nvPr/>
        </p:nvSpPr>
        <p:spPr>
          <a:xfrm>
            <a:off x="6096000" y="532615"/>
            <a:ext cx="46892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添加新进的商品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367F70F-DA5D-4ECD-A9B6-9DC1CDD39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826" y="1358068"/>
            <a:ext cx="7026964" cy="189466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D5F2003-C9B3-4D01-B0EC-5560FD912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703" y="3429000"/>
            <a:ext cx="6999087" cy="291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617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3B9DEF5-4589-4E76-A036-811E1170ED82}"/>
              </a:ext>
            </a:extLst>
          </p:cNvPr>
          <p:cNvSpPr txBox="1"/>
          <p:nvPr/>
        </p:nvSpPr>
        <p:spPr>
          <a:xfrm>
            <a:off x="725558" y="532616"/>
            <a:ext cx="9342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FF4E2CE-9246-4173-A162-818E2C870AEA}"/>
              </a:ext>
            </a:extLst>
          </p:cNvPr>
          <p:cNvSpPr txBox="1"/>
          <p:nvPr/>
        </p:nvSpPr>
        <p:spPr>
          <a:xfrm>
            <a:off x="1765783" y="461937"/>
            <a:ext cx="2728618" cy="649188"/>
          </a:xfrm>
          <a:prstGeom prst="flowChartTerminator">
            <a:avLst/>
          </a:prstGeom>
          <a:solidFill>
            <a:srgbClr val="273775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删除商品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5D69B8A-10BB-49FD-B13D-22B1AEA0178F}"/>
              </a:ext>
            </a:extLst>
          </p:cNvPr>
          <p:cNvSpPr txBox="1"/>
          <p:nvPr/>
        </p:nvSpPr>
        <p:spPr>
          <a:xfrm>
            <a:off x="6096000" y="532615"/>
            <a:ext cx="46892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删除商品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1B7F7D6-61FF-42B8-BEDA-544C457A6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462" y="1423724"/>
            <a:ext cx="6194770" cy="165043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8EA40BF-3546-4FFE-B082-9FF258ACB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714" y="3193143"/>
            <a:ext cx="6508267" cy="313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653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3B9DEF5-4589-4E76-A036-811E1170ED82}"/>
              </a:ext>
            </a:extLst>
          </p:cNvPr>
          <p:cNvSpPr txBox="1"/>
          <p:nvPr/>
        </p:nvSpPr>
        <p:spPr>
          <a:xfrm>
            <a:off x="725558" y="532616"/>
            <a:ext cx="9342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5</a:t>
            </a:r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FF4E2CE-9246-4173-A162-818E2C870AEA}"/>
              </a:ext>
            </a:extLst>
          </p:cNvPr>
          <p:cNvSpPr txBox="1"/>
          <p:nvPr/>
        </p:nvSpPr>
        <p:spPr>
          <a:xfrm>
            <a:off x="1765783" y="461937"/>
            <a:ext cx="2728618" cy="649188"/>
          </a:xfrm>
          <a:prstGeom prst="flowChartTerminator">
            <a:avLst/>
          </a:prstGeom>
          <a:solidFill>
            <a:srgbClr val="273775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修改商品信息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5D69B8A-10BB-49FD-B13D-22B1AEA0178F}"/>
              </a:ext>
            </a:extLst>
          </p:cNvPr>
          <p:cNvSpPr txBox="1"/>
          <p:nvPr/>
        </p:nvSpPr>
        <p:spPr>
          <a:xfrm>
            <a:off x="6096000" y="532615"/>
            <a:ext cx="46892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修改商品的数量、价格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B448945-2729-42EF-8EDD-DE7311CFC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32" y="1299946"/>
            <a:ext cx="7149809" cy="297032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1E760CE-2CD9-4390-A171-D18CA3914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192" y="3260034"/>
            <a:ext cx="5856385" cy="297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74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3B9DEF5-4589-4E76-A036-811E1170ED82}"/>
              </a:ext>
            </a:extLst>
          </p:cNvPr>
          <p:cNvSpPr txBox="1"/>
          <p:nvPr/>
        </p:nvSpPr>
        <p:spPr>
          <a:xfrm>
            <a:off x="725558" y="532616"/>
            <a:ext cx="9342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</a:t>
            </a:r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FF4E2CE-9246-4173-A162-818E2C870AEA}"/>
              </a:ext>
            </a:extLst>
          </p:cNvPr>
          <p:cNvSpPr txBox="1"/>
          <p:nvPr/>
        </p:nvSpPr>
        <p:spPr>
          <a:xfrm>
            <a:off x="1765783" y="461937"/>
            <a:ext cx="2728618" cy="649188"/>
          </a:xfrm>
          <a:prstGeom prst="flowChartTerminator">
            <a:avLst/>
          </a:prstGeom>
          <a:solidFill>
            <a:srgbClr val="273775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查看售出清单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5D69B8A-10BB-49FD-B13D-22B1AEA0178F}"/>
              </a:ext>
            </a:extLst>
          </p:cNvPr>
          <p:cNvSpPr txBox="1"/>
          <p:nvPr/>
        </p:nvSpPr>
        <p:spPr>
          <a:xfrm>
            <a:off x="6096000" y="532615"/>
            <a:ext cx="46892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  <a:cs typeface="Microsoft YaHei" charset="0"/>
                <a:sym typeface="+mn-ea"/>
              </a:rPr>
              <a:t>将售出的商品的信息进行展示</a:t>
            </a:r>
            <a:endParaRPr lang="zh-CN" altLang="en-US" sz="2700" b="1" dirty="0">
              <a:solidFill>
                <a:srgbClr val="273775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989182B-D531-4F3B-90C9-AE9D31E51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97" y="1565620"/>
            <a:ext cx="931545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24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3B9DEF5-4589-4E76-A036-811E1170ED82}"/>
              </a:ext>
            </a:extLst>
          </p:cNvPr>
          <p:cNvSpPr txBox="1"/>
          <p:nvPr/>
        </p:nvSpPr>
        <p:spPr>
          <a:xfrm>
            <a:off x="725558" y="532616"/>
            <a:ext cx="9342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7</a:t>
            </a:r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FF4E2CE-9246-4173-A162-818E2C870AEA}"/>
              </a:ext>
            </a:extLst>
          </p:cNvPr>
          <p:cNvSpPr txBox="1"/>
          <p:nvPr/>
        </p:nvSpPr>
        <p:spPr>
          <a:xfrm>
            <a:off x="1765783" y="461937"/>
            <a:ext cx="2728618" cy="649188"/>
          </a:xfrm>
          <a:prstGeom prst="flowChartTerminator">
            <a:avLst/>
          </a:prstGeom>
          <a:solidFill>
            <a:srgbClr val="273775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更改公告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5D69B8A-10BB-49FD-B13D-22B1AEA0178F}"/>
              </a:ext>
            </a:extLst>
          </p:cNvPr>
          <p:cNvSpPr txBox="1"/>
          <p:nvPr/>
        </p:nvSpPr>
        <p:spPr>
          <a:xfrm>
            <a:off x="6096000" y="461937"/>
            <a:ext cx="4689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  <a:cs typeface="Microsoft YaHei" charset="0"/>
                <a:sym typeface="+mn-ea"/>
              </a:rPr>
              <a:t>更改或删除公告；公告将显示在每个用户的操作菜单处</a:t>
            </a:r>
            <a:endParaRPr lang="zh-CN" altLang="en-US" sz="2700" b="1" dirty="0">
              <a:solidFill>
                <a:srgbClr val="273775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E52B81D-110D-4000-AB71-CCE50A4C8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10" y="1592270"/>
            <a:ext cx="9627775" cy="200292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323AF38-D28A-493C-A2AB-10F64BC49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190" y="3766191"/>
            <a:ext cx="7523923" cy="262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02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3B9DEF5-4589-4E76-A036-811E1170ED82}"/>
              </a:ext>
            </a:extLst>
          </p:cNvPr>
          <p:cNvSpPr txBox="1"/>
          <p:nvPr/>
        </p:nvSpPr>
        <p:spPr>
          <a:xfrm>
            <a:off x="725558" y="532616"/>
            <a:ext cx="9342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7</a:t>
            </a:r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FF4E2CE-9246-4173-A162-818E2C870AEA}"/>
              </a:ext>
            </a:extLst>
          </p:cNvPr>
          <p:cNvSpPr txBox="1"/>
          <p:nvPr/>
        </p:nvSpPr>
        <p:spPr>
          <a:xfrm>
            <a:off x="1765783" y="461937"/>
            <a:ext cx="2728618" cy="649188"/>
          </a:xfrm>
          <a:prstGeom prst="flowChartTerminator">
            <a:avLst/>
          </a:prstGeom>
          <a:solidFill>
            <a:srgbClr val="273775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更改公告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5D69B8A-10BB-49FD-B13D-22B1AEA0178F}"/>
              </a:ext>
            </a:extLst>
          </p:cNvPr>
          <p:cNvSpPr txBox="1"/>
          <p:nvPr/>
        </p:nvSpPr>
        <p:spPr>
          <a:xfrm>
            <a:off x="6096000" y="461937"/>
            <a:ext cx="4689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  <a:cs typeface="Microsoft YaHei" charset="0"/>
                <a:sym typeface="+mn-ea"/>
              </a:rPr>
              <a:t>更改或删除公告；公告将显示在每个用户的操作菜单处</a:t>
            </a:r>
            <a:endParaRPr lang="zh-CN" altLang="en-US" sz="2700" b="1" dirty="0">
              <a:solidFill>
                <a:srgbClr val="273775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185C4AC-0C36-4E40-BD9E-1A4BB9B23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1599101"/>
            <a:ext cx="10725150" cy="18859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2F4A057-F469-4F0F-B645-B87743137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438" y="3788337"/>
            <a:ext cx="8661124" cy="253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962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3B9DEF5-4589-4E76-A036-811E1170ED82}"/>
              </a:ext>
            </a:extLst>
          </p:cNvPr>
          <p:cNvSpPr txBox="1"/>
          <p:nvPr/>
        </p:nvSpPr>
        <p:spPr>
          <a:xfrm>
            <a:off x="725558" y="532616"/>
            <a:ext cx="9342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8</a:t>
            </a:r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FF4E2CE-9246-4173-A162-818E2C870AEA}"/>
              </a:ext>
            </a:extLst>
          </p:cNvPr>
          <p:cNvSpPr txBox="1"/>
          <p:nvPr/>
        </p:nvSpPr>
        <p:spPr>
          <a:xfrm>
            <a:off x="1765783" y="461937"/>
            <a:ext cx="2728618" cy="649188"/>
          </a:xfrm>
          <a:prstGeom prst="flowChartTerminator">
            <a:avLst/>
          </a:prstGeom>
          <a:solidFill>
            <a:srgbClr val="273775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广告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5D69B8A-10BB-49FD-B13D-22B1AEA0178F}"/>
              </a:ext>
            </a:extLst>
          </p:cNvPr>
          <p:cNvSpPr txBox="1"/>
          <p:nvPr/>
        </p:nvSpPr>
        <p:spPr>
          <a:xfrm>
            <a:off x="5277676" y="431783"/>
            <a:ext cx="6188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  <a:cs typeface="Microsoft YaHei" charset="0"/>
                <a:sym typeface="+mn-ea"/>
              </a:rPr>
              <a:t>发布或删除广告：广告将显示在每个未购买去广告的用户的每一种操作处</a:t>
            </a:r>
            <a:endParaRPr lang="zh-CN" altLang="en-US" sz="2700" b="1" dirty="0">
              <a:solidFill>
                <a:srgbClr val="273775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BCAC18D-F083-46E4-A0B2-A9BC9F8EC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22" y="1508315"/>
            <a:ext cx="9908864" cy="180454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D9EE8DB-167F-4F4E-9079-497DAB9C9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783" y="3485895"/>
            <a:ext cx="7805069" cy="294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018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3B9DEF5-4589-4E76-A036-811E1170ED82}"/>
              </a:ext>
            </a:extLst>
          </p:cNvPr>
          <p:cNvSpPr txBox="1"/>
          <p:nvPr/>
        </p:nvSpPr>
        <p:spPr>
          <a:xfrm>
            <a:off x="725558" y="532616"/>
            <a:ext cx="9342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8</a:t>
            </a:r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FF4E2CE-9246-4173-A162-818E2C870AEA}"/>
              </a:ext>
            </a:extLst>
          </p:cNvPr>
          <p:cNvSpPr txBox="1"/>
          <p:nvPr/>
        </p:nvSpPr>
        <p:spPr>
          <a:xfrm>
            <a:off x="1765783" y="461937"/>
            <a:ext cx="2728618" cy="649188"/>
          </a:xfrm>
          <a:prstGeom prst="flowChartTerminator">
            <a:avLst/>
          </a:prstGeom>
          <a:solidFill>
            <a:srgbClr val="273775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广告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5D69B8A-10BB-49FD-B13D-22B1AEA0178F}"/>
              </a:ext>
            </a:extLst>
          </p:cNvPr>
          <p:cNvSpPr txBox="1"/>
          <p:nvPr/>
        </p:nvSpPr>
        <p:spPr>
          <a:xfrm>
            <a:off x="5277676" y="365339"/>
            <a:ext cx="6188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  <a:cs typeface="Microsoft YaHei" charset="0"/>
                <a:sym typeface="+mn-ea"/>
              </a:rPr>
              <a:t>发布或删除广告：广告将显示在每个未购买去广告的用户的每一种操作处</a:t>
            </a:r>
            <a:endParaRPr lang="zh-CN" altLang="en-US" sz="2700" b="1" dirty="0">
              <a:solidFill>
                <a:srgbClr val="273775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25D321-9A75-4C25-91A2-6719762EE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390" y="1398502"/>
            <a:ext cx="8305648" cy="354392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3067C6F-B513-4280-B7A6-D1424EBA9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295" y="5091455"/>
            <a:ext cx="3545839" cy="146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671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矩形 5"/>
          <p:cNvSpPr>
            <a:spLocks noChangeArrowheads="1"/>
          </p:cNvSpPr>
          <p:nvPr/>
        </p:nvSpPr>
        <p:spPr bwMode="auto">
          <a:xfrm>
            <a:off x="261939" y="319088"/>
            <a:ext cx="101600" cy="595312"/>
          </a:xfrm>
          <a:prstGeom prst="rect">
            <a:avLst/>
          </a:prstGeom>
          <a:solidFill>
            <a:srgbClr val="2737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675" name="矩形 6"/>
          <p:cNvSpPr>
            <a:spLocks noChangeArrowheads="1"/>
          </p:cNvSpPr>
          <p:nvPr/>
        </p:nvSpPr>
        <p:spPr bwMode="auto">
          <a:xfrm>
            <a:off x="392113" y="319088"/>
            <a:ext cx="101600" cy="595312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676" name="矩形 7"/>
          <p:cNvSpPr>
            <a:spLocks noChangeArrowheads="1"/>
          </p:cNvSpPr>
          <p:nvPr/>
        </p:nvSpPr>
        <p:spPr bwMode="auto">
          <a:xfrm>
            <a:off x="522288" y="319088"/>
            <a:ext cx="101600" cy="595312"/>
          </a:xfrm>
          <a:prstGeom prst="rect">
            <a:avLst/>
          </a:prstGeom>
          <a:solidFill>
            <a:srgbClr val="87B2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677" name="文本框 8"/>
          <p:cNvSpPr txBox="1">
            <a:spLocks noChangeArrowheads="1"/>
          </p:cNvSpPr>
          <p:nvPr/>
        </p:nvSpPr>
        <p:spPr bwMode="auto">
          <a:xfrm>
            <a:off x="912145" y="319088"/>
            <a:ext cx="205050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rgbClr val="87B2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顾客</a:t>
            </a:r>
          </a:p>
        </p:txBody>
      </p:sp>
      <p:sp>
        <p:nvSpPr>
          <p:cNvPr id="2" name="箭头: 下 1">
            <a:extLst>
              <a:ext uri="{FF2B5EF4-FFF2-40B4-BE49-F238E27FC236}">
                <a16:creationId xmlns:a16="http://schemas.microsoft.com/office/drawing/2014/main" id="{08517A5A-A9DD-49D5-A275-A4A3A14DD973}"/>
              </a:ext>
            </a:extLst>
          </p:cNvPr>
          <p:cNvSpPr/>
          <p:nvPr/>
        </p:nvSpPr>
        <p:spPr bwMode="auto">
          <a:xfrm rot="16200000">
            <a:off x="4613990" y="266653"/>
            <a:ext cx="249399" cy="2196548"/>
          </a:xfrm>
          <a:prstGeom prst="downArrow">
            <a:avLst>
              <a:gd name="adj1" fmla="val 50000"/>
              <a:gd name="adj2" fmla="val 11087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391D0D8-F9BC-4293-A81D-A2F06B242811}"/>
              </a:ext>
            </a:extLst>
          </p:cNvPr>
          <p:cNvSpPr txBox="1"/>
          <p:nvPr/>
        </p:nvSpPr>
        <p:spPr>
          <a:xfrm>
            <a:off x="6355038" y="1028801"/>
            <a:ext cx="4660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按照用户信息文件中已有的</a:t>
            </a:r>
            <a:r>
              <a:rPr lang="en-US" altLang="zh-CN" sz="20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ID</a:t>
            </a:r>
            <a:r>
              <a:rPr lang="zh-CN" altLang="en-US" sz="20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和密码来登录；注册信息将写入信息文件</a:t>
            </a:r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D218B5A7-0156-45CE-B29C-44FE27F7572A}"/>
              </a:ext>
            </a:extLst>
          </p:cNvPr>
          <p:cNvSpPr/>
          <p:nvPr/>
        </p:nvSpPr>
        <p:spPr bwMode="auto">
          <a:xfrm rot="16200000">
            <a:off x="4635675" y="1133087"/>
            <a:ext cx="246013" cy="2196548"/>
          </a:xfrm>
          <a:prstGeom prst="downArrow">
            <a:avLst>
              <a:gd name="adj1" fmla="val 50000"/>
              <a:gd name="adj2" fmla="val 11087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9EA8755-4549-469C-9AB6-06DD78398A6E}"/>
              </a:ext>
            </a:extLst>
          </p:cNvPr>
          <p:cNvSpPr txBox="1"/>
          <p:nvPr/>
        </p:nvSpPr>
        <p:spPr>
          <a:xfrm>
            <a:off x="5922375" y="1949721"/>
            <a:ext cx="5320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1" defTabSz="914400"/>
            <a:r>
              <a:rPr lang="zh-CN" altLang="en-US" sz="24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  <a:cs typeface="Microsoft YaHei" charset="0"/>
              </a:rPr>
              <a:t>直接将店铺中已有的商品信息展示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6E6A3E9-4D1B-468E-BAAD-D79ABC9CB194}"/>
              </a:ext>
            </a:extLst>
          </p:cNvPr>
          <p:cNvSpPr txBox="1"/>
          <p:nvPr/>
        </p:nvSpPr>
        <p:spPr>
          <a:xfrm>
            <a:off x="6075422" y="2778974"/>
            <a:ext cx="5081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根据商品的名称、品牌进行搜索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4FCA0FE-11FA-4090-93B3-B0565F67F581}"/>
              </a:ext>
            </a:extLst>
          </p:cNvPr>
          <p:cNvSpPr txBox="1"/>
          <p:nvPr/>
        </p:nvSpPr>
        <p:spPr>
          <a:xfrm>
            <a:off x="6258202" y="3527330"/>
            <a:ext cx="5320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添加商品名称、品牌、数量到购物车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C0C5A77-31F9-4277-A23A-FB4C4EC1A3A9}"/>
              </a:ext>
            </a:extLst>
          </p:cNvPr>
          <p:cNvSpPr txBox="1"/>
          <p:nvPr/>
        </p:nvSpPr>
        <p:spPr>
          <a:xfrm>
            <a:off x="573087" y="1890304"/>
            <a:ext cx="2728618" cy="649188"/>
          </a:xfrm>
          <a:prstGeom prst="flowChartTerminator">
            <a:avLst/>
          </a:prstGeom>
          <a:solidFill>
            <a:srgbClr val="273775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商品信息查看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45391B2-9B85-4433-9E14-868FAF0E710F}"/>
              </a:ext>
            </a:extLst>
          </p:cNvPr>
          <p:cNvSpPr txBox="1"/>
          <p:nvPr/>
        </p:nvSpPr>
        <p:spPr>
          <a:xfrm>
            <a:off x="596466" y="1091944"/>
            <a:ext cx="2728618" cy="649188"/>
          </a:xfrm>
          <a:prstGeom prst="flowChartTerminator">
            <a:avLst/>
          </a:prstGeom>
          <a:solidFill>
            <a:srgbClr val="273775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注册 登录 注销 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79CF35D-54F9-4B75-889C-04F159C0D1EF}"/>
              </a:ext>
            </a:extLst>
          </p:cNvPr>
          <p:cNvSpPr txBox="1"/>
          <p:nvPr/>
        </p:nvSpPr>
        <p:spPr>
          <a:xfrm>
            <a:off x="573087" y="2720168"/>
            <a:ext cx="2728618" cy="649188"/>
          </a:xfrm>
          <a:prstGeom prst="flowChartTerminator">
            <a:avLst/>
          </a:prstGeom>
          <a:solidFill>
            <a:srgbClr val="273775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搜索商品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A8C5CC3-3792-4E4B-A8D6-718E3E0533DC}"/>
              </a:ext>
            </a:extLst>
          </p:cNvPr>
          <p:cNvSpPr txBox="1"/>
          <p:nvPr/>
        </p:nvSpPr>
        <p:spPr>
          <a:xfrm>
            <a:off x="479989" y="3487025"/>
            <a:ext cx="2914813" cy="649188"/>
          </a:xfrm>
          <a:prstGeom prst="flowChartTerminator">
            <a:avLst/>
          </a:prstGeom>
          <a:solidFill>
            <a:srgbClr val="273775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加入商品至购物车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2FE4EF9-DD04-4AEB-A47C-FCF65D912F01}"/>
              </a:ext>
            </a:extLst>
          </p:cNvPr>
          <p:cNvSpPr txBox="1"/>
          <p:nvPr/>
        </p:nvSpPr>
        <p:spPr>
          <a:xfrm>
            <a:off x="573087" y="4275929"/>
            <a:ext cx="2728618" cy="649188"/>
          </a:xfrm>
          <a:prstGeom prst="flowChartTerminator">
            <a:avLst/>
          </a:prstGeom>
          <a:solidFill>
            <a:srgbClr val="273775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查看购物车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D21605C-AE54-4EB5-B37A-27D6922A61B8}"/>
              </a:ext>
            </a:extLst>
          </p:cNvPr>
          <p:cNvSpPr txBox="1"/>
          <p:nvPr/>
        </p:nvSpPr>
        <p:spPr>
          <a:xfrm>
            <a:off x="412341" y="5068519"/>
            <a:ext cx="2965512" cy="649188"/>
          </a:xfrm>
          <a:prstGeom prst="flowChartTerminator">
            <a:avLst/>
          </a:prstGeom>
          <a:solidFill>
            <a:srgbClr val="273775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购物车商品的删除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D04BB4D-F1AF-45F0-BC0A-E586231D0913}"/>
              </a:ext>
            </a:extLst>
          </p:cNvPr>
          <p:cNvSpPr txBox="1"/>
          <p:nvPr/>
        </p:nvSpPr>
        <p:spPr>
          <a:xfrm>
            <a:off x="522288" y="5835376"/>
            <a:ext cx="2728618" cy="649188"/>
          </a:xfrm>
          <a:prstGeom prst="flowChartTerminator">
            <a:avLst/>
          </a:prstGeom>
          <a:solidFill>
            <a:srgbClr val="273775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结账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79690B0-E653-448D-ACDF-36AFD1D4C1C6}"/>
              </a:ext>
            </a:extLst>
          </p:cNvPr>
          <p:cNvSpPr txBox="1"/>
          <p:nvPr/>
        </p:nvSpPr>
        <p:spPr>
          <a:xfrm>
            <a:off x="6153927" y="4356583"/>
            <a:ext cx="5320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查看购物车中商品的名称、品牌、数量等信息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9F893E6-C7C2-4651-B2FE-EDCD17157F1D}"/>
              </a:ext>
            </a:extLst>
          </p:cNvPr>
          <p:cNvSpPr txBox="1"/>
          <p:nvPr/>
        </p:nvSpPr>
        <p:spPr>
          <a:xfrm>
            <a:off x="5983806" y="5266524"/>
            <a:ext cx="5320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删除购物车中的某商品或减少其数量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35FDA8A-A829-4926-8238-6C10D480A2B6}"/>
              </a:ext>
            </a:extLst>
          </p:cNvPr>
          <p:cNvSpPr txBox="1"/>
          <p:nvPr/>
        </p:nvSpPr>
        <p:spPr>
          <a:xfrm>
            <a:off x="5856955" y="5916643"/>
            <a:ext cx="5320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用户结账，付款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DC514C1-D6B4-419F-AE64-C80D99D81DD8}"/>
              </a:ext>
            </a:extLst>
          </p:cNvPr>
          <p:cNvSpPr txBox="1"/>
          <p:nvPr/>
        </p:nvSpPr>
        <p:spPr>
          <a:xfrm>
            <a:off x="2962647" y="373436"/>
            <a:ext cx="7534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购物车信息：需保存在文件中</a:t>
            </a:r>
          </a:p>
        </p:txBody>
      </p:sp>
      <p:sp>
        <p:nvSpPr>
          <p:cNvPr id="48" name="箭头: 下 47">
            <a:extLst>
              <a:ext uri="{FF2B5EF4-FFF2-40B4-BE49-F238E27FC236}">
                <a16:creationId xmlns:a16="http://schemas.microsoft.com/office/drawing/2014/main" id="{FBB5300D-C548-4DB9-A641-B5D481B3234F}"/>
              </a:ext>
            </a:extLst>
          </p:cNvPr>
          <p:cNvSpPr/>
          <p:nvPr/>
        </p:nvSpPr>
        <p:spPr bwMode="auto">
          <a:xfrm rot="16200000">
            <a:off x="4615683" y="1911533"/>
            <a:ext cx="246013" cy="2196548"/>
          </a:xfrm>
          <a:prstGeom prst="downArrow">
            <a:avLst>
              <a:gd name="adj1" fmla="val 50000"/>
              <a:gd name="adj2" fmla="val 11087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9" name="箭头: 下 48">
            <a:extLst>
              <a:ext uri="{FF2B5EF4-FFF2-40B4-BE49-F238E27FC236}">
                <a16:creationId xmlns:a16="http://schemas.microsoft.com/office/drawing/2014/main" id="{46EFFEF1-2DF8-4FCB-B48D-55941C2794E5}"/>
              </a:ext>
            </a:extLst>
          </p:cNvPr>
          <p:cNvSpPr/>
          <p:nvPr/>
        </p:nvSpPr>
        <p:spPr bwMode="auto">
          <a:xfrm rot="16200000">
            <a:off x="4635674" y="2654773"/>
            <a:ext cx="246013" cy="2196548"/>
          </a:xfrm>
          <a:prstGeom prst="downArrow">
            <a:avLst>
              <a:gd name="adj1" fmla="val 50000"/>
              <a:gd name="adj2" fmla="val 11087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0" name="箭头: 下 49">
            <a:extLst>
              <a:ext uri="{FF2B5EF4-FFF2-40B4-BE49-F238E27FC236}">
                <a16:creationId xmlns:a16="http://schemas.microsoft.com/office/drawing/2014/main" id="{26942F02-6FFE-4F9F-9003-D7BBA0D1BA29}"/>
              </a:ext>
            </a:extLst>
          </p:cNvPr>
          <p:cNvSpPr/>
          <p:nvPr/>
        </p:nvSpPr>
        <p:spPr bwMode="auto">
          <a:xfrm rot="16200000">
            <a:off x="4635674" y="3441189"/>
            <a:ext cx="246013" cy="2196548"/>
          </a:xfrm>
          <a:prstGeom prst="downArrow">
            <a:avLst>
              <a:gd name="adj1" fmla="val 50000"/>
              <a:gd name="adj2" fmla="val 11087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1" name="箭头: 下 50">
            <a:extLst>
              <a:ext uri="{FF2B5EF4-FFF2-40B4-BE49-F238E27FC236}">
                <a16:creationId xmlns:a16="http://schemas.microsoft.com/office/drawing/2014/main" id="{7D792978-EC48-4C1C-9C02-9BFBE61FE132}"/>
              </a:ext>
            </a:extLst>
          </p:cNvPr>
          <p:cNvSpPr/>
          <p:nvPr/>
        </p:nvSpPr>
        <p:spPr bwMode="auto">
          <a:xfrm rot="16200000">
            <a:off x="4635674" y="4318455"/>
            <a:ext cx="246013" cy="2196548"/>
          </a:xfrm>
          <a:prstGeom prst="downArrow">
            <a:avLst>
              <a:gd name="adj1" fmla="val 50000"/>
              <a:gd name="adj2" fmla="val 11087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2" name="箭头: 下 51">
            <a:extLst>
              <a:ext uri="{FF2B5EF4-FFF2-40B4-BE49-F238E27FC236}">
                <a16:creationId xmlns:a16="http://schemas.microsoft.com/office/drawing/2014/main" id="{AC5016F9-9418-4A6C-9CEB-CA6CDA8ED0CE}"/>
              </a:ext>
            </a:extLst>
          </p:cNvPr>
          <p:cNvSpPr/>
          <p:nvPr/>
        </p:nvSpPr>
        <p:spPr bwMode="auto">
          <a:xfrm rot="16200000">
            <a:off x="4635674" y="5061695"/>
            <a:ext cx="246013" cy="2196548"/>
          </a:xfrm>
          <a:prstGeom prst="downArrow">
            <a:avLst>
              <a:gd name="adj1" fmla="val 50000"/>
              <a:gd name="adj2" fmla="val 11087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3464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2"/>
          <p:cNvGrpSpPr>
            <a:grpSpLocks/>
          </p:cNvGrpSpPr>
          <p:nvPr/>
        </p:nvGrpSpPr>
        <p:grpSpPr bwMode="auto">
          <a:xfrm>
            <a:off x="4613284" y="303214"/>
            <a:ext cx="2966097" cy="523220"/>
            <a:chOff x="0" y="0"/>
            <a:chExt cx="2967028" cy="524155"/>
          </a:xfrm>
        </p:grpSpPr>
        <p:sp>
          <p:nvSpPr>
            <p:cNvPr id="25619" name="文本框 4"/>
            <p:cNvSpPr txBox="1">
              <a:spLocks noChangeArrowheads="1"/>
            </p:cNvSpPr>
            <p:nvPr/>
          </p:nvSpPr>
          <p:spPr bwMode="auto">
            <a:xfrm>
              <a:off x="0" y="0"/>
              <a:ext cx="903094" cy="524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8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25620" name="文本框 5"/>
            <p:cNvSpPr txBox="1">
              <a:spLocks noChangeArrowheads="1"/>
            </p:cNvSpPr>
            <p:nvPr/>
          </p:nvSpPr>
          <p:spPr bwMode="auto">
            <a:xfrm>
              <a:off x="908959" y="0"/>
              <a:ext cx="2058069" cy="524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800" b="1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CONTENTS</a:t>
              </a:r>
              <a:endParaRPr lang="zh-CN" altLang="en-US" sz="2800" b="1" dirty="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603" name="Group 5"/>
          <p:cNvGrpSpPr>
            <a:grpSpLocks/>
          </p:cNvGrpSpPr>
          <p:nvPr/>
        </p:nvGrpSpPr>
        <p:grpSpPr bwMode="auto">
          <a:xfrm>
            <a:off x="3236926" y="1874858"/>
            <a:ext cx="5718175" cy="854075"/>
            <a:chOff x="0" y="0"/>
            <a:chExt cx="5718628" cy="853981"/>
          </a:xfrm>
        </p:grpSpPr>
        <p:sp>
          <p:nvSpPr>
            <p:cNvPr id="25616" name="任意多边形 47"/>
            <p:cNvSpPr>
              <a:spLocks/>
            </p:cNvSpPr>
            <p:nvPr/>
          </p:nvSpPr>
          <p:spPr bwMode="auto">
            <a:xfrm rot="10800000">
              <a:off x="0" y="0"/>
              <a:ext cx="5718628" cy="853981"/>
            </a:xfrm>
            <a:custGeom>
              <a:avLst/>
              <a:gdLst>
                <a:gd name="T0" fmla="*/ 6197736 w 5154844"/>
                <a:gd name="T1" fmla="*/ 853981 h 853981"/>
                <a:gd name="T2" fmla="*/ 487203 w 5154844"/>
                <a:gd name="T3" fmla="*/ 853981 h 853981"/>
                <a:gd name="T4" fmla="*/ 487203 w 5154844"/>
                <a:gd name="T5" fmla="*/ 853649 h 853981"/>
                <a:gd name="T6" fmla="*/ 146338 w 5154844"/>
                <a:gd name="T7" fmla="*/ 853649 h 853981"/>
                <a:gd name="T8" fmla="*/ 143809 w 5154844"/>
                <a:gd name="T9" fmla="*/ 785886 h 853981"/>
                <a:gd name="T10" fmla="*/ 51316 w 5154844"/>
                <a:gd name="T11" fmla="*/ 729425 h 853981"/>
                <a:gd name="T12" fmla="*/ 151517 w 5154844"/>
                <a:gd name="T13" fmla="*/ 677149 h 853981"/>
                <a:gd name="T14" fmla="*/ 23049 w 5154844"/>
                <a:gd name="T15" fmla="*/ 629055 h 853981"/>
                <a:gd name="T16" fmla="*/ 156653 w 5154844"/>
                <a:gd name="T17" fmla="*/ 553775 h 853981"/>
                <a:gd name="T18" fmla="*/ 48746 w 5154844"/>
                <a:gd name="T19" fmla="*/ 511954 h 853981"/>
                <a:gd name="T20" fmla="*/ 133530 w 5154844"/>
                <a:gd name="T21" fmla="*/ 449223 h 853981"/>
                <a:gd name="T22" fmla="*/ 30758 w 5154844"/>
                <a:gd name="T23" fmla="*/ 378125 h 853981"/>
                <a:gd name="T24" fmla="*/ 151517 w 5154844"/>
                <a:gd name="T25" fmla="*/ 317484 h 853981"/>
                <a:gd name="T26" fmla="*/ 43606 w 5154844"/>
                <a:gd name="T27" fmla="*/ 261024 h 853981"/>
                <a:gd name="T28" fmla="*/ 128392 w 5154844"/>
                <a:gd name="T29" fmla="*/ 202474 h 853981"/>
                <a:gd name="T30" fmla="*/ 15344 w 5154844"/>
                <a:gd name="T31" fmla="*/ 131378 h 853981"/>
                <a:gd name="T32" fmla="*/ 156656 w 5154844"/>
                <a:gd name="T33" fmla="*/ 89556 h 853981"/>
                <a:gd name="T34" fmla="*/ 146338 w 5154844"/>
                <a:gd name="T35" fmla="*/ 0 h 853981"/>
                <a:gd name="T36" fmla="*/ 5856870 w 5154844"/>
                <a:gd name="T37" fmla="*/ 0 h 853981"/>
                <a:gd name="T38" fmla="*/ 5856870 w 5154844"/>
                <a:gd name="T39" fmla="*/ 332 h 853981"/>
                <a:gd name="T40" fmla="*/ 6197736 w 5154844"/>
                <a:gd name="T41" fmla="*/ 332 h 853981"/>
                <a:gd name="T42" fmla="*/ 6200264 w 5154844"/>
                <a:gd name="T43" fmla="*/ 68095 h 853981"/>
                <a:gd name="T44" fmla="*/ 6292757 w 5154844"/>
                <a:gd name="T45" fmla="*/ 124556 h 853981"/>
                <a:gd name="T46" fmla="*/ 6192556 w 5154844"/>
                <a:gd name="T47" fmla="*/ 176832 h 853981"/>
                <a:gd name="T48" fmla="*/ 6321024 w 5154844"/>
                <a:gd name="T49" fmla="*/ 224926 h 853981"/>
                <a:gd name="T50" fmla="*/ 6187420 w 5154844"/>
                <a:gd name="T51" fmla="*/ 300206 h 853981"/>
                <a:gd name="T52" fmla="*/ 6295327 w 5154844"/>
                <a:gd name="T53" fmla="*/ 342028 h 853981"/>
                <a:gd name="T54" fmla="*/ 6210543 w 5154844"/>
                <a:gd name="T55" fmla="*/ 404759 h 853981"/>
                <a:gd name="T56" fmla="*/ 6313315 w 5154844"/>
                <a:gd name="T57" fmla="*/ 475857 h 853981"/>
                <a:gd name="T58" fmla="*/ 6192556 w 5154844"/>
                <a:gd name="T59" fmla="*/ 536497 h 853981"/>
                <a:gd name="T60" fmla="*/ 6300467 w 5154844"/>
                <a:gd name="T61" fmla="*/ 592957 h 853981"/>
                <a:gd name="T62" fmla="*/ 6215681 w 5154844"/>
                <a:gd name="T63" fmla="*/ 651507 h 853981"/>
                <a:gd name="T64" fmla="*/ 6328729 w 5154844"/>
                <a:gd name="T65" fmla="*/ 722604 h 853981"/>
                <a:gd name="T66" fmla="*/ 6187417 w 5154844"/>
                <a:gd name="T67" fmla="*/ 764425 h 853981"/>
                <a:gd name="T68" fmla="*/ 6197736 w 5154844"/>
                <a:gd name="T69" fmla="*/ 853981 h 85398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5154844" h="853981">
                  <a:moveTo>
                    <a:pt x="5035939" y="853981"/>
                  </a:moveTo>
                  <a:lnTo>
                    <a:pt x="395874" y="853981"/>
                  </a:lnTo>
                  <a:lnTo>
                    <a:pt x="395874" y="853649"/>
                  </a:lnTo>
                  <a:lnTo>
                    <a:pt x="118906" y="853649"/>
                  </a:lnTo>
                  <a:cubicBezTo>
                    <a:pt x="-67102" y="858038"/>
                    <a:pt x="34731" y="818091"/>
                    <a:pt x="116851" y="785886"/>
                  </a:cubicBezTo>
                  <a:cubicBezTo>
                    <a:pt x="155130" y="741135"/>
                    <a:pt x="2032" y="774383"/>
                    <a:pt x="41697" y="729425"/>
                  </a:cubicBezTo>
                  <a:cubicBezTo>
                    <a:pt x="81362" y="684468"/>
                    <a:pt x="71967" y="715834"/>
                    <a:pt x="123114" y="677149"/>
                  </a:cubicBezTo>
                  <a:cubicBezTo>
                    <a:pt x="174261" y="638464"/>
                    <a:pt x="-24068" y="664604"/>
                    <a:pt x="18729" y="629055"/>
                  </a:cubicBezTo>
                  <a:cubicBezTo>
                    <a:pt x="61527" y="593507"/>
                    <a:pt x="84490" y="592460"/>
                    <a:pt x="127288" y="553775"/>
                  </a:cubicBezTo>
                  <a:cubicBezTo>
                    <a:pt x="170085" y="515090"/>
                    <a:pt x="75098" y="534956"/>
                    <a:pt x="39608" y="511954"/>
                  </a:cubicBezTo>
                  <a:cubicBezTo>
                    <a:pt x="4119" y="488952"/>
                    <a:pt x="93886" y="475361"/>
                    <a:pt x="108499" y="449223"/>
                  </a:cubicBezTo>
                  <a:cubicBezTo>
                    <a:pt x="123112" y="423084"/>
                    <a:pt x="69877" y="402172"/>
                    <a:pt x="24993" y="378125"/>
                  </a:cubicBezTo>
                  <a:cubicBezTo>
                    <a:pt x="-19892" y="354078"/>
                    <a:pt x="111632" y="341531"/>
                    <a:pt x="123114" y="317484"/>
                  </a:cubicBezTo>
                  <a:cubicBezTo>
                    <a:pt x="134596" y="293437"/>
                    <a:pt x="81360" y="285071"/>
                    <a:pt x="35432" y="261024"/>
                  </a:cubicBezTo>
                  <a:cubicBezTo>
                    <a:pt x="-10497" y="236977"/>
                    <a:pt x="102237" y="219203"/>
                    <a:pt x="104324" y="202474"/>
                  </a:cubicBezTo>
                  <a:cubicBezTo>
                    <a:pt x="106411" y="185746"/>
                    <a:pt x="64658" y="150197"/>
                    <a:pt x="12467" y="131378"/>
                  </a:cubicBezTo>
                  <a:cubicBezTo>
                    <a:pt x="-39724" y="112559"/>
                    <a:pt x="86238" y="111801"/>
                    <a:pt x="127290" y="89556"/>
                  </a:cubicBezTo>
                  <a:cubicBezTo>
                    <a:pt x="168343" y="67311"/>
                    <a:pt x="-119295" y="13881"/>
                    <a:pt x="118906" y="0"/>
                  </a:cubicBezTo>
                  <a:lnTo>
                    <a:pt x="4758970" y="0"/>
                  </a:lnTo>
                  <a:lnTo>
                    <a:pt x="4758970" y="332"/>
                  </a:lnTo>
                  <a:lnTo>
                    <a:pt x="5035939" y="332"/>
                  </a:lnTo>
                  <a:cubicBezTo>
                    <a:pt x="5221947" y="-4057"/>
                    <a:pt x="5120113" y="35890"/>
                    <a:pt x="5037993" y="68095"/>
                  </a:cubicBezTo>
                  <a:cubicBezTo>
                    <a:pt x="4999714" y="112846"/>
                    <a:pt x="5152812" y="79598"/>
                    <a:pt x="5113147" y="124556"/>
                  </a:cubicBezTo>
                  <a:cubicBezTo>
                    <a:pt x="5073482" y="169514"/>
                    <a:pt x="5082877" y="138147"/>
                    <a:pt x="5031730" y="176832"/>
                  </a:cubicBezTo>
                  <a:cubicBezTo>
                    <a:pt x="4980584" y="215517"/>
                    <a:pt x="5178912" y="189377"/>
                    <a:pt x="5136115" y="224926"/>
                  </a:cubicBezTo>
                  <a:cubicBezTo>
                    <a:pt x="5093318" y="260474"/>
                    <a:pt x="5070354" y="261521"/>
                    <a:pt x="5027556" y="300206"/>
                  </a:cubicBezTo>
                  <a:cubicBezTo>
                    <a:pt x="4984759" y="338891"/>
                    <a:pt x="5079746" y="319025"/>
                    <a:pt x="5115236" y="342028"/>
                  </a:cubicBezTo>
                  <a:cubicBezTo>
                    <a:pt x="5150725" y="365029"/>
                    <a:pt x="5060958" y="378620"/>
                    <a:pt x="5046345" y="404759"/>
                  </a:cubicBezTo>
                  <a:cubicBezTo>
                    <a:pt x="5031732" y="430897"/>
                    <a:pt x="5084967" y="451810"/>
                    <a:pt x="5129851" y="475857"/>
                  </a:cubicBezTo>
                  <a:cubicBezTo>
                    <a:pt x="5174736" y="499904"/>
                    <a:pt x="5043212" y="512450"/>
                    <a:pt x="5031730" y="536497"/>
                  </a:cubicBezTo>
                  <a:cubicBezTo>
                    <a:pt x="5020249" y="560544"/>
                    <a:pt x="5073484" y="568910"/>
                    <a:pt x="5119412" y="592957"/>
                  </a:cubicBezTo>
                  <a:cubicBezTo>
                    <a:pt x="5165341" y="617004"/>
                    <a:pt x="5052607" y="634778"/>
                    <a:pt x="5050520" y="651507"/>
                  </a:cubicBezTo>
                  <a:cubicBezTo>
                    <a:pt x="5048433" y="668236"/>
                    <a:pt x="5090186" y="703785"/>
                    <a:pt x="5142377" y="722604"/>
                  </a:cubicBezTo>
                  <a:cubicBezTo>
                    <a:pt x="5194568" y="741423"/>
                    <a:pt x="5068606" y="742180"/>
                    <a:pt x="5027554" y="764425"/>
                  </a:cubicBezTo>
                  <a:cubicBezTo>
                    <a:pt x="4986501" y="786670"/>
                    <a:pt x="5274139" y="840100"/>
                    <a:pt x="5035939" y="853981"/>
                  </a:cubicBezTo>
                  <a:close/>
                </a:path>
              </a:pathLst>
            </a:custGeom>
            <a:solidFill>
              <a:srgbClr val="2737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5617" name="TextBox 14"/>
            <p:cNvSpPr txBox="1">
              <a:spLocks noChangeArrowheads="1"/>
            </p:cNvSpPr>
            <p:nvPr/>
          </p:nvSpPr>
          <p:spPr bwMode="auto">
            <a:xfrm>
              <a:off x="593987" y="8875"/>
              <a:ext cx="1001097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4800" dirty="0">
                  <a:solidFill>
                    <a:srgbClr val="87B2D1"/>
                  </a:solidFill>
                </a:rPr>
                <a:t>1</a:t>
              </a:r>
            </a:p>
          </p:txBody>
        </p:sp>
        <p:sp>
          <p:nvSpPr>
            <p:cNvPr id="25618" name="TextBox 18"/>
            <p:cNvSpPr txBox="1">
              <a:spLocks noChangeArrowheads="1"/>
            </p:cNvSpPr>
            <p:nvPr/>
          </p:nvSpPr>
          <p:spPr bwMode="auto">
            <a:xfrm>
              <a:off x="1253349" y="161014"/>
              <a:ext cx="365772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buFont typeface="Arial" panose="020B0604020202020204" pitchFamily="34" charset="0"/>
                <a:buNone/>
              </a:pPr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需求分析</a:t>
              </a:r>
            </a:p>
          </p:txBody>
        </p:sp>
      </p:grpSp>
      <p:grpSp>
        <p:nvGrpSpPr>
          <p:cNvPr id="25604" name="Group 9"/>
          <p:cNvGrpSpPr>
            <a:grpSpLocks/>
          </p:cNvGrpSpPr>
          <p:nvPr/>
        </p:nvGrpSpPr>
        <p:grpSpPr bwMode="auto">
          <a:xfrm>
            <a:off x="3236926" y="2949595"/>
            <a:ext cx="5718175" cy="854075"/>
            <a:chOff x="0" y="0"/>
            <a:chExt cx="5718628" cy="853981"/>
          </a:xfrm>
        </p:grpSpPr>
        <p:sp>
          <p:nvSpPr>
            <p:cNvPr id="25613" name="任意多边形 50"/>
            <p:cNvSpPr>
              <a:spLocks/>
            </p:cNvSpPr>
            <p:nvPr/>
          </p:nvSpPr>
          <p:spPr bwMode="auto">
            <a:xfrm rot="10800000">
              <a:off x="0" y="0"/>
              <a:ext cx="5718628" cy="853981"/>
            </a:xfrm>
            <a:custGeom>
              <a:avLst/>
              <a:gdLst>
                <a:gd name="T0" fmla="*/ 6197736 w 5154844"/>
                <a:gd name="T1" fmla="*/ 853981 h 853981"/>
                <a:gd name="T2" fmla="*/ 487203 w 5154844"/>
                <a:gd name="T3" fmla="*/ 853981 h 853981"/>
                <a:gd name="T4" fmla="*/ 487203 w 5154844"/>
                <a:gd name="T5" fmla="*/ 853649 h 853981"/>
                <a:gd name="T6" fmla="*/ 146338 w 5154844"/>
                <a:gd name="T7" fmla="*/ 853649 h 853981"/>
                <a:gd name="T8" fmla="*/ 143809 w 5154844"/>
                <a:gd name="T9" fmla="*/ 785886 h 853981"/>
                <a:gd name="T10" fmla="*/ 51316 w 5154844"/>
                <a:gd name="T11" fmla="*/ 729425 h 853981"/>
                <a:gd name="T12" fmla="*/ 151517 w 5154844"/>
                <a:gd name="T13" fmla="*/ 677149 h 853981"/>
                <a:gd name="T14" fmla="*/ 23049 w 5154844"/>
                <a:gd name="T15" fmla="*/ 629055 h 853981"/>
                <a:gd name="T16" fmla="*/ 156653 w 5154844"/>
                <a:gd name="T17" fmla="*/ 553775 h 853981"/>
                <a:gd name="T18" fmla="*/ 48746 w 5154844"/>
                <a:gd name="T19" fmla="*/ 511954 h 853981"/>
                <a:gd name="T20" fmla="*/ 133530 w 5154844"/>
                <a:gd name="T21" fmla="*/ 449223 h 853981"/>
                <a:gd name="T22" fmla="*/ 30758 w 5154844"/>
                <a:gd name="T23" fmla="*/ 378125 h 853981"/>
                <a:gd name="T24" fmla="*/ 151517 w 5154844"/>
                <a:gd name="T25" fmla="*/ 317484 h 853981"/>
                <a:gd name="T26" fmla="*/ 43606 w 5154844"/>
                <a:gd name="T27" fmla="*/ 261024 h 853981"/>
                <a:gd name="T28" fmla="*/ 128392 w 5154844"/>
                <a:gd name="T29" fmla="*/ 202474 h 853981"/>
                <a:gd name="T30" fmla="*/ 15344 w 5154844"/>
                <a:gd name="T31" fmla="*/ 131378 h 853981"/>
                <a:gd name="T32" fmla="*/ 156656 w 5154844"/>
                <a:gd name="T33" fmla="*/ 89556 h 853981"/>
                <a:gd name="T34" fmla="*/ 146338 w 5154844"/>
                <a:gd name="T35" fmla="*/ 0 h 853981"/>
                <a:gd name="T36" fmla="*/ 5856870 w 5154844"/>
                <a:gd name="T37" fmla="*/ 0 h 853981"/>
                <a:gd name="T38" fmla="*/ 5856870 w 5154844"/>
                <a:gd name="T39" fmla="*/ 332 h 853981"/>
                <a:gd name="T40" fmla="*/ 6197736 w 5154844"/>
                <a:gd name="T41" fmla="*/ 332 h 853981"/>
                <a:gd name="T42" fmla="*/ 6200264 w 5154844"/>
                <a:gd name="T43" fmla="*/ 68095 h 853981"/>
                <a:gd name="T44" fmla="*/ 6292757 w 5154844"/>
                <a:gd name="T45" fmla="*/ 124556 h 853981"/>
                <a:gd name="T46" fmla="*/ 6192556 w 5154844"/>
                <a:gd name="T47" fmla="*/ 176832 h 853981"/>
                <a:gd name="T48" fmla="*/ 6321024 w 5154844"/>
                <a:gd name="T49" fmla="*/ 224926 h 853981"/>
                <a:gd name="T50" fmla="*/ 6187420 w 5154844"/>
                <a:gd name="T51" fmla="*/ 300206 h 853981"/>
                <a:gd name="T52" fmla="*/ 6295327 w 5154844"/>
                <a:gd name="T53" fmla="*/ 342028 h 853981"/>
                <a:gd name="T54" fmla="*/ 6210543 w 5154844"/>
                <a:gd name="T55" fmla="*/ 404759 h 853981"/>
                <a:gd name="T56" fmla="*/ 6313315 w 5154844"/>
                <a:gd name="T57" fmla="*/ 475857 h 853981"/>
                <a:gd name="T58" fmla="*/ 6192556 w 5154844"/>
                <a:gd name="T59" fmla="*/ 536497 h 853981"/>
                <a:gd name="T60" fmla="*/ 6300467 w 5154844"/>
                <a:gd name="T61" fmla="*/ 592957 h 853981"/>
                <a:gd name="T62" fmla="*/ 6215681 w 5154844"/>
                <a:gd name="T63" fmla="*/ 651507 h 853981"/>
                <a:gd name="T64" fmla="*/ 6328729 w 5154844"/>
                <a:gd name="T65" fmla="*/ 722604 h 853981"/>
                <a:gd name="T66" fmla="*/ 6187417 w 5154844"/>
                <a:gd name="T67" fmla="*/ 764425 h 853981"/>
                <a:gd name="T68" fmla="*/ 6197736 w 5154844"/>
                <a:gd name="T69" fmla="*/ 853981 h 85398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5154844" h="853981">
                  <a:moveTo>
                    <a:pt x="5035939" y="853981"/>
                  </a:moveTo>
                  <a:lnTo>
                    <a:pt x="395874" y="853981"/>
                  </a:lnTo>
                  <a:lnTo>
                    <a:pt x="395874" y="853649"/>
                  </a:lnTo>
                  <a:lnTo>
                    <a:pt x="118906" y="853649"/>
                  </a:lnTo>
                  <a:cubicBezTo>
                    <a:pt x="-67102" y="858038"/>
                    <a:pt x="34731" y="818091"/>
                    <a:pt x="116851" y="785886"/>
                  </a:cubicBezTo>
                  <a:cubicBezTo>
                    <a:pt x="155130" y="741135"/>
                    <a:pt x="2032" y="774383"/>
                    <a:pt x="41697" y="729425"/>
                  </a:cubicBezTo>
                  <a:cubicBezTo>
                    <a:pt x="81362" y="684468"/>
                    <a:pt x="71967" y="715834"/>
                    <a:pt x="123114" y="677149"/>
                  </a:cubicBezTo>
                  <a:cubicBezTo>
                    <a:pt x="174261" y="638464"/>
                    <a:pt x="-24068" y="664604"/>
                    <a:pt x="18729" y="629055"/>
                  </a:cubicBezTo>
                  <a:cubicBezTo>
                    <a:pt x="61527" y="593507"/>
                    <a:pt x="84490" y="592460"/>
                    <a:pt x="127288" y="553775"/>
                  </a:cubicBezTo>
                  <a:cubicBezTo>
                    <a:pt x="170085" y="515090"/>
                    <a:pt x="75098" y="534956"/>
                    <a:pt x="39608" y="511954"/>
                  </a:cubicBezTo>
                  <a:cubicBezTo>
                    <a:pt x="4119" y="488952"/>
                    <a:pt x="93886" y="475361"/>
                    <a:pt x="108499" y="449223"/>
                  </a:cubicBezTo>
                  <a:cubicBezTo>
                    <a:pt x="123112" y="423084"/>
                    <a:pt x="69877" y="402172"/>
                    <a:pt x="24993" y="378125"/>
                  </a:cubicBezTo>
                  <a:cubicBezTo>
                    <a:pt x="-19892" y="354078"/>
                    <a:pt x="111632" y="341531"/>
                    <a:pt x="123114" y="317484"/>
                  </a:cubicBezTo>
                  <a:cubicBezTo>
                    <a:pt x="134596" y="293437"/>
                    <a:pt x="81360" y="285071"/>
                    <a:pt x="35432" y="261024"/>
                  </a:cubicBezTo>
                  <a:cubicBezTo>
                    <a:pt x="-10497" y="236977"/>
                    <a:pt x="102237" y="219203"/>
                    <a:pt x="104324" y="202474"/>
                  </a:cubicBezTo>
                  <a:cubicBezTo>
                    <a:pt x="106411" y="185746"/>
                    <a:pt x="64658" y="150197"/>
                    <a:pt x="12467" y="131378"/>
                  </a:cubicBezTo>
                  <a:cubicBezTo>
                    <a:pt x="-39724" y="112559"/>
                    <a:pt x="86238" y="111801"/>
                    <a:pt x="127290" y="89556"/>
                  </a:cubicBezTo>
                  <a:cubicBezTo>
                    <a:pt x="168343" y="67311"/>
                    <a:pt x="-119295" y="13881"/>
                    <a:pt x="118906" y="0"/>
                  </a:cubicBezTo>
                  <a:lnTo>
                    <a:pt x="4758970" y="0"/>
                  </a:lnTo>
                  <a:lnTo>
                    <a:pt x="4758970" y="332"/>
                  </a:lnTo>
                  <a:lnTo>
                    <a:pt x="5035939" y="332"/>
                  </a:lnTo>
                  <a:cubicBezTo>
                    <a:pt x="5221947" y="-4057"/>
                    <a:pt x="5120113" y="35890"/>
                    <a:pt x="5037993" y="68095"/>
                  </a:cubicBezTo>
                  <a:cubicBezTo>
                    <a:pt x="4999714" y="112846"/>
                    <a:pt x="5152812" y="79598"/>
                    <a:pt x="5113147" y="124556"/>
                  </a:cubicBezTo>
                  <a:cubicBezTo>
                    <a:pt x="5073482" y="169514"/>
                    <a:pt x="5082877" y="138147"/>
                    <a:pt x="5031730" y="176832"/>
                  </a:cubicBezTo>
                  <a:cubicBezTo>
                    <a:pt x="4980584" y="215517"/>
                    <a:pt x="5178912" y="189377"/>
                    <a:pt x="5136115" y="224926"/>
                  </a:cubicBezTo>
                  <a:cubicBezTo>
                    <a:pt x="5093318" y="260474"/>
                    <a:pt x="5070354" y="261521"/>
                    <a:pt x="5027556" y="300206"/>
                  </a:cubicBezTo>
                  <a:cubicBezTo>
                    <a:pt x="4984759" y="338891"/>
                    <a:pt x="5079746" y="319025"/>
                    <a:pt x="5115236" y="342028"/>
                  </a:cubicBezTo>
                  <a:cubicBezTo>
                    <a:pt x="5150725" y="365029"/>
                    <a:pt x="5060958" y="378620"/>
                    <a:pt x="5046345" y="404759"/>
                  </a:cubicBezTo>
                  <a:cubicBezTo>
                    <a:pt x="5031732" y="430897"/>
                    <a:pt x="5084967" y="451810"/>
                    <a:pt x="5129851" y="475857"/>
                  </a:cubicBezTo>
                  <a:cubicBezTo>
                    <a:pt x="5174736" y="499904"/>
                    <a:pt x="5043212" y="512450"/>
                    <a:pt x="5031730" y="536497"/>
                  </a:cubicBezTo>
                  <a:cubicBezTo>
                    <a:pt x="5020249" y="560544"/>
                    <a:pt x="5073484" y="568910"/>
                    <a:pt x="5119412" y="592957"/>
                  </a:cubicBezTo>
                  <a:cubicBezTo>
                    <a:pt x="5165341" y="617004"/>
                    <a:pt x="5052607" y="634778"/>
                    <a:pt x="5050520" y="651507"/>
                  </a:cubicBezTo>
                  <a:cubicBezTo>
                    <a:pt x="5048433" y="668236"/>
                    <a:pt x="5090186" y="703785"/>
                    <a:pt x="5142377" y="722604"/>
                  </a:cubicBezTo>
                  <a:cubicBezTo>
                    <a:pt x="5194568" y="741423"/>
                    <a:pt x="5068606" y="742180"/>
                    <a:pt x="5027554" y="764425"/>
                  </a:cubicBezTo>
                  <a:cubicBezTo>
                    <a:pt x="4986501" y="786670"/>
                    <a:pt x="5274139" y="840100"/>
                    <a:pt x="5035939" y="853981"/>
                  </a:cubicBezTo>
                  <a:close/>
                </a:path>
              </a:pathLst>
            </a:custGeom>
            <a:solidFill>
              <a:srgbClr val="2737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5614" name="TextBox 14"/>
            <p:cNvSpPr txBox="1">
              <a:spLocks noChangeArrowheads="1"/>
            </p:cNvSpPr>
            <p:nvPr/>
          </p:nvSpPr>
          <p:spPr bwMode="auto">
            <a:xfrm>
              <a:off x="593987" y="8875"/>
              <a:ext cx="1001097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4800">
                  <a:solidFill>
                    <a:srgbClr val="87B2D1"/>
                  </a:solidFill>
                </a:rPr>
                <a:t>2</a:t>
              </a:r>
            </a:p>
          </p:txBody>
        </p:sp>
        <p:sp>
          <p:nvSpPr>
            <p:cNvPr id="25615" name="TextBox 18"/>
            <p:cNvSpPr txBox="1">
              <a:spLocks noChangeArrowheads="1"/>
            </p:cNvSpPr>
            <p:nvPr/>
          </p:nvSpPr>
          <p:spPr bwMode="auto">
            <a:xfrm>
              <a:off x="1253349" y="161014"/>
              <a:ext cx="365772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buFont typeface="Arial" panose="020B0604020202020204" pitchFamily="34" charset="0"/>
                <a:buNone/>
              </a:pPr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功能介绍</a:t>
              </a:r>
            </a:p>
          </p:txBody>
        </p:sp>
      </p:grpSp>
      <p:grpSp>
        <p:nvGrpSpPr>
          <p:cNvPr id="25605" name="Group 13"/>
          <p:cNvGrpSpPr>
            <a:grpSpLocks/>
          </p:cNvGrpSpPr>
          <p:nvPr/>
        </p:nvGrpSpPr>
        <p:grpSpPr bwMode="auto">
          <a:xfrm>
            <a:off x="3236926" y="4025920"/>
            <a:ext cx="5718175" cy="1546027"/>
            <a:chOff x="0" y="0"/>
            <a:chExt cx="5718628" cy="1545856"/>
          </a:xfrm>
        </p:grpSpPr>
        <p:sp>
          <p:nvSpPr>
            <p:cNvPr id="25610" name="任意多边形 54"/>
            <p:cNvSpPr>
              <a:spLocks/>
            </p:cNvSpPr>
            <p:nvPr/>
          </p:nvSpPr>
          <p:spPr bwMode="auto">
            <a:xfrm rot="10800000">
              <a:off x="0" y="0"/>
              <a:ext cx="5718628" cy="853981"/>
            </a:xfrm>
            <a:custGeom>
              <a:avLst/>
              <a:gdLst>
                <a:gd name="T0" fmla="*/ 6197736 w 5154844"/>
                <a:gd name="T1" fmla="*/ 853981 h 853981"/>
                <a:gd name="T2" fmla="*/ 487203 w 5154844"/>
                <a:gd name="T3" fmla="*/ 853981 h 853981"/>
                <a:gd name="T4" fmla="*/ 487203 w 5154844"/>
                <a:gd name="T5" fmla="*/ 853649 h 853981"/>
                <a:gd name="T6" fmla="*/ 146338 w 5154844"/>
                <a:gd name="T7" fmla="*/ 853649 h 853981"/>
                <a:gd name="T8" fmla="*/ 143809 w 5154844"/>
                <a:gd name="T9" fmla="*/ 785886 h 853981"/>
                <a:gd name="T10" fmla="*/ 51316 w 5154844"/>
                <a:gd name="T11" fmla="*/ 729425 h 853981"/>
                <a:gd name="T12" fmla="*/ 151517 w 5154844"/>
                <a:gd name="T13" fmla="*/ 677149 h 853981"/>
                <a:gd name="T14" fmla="*/ 23049 w 5154844"/>
                <a:gd name="T15" fmla="*/ 629055 h 853981"/>
                <a:gd name="T16" fmla="*/ 156653 w 5154844"/>
                <a:gd name="T17" fmla="*/ 553775 h 853981"/>
                <a:gd name="T18" fmla="*/ 48746 w 5154844"/>
                <a:gd name="T19" fmla="*/ 511954 h 853981"/>
                <a:gd name="T20" fmla="*/ 133530 w 5154844"/>
                <a:gd name="T21" fmla="*/ 449223 h 853981"/>
                <a:gd name="T22" fmla="*/ 30758 w 5154844"/>
                <a:gd name="T23" fmla="*/ 378125 h 853981"/>
                <a:gd name="T24" fmla="*/ 151517 w 5154844"/>
                <a:gd name="T25" fmla="*/ 317484 h 853981"/>
                <a:gd name="T26" fmla="*/ 43606 w 5154844"/>
                <a:gd name="T27" fmla="*/ 261024 h 853981"/>
                <a:gd name="T28" fmla="*/ 128392 w 5154844"/>
                <a:gd name="T29" fmla="*/ 202474 h 853981"/>
                <a:gd name="T30" fmla="*/ 15344 w 5154844"/>
                <a:gd name="T31" fmla="*/ 131378 h 853981"/>
                <a:gd name="T32" fmla="*/ 156656 w 5154844"/>
                <a:gd name="T33" fmla="*/ 89556 h 853981"/>
                <a:gd name="T34" fmla="*/ 146338 w 5154844"/>
                <a:gd name="T35" fmla="*/ 0 h 853981"/>
                <a:gd name="T36" fmla="*/ 5856870 w 5154844"/>
                <a:gd name="T37" fmla="*/ 0 h 853981"/>
                <a:gd name="T38" fmla="*/ 5856870 w 5154844"/>
                <a:gd name="T39" fmla="*/ 332 h 853981"/>
                <a:gd name="T40" fmla="*/ 6197736 w 5154844"/>
                <a:gd name="T41" fmla="*/ 332 h 853981"/>
                <a:gd name="T42" fmla="*/ 6200264 w 5154844"/>
                <a:gd name="T43" fmla="*/ 68095 h 853981"/>
                <a:gd name="T44" fmla="*/ 6292757 w 5154844"/>
                <a:gd name="T45" fmla="*/ 124556 h 853981"/>
                <a:gd name="T46" fmla="*/ 6192556 w 5154844"/>
                <a:gd name="T47" fmla="*/ 176832 h 853981"/>
                <a:gd name="T48" fmla="*/ 6321024 w 5154844"/>
                <a:gd name="T49" fmla="*/ 224926 h 853981"/>
                <a:gd name="T50" fmla="*/ 6187420 w 5154844"/>
                <a:gd name="T51" fmla="*/ 300206 h 853981"/>
                <a:gd name="T52" fmla="*/ 6295327 w 5154844"/>
                <a:gd name="T53" fmla="*/ 342028 h 853981"/>
                <a:gd name="T54" fmla="*/ 6210543 w 5154844"/>
                <a:gd name="T55" fmla="*/ 404759 h 853981"/>
                <a:gd name="T56" fmla="*/ 6313315 w 5154844"/>
                <a:gd name="T57" fmla="*/ 475857 h 853981"/>
                <a:gd name="T58" fmla="*/ 6192556 w 5154844"/>
                <a:gd name="T59" fmla="*/ 536497 h 853981"/>
                <a:gd name="T60" fmla="*/ 6300467 w 5154844"/>
                <a:gd name="T61" fmla="*/ 592957 h 853981"/>
                <a:gd name="T62" fmla="*/ 6215681 w 5154844"/>
                <a:gd name="T63" fmla="*/ 651507 h 853981"/>
                <a:gd name="T64" fmla="*/ 6328729 w 5154844"/>
                <a:gd name="T65" fmla="*/ 722604 h 853981"/>
                <a:gd name="T66" fmla="*/ 6187417 w 5154844"/>
                <a:gd name="T67" fmla="*/ 764425 h 853981"/>
                <a:gd name="T68" fmla="*/ 6197736 w 5154844"/>
                <a:gd name="T69" fmla="*/ 853981 h 85398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5154844" h="853981">
                  <a:moveTo>
                    <a:pt x="5035939" y="853981"/>
                  </a:moveTo>
                  <a:lnTo>
                    <a:pt x="395874" y="853981"/>
                  </a:lnTo>
                  <a:lnTo>
                    <a:pt x="395874" y="853649"/>
                  </a:lnTo>
                  <a:lnTo>
                    <a:pt x="118906" y="853649"/>
                  </a:lnTo>
                  <a:cubicBezTo>
                    <a:pt x="-67102" y="858038"/>
                    <a:pt x="34731" y="818091"/>
                    <a:pt x="116851" y="785886"/>
                  </a:cubicBezTo>
                  <a:cubicBezTo>
                    <a:pt x="155130" y="741135"/>
                    <a:pt x="2032" y="774383"/>
                    <a:pt x="41697" y="729425"/>
                  </a:cubicBezTo>
                  <a:cubicBezTo>
                    <a:pt x="81362" y="684468"/>
                    <a:pt x="71967" y="715834"/>
                    <a:pt x="123114" y="677149"/>
                  </a:cubicBezTo>
                  <a:cubicBezTo>
                    <a:pt x="174261" y="638464"/>
                    <a:pt x="-24068" y="664604"/>
                    <a:pt x="18729" y="629055"/>
                  </a:cubicBezTo>
                  <a:cubicBezTo>
                    <a:pt x="61527" y="593507"/>
                    <a:pt x="84490" y="592460"/>
                    <a:pt x="127288" y="553775"/>
                  </a:cubicBezTo>
                  <a:cubicBezTo>
                    <a:pt x="170085" y="515090"/>
                    <a:pt x="75098" y="534956"/>
                    <a:pt x="39608" y="511954"/>
                  </a:cubicBezTo>
                  <a:cubicBezTo>
                    <a:pt x="4119" y="488952"/>
                    <a:pt x="93886" y="475361"/>
                    <a:pt x="108499" y="449223"/>
                  </a:cubicBezTo>
                  <a:cubicBezTo>
                    <a:pt x="123112" y="423084"/>
                    <a:pt x="69877" y="402172"/>
                    <a:pt x="24993" y="378125"/>
                  </a:cubicBezTo>
                  <a:cubicBezTo>
                    <a:pt x="-19892" y="354078"/>
                    <a:pt x="111632" y="341531"/>
                    <a:pt x="123114" y="317484"/>
                  </a:cubicBezTo>
                  <a:cubicBezTo>
                    <a:pt x="134596" y="293437"/>
                    <a:pt x="81360" y="285071"/>
                    <a:pt x="35432" y="261024"/>
                  </a:cubicBezTo>
                  <a:cubicBezTo>
                    <a:pt x="-10497" y="236977"/>
                    <a:pt x="102237" y="219203"/>
                    <a:pt x="104324" y="202474"/>
                  </a:cubicBezTo>
                  <a:cubicBezTo>
                    <a:pt x="106411" y="185746"/>
                    <a:pt x="64658" y="150197"/>
                    <a:pt x="12467" y="131378"/>
                  </a:cubicBezTo>
                  <a:cubicBezTo>
                    <a:pt x="-39724" y="112559"/>
                    <a:pt x="86238" y="111801"/>
                    <a:pt x="127290" y="89556"/>
                  </a:cubicBezTo>
                  <a:cubicBezTo>
                    <a:pt x="168343" y="67311"/>
                    <a:pt x="-119295" y="13881"/>
                    <a:pt x="118906" y="0"/>
                  </a:cubicBezTo>
                  <a:lnTo>
                    <a:pt x="4758970" y="0"/>
                  </a:lnTo>
                  <a:lnTo>
                    <a:pt x="4758970" y="332"/>
                  </a:lnTo>
                  <a:lnTo>
                    <a:pt x="5035939" y="332"/>
                  </a:lnTo>
                  <a:cubicBezTo>
                    <a:pt x="5221947" y="-4057"/>
                    <a:pt x="5120113" y="35890"/>
                    <a:pt x="5037993" y="68095"/>
                  </a:cubicBezTo>
                  <a:cubicBezTo>
                    <a:pt x="4999714" y="112846"/>
                    <a:pt x="5152812" y="79598"/>
                    <a:pt x="5113147" y="124556"/>
                  </a:cubicBezTo>
                  <a:cubicBezTo>
                    <a:pt x="5073482" y="169514"/>
                    <a:pt x="5082877" y="138147"/>
                    <a:pt x="5031730" y="176832"/>
                  </a:cubicBezTo>
                  <a:cubicBezTo>
                    <a:pt x="4980584" y="215517"/>
                    <a:pt x="5178912" y="189377"/>
                    <a:pt x="5136115" y="224926"/>
                  </a:cubicBezTo>
                  <a:cubicBezTo>
                    <a:pt x="5093318" y="260474"/>
                    <a:pt x="5070354" y="261521"/>
                    <a:pt x="5027556" y="300206"/>
                  </a:cubicBezTo>
                  <a:cubicBezTo>
                    <a:pt x="4984759" y="338891"/>
                    <a:pt x="5079746" y="319025"/>
                    <a:pt x="5115236" y="342028"/>
                  </a:cubicBezTo>
                  <a:cubicBezTo>
                    <a:pt x="5150725" y="365029"/>
                    <a:pt x="5060958" y="378620"/>
                    <a:pt x="5046345" y="404759"/>
                  </a:cubicBezTo>
                  <a:cubicBezTo>
                    <a:pt x="5031732" y="430897"/>
                    <a:pt x="5084967" y="451810"/>
                    <a:pt x="5129851" y="475857"/>
                  </a:cubicBezTo>
                  <a:cubicBezTo>
                    <a:pt x="5174736" y="499904"/>
                    <a:pt x="5043212" y="512450"/>
                    <a:pt x="5031730" y="536497"/>
                  </a:cubicBezTo>
                  <a:cubicBezTo>
                    <a:pt x="5020249" y="560544"/>
                    <a:pt x="5073484" y="568910"/>
                    <a:pt x="5119412" y="592957"/>
                  </a:cubicBezTo>
                  <a:cubicBezTo>
                    <a:pt x="5165341" y="617004"/>
                    <a:pt x="5052607" y="634778"/>
                    <a:pt x="5050520" y="651507"/>
                  </a:cubicBezTo>
                  <a:cubicBezTo>
                    <a:pt x="5048433" y="668236"/>
                    <a:pt x="5090186" y="703785"/>
                    <a:pt x="5142377" y="722604"/>
                  </a:cubicBezTo>
                  <a:cubicBezTo>
                    <a:pt x="5194568" y="741423"/>
                    <a:pt x="5068606" y="742180"/>
                    <a:pt x="5027554" y="764425"/>
                  </a:cubicBezTo>
                  <a:cubicBezTo>
                    <a:pt x="4986501" y="786670"/>
                    <a:pt x="5274139" y="840100"/>
                    <a:pt x="5035939" y="853981"/>
                  </a:cubicBezTo>
                  <a:close/>
                </a:path>
              </a:pathLst>
            </a:custGeom>
            <a:solidFill>
              <a:srgbClr val="2737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5611" name="TextBox 14"/>
            <p:cNvSpPr txBox="1">
              <a:spLocks noChangeArrowheads="1"/>
            </p:cNvSpPr>
            <p:nvPr/>
          </p:nvSpPr>
          <p:spPr bwMode="auto">
            <a:xfrm>
              <a:off x="593987" y="8875"/>
              <a:ext cx="1001097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4800">
                  <a:solidFill>
                    <a:srgbClr val="87B2D1"/>
                  </a:solidFill>
                </a:rPr>
                <a:t>3</a:t>
              </a:r>
            </a:p>
          </p:txBody>
        </p:sp>
        <p:sp>
          <p:nvSpPr>
            <p:cNvPr id="25612" name="TextBox 18"/>
            <p:cNvSpPr txBox="1">
              <a:spLocks noChangeArrowheads="1"/>
            </p:cNvSpPr>
            <p:nvPr/>
          </p:nvSpPr>
          <p:spPr bwMode="auto">
            <a:xfrm>
              <a:off x="1253349" y="161014"/>
              <a:ext cx="3657728" cy="13848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数据结构及核心函数</a:t>
              </a:r>
            </a:p>
            <a:p>
              <a:pPr algn="just" eaLnBrk="1" hangingPunct="1"/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buFont typeface="Arial" panose="020B0604020202020204" pitchFamily="34" charset="0"/>
                <a:buNone/>
              </a:pP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606" name="Group 17"/>
          <p:cNvGrpSpPr>
            <a:grpSpLocks/>
          </p:cNvGrpSpPr>
          <p:nvPr/>
        </p:nvGrpSpPr>
        <p:grpSpPr bwMode="auto">
          <a:xfrm>
            <a:off x="3236926" y="5102246"/>
            <a:ext cx="5718175" cy="854075"/>
            <a:chOff x="0" y="0"/>
            <a:chExt cx="5718628" cy="853981"/>
          </a:xfrm>
        </p:grpSpPr>
        <p:sp>
          <p:nvSpPr>
            <p:cNvPr id="25607" name="任意多边形 58"/>
            <p:cNvSpPr>
              <a:spLocks/>
            </p:cNvSpPr>
            <p:nvPr/>
          </p:nvSpPr>
          <p:spPr bwMode="auto">
            <a:xfrm rot="10800000">
              <a:off x="0" y="0"/>
              <a:ext cx="5718628" cy="853981"/>
            </a:xfrm>
            <a:custGeom>
              <a:avLst/>
              <a:gdLst>
                <a:gd name="T0" fmla="*/ 6197736 w 5154844"/>
                <a:gd name="T1" fmla="*/ 853981 h 853981"/>
                <a:gd name="T2" fmla="*/ 487203 w 5154844"/>
                <a:gd name="T3" fmla="*/ 853981 h 853981"/>
                <a:gd name="T4" fmla="*/ 487203 w 5154844"/>
                <a:gd name="T5" fmla="*/ 853649 h 853981"/>
                <a:gd name="T6" fmla="*/ 146338 w 5154844"/>
                <a:gd name="T7" fmla="*/ 853649 h 853981"/>
                <a:gd name="T8" fmla="*/ 143809 w 5154844"/>
                <a:gd name="T9" fmla="*/ 785886 h 853981"/>
                <a:gd name="T10" fmla="*/ 51316 w 5154844"/>
                <a:gd name="T11" fmla="*/ 729425 h 853981"/>
                <a:gd name="T12" fmla="*/ 151517 w 5154844"/>
                <a:gd name="T13" fmla="*/ 677149 h 853981"/>
                <a:gd name="T14" fmla="*/ 23049 w 5154844"/>
                <a:gd name="T15" fmla="*/ 629055 h 853981"/>
                <a:gd name="T16" fmla="*/ 156653 w 5154844"/>
                <a:gd name="T17" fmla="*/ 553775 h 853981"/>
                <a:gd name="T18" fmla="*/ 48746 w 5154844"/>
                <a:gd name="T19" fmla="*/ 511954 h 853981"/>
                <a:gd name="T20" fmla="*/ 133530 w 5154844"/>
                <a:gd name="T21" fmla="*/ 449223 h 853981"/>
                <a:gd name="T22" fmla="*/ 30758 w 5154844"/>
                <a:gd name="T23" fmla="*/ 378125 h 853981"/>
                <a:gd name="T24" fmla="*/ 151517 w 5154844"/>
                <a:gd name="T25" fmla="*/ 317484 h 853981"/>
                <a:gd name="T26" fmla="*/ 43606 w 5154844"/>
                <a:gd name="T27" fmla="*/ 261024 h 853981"/>
                <a:gd name="T28" fmla="*/ 128392 w 5154844"/>
                <a:gd name="T29" fmla="*/ 202474 h 853981"/>
                <a:gd name="T30" fmla="*/ 15344 w 5154844"/>
                <a:gd name="T31" fmla="*/ 131378 h 853981"/>
                <a:gd name="T32" fmla="*/ 156656 w 5154844"/>
                <a:gd name="T33" fmla="*/ 89556 h 853981"/>
                <a:gd name="T34" fmla="*/ 146338 w 5154844"/>
                <a:gd name="T35" fmla="*/ 0 h 853981"/>
                <a:gd name="T36" fmla="*/ 5856870 w 5154844"/>
                <a:gd name="T37" fmla="*/ 0 h 853981"/>
                <a:gd name="T38" fmla="*/ 5856870 w 5154844"/>
                <a:gd name="T39" fmla="*/ 332 h 853981"/>
                <a:gd name="T40" fmla="*/ 6197736 w 5154844"/>
                <a:gd name="T41" fmla="*/ 332 h 853981"/>
                <a:gd name="T42" fmla="*/ 6200264 w 5154844"/>
                <a:gd name="T43" fmla="*/ 68095 h 853981"/>
                <a:gd name="T44" fmla="*/ 6292757 w 5154844"/>
                <a:gd name="T45" fmla="*/ 124556 h 853981"/>
                <a:gd name="T46" fmla="*/ 6192556 w 5154844"/>
                <a:gd name="T47" fmla="*/ 176832 h 853981"/>
                <a:gd name="T48" fmla="*/ 6321024 w 5154844"/>
                <a:gd name="T49" fmla="*/ 224926 h 853981"/>
                <a:gd name="T50" fmla="*/ 6187420 w 5154844"/>
                <a:gd name="T51" fmla="*/ 300206 h 853981"/>
                <a:gd name="T52" fmla="*/ 6295327 w 5154844"/>
                <a:gd name="T53" fmla="*/ 342028 h 853981"/>
                <a:gd name="T54" fmla="*/ 6210543 w 5154844"/>
                <a:gd name="T55" fmla="*/ 404759 h 853981"/>
                <a:gd name="T56" fmla="*/ 6313315 w 5154844"/>
                <a:gd name="T57" fmla="*/ 475857 h 853981"/>
                <a:gd name="T58" fmla="*/ 6192556 w 5154844"/>
                <a:gd name="T59" fmla="*/ 536497 h 853981"/>
                <a:gd name="T60" fmla="*/ 6300467 w 5154844"/>
                <a:gd name="T61" fmla="*/ 592957 h 853981"/>
                <a:gd name="T62" fmla="*/ 6215681 w 5154844"/>
                <a:gd name="T63" fmla="*/ 651507 h 853981"/>
                <a:gd name="T64" fmla="*/ 6328729 w 5154844"/>
                <a:gd name="T65" fmla="*/ 722604 h 853981"/>
                <a:gd name="T66" fmla="*/ 6187417 w 5154844"/>
                <a:gd name="T67" fmla="*/ 764425 h 853981"/>
                <a:gd name="T68" fmla="*/ 6197736 w 5154844"/>
                <a:gd name="T69" fmla="*/ 853981 h 85398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5154844" h="853981">
                  <a:moveTo>
                    <a:pt x="5035939" y="853981"/>
                  </a:moveTo>
                  <a:lnTo>
                    <a:pt x="395874" y="853981"/>
                  </a:lnTo>
                  <a:lnTo>
                    <a:pt x="395874" y="853649"/>
                  </a:lnTo>
                  <a:lnTo>
                    <a:pt x="118906" y="853649"/>
                  </a:lnTo>
                  <a:cubicBezTo>
                    <a:pt x="-67102" y="858038"/>
                    <a:pt x="34731" y="818091"/>
                    <a:pt x="116851" y="785886"/>
                  </a:cubicBezTo>
                  <a:cubicBezTo>
                    <a:pt x="155130" y="741135"/>
                    <a:pt x="2032" y="774383"/>
                    <a:pt x="41697" y="729425"/>
                  </a:cubicBezTo>
                  <a:cubicBezTo>
                    <a:pt x="81362" y="684468"/>
                    <a:pt x="71967" y="715834"/>
                    <a:pt x="123114" y="677149"/>
                  </a:cubicBezTo>
                  <a:cubicBezTo>
                    <a:pt x="174261" y="638464"/>
                    <a:pt x="-24068" y="664604"/>
                    <a:pt x="18729" y="629055"/>
                  </a:cubicBezTo>
                  <a:cubicBezTo>
                    <a:pt x="61527" y="593507"/>
                    <a:pt x="84490" y="592460"/>
                    <a:pt x="127288" y="553775"/>
                  </a:cubicBezTo>
                  <a:cubicBezTo>
                    <a:pt x="170085" y="515090"/>
                    <a:pt x="75098" y="534956"/>
                    <a:pt x="39608" y="511954"/>
                  </a:cubicBezTo>
                  <a:cubicBezTo>
                    <a:pt x="4119" y="488952"/>
                    <a:pt x="93886" y="475361"/>
                    <a:pt x="108499" y="449223"/>
                  </a:cubicBezTo>
                  <a:cubicBezTo>
                    <a:pt x="123112" y="423084"/>
                    <a:pt x="69877" y="402172"/>
                    <a:pt x="24993" y="378125"/>
                  </a:cubicBezTo>
                  <a:cubicBezTo>
                    <a:pt x="-19892" y="354078"/>
                    <a:pt x="111632" y="341531"/>
                    <a:pt x="123114" y="317484"/>
                  </a:cubicBezTo>
                  <a:cubicBezTo>
                    <a:pt x="134596" y="293437"/>
                    <a:pt x="81360" y="285071"/>
                    <a:pt x="35432" y="261024"/>
                  </a:cubicBezTo>
                  <a:cubicBezTo>
                    <a:pt x="-10497" y="236977"/>
                    <a:pt x="102237" y="219203"/>
                    <a:pt x="104324" y="202474"/>
                  </a:cubicBezTo>
                  <a:cubicBezTo>
                    <a:pt x="106411" y="185746"/>
                    <a:pt x="64658" y="150197"/>
                    <a:pt x="12467" y="131378"/>
                  </a:cubicBezTo>
                  <a:cubicBezTo>
                    <a:pt x="-39724" y="112559"/>
                    <a:pt x="86238" y="111801"/>
                    <a:pt x="127290" y="89556"/>
                  </a:cubicBezTo>
                  <a:cubicBezTo>
                    <a:pt x="168343" y="67311"/>
                    <a:pt x="-119295" y="13881"/>
                    <a:pt x="118906" y="0"/>
                  </a:cubicBezTo>
                  <a:lnTo>
                    <a:pt x="4758970" y="0"/>
                  </a:lnTo>
                  <a:lnTo>
                    <a:pt x="4758970" y="332"/>
                  </a:lnTo>
                  <a:lnTo>
                    <a:pt x="5035939" y="332"/>
                  </a:lnTo>
                  <a:cubicBezTo>
                    <a:pt x="5221947" y="-4057"/>
                    <a:pt x="5120113" y="35890"/>
                    <a:pt x="5037993" y="68095"/>
                  </a:cubicBezTo>
                  <a:cubicBezTo>
                    <a:pt x="4999714" y="112846"/>
                    <a:pt x="5152812" y="79598"/>
                    <a:pt x="5113147" y="124556"/>
                  </a:cubicBezTo>
                  <a:cubicBezTo>
                    <a:pt x="5073482" y="169514"/>
                    <a:pt x="5082877" y="138147"/>
                    <a:pt x="5031730" y="176832"/>
                  </a:cubicBezTo>
                  <a:cubicBezTo>
                    <a:pt x="4980584" y="215517"/>
                    <a:pt x="5178912" y="189377"/>
                    <a:pt x="5136115" y="224926"/>
                  </a:cubicBezTo>
                  <a:cubicBezTo>
                    <a:pt x="5093318" y="260474"/>
                    <a:pt x="5070354" y="261521"/>
                    <a:pt x="5027556" y="300206"/>
                  </a:cubicBezTo>
                  <a:cubicBezTo>
                    <a:pt x="4984759" y="338891"/>
                    <a:pt x="5079746" y="319025"/>
                    <a:pt x="5115236" y="342028"/>
                  </a:cubicBezTo>
                  <a:cubicBezTo>
                    <a:pt x="5150725" y="365029"/>
                    <a:pt x="5060958" y="378620"/>
                    <a:pt x="5046345" y="404759"/>
                  </a:cubicBezTo>
                  <a:cubicBezTo>
                    <a:pt x="5031732" y="430897"/>
                    <a:pt x="5084967" y="451810"/>
                    <a:pt x="5129851" y="475857"/>
                  </a:cubicBezTo>
                  <a:cubicBezTo>
                    <a:pt x="5174736" y="499904"/>
                    <a:pt x="5043212" y="512450"/>
                    <a:pt x="5031730" y="536497"/>
                  </a:cubicBezTo>
                  <a:cubicBezTo>
                    <a:pt x="5020249" y="560544"/>
                    <a:pt x="5073484" y="568910"/>
                    <a:pt x="5119412" y="592957"/>
                  </a:cubicBezTo>
                  <a:cubicBezTo>
                    <a:pt x="5165341" y="617004"/>
                    <a:pt x="5052607" y="634778"/>
                    <a:pt x="5050520" y="651507"/>
                  </a:cubicBezTo>
                  <a:cubicBezTo>
                    <a:pt x="5048433" y="668236"/>
                    <a:pt x="5090186" y="703785"/>
                    <a:pt x="5142377" y="722604"/>
                  </a:cubicBezTo>
                  <a:cubicBezTo>
                    <a:pt x="5194568" y="741423"/>
                    <a:pt x="5068606" y="742180"/>
                    <a:pt x="5027554" y="764425"/>
                  </a:cubicBezTo>
                  <a:cubicBezTo>
                    <a:pt x="4986501" y="786670"/>
                    <a:pt x="5274139" y="840100"/>
                    <a:pt x="5035939" y="853981"/>
                  </a:cubicBezTo>
                  <a:close/>
                </a:path>
              </a:pathLst>
            </a:custGeom>
            <a:solidFill>
              <a:srgbClr val="2737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5608" name="TextBox 14"/>
            <p:cNvSpPr txBox="1">
              <a:spLocks noChangeArrowheads="1"/>
            </p:cNvSpPr>
            <p:nvPr/>
          </p:nvSpPr>
          <p:spPr bwMode="auto">
            <a:xfrm>
              <a:off x="593987" y="8875"/>
              <a:ext cx="1001097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4800">
                  <a:solidFill>
                    <a:srgbClr val="87B2D1"/>
                  </a:solidFill>
                </a:rPr>
                <a:t>4</a:t>
              </a:r>
            </a:p>
          </p:txBody>
        </p:sp>
        <p:sp>
          <p:nvSpPr>
            <p:cNvPr id="25609" name="TextBox 18"/>
            <p:cNvSpPr txBox="1">
              <a:spLocks noChangeArrowheads="1"/>
            </p:cNvSpPr>
            <p:nvPr/>
          </p:nvSpPr>
          <p:spPr bwMode="auto">
            <a:xfrm>
              <a:off x="1253349" y="161014"/>
              <a:ext cx="365772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buFont typeface="Arial" panose="020B0604020202020204" pitchFamily="34" charset="0"/>
                <a:buNone/>
              </a:pPr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模块划分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矩形 5"/>
          <p:cNvSpPr>
            <a:spLocks noChangeArrowheads="1"/>
          </p:cNvSpPr>
          <p:nvPr/>
        </p:nvSpPr>
        <p:spPr bwMode="auto">
          <a:xfrm>
            <a:off x="261939" y="319088"/>
            <a:ext cx="101600" cy="595312"/>
          </a:xfrm>
          <a:prstGeom prst="rect">
            <a:avLst/>
          </a:prstGeom>
          <a:solidFill>
            <a:srgbClr val="2737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675" name="矩形 6"/>
          <p:cNvSpPr>
            <a:spLocks noChangeArrowheads="1"/>
          </p:cNvSpPr>
          <p:nvPr/>
        </p:nvSpPr>
        <p:spPr bwMode="auto">
          <a:xfrm>
            <a:off x="392113" y="319088"/>
            <a:ext cx="101600" cy="595312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676" name="矩形 7"/>
          <p:cNvSpPr>
            <a:spLocks noChangeArrowheads="1"/>
          </p:cNvSpPr>
          <p:nvPr/>
        </p:nvSpPr>
        <p:spPr bwMode="auto">
          <a:xfrm>
            <a:off x="522288" y="319088"/>
            <a:ext cx="101600" cy="595312"/>
          </a:xfrm>
          <a:prstGeom prst="rect">
            <a:avLst/>
          </a:prstGeom>
          <a:solidFill>
            <a:srgbClr val="87B2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677" name="文本框 8"/>
          <p:cNvSpPr txBox="1">
            <a:spLocks noChangeArrowheads="1"/>
          </p:cNvSpPr>
          <p:nvPr/>
        </p:nvSpPr>
        <p:spPr bwMode="auto">
          <a:xfrm>
            <a:off x="912145" y="319088"/>
            <a:ext cx="205050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rgbClr val="87B2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顾客</a:t>
            </a:r>
          </a:p>
        </p:txBody>
      </p:sp>
      <p:sp>
        <p:nvSpPr>
          <p:cNvPr id="2" name="箭头: 下 1">
            <a:extLst>
              <a:ext uri="{FF2B5EF4-FFF2-40B4-BE49-F238E27FC236}">
                <a16:creationId xmlns:a16="http://schemas.microsoft.com/office/drawing/2014/main" id="{08517A5A-A9DD-49D5-A275-A4A3A14DD973}"/>
              </a:ext>
            </a:extLst>
          </p:cNvPr>
          <p:cNvSpPr/>
          <p:nvPr/>
        </p:nvSpPr>
        <p:spPr bwMode="auto">
          <a:xfrm rot="16200000">
            <a:off x="5588023" y="499913"/>
            <a:ext cx="249399" cy="2196548"/>
          </a:xfrm>
          <a:prstGeom prst="downArrow">
            <a:avLst>
              <a:gd name="adj1" fmla="val 50000"/>
              <a:gd name="adj2" fmla="val 11087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D218B5A7-0156-45CE-B29C-44FE27F7572A}"/>
              </a:ext>
            </a:extLst>
          </p:cNvPr>
          <p:cNvSpPr/>
          <p:nvPr/>
        </p:nvSpPr>
        <p:spPr bwMode="auto">
          <a:xfrm rot="16200000">
            <a:off x="5589716" y="1604198"/>
            <a:ext cx="246013" cy="2196548"/>
          </a:xfrm>
          <a:prstGeom prst="downArrow">
            <a:avLst>
              <a:gd name="adj1" fmla="val 50000"/>
              <a:gd name="adj2" fmla="val 11087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DC514C1-D6B4-419F-AE64-C80D99D81DD8}"/>
              </a:ext>
            </a:extLst>
          </p:cNvPr>
          <p:cNvSpPr txBox="1"/>
          <p:nvPr/>
        </p:nvSpPr>
        <p:spPr>
          <a:xfrm>
            <a:off x="3429625" y="373867"/>
            <a:ext cx="831398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6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收货地址 购买记录 是否为</a:t>
            </a:r>
            <a:r>
              <a:rPr lang="en-US" altLang="zh-CN" sz="26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VIP</a:t>
            </a:r>
            <a:r>
              <a:rPr lang="zh-CN" altLang="en-US" sz="26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的信息：需保存在文件中</a:t>
            </a:r>
          </a:p>
        </p:txBody>
      </p:sp>
      <p:sp>
        <p:nvSpPr>
          <p:cNvPr id="50" name="箭头: 下 49">
            <a:extLst>
              <a:ext uri="{FF2B5EF4-FFF2-40B4-BE49-F238E27FC236}">
                <a16:creationId xmlns:a16="http://schemas.microsoft.com/office/drawing/2014/main" id="{26942F02-6FFE-4F9F-9003-D7BBA0D1BA29}"/>
              </a:ext>
            </a:extLst>
          </p:cNvPr>
          <p:cNvSpPr/>
          <p:nvPr/>
        </p:nvSpPr>
        <p:spPr bwMode="auto">
          <a:xfrm rot="16200000">
            <a:off x="5609709" y="2786461"/>
            <a:ext cx="246013" cy="2196548"/>
          </a:xfrm>
          <a:prstGeom prst="downArrow">
            <a:avLst>
              <a:gd name="adj1" fmla="val 50000"/>
              <a:gd name="adj2" fmla="val 11087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1" name="箭头: 下 50">
            <a:extLst>
              <a:ext uri="{FF2B5EF4-FFF2-40B4-BE49-F238E27FC236}">
                <a16:creationId xmlns:a16="http://schemas.microsoft.com/office/drawing/2014/main" id="{7D792978-EC48-4C1C-9C02-9BFBE61FE132}"/>
              </a:ext>
            </a:extLst>
          </p:cNvPr>
          <p:cNvSpPr/>
          <p:nvPr/>
        </p:nvSpPr>
        <p:spPr bwMode="auto">
          <a:xfrm rot="16200000">
            <a:off x="5510207" y="3895569"/>
            <a:ext cx="246013" cy="2196548"/>
          </a:xfrm>
          <a:prstGeom prst="downArrow">
            <a:avLst>
              <a:gd name="adj1" fmla="val 50000"/>
              <a:gd name="adj2" fmla="val 11087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2" name="箭头: 下 51">
            <a:extLst>
              <a:ext uri="{FF2B5EF4-FFF2-40B4-BE49-F238E27FC236}">
                <a16:creationId xmlns:a16="http://schemas.microsoft.com/office/drawing/2014/main" id="{AC5016F9-9418-4A6C-9CEB-CA6CDA8ED0CE}"/>
              </a:ext>
            </a:extLst>
          </p:cNvPr>
          <p:cNvSpPr/>
          <p:nvPr/>
        </p:nvSpPr>
        <p:spPr bwMode="auto">
          <a:xfrm rot="16200000">
            <a:off x="5510207" y="4893646"/>
            <a:ext cx="246013" cy="2196548"/>
          </a:xfrm>
          <a:prstGeom prst="downArrow">
            <a:avLst>
              <a:gd name="adj1" fmla="val 50000"/>
              <a:gd name="adj2" fmla="val 11087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EBEAAEE-4702-49A3-B854-3F6B8F5CEA5C}"/>
              </a:ext>
            </a:extLst>
          </p:cNvPr>
          <p:cNvSpPr txBox="1"/>
          <p:nvPr/>
        </p:nvSpPr>
        <p:spPr>
          <a:xfrm>
            <a:off x="623888" y="1303118"/>
            <a:ext cx="3046018" cy="735747"/>
          </a:xfrm>
          <a:prstGeom prst="flowChartTerminator">
            <a:avLst/>
          </a:prstGeom>
          <a:solidFill>
            <a:srgbClr val="FFC000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清空购物车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2DA64E4-5F26-4476-9ABC-C1559A83803F}"/>
              </a:ext>
            </a:extLst>
          </p:cNvPr>
          <p:cNvSpPr txBox="1"/>
          <p:nvPr/>
        </p:nvSpPr>
        <p:spPr>
          <a:xfrm>
            <a:off x="623888" y="2398699"/>
            <a:ext cx="3046018" cy="735747"/>
          </a:xfrm>
          <a:prstGeom prst="flowChartTerminator">
            <a:avLst/>
          </a:prstGeom>
          <a:solidFill>
            <a:srgbClr val="FFC000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编辑收货地址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C1DC3DA-0A00-4FD7-AA9F-C91FDFA5CB02}"/>
              </a:ext>
            </a:extLst>
          </p:cNvPr>
          <p:cNvSpPr txBox="1"/>
          <p:nvPr/>
        </p:nvSpPr>
        <p:spPr>
          <a:xfrm>
            <a:off x="623888" y="3478545"/>
            <a:ext cx="3046018" cy="735747"/>
          </a:xfrm>
          <a:prstGeom prst="flowChartTerminator">
            <a:avLst/>
          </a:prstGeom>
          <a:solidFill>
            <a:srgbClr val="FFC000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查看购买记录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FC99975-D0BD-4BEF-8E66-ADB9C553BED2}"/>
              </a:ext>
            </a:extLst>
          </p:cNvPr>
          <p:cNvSpPr txBox="1"/>
          <p:nvPr/>
        </p:nvSpPr>
        <p:spPr>
          <a:xfrm>
            <a:off x="623888" y="4586402"/>
            <a:ext cx="3046018" cy="735747"/>
          </a:xfrm>
          <a:prstGeom prst="flowChartTerminator">
            <a:avLst/>
          </a:prstGeom>
          <a:solidFill>
            <a:srgbClr val="FFC000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修改密码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D8F5A0B-D619-4DF2-978B-36435B35887C}"/>
              </a:ext>
            </a:extLst>
          </p:cNvPr>
          <p:cNvSpPr txBox="1"/>
          <p:nvPr/>
        </p:nvSpPr>
        <p:spPr>
          <a:xfrm>
            <a:off x="623888" y="5624048"/>
            <a:ext cx="3046018" cy="735747"/>
          </a:xfrm>
          <a:prstGeom prst="flowChartTerminator">
            <a:avLst/>
          </a:prstGeom>
          <a:solidFill>
            <a:srgbClr val="FFC000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购买</a:t>
            </a:r>
            <a:r>
              <a:rPr lang="en-US" altLang="zh-CN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VIP</a:t>
            </a: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去广告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C6E40DF-CB4B-41D6-9AA5-C4503F4BA7D1}"/>
              </a:ext>
            </a:extLst>
          </p:cNvPr>
          <p:cNvSpPr txBox="1"/>
          <p:nvPr/>
        </p:nvSpPr>
        <p:spPr>
          <a:xfrm>
            <a:off x="7444408" y="1261222"/>
            <a:ext cx="3260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一键清空购物车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44799AF-0B99-4832-B787-CF6671F913E4}"/>
              </a:ext>
            </a:extLst>
          </p:cNvPr>
          <p:cNvSpPr txBox="1"/>
          <p:nvPr/>
        </p:nvSpPr>
        <p:spPr>
          <a:xfrm>
            <a:off x="6493565" y="2421508"/>
            <a:ext cx="5320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顾客编辑或删除收货地址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471EA6D-2B51-4235-80C9-7151D3A3884E}"/>
              </a:ext>
            </a:extLst>
          </p:cNvPr>
          <p:cNvSpPr txBox="1"/>
          <p:nvPr/>
        </p:nvSpPr>
        <p:spPr>
          <a:xfrm>
            <a:off x="6830990" y="3520239"/>
            <a:ext cx="5320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顾客查看历史购买记录。所有曾经购买的物品都将予以展示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F727691-4807-4410-8FDC-5F6EDD064411}"/>
              </a:ext>
            </a:extLst>
          </p:cNvPr>
          <p:cNvSpPr txBox="1"/>
          <p:nvPr/>
        </p:nvSpPr>
        <p:spPr>
          <a:xfrm>
            <a:off x="6414203" y="4713158"/>
            <a:ext cx="5320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顾客修改登录密码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6AAC34B-A420-4E2D-ACD9-13BEB11209DA}"/>
              </a:ext>
            </a:extLst>
          </p:cNvPr>
          <p:cNvSpPr txBox="1"/>
          <p:nvPr/>
        </p:nvSpPr>
        <p:spPr>
          <a:xfrm>
            <a:off x="6493565" y="5659162"/>
            <a:ext cx="5320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顾客购买</a:t>
            </a:r>
            <a:r>
              <a:rPr lang="en-US" altLang="zh-CN" sz="28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VIP</a:t>
            </a:r>
            <a:r>
              <a:rPr lang="zh-CN" altLang="en-US" sz="28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去广告</a:t>
            </a:r>
          </a:p>
        </p:txBody>
      </p:sp>
    </p:spTree>
    <p:extLst>
      <p:ext uri="{BB962C8B-B14F-4D97-AF65-F5344CB8AC3E}">
        <p14:creationId xmlns:p14="http://schemas.microsoft.com/office/powerpoint/2010/main" val="725298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3B9DEF5-4589-4E76-A036-811E1170ED82}"/>
              </a:ext>
            </a:extLst>
          </p:cNvPr>
          <p:cNvSpPr txBox="1"/>
          <p:nvPr/>
        </p:nvSpPr>
        <p:spPr>
          <a:xfrm>
            <a:off x="725558" y="532616"/>
            <a:ext cx="9342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C4CD4B6-2601-41ED-8339-B8DB80FC1A92}"/>
              </a:ext>
            </a:extLst>
          </p:cNvPr>
          <p:cNvSpPr txBox="1"/>
          <p:nvPr/>
        </p:nvSpPr>
        <p:spPr>
          <a:xfrm>
            <a:off x="1716157" y="479759"/>
            <a:ext cx="2728618" cy="649188"/>
          </a:xfrm>
          <a:prstGeom prst="flowChartTerminator">
            <a:avLst/>
          </a:prstGeom>
          <a:solidFill>
            <a:srgbClr val="273775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注册 登录 注销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4A022B0-E536-43AB-9AC2-7B4BDA812601}"/>
              </a:ext>
            </a:extLst>
          </p:cNvPr>
          <p:cNvSpPr txBox="1"/>
          <p:nvPr/>
        </p:nvSpPr>
        <p:spPr>
          <a:xfrm>
            <a:off x="6096000" y="350326"/>
            <a:ext cx="52406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按照用户信息文件中已有的</a:t>
            </a:r>
            <a:r>
              <a:rPr lang="en-US" altLang="zh-CN" sz="24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ID</a:t>
            </a:r>
            <a:r>
              <a:rPr lang="zh-CN" altLang="en-US" sz="24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和密码来登录；注册信息将写入信息文件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111D879-1DC4-4F06-BB92-B13172F92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687" y="1427331"/>
            <a:ext cx="6310347" cy="200166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AF3DF92-1556-4E7C-8DC0-892529376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687" y="3881029"/>
            <a:ext cx="8186440" cy="202849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195B18C-02AB-4CF7-8109-58704DF30E7E}"/>
              </a:ext>
            </a:extLst>
          </p:cNvPr>
          <p:cNvSpPr txBox="1"/>
          <p:nvPr/>
        </p:nvSpPr>
        <p:spPr>
          <a:xfrm>
            <a:off x="1268895" y="2131520"/>
            <a:ext cx="1215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登录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A4B04A5-B6B3-43F0-863A-0E6EE8FE6895}"/>
              </a:ext>
            </a:extLst>
          </p:cNvPr>
          <p:cNvSpPr txBox="1"/>
          <p:nvPr/>
        </p:nvSpPr>
        <p:spPr>
          <a:xfrm>
            <a:off x="1268895" y="4520225"/>
            <a:ext cx="1215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注销</a:t>
            </a:r>
          </a:p>
        </p:txBody>
      </p:sp>
    </p:spTree>
    <p:extLst>
      <p:ext uri="{BB962C8B-B14F-4D97-AF65-F5344CB8AC3E}">
        <p14:creationId xmlns:p14="http://schemas.microsoft.com/office/powerpoint/2010/main" val="197433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3B9DEF5-4589-4E76-A036-811E1170ED82}"/>
              </a:ext>
            </a:extLst>
          </p:cNvPr>
          <p:cNvSpPr txBox="1"/>
          <p:nvPr/>
        </p:nvSpPr>
        <p:spPr>
          <a:xfrm>
            <a:off x="725558" y="532616"/>
            <a:ext cx="9342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C4CD4B6-2601-41ED-8339-B8DB80FC1A92}"/>
              </a:ext>
            </a:extLst>
          </p:cNvPr>
          <p:cNvSpPr txBox="1"/>
          <p:nvPr/>
        </p:nvSpPr>
        <p:spPr>
          <a:xfrm>
            <a:off x="1716157" y="479759"/>
            <a:ext cx="2728618" cy="649188"/>
          </a:xfrm>
          <a:prstGeom prst="flowChartTerminator">
            <a:avLst/>
          </a:prstGeom>
          <a:solidFill>
            <a:srgbClr val="273775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注册 登录 注销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4A022B0-E536-43AB-9AC2-7B4BDA812601}"/>
              </a:ext>
            </a:extLst>
          </p:cNvPr>
          <p:cNvSpPr txBox="1"/>
          <p:nvPr/>
        </p:nvSpPr>
        <p:spPr>
          <a:xfrm>
            <a:off x="6096000" y="350326"/>
            <a:ext cx="52406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按照用户信息文件中已有的</a:t>
            </a:r>
            <a:r>
              <a:rPr lang="en-US" altLang="zh-CN" sz="24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ID</a:t>
            </a:r>
            <a:r>
              <a:rPr lang="zh-CN" altLang="en-US" sz="24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和密码来登录；注册信息将写入信息文件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195B18C-02AB-4CF7-8109-58704DF30E7E}"/>
              </a:ext>
            </a:extLst>
          </p:cNvPr>
          <p:cNvSpPr txBox="1"/>
          <p:nvPr/>
        </p:nvSpPr>
        <p:spPr>
          <a:xfrm>
            <a:off x="1417983" y="4059712"/>
            <a:ext cx="1215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注册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3E241E6-6DDF-49BE-AAC4-0C3CF3BB6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355" y="2798288"/>
            <a:ext cx="8776674" cy="280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3319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3B9DEF5-4589-4E76-A036-811E1170ED82}"/>
              </a:ext>
            </a:extLst>
          </p:cNvPr>
          <p:cNvSpPr txBox="1"/>
          <p:nvPr/>
        </p:nvSpPr>
        <p:spPr>
          <a:xfrm>
            <a:off x="725558" y="532616"/>
            <a:ext cx="9342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F94E5A-A87D-4D71-BE24-F0D8DA650687}"/>
              </a:ext>
            </a:extLst>
          </p:cNvPr>
          <p:cNvSpPr txBox="1"/>
          <p:nvPr/>
        </p:nvSpPr>
        <p:spPr>
          <a:xfrm>
            <a:off x="5753410" y="626377"/>
            <a:ext cx="5320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1" defTabSz="914400"/>
            <a:r>
              <a:rPr lang="zh-CN" altLang="en-US" sz="24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  <a:cs typeface="Microsoft YaHei" charset="0"/>
              </a:rPr>
              <a:t>直接将店铺中已有的商品信息展示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1309D81-D98F-42EC-8024-848602813D04}"/>
              </a:ext>
            </a:extLst>
          </p:cNvPr>
          <p:cNvSpPr txBox="1"/>
          <p:nvPr/>
        </p:nvSpPr>
        <p:spPr>
          <a:xfrm>
            <a:off x="1659836" y="461937"/>
            <a:ext cx="2728618" cy="649188"/>
          </a:xfrm>
          <a:prstGeom prst="flowChartTerminator">
            <a:avLst/>
          </a:prstGeom>
          <a:solidFill>
            <a:srgbClr val="273775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商品信息查看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D99F0EB-2577-4857-8402-5B4A2684E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240" y="1804422"/>
            <a:ext cx="9669519" cy="398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6023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3B9DEF5-4589-4E76-A036-811E1170ED82}"/>
              </a:ext>
            </a:extLst>
          </p:cNvPr>
          <p:cNvSpPr txBox="1"/>
          <p:nvPr/>
        </p:nvSpPr>
        <p:spPr>
          <a:xfrm>
            <a:off x="725558" y="532616"/>
            <a:ext cx="9342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A6DA1EF-E714-4913-A8CF-3EE8AF913F40}"/>
              </a:ext>
            </a:extLst>
          </p:cNvPr>
          <p:cNvSpPr txBox="1"/>
          <p:nvPr/>
        </p:nvSpPr>
        <p:spPr>
          <a:xfrm>
            <a:off x="6482926" y="579150"/>
            <a:ext cx="5081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根据商品的名称、品牌进行搜索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32EB96C-9E1E-4BDD-8212-449FFF3151F3}"/>
              </a:ext>
            </a:extLst>
          </p:cNvPr>
          <p:cNvSpPr txBox="1"/>
          <p:nvPr/>
        </p:nvSpPr>
        <p:spPr>
          <a:xfrm>
            <a:off x="1659836" y="461937"/>
            <a:ext cx="2728618" cy="649188"/>
          </a:xfrm>
          <a:prstGeom prst="flowChartTerminator">
            <a:avLst/>
          </a:prstGeom>
          <a:solidFill>
            <a:srgbClr val="273775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搜索商品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D46577D-6D9F-4231-A476-D58165B65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019" y="1383077"/>
            <a:ext cx="7521021" cy="27544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3B932FA-8845-4A1D-AAFA-19F8DE109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819" y="4180552"/>
            <a:ext cx="7217420" cy="209829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36447E8-63E4-4EFF-8B5C-79BDE0EB7A14}"/>
              </a:ext>
            </a:extLst>
          </p:cNvPr>
          <p:cNvSpPr txBox="1"/>
          <p:nvPr/>
        </p:nvSpPr>
        <p:spPr>
          <a:xfrm>
            <a:off x="900597" y="2690336"/>
            <a:ext cx="2180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名称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922B0A6-420F-4FC8-B2B3-9C18DA2DB957}"/>
              </a:ext>
            </a:extLst>
          </p:cNvPr>
          <p:cNvSpPr txBox="1"/>
          <p:nvPr/>
        </p:nvSpPr>
        <p:spPr>
          <a:xfrm>
            <a:off x="843609" y="5158553"/>
            <a:ext cx="2180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品牌</a:t>
            </a:r>
          </a:p>
        </p:txBody>
      </p:sp>
    </p:spTree>
    <p:extLst>
      <p:ext uri="{BB962C8B-B14F-4D97-AF65-F5344CB8AC3E}">
        <p14:creationId xmlns:p14="http://schemas.microsoft.com/office/powerpoint/2010/main" val="1709038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3B9DEF5-4589-4E76-A036-811E1170ED82}"/>
              </a:ext>
            </a:extLst>
          </p:cNvPr>
          <p:cNvSpPr txBox="1"/>
          <p:nvPr/>
        </p:nvSpPr>
        <p:spPr>
          <a:xfrm>
            <a:off x="725558" y="532616"/>
            <a:ext cx="9342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BA8F7B6-C242-4A25-B15D-27DB78470DC2}"/>
              </a:ext>
            </a:extLst>
          </p:cNvPr>
          <p:cNvSpPr txBox="1"/>
          <p:nvPr/>
        </p:nvSpPr>
        <p:spPr>
          <a:xfrm>
            <a:off x="6258203" y="586620"/>
            <a:ext cx="5320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添加商品名称、品牌、数量到购物车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B17332-747E-4AA1-B12C-A828826DA640}"/>
              </a:ext>
            </a:extLst>
          </p:cNvPr>
          <p:cNvSpPr txBox="1"/>
          <p:nvPr/>
        </p:nvSpPr>
        <p:spPr>
          <a:xfrm>
            <a:off x="1493781" y="492859"/>
            <a:ext cx="2914813" cy="649188"/>
          </a:xfrm>
          <a:prstGeom prst="flowChartTerminator">
            <a:avLst/>
          </a:prstGeom>
          <a:solidFill>
            <a:srgbClr val="273775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加入商品至购物车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FA4618F-0BA9-40F6-8336-7071D0C26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575" y="2046319"/>
            <a:ext cx="6670648" cy="302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336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3B9DEF5-4589-4E76-A036-811E1170ED82}"/>
              </a:ext>
            </a:extLst>
          </p:cNvPr>
          <p:cNvSpPr txBox="1"/>
          <p:nvPr/>
        </p:nvSpPr>
        <p:spPr>
          <a:xfrm>
            <a:off x="725558" y="532616"/>
            <a:ext cx="9342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5</a:t>
            </a:r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A047160-0543-4507-A53B-54E4C083FA97}"/>
              </a:ext>
            </a:extLst>
          </p:cNvPr>
          <p:cNvSpPr txBox="1"/>
          <p:nvPr/>
        </p:nvSpPr>
        <p:spPr>
          <a:xfrm>
            <a:off x="1525524" y="461937"/>
            <a:ext cx="2965512" cy="649188"/>
          </a:xfrm>
          <a:prstGeom prst="flowChartTerminator">
            <a:avLst/>
          </a:prstGeom>
          <a:solidFill>
            <a:srgbClr val="273775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购物车商品的删除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E95B7E4-232E-443B-BC57-C29B81DA3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340" y="1259819"/>
            <a:ext cx="6904184" cy="243115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06F458C-1DA2-451A-A1D5-49A5B9EBC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340" y="3826566"/>
            <a:ext cx="6904184" cy="245406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373A951-E0AE-4E7F-B804-A44D33E5B5D8}"/>
              </a:ext>
            </a:extLst>
          </p:cNvPr>
          <p:cNvSpPr txBox="1"/>
          <p:nvPr/>
        </p:nvSpPr>
        <p:spPr>
          <a:xfrm>
            <a:off x="1848679" y="2193556"/>
            <a:ext cx="1525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按名称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87F7838-8857-424C-9CC1-C4883D638435}"/>
              </a:ext>
            </a:extLst>
          </p:cNvPr>
          <p:cNvSpPr txBox="1"/>
          <p:nvPr/>
        </p:nvSpPr>
        <p:spPr>
          <a:xfrm>
            <a:off x="1848679" y="4822763"/>
            <a:ext cx="1525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按品牌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2ACB0C9-D771-468D-8FB2-26DC107F30CD}"/>
              </a:ext>
            </a:extLst>
          </p:cNvPr>
          <p:cNvSpPr txBox="1"/>
          <p:nvPr/>
        </p:nvSpPr>
        <p:spPr>
          <a:xfrm>
            <a:off x="5779081" y="555698"/>
            <a:ext cx="5320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删除购物车中的某商品或减少其数量</a:t>
            </a:r>
          </a:p>
        </p:txBody>
      </p:sp>
    </p:spTree>
    <p:extLst>
      <p:ext uri="{BB962C8B-B14F-4D97-AF65-F5344CB8AC3E}">
        <p14:creationId xmlns:p14="http://schemas.microsoft.com/office/powerpoint/2010/main" val="38105250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3B9DEF5-4589-4E76-A036-811E1170ED82}"/>
              </a:ext>
            </a:extLst>
          </p:cNvPr>
          <p:cNvSpPr txBox="1"/>
          <p:nvPr/>
        </p:nvSpPr>
        <p:spPr>
          <a:xfrm>
            <a:off x="725558" y="532616"/>
            <a:ext cx="9342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5</a:t>
            </a:r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A047160-0543-4507-A53B-54E4C083FA97}"/>
              </a:ext>
            </a:extLst>
          </p:cNvPr>
          <p:cNvSpPr txBox="1"/>
          <p:nvPr/>
        </p:nvSpPr>
        <p:spPr>
          <a:xfrm>
            <a:off x="1525524" y="461937"/>
            <a:ext cx="2965512" cy="649188"/>
          </a:xfrm>
          <a:prstGeom prst="flowChartTerminator">
            <a:avLst/>
          </a:prstGeom>
          <a:solidFill>
            <a:srgbClr val="273775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购物车商品的删除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498493-3A6A-4A14-8695-9FD53E641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360" y="2287036"/>
            <a:ext cx="7688083" cy="30304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4973295-2D2D-4344-80AC-4AFDB418CF08}"/>
              </a:ext>
            </a:extLst>
          </p:cNvPr>
          <p:cNvSpPr txBox="1"/>
          <p:nvPr/>
        </p:nvSpPr>
        <p:spPr>
          <a:xfrm>
            <a:off x="1035496" y="3571403"/>
            <a:ext cx="220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按品牌和名称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F36FFA-E196-40D5-8E58-2ED556444C96}"/>
              </a:ext>
            </a:extLst>
          </p:cNvPr>
          <p:cNvSpPr txBox="1"/>
          <p:nvPr/>
        </p:nvSpPr>
        <p:spPr>
          <a:xfrm>
            <a:off x="6013623" y="532616"/>
            <a:ext cx="5320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删除购物车中的某商品或减少其数量</a:t>
            </a:r>
          </a:p>
        </p:txBody>
      </p:sp>
    </p:spTree>
    <p:extLst>
      <p:ext uri="{BB962C8B-B14F-4D97-AF65-F5344CB8AC3E}">
        <p14:creationId xmlns:p14="http://schemas.microsoft.com/office/powerpoint/2010/main" val="20723291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3B9DEF5-4589-4E76-A036-811E1170ED82}"/>
              </a:ext>
            </a:extLst>
          </p:cNvPr>
          <p:cNvSpPr txBox="1"/>
          <p:nvPr/>
        </p:nvSpPr>
        <p:spPr>
          <a:xfrm>
            <a:off x="618238" y="532615"/>
            <a:ext cx="9342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</a:t>
            </a:r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44026E8-9794-426E-BF57-F987B4745626}"/>
              </a:ext>
            </a:extLst>
          </p:cNvPr>
          <p:cNvSpPr txBox="1"/>
          <p:nvPr/>
        </p:nvSpPr>
        <p:spPr>
          <a:xfrm>
            <a:off x="1427853" y="461937"/>
            <a:ext cx="2728618" cy="649188"/>
          </a:xfrm>
          <a:prstGeom prst="flowChartTerminator">
            <a:avLst/>
          </a:prstGeom>
          <a:solidFill>
            <a:srgbClr val="273775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查看购物车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6BE22D0-43A4-4B1F-B0EE-020AECC5D99E}"/>
              </a:ext>
            </a:extLst>
          </p:cNvPr>
          <p:cNvSpPr txBox="1"/>
          <p:nvPr/>
        </p:nvSpPr>
        <p:spPr>
          <a:xfrm>
            <a:off x="6253319" y="461937"/>
            <a:ext cx="5320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查看购物车中商品的名称、品牌、数量等信息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9A9F5FE-8346-41AE-BB73-F4175B6CE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724" y="2802007"/>
            <a:ext cx="85725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7353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3B9DEF5-4589-4E76-A036-811E1170ED82}"/>
              </a:ext>
            </a:extLst>
          </p:cNvPr>
          <p:cNvSpPr txBox="1"/>
          <p:nvPr/>
        </p:nvSpPr>
        <p:spPr>
          <a:xfrm>
            <a:off x="618238" y="532615"/>
            <a:ext cx="9342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7</a:t>
            </a:r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5867CE3-BE78-48B4-A0C4-110EBD568D71}"/>
              </a:ext>
            </a:extLst>
          </p:cNvPr>
          <p:cNvSpPr txBox="1"/>
          <p:nvPr/>
        </p:nvSpPr>
        <p:spPr>
          <a:xfrm>
            <a:off x="1466505" y="519513"/>
            <a:ext cx="2728618" cy="649188"/>
          </a:xfrm>
          <a:prstGeom prst="flowChartTerminator">
            <a:avLst/>
          </a:prstGeom>
          <a:solidFill>
            <a:srgbClr val="273775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结账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5C38B13-8F9C-4E76-94D7-B727B290757D}"/>
              </a:ext>
            </a:extLst>
          </p:cNvPr>
          <p:cNvSpPr txBox="1"/>
          <p:nvPr/>
        </p:nvSpPr>
        <p:spPr>
          <a:xfrm>
            <a:off x="6253319" y="707036"/>
            <a:ext cx="5320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用户结账，付款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D16FB5-B262-4D8B-8C12-0D845D496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691" y="1833148"/>
            <a:ext cx="92202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97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34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6351" y="2187575"/>
            <a:ext cx="12206288" cy="248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文本框 35"/>
          <p:cNvSpPr txBox="1">
            <a:spLocks noChangeArrowheads="1"/>
          </p:cNvSpPr>
          <p:nvPr/>
        </p:nvSpPr>
        <p:spPr bwMode="auto">
          <a:xfrm>
            <a:off x="2660663" y="2828927"/>
            <a:ext cx="103105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7200" dirty="0">
                <a:solidFill>
                  <a:srgbClr val="273775"/>
                </a:solidFill>
                <a:latin typeface="Impact" panose="020B0806030902050204" pitchFamily="34" charset="0"/>
              </a:rPr>
              <a:t>01</a:t>
            </a:r>
            <a:endParaRPr lang="zh-CN" altLang="en-US" sz="7200" dirty="0">
              <a:solidFill>
                <a:srgbClr val="273775"/>
              </a:solidFill>
              <a:latin typeface="Impact" panose="020B0806030902050204" pitchFamily="34" charset="0"/>
            </a:endParaRPr>
          </a:p>
        </p:txBody>
      </p:sp>
      <p:sp>
        <p:nvSpPr>
          <p:cNvPr id="26628" name="文本框 36"/>
          <p:cNvSpPr txBox="1">
            <a:spLocks noChangeArrowheads="1"/>
          </p:cNvSpPr>
          <p:nvPr/>
        </p:nvSpPr>
        <p:spPr bwMode="auto">
          <a:xfrm>
            <a:off x="4267930" y="2816730"/>
            <a:ext cx="387798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7200" dirty="0">
                <a:solidFill>
                  <a:srgbClr val="2737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</a:p>
        </p:txBody>
      </p:sp>
      <p:sp>
        <p:nvSpPr>
          <p:cNvPr id="26629" name="矩形 39"/>
          <p:cNvSpPr>
            <a:spLocks noChangeArrowheads="1"/>
          </p:cNvSpPr>
          <p:nvPr/>
        </p:nvSpPr>
        <p:spPr bwMode="auto">
          <a:xfrm>
            <a:off x="-4761" y="2071688"/>
            <a:ext cx="12203113" cy="144462"/>
          </a:xfrm>
          <a:prstGeom prst="rect">
            <a:avLst/>
          </a:prstGeom>
          <a:solidFill>
            <a:schemeClr val="bg1">
              <a:alpha val="2196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30" name="矩形 40"/>
          <p:cNvSpPr>
            <a:spLocks noChangeArrowheads="1"/>
          </p:cNvSpPr>
          <p:nvPr/>
        </p:nvSpPr>
        <p:spPr bwMode="auto">
          <a:xfrm>
            <a:off x="-4761" y="4670445"/>
            <a:ext cx="12203113" cy="144463"/>
          </a:xfrm>
          <a:prstGeom prst="rect">
            <a:avLst/>
          </a:prstGeom>
          <a:solidFill>
            <a:schemeClr val="bg1">
              <a:alpha val="2196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26631" name="图片 41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21108" y="2709866"/>
            <a:ext cx="18097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632" name="Group 8"/>
          <p:cNvGrpSpPr>
            <a:grpSpLocks/>
          </p:cNvGrpSpPr>
          <p:nvPr/>
        </p:nvGrpSpPr>
        <p:grpSpPr bwMode="auto">
          <a:xfrm>
            <a:off x="655640" y="187345"/>
            <a:ext cx="10880725" cy="6132513"/>
            <a:chOff x="0" y="0"/>
            <a:chExt cx="10879273" cy="6132779"/>
          </a:xfrm>
        </p:grpSpPr>
        <p:sp>
          <p:nvSpPr>
            <p:cNvPr id="26633" name="六边形 43"/>
            <p:cNvSpPr>
              <a:spLocks noChangeArrowheads="1"/>
            </p:cNvSpPr>
            <p:nvPr/>
          </p:nvSpPr>
          <p:spPr bwMode="auto">
            <a:xfrm>
              <a:off x="64545" y="2066304"/>
              <a:ext cx="668235" cy="576064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chemeClr val="bg1">
                <a:alpha val="4196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6634" name="六边形 44"/>
            <p:cNvSpPr>
              <a:spLocks noChangeArrowheads="1"/>
            </p:cNvSpPr>
            <p:nvPr/>
          </p:nvSpPr>
          <p:spPr bwMode="auto">
            <a:xfrm>
              <a:off x="0" y="4927266"/>
              <a:ext cx="1002352" cy="864096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chemeClr val="bg1">
                <a:alpha val="2196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6635" name="六边形 45"/>
            <p:cNvSpPr>
              <a:spLocks noChangeArrowheads="1"/>
            </p:cNvSpPr>
            <p:nvPr/>
          </p:nvSpPr>
          <p:spPr bwMode="auto">
            <a:xfrm>
              <a:off x="5537153" y="4695327"/>
              <a:ext cx="792088" cy="682835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chemeClr val="bg1">
                <a:alpha val="4196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6636" name="六边形 46"/>
            <p:cNvSpPr>
              <a:spLocks noChangeArrowheads="1"/>
            </p:cNvSpPr>
            <p:nvPr/>
          </p:nvSpPr>
          <p:spPr bwMode="auto">
            <a:xfrm>
              <a:off x="7877413" y="1959534"/>
              <a:ext cx="792088" cy="682835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chemeClr val="bg1">
                <a:alpha val="4196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6637" name="六边形 47"/>
            <p:cNvSpPr>
              <a:spLocks noChangeArrowheads="1"/>
            </p:cNvSpPr>
            <p:nvPr/>
          </p:nvSpPr>
          <p:spPr bwMode="auto">
            <a:xfrm>
              <a:off x="2419310" y="4026703"/>
              <a:ext cx="792088" cy="682835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chemeClr val="bg1">
                <a:alpha val="2196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6638" name="六边形 48"/>
            <p:cNvSpPr>
              <a:spLocks noChangeArrowheads="1"/>
            </p:cNvSpPr>
            <p:nvPr/>
          </p:nvSpPr>
          <p:spPr bwMode="auto">
            <a:xfrm>
              <a:off x="9353577" y="0"/>
              <a:ext cx="1339315" cy="1154580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chemeClr val="bg1">
                <a:alpha val="2196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6639" name="六边形 49"/>
            <p:cNvSpPr>
              <a:spLocks noChangeArrowheads="1"/>
            </p:cNvSpPr>
            <p:nvPr/>
          </p:nvSpPr>
          <p:spPr bwMode="auto">
            <a:xfrm>
              <a:off x="9353577" y="5449944"/>
              <a:ext cx="792088" cy="682835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chemeClr val="bg1">
                <a:alpha val="4196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6640" name="六边形 50"/>
            <p:cNvSpPr>
              <a:spLocks noChangeArrowheads="1"/>
            </p:cNvSpPr>
            <p:nvPr/>
          </p:nvSpPr>
          <p:spPr bwMode="auto">
            <a:xfrm>
              <a:off x="4758454" y="1276700"/>
              <a:ext cx="792088" cy="682835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chemeClr val="bg1">
                <a:alpha val="2196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6641" name="六边形 51"/>
            <p:cNvSpPr>
              <a:spLocks noChangeArrowheads="1"/>
            </p:cNvSpPr>
            <p:nvPr/>
          </p:nvSpPr>
          <p:spPr bwMode="auto">
            <a:xfrm>
              <a:off x="10427646" y="2447702"/>
              <a:ext cx="451627" cy="389333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chemeClr val="bg1">
                <a:alpha val="4196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3B9DEF5-4589-4E76-A036-811E1170ED82}"/>
              </a:ext>
            </a:extLst>
          </p:cNvPr>
          <p:cNvSpPr txBox="1"/>
          <p:nvPr/>
        </p:nvSpPr>
        <p:spPr>
          <a:xfrm>
            <a:off x="618238" y="532615"/>
            <a:ext cx="9342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8</a:t>
            </a:r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3ACF77C-998F-43A7-8F3B-409D5F22FDE9}"/>
              </a:ext>
            </a:extLst>
          </p:cNvPr>
          <p:cNvSpPr txBox="1"/>
          <p:nvPr/>
        </p:nvSpPr>
        <p:spPr>
          <a:xfrm>
            <a:off x="1552516" y="418656"/>
            <a:ext cx="3046018" cy="735747"/>
          </a:xfrm>
          <a:prstGeom prst="flowChartTerminator">
            <a:avLst/>
          </a:prstGeom>
          <a:solidFill>
            <a:srgbClr val="FFC000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清空购物车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3C6C2B8-C06D-4475-A6CE-0211B7264335}"/>
              </a:ext>
            </a:extLst>
          </p:cNvPr>
          <p:cNvSpPr txBox="1"/>
          <p:nvPr/>
        </p:nvSpPr>
        <p:spPr>
          <a:xfrm>
            <a:off x="7255565" y="578781"/>
            <a:ext cx="3260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一键清空购物车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36C5A4F-3672-4451-919F-EA553704F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591" y="1557897"/>
            <a:ext cx="10572750" cy="12287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20399A9-5058-41B4-8AAA-D26CBC7CB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22" y="4071379"/>
            <a:ext cx="3705225" cy="2514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E2E7873-7DCC-40D6-9B66-BDD54D633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5078" y="4006712"/>
            <a:ext cx="4333875" cy="2085975"/>
          </a:xfrm>
          <a:prstGeom prst="rect">
            <a:avLst/>
          </a:prstGeom>
        </p:spPr>
      </p:pic>
      <p:sp>
        <p:nvSpPr>
          <p:cNvPr id="8" name="箭头: 下 7">
            <a:extLst>
              <a:ext uri="{FF2B5EF4-FFF2-40B4-BE49-F238E27FC236}">
                <a16:creationId xmlns:a16="http://schemas.microsoft.com/office/drawing/2014/main" id="{E5B785C7-C8F4-4D5E-9DE7-E1C2CF736784}"/>
              </a:ext>
            </a:extLst>
          </p:cNvPr>
          <p:cNvSpPr/>
          <p:nvPr/>
        </p:nvSpPr>
        <p:spPr bwMode="auto">
          <a:xfrm rot="2361867">
            <a:off x="2655184" y="2699683"/>
            <a:ext cx="282671" cy="1499276"/>
          </a:xfrm>
          <a:prstGeom prst="downArrow">
            <a:avLst>
              <a:gd name="adj1" fmla="val 50000"/>
              <a:gd name="adj2" fmla="val 11087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81EEF119-1C33-423D-B0CF-1BCD229FFAD1}"/>
              </a:ext>
            </a:extLst>
          </p:cNvPr>
          <p:cNvSpPr/>
          <p:nvPr/>
        </p:nvSpPr>
        <p:spPr bwMode="auto">
          <a:xfrm rot="16200000">
            <a:off x="5843800" y="4082992"/>
            <a:ext cx="246013" cy="2196548"/>
          </a:xfrm>
          <a:prstGeom prst="downArrow">
            <a:avLst>
              <a:gd name="adj1" fmla="val 50000"/>
              <a:gd name="adj2" fmla="val 11087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97099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3B9DEF5-4589-4E76-A036-811E1170ED82}"/>
              </a:ext>
            </a:extLst>
          </p:cNvPr>
          <p:cNvSpPr txBox="1"/>
          <p:nvPr/>
        </p:nvSpPr>
        <p:spPr>
          <a:xfrm>
            <a:off x="618238" y="532615"/>
            <a:ext cx="9342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9</a:t>
            </a:r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96AE0F2-CC52-4E32-B136-9C1075414A3C}"/>
              </a:ext>
            </a:extLst>
          </p:cNvPr>
          <p:cNvSpPr txBox="1"/>
          <p:nvPr/>
        </p:nvSpPr>
        <p:spPr>
          <a:xfrm>
            <a:off x="1403429" y="418656"/>
            <a:ext cx="3046018" cy="735747"/>
          </a:xfrm>
          <a:prstGeom prst="flowChartTerminator">
            <a:avLst/>
          </a:prstGeom>
          <a:solidFill>
            <a:srgbClr val="FFC000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编辑收货地址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0B3CD63-A603-4584-B773-ACB043BD154E}"/>
              </a:ext>
            </a:extLst>
          </p:cNvPr>
          <p:cNvSpPr txBox="1"/>
          <p:nvPr/>
        </p:nvSpPr>
        <p:spPr>
          <a:xfrm>
            <a:off x="6096000" y="532615"/>
            <a:ext cx="5320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顾客编辑或删除收货地址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B1EABF9-F1FC-4A4C-9E54-5DD5B4262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076" y="1390277"/>
            <a:ext cx="6045753" cy="289746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C02D6EC-603E-48F8-97D1-670375143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71" y="2978158"/>
            <a:ext cx="56292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8054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3B9DEF5-4589-4E76-A036-811E1170ED82}"/>
              </a:ext>
            </a:extLst>
          </p:cNvPr>
          <p:cNvSpPr txBox="1"/>
          <p:nvPr/>
        </p:nvSpPr>
        <p:spPr>
          <a:xfrm>
            <a:off x="618238" y="532615"/>
            <a:ext cx="9342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</a:t>
            </a:r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0B3CD63-A603-4584-B773-ACB043BD154E}"/>
              </a:ext>
            </a:extLst>
          </p:cNvPr>
          <p:cNvSpPr txBox="1"/>
          <p:nvPr/>
        </p:nvSpPr>
        <p:spPr>
          <a:xfrm>
            <a:off x="6096000" y="395573"/>
            <a:ext cx="5320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顾客查看历史购买记录。所有曾经购买的物品都将予以展示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1131178-827E-4FA5-AF55-7D348F77EBA2}"/>
              </a:ext>
            </a:extLst>
          </p:cNvPr>
          <p:cNvSpPr txBox="1"/>
          <p:nvPr/>
        </p:nvSpPr>
        <p:spPr>
          <a:xfrm>
            <a:off x="1501799" y="395573"/>
            <a:ext cx="3046018" cy="735747"/>
          </a:xfrm>
          <a:prstGeom prst="flowChartTerminator">
            <a:avLst/>
          </a:prstGeom>
          <a:solidFill>
            <a:srgbClr val="FFC000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查看购买记录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866F040-8EDC-45AB-8750-EA40F59E3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886" y="2019300"/>
            <a:ext cx="902017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9785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3B9DEF5-4589-4E76-A036-811E1170ED82}"/>
              </a:ext>
            </a:extLst>
          </p:cNvPr>
          <p:cNvSpPr txBox="1"/>
          <p:nvPr/>
        </p:nvSpPr>
        <p:spPr>
          <a:xfrm>
            <a:off x="618238" y="532615"/>
            <a:ext cx="9342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11</a:t>
            </a:r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0B3CD63-A603-4584-B773-ACB043BD154E}"/>
              </a:ext>
            </a:extLst>
          </p:cNvPr>
          <p:cNvSpPr txBox="1"/>
          <p:nvPr/>
        </p:nvSpPr>
        <p:spPr>
          <a:xfrm>
            <a:off x="6096000" y="532613"/>
            <a:ext cx="5320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顾客修改登录密码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5E95676-5237-4134-A6BB-6E91AFE0710C}"/>
              </a:ext>
            </a:extLst>
          </p:cNvPr>
          <p:cNvSpPr txBox="1"/>
          <p:nvPr/>
        </p:nvSpPr>
        <p:spPr>
          <a:xfrm>
            <a:off x="1552516" y="395573"/>
            <a:ext cx="3046018" cy="735747"/>
          </a:xfrm>
          <a:prstGeom prst="flowChartTerminator">
            <a:avLst/>
          </a:prstGeom>
          <a:solidFill>
            <a:srgbClr val="FFC000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修改密码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A1C5C1E-9891-4A41-A28B-6B63F5171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106" y="1717398"/>
            <a:ext cx="3192532" cy="423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4792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3B9DEF5-4589-4E76-A036-811E1170ED82}"/>
              </a:ext>
            </a:extLst>
          </p:cNvPr>
          <p:cNvSpPr txBox="1"/>
          <p:nvPr/>
        </p:nvSpPr>
        <p:spPr>
          <a:xfrm>
            <a:off x="618238" y="532615"/>
            <a:ext cx="9342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12</a:t>
            </a:r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0B3CD63-A603-4584-B773-ACB043BD154E}"/>
              </a:ext>
            </a:extLst>
          </p:cNvPr>
          <p:cNvSpPr txBox="1"/>
          <p:nvPr/>
        </p:nvSpPr>
        <p:spPr>
          <a:xfrm>
            <a:off x="6096000" y="532613"/>
            <a:ext cx="5320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顾客购买</a:t>
            </a:r>
            <a:r>
              <a:rPr lang="en-US" altLang="zh-CN" sz="28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VIP</a:t>
            </a:r>
            <a:r>
              <a:rPr lang="zh-CN" altLang="en-US" sz="28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去广告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4D18906-E0FA-4F3C-98B7-95F4AC2663A5}"/>
              </a:ext>
            </a:extLst>
          </p:cNvPr>
          <p:cNvSpPr txBox="1"/>
          <p:nvPr/>
        </p:nvSpPr>
        <p:spPr>
          <a:xfrm>
            <a:off x="1552516" y="418656"/>
            <a:ext cx="3046018" cy="735747"/>
          </a:xfrm>
          <a:prstGeom prst="flowChartTerminator">
            <a:avLst/>
          </a:prstGeom>
          <a:solidFill>
            <a:srgbClr val="FFC000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购买</a:t>
            </a:r>
            <a:r>
              <a:rPr lang="en-US" altLang="zh-CN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VIP</a:t>
            </a: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去广告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83D2D70-EE26-41E7-B2FB-00C7B67C6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805" y="1311761"/>
            <a:ext cx="7400925" cy="24193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ABB2F26-8DDA-4E6F-8C6D-9FBA4C3B7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805" y="3987039"/>
            <a:ext cx="7574638" cy="247565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40EBE1E-09D1-4282-9666-E182C567BE8E}"/>
              </a:ext>
            </a:extLst>
          </p:cNvPr>
          <p:cNvSpPr txBox="1"/>
          <p:nvPr/>
        </p:nvSpPr>
        <p:spPr>
          <a:xfrm>
            <a:off x="-721909" y="2320514"/>
            <a:ext cx="5320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购买去广告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D9BBB4D-8332-413D-AF71-F5C8B0F27AA4}"/>
              </a:ext>
            </a:extLst>
          </p:cNvPr>
          <p:cNvSpPr txBox="1"/>
          <p:nvPr/>
        </p:nvSpPr>
        <p:spPr>
          <a:xfrm>
            <a:off x="-589388" y="5023019"/>
            <a:ext cx="5320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购买后已无广告</a:t>
            </a:r>
          </a:p>
        </p:txBody>
      </p:sp>
    </p:spTree>
    <p:extLst>
      <p:ext uri="{BB962C8B-B14F-4D97-AF65-F5344CB8AC3E}">
        <p14:creationId xmlns:p14="http://schemas.microsoft.com/office/powerpoint/2010/main" val="20598201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34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7144" y="2188319"/>
            <a:ext cx="12206288" cy="248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E5B0EEB9-4F30-45FE-9267-4DEEF86A27BA}"/>
              </a:ext>
            </a:extLst>
          </p:cNvPr>
          <p:cNvGrpSpPr/>
          <p:nvPr/>
        </p:nvGrpSpPr>
        <p:grpSpPr>
          <a:xfrm>
            <a:off x="1054356" y="2823560"/>
            <a:ext cx="9902225" cy="1201322"/>
            <a:chOff x="1530608" y="2813676"/>
            <a:chExt cx="9902225" cy="1201322"/>
          </a:xfrm>
        </p:grpSpPr>
        <p:sp>
          <p:nvSpPr>
            <p:cNvPr id="26627" name="文本框 35"/>
            <p:cNvSpPr txBox="1">
              <a:spLocks noChangeArrowheads="1"/>
            </p:cNvSpPr>
            <p:nvPr/>
          </p:nvSpPr>
          <p:spPr bwMode="auto">
            <a:xfrm>
              <a:off x="1530608" y="2813676"/>
              <a:ext cx="1168910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7200" dirty="0">
                  <a:solidFill>
                    <a:srgbClr val="273775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7200" dirty="0">
                <a:solidFill>
                  <a:srgbClr val="273775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6628" name="文本框 36"/>
            <p:cNvSpPr txBox="1">
              <a:spLocks noChangeArrowheads="1"/>
            </p:cNvSpPr>
            <p:nvPr/>
          </p:nvSpPr>
          <p:spPr bwMode="auto">
            <a:xfrm>
              <a:off x="2938200" y="2814669"/>
              <a:ext cx="8494633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7200" dirty="0">
                  <a:solidFill>
                    <a:srgbClr val="2737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数据结构及核心函数</a:t>
              </a:r>
            </a:p>
          </p:txBody>
        </p:sp>
      </p:grpSp>
      <p:sp>
        <p:nvSpPr>
          <p:cNvPr id="26629" name="矩形 39"/>
          <p:cNvSpPr>
            <a:spLocks noChangeArrowheads="1"/>
          </p:cNvSpPr>
          <p:nvPr/>
        </p:nvSpPr>
        <p:spPr bwMode="auto">
          <a:xfrm>
            <a:off x="-4761" y="2071688"/>
            <a:ext cx="12203113" cy="144462"/>
          </a:xfrm>
          <a:prstGeom prst="rect">
            <a:avLst/>
          </a:prstGeom>
          <a:solidFill>
            <a:schemeClr val="bg1">
              <a:alpha val="2196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30" name="矩形 40"/>
          <p:cNvSpPr>
            <a:spLocks noChangeArrowheads="1"/>
          </p:cNvSpPr>
          <p:nvPr/>
        </p:nvSpPr>
        <p:spPr bwMode="auto">
          <a:xfrm>
            <a:off x="-4761" y="4670445"/>
            <a:ext cx="12203113" cy="144463"/>
          </a:xfrm>
          <a:prstGeom prst="rect">
            <a:avLst/>
          </a:prstGeom>
          <a:solidFill>
            <a:schemeClr val="bg1">
              <a:alpha val="2196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26631" name="图片 41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32778" y="2698381"/>
            <a:ext cx="18097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632" name="Group 8"/>
          <p:cNvGrpSpPr>
            <a:grpSpLocks/>
          </p:cNvGrpSpPr>
          <p:nvPr/>
        </p:nvGrpSpPr>
        <p:grpSpPr bwMode="auto">
          <a:xfrm>
            <a:off x="655640" y="187345"/>
            <a:ext cx="10880725" cy="6132513"/>
            <a:chOff x="0" y="0"/>
            <a:chExt cx="10879273" cy="6132779"/>
          </a:xfrm>
        </p:grpSpPr>
        <p:sp>
          <p:nvSpPr>
            <p:cNvPr id="26633" name="六边形 43"/>
            <p:cNvSpPr>
              <a:spLocks noChangeArrowheads="1"/>
            </p:cNvSpPr>
            <p:nvPr/>
          </p:nvSpPr>
          <p:spPr bwMode="auto">
            <a:xfrm>
              <a:off x="64545" y="2066304"/>
              <a:ext cx="668235" cy="576064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chemeClr val="bg1">
                <a:alpha val="4196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6634" name="六边形 44"/>
            <p:cNvSpPr>
              <a:spLocks noChangeArrowheads="1"/>
            </p:cNvSpPr>
            <p:nvPr/>
          </p:nvSpPr>
          <p:spPr bwMode="auto">
            <a:xfrm>
              <a:off x="0" y="4927266"/>
              <a:ext cx="1002352" cy="864096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chemeClr val="bg1">
                <a:alpha val="2196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6635" name="六边形 45"/>
            <p:cNvSpPr>
              <a:spLocks noChangeArrowheads="1"/>
            </p:cNvSpPr>
            <p:nvPr/>
          </p:nvSpPr>
          <p:spPr bwMode="auto">
            <a:xfrm>
              <a:off x="5537153" y="4695327"/>
              <a:ext cx="792088" cy="682835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chemeClr val="bg1">
                <a:alpha val="4196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6636" name="六边形 46"/>
            <p:cNvSpPr>
              <a:spLocks noChangeArrowheads="1"/>
            </p:cNvSpPr>
            <p:nvPr/>
          </p:nvSpPr>
          <p:spPr bwMode="auto">
            <a:xfrm>
              <a:off x="7877413" y="1959534"/>
              <a:ext cx="792088" cy="682835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chemeClr val="bg1">
                <a:alpha val="4196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6637" name="六边形 47"/>
            <p:cNvSpPr>
              <a:spLocks noChangeArrowheads="1"/>
            </p:cNvSpPr>
            <p:nvPr/>
          </p:nvSpPr>
          <p:spPr bwMode="auto">
            <a:xfrm>
              <a:off x="2419310" y="4026703"/>
              <a:ext cx="792088" cy="682835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chemeClr val="bg1">
                <a:alpha val="2196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6638" name="六边形 48"/>
            <p:cNvSpPr>
              <a:spLocks noChangeArrowheads="1"/>
            </p:cNvSpPr>
            <p:nvPr/>
          </p:nvSpPr>
          <p:spPr bwMode="auto">
            <a:xfrm>
              <a:off x="9353577" y="0"/>
              <a:ext cx="1339315" cy="1154580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chemeClr val="bg1">
                <a:alpha val="2196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6639" name="六边形 49"/>
            <p:cNvSpPr>
              <a:spLocks noChangeArrowheads="1"/>
            </p:cNvSpPr>
            <p:nvPr/>
          </p:nvSpPr>
          <p:spPr bwMode="auto">
            <a:xfrm>
              <a:off x="9353577" y="5449944"/>
              <a:ext cx="792088" cy="682835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chemeClr val="bg1">
                <a:alpha val="4196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6640" name="六边形 50"/>
            <p:cNvSpPr>
              <a:spLocks noChangeArrowheads="1"/>
            </p:cNvSpPr>
            <p:nvPr/>
          </p:nvSpPr>
          <p:spPr bwMode="auto">
            <a:xfrm>
              <a:off x="4758454" y="1276700"/>
              <a:ext cx="792088" cy="682835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chemeClr val="bg1">
                <a:alpha val="2196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6641" name="六边形 51"/>
            <p:cNvSpPr>
              <a:spLocks noChangeArrowheads="1"/>
            </p:cNvSpPr>
            <p:nvPr/>
          </p:nvSpPr>
          <p:spPr bwMode="auto">
            <a:xfrm>
              <a:off x="10427646" y="2447702"/>
              <a:ext cx="451627" cy="389333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chemeClr val="bg1">
                <a:alpha val="4196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82454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53660E4A-E414-4E2E-8964-08236B2A1F58}"/>
              </a:ext>
            </a:extLst>
          </p:cNvPr>
          <p:cNvGrpSpPr/>
          <p:nvPr/>
        </p:nvGrpSpPr>
        <p:grpSpPr>
          <a:xfrm>
            <a:off x="6096000" y="1555571"/>
            <a:ext cx="5109347" cy="3344961"/>
            <a:chOff x="1758116" y="1113109"/>
            <a:chExt cx="8792410" cy="4930096"/>
          </a:xfrm>
        </p:grpSpPr>
        <p:sp>
          <p:nvSpPr>
            <p:cNvPr id="5" name="文本框 36">
              <a:extLst>
                <a:ext uri="{FF2B5EF4-FFF2-40B4-BE49-F238E27FC236}">
                  <a16:creationId xmlns:a16="http://schemas.microsoft.com/office/drawing/2014/main" id="{ED6733A3-2552-4300-8FA1-FB82A8A6DE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8116" y="3801673"/>
              <a:ext cx="3495602" cy="952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36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管理员类</a:t>
              </a:r>
            </a:p>
          </p:txBody>
        </p:sp>
        <p:sp>
          <p:nvSpPr>
            <p:cNvPr id="6" name="文本框 36">
              <a:extLst>
                <a:ext uri="{FF2B5EF4-FFF2-40B4-BE49-F238E27FC236}">
                  <a16:creationId xmlns:a16="http://schemas.microsoft.com/office/drawing/2014/main" id="{619C1197-FA4B-4992-9D5E-09BAA6FF59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9380" y="3801673"/>
              <a:ext cx="2701146" cy="952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3600" dirty="0">
                  <a:solidFill>
                    <a:schemeClr val="accent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用户类</a:t>
              </a:r>
            </a:p>
          </p:txBody>
        </p:sp>
        <p:sp>
          <p:nvSpPr>
            <p:cNvPr id="7" name="箭头: 右 6">
              <a:extLst>
                <a:ext uri="{FF2B5EF4-FFF2-40B4-BE49-F238E27FC236}">
                  <a16:creationId xmlns:a16="http://schemas.microsoft.com/office/drawing/2014/main" id="{17AAAB77-3E91-4DEA-B724-46061CE34590}"/>
                </a:ext>
              </a:extLst>
            </p:cNvPr>
            <p:cNvSpPr/>
            <p:nvPr/>
          </p:nvSpPr>
          <p:spPr bwMode="auto">
            <a:xfrm rot="7255395">
              <a:off x="3791418" y="2935705"/>
              <a:ext cx="1399449" cy="241347"/>
            </a:xfrm>
            <a:prstGeom prst="rightArrow">
              <a:avLst>
                <a:gd name="adj1" fmla="val 50000"/>
                <a:gd name="adj2" fmla="val 206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584AE8EF-03BD-4240-AE95-6C0993B21764}"/>
                </a:ext>
              </a:extLst>
            </p:cNvPr>
            <p:cNvGrpSpPr/>
            <p:nvPr/>
          </p:nvGrpSpPr>
          <p:grpSpPr>
            <a:xfrm>
              <a:off x="4389678" y="1113109"/>
              <a:ext cx="3631898" cy="2478035"/>
              <a:chOff x="4112781" y="1182683"/>
              <a:chExt cx="3631898" cy="2478035"/>
            </a:xfrm>
          </p:grpSpPr>
          <p:sp>
            <p:nvSpPr>
              <p:cNvPr id="8" name="任意多边形 24">
                <a:extLst>
                  <a:ext uri="{FF2B5EF4-FFF2-40B4-BE49-F238E27FC236}">
                    <a16:creationId xmlns:a16="http://schemas.microsoft.com/office/drawing/2014/main" id="{120F3E82-6B49-47D8-8196-2C531745B6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2781" y="1182683"/>
                <a:ext cx="3631898" cy="2478035"/>
              </a:xfrm>
              <a:custGeom>
                <a:avLst/>
                <a:gdLst>
                  <a:gd name="T0" fmla="*/ 0 w 1822450"/>
                  <a:gd name="T1" fmla="*/ 0 h 1551623"/>
                  <a:gd name="T2" fmla="*/ 2567828 w 1822450"/>
                  <a:gd name="T3" fmla="*/ 0 h 1551623"/>
                  <a:gd name="T4" fmla="*/ 1283915 w 1822450"/>
                  <a:gd name="T5" fmla="*/ 2187764 h 1551623"/>
                  <a:gd name="T6" fmla="*/ 0 60000 65536"/>
                  <a:gd name="T7" fmla="*/ 0 60000 65536"/>
                  <a:gd name="T8" fmla="*/ 0 60000 65536"/>
                  <a:gd name="T9" fmla="*/ 0 w 1822450"/>
                  <a:gd name="T10" fmla="*/ 0 h 1551623"/>
                  <a:gd name="T11" fmla="*/ 1822450 w 1822450"/>
                  <a:gd name="T12" fmla="*/ 1551623 h 155162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22450" h="1551623">
                    <a:moveTo>
                      <a:pt x="0" y="0"/>
                    </a:moveTo>
                    <a:lnTo>
                      <a:pt x="1822450" y="0"/>
                    </a:lnTo>
                    <a:lnTo>
                      <a:pt x="911225" y="1551623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accent1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1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317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lIns="432000" tIns="0" rIns="432000" bIns="396000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30000"/>
                  </a:lnSpc>
                  <a:buFont typeface="Arial" panose="020B0604020202020204" pitchFamily="34" charset="0"/>
                  <a:buNone/>
                </a:pPr>
                <a:endPara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31ED702-664A-4A7F-835A-BBEBDFEE474E}"/>
                  </a:ext>
                </a:extLst>
              </p:cNvPr>
              <p:cNvSpPr txBox="1"/>
              <p:nvPr/>
            </p:nvSpPr>
            <p:spPr>
              <a:xfrm>
                <a:off x="5362418" y="1771731"/>
                <a:ext cx="1337087" cy="1224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类</a:t>
                </a:r>
              </a:p>
              <a:p>
                <a:endParaRPr lang="zh-CN" altLang="en-US" sz="1400" dirty="0"/>
              </a:p>
            </p:txBody>
          </p:sp>
        </p:grpSp>
        <p:sp>
          <p:nvSpPr>
            <p:cNvPr id="10" name="箭头: 右 9">
              <a:extLst>
                <a:ext uri="{FF2B5EF4-FFF2-40B4-BE49-F238E27FC236}">
                  <a16:creationId xmlns:a16="http://schemas.microsoft.com/office/drawing/2014/main" id="{5E70B3CF-C2C9-45B9-8325-BF376523A938}"/>
                </a:ext>
              </a:extLst>
            </p:cNvPr>
            <p:cNvSpPr/>
            <p:nvPr/>
          </p:nvSpPr>
          <p:spPr bwMode="auto">
            <a:xfrm rot="3531893">
              <a:off x="7306924" y="2951701"/>
              <a:ext cx="1399449" cy="241347"/>
            </a:xfrm>
            <a:prstGeom prst="rightArrow">
              <a:avLst>
                <a:gd name="adj1" fmla="val 50000"/>
                <a:gd name="adj2" fmla="val 206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EFA4BE1-8547-4ABF-9EB2-D06A18CFD388}"/>
                </a:ext>
              </a:extLst>
            </p:cNvPr>
            <p:cNvSpPr txBox="1"/>
            <p:nvPr/>
          </p:nvSpPr>
          <p:spPr>
            <a:xfrm>
              <a:off x="3505916" y="4818409"/>
              <a:ext cx="6627540" cy="1224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accent2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——</a:t>
              </a:r>
              <a:r>
                <a:rPr lang="zh-CN" altLang="en-US" sz="2400" dirty="0">
                  <a:solidFill>
                    <a:schemeClr val="accent2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数据结构均被封装在类的内部</a:t>
              </a: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52CCF802-B395-492F-829C-00066F9D6288}"/>
              </a:ext>
            </a:extLst>
          </p:cNvPr>
          <p:cNvSpPr txBox="1"/>
          <p:nvPr/>
        </p:nvSpPr>
        <p:spPr>
          <a:xfrm>
            <a:off x="1317675" y="507063"/>
            <a:ext cx="42413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struct </a:t>
            </a:r>
            <a:r>
              <a:rPr lang="en-US" altLang="zh-CN" sz="2400" dirty="0" err="1">
                <a:solidFill>
                  <a:srgbClr val="00B050"/>
                </a:solidFill>
              </a:rPr>
              <a:t>goods_info</a:t>
            </a:r>
            <a:r>
              <a:rPr lang="en-US" altLang="zh-CN" sz="2400" dirty="0">
                <a:solidFill>
                  <a:srgbClr val="00B050"/>
                </a:solidFill>
              </a:rPr>
              <a:t> //</a:t>
            </a:r>
            <a:r>
              <a:rPr lang="zh-CN" altLang="en-US" sz="2000" dirty="0">
                <a:solidFill>
                  <a:srgbClr val="00B050"/>
                </a:solidFill>
              </a:rPr>
              <a:t>储存商品信息</a:t>
            </a:r>
            <a:endParaRPr lang="en-US" altLang="zh-CN" sz="2000" dirty="0">
              <a:solidFill>
                <a:srgbClr val="00B050"/>
              </a:solidFill>
            </a:endParaRPr>
          </a:p>
          <a:p>
            <a:r>
              <a:rPr lang="en-US" altLang="zh-CN" sz="2400" dirty="0"/>
              <a:t>{</a:t>
            </a:r>
          </a:p>
          <a:p>
            <a:r>
              <a:rPr lang="en-US" altLang="zh-CN" sz="2400" dirty="0"/>
              <a:t>	string ID;</a:t>
            </a:r>
          </a:p>
          <a:p>
            <a:r>
              <a:rPr lang="en-US" altLang="zh-CN" sz="2400" dirty="0"/>
              <a:t>	string name;</a:t>
            </a:r>
          </a:p>
          <a:p>
            <a:r>
              <a:rPr lang="en-US" altLang="zh-CN" sz="2400" dirty="0"/>
              <a:t>	string brand;</a:t>
            </a:r>
          </a:p>
          <a:p>
            <a:r>
              <a:rPr lang="en-US" altLang="zh-CN" sz="2400" dirty="0"/>
              <a:t>	float  price;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amount;</a:t>
            </a:r>
          </a:p>
          <a:p>
            <a:r>
              <a:rPr lang="en-US" altLang="zh-CN" sz="2400" dirty="0"/>
              <a:t>};</a:t>
            </a:r>
            <a:endParaRPr lang="zh-CN" altLang="en-US" sz="2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8C34CF9-6C3D-4843-8A8D-65B5E23AB0F7}"/>
              </a:ext>
            </a:extLst>
          </p:cNvPr>
          <p:cNvSpPr txBox="1"/>
          <p:nvPr/>
        </p:nvSpPr>
        <p:spPr>
          <a:xfrm>
            <a:off x="1317675" y="4221944"/>
            <a:ext cx="36293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struct </a:t>
            </a:r>
            <a:r>
              <a:rPr lang="en-US" altLang="zh-CN" sz="2400" dirty="0">
                <a:solidFill>
                  <a:srgbClr val="00B050"/>
                </a:solidFill>
              </a:rPr>
              <a:t>account //</a:t>
            </a:r>
            <a:r>
              <a:rPr lang="zh-CN" altLang="en-US" dirty="0">
                <a:solidFill>
                  <a:srgbClr val="00B050"/>
                </a:solidFill>
              </a:rPr>
              <a:t>储存用户账户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sz="2400" dirty="0"/>
              <a:t>{</a:t>
            </a:r>
          </a:p>
          <a:p>
            <a:r>
              <a:rPr lang="en-US" altLang="zh-CN" sz="2400" dirty="0"/>
              <a:t>	string ID;</a:t>
            </a:r>
          </a:p>
          <a:p>
            <a:r>
              <a:rPr lang="en-US" altLang="zh-CN" sz="2400" dirty="0"/>
              <a:t>	string password;</a:t>
            </a:r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526442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矩形 1"/>
          <p:cNvSpPr>
            <a:spLocks noChangeArrowheads="1"/>
          </p:cNvSpPr>
          <p:nvPr/>
        </p:nvSpPr>
        <p:spPr bwMode="auto">
          <a:xfrm>
            <a:off x="261939" y="319088"/>
            <a:ext cx="101600" cy="595312"/>
          </a:xfrm>
          <a:prstGeom prst="rect">
            <a:avLst/>
          </a:prstGeom>
          <a:solidFill>
            <a:srgbClr val="2737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0963" name="矩形 2"/>
          <p:cNvSpPr>
            <a:spLocks noChangeArrowheads="1"/>
          </p:cNvSpPr>
          <p:nvPr/>
        </p:nvSpPr>
        <p:spPr bwMode="auto">
          <a:xfrm>
            <a:off x="392113" y="319088"/>
            <a:ext cx="101600" cy="595312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0964" name="矩形 3"/>
          <p:cNvSpPr>
            <a:spLocks noChangeArrowheads="1"/>
          </p:cNvSpPr>
          <p:nvPr/>
        </p:nvSpPr>
        <p:spPr bwMode="auto">
          <a:xfrm>
            <a:off x="522288" y="319088"/>
            <a:ext cx="101600" cy="595312"/>
          </a:xfrm>
          <a:prstGeom prst="rect">
            <a:avLst/>
          </a:prstGeom>
          <a:solidFill>
            <a:srgbClr val="87B2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0965" name="文本框 4"/>
          <p:cNvSpPr txBox="1">
            <a:spLocks noChangeArrowheads="1"/>
          </p:cNvSpPr>
          <p:nvPr/>
        </p:nvSpPr>
        <p:spPr bwMode="auto">
          <a:xfrm>
            <a:off x="685813" y="377845"/>
            <a:ext cx="359104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管理员类 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 Class</a:t>
            </a:r>
            <a:endParaRPr lang="zh-CN" altLang="en-US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66" name="Freeform 47"/>
          <p:cNvSpPr>
            <a:spLocks noEditPoints="1"/>
          </p:cNvSpPr>
          <p:nvPr/>
        </p:nvSpPr>
        <p:spPr bwMode="auto">
          <a:xfrm>
            <a:off x="1301450" y="3014880"/>
            <a:ext cx="8932147" cy="1574256"/>
          </a:xfrm>
          <a:custGeom>
            <a:avLst/>
            <a:gdLst>
              <a:gd name="T0" fmla="*/ 2147483646 w 3426"/>
              <a:gd name="T1" fmla="*/ 2147483646 h 1232"/>
              <a:gd name="T2" fmla="*/ 2147483646 w 3426"/>
              <a:gd name="T3" fmla="*/ 1346907675 h 1232"/>
              <a:gd name="T4" fmla="*/ 2147483646 w 3426"/>
              <a:gd name="T5" fmla="*/ 901742504 h 1232"/>
              <a:gd name="T6" fmla="*/ 2147483646 w 3426"/>
              <a:gd name="T7" fmla="*/ 1015888032 h 1232"/>
              <a:gd name="T8" fmla="*/ 2147483646 w 3426"/>
              <a:gd name="T9" fmla="*/ 1951874195 h 1232"/>
              <a:gd name="T10" fmla="*/ 2147483646 w 3426"/>
              <a:gd name="T11" fmla="*/ 2147483646 h 1232"/>
              <a:gd name="T12" fmla="*/ 2147483646 w 3426"/>
              <a:gd name="T13" fmla="*/ 2147483646 h 1232"/>
              <a:gd name="T14" fmla="*/ 2147483646 w 3426"/>
              <a:gd name="T15" fmla="*/ 1974703301 h 1232"/>
              <a:gd name="T16" fmla="*/ 2147483646 w 3426"/>
              <a:gd name="T17" fmla="*/ 821840635 h 1232"/>
              <a:gd name="T18" fmla="*/ 2147483646 w 3426"/>
              <a:gd name="T19" fmla="*/ 1472465366 h 1232"/>
              <a:gd name="T20" fmla="*/ 2147483646 w 3426"/>
              <a:gd name="T21" fmla="*/ 2147483646 h 1232"/>
              <a:gd name="T22" fmla="*/ 2147483646 w 3426"/>
              <a:gd name="T23" fmla="*/ 2147483646 h 1232"/>
              <a:gd name="T24" fmla="*/ 2147483646 w 3426"/>
              <a:gd name="T25" fmla="*/ 1518123578 h 1232"/>
              <a:gd name="T26" fmla="*/ 2147483646 w 3426"/>
              <a:gd name="T27" fmla="*/ 216874114 h 1232"/>
              <a:gd name="T28" fmla="*/ 2147483646 w 3426"/>
              <a:gd name="T29" fmla="*/ 1164274830 h 1232"/>
              <a:gd name="T30" fmla="*/ 2147483646 w 3426"/>
              <a:gd name="T31" fmla="*/ 2147483646 h 1232"/>
              <a:gd name="T32" fmla="*/ 2147483646 w 3426"/>
              <a:gd name="T33" fmla="*/ 2147483646 h 1232"/>
              <a:gd name="T34" fmla="*/ 2147483646 w 3426"/>
              <a:gd name="T35" fmla="*/ 1335493122 h 1232"/>
              <a:gd name="T36" fmla="*/ 2147483646 w 3426"/>
              <a:gd name="T37" fmla="*/ 639210179 h 1232"/>
              <a:gd name="T38" fmla="*/ 2147483646 w 3426"/>
              <a:gd name="T39" fmla="*/ 2147483646 h 1232"/>
              <a:gd name="T40" fmla="*/ 2147483646 w 3426"/>
              <a:gd name="T41" fmla="*/ 2147483646 h 1232"/>
              <a:gd name="T42" fmla="*/ 2147483646 w 3426"/>
              <a:gd name="T43" fmla="*/ 2147483646 h 1232"/>
              <a:gd name="T44" fmla="*/ 2147483646 w 3426"/>
              <a:gd name="T45" fmla="*/ 1586610894 h 1232"/>
              <a:gd name="T46" fmla="*/ 1411802084 w 3426"/>
              <a:gd name="T47" fmla="*/ 844669740 h 1232"/>
              <a:gd name="T48" fmla="*/ 243856770 w 3426"/>
              <a:gd name="T49" fmla="*/ 547893756 h 1232"/>
              <a:gd name="T50" fmla="*/ 962591178 w 3426"/>
              <a:gd name="T51" fmla="*/ 1495294472 h 1232"/>
              <a:gd name="T52" fmla="*/ 1604320319 w 3426"/>
              <a:gd name="T53" fmla="*/ 2147483646 h 1232"/>
              <a:gd name="T54" fmla="*/ 1617153686 w 3426"/>
              <a:gd name="T55" fmla="*/ 2147483646 h 1232"/>
              <a:gd name="T56" fmla="*/ 885583377 w 3426"/>
              <a:gd name="T57" fmla="*/ 2147483646 h 1232"/>
              <a:gd name="T58" fmla="*/ 539052073 w 3426"/>
              <a:gd name="T59" fmla="*/ 2147483646 h 1232"/>
              <a:gd name="T60" fmla="*/ 911252644 w 3426"/>
              <a:gd name="T61" fmla="*/ 2147483646 h 1232"/>
              <a:gd name="T62" fmla="*/ 2147483646 w 3426"/>
              <a:gd name="T63" fmla="*/ 2147483646 h 1232"/>
              <a:gd name="T64" fmla="*/ 2147483646 w 3426"/>
              <a:gd name="T65" fmla="*/ 2147483646 h 1232"/>
              <a:gd name="T66" fmla="*/ 2147483646 w 3426"/>
              <a:gd name="T67" fmla="*/ 2147483646 h 1232"/>
              <a:gd name="T68" fmla="*/ 2147483646 w 3426"/>
              <a:gd name="T69" fmla="*/ 2147483646 h 1232"/>
              <a:gd name="T70" fmla="*/ 2147483646 w 3426"/>
              <a:gd name="T71" fmla="*/ 2147483646 h 1232"/>
              <a:gd name="T72" fmla="*/ 2147483646 w 3426"/>
              <a:gd name="T73" fmla="*/ 2147483646 h 1232"/>
              <a:gd name="T74" fmla="*/ 2147483646 w 3426"/>
              <a:gd name="T75" fmla="*/ 2147483646 h 1232"/>
              <a:gd name="T76" fmla="*/ 2147483646 w 3426"/>
              <a:gd name="T77" fmla="*/ 2147483646 h 1232"/>
              <a:gd name="T78" fmla="*/ 2147483646 w 3426"/>
              <a:gd name="T79" fmla="*/ 2147483646 h 1232"/>
              <a:gd name="T80" fmla="*/ 2147483646 w 3426"/>
              <a:gd name="T81" fmla="*/ 2147483646 h 1232"/>
              <a:gd name="T82" fmla="*/ 2147483646 w 3426"/>
              <a:gd name="T83" fmla="*/ 2147483646 h 1232"/>
              <a:gd name="T84" fmla="*/ 2147483646 w 3426"/>
              <a:gd name="T85" fmla="*/ 2147483646 h 1232"/>
              <a:gd name="T86" fmla="*/ 2147483646 w 3426"/>
              <a:gd name="T87" fmla="*/ 2147483646 h 1232"/>
              <a:gd name="T88" fmla="*/ 2147483646 w 3426"/>
              <a:gd name="T89" fmla="*/ 2147483646 h 1232"/>
              <a:gd name="T90" fmla="*/ 2147483646 w 3426"/>
              <a:gd name="T91" fmla="*/ 2147483646 h 1232"/>
              <a:gd name="T92" fmla="*/ 2147483646 w 3426"/>
              <a:gd name="T93" fmla="*/ 2147483646 h 1232"/>
              <a:gd name="T94" fmla="*/ 2147483646 w 3426"/>
              <a:gd name="T95" fmla="*/ 2147483646 h 1232"/>
              <a:gd name="T96" fmla="*/ 2147483646 w 3426"/>
              <a:gd name="T97" fmla="*/ 2147483646 h 1232"/>
              <a:gd name="T98" fmla="*/ 2147483646 w 3426"/>
              <a:gd name="T99" fmla="*/ 2147483646 h 1232"/>
              <a:gd name="T100" fmla="*/ 2147483646 w 3426"/>
              <a:gd name="T101" fmla="*/ 2147483646 h 1232"/>
              <a:gd name="T102" fmla="*/ 2147483646 w 3426"/>
              <a:gd name="T103" fmla="*/ 2147483646 h 1232"/>
              <a:gd name="T104" fmla="*/ 2147483646 w 3426"/>
              <a:gd name="T105" fmla="*/ 2077431887 h 1232"/>
              <a:gd name="T106" fmla="*/ 2147483646 w 3426"/>
              <a:gd name="T107" fmla="*/ 1792070456 h 1232"/>
              <a:gd name="T108" fmla="*/ 2147483646 w 3426"/>
              <a:gd name="T109" fmla="*/ 1951874195 h 1232"/>
              <a:gd name="T110" fmla="*/ 2147483646 w 3426"/>
              <a:gd name="T111" fmla="*/ 2147483646 h 1232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3426"/>
              <a:gd name="T169" fmla="*/ 0 h 1232"/>
              <a:gd name="T170" fmla="*/ 3426 w 3426"/>
              <a:gd name="T171" fmla="*/ 1232 h 1232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3426" h="1232">
                <a:moveTo>
                  <a:pt x="3426" y="540"/>
                </a:moveTo>
                <a:lnTo>
                  <a:pt x="3426" y="540"/>
                </a:lnTo>
                <a:lnTo>
                  <a:pt x="3400" y="506"/>
                </a:lnTo>
                <a:lnTo>
                  <a:pt x="3372" y="470"/>
                </a:lnTo>
                <a:lnTo>
                  <a:pt x="3342" y="436"/>
                </a:lnTo>
                <a:lnTo>
                  <a:pt x="3308" y="404"/>
                </a:lnTo>
                <a:lnTo>
                  <a:pt x="3270" y="372"/>
                </a:lnTo>
                <a:lnTo>
                  <a:pt x="3230" y="340"/>
                </a:lnTo>
                <a:lnTo>
                  <a:pt x="3188" y="312"/>
                </a:lnTo>
                <a:lnTo>
                  <a:pt x="3142" y="284"/>
                </a:lnTo>
                <a:lnTo>
                  <a:pt x="3094" y="258"/>
                </a:lnTo>
                <a:lnTo>
                  <a:pt x="3046" y="236"/>
                </a:lnTo>
                <a:lnTo>
                  <a:pt x="2994" y="216"/>
                </a:lnTo>
                <a:lnTo>
                  <a:pt x="2940" y="198"/>
                </a:lnTo>
                <a:lnTo>
                  <a:pt x="2884" y="182"/>
                </a:lnTo>
                <a:lnTo>
                  <a:pt x="2828" y="170"/>
                </a:lnTo>
                <a:lnTo>
                  <a:pt x="2770" y="162"/>
                </a:lnTo>
                <a:lnTo>
                  <a:pt x="2710" y="158"/>
                </a:lnTo>
                <a:lnTo>
                  <a:pt x="2646" y="156"/>
                </a:lnTo>
                <a:lnTo>
                  <a:pt x="2612" y="158"/>
                </a:lnTo>
                <a:lnTo>
                  <a:pt x="2580" y="162"/>
                </a:lnTo>
                <a:lnTo>
                  <a:pt x="2550" y="168"/>
                </a:lnTo>
                <a:lnTo>
                  <a:pt x="2536" y="172"/>
                </a:lnTo>
                <a:lnTo>
                  <a:pt x="2522" y="178"/>
                </a:lnTo>
                <a:lnTo>
                  <a:pt x="2510" y="186"/>
                </a:lnTo>
                <a:lnTo>
                  <a:pt x="2498" y="194"/>
                </a:lnTo>
                <a:lnTo>
                  <a:pt x="2488" y="202"/>
                </a:lnTo>
                <a:lnTo>
                  <a:pt x="2480" y="214"/>
                </a:lnTo>
                <a:lnTo>
                  <a:pt x="2516" y="298"/>
                </a:lnTo>
                <a:lnTo>
                  <a:pt x="2534" y="342"/>
                </a:lnTo>
                <a:lnTo>
                  <a:pt x="2548" y="386"/>
                </a:lnTo>
                <a:lnTo>
                  <a:pt x="2562" y="432"/>
                </a:lnTo>
                <a:lnTo>
                  <a:pt x="2576" y="480"/>
                </a:lnTo>
                <a:lnTo>
                  <a:pt x="2586" y="528"/>
                </a:lnTo>
                <a:lnTo>
                  <a:pt x="2592" y="580"/>
                </a:lnTo>
                <a:lnTo>
                  <a:pt x="2546" y="588"/>
                </a:lnTo>
                <a:lnTo>
                  <a:pt x="2496" y="598"/>
                </a:lnTo>
                <a:lnTo>
                  <a:pt x="2412" y="606"/>
                </a:lnTo>
                <a:lnTo>
                  <a:pt x="2358" y="608"/>
                </a:lnTo>
                <a:lnTo>
                  <a:pt x="2268" y="608"/>
                </a:lnTo>
                <a:lnTo>
                  <a:pt x="2270" y="578"/>
                </a:lnTo>
                <a:lnTo>
                  <a:pt x="2268" y="546"/>
                </a:lnTo>
                <a:lnTo>
                  <a:pt x="2266" y="512"/>
                </a:lnTo>
                <a:lnTo>
                  <a:pt x="2264" y="480"/>
                </a:lnTo>
                <a:lnTo>
                  <a:pt x="2258" y="446"/>
                </a:lnTo>
                <a:lnTo>
                  <a:pt x="2252" y="414"/>
                </a:lnTo>
                <a:lnTo>
                  <a:pt x="2244" y="380"/>
                </a:lnTo>
                <a:lnTo>
                  <a:pt x="2236" y="346"/>
                </a:lnTo>
                <a:lnTo>
                  <a:pt x="2224" y="312"/>
                </a:lnTo>
                <a:lnTo>
                  <a:pt x="2212" y="278"/>
                </a:lnTo>
                <a:lnTo>
                  <a:pt x="2196" y="244"/>
                </a:lnTo>
                <a:lnTo>
                  <a:pt x="2180" y="210"/>
                </a:lnTo>
                <a:lnTo>
                  <a:pt x="2160" y="176"/>
                </a:lnTo>
                <a:lnTo>
                  <a:pt x="2140" y="144"/>
                </a:lnTo>
                <a:lnTo>
                  <a:pt x="2116" y="110"/>
                </a:lnTo>
                <a:lnTo>
                  <a:pt x="2092" y="76"/>
                </a:lnTo>
                <a:lnTo>
                  <a:pt x="2106" y="114"/>
                </a:lnTo>
                <a:lnTo>
                  <a:pt x="2122" y="160"/>
                </a:lnTo>
                <a:lnTo>
                  <a:pt x="2140" y="222"/>
                </a:lnTo>
                <a:lnTo>
                  <a:pt x="2150" y="258"/>
                </a:lnTo>
                <a:lnTo>
                  <a:pt x="2158" y="298"/>
                </a:lnTo>
                <a:lnTo>
                  <a:pt x="2166" y="342"/>
                </a:lnTo>
                <a:lnTo>
                  <a:pt x="2174" y="390"/>
                </a:lnTo>
                <a:lnTo>
                  <a:pt x="2180" y="440"/>
                </a:lnTo>
                <a:lnTo>
                  <a:pt x="2186" y="494"/>
                </a:lnTo>
                <a:lnTo>
                  <a:pt x="2188" y="550"/>
                </a:lnTo>
                <a:lnTo>
                  <a:pt x="2190" y="608"/>
                </a:lnTo>
                <a:lnTo>
                  <a:pt x="1954" y="606"/>
                </a:lnTo>
                <a:lnTo>
                  <a:pt x="1680" y="600"/>
                </a:lnTo>
                <a:lnTo>
                  <a:pt x="1680" y="564"/>
                </a:lnTo>
                <a:lnTo>
                  <a:pt x="1680" y="528"/>
                </a:lnTo>
                <a:lnTo>
                  <a:pt x="1676" y="490"/>
                </a:lnTo>
                <a:lnTo>
                  <a:pt x="1672" y="454"/>
                </a:lnTo>
                <a:lnTo>
                  <a:pt x="1668" y="416"/>
                </a:lnTo>
                <a:lnTo>
                  <a:pt x="1660" y="380"/>
                </a:lnTo>
                <a:lnTo>
                  <a:pt x="1650" y="342"/>
                </a:lnTo>
                <a:lnTo>
                  <a:pt x="1640" y="304"/>
                </a:lnTo>
                <a:lnTo>
                  <a:pt x="1628" y="266"/>
                </a:lnTo>
                <a:lnTo>
                  <a:pt x="1612" y="228"/>
                </a:lnTo>
                <a:lnTo>
                  <a:pt x="1596" y="190"/>
                </a:lnTo>
                <a:lnTo>
                  <a:pt x="1576" y="152"/>
                </a:lnTo>
                <a:lnTo>
                  <a:pt x="1556" y="114"/>
                </a:lnTo>
                <a:lnTo>
                  <a:pt x="1532" y="76"/>
                </a:lnTo>
                <a:lnTo>
                  <a:pt x="1506" y="38"/>
                </a:lnTo>
                <a:lnTo>
                  <a:pt x="1478" y="0"/>
                </a:lnTo>
                <a:lnTo>
                  <a:pt x="1482" y="10"/>
                </a:lnTo>
                <a:lnTo>
                  <a:pt x="1494" y="42"/>
                </a:lnTo>
                <a:lnTo>
                  <a:pt x="1512" y="94"/>
                </a:lnTo>
                <a:lnTo>
                  <a:pt x="1532" y="162"/>
                </a:lnTo>
                <a:lnTo>
                  <a:pt x="1544" y="204"/>
                </a:lnTo>
                <a:lnTo>
                  <a:pt x="1554" y="250"/>
                </a:lnTo>
                <a:lnTo>
                  <a:pt x="1562" y="298"/>
                </a:lnTo>
                <a:lnTo>
                  <a:pt x="1572" y="352"/>
                </a:lnTo>
                <a:lnTo>
                  <a:pt x="1578" y="408"/>
                </a:lnTo>
                <a:lnTo>
                  <a:pt x="1584" y="468"/>
                </a:lnTo>
                <a:lnTo>
                  <a:pt x="1588" y="530"/>
                </a:lnTo>
                <a:lnTo>
                  <a:pt x="1588" y="596"/>
                </a:lnTo>
                <a:lnTo>
                  <a:pt x="964" y="580"/>
                </a:lnTo>
                <a:lnTo>
                  <a:pt x="962" y="518"/>
                </a:lnTo>
                <a:lnTo>
                  <a:pt x="958" y="488"/>
                </a:lnTo>
                <a:lnTo>
                  <a:pt x="954" y="456"/>
                </a:lnTo>
                <a:lnTo>
                  <a:pt x="950" y="426"/>
                </a:lnTo>
                <a:lnTo>
                  <a:pt x="942" y="394"/>
                </a:lnTo>
                <a:lnTo>
                  <a:pt x="934" y="362"/>
                </a:lnTo>
                <a:lnTo>
                  <a:pt x="924" y="330"/>
                </a:lnTo>
                <a:lnTo>
                  <a:pt x="914" y="298"/>
                </a:lnTo>
                <a:lnTo>
                  <a:pt x="900" y="266"/>
                </a:lnTo>
                <a:lnTo>
                  <a:pt x="886" y="234"/>
                </a:lnTo>
                <a:lnTo>
                  <a:pt x="870" y="202"/>
                </a:lnTo>
                <a:lnTo>
                  <a:pt x="852" y="172"/>
                </a:lnTo>
                <a:lnTo>
                  <a:pt x="832" y="140"/>
                </a:lnTo>
                <a:lnTo>
                  <a:pt x="810" y="108"/>
                </a:lnTo>
                <a:lnTo>
                  <a:pt x="786" y="76"/>
                </a:lnTo>
                <a:lnTo>
                  <a:pt x="800" y="112"/>
                </a:lnTo>
                <a:lnTo>
                  <a:pt x="816" y="154"/>
                </a:lnTo>
                <a:lnTo>
                  <a:pt x="832" y="212"/>
                </a:lnTo>
                <a:lnTo>
                  <a:pt x="850" y="284"/>
                </a:lnTo>
                <a:lnTo>
                  <a:pt x="858" y="326"/>
                </a:lnTo>
                <a:lnTo>
                  <a:pt x="866" y="370"/>
                </a:lnTo>
                <a:lnTo>
                  <a:pt x="872" y="418"/>
                </a:lnTo>
                <a:lnTo>
                  <a:pt x="878" y="468"/>
                </a:lnTo>
                <a:lnTo>
                  <a:pt x="882" y="522"/>
                </a:lnTo>
                <a:lnTo>
                  <a:pt x="884" y="576"/>
                </a:lnTo>
                <a:lnTo>
                  <a:pt x="762" y="572"/>
                </a:lnTo>
                <a:lnTo>
                  <a:pt x="728" y="568"/>
                </a:lnTo>
                <a:lnTo>
                  <a:pt x="696" y="562"/>
                </a:lnTo>
                <a:lnTo>
                  <a:pt x="666" y="554"/>
                </a:lnTo>
                <a:lnTo>
                  <a:pt x="640" y="542"/>
                </a:lnTo>
                <a:lnTo>
                  <a:pt x="612" y="530"/>
                </a:lnTo>
                <a:lnTo>
                  <a:pt x="588" y="516"/>
                </a:lnTo>
                <a:lnTo>
                  <a:pt x="566" y="500"/>
                </a:lnTo>
                <a:lnTo>
                  <a:pt x="544" y="484"/>
                </a:lnTo>
                <a:lnTo>
                  <a:pt x="524" y="466"/>
                </a:lnTo>
                <a:lnTo>
                  <a:pt x="504" y="446"/>
                </a:lnTo>
                <a:lnTo>
                  <a:pt x="466" y="406"/>
                </a:lnTo>
                <a:lnTo>
                  <a:pt x="432" y="364"/>
                </a:lnTo>
                <a:lnTo>
                  <a:pt x="398" y="320"/>
                </a:lnTo>
                <a:lnTo>
                  <a:pt x="362" y="278"/>
                </a:lnTo>
                <a:lnTo>
                  <a:pt x="326" y="236"/>
                </a:lnTo>
                <a:lnTo>
                  <a:pt x="306" y="216"/>
                </a:lnTo>
                <a:lnTo>
                  <a:pt x="286" y="198"/>
                </a:lnTo>
                <a:lnTo>
                  <a:pt x="266" y="180"/>
                </a:lnTo>
                <a:lnTo>
                  <a:pt x="242" y="164"/>
                </a:lnTo>
                <a:lnTo>
                  <a:pt x="220" y="148"/>
                </a:lnTo>
                <a:lnTo>
                  <a:pt x="194" y="134"/>
                </a:lnTo>
                <a:lnTo>
                  <a:pt x="166" y="122"/>
                </a:lnTo>
                <a:lnTo>
                  <a:pt x="138" y="114"/>
                </a:lnTo>
                <a:lnTo>
                  <a:pt x="106" y="106"/>
                </a:lnTo>
                <a:lnTo>
                  <a:pt x="74" y="100"/>
                </a:lnTo>
                <a:lnTo>
                  <a:pt x="38" y="96"/>
                </a:lnTo>
                <a:lnTo>
                  <a:pt x="0" y="96"/>
                </a:lnTo>
                <a:lnTo>
                  <a:pt x="52" y="146"/>
                </a:lnTo>
                <a:lnTo>
                  <a:pt x="78" y="172"/>
                </a:lnTo>
                <a:lnTo>
                  <a:pt x="102" y="200"/>
                </a:lnTo>
                <a:lnTo>
                  <a:pt x="126" y="230"/>
                </a:lnTo>
                <a:lnTo>
                  <a:pt x="150" y="262"/>
                </a:lnTo>
                <a:lnTo>
                  <a:pt x="172" y="294"/>
                </a:lnTo>
                <a:lnTo>
                  <a:pt x="192" y="328"/>
                </a:lnTo>
                <a:lnTo>
                  <a:pt x="210" y="362"/>
                </a:lnTo>
                <a:lnTo>
                  <a:pt x="226" y="400"/>
                </a:lnTo>
                <a:lnTo>
                  <a:pt x="240" y="438"/>
                </a:lnTo>
                <a:lnTo>
                  <a:pt x="250" y="478"/>
                </a:lnTo>
                <a:lnTo>
                  <a:pt x="258" y="520"/>
                </a:lnTo>
                <a:lnTo>
                  <a:pt x="264" y="562"/>
                </a:lnTo>
                <a:lnTo>
                  <a:pt x="264" y="608"/>
                </a:lnTo>
                <a:lnTo>
                  <a:pt x="262" y="654"/>
                </a:lnTo>
                <a:lnTo>
                  <a:pt x="258" y="694"/>
                </a:lnTo>
                <a:lnTo>
                  <a:pt x="252" y="732"/>
                </a:lnTo>
                <a:lnTo>
                  <a:pt x="244" y="770"/>
                </a:lnTo>
                <a:lnTo>
                  <a:pt x="236" y="806"/>
                </a:lnTo>
                <a:lnTo>
                  <a:pt x="216" y="880"/>
                </a:lnTo>
                <a:lnTo>
                  <a:pt x="192" y="952"/>
                </a:lnTo>
                <a:lnTo>
                  <a:pt x="166" y="1020"/>
                </a:lnTo>
                <a:lnTo>
                  <a:pt x="138" y="1086"/>
                </a:lnTo>
                <a:lnTo>
                  <a:pt x="86" y="1212"/>
                </a:lnTo>
                <a:lnTo>
                  <a:pt x="90" y="1208"/>
                </a:lnTo>
                <a:lnTo>
                  <a:pt x="92" y="1208"/>
                </a:lnTo>
                <a:lnTo>
                  <a:pt x="90" y="1212"/>
                </a:lnTo>
                <a:lnTo>
                  <a:pt x="82" y="1222"/>
                </a:lnTo>
                <a:lnTo>
                  <a:pt x="84" y="1222"/>
                </a:lnTo>
                <a:lnTo>
                  <a:pt x="94" y="1218"/>
                </a:lnTo>
                <a:lnTo>
                  <a:pt x="100" y="1218"/>
                </a:lnTo>
                <a:lnTo>
                  <a:pt x="102" y="1216"/>
                </a:lnTo>
                <a:lnTo>
                  <a:pt x="104" y="1214"/>
                </a:lnTo>
                <a:lnTo>
                  <a:pt x="108" y="1202"/>
                </a:lnTo>
                <a:lnTo>
                  <a:pt x="142" y="1184"/>
                </a:lnTo>
                <a:lnTo>
                  <a:pt x="176" y="1164"/>
                </a:lnTo>
                <a:lnTo>
                  <a:pt x="208" y="1144"/>
                </a:lnTo>
                <a:lnTo>
                  <a:pt x="238" y="1120"/>
                </a:lnTo>
                <a:lnTo>
                  <a:pt x="268" y="1098"/>
                </a:lnTo>
                <a:lnTo>
                  <a:pt x="296" y="1072"/>
                </a:lnTo>
                <a:lnTo>
                  <a:pt x="352" y="1018"/>
                </a:lnTo>
                <a:lnTo>
                  <a:pt x="374" y="994"/>
                </a:lnTo>
                <a:lnTo>
                  <a:pt x="394" y="970"/>
                </a:lnTo>
                <a:lnTo>
                  <a:pt x="434" y="918"/>
                </a:lnTo>
                <a:lnTo>
                  <a:pt x="470" y="866"/>
                </a:lnTo>
                <a:lnTo>
                  <a:pt x="506" y="814"/>
                </a:lnTo>
                <a:lnTo>
                  <a:pt x="526" y="790"/>
                </a:lnTo>
                <a:lnTo>
                  <a:pt x="546" y="766"/>
                </a:lnTo>
                <a:lnTo>
                  <a:pt x="568" y="746"/>
                </a:lnTo>
                <a:lnTo>
                  <a:pt x="590" y="726"/>
                </a:lnTo>
                <a:lnTo>
                  <a:pt x="614" y="710"/>
                </a:lnTo>
                <a:lnTo>
                  <a:pt x="642" y="694"/>
                </a:lnTo>
                <a:lnTo>
                  <a:pt x="670" y="684"/>
                </a:lnTo>
                <a:lnTo>
                  <a:pt x="702" y="676"/>
                </a:lnTo>
                <a:lnTo>
                  <a:pt x="882" y="678"/>
                </a:lnTo>
                <a:lnTo>
                  <a:pt x="878" y="732"/>
                </a:lnTo>
                <a:lnTo>
                  <a:pt x="872" y="788"/>
                </a:lnTo>
                <a:lnTo>
                  <a:pt x="866" y="846"/>
                </a:lnTo>
                <a:lnTo>
                  <a:pt x="854" y="906"/>
                </a:lnTo>
                <a:lnTo>
                  <a:pt x="842" y="966"/>
                </a:lnTo>
                <a:lnTo>
                  <a:pt x="826" y="1028"/>
                </a:lnTo>
                <a:lnTo>
                  <a:pt x="808" y="1092"/>
                </a:lnTo>
                <a:lnTo>
                  <a:pt x="786" y="1156"/>
                </a:lnTo>
                <a:lnTo>
                  <a:pt x="808" y="1120"/>
                </a:lnTo>
                <a:lnTo>
                  <a:pt x="832" y="1076"/>
                </a:lnTo>
                <a:lnTo>
                  <a:pt x="860" y="1020"/>
                </a:lnTo>
                <a:lnTo>
                  <a:pt x="876" y="986"/>
                </a:lnTo>
                <a:lnTo>
                  <a:pt x="890" y="950"/>
                </a:lnTo>
                <a:lnTo>
                  <a:pt x="904" y="910"/>
                </a:lnTo>
                <a:lnTo>
                  <a:pt x="918" y="868"/>
                </a:lnTo>
                <a:lnTo>
                  <a:pt x="932" y="824"/>
                </a:lnTo>
                <a:lnTo>
                  <a:pt x="942" y="778"/>
                </a:lnTo>
                <a:lnTo>
                  <a:pt x="952" y="730"/>
                </a:lnTo>
                <a:lnTo>
                  <a:pt x="958" y="680"/>
                </a:lnTo>
                <a:lnTo>
                  <a:pt x="1258" y="686"/>
                </a:lnTo>
                <a:lnTo>
                  <a:pt x="1582" y="696"/>
                </a:lnTo>
                <a:lnTo>
                  <a:pt x="1586" y="696"/>
                </a:lnTo>
                <a:lnTo>
                  <a:pt x="1582" y="758"/>
                </a:lnTo>
                <a:lnTo>
                  <a:pt x="1576" y="820"/>
                </a:lnTo>
                <a:lnTo>
                  <a:pt x="1566" y="884"/>
                </a:lnTo>
                <a:lnTo>
                  <a:pt x="1556" y="952"/>
                </a:lnTo>
                <a:lnTo>
                  <a:pt x="1540" y="1020"/>
                </a:lnTo>
                <a:lnTo>
                  <a:pt x="1522" y="1088"/>
                </a:lnTo>
                <a:lnTo>
                  <a:pt x="1502" y="1160"/>
                </a:lnTo>
                <a:lnTo>
                  <a:pt x="1478" y="1232"/>
                </a:lnTo>
                <a:lnTo>
                  <a:pt x="1484" y="1222"/>
                </a:lnTo>
                <a:lnTo>
                  <a:pt x="1502" y="1192"/>
                </a:lnTo>
                <a:lnTo>
                  <a:pt x="1530" y="1144"/>
                </a:lnTo>
                <a:lnTo>
                  <a:pt x="1562" y="1080"/>
                </a:lnTo>
                <a:lnTo>
                  <a:pt x="1578" y="1042"/>
                </a:lnTo>
                <a:lnTo>
                  <a:pt x="1594" y="1002"/>
                </a:lnTo>
                <a:lnTo>
                  <a:pt x="1612" y="958"/>
                </a:lnTo>
                <a:lnTo>
                  <a:pt x="1626" y="910"/>
                </a:lnTo>
                <a:lnTo>
                  <a:pt x="1642" y="860"/>
                </a:lnTo>
                <a:lnTo>
                  <a:pt x="1654" y="808"/>
                </a:lnTo>
                <a:lnTo>
                  <a:pt x="1664" y="754"/>
                </a:lnTo>
                <a:lnTo>
                  <a:pt x="1672" y="698"/>
                </a:lnTo>
                <a:lnTo>
                  <a:pt x="1794" y="700"/>
                </a:lnTo>
                <a:lnTo>
                  <a:pt x="1922" y="702"/>
                </a:lnTo>
                <a:lnTo>
                  <a:pt x="2186" y="700"/>
                </a:lnTo>
                <a:lnTo>
                  <a:pt x="2182" y="752"/>
                </a:lnTo>
                <a:lnTo>
                  <a:pt x="2176" y="806"/>
                </a:lnTo>
                <a:lnTo>
                  <a:pt x="2168" y="862"/>
                </a:lnTo>
                <a:lnTo>
                  <a:pt x="2158" y="918"/>
                </a:lnTo>
                <a:lnTo>
                  <a:pt x="2146" y="976"/>
                </a:lnTo>
                <a:lnTo>
                  <a:pt x="2130" y="1034"/>
                </a:lnTo>
                <a:lnTo>
                  <a:pt x="2112" y="1094"/>
                </a:lnTo>
                <a:lnTo>
                  <a:pt x="2092" y="1156"/>
                </a:lnTo>
                <a:lnTo>
                  <a:pt x="2112" y="1122"/>
                </a:lnTo>
                <a:lnTo>
                  <a:pt x="2136" y="1080"/>
                </a:lnTo>
                <a:lnTo>
                  <a:pt x="2164" y="1026"/>
                </a:lnTo>
                <a:lnTo>
                  <a:pt x="2192" y="958"/>
                </a:lnTo>
                <a:lnTo>
                  <a:pt x="2206" y="922"/>
                </a:lnTo>
                <a:lnTo>
                  <a:pt x="2220" y="882"/>
                </a:lnTo>
                <a:lnTo>
                  <a:pt x="2232" y="838"/>
                </a:lnTo>
                <a:lnTo>
                  <a:pt x="2244" y="794"/>
                </a:lnTo>
                <a:lnTo>
                  <a:pt x="2254" y="748"/>
                </a:lnTo>
                <a:lnTo>
                  <a:pt x="2262" y="700"/>
                </a:lnTo>
                <a:lnTo>
                  <a:pt x="2600" y="694"/>
                </a:lnTo>
                <a:lnTo>
                  <a:pt x="2604" y="736"/>
                </a:lnTo>
                <a:lnTo>
                  <a:pt x="2606" y="782"/>
                </a:lnTo>
                <a:lnTo>
                  <a:pt x="2604" y="830"/>
                </a:lnTo>
                <a:lnTo>
                  <a:pt x="2602" y="878"/>
                </a:lnTo>
                <a:lnTo>
                  <a:pt x="2596" y="926"/>
                </a:lnTo>
                <a:lnTo>
                  <a:pt x="2590" y="976"/>
                </a:lnTo>
                <a:lnTo>
                  <a:pt x="2582" y="1022"/>
                </a:lnTo>
                <a:lnTo>
                  <a:pt x="2572" y="1068"/>
                </a:lnTo>
                <a:lnTo>
                  <a:pt x="2634" y="1070"/>
                </a:lnTo>
                <a:lnTo>
                  <a:pt x="2694" y="1066"/>
                </a:lnTo>
                <a:lnTo>
                  <a:pt x="2752" y="1060"/>
                </a:lnTo>
                <a:lnTo>
                  <a:pt x="2808" y="1050"/>
                </a:lnTo>
                <a:lnTo>
                  <a:pt x="2862" y="1038"/>
                </a:lnTo>
                <a:lnTo>
                  <a:pt x="2914" y="1022"/>
                </a:lnTo>
                <a:lnTo>
                  <a:pt x="2962" y="1004"/>
                </a:lnTo>
                <a:lnTo>
                  <a:pt x="3010" y="982"/>
                </a:lnTo>
                <a:lnTo>
                  <a:pt x="3054" y="958"/>
                </a:lnTo>
                <a:lnTo>
                  <a:pt x="3096" y="932"/>
                </a:lnTo>
                <a:lnTo>
                  <a:pt x="3136" y="904"/>
                </a:lnTo>
                <a:lnTo>
                  <a:pt x="3174" y="874"/>
                </a:lnTo>
                <a:lnTo>
                  <a:pt x="3208" y="842"/>
                </a:lnTo>
                <a:lnTo>
                  <a:pt x="3242" y="808"/>
                </a:lnTo>
                <a:lnTo>
                  <a:pt x="3272" y="772"/>
                </a:lnTo>
                <a:lnTo>
                  <a:pt x="3300" y="736"/>
                </a:lnTo>
                <a:lnTo>
                  <a:pt x="3218" y="716"/>
                </a:lnTo>
                <a:lnTo>
                  <a:pt x="3178" y="704"/>
                </a:lnTo>
                <a:lnTo>
                  <a:pt x="3140" y="692"/>
                </a:lnTo>
                <a:lnTo>
                  <a:pt x="3102" y="678"/>
                </a:lnTo>
                <a:lnTo>
                  <a:pt x="3068" y="662"/>
                </a:lnTo>
                <a:lnTo>
                  <a:pt x="3036" y="644"/>
                </a:lnTo>
                <a:lnTo>
                  <a:pt x="3006" y="624"/>
                </a:lnTo>
                <a:lnTo>
                  <a:pt x="3114" y="608"/>
                </a:lnTo>
                <a:lnTo>
                  <a:pt x="3222" y="590"/>
                </a:lnTo>
                <a:lnTo>
                  <a:pt x="3276" y="580"/>
                </a:lnTo>
                <a:lnTo>
                  <a:pt x="3326" y="570"/>
                </a:lnTo>
                <a:lnTo>
                  <a:pt x="3378" y="556"/>
                </a:lnTo>
                <a:lnTo>
                  <a:pt x="3426" y="540"/>
                </a:lnTo>
                <a:close/>
                <a:moveTo>
                  <a:pt x="2788" y="444"/>
                </a:moveTo>
                <a:lnTo>
                  <a:pt x="2788" y="444"/>
                </a:lnTo>
                <a:lnTo>
                  <a:pt x="2774" y="442"/>
                </a:lnTo>
                <a:lnTo>
                  <a:pt x="2762" y="438"/>
                </a:lnTo>
                <a:lnTo>
                  <a:pt x="2752" y="432"/>
                </a:lnTo>
                <a:lnTo>
                  <a:pt x="2742" y="424"/>
                </a:lnTo>
                <a:lnTo>
                  <a:pt x="2734" y="414"/>
                </a:lnTo>
                <a:lnTo>
                  <a:pt x="2728" y="404"/>
                </a:lnTo>
                <a:lnTo>
                  <a:pt x="2724" y="392"/>
                </a:lnTo>
                <a:lnTo>
                  <a:pt x="2722" y="378"/>
                </a:lnTo>
                <a:lnTo>
                  <a:pt x="2724" y="364"/>
                </a:lnTo>
                <a:lnTo>
                  <a:pt x="2728" y="352"/>
                </a:lnTo>
                <a:lnTo>
                  <a:pt x="2734" y="342"/>
                </a:lnTo>
                <a:lnTo>
                  <a:pt x="2742" y="332"/>
                </a:lnTo>
                <a:lnTo>
                  <a:pt x="2752" y="324"/>
                </a:lnTo>
                <a:lnTo>
                  <a:pt x="2762" y="318"/>
                </a:lnTo>
                <a:lnTo>
                  <a:pt x="2774" y="314"/>
                </a:lnTo>
                <a:lnTo>
                  <a:pt x="2788" y="312"/>
                </a:lnTo>
                <a:lnTo>
                  <a:pt x="2802" y="314"/>
                </a:lnTo>
                <a:lnTo>
                  <a:pt x="2814" y="318"/>
                </a:lnTo>
                <a:lnTo>
                  <a:pt x="2824" y="324"/>
                </a:lnTo>
                <a:lnTo>
                  <a:pt x="2834" y="332"/>
                </a:lnTo>
                <a:lnTo>
                  <a:pt x="2842" y="342"/>
                </a:lnTo>
                <a:lnTo>
                  <a:pt x="2848" y="352"/>
                </a:lnTo>
                <a:lnTo>
                  <a:pt x="2852" y="364"/>
                </a:lnTo>
                <a:lnTo>
                  <a:pt x="2854" y="378"/>
                </a:lnTo>
                <a:lnTo>
                  <a:pt x="2852" y="392"/>
                </a:lnTo>
                <a:lnTo>
                  <a:pt x="2848" y="404"/>
                </a:lnTo>
                <a:lnTo>
                  <a:pt x="2842" y="414"/>
                </a:lnTo>
                <a:lnTo>
                  <a:pt x="2834" y="424"/>
                </a:lnTo>
                <a:lnTo>
                  <a:pt x="2824" y="432"/>
                </a:lnTo>
                <a:lnTo>
                  <a:pt x="2814" y="438"/>
                </a:lnTo>
                <a:lnTo>
                  <a:pt x="2802" y="442"/>
                </a:lnTo>
                <a:lnTo>
                  <a:pt x="2788" y="444"/>
                </a:lnTo>
                <a:close/>
              </a:path>
            </a:pathLst>
          </a:custGeom>
          <a:ln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zh-CN" alt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1007" name="KSO_GT4"/>
          <p:cNvSpPr>
            <a:spLocks noChangeArrowheads="1"/>
          </p:cNvSpPr>
          <p:nvPr/>
        </p:nvSpPr>
        <p:spPr bwMode="auto">
          <a:xfrm>
            <a:off x="2138029" y="4788301"/>
            <a:ext cx="1362075" cy="796925"/>
          </a:xfrm>
          <a:prstGeom prst="roundRect">
            <a:avLst>
              <a:gd name="adj" fmla="val 16667"/>
            </a:avLst>
          </a:prstGeom>
          <a:solidFill>
            <a:srgbClr val="2737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del_goods()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08" name="KSO_GT5"/>
          <p:cNvSpPr>
            <a:spLocks noChangeArrowheads="1"/>
          </p:cNvSpPr>
          <p:nvPr/>
        </p:nvSpPr>
        <p:spPr bwMode="auto">
          <a:xfrm>
            <a:off x="4293294" y="4862641"/>
            <a:ext cx="1457795" cy="796925"/>
          </a:xfrm>
          <a:prstGeom prst="roundRect">
            <a:avLst>
              <a:gd name="adj" fmla="val 16667"/>
            </a:avLst>
          </a:prstGeom>
          <a:solidFill>
            <a:srgbClr val="2737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mod_goods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09" name="KSO_GT6"/>
          <p:cNvSpPr>
            <a:spLocks noChangeArrowheads="1"/>
          </p:cNvSpPr>
          <p:nvPr/>
        </p:nvSpPr>
        <p:spPr bwMode="auto">
          <a:xfrm>
            <a:off x="6560157" y="4863149"/>
            <a:ext cx="1360488" cy="796925"/>
          </a:xfrm>
          <a:prstGeom prst="roundRect">
            <a:avLst>
              <a:gd name="adj" fmla="val 16667"/>
            </a:avLst>
          </a:prstGeom>
          <a:solidFill>
            <a:srgbClr val="2737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check_sale_list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10" name="KSO_GT3"/>
          <p:cNvSpPr>
            <a:spLocks noChangeArrowheads="1"/>
          </p:cNvSpPr>
          <p:nvPr/>
        </p:nvSpPr>
        <p:spPr bwMode="auto">
          <a:xfrm>
            <a:off x="6560157" y="1926659"/>
            <a:ext cx="1360488" cy="798512"/>
          </a:xfrm>
          <a:prstGeom prst="roundRect">
            <a:avLst>
              <a:gd name="adj" fmla="val 16667"/>
            </a:avLst>
          </a:prstGeom>
          <a:solidFill>
            <a:srgbClr val="2737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log()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11" name="KSO_GT2"/>
          <p:cNvSpPr>
            <a:spLocks noChangeArrowheads="1"/>
          </p:cNvSpPr>
          <p:nvPr/>
        </p:nvSpPr>
        <p:spPr bwMode="auto">
          <a:xfrm>
            <a:off x="4317276" y="1950623"/>
            <a:ext cx="1457795" cy="798512"/>
          </a:xfrm>
          <a:prstGeom prst="roundRect">
            <a:avLst>
              <a:gd name="adj" fmla="val 16667"/>
            </a:avLst>
          </a:prstGeom>
          <a:solidFill>
            <a:srgbClr val="2737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view_goods()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12" name="KSO_GT1"/>
          <p:cNvSpPr>
            <a:spLocks noChangeArrowheads="1"/>
          </p:cNvSpPr>
          <p:nvPr/>
        </p:nvSpPr>
        <p:spPr bwMode="auto">
          <a:xfrm>
            <a:off x="2061011" y="1942355"/>
            <a:ext cx="1457794" cy="798512"/>
          </a:xfrm>
          <a:prstGeom prst="roundRect">
            <a:avLst>
              <a:gd name="adj" fmla="val 16667"/>
            </a:avLst>
          </a:prstGeom>
          <a:solidFill>
            <a:srgbClr val="2737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add_goods()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KSO_GT3">
            <a:extLst>
              <a:ext uri="{FF2B5EF4-FFF2-40B4-BE49-F238E27FC236}">
                <a16:creationId xmlns:a16="http://schemas.microsoft.com/office/drawing/2014/main" id="{9C8954F8-A1E8-4B57-92CF-A08D027ED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6861" y="319088"/>
            <a:ext cx="1490663" cy="661967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xtLst/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admin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KSO_GT1">
            <a:extLst>
              <a:ext uri="{FF2B5EF4-FFF2-40B4-BE49-F238E27FC236}">
                <a16:creationId xmlns:a16="http://schemas.microsoft.com/office/drawing/2014/main" id="{DBCA397F-FC93-44E8-BDB7-99065D98E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0432" y="3214182"/>
            <a:ext cx="1418719" cy="920496"/>
          </a:xfrm>
          <a:prstGeom prst="roundRect">
            <a:avLst>
              <a:gd name="adj" fmla="val 16667"/>
            </a:avLst>
          </a:prstGeom>
          <a:solidFill>
            <a:srgbClr val="2737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73D5D3B-9D1F-4B87-AB46-52F6BF6BF825}"/>
              </a:ext>
            </a:extLst>
          </p:cNvPr>
          <p:cNvSpPr txBox="1"/>
          <p:nvPr/>
        </p:nvSpPr>
        <p:spPr>
          <a:xfrm>
            <a:off x="6652589" y="5784392"/>
            <a:ext cx="237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查看售出清单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8041C069-3B82-4AE3-AE07-50B4028C3086}"/>
              </a:ext>
            </a:extLst>
          </p:cNvPr>
          <p:cNvSpPr txBox="1"/>
          <p:nvPr/>
        </p:nvSpPr>
        <p:spPr>
          <a:xfrm>
            <a:off x="3939641" y="1213288"/>
            <a:ext cx="2712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商品信息查询：显示所有商品的信息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4B6B03D7-2D48-42F5-872D-63004606BE48}"/>
              </a:ext>
            </a:extLst>
          </p:cNvPr>
          <p:cNvSpPr txBox="1"/>
          <p:nvPr/>
        </p:nvSpPr>
        <p:spPr>
          <a:xfrm>
            <a:off x="1368260" y="1311793"/>
            <a:ext cx="2372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添加商品：往库存中添加商品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3B3B291-A25F-45E6-98FA-2F49E1E5F46B}"/>
              </a:ext>
            </a:extLst>
          </p:cNvPr>
          <p:cNvSpPr txBox="1"/>
          <p:nvPr/>
        </p:nvSpPr>
        <p:spPr>
          <a:xfrm>
            <a:off x="7360473" y="1265626"/>
            <a:ext cx="2959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控制管理员的登录、注销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A4EC3C8-98B4-4681-BD29-831B717A67C1}"/>
              </a:ext>
            </a:extLst>
          </p:cNvPr>
          <p:cNvSpPr txBox="1"/>
          <p:nvPr/>
        </p:nvSpPr>
        <p:spPr>
          <a:xfrm>
            <a:off x="3711493" y="5698425"/>
            <a:ext cx="2776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修改商品的信息：修改价格、数量等信息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7BB2CBD-F1AF-42D8-B741-78858276C322}"/>
              </a:ext>
            </a:extLst>
          </p:cNvPr>
          <p:cNvSpPr txBox="1"/>
          <p:nvPr/>
        </p:nvSpPr>
        <p:spPr>
          <a:xfrm>
            <a:off x="573088" y="5785216"/>
            <a:ext cx="2372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删除商品：在库存中删除商品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5006A51-FDA8-4F36-9557-FD1AB50F0DD0}"/>
              </a:ext>
            </a:extLst>
          </p:cNvPr>
          <p:cNvSpPr txBox="1"/>
          <p:nvPr/>
        </p:nvSpPr>
        <p:spPr>
          <a:xfrm>
            <a:off x="5975435" y="357683"/>
            <a:ext cx="376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BE7883B-D12E-44AE-9931-053CE5EB2E67}"/>
              </a:ext>
            </a:extLst>
          </p:cNvPr>
          <p:cNvSpPr txBox="1"/>
          <p:nvPr/>
        </p:nvSpPr>
        <p:spPr>
          <a:xfrm>
            <a:off x="9476118" y="4599385"/>
            <a:ext cx="23723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/*</a:t>
            </a:r>
            <a:r>
              <a:rPr lang="zh-CN" altLang="en-US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对象调用相应的函数时，会把对库存的商品的修改储存进库存文件中</a:t>
            </a:r>
            <a:r>
              <a:rPr lang="en-US" altLang="zh-CN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*/</a:t>
            </a:r>
            <a:endParaRPr lang="zh-CN" altLang="en-US" sz="20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24397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矩形 1"/>
          <p:cNvSpPr>
            <a:spLocks noChangeArrowheads="1"/>
          </p:cNvSpPr>
          <p:nvPr/>
        </p:nvSpPr>
        <p:spPr bwMode="auto">
          <a:xfrm>
            <a:off x="261939" y="319088"/>
            <a:ext cx="101600" cy="595312"/>
          </a:xfrm>
          <a:prstGeom prst="rect">
            <a:avLst/>
          </a:prstGeom>
          <a:solidFill>
            <a:srgbClr val="2737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0963" name="矩形 2"/>
          <p:cNvSpPr>
            <a:spLocks noChangeArrowheads="1"/>
          </p:cNvSpPr>
          <p:nvPr/>
        </p:nvSpPr>
        <p:spPr bwMode="auto">
          <a:xfrm>
            <a:off x="392113" y="319088"/>
            <a:ext cx="101600" cy="595312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0964" name="矩形 3"/>
          <p:cNvSpPr>
            <a:spLocks noChangeArrowheads="1"/>
          </p:cNvSpPr>
          <p:nvPr/>
        </p:nvSpPr>
        <p:spPr bwMode="auto">
          <a:xfrm>
            <a:off x="522288" y="319088"/>
            <a:ext cx="101600" cy="595312"/>
          </a:xfrm>
          <a:prstGeom prst="rect">
            <a:avLst/>
          </a:prstGeom>
          <a:solidFill>
            <a:srgbClr val="87B2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0965" name="文本框 4"/>
          <p:cNvSpPr txBox="1">
            <a:spLocks noChangeArrowheads="1"/>
          </p:cNvSpPr>
          <p:nvPr/>
        </p:nvSpPr>
        <p:spPr bwMode="auto">
          <a:xfrm>
            <a:off x="685813" y="377845"/>
            <a:ext cx="359104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管理员类 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 Class</a:t>
            </a:r>
            <a:endParaRPr lang="zh-CN" altLang="en-US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KSO_GT3">
            <a:extLst>
              <a:ext uri="{FF2B5EF4-FFF2-40B4-BE49-F238E27FC236}">
                <a16:creationId xmlns:a16="http://schemas.microsoft.com/office/drawing/2014/main" id="{9C8954F8-A1E8-4B57-92CF-A08D027ED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6861" y="319088"/>
            <a:ext cx="1490663" cy="661967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xtLst/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admin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KSO_GT1">
            <a:extLst>
              <a:ext uri="{FF2B5EF4-FFF2-40B4-BE49-F238E27FC236}">
                <a16:creationId xmlns:a16="http://schemas.microsoft.com/office/drawing/2014/main" id="{DBCA397F-FC93-44E8-BDB7-99065D98E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1952" y="2968752"/>
            <a:ext cx="1626403" cy="920496"/>
          </a:xfrm>
          <a:prstGeom prst="roundRect">
            <a:avLst>
              <a:gd name="adj" fmla="val 16667"/>
            </a:avLst>
          </a:prstGeom>
          <a:solidFill>
            <a:srgbClr val="2737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5006A51-FDA8-4F36-9557-FD1AB50F0DD0}"/>
              </a:ext>
            </a:extLst>
          </p:cNvPr>
          <p:cNvSpPr txBox="1"/>
          <p:nvPr/>
        </p:nvSpPr>
        <p:spPr>
          <a:xfrm>
            <a:off x="5975435" y="357683"/>
            <a:ext cx="376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E7B49D3-DC3C-4399-BFAA-FBC262D27C64}"/>
              </a:ext>
            </a:extLst>
          </p:cNvPr>
          <p:cNvSpPr txBox="1"/>
          <p:nvPr/>
        </p:nvSpPr>
        <p:spPr>
          <a:xfrm>
            <a:off x="5896836" y="1990259"/>
            <a:ext cx="3046018" cy="735747"/>
          </a:xfrm>
          <a:prstGeom prst="flowChartTerminator">
            <a:avLst/>
          </a:prstGeom>
          <a:solidFill>
            <a:srgbClr val="FFC000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new_act()</a:t>
            </a:r>
            <a:endParaRPr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365A845-878A-4170-9C6A-1773E8FC82FB}"/>
              </a:ext>
            </a:extLst>
          </p:cNvPr>
          <p:cNvSpPr txBox="1"/>
          <p:nvPr/>
        </p:nvSpPr>
        <p:spPr>
          <a:xfrm>
            <a:off x="5896836" y="4131994"/>
            <a:ext cx="3046018" cy="735747"/>
          </a:xfrm>
          <a:prstGeom prst="flowChartTerminator">
            <a:avLst/>
          </a:prstGeom>
          <a:solidFill>
            <a:srgbClr val="FFC000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new_ad</a:t>
            </a:r>
            <a:r>
              <a:rPr lang="en-US" altLang="zh-CN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()</a:t>
            </a:r>
            <a:endParaRPr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文本框 4">
            <a:extLst>
              <a:ext uri="{FF2B5EF4-FFF2-40B4-BE49-F238E27FC236}">
                <a16:creationId xmlns:a16="http://schemas.microsoft.com/office/drawing/2014/main" id="{5BE022CA-52B9-401A-A202-317787F6A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4207" y="2065744"/>
            <a:ext cx="30572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管理员编辑公告</a:t>
            </a:r>
          </a:p>
        </p:txBody>
      </p:sp>
      <p:sp>
        <p:nvSpPr>
          <p:cNvPr id="26" name="文本框 4">
            <a:extLst>
              <a:ext uri="{FF2B5EF4-FFF2-40B4-BE49-F238E27FC236}">
                <a16:creationId xmlns:a16="http://schemas.microsoft.com/office/drawing/2014/main" id="{A56C73F7-0E97-42E0-95E8-9ED947C0C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2227" y="4207482"/>
            <a:ext cx="30572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管理员编辑广告</a:t>
            </a:r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7BCC4DC4-89A8-43B3-97B1-5A980D8CB677}"/>
              </a:ext>
            </a:extLst>
          </p:cNvPr>
          <p:cNvSpPr/>
          <p:nvPr/>
        </p:nvSpPr>
        <p:spPr bwMode="auto">
          <a:xfrm rot="6784422">
            <a:off x="8942719" y="2476858"/>
            <a:ext cx="202522" cy="1098275"/>
          </a:xfrm>
          <a:prstGeom prst="downArrow">
            <a:avLst>
              <a:gd name="adj1" fmla="val 50000"/>
              <a:gd name="adj2" fmla="val 11087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箭头: 下 27">
            <a:extLst>
              <a:ext uri="{FF2B5EF4-FFF2-40B4-BE49-F238E27FC236}">
                <a16:creationId xmlns:a16="http://schemas.microsoft.com/office/drawing/2014/main" id="{6724A46B-3128-4746-AC02-774FC242F37C}"/>
              </a:ext>
            </a:extLst>
          </p:cNvPr>
          <p:cNvSpPr/>
          <p:nvPr/>
        </p:nvSpPr>
        <p:spPr bwMode="auto">
          <a:xfrm rot="3407560">
            <a:off x="8972695" y="3224668"/>
            <a:ext cx="202522" cy="1098275"/>
          </a:xfrm>
          <a:prstGeom prst="downArrow">
            <a:avLst>
              <a:gd name="adj1" fmla="val 50000"/>
              <a:gd name="adj2" fmla="val 11087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箭头: 下 28">
            <a:extLst>
              <a:ext uri="{FF2B5EF4-FFF2-40B4-BE49-F238E27FC236}">
                <a16:creationId xmlns:a16="http://schemas.microsoft.com/office/drawing/2014/main" id="{8640659F-A323-4A16-9CE9-151B244304B6}"/>
              </a:ext>
            </a:extLst>
          </p:cNvPr>
          <p:cNvSpPr/>
          <p:nvPr/>
        </p:nvSpPr>
        <p:spPr bwMode="auto">
          <a:xfrm rot="5400000">
            <a:off x="4920930" y="4043661"/>
            <a:ext cx="202522" cy="1098275"/>
          </a:xfrm>
          <a:prstGeom prst="downArrow">
            <a:avLst>
              <a:gd name="adj1" fmla="val 50000"/>
              <a:gd name="adj2" fmla="val 11087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箭头: 下 29">
            <a:extLst>
              <a:ext uri="{FF2B5EF4-FFF2-40B4-BE49-F238E27FC236}">
                <a16:creationId xmlns:a16="http://schemas.microsoft.com/office/drawing/2014/main" id="{FAA95DD4-715D-4BD1-9E9E-2F897D05F0A7}"/>
              </a:ext>
            </a:extLst>
          </p:cNvPr>
          <p:cNvSpPr/>
          <p:nvPr/>
        </p:nvSpPr>
        <p:spPr bwMode="auto">
          <a:xfrm rot="5400000">
            <a:off x="4947884" y="1792126"/>
            <a:ext cx="202522" cy="1098275"/>
          </a:xfrm>
          <a:prstGeom prst="downArrow">
            <a:avLst>
              <a:gd name="adj1" fmla="val 50000"/>
              <a:gd name="adj2" fmla="val 11087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文本框 4">
            <a:extLst>
              <a:ext uri="{FF2B5EF4-FFF2-40B4-BE49-F238E27FC236}">
                <a16:creationId xmlns:a16="http://schemas.microsoft.com/office/drawing/2014/main" id="{1D6B69BA-6DE7-4492-AA23-FD360456D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4827" y="5565265"/>
            <a:ext cx="62440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3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*广告和公告都将储存在文件中</a:t>
            </a:r>
            <a:r>
              <a:rPr lang="en-US" altLang="zh-CN" sz="3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*/</a:t>
            </a:r>
            <a:endParaRPr lang="zh-CN" altLang="en-US" sz="32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74063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矩形 1"/>
          <p:cNvSpPr>
            <a:spLocks noChangeArrowheads="1"/>
          </p:cNvSpPr>
          <p:nvPr/>
        </p:nvSpPr>
        <p:spPr bwMode="auto">
          <a:xfrm>
            <a:off x="261939" y="319088"/>
            <a:ext cx="101600" cy="595312"/>
          </a:xfrm>
          <a:prstGeom prst="rect">
            <a:avLst/>
          </a:prstGeom>
          <a:solidFill>
            <a:srgbClr val="2737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0963" name="矩形 2"/>
          <p:cNvSpPr>
            <a:spLocks noChangeArrowheads="1"/>
          </p:cNvSpPr>
          <p:nvPr/>
        </p:nvSpPr>
        <p:spPr bwMode="auto">
          <a:xfrm>
            <a:off x="392113" y="319088"/>
            <a:ext cx="101600" cy="595312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0964" name="矩形 3"/>
          <p:cNvSpPr>
            <a:spLocks noChangeArrowheads="1"/>
          </p:cNvSpPr>
          <p:nvPr/>
        </p:nvSpPr>
        <p:spPr bwMode="auto">
          <a:xfrm>
            <a:off x="522288" y="319088"/>
            <a:ext cx="101600" cy="595312"/>
          </a:xfrm>
          <a:prstGeom prst="rect">
            <a:avLst/>
          </a:prstGeom>
          <a:solidFill>
            <a:srgbClr val="87B2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0965" name="文本框 4"/>
          <p:cNvSpPr txBox="1">
            <a:spLocks noChangeArrowheads="1"/>
          </p:cNvSpPr>
          <p:nvPr/>
        </p:nvSpPr>
        <p:spPr bwMode="auto">
          <a:xfrm>
            <a:off x="685813" y="377845"/>
            <a:ext cx="359104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管理员类 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 Class</a:t>
            </a:r>
            <a:endParaRPr lang="zh-CN" altLang="en-US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KSO_GT3">
            <a:extLst>
              <a:ext uri="{FF2B5EF4-FFF2-40B4-BE49-F238E27FC236}">
                <a16:creationId xmlns:a16="http://schemas.microsoft.com/office/drawing/2014/main" id="{9C8954F8-A1E8-4B57-92CF-A08D027ED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6861" y="319088"/>
            <a:ext cx="1490663" cy="661967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xtLst/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admin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5006A51-FDA8-4F36-9557-FD1AB50F0DD0}"/>
              </a:ext>
            </a:extLst>
          </p:cNvPr>
          <p:cNvSpPr txBox="1"/>
          <p:nvPr/>
        </p:nvSpPr>
        <p:spPr>
          <a:xfrm>
            <a:off x="5975435" y="357683"/>
            <a:ext cx="376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KSO_GT1">
            <a:extLst>
              <a:ext uri="{FF2B5EF4-FFF2-40B4-BE49-F238E27FC236}">
                <a16:creationId xmlns:a16="http://schemas.microsoft.com/office/drawing/2014/main" id="{D8AA74F2-7542-483C-8D39-56E1CDA16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3" y="3414116"/>
            <a:ext cx="2054017" cy="810827"/>
          </a:xfrm>
          <a:prstGeom prst="roundRect">
            <a:avLst>
              <a:gd name="adj" fmla="val 16667"/>
            </a:avLst>
          </a:prstGeom>
          <a:solidFill>
            <a:srgbClr val="2737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private: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KSO_GT1">
            <a:extLst>
              <a:ext uri="{FF2B5EF4-FFF2-40B4-BE49-F238E27FC236}">
                <a16:creationId xmlns:a16="http://schemas.microsoft.com/office/drawing/2014/main" id="{E0B8BB12-6926-458E-8DD9-0353E183F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9303" y="1391199"/>
            <a:ext cx="2511803" cy="691135"/>
          </a:xfrm>
          <a:prstGeom prst="roundRect">
            <a:avLst>
              <a:gd name="adj" fmla="val 16667"/>
            </a:avLst>
          </a:prstGeom>
          <a:solidFill>
            <a:srgbClr val="2737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log_info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KSO_GT1">
            <a:extLst>
              <a:ext uri="{FF2B5EF4-FFF2-40B4-BE49-F238E27FC236}">
                <a16:creationId xmlns:a16="http://schemas.microsoft.com/office/drawing/2014/main" id="{394189EC-753B-495C-B220-F0EBE0AC2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1480" y="2519450"/>
            <a:ext cx="3330919" cy="810827"/>
          </a:xfrm>
          <a:prstGeom prst="roundRect">
            <a:avLst>
              <a:gd name="adj" fmla="val 16667"/>
            </a:avLst>
          </a:prstGeom>
          <a:solidFill>
            <a:srgbClr val="2737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28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goods_info</a:t>
            </a:r>
            <a:r>
              <a:rPr lang="en-US" altLang="zh-CN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stock[]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KSO_GT1">
            <a:extLst>
              <a:ext uri="{FF2B5EF4-FFF2-40B4-BE49-F238E27FC236}">
                <a16:creationId xmlns:a16="http://schemas.microsoft.com/office/drawing/2014/main" id="{1690CBD5-7817-46E6-AB10-A69190514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8722" y="5615684"/>
            <a:ext cx="4140271" cy="810836"/>
          </a:xfrm>
          <a:prstGeom prst="roundRect">
            <a:avLst>
              <a:gd name="adj" fmla="val 16667"/>
            </a:avLst>
          </a:prstGeom>
          <a:solidFill>
            <a:srgbClr val="2737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28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goods_info</a:t>
            </a:r>
            <a:r>
              <a:rPr lang="en-US" altLang="zh-CN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salelist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C06D785-C3D1-4CCE-9FE7-69BFDF35F193}"/>
              </a:ext>
            </a:extLst>
          </p:cNvPr>
          <p:cNvSpPr txBox="1"/>
          <p:nvPr/>
        </p:nvSpPr>
        <p:spPr>
          <a:xfrm>
            <a:off x="8819679" y="5759492"/>
            <a:ext cx="2716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储存销售清单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9121C40-10D9-40D7-884D-166F7A7965AA}"/>
              </a:ext>
            </a:extLst>
          </p:cNvPr>
          <p:cNvSpPr txBox="1"/>
          <p:nvPr/>
        </p:nvSpPr>
        <p:spPr>
          <a:xfrm>
            <a:off x="7856235" y="2756430"/>
            <a:ext cx="3477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储存库存商品的信息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5B1D89D-6017-4CC8-AEB6-7B086838094C}"/>
              </a:ext>
            </a:extLst>
          </p:cNvPr>
          <p:cNvSpPr txBox="1"/>
          <p:nvPr/>
        </p:nvSpPr>
        <p:spPr>
          <a:xfrm>
            <a:off x="8624120" y="1559118"/>
            <a:ext cx="4279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确认登录与否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60E06A1-CBCB-48DD-B21D-ABFBD383437F}"/>
              </a:ext>
            </a:extLst>
          </p:cNvPr>
          <p:cNvCxnSpPr/>
          <p:nvPr/>
        </p:nvCxnSpPr>
        <p:spPr bwMode="auto">
          <a:xfrm flipV="1">
            <a:off x="1620078" y="2007704"/>
            <a:ext cx="1172818" cy="1023731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B10C9B8-D790-4244-A286-4DCC069AAF69}"/>
              </a:ext>
            </a:extLst>
          </p:cNvPr>
          <p:cNvCxnSpPr>
            <a:cxnSpLocks/>
          </p:cNvCxnSpPr>
          <p:nvPr/>
        </p:nvCxnSpPr>
        <p:spPr bwMode="auto">
          <a:xfrm flipV="1">
            <a:off x="2697332" y="3190461"/>
            <a:ext cx="522946" cy="359364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53CC1C2-004E-406B-AC60-2D03A18B2D60}"/>
              </a:ext>
            </a:extLst>
          </p:cNvPr>
          <p:cNvCxnSpPr>
            <a:cxnSpLocks/>
          </p:cNvCxnSpPr>
          <p:nvPr/>
        </p:nvCxnSpPr>
        <p:spPr bwMode="auto">
          <a:xfrm>
            <a:off x="1790236" y="4456017"/>
            <a:ext cx="1311788" cy="13216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EE789C9-1573-4A99-888C-926C79B8A049}"/>
              </a:ext>
            </a:extLst>
          </p:cNvPr>
          <p:cNvCxnSpPr>
            <a:cxnSpLocks/>
          </p:cNvCxnSpPr>
          <p:nvPr/>
        </p:nvCxnSpPr>
        <p:spPr bwMode="auto">
          <a:xfrm>
            <a:off x="6423990" y="1861444"/>
            <a:ext cx="1885123" cy="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98F1496B-2C93-46E0-8158-76B0F88C79A2}"/>
              </a:ext>
            </a:extLst>
          </p:cNvPr>
          <p:cNvCxnSpPr>
            <a:cxnSpLocks/>
          </p:cNvCxnSpPr>
          <p:nvPr/>
        </p:nvCxnSpPr>
        <p:spPr bwMode="auto">
          <a:xfrm>
            <a:off x="7169088" y="3053284"/>
            <a:ext cx="519811" cy="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24A0FEA-E9A3-4EDA-B2C8-E5EA4CF928AE}"/>
              </a:ext>
            </a:extLst>
          </p:cNvPr>
          <p:cNvCxnSpPr>
            <a:cxnSpLocks/>
          </p:cNvCxnSpPr>
          <p:nvPr/>
        </p:nvCxnSpPr>
        <p:spPr bwMode="auto">
          <a:xfrm>
            <a:off x="7159149" y="6077400"/>
            <a:ext cx="1434548" cy="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44D5D9EB-D498-45D8-AF1A-73E713DE4350}"/>
              </a:ext>
            </a:extLst>
          </p:cNvPr>
          <p:cNvSpPr txBox="1"/>
          <p:nvPr/>
        </p:nvSpPr>
        <p:spPr>
          <a:xfrm>
            <a:off x="4550827" y="4069901"/>
            <a:ext cx="6610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/*</a:t>
            </a: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创建对象时，会把文件中的销售清单和库存信息分别加载进</a:t>
            </a:r>
            <a:r>
              <a:rPr lang="en-US" altLang="zh-CN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stock[]</a:t>
            </a: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400" dirty="0" err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salelist</a:t>
            </a:r>
            <a:r>
              <a:rPr lang="en-US" altLang="zh-CN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[]</a:t>
            </a: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</a:t>
            </a:r>
            <a:r>
              <a:rPr lang="en-US" altLang="zh-CN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*/</a:t>
            </a:r>
            <a:endParaRPr lang="zh-CN" altLang="en-US" sz="24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8028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36">
            <a:extLst>
              <a:ext uri="{FF2B5EF4-FFF2-40B4-BE49-F238E27FC236}">
                <a16:creationId xmlns:a16="http://schemas.microsoft.com/office/drawing/2014/main" id="{ED6733A3-2552-4300-8FA1-FB82A8A6D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37" y="1507371"/>
            <a:ext cx="249299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6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管理员</a:t>
            </a:r>
          </a:p>
        </p:txBody>
      </p:sp>
      <p:sp>
        <p:nvSpPr>
          <p:cNvPr id="6" name="文本框 36">
            <a:extLst>
              <a:ext uri="{FF2B5EF4-FFF2-40B4-BE49-F238E27FC236}">
                <a16:creationId xmlns:a16="http://schemas.microsoft.com/office/drawing/2014/main" id="{619C1197-FA4B-4992-9D5E-09BAA6FF5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7272" y="1553538"/>
            <a:ext cx="1646605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5700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顾客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17AAAB77-3E91-4DEA-B724-46061CE34590}"/>
              </a:ext>
            </a:extLst>
          </p:cNvPr>
          <p:cNvSpPr/>
          <p:nvPr/>
        </p:nvSpPr>
        <p:spPr bwMode="auto">
          <a:xfrm rot="10800000">
            <a:off x="3056957" y="2077738"/>
            <a:ext cx="1146802" cy="219333"/>
          </a:xfrm>
          <a:prstGeom prst="rightArrow">
            <a:avLst>
              <a:gd name="adj1" fmla="val 50000"/>
              <a:gd name="adj2" fmla="val 206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任意多边形 24">
            <a:extLst>
              <a:ext uri="{FF2B5EF4-FFF2-40B4-BE49-F238E27FC236}">
                <a16:creationId xmlns:a16="http://schemas.microsoft.com/office/drawing/2014/main" id="{120F3E82-6B49-47D8-8196-2C531745B67F}"/>
              </a:ext>
            </a:extLst>
          </p:cNvPr>
          <p:cNvSpPr>
            <a:spLocks/>
          </p:cNvSpPr>
          <p:nvPr/>
        </p:nvSpPr>
        <p:spPr bwMode="auto">
          <a:xfrm>
            <a:off x="4104495" y="1330128"/>
            <a:ext cx="3983009" cy="3367716"/>
          </a:xfrm>
          <a:custGeom>
            <a:avLst/>
            <a:gdLst>
              <a:gd name="T0" fmla="*/ 0 w 1822450"/>
              <a:gd name="T1" fmla="*/ 0 h 1551623"/>
              <a:gd name="T2" fmla="*/ 2567828 w 1822450"/>
              <a:gd name="T3" fmla="*/ 0 h 1551623"/>
              <a:gd name="T4" fmla="*/ 1283915 w 1822450"/>
              <a:gd name="T5" fmla="*/ 2187764 h 1551623"/>
              <a:gd name="T6" fmla="*/ 0 60000 65536"/>
              <a:gd name="T7" fmla="*/ 0 60000 65536"/>
              <a:gd name="T8" fmla="*/ 0 60000 65536"/>
              <a:gd name="T9" fmla="*/ 0 w 1822450"/>
              <a:gd name="T10" fmla="*/ 0 h 1551623"/>
              <a:gd name="T11" fmla="*/ 1822450 w 1822450"/>
              <a:gd name="T12" fmla="*/ 1551623 h 155162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2450" h="1551623">
                <a:moveTo>
                  <a:pt x="0" y="0"/>
                </a:moveTo>
                <a:lnTo>
                  <a:pt x="1822450" y="0"/>
                </a:lnTo>
                <a:lnTo>
                  <a:pt x="911225" y="155162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chemeClr val="bg1"/>
            </a:solidFill>
            <a:miter lim="800000"/>
            <a:headEnd/>
            <a:tailEnd/>
          </a:ln>
        </p:spPr>
        <p:txBody>
          <a:bodyPr lIns="432000" tIns="0" rIns="432000" bIns="396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31ED702-664A-4A7F-835A-BBEBDFEE474E}"/>
              </a:ext>
            </a:extLst>
          </p:cNvPr>
          <p:cNvSpPr txBox="1"/>
          <p:nvPr/>
        </p:nvSpPr>
        <p:spPr>
          <a:xfrm>
            <a:off x="5097094" y="1632087"/>
            <a:ext cx="19978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使用者</a:t>
            </a:r>
            <a:endParaRPr lang="zh-CN" altLang="en-US" sz="1600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C43F36EA-CAF2-4AB0-B3DD-9D74FF2056E5}"/>
              </a:ext>
            </a:extLst>
          </p:cNvPr>
          <p:cNvSpPr/>
          <p:nvPr/>
        </p:nvSpPr>
        <p:spPr bwMode="auto">
          <a:xfrm>
            <a:off x="7792616" y="2077738"/>
            <a:ext cx="1146802" cy="219333"/>
          </a:xfrm>
          <a:prstGeom prst="rightArrow">
            <a:avLst>
              <a:gd name="adj1" fmla="val 50000"/>
              <a:gd name="adj2" fmla="val 206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A4BF36A-A3CA-46B5-A869-9A82776BB10E}"/>
              </a:ext>
            </a:extLst>
          </p:cNvPr>
          <p:cNvSpPr txBox="1"/>
          <p:nvPr/>
        </p:nvSpPr>
        <p:spPr>
          <a:xfrm>
            <a:off x="5479911" y="2922279"/>
            <a:ext cx="1715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43730B95-FD56-4D21-9AA9-B53F1EF97201}"/>
              </a:ext>
            </a:extLst>
          </p:cNvPr>
          <p:cNvSpPr/>
          <p:nvPr/>
        </p:nvSpPr>
        <p:spPr bwMode="auto">
          <a:xfrm>
            <a:off x="7105647" y="3387791"/>
            <a:ext cx="1146802" cy="219333"/>
          </a:xfrm>
          <a:prstGeom prst="rightArrow">
            <a:avLst>
              <a:gd name="adj1" fmla="val 50000"/>
              <a:gd name="adj2" fmla="val 206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1242C41E-3F9D-435E-9ABA-AF433BE47E71}"/>
              </a:ext>
            </a:extLst>
          </p:cNvPr>
          <p:cNvSpPr/>
          <p:nvPr/>
        </p:nvSpPr>
        <p:spPr bwMode="auto">
          <a:xfrm rot="10800000">
            <a:off x="3938245" y="3376399"/>
            <a:ext cx="1146802" cy="219333"/>
          </a:xfrm>
          <a:prstGeom prst="rightArrow">
            <a:avLst>
              <a:gd name="adj1" fmla="val 50000"/>
              <a:gd name="adj2" fmla="val 206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8FBFC19-1295-415B-9F71-05651867C3F9}"/>
              </a:ext>
            </a:extLst>
          </p:cNvPr>
          <p:cNvGrpSpPr/>
          <p:nvPr/>
        </p:nvGrpSpPr>
        <p:grpSpPr>
          <a:xfrm>
            <a:off x="715400" y="2811018"/>
            <a:ext cx="2959939" cy="2850472"/>
            <a:chOff x="1360941" y="3872847"/>
            <a:chExt cx="3150705" cy="3203739"/>
          </a:xfrm>
        </p:grpSpPr>
        <p:sp>
          <p:nvSpPr>
            <p:cNvPr id="2" name="对话气泡: 椭圆形 1">
              <a:extLst>
                <a:ext uri="{FF2B5EF4-FFF2-40B4-BE49-F238E27FC236}">
                  <a16:creationId xmlns:a16="http://schemas.microsoft.com/office/drawing/2014/main" id="{6ABD4D84-E1A8-49D4-B5D5-F6C8CCEF6809}"/>
                </a:ext>
              </a:extLst>
            </p:cNvPr>
            <p:cNvSpPr/>
            <p:nvPr/>
          </p:nvSpPr>
          <p:spPr bwMode="auto">
            <a:xfrm>
              <a:off x="1360941" y="3872847"/>
              <a:ext cx="3150705" cy="2323712"/>
            </a:xfrm>
            <a:prstGeom prst="wedgeEllipseCallout">
              <a:avLst>
                <a:gd name="adj1" fmla="val 41312"/>
                <a:gd name="adj2" fmla="val 59506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文本框 36">
              <a:extLst>
                <a:ext uri="{FF2B5EF4-FFF2-40B4-BE49-F238E27FC236}">
                  <a16:creationId xmlns:a16="http://schemas.microsoft.com/office/drawing/2014/main" id="{DD70484F-A531-48DD-9D33-FD20EB01BE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3511" y="3997897"/>
              <a:ext cx="2705563" cy="3078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sz="2800" dirty="0">
                  <a:solidFill>
                    <a:schemeClr val="accent2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商品库存</a:t>
              </a:r>
              <a:endParaRPr lang="en-US" altLang="zh-CN" sz="2800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sz="2800" dirty="0">
                  <a:solidFill>
                    <a:schemeClr val="accent2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销售清单</a:t>
              </a:r>
              <a:endParaRPr lang="en-US" altLang="zh-CN" sz="2800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sz="2800" dirty="0">
                  <a:solidFill>
                    <a:schemeClr val="accent2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广告</a:t>
              </a:r>
              <a:endParaRPr lang="en-US" altLang="zh-CN" sz="2800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sz="2800" dirty="0">
                  <a:solidFill>
                    <a:schemeClr val="accent2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公告</a:t>
              </a:r>
              <a:endParaRPr lang="en-US" altLang="zh-CN" sz="2800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sz="6000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3C0A751-FD3F-4811-B2D7-A9941B12B519}"/>
              </a:ext>
            </a:extLst>
          </p:cNvPr>
          <p:cNvGrpSpPr/>
          <p:nvPr/>
        </p:nvGrpSpPr>
        <p:grpSpPr>
          <a:xfrm>
            <a:off x="8366017" y="2811016"/>
            <a:ext cx="3381555" cy="2067482"/>
            <a:chOff x="997412" y="3872847"/>
            <a:chExt cx="3838093" cy="2323712"/>
          </a:xfrm>
        </p:grpSpPr>
        <p:sp>
          <p:nvSpPr>
            <p:cNvPr id="20" name="对话气泡: 椭圆形 19">
              <a:extLst>
                <a:ext uri="{FF2B5EF4-FFF2-40B4-BE49-F238E27FC236}">
                  <a16:creationId xmlns:a16="http://schemas.microsoft.com/office/drawing/2014/main" id="{5565EF93-3A51-4A5F-BCE5-E9D3111F4E4E}"/>
                </a:ext>
              </a:extLst>
            </p:cNvPr>
            <p:cNvSpPr/>
            <p:nvPr/>
          </p:nvSpPr>
          <p:spPr bwMode="auto">
            <a:xfrm>
              <a:off x="1360941" y="3872847"/>
              <a:ext cx="3150705" cy="2323712"/>
            </a:xfrm>
            <a:prstGeom prst="wedgeEllipseCallout">
              <a:avLst>
                <a:gd name="adj1" fmla="val -48593"/>
                <a:gd name="adj2" fmla="val 60789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" name="文本框 36">
              <a:extLst>
                <a:ext uri="{FF2B5EF4-FFF2-40B4-BE49-F238E27FC236}">
                  <a16:creationId xmlns:a16="http://schemas.microsoft.com/office/drawing/2014/main" id="{6A93D07D-A257-42B4-B13B-59BF5D180F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7412" y="3996347"/>
              <a:ext cx="3838093" cy="2040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sz="2800" dirty="0">
                  <a:solidFill>
                    <a:schemeClr val="accent2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购物车</a:t>
              </a:r>
              <a:endParaRPr lang="en-US" altLang="zh-CN" sz="2800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800" dirty="0">
                  <a:solidFill>
                    <a:schemeClr val="accent2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VIP</a:t>
              </a:r>
              <a:r>
                <a:rPr lang="zh-CN" altLang="en-US" sz="2800" dirty="0">
                  <a:solidFill>
                    <a:schemeClr val="accent2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用户名单</a:t>
              </a:r>
              <a:endParaRPr lang="en-US" altLang="zh-CN" sz="2800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sz="2800" dirty="0">
                  <a:solidFill>
                    <a:schemeClr val="accent2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收货地址</a:t>
              </a:r>
              <a:endParaRPr lang="en-US" altLang="zh-CN" sz="2800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sz="2800" dirty="0">
                  <a:solidFill>
                    <a:schemeClr val="accent2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购买记录</a:t>
              </a:r>
            </a:p>
          </p:txBody>
        </p:sp>
      </p:grpSp>
      <p:sp>
        <p:nvSpPr>
          <p:cNvPr id="22" name="文本框 36">
            <a:extLst>
              <a:ext uri="{FF2B5EF4-FFF2-40B4-BE49-F238E27FC236}">
                <a16:creationId xmlns:a16="http://schemas.microsoft.com/office/drawing/2014/main" id="{AABE9A8E-5E9B-45A1-8849-0709B4D0F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375" y="5284012"/>
            <a:ext cx="387798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均需要利用文件来进</a:t>
            </a:r>
            <a:endParaRPr lang="en-US" altLang="zh-CN" sz="32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行数据的读取和储存</a:t>
            </a:r>
          </a:p>
        </p:txBody>
      </p:sp>
      <p:sp>
        <p:nvSpPr>
          <p:cNvPr id="18" name="文本框 36">
            <a:extLst>
              <a:ext uri="{FF2B5EF4-FFF2-40B4-BE49-F238E27FC236}">
                <a16:creationId xmlns:a16="http://schemas.microsoft.com/office/drawing/2014/main" id="{F845B4E3-80C1-4935-854D-9A58E2FE32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9575" y="5410539"/>
            <a:ext cx="377539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一次登录时修改的数据</a:t>
            </a:r>
            <a:endParaRPr lang="en-US" altLang="zh-CN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可在下一次登录时恢复</a:t>
            </a:r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3FDB7FBC-8B5B-4B87-93A5-63BB9B361910}"/>
              </a:ext>
            </a:extLst>
          </p:cNvPr>
          <p:cNvSpPr/>
          <p:nvPr/>
        </p:nvSpPr>
        <p:spPr bwMode="auto">
          <a:xfrm>
            <a:off x="5344982" y="5887592"/>
            <a:ext cx="1502034" cy="230309"/>
          </a:xfrm>
          <a:prstGeom prst="rightArrow">
            <a:avLst>
              <a:gd name="adj1" fmla="val 50000"/>
              <a:gd name="adj2" fmla="val 206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文本框 36">
            <a:extLst>
              <a:ext uri="{FF2B5EF4-FFF2-40B4-BE49-F238E27FC236}">
                <a16:creationId xmlns:a16="http://schemas.microsoft.com/office/drawing/2014/main" id="{C9393C43-DF83-4671-BB1C-CCF53557F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9911" y="5303369"/>
            <a:ext cx="10054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使得</a:t>
            </a:r>
          </a:p>
        </p:txBody>
      </p:sp>
    </p:spTree>
    <p:extLst>
      <p:ext uri="{BB962C8B-B14F-4D97-AF65-F5344CB8AC3E}">
        <p14:creationId xmlns:p14="http://schemas.microsoft.com/office/powerpoint/2010/main" val="22178037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矩形 1"/>
          <p:cNvSpPr>
            <a:spLocks noChangeArrowheads="1"/>
          </p:cNvSpPr>
          <p:nvPr/>
        </p:nvSpPr>
        <p:spPr bwMode="auto">
          <a:xfrm>
            <a:off x="261939" y="319088"/>
            <a:ext cx="101600" cy="595312"/>
          </a:xfrm>
          <a:prstGeom prst="rect">
            <a:avLst/>
          </a:prstGeom>
          <a:solidFill>
            <a:srgbClr val="2737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0963" name="矩形 2"/>
          <p:cNvSpPr>
            <a:spLocks noChangeArrowheads="1"/>
          </p:cNvSpPr>
          <p:nvPr/>
        </p:nvSpPr>
        <p:spPr bwMode="auto">
          <a:xfrm>
            <a:off x="392113" y="319088"/>
            <a:ext cx="101600" cy="595312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0964" name="矩形 3"/>
          <p:cNvSpPr>
            <a:spLocks noChangeArrowheads="1"/>
          </p:cNvSpPr>
          <p:nvPr/>
        </p:nvSpPr>
        <p:spPr bwMode="auto">
          <a:xfrm>
            <a:off x="522288" y="319088"/>
            <a:ext cx="101600" cy="595312"/>
          </a:xfrm>
          <a:prstGeom prst="rect">
            <a:avLst/>
          </a:prstGeom>
          <a:solidFill>
            <a:srgbClr val="87B2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0965" name="文本框 4"/>
          <p:cNvSpPr txBox="1">
            <a:spLocks noChangeArrowheads="1"/>
          </p:cNvSpPr>
          <p:nvPr/>
        </p:nvSpPr>
        <p:spPr bwMode="auto">
          <a:xfrm>
            <a:off x="685813" y="377845"/>
            <a:ext cx="305885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顾客类 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 Class</a:t>
            </a:r>
            <a:endParaRPr lang="zh-CN" altLang="en-US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KSO_GT3">
            <a:extLst>
              <a:ext uri="{FF2B5EF4-FFF2-40B4-BE49-F238E27FC236}">
                <a16:creationId xmlns:a16="http://schemas.microsoft.com/office/drawing/2014/main" id="{9C8954F8-A1E8-4B57-92CF-A08D027ED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6764" y="319088"/>
            <a:ext cx="1490663" cy="661967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xtLst/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5006A51-FDA8-4F36-9557-FD1AB50F0DD0}"/>
              </a:ext>
            </a:extLst>
          </p:cNvPr>
          <p:cNvSpPr txBox="1"/>
          <p:nvPr/>
        </p:nvSpPr>
        <p:spPr>
          <a:xfrm>
            <a:off x="5579331" y="357683"/>
            <a:ext cx="376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KSO_GT1">
            <a:extLst>
              <a:ext uri="{FF2B5EF4-FFF2-40B4-BE49-F238E27FC236}">
                <a16:creationId xmlns:a16="http://schemas.microsoft.com/office/drawing/2014/main" id="{D8AA74F2-7542-483C-8D39-56E1CDA16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5326" y="3233265"/>
            <a:ext cx="1844396" cy="923269"/>
          </a:xfrm>
          <a:prstGeom prst="roundRect">
            <a:avLst>
              <a:gd name="adj" fmla="val 16667"/>
            </a:avLst>
          </a:prstGeom>
          <a:solidFill>
            <a:srgbClr val="2737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KSO_GT1">
            <a:extLst>
              <a:ext uri="{FF2B5EF4-FFF2-40B4-BE49-F238E27FC236}">
                <a16:creationId xmlns:a16="http://schemas.microsoft.com/office/drawing/2014/main" id="{A1FA3476-4DB8-4490-AA54-5EC0CD178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8462" y="4340658"/>
            <a:ext cx="1457794" cy="798512"/>
          </a:xfrm>
          <a:prstGeom prst="roundRect">
            <a:avLst>
              <a:gd name="adj" fmla="val 16667"/>
            </a:avLst>
          </a:prstGeom>
          <a:solidFill>
            <a:srgbClr val="2737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checkout()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KSO_GT1">
            <a:extLst>
              <a:ext uri="{FF2B5EF4-FFF2-40B4-BE49-F238E27FC236}">
                <a16:creationId xmlns:a16="http://schemas.microsoft.com/office/drawing/2014/main" id="{BE3081D5-F31F-423D-9BCA-37F2A6FDD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3814" y="4340658"/>
            <a:ext cx="2259101" cy="798512"/>
          </a:xfrm>
          <a:prstGeom prst="roundRect">
            <a:avLst>
              <a:gd name="adj" fmla="val 16667"/>
            </a:avLst>
          </a:prstGeom>
          <a:solidFill>
            <a:srgbClr val="2737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del_goods_in_cart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KSO_GT1">
            <a:extLst>
              <a:ext uri="{FF2B5EF4-FFF2-40B4-BE49-F238E27FC236}">
                <a16:creationId xmlns:a16="http://schemas.microsoft.com/office/drawing/2014/main" id="{FEBF5559-33B6-4069-B374-D1C7DFB78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866" y="4340658"/>
            <a:ext cx="1457794" cy="798512"/>
          </a:xfrm>
          <a:prstGeom prst="roundRect">
            <a:avLst>
              <a:gd name="adj" fmla="val 16667"/>
            </a:avLst>
          </a:prstGeom>
          <a:solidFill>
            <a:srgbClr val="2737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view_cart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KSO_GT1">
            <a:extLst>
              <a:ext uri="{FF2B5EF4-FFF2-40B4-BE49-F238E27FC236}">
                <a16:creationId xmlns:a16="http://schemas.microsoft.com/office/drawing/2014/main" id="{3A51C2BA-761C-41B8-9A1C-9C5B4029F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757" y="4340658"/>
            <a:ext cx="1623375" cy="798512"/>
          </a:xfrm>
          <a:prstGeom prst="roundRect">
            <a:avLst>
              <a:gd name="adj" fmla="val 16667"/>
            </a:avLst>
          </a:prstGeom>
          <a:solidFill>
            <a:srgbClr val="2737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add_to_cart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KSO_GT1">
            <a:extLst>
              <a:ext uri="{FF2B5EF4-FFF2-40B4-BE49-F238E27FC236}">
                <a16:creationId xmlns:a16="http://schemas.microsoft.com/office/drawing/2014/main" id="{F700D4DB-B9E1-4BB1-99BB-D6775CE0D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757" y="2286020"/>
            <a:ext cx="1717806" cy="798512"/>
          </a:xfrm>
          <a:prstGeom prst="roundRect">
            <a:avLst>
              <a:gd name="adj" fmla="val 16667"/>
            </a:avLst>
          </a:prstGeom>
          <a:solidFill>
            <a:srgbClr val="2737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search_goods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KSO_GT1">
            <a:extLst>
              <a:ext uri="{FF2B5EF4-FFF2-40B4-BE49-F238E27FC236}">
                <a16:creationId xmlns:a16="http://schemas.microsoft.com/office/drawing/2014/main" id="{6985CFE4-3942-4F96-88C0-70B84F2E0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9708" y="2252383"/>
            <a:ext cx="1574952" cy="798512"/>
          </a:xfrm>
          <a:prstGeom prst="roundRect">
            <a:avLst>
              <a:gd name="adj" fmla="val 16667"/>
            </a:avLst>
          </a:prstGeom>
          <a:solidFill>
            <a:srgbClr val="2737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view_goods()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KSO_GT1">
            <a:extLst>
              <a:ext uri="{FF2B5EF4-FFF2-40B4-BE49-F238E27FC236}">
                <a16:creationId xmlns:a16="http://schemas.microsoft.com/office/drawing/2014/main" id="{6EDB1A18-E57B-4E16-8EB5-0B9DFA028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838" y="2220613"/>
            <a:ext cx="1574952" cy="798512"/>
          </a:xfrm>
          <a:prstGeom prst="roundRect">
            <a:avLst>
              <a:gd name="adj" fmla="val 16667"/>
            </a:avLst>
          </a:prstGeom>
          <a:solidFill>
            <a:srgbClr val="2737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useregister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KSO_GT1">
            <a:extLst>
              <a:ext uri="{FF2B5EF4-FFF2-40B4-BE49-F238E27FC236}">
                <a16:creationId xmlns:a16="http://schemas.microsoft.com/office/drawing/2014/main" id="{1270D427-0944-47B0-9C27-757ECE1B6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8462" y="2247582"/>
            <a:ext cx="1457794" cy="798512"/>
          </a:xfrm>
          <a:prstGeom prst="roundRect">
            <a:avLst>
              <a:gd name="adj" fmla="val 16667"/>
            </a:avLst>
          </a:prstGeom>
          <a:solidFill>
            <a:srgbClr val="2737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log()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0F02E4D-3E67-4555-8C45-06632EF86022}"/>
              </a:ext>
            </a:extLst>
          </p:cNvPr>
          <p:cNvSpPr txBox="1"/>
          <p:nvPr/>
        </p:nvSpPr>
        <p:spPr>
          <a:xfrm>
            <a:off x="8875299" y="1447708"/>
            <a:ext cx="3172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用户的登录、注销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A07F265-90D1-4B8C-8AE4-64EBC284F706}"/>
              </a:ext>
            </a:extLst>
          </p:cNvPr>
          <p:cNvSpPr txBox="1"/>
          <p:nvPr/>
        </p:nvSpPr>
        <p:spPr>
          <a:xfrm>
            <a:off x="6213814" y="1522385"/>
            <a:ext cx="2385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用户的注册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A7D6F26-D559-4D8D-A9ED-3FDBD711EFF9}"/>
              </a:ext>
            </a:extLst>
          </p:cNvPr>
          <p:cNvSpPr txBox="1"/>
          <p:nvPr/>
        </p:nvSpPr>
        <p:spPr>
          <a:xfrm>
            <a:off x="2685040" y="1530167"/>
            <a:ext cx="2640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商品信息查看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9B5FFFE-F669-4C37-968F-8DBC1254A948}"/>
              </a:ext>
            </a:extLst>
          </p:cNvPr>
          <p:cNvSpPr txBox="1"/>
          <p:nvPr/>
        </p:nvSpPr>
        <p:spPr>
          <a:xfrm>
            <a:off x="144172" y="1565970"/>
            <a:ext cx="2385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商品搜索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1A05045-6AFB-4B12-AD8B-B535E1AF8930}"/>
              </a:ext>
            </a:extLst>
          </p:cNvPr>
          <p:cNvSpPr txBox="1"/>
          <p:nvPr/>
        </p:nvSpPr>
        <p:spPr>
          <a:xfrm>
            <a:off x="9740856" y="5470025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结账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226E163-1ADB-48CF-9493-257AAA5FF802}"/>
              </a:ext>
            </a:extLst>
          </p:cNvPr>
          <p:cNvSpPr txBox="1"/>
          <p:nvPr/>
        </p:nvSpPr>
        <p:spPr>
          <a:xfrm>
            <a:off x="6213814" y="5421156"/>
            <a:ext cx="23853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删除购物车中的某商品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EA9ED8D-5C0A-40F3-A0FA-C4A4DA51D7CB}"/>
              </a:ext>
            </a:extLst>
          </p:cNvPr>
          <p:cNvSpPr txBox="1"/>
          <p:nvPr/>
        </p:nvSpPr>
        <p:spPr>
          <a:xfrm>
            <a:off x="3123341" y="5470025"/>
            <a:ext cx="2385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查看购物车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B4E89D4-A0F3-4EF0-A8CD-141F62C02DE6}"/>
              </a:ext>
            </a:extLst>
          </p:cNvPr>
          <p:cNvSpPr txBox="1"/>
          <p:nvPr/>
        </p:nvSpPr>
        <p:spPr>
          <a:xfrm>
            <a:off x="554452" y="5406762"/>
            <a:ext cx="23853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添加商品进购物车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D8717A09-4989-45C1-98D3-3DF0622EAFE6}"/>
              </a:ext>
            </a:extLst>
          </p:cNvPr>
          <p:cNvCxnSpPr>
            <a:cxnSpLocks/>
          </p:cNvCxnSpPr>
          <p:nvPr/>
        </p:nvCxnSpPr>
        <p:spPr bwMode="auto">
          <a:xfrm flipV="1">
            <a:off x="6870518" y="3131308"/>
            <a:ext cx="472846" cy="364095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B4F35D-D7DD-4148-8812-B636EE0D6B6C}"/>
              </a:ext>
            </a:extLst>
          </p:cNvPr>
          <p:cNvCxnSpPr>
            <a:cxnSpLocks/>
          </p:cNvCxnSpPr>
          <p:nvPr/>
        </p:nvCxnSpPr>
        <p:spPr bwMode="auto">
          <a:xfrm flipH="1">
            <a:off x="4316036" y="3913425"/>
            <a:ext cx="373885" cy="340523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8B0B5EDE-0BC3-4A50-B559-2768BA4E9366}"/>
              </a:ext>
            </a:extLst>
          </p:cNvPr>
          <p:cNvCxnSpPr>
            <a:cxnSpLocks/>
          </p:cNvCxnSpPr>
          <p:nvPr/>
        </p:nvCxnSpPr>
        <p:spPr bwMode="auto">
          <a:xfrm flipH="1">
            <a:off x="1828801" y="3807088"/>
            <a:ext cx="2861120" cy="44686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A0B04C8E-B999-4E64-AC09-C14C59FDF848}"/>
              </a:ext>
            </a:extLst>
          </p:cNvPr>
          <p:cNvCxnSpPr>
            <a:cxnSpLocks/>
          </p:cNvCxnSpPr>
          <p:nvPr/>
        </p:nvCxnSpPr>
        <p:spPr bwMode="auto">
          <a:xfrm>
            <a:off x="6865650" y="3694899"/>
            <a:ext cx="3011380" cy="559049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22BF815-B016-4BFC-9924-97C3D953AF4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435133" y="3177270"/>
            <a:ext cx="2230209" cy="371547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6C894F59-9BA3-43E5-9192-3D58E35D2DB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268219" y="3106386"/>
            <a:ext cx="426188" cy="293799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8FF4C005-AE53-47B9-B770-7FEA815F8172}"/>
              </a:ext>
            </a:extLst>
          </p:cNvPr>
          <p:cNvCxnSpPr>
            <a:cxnSpLocks/>
          </p:cNvCxnSpPr>
          <p:nvPr/>
        </p:nvCxnSpPr>
        <p:spPr bwMode="auto">
          <a:xfrm flipV="1">
            <a:off x="6869706" y="3129795"/>
            <a:ext cx="3007324" cy="511865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C78A9CAD-14DA-4D0E-8AF4-04772427764D}"/>
              </a:ext>
            </a:extLst>
          </p:cNvPr>
          <p:cNvCxnSpPr>
            <a:cxnSpLocks/>
          </p:cNvCxnSpPr>
          <p:nvPr/>
        </p:nvCxnSpPr>
        <p:spPr bwMode="auto">
          <a:xfrm>
            <a:off x="6865650" y="3807088"/>
            <a:ext cx="477714" cy="44686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C43FDC3C-41B8-40EF-9D1F-1938C7929A8D}"/>
              </a:ext>
            </a:extLst>
          </p:cNvPr>
          <p:cNvSpPr txBox="1"/>
          <p:nvPr/>
        </p:nvSpPr>
        <p:spPr>
          <a:xfrm>
            <a:off x="6764575" y="457934"/>
            <a:ext cx="4518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注册的新用户的信息需储存到文件中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1EE825A-ED71-464A-965E-13CD8194199B}"/>
              </a:ext>
            </a:extLst>
          </p:cNvPr>
          <p:cNvSpPr txBox="1"/>
          <p:nvPr/>
        </p:nvSpPr>
        <p:spPr>
          <a:xfrm>
            <a:off x="8599205" y="6200989"/>
            <a:ext cx="451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</a:t>
            </a:r>
            <a:r>
              <a:rPr lang="zh-CN" altLang="en-US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库存和购物车文件会得到修改</a:t>
            </a:r>
          </a:p>
        </p:txBody>
      </p:sp>
    </p:spTree>
    <p:extLst>
      <p:ext uri="{BB962C8B-B14F-4D97-AF65-F5344CB8AC3E}">
        <p14:creationId xmlns:p14="http://schemas.microsoft.com/office/powerpoint/2010/main" val="28611790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矩形 1"/>
          <p:cNvSpPr>
            <a:spLocks noChangeArrowheads="1"/>
          </p:cNvSpPr>
          <p:nvPr/>
        </p:nvSpPr>
        <p:spPr bwMode="auto">
          <a:xfrm>
            <a:off x="261939" y="319088"/>
            <a:ext cx="101600" cy="595312"/>
          </a:xfrm>
          <a:prstGeom prst="rect">
            <a:avLst/>
          </a:prstGeom>
          <a:solidFill>
            <a:srgbClr val="2737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0963" name="矩形 2"/>
          <p:cNvSpPr>
            <a:spLocks noChangeArrowheads="1"/>
          </p:cNvSpPr>
          <p:nvPr/>
        </p:nvSpPr>
        <p:spPr bwMode="auto">
          <a:xfrm>
            <a:off x="392113" y="319088"/>
            <a:ext cx="101600" cy="595312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0964" name="矩形 3"/>
          <p:cNvSpPr>
            <a:spLocks noChangeArrowheads="1"/>
          </p:cNvSpPr>
          <p:nvPr/>
        </p:nvSpPr>
        <p:spPr bwMode="auto">
          <a:xfrm>
            <a:off x="522288" y="319088"/>
            <a:ext cx="101600" cy="595312"/>
          </a:xfrm>
          <a:prstGeom prst="rect">
            <a:avLst/>
          </a:prstGeom>
          <a:solidFill>
            <a:srgbClr val="87B2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0965" name="文本框 4"/>
          <p:cNvSpPr txBox="1">
            <a:spLocks noChangeArrowheads="1"/>
          </p:cNvSpPr>
          <p:nvPr/>
        </p:nvSpPr>
        <p:spPr bwMode="auto">
          <a:xfrm>
            <a:off x="685813" y="377845"/>
            <a:ext cx="305885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顾客类 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 Class</a:t>
            </a:r>
            <a:endParaRPr lang="zh-CN" altLang="en-US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KSO_GT3">
            <a:extLst>
              <a:ext uri="{FF2B5EF4-FFF2-40B4-BE49-F238E27FC236}">
                <a16:creationId xmlns:a16="http://schemas.microsoft.com/office/drawing/2014/main" id="{9C8954F8-A1E8-4B57-92CF-A08D027ED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6764" y="319088"/>
            <a:ext cx="1490663" cy="661967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xtLst/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5006A51-FDA8-4F36-9557-FD1AB50F0DD0}"/>
              </a:ext>
            </a:extLst>
          </p:cNvPr>
          <p:cNvSpPr txBox="1"/>
          <p:nvPr/>
        </p:nvSpPr>
        <p:spPr>
          <a:xfrm>
            <a:off x="5579331" y="357683"/>
            <a:ext cx="376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KSO_GT1">
            <a:extLst>
              <a:ext uri="{FF2B5EF4-FFF2-40B4-BE49-F238E27FC236}">
                <a16:creationId xmlns:a16="http://schemas.microsoft.com/office/drawing/2014/main" id="{D8AA74F2-7542-483C-8D39-56E1CDA16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3" y="3330679"/>
            <a:ext cx="1844396" cy="923269"/>
          </a:xfrm>
          <a:prstGeom prst="roundRect">
            <a:avLst>
              <a:gd name="adj" fmla="val 16667"/>
            </a:avLst>
          </a:prstGeom>
          <a:solidFill>
            <a:srgbClr val="2737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D8717A09-4989-45C1-98D3-3DF0622EAFE6}"/>
              </a:ext>
            </a:extLst>
          </p:cNvPr>
          <p:cNvCxnSpPr>
            <a:cxnSpLocks/>
          </p:cNvCxnSpPr>
          <p:nvPr/>
        </p:nvCxnSpPr>
        <p:spPr bwMode="auto">
          <a:xfrm flipV="1">
            <a:off x="2364365" y="3064905"/>
            <a:ext cx="472846" cy="364095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A0B04C8E-B999-4E64-AC09-C14C59FDF848}"/>
              </a:ext>
            </a:extLst>
          </p:cNvPr>
          <p:cNvCxnSpPr>
            <a:cxnSpLocks/>
          </p:cNvCxnSpPr>
          <p:nvPr/>
        </p:nvCxnSpPr>
        <p:spPr bwMode="auto">
          <a:xfrm>
            <a:off x="2359497" y="4005137"/>
            <a:ext cx="443225" cy="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8FF4C005-AE53-47B9-B770-7FEA815F8172}"/>
              </a:ext>
            </a:extLst>
          </p:cNvPr>
          <p:cNvCxnSpPr>
            <a:cxnSpLocks/>
          </p:cNvCxnSpPr>
          <p:nvPr/>
        </p:nvCxnSpPr>
        <p:spPr bwMode="auto">
          <a:xfrm flipV="1">
            <a:off x="1779365" y="2074045"/>
            <a:ext cx="914287" cy="1095349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C78A9CAD-14DA-4D0E-8AF4-04772427764D}"/>
              </a:ext>
            </a:extLst>
          </p:cNvPr>
          <p:cNvCxnSpPr>
            <a:cxnSpLocks/>
          </p:cNvCxnSpPr>
          <p:nvPr/>
        </p:nvCxnSpPr>
        <p:spPr bwMode="auto">
          <a:xfrm>
            <a:off x="2359497" y="4473009"/>
            <a:ext cx="477714" cy="44686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C43FDC3C-41B8-40EF-9D1F-1938C7929A8D}"/>
              </a:ext>
            </a:extLst>
          </p:cNvPr>
          <p:cNvSpPr txBox="1"/>
          <p:nvPr/>
        </p:nvSpPr>
        <p:spPr>
          <a:xfrm>
            <a:off x="6656329" y="514290"/>
            <a:ext cx="4518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收货地址和</a:t>
            </a:r>
            <a:r>
              <a:rPr lang="en-US" altLang="zh-CN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VIP</a:t>
            </a:r>
            <a:r>
              <a:rPr lang="zh-CN" altLang="en-US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信息会储存到文件中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05710743-484E-4BA7-9981-A3C2D7E5A42F}"/>
              </a:ext>
            </a:extLst>
          </p:cNvPr>
          <p:cNvSpPr txBox="1"/>
          <p:nvPr/>
        </p:nvSpPr>
        <p:spPr>
          <a:xfrm>
            <a:off x="2965067" y="1514142"/>
            <a:ext cx="2526906" cy="562630"/>
          </a:xfrm>
          <a:prstGeom prst="flowChartTerminator">
            <a:avLst/>
          </a:prstGeom>
          <a:solidFill>
            <a:srgbClr val="FFC000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clear_cart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CC1F62E-1A30-4E4D-AE92-DE809A98B10A}"/>
              </a:ext>
            </a:extLst>
          </p:cNvPr>
          <p:cNvSpPr txBox="1"/>
          <p:nvPr/>
        </p:nvSpPr>
        <p:spPr>
          <a:xfrm>
            <a:off x="2965067" y="2567165"/>
            <a:ext cx="2526906" cy="562630"/>
          </a:xfrm>
          <a:prstGeom prst="flowChartTerminator">
            <a:avLst/>
          </a:prstGeom>
          <a:solidFill>
            <a:srgbClr val="FFC000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mod_addr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2A4D9E9-6CDC-46B8-AA14-1056A0CACDF4}"/>
              </a:ext>
            </a:extLst>
          </p:cNvPr>
          <p:cNvSpPr txBox="1"/>
          <p:nvPr/>
        </p:nvSpPr>
        <p:spPr>
          <a:xfrm>
            <a:off x="2965067" y="3731049"/>
            <a:ext cx="2526906" cy="562630"/>
          </a:xfrm>
          <a:prstGeom prst="flowChartTerminator">
            <a:avLst/>
          </a:prstGeom>
          <a:solidFill>
            <a:srgbClr val="FFC000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view_history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0190A3F-40D8-4F6C-A62C-5FC84ADFB5BC}"/>
              </a:ext>
            </a:extLst>
          </p:cNvPr>
          <p:cNvSpPr txBox="1"/>
          <p:nvPr/>
        </p:nvSpPr>
        <p:spPr>
          <a:xfrm>
            <a:off x="2965067" y="4781228"/>
            <a:ext cx="2526906" cy="562630"/>
          </a:xfrm>
          <a:prstGeom prst="flowChartTerminator">
            <a:avLst/>
          </a:prstGeom>
          <a:solidFill>
            <a:srgbClr val="FFC000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mod_password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8AE61C70-5487-4257-92E8-A4F041BA73AC}"/>
              </a:ext>
            </a:extLst>
          </p:cNvPr>
          <p:cNvSpPr txBox="1"/>
          <p:nvPr/>
        </p:nvSpPr>
        <p:spPr>
          <a:xfrm>
            <a:off x="2965067" y="5831407"/>
            <a:ext cx="2526906" cy="562630"/>
          </a:xfrm>
          <a:prstGeom prst="flowChartTerminator">
            <a:avLst/>
          </a:prstGeom>
          <a:solidFill>
            <a:srgbClr val="FFC000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dead()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C53D386-1316-4DE8-B0B5-89F89C33B354}"/>
              </a:ext>
            </a:extLst>
          </p:cNvPr>
          <p:cNvCxnSpPr>
            <a:cxnSpLocks/>
          </p:cNvCxnSpPr>
          <p:nvPr/>
        </p:nvCxnSpPr>
        <p:spPr bwMode="auto">
          <a:xfrm>
            <a:off x="1779365" y="4639677"/>
            <a:ext cx="1023357" cy="1473045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A6977B04-0EF3-479B-A2C6-057534DDC278}"/>
              </a:ext>
            </a:extLst>
          </p:cNvPr>
          <p:cNvSpPr txBox="1"/>
          <p:nvPr/>
        </p:nvSpPr>
        <p:spPr>
          <a:xfrm>
            <a:off x="7509647" y="1387388"/>
            <a:ext cx="3260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一键清空购物车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86D945DB-ADE2-47AC-9B61-F9A1CD4AF617}"/>
              </a:ext>
            </a:extLst>
          </p:cNvPr>
          <p:cNvSpPr txBox="1"/>
          <p:nvPr/>
        </p:nvSpPr>
        <p:spPr>
          <a:xfrm>
            <a:off x="6363422" y="2533297"/>
            <a:ext cx="5320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顾客编辑或删除收货地址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101FCFC3-2017-4785-AB48-981DCAB8F249}"/>
              </a:ext>
            </a:extLst>
          </p:cNvPr>
          <p:cNvSpPr txBox="1"/>
          <p:nvPr/>
        </p:nvSpPr>
        <p:spPr>
          <a:xfrm>
            <a:off x="6479444" y="3601394"/>
            <a:ext cx="5320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顾客查看历史购买记录。所有曾经购买的物品都将予以展示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2F926E3-9368-493C-8C75-3AD97BCAC2C4}"/>
              </a:ext>
            </a:extLst>
          </p:cNvPr>
          <p:cNvSpPr txBox="1"/>
          <p:nvPr/>
        </p:nvSpPr>
        <p:spPr>
          <a:xfrm>
            <a:off x="6255177" y="4882193"/>
            <a:ext cx="5320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顾客修改登录密码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AD6ACF23-149E-4978-BC1A-933C1D4A80D9}"/>
              </a:ext>
            </a:extLst>
          </p:cNvPr>
          <p:cNvSpPr txBox="1"/>
          <p:nvPr/>
        </p:nvSpPr>
        <p:spPr>
          <a:xfrm>
            <a:off x="6363422" y="5805386"/>
            <a:ext cx="5320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顾客购买</a:t>
            </a:r>
            <a:r>
              <a:rPr lang="en-US" altLang="zh-CN" sz="28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VIP</a:t>
            </a:r>
            <a:r>
              <a:rPr lang="zh-CN" altLang="en-US" sz="28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去广告</a:t>
            </a:r>
          </a:p>
        </p:txBody>
      </p:sp>
    </p:spTree>
    <p:extLst>
      <p:ext uri="{BB962C8B-B14F-4D97-AF65-F5344CB8AC3E}">
        <p14:creationId xmlns:p14="http://schemas.microsoft.com/office/powerpoint/2010/main" val="25187585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矩形 1"/>
          <p:cNvSpPr>
            <a:spLocks noChangeArrowheads="1"/>
          </p:cNvSpPr>
          <p:nvPr/>
        </p:nvSpPr>
        <p:spPr bwMode="auto">
          <a:xfrm>
            <a:off x="261939" y="319088"/>
            <a:ext cx="101600" cy="595312"/>
          </a:xfrm>
          <a:prstGeom prst="rect">
            <a:avLst/>
          </a:prstGeom>
          <a:solidFill>
            <a:srgbClr val="2737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0963" name="矩形 2"/>
          <p:cNvSpPr>
            <a:spLocks noChangeArrowheads="1"/>
          </p:cNvSpPr>
          <p:nvPr/>
        </p:nvSpPr>
        <p:spPr bwMode="auto">
          <a:xfrm>
            <a:off x="392113" y="319088"/>
            <a:ext cx="101600" cy="595312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0964" name="矩形 3"/>
          <p:cNvSpPr>
            <a:spLocks noChangeArrowheads="1"/>
          </p:cNvSpPr>
          <p:nvPr/>
        </p:nvSpPr>
        <p:spPr bwMode="auto">
          <a:xfrm>
            <a:off x="522288" y="319088"/>
            <a:ext cx="101600" cy="595312"/>
          </a:xfrm>
          <a:prstGeom prst="rect">
            <a:avLst/>
          </a:prstGeom>
          <a:solidFill>
            <a:srgbClr val="87B2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0965" name="文本框 4"/>
          <p:cNvSpPr txBox="1">
            <a:spLocks noChangeArrowheads="1"/>
          </p:cNvSpPr>
          <p:nvPr/>
        </p:nvSpPr>
        <p:spPr bwMode="auto">
          <a:xfrm>
            <a:off x="685813" y="377845"/>
            <a:ext cx="305885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顾客类 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 Class</a:t>
            </a:r>
            <a:endParaRPr lang="zh-CN" altLang="en-US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KSO_GT3">
            <a:extLst>
              <a:ext uri="{FF2B5EF4-FFF2-40B4-BE49-F238E27FC236}">
                <a16:creationId xmlns:a16="http://schemas.microsoft.com/office/drawing/2014/main" id="{9C8954F8-A1E8-4B57-92CF-A08D027ED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6764" y="319088"/>
            <a:ext cx="1490663" cy="661967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xtLst/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5006A51-FDA8-4F36-9557-FD1AB50F0DD0}"/>
              </a:ext>
            </a:extLst>
          </p:cNvPr>
          <p:cNvSpPr txBox="1"/>
          <p:nvPr/>
        </p:nvSpPr>
        <p:spPr>
          <a:xfrm>
            <a:off x="5579331" y="357683"/>
            <a:ext cx="376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KSO_GT1">
            <a:extLst>
              <a:ext uri="{FF2B5EF4-FFF2-40B4-BE49-F238E27FC236}">
                <a16:creationId xmlns:a16="http://schemas.microsoft.com/office/drawing/2014/main" id="{B7D6F5D7-D025-4B86-AC79-C578D6D9A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8279" y="3324307"/>
            <a:ext cx="1689351" cy="866485"/>
          </a:xfrm>
          <a:prstGeom prst="roundRect">
            <a:avLst>
              <a:gd name="adj" fmla="val 16667"/>
            </a:avLst>
          </a:prstGeom>
          <a:solidFill>
            <a:srgbClr val="2737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private: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KSO_GT1">
            <a:extLst>
              <a:ext uri="{FF2B5EF4-FFF2-40B4-BE49-F238E27FC236}">
                <a16:creationId xmlns:a16="http://schemas.microsoft.com/office/drawing/2014/main" id="{B8E52501-17C1-4FEB-96F6-3F9121815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4992" y="1053285"/>
            <a:ext cx="2232325" cy="564960"/>
          </a:xfrm>
          <a:prstGeom prst="roundRect">
            <a:avLst>
              <a:gd name="adj" fmla="val 16667"/>
            </a:avLst>
          </a:prstGeom>
          <a:solidFill>
            <a:srgbClr val="2737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log_info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KSO_GT1">
            <a:extLst>
              <a:ext uri="{FF2B5EF4-FFF2-40B4-BE49-F238E27FC236}">
                <a16:creationId xmlns:a16="http://schemas.microsoft.com/office/drawing/2014/main" id="{AF4A3E8E-1027-45D7-ABD1-7EC9F2D91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3089" y="2906425"/>
            <a:ext cx="2921123" cy="584776"/>
          </a:xfrm>
          <a:prstGeom prst="roundRect">
            <a:avLst>
              <a:gd name="adj" fmla="val 16667"/>
            </a:avLst>
          </a:prstGeom>
          <a:solidFill>
            <a:srgbClr val="2737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20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goods_info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cart[]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7CC7DAD-2088-45CF-9044-D3E145779088}"/>
              </a:ext>
            </a:extLst>
          </p:cNvPr>
          <p:cNvSpPr txBox="1"/>
          <p:nvPr/>
        </p:nvSpPr>
        <p:spPr>
          <a:xfrm>
            <a:off x="2050784" y="1061673"/>
            <a:ext cx="2777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确认登录与否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F95F8956-D47B-4DFE-B5D0-B67C9254C3D1}"/>
              </a:ext>
            </a:extLst>
          </p:cNvPr>
          <p:cNvSpPr txBox="1"/>
          <p:nvPr/>
        </p:nvSpPr>
        <p:spPr>
          <a:xfrm>
            <a:off x="1779364" y="2853230"/>
            <a:ext cx="2921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储存购物车信息</a:t>
            </a:r>
          </a:p>
        </p:txBody>
      </p:sp>
      <p:sp>
        <p:nvSpPr>
          <p:cNvPr id="15" name="KSO_GT1">
            <a:extLst>
              <a:ext uri="{FF2B5EF4-FFF2-40B4-BE49-F238E27FC236}">
                <a16:creationId xmlns:a16="http://schemas.microsoft.com/office/drawing/2014/main" id="{A5DDF589-5B68-472D-AD1E-4B0FD1785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0594" y="3898404"/>
            <a:ext cx="2921123" cy="584776"/>
          </a:xfrm>
          <a:prstGeom prst="roundRect">
            <a:avLst>
              <a:gd name="adj" fmla="val 16667"/>
            </a:avLst>
          </a:prstGeom>
          <a:solidFill>
            <a:srgbClr val="2737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account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user_acc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7C84492-8B38-482B-8DDD-CFA33297DB7E}"/>
              </a:ext>
            </a:extLst>
          </p:cNvPr>
          <p:cNvSpPr txBox="1"/>
          <p:nvPr/>
        </p:nvSpPr>
        <p:spPr>
          <a:xfrm>
            <a:off x="1604812" y="3804601"/>
            <a:ext cx="4279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储存用户账户信息</a:t>
            </a:r>
          </a:p>
        </p:txBody>
      </p:sp>
      <p:sp>
        <p:nvSpPr>
          <p:cNvPr id="19" name="KSO_GT1">
            <a:extLst>
              <a:ext uri="{FF2B5EF4-FFF2-40B4-BE49-F238E27FC236}">
                <a16:creationId xmlns:a16="http://schemas.microsoft.com/office/drawing/2014/main" id="{87F67197-260F-4E20-BB06-4A993B252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9331" y="5868104"/>
            <a:ext cx="3323650" cy="584776"/>
          </a:xfrm>
          <a:prstGeom prst="roundRect">
            <a:avLst>
              <a:gd name="adj" fmla="val 16667"/>
            </a:avLst>
          </a:prstGeom>
          <a:solidFill>
            <a:srgbClr val="2737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char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no_ad_users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[][]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KSO_GT1">
            <a:extLst>
              <a:ext uri="{FF2B5EF4-FFF2-40B4-BE49-F238E27FC236}">
                <a16:creationId xmlns:a16="http://schemas.microsoft.com/office/drawing/2014/main" id="{FFAE552E-E2F7-47CB-A226-89B3F3FF4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0594" y="4853940"/>
            <a:ext cx="2921123" cy="584776"/>
          </a:xfrm>
          <a:prstGeom prst="roundRect">
            <a:avLst>
              <a:gd name="adj" fmla="val 16667"/>
            </a:avLst>
          </a:prstGeom>
          <a:solidFill>
            <a:srgbClr val="2737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address[][]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KSO_GT1">
            <a:extLst>
              <a:ext uri="{FF2B5EF4-FFF2-40B4-BE49-F238E27FC236}">
                <a16:creationId xmlns:a16="http://schemas.microsoft.com/office/drawing/2014/main" id="{75342DC1-0B0F-4BFA-B50A-971A6F018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7524" y="1969947"/>
            <a:ext cx="2921123" cy="584776"/>
          </a:xfrm>
          <a:prstGeom prst="roundRect">
            <a:avLst>
              <a:gd name="adj" fmla="val 16667"/>
            </a:avLst>
          </a:prstGeom>
          <a:solidFill>
            <a:srgbClr val="2737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havead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429FFE7-4EB1-49CE-971D-BF7AD7F6FEB4}"/>
              </a:ext>
            </a:extLst>
          </p:cNvPr>
          <p:cNvCxnSpPr>
            <a:cxnSpLocks/>
          </p:cNvCxnSpPr>
          <p:nvPr/>
        </p:nvCxnSpPr>
        <p:spPr bwMode="auto">
          <a:xfrm flipH="1">
            <a:off x="9034670" y="4385160"/>
            <a:ext cx="1411306" cy="189494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CAC04D9-B8D9-4AA4-9097-5DACE0BA57BB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6029" y="4385160"/>
            <a:ext cx="1251806" cy="761168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7418524-E0FF-4F2B-86DC-36BBAC1B17B9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6028" y="3733156"/>
            <a:ext cx="1067941" cy="506388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B7BDAA3-744F-4831-A906-D14F59F15B4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8856028" y="3195531"/>
            <a:ext cx="1033407" cy="392009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BD97B98-BACC-4CBA-828A-46F89B9563F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8856028" y="2378846"/>
            <a:ext cx="1251807" cy="786761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E7D3EB7-D4D0-495A-BA2A-0012FDA73B6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8701717" y="1335765"/>
            <a:ext cx="1710919" cy="1829842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01687732-900F-4E6A-BD3F-84F02289B453}"/>
              </a:ext>
            </a:extLst>
          </p:cNvPr>
          <p:cNvSpPr txBox="1"/>
          <p:nvPr/>
        </p:nvSpPr>
        <p:spPr>
          <a:xfrm>
            <a:off x="1417304" y="1967175"/>
            <a:ext cx="3786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确认是否是去广告用户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A1B3F60-59AA-43A2-88B4-F9E12DFC1F73}"/>
              </a:ext>
            </a:extLst>
          </p:cNvPr>
          <p:cNvSpPr txBox="1"/>
          <p:nvPr/>
        </p:nvSpPr>
        <p:spPr>
          <a:xfrm>
            <a:off x="1845288" y="4831920"/>
            <a:ext cx="4279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储存收货地址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8167B01-ADE9-4E5E-B4EB-FDF4660913E5}"/>
              </a:ext>
            </a:extLst>
          </p:cNvPr>
          <p:cNvSpPr txBox="1"/>
          <p:nvPr/>
        </p:nvSpPr>
        <p:spPr>
          <a:xfrm>
            <a:off x="1417304" y="5868104"/>
            <a:ext cx="3492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储存无广告用户的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endParaRPr lang="zh-CN" altLang="en-US" sz="2800" dirty="0">
              <a:solidFill>
                <a:schemeClr val="accent2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12507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34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6351" y="2187575"/>
            <a:ext cx="12206288" cy="248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文本框 35"/>
          <p:cNvSpPr txBox="1">
            <a:spLocks noChangeArrowheads="1"/>
          </p:cNvSpPr>
          <p:nvPr/>
        </p:nvSpPr>
        <p:spPr bwMode="auto">
          <a:xfrm>
            <a:off x="2660663" y="2828927"/>
            <a:ext cx="114165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7200" dirty="0">
                <a:solidFill>
                  <a:srgbClr val="273775"/>
                </a:solidFill>
                <a:latin typeface="Impact" panose="020B0806030902050204" pitchFamily="34" charset="0"/>
              </a:rPr>
              <a:t>04</a:t>
            </a:r>
            <a:endParaRPr lang="zh-CN" altLang="en-US" sz="7200" dirty="0">
              <a:solidFill>
                <a:srgbClr val="273775"/>
              </a:solidFill>
              <a:latin typeface="Impact" panose="020B0806030902050204" pitchFamily="34" charset="0"/>
            </a:endParaRPr>
          </a:p>
        </p:txBody>
      </p:sp>
      <p:sp>
        <p:nvSpPr>
          <p:cNvPr id="26628" name="文本框 36"/>
          <p:cNvSpPr txBox="1">
            <a:spLocks noChangeArrowheads="1"/>
          </p:cNvSpPr>
          <p:nvPr/>
        </p:nvSpPr>
        <p:spPr bwMode="auto">
          <a:xfrm>
            <a:off x="4267930" y="2816730"/>
            <a:ext cx="387798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7200" dirty="0">
                <a:solidFill>
                  <a:srgbClr val="2737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模块划分</a:t>
            </a:r>
          </a:p>
        </p:txBody>
      </p:sp>
      <p:sp>
        <p:nvSpPr>
          <p:cNvPr id="26629" name="矩形 39"/>
          <p:cNvSpPr>
            <a:spLocks noChangeArrowheads="1"/>
          </p:cNvSpPr>
          <p:nvPr/>
        </p:nvSpPr>
        <p:spPr bwMode="auto">
          <a:xfrm>
            <a:off x="-4761" y="2071688"/>
            <a:ext cx="12203113" cy="144462"/>
          </a:xfrm>
          <a:prstGeom prst="rect">
            <a:avLst/>
          </a:prstGeom>
          <a:solidFill>
            <a:schemeClr val="bg1">
              <a:alpha val="2196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30" name="矩形 40"/>
          <p:cNvSpPr>
            <a:spLocks noChangeArrowheads="1"/>
          </p:cNvSpPr>
          <p:nvPr/>
        </p:nvSpPr>
        <p:spPr bwMode="auto">
          <a:xfrm>
            <a:off x="-4761" y="4670445"/>
            <a:ext cx="12203113" cy="144463"/>
          </a:xfrm>
          <a:prstGeom prst="rect">
            <a:avLst/>
          </a:prstGeom>
          <a:solidFill>
            <a:schemeClr val="bg1">
              <a:alpha val="2196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26631" name="图片 41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21108" y="2709866"/>
            <a:ext cx="18097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632" name="Group 8"/>
          <p:cNvGrpSpPr>
            <a:grpSpLocks/>
          </p:cNvGrpSpPr>
          <p:nvPr/>
        </p:nvGrpSpPr>
        <p:grpSpPr bwMode="auto">
          <a:xfrm>
            <a:off x="655640" y="187345"/>
            <a:ext cx="10880725" cy="6132513"/>
            <a:chOff x="0" y="0"/>
            <a:chExt cx="10879273" cy="6132779"/>
          </a:xfrm>
        </p:grpSpPr>
        <p:sp>
          <p:nvSpPr>
            <p:cNvPr id="26633" name="六边形 43"/>
            <p:cNvSpPr>
              <a:spLocks noChangeArrowheads="1"/>
            </p:cNvSpPr>
            <p:nvPr/>
          </p:nvSpPr>
          <p:spPr bwMode="auto">
            <a:xfrm>
              <a:off x="64545" y="2066304"/>
              <a:ext cx="668235" cy="576064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chemeClr val="bg1">
                <a:alpha val="4196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6634" name="六边形 44"/>
            <p:cNvSpPr>
              <a:spLocks noChangeArrowheads="1"/>
            </p:cNvSpPr>
            <p:nvPr/>
          </p:nvSpPr>
          <p:spPr bwMode="auto">
            <a:xfrm>
              <a:off x="0" y="4927266"/>
              <a:ext cx="1002352" cy="864096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chemeClr val="bg1">
                <a:alpha val="2196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6635" name="六边形 45"/>
            <p:cNvSpPr>
              <a:spLocks noChangeArrowheads="1"/>
            </p:cNvSpPr>
            <p:nvPr/>
          </p:nvSpPr>
          <p:spPr bwMode="auto">
            <a:xfrm>
              <a:off x="5537153" y="4695327"/>
              <a:ext cx="792088" cy="682835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chemeClr val="bg1">
                <a:alpha val="4196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6636" name="六边形 46"/>
            <p:cNvSpPr>
              <a:spLocks noChangeArrowheads="1"/>
            </p:cNvSpPr>
            <p:nvPr/>
          </p:nvSpPr>
          <p:spPr bwMode="auto">
            <a:xfrm>
              <a:off x="7877413" y="1959534"/>
              <a:ext cx="792088" cy="682835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chemeClr val="bg1">
                <a:alpha val="4196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6637" name="六边形 47"/>
            <p:cNvSpPr>
              <a:spLocks noChangeArrowheads="1"/>
            </p:cNvSpPr>
            <p:nvPr/>
          </p:nvSpPr>
          <p:spPr bwMode="auto">
            <a:xfrm>
              <a:off x="2419310" y="4026703"/>
              <a:ext cx="792088" cy="682835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chemeClr val="bg1">
                <a:alpha val="2196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6638" name="六边形 48"/>
            <p:cNvSpPr>
              <a:spLocks noChangeArrowheads="1"/>
            </p:cNvSpPr>
            <p:nvPr/>
          </p:nvSpPr>
          <p:spPr bwMode="auto">
            <a:xfrm>
              <a:off x="9353577" y="0"/>
              <a:ext cx="1339315" cy="1154580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chemeClr val="bg1">
                <a:alpha val="2196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6639" name="六边形 49"/>
            <p:cNvSpPr>
              <a:spLocks noChangeArrowheads="1"/>
            </p:cNvSpPr>
            <p:nvPr/>
          </p:nvSpPr>
          <p:spPr bwMode="auto">
            <a:xfrm>
              <a:off x="9353577" y="5449944"/>
              <a:ext cx="792088" cy="682835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chemeClr val="bg1">
                <a:alpha val="4196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6640" name="六边形 50"/>
            <p:cNvSpPr>
              <a:spLocks noChangeArrowheads="1"/>
            </p:cNvSpPr>
            <p:nvPr/>
          </p:nvSpPr>
          <p:spPr bwMode="auto">
            <a:xfrm>
              <a:off x="4758454" y="1276700"/>
              <a:ext cx="792088" cy="682835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chemeClr val="bg1">
                <a:alpha val="2196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6641" name="六边形 51"/>
            <p:cNvSpPr>
              <a:spLocks noChangeArrowheads="1"/>
            </p:cNvSpPr>
            <p:nvPr/>
          </p:nvSpPr>
          <p:spPr bwMode="auto">
            <a:xfrm>
              <a:off x="10427646" y="2447702"/>
              <a:ext cx="451627" cy="389333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chemeClr val="bg1">
                <a:alpha val="4196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15254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矩形 5"/>
          <p:cNvSpPr>
            <a:spLocks noChangeArrowheads="1"/>
          </p:cNvSpPr>
          <p:nvPr/>
        </p:nvSpPr>
        <p:spPr bwMode="auto">
          <a:xfrm>
            <a:off x="261939" y="319088"/>
            <a:ext cx="101600" cy="595312"/>
          </a:xfrm>
          <a:prstGeom prst="rect">
            <a:avLst/>
          </a:prstGeom>
          <a:solidFill>
            <a:srgbClr val="2737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9699" name="矩形 6"/>
          <p:cNvSpPr>
            <a:spLocks noChangeArrowheads="1"/>
          </p:cNvSpPr>
          <p:nvPr/>
        </p:nvSpPr>
        <p:spPr bwMode="auto">
          <a:xfrm>
            <a:off x="392113" y="319088"/>
            <a:ext cx="101600" cy="595312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9700" name="矩形 7"/>
          <p:cNvSpPr>
            <a:spLocks noChangeArrowheads="1"/>
          </p:cNvSpPr>
          <p:nvPr/>
        </p:nvSpPr>
        <p:spPr bwMode="auto">
          <a:xfrm>
            <a:off x="522288" y="319088"/>
            <a:ext cx="101600" cy="595312"/>
          </a:xfrm>
          <a:prstGeom prst="rect">
            <a:avLst/>
          </a:prstGeom>
          <a:solidFill>
            <a:srgbClr val="87B2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9702" name="TextBox 11"/>
          <p:cNvSpPr txBox="1">
            <a:spLocks noChangeArrowheads="1"/>
          </p:cNvSpPr>
          <p:nvPr/>
        </p:nvSpPr>
        <p:spPr bwMode="auto">
          <a:xfrm flipH="1">
            <a:off x="3274723" y="4313510"/>
            <a:ext cx="2052639" cy="525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main.cpp</a:t>
            </a:r>
          </a:p>
        </p:txBody>
      </p:sp>
      <p:sp>
        <p:nvSpPr>
          <p:cNvPr id="29703" name="TextBox 11"/>
          <p:cNvSpPr txBox="1">
            <a:spLocks noChangeArrowheads="1"/>
          </p:cNvSpPr>
          <p:nvPr/>
        </p:nvSpPr>
        <p:spPr bwMode="auto">
          <a:xfrm flipH="1">
            <a:off x="6864639" y="4113456"/>
            <a:ext cx="2155825" cy="100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400" dirty="0" err="1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menu.h</a:t>
            </a:r>
            <a:endParaRPr lang="en-US" altLang="zh-CN" sz="24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menu.cpp</a:t>
            </a:r>
          </a:p>
        </p:txBody>
      </p:sp>
      <p:sp>
        <p:nvSpPr>
          <p:cNvPr id="29704" name="TextBox 11"/>
          <p:cNvSpPr txBox="1">
            <a:spLocks noChangeArrowheads="1"/>
          </p:cNvSpPr>
          <p:nvPr/>
        </p:nvSpPr>
        <p:spPr bwMode="auto">
          <a:xfrm flipH="1">
            <a:off x="4772024" y="2175938"/>
            <a:ext cx="2647951" cy="100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400" dirty="0" err="1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admin_user.h</a:t>
            </a:r>
            <a:endParaRPr lang="en-US" altLang="zh-CN" sz="24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admin_user.cpp</a:t>
            </a:r>
          </a:p>
        </p:txBody>
      </p:sp>
      <p:sp>
        <p:nvSpPr>
          <p:cNvPr id="29705" name="任意多边形 24"/>
          <p:cNvSpPr>
            <a:spLocks/>
          </p:cNvSpPr>
          <p:nvPr/>
        </p:nvSpPr>
        <p:spPr bwMode="auto">
          <a:xfrm>
            <a:off x="4919273" y="3429000"/>
            <a:ext cx="2353455" cy="2264782"/>
          </a:xfrm>
          <a:custGeom>
            <a:avLst/>
            <a:gdLst>
              <a:gd name="T0" fmla="*/ 0 w 1822450"/>
              <a:gd name="T1" fmla="*/ 0 h 1551623"/>
              <a:gd name="T2" fmla="*/ 2567828 w 1822450"/>
              <a:gd name="T3" fmla="*/ 0 h 1551623"/>
              <a:gd name="T4" fmla="*/ 1283915 w 1822450"/>
              <a:gd name="T5" fmla="*/ 2187764 h 1551623"/>
              <a:gd name="T6" fmla="*/ 0 60000 65536"/>
              <a:gd name="T7" fmla="*/ 0 60000 65536"/>
              <a:gd name="T8" fmla="*/ 0 60000 65536"/>
              <a:gd name="T9" fmla="*/ 0 w 1822450"/>
              <a:gd name="T10" fmla="*/ 0 h 1551623"/>
              <a:gd name="T11" fmla="*/ 1822450 w 1822450"/>
              <a:gd name="T12" fmla="*/ 1551623 h 155162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2450" h="1551623">
                <a:moveTo>
                  <a:pt x="0" y="0"/>
                </a:moveTo>
                <a:lnTo>
                  <a:pt x="1822450" y="0"/>
                </a:lnTo>
                <a:lnTo>
                  <a:pt x="911225" y="1551623"/>
                </a:lnTo>
                <a:lnTo>
                  <a:pt x="0" y="0"/>
                </a:lnTo>
                <a:close/>
              </a:path>
            </a:pathLst>
          </a:custGeom>
          <a:solidFill>
            <a:srgbClr val="5877A8"/>
          </a:solidFill>
          <a:ln w="3175">
            <a:solidFill>
              <a:schemeClr val="bg1"/>
            </a:solidFill>
            <a:miter lim="800000"/>
            <a:headEnd/>
            <a:tailEnd/>
          </a:ln>
        </p:spPr>
        <p:txBody>
          <a:bodyPr lIns="432000" tIns="0" rIns="432000" bIns="396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BFF17B39-CC00-4BD0-A4DF-29AD89621FDC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9011717" y="3024976"/>
            <a:ext cx="2259014" cy="3242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FFC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与主菜单（操作界面）有关的函数的声明及定义</a:t>
            </a:r>
            <a:endParaRPr lang="en-US" altLang="zh-CN" sz="3200" b="1" dirty="0">
              <a:solidFill>
                <a:srgbClr val="FFC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9FFA21B2-9690-4A21-A00D-BDAE9D591D87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222084" y="3595139"/>
            <a:ext cx="2052639" cy="1962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zh-CN" altLang="en-US" sz="3200" b="1" dirty="0">
                <a:solidFill>
                  <a:srgbClr val="FFC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主程序的运行；对象的创建</a:t>
            </a:r>
            <a:endParaRPr lang="en-US" altLang="zh-CN" sz="3200" b="1" dirty="0">
              <a:solidFill>
                <a:srgbClr val="FFC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1E0759-5A15-437C-BF5D-A0FDD83B6612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975652" y="682707"/>
            <a:ext cx="4383470" cy="1322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srgbClr val="FFC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admin</a:t>
            </a:r>
            <a:r>
              <a:rPr lang="zh-CN" altLang="en-US" sz="3200" b="1" dirty="0">
                <a:solidFill>
                  <a:srgbClr val="FFC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类和</a:t>
            </a:r>
            <a:r>
              <a:rPr lang="en-US" altLang="zh-CN" sz="3200" b="1" dirty="0">
                <a:solidFill>
                  <a:srgbClr val="FFC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user</a:t>
            </a:r>
            <a:r>
              <a:rPr lang="zh-CN" altLang="en-US" sz="3200" b="1" dirty="0">
                <a:solidFill>
                  <a:srgbClr val="FFC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类的声明及定义</a:t>
            </a:r>
            <a:endParaRPr lang="en-US" altLang="zh-CN" sz="3200" b="1" dirty="0">
              <a:solidFill>
                <a:srgbClr val="FFC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矩形 1"/>
          <p:cNvSpPr>
            <a:spLocks noChangeArrowheads="1"/>
          </p:cNvSpPr>
          <p:nvPr/>
        </p:nvSpPr>
        <p:spPr bwMode="auto">
          <a:xfrm>
            <a:off x="261939" y="319088"/>
            <a:ext cx="101600" cy="595312"/>
          </a:xfrm>
          <a:prstGeom prst="rect">
            <a:avLst/>
          </a:prstGeom>
          <a:solidFill>
            <a:srgbClr val="2737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0963" name="矩形 2"/>
          <p:cNvSpPr>
            <a:spLocks noChangeArrowheads="1"/>
          </p:cNvSpPr>
          <p:nvPr/>
        </p:nvSpPr>
        <p:spPr bwMode="auto">
          <a:xfrm>
            <a:off x="392113" y="319088"/>
            <a:ext cx="101600" cy="595312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0964" name="矩形 3"/>
          <p:cNvSpPr>
            <a:spLocks noChangeArrowheads="1"/>
          </p:cNvSpPr>
          <p:nvPr/>
        </p:nvSpPr>
        <p:spPr bwMode="auto">
          <a:xfrm>
            <a:off x="522288" y="319088"/>
            <a:ext cx="101600" cy="595312"/>
          </a:xfrm>
          <a:prstGeom prst="rect">
            <a:avLst/>
          </a:prstGeom>
          <a:solidFill>
            <a:srgbClr val="87B2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" name="TextBox 11">
            <a:extLst>
              <a:ext uri="{FF2B5EF4-FFF2-40B4-BE49-F238E27FC236}">
                <a16:creationId xmlns:a16="http://schemas.microsoft.com/office/drawing/2014/main" id="{3F537F66-0323-48E7-A8CC-29F941BFE29F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961819" y="616744"/>
            <a:ext cx="2647951" cy="100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400" dirty="0" err="1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admin_user.h</a:t>
            </a:r>
            <a:endParaRPr lang="en-US" altLang="zh-CN" sz="24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admin_user.cpp</a:t>
            </a:r>
          </a:p>
        </p:txBody>
      </p:sp>
      <p:sp>
        <p:nvSpPr>
          <p:cNvPr id="29" name="TextBox 11">
            <a:extLst>
              <a:ext uri="{FF2B5EF4-FFF2-40B4-BE49-F238E27FC236}">
                <a16:creationId xmlns:a16="http://schemas.microsoft.com/office/drawing/2014/main" id="{CDF313D1-5A65-41D1-9E06-41B066A6417A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738687" y="856809"/>
            <a:ext cx="3043651" cy="525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实现数据访问的接口：</a:t>
            </a:r>
            <a:endParaRPr lang="en-US" altLang="zh-CN" sz="24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4BCDB78-7E27-4D38-BE8A-79A47B296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695" y="1798465"/>
            <a:ext cx="5480677" cy="430624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CC884AF-5149-4D0B-8A9D-F85CB95A7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819" y="1622532"/>
            <a:ext cx="4492920" cy="471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004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矩形 1"/>
          <p:cNvSpPr>
            <a:spLocks noChangeArrowheads="1"/>
          </p:cNvSpPr>
          <p:nvPr/>
        </p:nvSpPr>
        <p:spPr bwMode="auto">
          <a:xfrm>
            <a:off x="261939" y="319088"/>
            <a:ext cx="101600" cy="595312"/>
          </a:xfrm>
          <a:prstGeom prst="rect">
            <a:avLst/>
          </a:prstGeom>
          <a:solidFill>
            <a:srgbClr val="2737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0963" name="矩形 2"/>
          <p:cNvSpPr>
            <a:spLocks noChangeArrowheads="1"/>
          </p:cNvSpPr>
          <p:nvPr/>
        </p:nvSpPr>
        <p:spPr bwMode="auto">
          <a:xfrm>
            <a:off x="392113" y="319088"/>
            <a:ext cx="101600" cy="595312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0964" name="矩形 3"/>
          <p:cNvSpPr>
            <a:spLocks noChangeArrowheads="1"/>
          </p:cNvSpPr>
          <p:nvPr/>
        </p:nvSpPr>
        <p:spPr bwMode="auto">
          <a:xfrm>
            <a:off x="522288" y="319088"/>
            <a:ext cx="101600" cy="595312"/>
          </a:xfrm>
          <a:prstGeom prst="rect">
            <a:avLst/>
          </a:prstGeom>
          <a:solidFill>
            <a:srgbClr val="87B2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9" name="TextBox 11">
            <a:extLst>
              <a:ext uri="{FF2B5EF4-FFF2-40B4-BE49-F238E27FC236}">
                <a16:creationId xmlns:a16="http://schemas.microsoft.com/office/drawing/2014/main" id="{CDF313D1-5A65-41D1-9E06-41B066A6417A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209677" y="512519"/>
            <a:ext cx="3043651" cy="100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对象的创建；菜单和操作函数的调用</a:t>
            </a:r>
            <a:endParaRPr lang="en-US" altLang="zh-CN" sz="24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7701E37E-4503-43A8-9457-73C0AD1DBA05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207384" y="745362"/>
            <a:ext cx="2052639" cy="525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main.cpp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2CF1E81-C012-4B06-857D-BCF25EB1E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391" y="1708165"/>
            <a:ext cx="5100324" cy="463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9988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矩形 1"/>
          <p:cNvSpPr>
            <a:spLocks noChangeArrowheads="1"/>
          </p:cNvSpPr>
          <p:nvPr/>
        </p:nvSpPr>
        <p:spPr bwMode="auto">
          <a:xfrm>
            <a:off x="261939" y="319088"/>
            <a:ext cx="101600" cy="595312"/>
          </a:xfrm>
          <a:prstGeom prst="rect">
            <a:avLst/>
          </a:prstGeom>
          <a:solidFill>
            <a:srgbClr val="2737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0963" name="矩形 2"/>
          <p:cNvSpPr>
            <a:spLocks noChangeArrowheads="1"/>
          </p:cNvSpPr>
          <p:nvPr/>
        </p:nvSpPr>
        <p:spPr bwMode="auto">
          <a:xfrm>
            <a:off x="392113" y="319088"/>
            <a:ext cx="101600" cy="595312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0964" name="矩形 3"/>
          <p:cNvSpPr>
            <a:spLocks noChangeArrowheads="1"/>
          </p:cNvSpPr>
          <p:nvPr/>
        </p:nvSpPr>
        <p:spPr bwMode="auto">
          <a:xfrm>
            <a:off x="522288" y="319088"/>
            <a:ext cx="101600" cy="595312"/>
          </a:xfrm>
          <a:prstGeom prst="rect">
            <a:avLst/>
          </a:prstGeom>
          <a:solidFill>
            <a:srgbClr val="87B2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9" name="TextBox 11">
            <a:extLst>
              <a:ext uri="{FF2B5EF4-FFF2-40B4-BE49-F238E27FC236}">
                <a16:creationId xmlns:a16="http://schemas.microsoft.com/office/drawing/2014/main" id="{CDF313D1-5A65-41D1-9E06-41B066A6417A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956852" y="760997"/>
            <a:ext cx="3043651" cy="100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菜单和操作函数的定义和声明</a:t>
            </a:r>
            <a:endParaRPr lang="en-US" altLang="zh-CN" sz="24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E81D0713-8C11-4F55-88B9-BE89F05E65F9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507447" y="411506"/>
            <a:ext cx="2155825" cy="100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400" dirty="0" err="1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menu.h</a:t>
            </a:r>
            <a:endParaRPr lang="en-US" altLang="zh-CN" sz="24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menu.cpp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6F38B35-037F-4E7F-BDF6-FAB3D44E5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952" y="2838864"/>
            <a:ext cx="98298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291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矩形 5"/>
          <p:cNvSpPr>
            <a:spLocks noChangeArrowheads="1"/>
          </p:cNvSpPr>
          <p:nvPr/>
        </p:nvSpPr>
        <p:spPr bwMode="auto">
          <a:xfrm>
            <a:off x="2976565" y="2278066"/>
            <a:ext cx="6238875" cy="2301875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4275" name="矩形 6"/>
          <p:cNvSpPr>
            <a:spLocks noChangeArrowheads="1"/>
          </p:cNvSpPr>
          <p:nvPr/>
        </p:nvSpPr>
        <p:spPr bwMode="auto">
          <a:xfrm>
            <a:off x="2554289" y="2278066"/>
            <a:ext cx="219075" cy="230187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4276" name="矩形 7"/>
          <p:cNvSpPr>
            <a:spLocks noChangeArrowheads="1"/>
          </p:cNvSpPr>
          <p:nvPr/>
        </p:nvSpPr>
        <p:spPr bwMode="auto">
          <a:xfrm>
            <a:off x="9418641" y="2278066"/>
            <a:ext cx="219075" cy="230187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4278" name="文本框 9"/>
          <p:cNvSpPr txBox="1">
            <a:spLocks noChangeArrowheads="1"/>
          </p:cNvSpPr>
          <p:nvPr/>
        </p:nvSpPr>
        <p:spPr bwMode="auto">
          <a:xfrm>
            <a:off x="4464784" y="2648348"/>
            <a:ext cx="326243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6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感谢浏览</a:t>
            </a:r>
          </a:p>
        </p:txBody>
      </p:sp>
      <p:sp>
        <p:nvSpPr>
          <p:cNvPr id="9" name="文本框 11">
            <a:extLst>
              <a:ext uri="{FF2B5EF4-FFF2-40B4-BE49-F238E27FC236}">
                <a16:creationId xmlns:a16="http://schemas.microsoft.com/office/drawing/2014/main" id="{3D2BF780-4F74-4CE3-88E3-F2CB9A09A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6984" y="4014951"/>
            <a:ext cx="51548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HAVE A GREAT SHOPPING EXPERIENCE 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矩形 5"/>
          <p:cNvSpPr>
            <a:spLocks noChangeArrowheads="1"/>
          </p:cNvSpPr>
          <p:nvPr/>
        </p:nvSpPr>
        <p:spPr bwMode="auto">
          <a:xfrm>
            <a:off x="261939" y="319088"/>
            <a:ext cx="101600" cy="595312"/>
          </a:xfrm>
          <a:prstGeom prst="rect">
            <a:avLst/>
          </a:prstGeom>
          <a:solidFill>
            <a:srgbClr val="2737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7651" name="矩形 6"/>
          <p:cNvSpPr>
            <a:spLocks noChangeArrowheads="1"/>
          </p:cNvSpPr>
          <p:nvPr/>
        </p:nvSpPr>
        <p:spPr bwMode="auto">
          <a:xfrm>
            <a:off x="392113" y="319088"/>
            <a:ext cx="101600" cy="595312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7652" name="矩形 7"/>
          <p:cNvSpPr>
            <a:spLocks noChangeArrowheads="1"/>
          </p:cNvSpPr>
          <p:nvPr/>
        </p:nvSpPr>
        <p:spPr bwMode="auto">
          <a:xfrm>
            <a:off x="522288" y="319088"/>
            <a:ext cx="101600" cy="595312"/>
          </a:xfrm>
          <a:prstGeom prst="rect">
            <a:avLst/>
          </a:prstGeom>
          <a:solidFill>
            <a:srgbClr val="87B2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7653" name="文本框 8"/>
          <p:cNvSpPr txBox="1">
            <a:spLocks noChangeArrowheads="1"/>
          </p:cNvSpPr>
          <p:nvPr/>
        </p:nvSpPr>
        <p:spPr bwMode="auto">
          <a:xfrm>
            <a:off x="827445" y="348711"/>
            <a:ext cx="391600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</a:t>
            </a:r>
            <a:r>
              <a:rPr lang="zh-CN" altLang="en-US" sz="4000" b="1" dirty="0">
                <a:solidFill>
                  <a:srgbClr val="2737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需要实现：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79CA4BF-81C1-4881-B1A7-26EBCCB9FEB5}"/>
              </a:ext>
            </a:extLst>
          </p:cNvPr>
          <p:cNvSpPr txBox="1"/>
          <p:nvPr/>
        </p:nvSpPr>
        <p:spPr>
          <a:xfrm>
            <a:off x="2234327" y="1772642"/>
            <a:ext cx="2728618" cy="649188"/>
          </a:xfrm>
          <a:prstGeom prst="flowChartTerminator">
            <a:avLst/>
          </a:prstGeom>
          <a:solidFill>
            <a:srgbClr val="273775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登录和注销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11E1782-DA0F-4F0C-9EB6-2C8168FB1A85}"/>
              </a:ext>
            </a:extLst>
          </p:cNvPr>
          <p:cNvSpPr txBox="1"/>
          <p:nvPr/>
        </p:nvSpPr>
        <p:spPr>
          <a:xfrm>
            <a:off x="2234327" y="3921626"/>
            <a:ext cx="2728618" cy="649188"/>
          </a:xfrm>
          <a:prstGeom prst="flowChartTerminator">
            <a:avLst/>
          </a:prstGeom>
          <a:solidFill>
            <a:srgbClr val="273775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商品信息查询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D432A2D-BFE1-4919-B068-05B32D41479B}"/>
              </a:ext>
            </a:extLst>
          </p:cNvPr>
          <p:cNvSpPr txBox="1"/>
          <p:nvPr/>
        </p:nvSpPr>
        <p:spPr>
          <a:xfrm>
            <a:off x="2234327" y="5138848"/>
            <a:ext cx="2728618" cy="649188"/>
          </a:xfrm>
          <a:prstGeom prst="flowChartTerminator">
            <a:avLst/>
          </a:prstGeom>
          <a:solidFill>
            <a:srgbClr val="273775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售出清单查看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13874AC-04B4-444B-9FD7-A8DFDF509318}"/>
              </a:ext>
            </a:extLst>
          </p:cNvPr>
          <p:cNvSpPr txBox="1"/>
          <p:nvPr/>
        </p:nvSpPr>
        <p:spPr>
          <a:xfrm>
            <a:off x="2234327" y="2824286"/>
            <a:ext cx="2728618" cy="649188"/>
          </a:xfrm>
          <a:prstGeom prst="flowChartTerminator">
            <a:avLst/>
          </a:prstGeom>
          <a:solidFill>
            <a:srgbClr val="273775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修改商品信息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159FEEC-E005-47FF-B4B0-D186B743D47A}"/>
              </a:ext>
            </a:extLst>
          </p:cNvPr>
          <p:cNvSpPr txBox="1"/>
          <p:nvPr/>
        </p:nvSpPr>
        <p:spPr>
          <a:xfrm>
            <a:off x="7124377" y="2824286"/>
            <a:ext cx="2728618" cy="649188"/>
          </a:xfrm>
          <a:prstGeom prst="flowChartTerminator">
            <a:avLst/>
          </a:prstGeom>
          <a:solidFill>
            <a:srgbClr val="FFC000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发布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广告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0ED781C-C4C5-4D63-9B39-24421801260C}"/>
              </a:ext>
            </a:extLst>
          </p:cNvPr>
          <p:cNvSpPr txBox="1"/>
          <p:nvPr/>
        </p:nvSpPr>
        <p:spPr>
          <a:xfrm>
            <a:off x="7124377" y="3921626"/>
            <a:ext cx="2728618" cy="649188"/>
          </a:xfrm>
          <a:prstGeom prst="flowChartTerminator">
            <a:avLst/>
          </a:prstGeom>
          <a:solidFill>
            <a:srgbClr val="FFC000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发布公告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矩形 5"/>
          <p:cNvSpPr>
            <a:spLocks noChangeArrowheads="1"/>
          </p:cNvSpPr>
          <p:nvPr/>
        </p:nvSpPr>
        <p:spPr bwMode="auto">
          <a:xfrm>
            <a:off x="261939" y="319088"/>
            <a:ext cx="101600" cy="595312"/>
          </a:xfrm>
          <a:prstGeom prst="rect">
            <a:avLst/>
          </a:prstGeom>
          <a:solidFill>
            <a:srgbClr val="2737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7651" name="矩形 6"/>
          <p:cNvSpPr>
            <a:spLocks noChangeArrowheads="1"/>
          </p:cNvSpPr>
          <p:nvPr/>
        </p:nvSpPr>
        <p:spPr bwMode="auto">
          <a:xfrm>
            <a:off x="392113" y="319088"/>
            <a:ext cx="101600" cy="595312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7652" name="矩形 7"/>
          <p:cNvSpPr>
            <a:spLocks noChangeArrowheads="1"/>
          </p:cNvSpPr>
          <p:nvPr/>
        </p:nvSpPr>
        <p:spPr bwMode="auto">
          <a:xfrm>
            <a:off x="522288" y="319088"/>
            <a:ext cx="101600" cy="595312"/>
          </a:xfrm>
          <a:prstGeom prst="rect">
            <a:avLst/>
          </a:prstGeom>
          <a:solidFill>
            <a:srgbClr val="87B2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7664" name="Freeform 12"/>
          <p:cNvSpPr>
            <a:spLocks noEditPoints="1"/>
          </p:cNvSpPr>
          <p:nvPr/>
        </p:nvSpPr>
        <p:spPr bwMode="auto">
          <a:xfrm>
            <a:off x="4907654" y="2922658"/>
            <a:ext cx="1573109" cy="1647136"/>
          </a:xfrm>
          <a:custGeom>
            <a:avLst/>
            <a:gdLst>
              <a:gd name="T0" fmla="*/ 1674982357 w 85"/>
              <a:gd name="T1" fmla="*/ 1109681296 h 85"/>
              <a:gd name="T2" fmla="*/ 1674982357 w 85"/>
              <a:gd name="T3" fmla="*/ 1674991239 h 85"/>
              <a:gd name="T4" fmla="*/ 1549360282 w 85"/>
              <a:gd name="T5" fmla="*/ 1779679622 h 85"/>
              <a:gd name="T6" fmla="*/ 209371651 w 85"/>
              <a:gd name="T7" fmla="*/ 1779679622 h 85"/>
              <a:gd name="T8" fmla="*/ 104688113 w 85"/>
              <a:gd name="T9" fmla="*/ 1674991239 h 85"/>
              <a:gd name="T10" fmla="*/ 104688113 w 85"/>
              <a:gd name="T11" fmla="*/ 1109681296 h 85"/>
              <a:gd name="T12" fmla="*/ 355932264 w 85"/>
              <a:gd name="T13" fmla="*/ 1172497071 h 85"/>
              <a:gd name="T14" fmla="*/ 355932264 w 85"/>
              <a:gd name="T15" fmla="*/ 1256242286 h 85"/>
              <a:gd name="T16" fmla="*/ 418747877 w 85"/>
              <a:gd name="T17" fmla="*/ 1256242286 h 85"/>
              <a:gd name="T18" fmla="*/ 418747877 w 85"/>
              <a:gd name="T19" fmla="*/ 1423741867 h 85"/>
              <a:gd name="T20" fmla="*/ 565308490 w 85"/>
              <a:gd name="T21" fmla="*/ 1423741867 h 85"/>
              <a:gd name="T22" fmla="*/ 565308490 w 85"/>
              <a:gd name="T23" fmla="*/ 1256242286 h 85"/>
              <a:gd name="T24" fmla="*/ 628119528 w 85"/>
              <a:gd name="T25" fmla="*/ 1256242286 h 85"/>
              <a:gd name="T26" fmla="*/ 628119528 w 85"/>
              <a:gd name="T27" fmla="*/ 1193431086 h 85"/>
              <a:gd name="T28" fmla="*/ 1130612405 w 85"/>
              <a:gd name="T29" fmla="*/ 1193431086 h 85"/>
              <a:gd name="T30" fmla="*/ 1130612405 w 85"/>
              <a:gd name="T31" fmla="*/ 1256242286 h 85"/>
              <a:gd name="T32" fmla="*/ 1193428018 w 85"/>
              <a:gd name="T33" fmla="*/ 1256242286 h 85"/>
              <a:gd name="T34" fmla="*/ 1193428018 w 85"/>
              <a:gd name="T35" fmla="*/ 1423741867 h 85"/>
              <a:gd name="T36" fmla="*/ 1319050093 w 85"/>
              <a:gd name="T37" fmla="*/ 1423741867 h 85"/>
              <a:gd name="T38" fmla="*/ 1319050093 w 85"/>
              <a:gd name="T39" fmla="*/ 1256242286 h 85"/>
              <a:gd name="T40" fmla="*/ 1381861131 w 85"/>
              <a:gd name="T41" fmla="*/ 1256242286 h 85"/>
              <a:gd name="T42" fmla="*/ 1381861131 w 85"/>
              <a:gd name="T43" fmla="*/ 1172497071 h 85"/>
              <a:gd name="T44" fmla="*/ 1674982357 w 85"/>
              <a:gd name="T45" fmla="*/ 1109681296 h 85"/>
              <a:gd name="T46" fmla="*/ 649058066 w 85"/>
              <a:gd name="T47" fmla="*/ 0 h 85"/>
              <a:gd name="T48" fmla="*/ 1130612405 w 85"/>
              <a:gd name="T49" fmla="*/ 0 h 85"/>
              <a:gd name="T50" fmla="*/ 1277173018 w 85"/>
              <a:gd name="T51" fmla="*/ 146560990 h 85"/>
              <a:gd name="T52" fmla="*/ 1277173018 w 85"/>
              <a:gd name="T53" fmla="*/ 334999163 h 85"/>
              <a:gd name="T54" fmla="*/ 1109678443 w 85"/>
              <a:gd name="T55" fmla="*/ 334999163 h 85"/>
              <a:gd name="T56" fmla="*/ 1109678443 w 85"/>
              <a:gd name="T57" fmla="*/ 167499582 h 85"/>
              <a:gd name="T58" fmla="*/ 669992028 w 85"/>
              <a:gd name="T59" fmla="*/ 167499582 h 85"/>
              <a:gd name="T60" fmla="*/ 669992028 w 85"/>
              <a:gd name="T61" fmla="*/ 334999163 h 85"/>
              <a:gd name="T62" fmla="*/ 502497453 w 85"/>
              <a:gd name="T63" fmla="*/ 334999163 h 85"/>
              <a:gd name="T64" fmla="*/ 502497453 w 85"/>
              <a:gd name="T65" fmla="*/ 146560990 h 85"/>
              <a:gd name="T66" fmla="*/ 649058066 w 85"/>
              <a:gd name="T67" fmla="*/ 0 h 85"/>
              <a:gd name="T68" fmla="*/ 0 w 85"/>
              <a:gd name="T69" fmla="*/ 418748954 h 85"/>
              <a:gd name="T70" fmla="*/ 0 w 85"/>
              <a:gd name="T71" fmla="*/ 1004997489 h 85"/>
              <a:gd name="T72" fmla="*/ 1779670470 w 85"/>
              <a:gd name="T73" fmla="*/ 1004997489 h 85"/>
              <a:gd name="T74" fmla="*/ 1779670470 w 85"/>
              <a:gd name="T75" fmla="*/ 418748954 h 85"/>
              <a:gd name="T76" fmla="*/ 0 w 85"/>
              <a:gd name="T77" fmla="*/ 418748954 h 85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85" h="85">
                <a:moveTo>
                  <a:pt x="80" y="53"/>
                </a:moveTo>
                <a:cubicBezTo>
                  <a:pt x="80" y="80"/>
                  <a:pt x="80" y="80"/>
                  <a:pt x="80" y="80"/>
                </a:cubicBezTo>
                <a:cubicBezTo>
                  <a:pt x="80" y="83"/>
                  <a:pt x="78" y="85"/>
                  <a:pt x="74" y="85"/>
                </a:cubicBezTo>
                <a:cubicBezTo>
                  <a:pt x="10" y="85"/>
                  <a:pt x="10" y="85"/>
                  <a:pt x="10" y="85"/>
                </a:cubicBezTo>
                <a:cubicBezTo>
                  <a:pt x="7" y="85"/>
                  <a:pt x="5" y="83"/>
                  <a:pt x="5" y="80"/>
                </a:cubicBezTo>
                <a:cubicBezTo>
                  <a:pt x="5" y="53"/>
                  <a:pt x="5" y="53"/>
                  <a:pt x="5" y="53"/>
                </a:cubicBezTo>
                <a:cubicBezTo>
                  <a:pt x="9" y="54"/>
                  <a:pt x="13" y="55"/>
                  <a:pt x="17" y="56"/>
                </a:cubicBezTo>
                <a:cubicBezTo>
                  <a:pt x="17" y="60"/>
                  <a:pt x="17" y="60"/>
                  <a:pt x="17" y="60"/>
                </a:cubicBezTo>
                <a:cubicBezTo>
                  <a:pt x="20" y="60"/>
                  <a:pt x="20" y="60"/>
                  <a:pt x="20" y="60"/>
                </a:cubicBezTo>
                <a:cubicBezTo>
                  <a:pt x="20" y="68"/>
                  <a:pt x="20" y="68"/>
                  <a:pt x="20" y="68"/>
                </a:cubicBezTo>
                <a:cubicBezTo>
                  <a:pt x="27" y="68"/>
                  <a:pt x="27" y="68"/>
                  <a:pt x="27" y="68"/>
                </a:cubicBezTo>
                <a:cubicBezTo>
                  <a:pt x="27" y="60"/>
                  <a:pt x="27" y="60"/>
                  <a:pt x="27" y="60"/>
                </a:cubicBezTo>
                <a:cubicBezTo>
                  <a:pt x="30" y="60"/>
                  <a:pt x="30" y="60"/>
                  <a:pt x="30" y="60"/>
                </a:cubicBezTo>
                <a:cubicBezTo>
                  <a:pt x="30" y="57"/>
                  <a:pt x="30" y="57"/>
                  <a:pt x="30" y="57"/>
                </a:cubicBezTo>
                <a:cubicBezTo>
                  <a:pt x="38" y="58"/>
                  <a:pt x="46" y="58"/>
                  <a:pt x="54" y="57"/>
                </a:cubicBezTo>
                <a:cubicBezTo>
                  <a:pt x="54" y="60"/>
                  <a:pt x="54" y="60"/>
                  <a:pt x="54" y="60"/>
                </a:cubicBezTo>
                <a:cubicBezTo>
                  <a:pt x="57" y="60"/>
                  <a:pt x="57" y="60"/>
                  <a:pt x="57" y="60"/>
                </a:cubicBezTo>
                <a:cubicBezTo>
                  <a:pt x="57" y="68"/>
                  <a:pt x="57" y="68"/>
                  <a:pt x="57" y="68"/>
                </a:cubicBezTo>
                <a:cubicBezTo>
                  <a:pt x="63" y="68"/>
                  <a:pt x="63" y="68"/>
                  <a:pt x="63" y="68"/>
                </a:cubicBezTo>
                <a:cubicBezTo>
                  <a:pt x="63" y="60"/>
                  <a:pt x="63" y="60"/>
                  <a:pt x="63" y="60"/>
                </a:cubicBezTo>
                <a:cubicBezTo>
                  <a:pt x="66" y="60"/>
                  <a:pt x="66" y="60"/>
                  <a:pt x="66" y="60"/>
                </a:cubicBezTo>
                <a:cubicBezTo>
                  <a:pt x="66" y="56"/>
                  <a:pt x="66" y="56"/>
                  <a:pt x="66" y="56"/>
                </a:cubicBezTo>
                <a:cubicBezTo>
                  <a:pt x="71" y="55"/>
                  <a:pt x="75" y="54"/>
                  <a:pt x="80" y="53"/>
                </a:cubicBezTo>
                <a:close/>
                <a:moveTo>
                  <a:pt x="31" y="0"/>
                </a:moveTo>
                <a:cubicBezTo>
                  <a:pt x="54" y="0"/>
                  <a:pt x="54" y="0"/>
                  <a:pt x="54" y="0"/>
                </a:cubicBezTo>
                <a:cubicBezTo>
                  <a:pt x="58" y="0"/>
                  <a:pt x="61" y="3"/>
                  <a:pt x="61" y="7"/>
                </a:cubicBezTo>
                <a:cubicBezTo>
                  <a:pt x="61" y="16"/>
                  <a:pt x="61" y="16"/>
                  <a:pt x="61" y="16"/>
                </a:cubicBezTo>
                <a:cubicBezTo>
                  <a:pt x="53" y="16"/>
                  <a:pt x="53" y="16"/>
                  <a:pt x="53" y="16"/>
                </a:cubicBezTo>
                <a:cubicBezTo>
                  <a:pt x="53" y="8"/>
                  <a:pt x="53" y="8"/>
                  <a:pt x="53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16"/>
                  <a:pt x="32" y="16"/>
                  <a:pt x="32" y="16"/>
                </a:cubicBezTo>
                <a:cubicBezTo>
                  <a:pt x="24" y="16"/>
                  <a:pt x="24" y="16"/>
                  <a:pt x="24" y="16"/>
                </a:cubicBezTo>
                <a:cubicBezTo>
                  <a:pt x="24" y="7"/>
                  <a:pt x="24" y="7"/>
                  <a:pt x="24" y="7"/>
                </a:cubicBezTo>
                <a:cubicBezTo>
                  <a:pt x="24" y="3"/>
                  <a:pt x="27" y="0"/>
                  <a:pt x="31" y="0"/>
                </a:cubicBezTo>
                <a:close/>
                <a:moveTo>
                  <a:pt x="0" y="20"/>
                </a:moveTo>
                <a:cubicBezTo>
                  <a:pt x="0" y="48"/>
                  <a:pt x="0" y="48"/>
                  <a:pt x="0" y="48"/>
                </a:cubicBezTo>
                <a:cubicBezTo>
                  <a:pt x="27" y="55"/>
                  <a:pt x="56" y="55"/>
                  <a:pt x="85" y="48"/>
                </a:cubicBezTo>
                <a:cubicBezTo>
                  <a:pt x="85" y="20"/>
                  <a:pt x="85" y="20"/>
                  <a:pt x="85" y="20"/>
                </a:cubicBezTo>
                <a:lnTo>
                  <a:pt x="0" y="20"/>
                </a:lnTo>
                <a:close/>
              </a:path>
            </a:pathLst>
          </a:custGeom>
          <a:solidFill>
            <a:srgbClr val="273775"/>
          </a:solidFill>
          <a:ln>
            <a:noFill/>
          </a:ln>
          <a:extLst/>
        </p:spPr>
        <p:txBody>
          <a:bodyPr/>
          <a:lstStyle/>
          <a:p>
            <a:endParaRPr lang="zh-CN" altLang="en-US" dirty="0"/>
          </a:p>
        </p:txBody>
      </p:sp>
      <p:sp>
        <p:nvSpPr>
          <p:cNvPr id="26" name="文本框 8">
            <a:extLst>
              <a:ext uri="{FF2B5EF4-FFF2-40B4-BE49-F238E27FC236}">
                <a16:creationId xmlns:a16="http://schemas.microsoft.com/office/drawing/2014/main" id="{B9DB3E47-A9B2-4C35-8A50-D4FBAA7A3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9780" y="262801"/>
            <a:ext cx="482460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b="1" dirty="0">
                <a:solidFill>
                  <a:srgbClr val="87B2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顾客</a:t>
            </a:r>
            <a:r>
              <a:rPr lang="zh-CN" altLang="en-US" sz="4000" b="1" dirty="0">
                <a:solidFill>
                  <a:srgbClr val="2737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需要实现：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18BB82E-CBC6-4625-B085-A127975BD417}"/>
              </a:ext>
            </a:extLst>
          </p:cNvPr>
          <p:cNvSpPr txBox="1"/>
          <p:nvPr/>
        </p:nvSpPr>
        <p:spPr>
          <a:xfrm>
            <a:off x="946208" y="2046249"/>
            <a:ext cx="2728618" cy="605909"/>
          </a:xfrm>
          <a:prstGeom prst="flowChartTerminator">
            <a:avLst/>
          </a:prstGeom>
          <a:solidFill>
            <a:srgbClr val="273775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商品信息查看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7D54269-0250-402A-99F9-9343E3DEFBEC}"/>
              </a:ext>
            </a:extLst>
          </p:cNvPr>
          <p:cNvSpPr txBox="1"/>
          <p:nvPr/>
        </p:nvSpPr>
        <p:spPr>
          <a:xfrm>
            <a:off x="946208" y="1269292"/>
            <a:ext cx="2728618" cy="605909"/>
          </a:xfrm>
          <a:prstGeom prst="flowChartTerminator">
            <a:avLst/>
          </a:prstGeom>
          <a:solidFill>
            <a:srgbClr val="273775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注册 登录 注销 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54143DB-18CB-48AE-8570-0DFE31E401B2}"/>
              </a:ext>
            </a:extLst>
          </p:cNvPr>
          <p:cNvSpPr txBox="1"/>
          <p:nvPr/>
        </p:nvSpPr>
        <p:spPr>
          <a:xfrm>
            <a:off x="944387" y="2807806"/>
            <a:ext cx="2728618" cy="605909"/>
          </a:xfrm>
          <a:prstGeom prst="flowChartTerminator">
            <a:avLst/>
          </a:prstGeom>
          <a:solidFill>
            <a:srgbClr val="273775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搜索商品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509959E-11DD-4CA5-8E0E-3EA6A6CBEC17}"/>
              </a:ext>
            </a:extLst>
          </p:cNvPr>
          <p:cNvSpPr txBox="1"/>
          <p:nvPr/>
        </p:nvSpPr>
        <p:spPr>
          <a:xfrm>
            <a:off x="944387" y="3574213"/>
            <a:ext cx="2914813" cy="605909"/>
          </a:xfrm>
          <a:prstGeom prst="flowChartTerminator">
            <a:avLst/>
          </a:prstGeom>
          <a:solidFill>
            <a:srgbClr val="273775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加入商品至购物车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D1BAD98-0349-43BD-99AA-E5BB7471FD0F}"/>
              </a:ext>
            </a:extLst>
          </p:cNvPr>
          <p:cNvSpPr txBox="1"/>
          <p:nvPr/>
        </p:nvSpPr>
        <p:spPr>
          <a:xfrm>
            <a:off x="944387" y="4310119"/>
            <a:ext cx="2728618" cy="605909"/>
          </a:xfrm>
          <a:prstGeom prst="flowChartTerminator">
            <a:avLst/>
          </a:prstGeom>
          <a:solidFill>
            <a:srgbClr val="273775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查看购物车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4CF3F15-92BF-43BC-9B46-55A0CE028D32}"/>
              </a:ext>
            </a:extLst>
          </p:cNvPr>
          <p:cNvSpPr txBox="1"/>
          <p:nvPr/>
        </p:nvSpPr>
        <p:spPr>
          <a:xfrm>
            <a:off x="893688" y="5071791"/>
            <a:ext cx="2965512" cy="605909"/>
          </a:xfrm>
          <a:prstGeom prst="flowChartTerminator">
            <a:avLst/>
          </a:prstGeom>
          <a:solidFill>
            <a:srgbClr val="273775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购物车商品的删除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47C1315-DD6C-4191-8C3E-624A1EAEB3CC}"/>
              </a:ext>
            </a:extLst>
          </p:cNvPr>
          <p:cNvSpPr txBox="1"/>
          <p:nvPr/>
        </p:nvSpPr>
        <p:spPr>
          <a:xfrm>
            <a:off x="939311" y="5819564"/>
            <a:ext cx="2728618" cy="605909"/>
          </a:xfrm>
          <a:prstGeom prst="flowChartTerminator">
            <a:avLst/>
          </a:prstGeom>
          <a:solidFill>
            <a:srgbClr val="273775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结账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D7124E6-9003-4F12-9643-ADDC7CA7A62D}"/>
              </a:ext>
            </a:extLst>
          </p:cNvPr>
          <p:cNvSpPr txBox="1"/>
          <p:nvPr/>
        </p:nvSpPr>
        <p:spPr>
          <a:xfrm>
            <a:off x="7529217" y="1170527"/>
            <a:ext cx="3046018" cy="735747"/>
          </a:xfrm>
          <a:prstGeom prst="flowChartTerminator">
            <a:avLst/>
          </a:prstGeom>
          <a:solidFill>
            <a:srgbClr val="FFC000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清空购物车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D5D3B67-1A9B-4D10-BEFA-8D50B62F28B4}"/>
              </a:ext>
            </a:extLst>
          </p:cNvPr>
          <p:cNvSpPr txBox="1"/>
          <p:nvPr/>
        </p:nvSpPr>
        <p:spPr>
          <a:xfrm>
            <a:off x="7529217" y="2266108"/>
            <a:ext cx="3046018" cy="735747"/>
          </a:xfrm>
          <a:prstGeom prst="flowChartTerminator">
            <a:avLst/>
          </a:prstGeom>
          <a:solidFill>
            <a:srgbClr val="FFC000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编辑收货地址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37F7163-DA09-4490-9D3C-D36562B0E756}"/>
              </a:ext>
            </a:extLst>
          </p:cNvPr>
          <p:cNvSpPr txBox="1"/>
          <p:nvPr/>
        </p:nvSpPr>
        <p:spPr>
          <a:xfrm>
            <a:off x="7529217" y="3345954"/>
            <a:ext cx="3046018" cy="735747"/>
          </a:xfrm>
          <a:prstGeom prst="flowChartTerminator">
            <a:avLst/>
          </a:prstGeom>
          <a:solidFill>
            <a:srgbClr val="FFC000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查看购买记录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864712D-3A17-420A-9E28-788D30872E78}"/>
              </a:ext>
            </a:extLst>
          </p:cNvPr>
          <p:cNvSpPr txBox="1"/>
          <p:nvPr/>
        </p:nvSpPr>
        <p:spPr>
          <a:xfrm>
            <a:off x="7529217" y="4453811"/>
            <a:ext cx="3046018" cy="735747"/>
          </a:xfrm>
          <a:prstGeom prst="flowChartTerminator">
            <a:avLst/>
          </a:prstGeom>
          <a:solidFill>
            <a:srgbClr val="FFC000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修改密码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31E6E8B-C6A2-4B2E-B108-AED8F7E47FAC}"/>
              </a:ext>
            </a:extLst>
          </p:cNvPr>
          <p:cNvSpPr txBox="1"/>
          <p:nvPr/>
        </p:nvSpPr>
        <p:spPr>
          <a:xfrm>
            <a:off x="7529217" y="5491457"/>
            <a:ext cx="3046018" cy="735747"/>
          </a:xfrm>
          <a:prstGeom prst="flowChartTerminator">
            <a:avLst/>
          </a:prstGeom>
          <a:solidFill>
            <a:srgbClr val="FFC000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购买</a:t>
            </a:r>
            <a:r>
              <a:rPr lang="en-US" altLang="zh-CN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VIP</a:t>
            </a: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去广告</a:t>
            </a:r>
          </a:p>
        </p:txBody>
      </p:sp>
    </p:spTree>
    <p:extLst>
      <p:ext uri="{BB962C8B-B14F-4D97-AF65-F5344CB8AC3E}">
        <p14:creationId xmlns:p14="http://schemas.microsoft.com/office/powerpoint/2010/main" val="2644108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34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6351" y="2187575"/>
            <a:ext cx="12206288" cy="248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文本框 35"/>
          <p:cNvSpPr txBox="1">
            <a:spLocks noChangeArrowheads="1"/>
          </p:cNvSpPr>
          <p:nvPr/>
        </p:nvSpPr>
        <p:spPr bwMode="auto">
          <a:xfrm>
            <a:off x="2660663" y="2828927"/>
            <a:ext cx="114326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7200" dirty="0">
                <a:solidFill>
                  <a:srgbClr val="273775"/>
                </a:solidFill>
                <a:latin typeface="Impact" panose="020B0806030902050204" pitchFamily="34" charset="0"/>
              </a:rPr>
              <a:t>02</a:t>
            </a:r>
            <a:endParaRPr lang="zh-CN" altLang="en-US" sz="7200" dirty="0">
              <a:solidFill>
                <a:srgbClr val="273775"/>
              </a:solidFill>
              <a:latin typeface="Impact" panose="020B0806030902050204" pitchFamily="34" charset="0"/>
            </a:endParaRPr>
          </a:p>
        </p:txBody>
      </p:sp>
      <p:sp>
        <p:nvSpPr>
          <p:cNvPr id="26628" name="文本框 36"/>
          <p:cNvSpPr txBox="1">
            <a:spLocks noChangeArrowheads="1"/>
          </p:cNvSpPr>
          <p:nvPr/>
        </p:nvSpPr>
        <p:spPr bwMode="auto">
          <a:xfrm>
            <a:off x="4267930" y="2816730"/>
            <a:ext cx="387798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7200" dirty="0">
                <a:solidFill>
                  <a:srgbClr val="2737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</a:p>
        </p:txBody>
      </p:sp>
      <p:sp>
        <p:nvSpPr>
          <p:cNvPr id="26629" name="矩形 39"/>
          <p:cNvSpPr>
            <a:spLocks noChangeArrowheads="1"/>
          </p:cNvSpPr>
          <p:nvPr/>
        </p:nvSpPr>
        <p:spPr bwMode="auto">
          <a:xfrm>
            <a:off x="-4761" y="2071688"/>
            <a:ext cx="12203113" cy="144462"/>
          </a:xfrm>
          <a:prstGeom prst="rect">
            <a:avLst/>
          </a:prstGeom>
          <a:solidFill>
            <a:schemeClr val="bg1">
              <a:alpha val="2196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30" name="矩形 40"/>
          <p:cNvSpPr>
            <a:spLocks noChangeArrowheads="1"/>
          </p:cNvSpPr>
          <p:nvPr/>
        </p:nvSpPr>
        <p:spPr bwMode="auto">
          <a:xfrm>
            <a:off x="-4761" y="4670445"/>
            <a:ext cx="12203113" cy="144463"/>
          </a:xfrm>
          <a:prstGeom prst="rect">
            <a:avLst/>
          </a:prstGeom>
          <a:solidFill>
            <a:schemeClr val="bg1">
              <a:alpha val="2196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26631" name="图片 41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21108" y="2709866"/>
            <a:ext cx="18097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632" name="Group 8"/>
          <p:cNvGrpSpPr>
            <a:grpSpLocks/>
          </p:cNvGrpSpPr>
          <p:nvPr/>
        </p:nvGrpSpPr>
        <p:grpSpPr bwMode="auto">
          <a:xfrm>
            <a:off x="655640" y="187345"/>
            <a:ext cx="10880725" cy="6132513"/>
            <a:chOff x="0" y="0"/>
            <a:chExt cx="10879273" cy="6132779"/>
          </a:xfrm>
        </p:grpSpPr>
        <p:sp>
          <p:nvSpPr>
            <p:cNvPr id="26633" name="六边形 43"/>
            <p:cNvSpPr>
              <a:spLocks noChangeArrowheads="1"/>
            </p:cNvSpPr>
            <p:nvPr/>
          </p:nvSpPr>
          <p:spPr bwMode="auto">
            <a:xfrm>
              <a:off x="64545" y="2066304"/>
              <a:ext cx="668235" cy="576064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chemeClr val="bg1">
                <a:alpha val="4196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6634" name="六边形 44"/>
            <p:cNvSpPr>
              <a:spLocks noChangeArrowheads="1"/>
            </p:cNvSpPr>
            <p:nvPr/>
          </p:nvSpPr>
          <p:spPr bwMode="auto">
            <a:xfrm>
              <a:off x="0" y="4927266"/>
              <a:ext cx="1002352" cy="864096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chemeClr val="bg1">
                <a:alpha val="2196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6635" name="六边形 45"/>
            <p:cNvSpPr>
              <a:spLocks noChangeArrowheads="1"/>
            </p:cNvSpPr>
            <p:nvPr/>
          </p:nvSpPr>
          <p:spPr bwMode="auto">
            <a:xfrm>
              <a:off x="5537153" y="4695327"/>
              <a:ext cx="792088" cy="682835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chemeClr val="bg1">
                <a:alpha val="4196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6636" name="六边形 46"/>
            <p:cNvSpPr>
              <a:spLocks noChangeArrowheads="1"/>
            </p:cNvSpPr>
            <p:nvPr/>
          </p:nvSpPr>
          <p:spPr bwMode="auto">
            <a:xfrm>
              <a:off x="7877413" y="1959534"/>
              <a:ext cx="792088" cy="682835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chemeClr val="bg1">
                <a:alpha val="4196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6637" name="六边形 47"/>
            <p:cNvSpPr>
              <a:spLocks noChangeArrowheads="1"/>
            </p:cNvSpPr>
            <p:nvPr/>
          </p:nvSpPr>
          <p:spPr bwMode="auto">
            <a:xfrm>
              <a:off x="2419310" y="4026703"/>
              <a:ext cx="792088" cy="682835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chemeClr val="bg1">
                <a:alpha val="2196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6638" name="六边形 48"/>
            <p:cNvSpPr>
              <a:spLocks noChangeArrowheads="1"/>
            </p:cNvSpPr>
            <p:nvPr/>
          </p:nvSpPr>
          <p:spPr bwMode="auto">
            <a:xfrm>
              <a:off x="9353577" y="0"/>
              <a:ext cx="1339315" cy="1154580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chemeClr val="bg1">
                <a:alpha val="2196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6639" name="六边形 49"/>
            <p:cNvSpPr>
              <a:spLocks noChangeArrowheads="1"/>
            </p:cNvSpPr>
            <p:nvPr/>
          </p:nvSpPr>
          <p:spPr bwMode="auto">
            <a:xfrm>
              <a:off x="9353577" y="5449944"/>
              <a:ext cx="792088" cy="682835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chemeClr val="bg1">
                <a:alpha val="4196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6640" name="六边形 50"/>
            <p:cNvSpPr>
              <a:spLocks noChangeArrowheads="1"/>
            </p:cNvSpPr>
            <p:nvPr/>
          </p:nvSpPr>
          <p:spPr bwMode="auto">
            <a:xfrm>
              <a:off x="4758454" y="1276700"/>
              <a:ext cx="792088" cy="682835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chemeClr val="bg1">
                <a:alpha val="2196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6641" name="六边形 51"/>
            <p:cNvSpPr>
              <a:spLocks noChangeArrowheads="1"/>
            </p:cNvSpPr>
            <p:nvPr/>
          </p:nvSpPr>
          <p:spPr bwMode="auto">
            <a:xfrm>
              <a:off x="10427646" y="2447702"/>
              <a:ext cx="451627" cy="389333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chemeClr val="bg1">
                <a:alpha val="4196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6396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矩形 5"/>
          <p:cNvSpPr>
            <a:spLocks noChangeArrowheads="1"/>
          </p:cNvSpPr>
          <p:nvPr/>
        </p:nvSpPr>
        <p:spPr bwMode="auto">
          <a:xfrm>
            <a:off x="261939" y="319088"/>
            <a:ext cx="101600" cy="595312"/>
          </a:xfrm>
          <a:prstGeom prst="rect">
            <a:avLst/>
          </a:prstGeom>
          <a:solidFill>
            <a:srgbClr val="2737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675" name="矩形 6"/>
          <p:cNvSpPr>
            <a:spLocks noChangeArrowheads="1"/>
          </p:cNvSpPr>
          <p:nvPr/>
        </p:nvSpPr>
        <p:spPr bwMode="auto">
          <a:xfrm>
            <a:off x="392113" y="319088"/>
            <a:ext cx="101600" cy="595312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676" name="矩形 7"/>
          <p:cNvSpPr>
            <a:spLocks noChangeArrowheads="1"/>
          </p:cNvSpPr>
          <p:nvPr/>
        </p:nvSpPr>
        <p:spPr bwMode="auto">
          <a:xfrm>
            <a:off x="522288" y="319088"/>
            <a:ext cx="101600" cy="595312"/>
          </a:xfrm>
          <a:prstGeom prst="rect">
            <a:avLst/>
          </a:prstGeom>
          <a:solidFill>
            <a:srgbClr val="87B2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677" name="文本框 8"/>
          <p:cNvSpPr txBox="1">
            <a:spLocks noChangeArrowheads="1"/>
          </p:cNvSpPr>
          <p:nvPr/>
        </p:nvSpPr>
        <p:spPr bwMode="auto">
          <a:xfrm>
            <a:off x="980933" y="324672"/>
            <a:ext cx="191292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管理员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FDC4053-245C-4B69-93C8-9C4C2FE4803D}"/>
              </a:ext>
            </a:extLst>
          </p:cNvPr>
          <p:cNvSpPr txBox="1"/>
          <p:nvPr/>
        </p:nvSpPr>
        <p:spPr>
          <a:xfrm>
            <a:off x="623888" y="1310016"/>
            <a:ext cx="2728618" cy="649188"/>
          </a:xfrm>
          <a:prstGeom prst="flowChartTerminator">
            <a:avLst/>
          </a:prstGeom>
          <a:solidFill>
            <a:srgbClr val="273775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登录和注销</a:t>
            </a:r>
          </a:p>
        </p:txBody>
      </p:sp>
      <p:sp>
        <p:nvSpPr>
          <p:cNvPr id="2" name="箭头: 下 1">
            <a:extLst>
              <a:ext uri="{FF2B5EF4-FFF2-40B4-BE49-F238E27FC236}">
                <a16:creationId xmlns:a16="http://schemas.microsoft.com/office/drawing/2014/main" id="{08517A5A-A9DD-49D5-A275-A4A3A14DD973}"/>
              </a:ext>
            </a:extLst>
          </p:cNvPr>
          <p:cNvSpPr/>
          <p:nvPr/>
        </p:nvSpPr>
        <p:spPr bwMode="auto">
          <a:xfrm rot="16200000">
            <a:off x="4726439" y="536337"/>
            <a:ext cx="425518" cy="2196548"/>
          </a:xfrm>
          <a:prstGeom prst="downArrow">
            <a:avLst>
              <a:gd name="adj1" fmla="val 50000"/>
              <a:gd name="adj2" fmla="val 11087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391D0D8-F9BC-4293-A81D-A2F06B242811}"/>
              </a:ext>
            </a:extLst>
          </p:cNvPr>
          <p:cNvSpPr txBox="1"/>
          <p:nvPr/>
        </p:nvSpPr>
        <p:spPr>
          <a:xfrm>
            <a:off x="6949283" y="1250953"/>
            <a:ext cx="3964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按照</a:t>
            </a:r>
            <a:r>
              <a:rPr lang="zh-CN" altLang="en-US" sz="24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固定的</a:t>
            </a:r>
            <a:r>
              <a:rPr lang="zh-CN" altLang="en-US" sz="24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管理员</a:t>
            </a:r>
            <a:r>
              <a:rPr lang="en-US" altLang="zh-CN" sz="24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ID</a:t>
            </a:r>
            <a:r>
              <a:rPr lang="zh-CN" altLang="en-US" sz="24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和密码来登录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93C385A-8451-4ED6-AAC0-A80058D20F73}"/>
              </a:ext>
            </a:extLst>
          </p:cNvPr>
          <p:cNvSpPr txBox="1"/>
          <p:nvPr/>
        </p:nvSpPr>
        <p:spPr>
          <a:xfrm>
            <a:off x="626585" y="2278769"/>
            <a:ext cx="2728618" cy="649188"/>
          </a:xfrm>
          <a:prstGeom prst="flowChartTerminator">
            <a:avLst/>
          </a:prstGeom>
          <a:solidFill>
            <a:srgbClr val="273775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商品信息查询</a:t>
            </a:r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D218B5A7-0156-45CE-B29C-44FE27F7572A}"/>
              </a:ext>
            </a:extLst>
          </p:cNvPr>
          <p:cNvSpPr/>
          <p:nvPr/>
        </p:nvSpPr>
        <p:spPr bwMode="auto">
          <a:xfrm rot="16200000">
            <a:off x="4726439" y="1520084"/>
            <a:ext cx="425518" cy="2196548"/>
          </a:xfrm>
          <a:prstGeom prst="downArrow">
            <a:avLst>
              <a:gd name="adj1" fmla="val 50000"/>
              <a:gd name="adj2" fmla="val 11087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9EA8755-4549-469C-9AB6-06DD78398A6E}"/>
              </a:ext>
            </a:extLst>
          </p:cNvPr>
          <p:cNvSpPr txBox="1"/>
          <p:nvPr/>
        </p:nvSpPr>
        <p:spPr>
          <a:xfrm>
            <a:off x="6757742" y="2205060"/>
            <a:ext cx="4689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依次显示店铺中所有商品的</a:t>
            </a:r>
            <a:r>
              <a:rPr lang="en-US" altLang="zh-CN" sz="24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ID</a:t>
            </a:r>
            <a:r>
              <a:rPr lang="zh-CN" altLang="en-US" sz="24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、名称、品牌、价格、数量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AD99E88-F6FB-40BF-939E-982862DDAEAE}"/>
              </a:ext>
            </a:extLst>
          </p:cNvPr>
          <p:cNvSpPr txBox="1"/>
          <p:nvPr/>
        </p:nvSpPr>
        <p:spPr>
          <a:xfrm>
            <a:off x="623887" y="3247522"/>
            <a:ext cx="2728618" cy="649188"/>
          </a:xfrm>
          <a:prstGeom prst="flowChartTerminator">
            <a:avLst/>
          </a:prstGeom>
          <a:solidFill>
            <a:srgbClr val="273775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修改商品信息</a:t>
            </a:r>
          </a:p>
        </p:txBody>
      </p:sp>
      <p:sp>
        <p:nvSpPr>
          <p:cNvPr id="26" name="箭头: 下 25">
            <a:extLst>
              <a:ext uri="{FF2B5EF4-FFF2-40B4-BE49-F238E27FC236}">
                <a16:creationId xmlns:a16="http://schemas.microsoft.com/office/drawing/2014/main" id="{53E2A0E7-0F37-4D27-99A1-6C975A1C8EEE}"/>
              </a:ext>
            </a:extLst>
          </p:cNvPr>
          <p:cNvSpPr/>
          <p:nvPr/>
        </p:nvSpPr>
        <p:spPr bwMode="auto">
          <a:xfrm rot="16200000">
            <a:off x="4726439" y="2503832"/>
            <a:ext cx="425518" cy="2196548"/>
          </a:xfrm>
          <a:prstGeom prst="downArrow">
            <a:avLst>
              <a:gd name="adj1" fmla="val 50000"/>
              <a:gd name="adj2" fmla="val 11087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6E6A3E9-4D1B-468E-BAAD-D79ABC9CB194}"/>
              </a:ext>
            </a:extLst>
          </p:cNvPr>
          <p:cNvSpPr txBox="1"/>
          <p:nvPr/>
        </p:nvSpPr>
        <p:spPr>
          <a:xfrm>
            <a:off x="6757742" y="3292703"/>
            <a:ext cx="4689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添加新进的商品；修改商品的数量、价格；删除商品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67B0DD0-35A5-4625-A12C-53493FFA1791}"/>
              </a:ext>
            </a:extLst>
          </p:cNvPr>
          <p:cNvSpPr txBox="1"/>
          <p:nvPr/>
        </p:nvSpPr>
        <p:spPr>
          <a:xfrm>
            <a:off x="623887" y="4216275"/>
            <a:ext cx="2728618" cy="649188"/>
          </a:xfrm>
          <a:prstGeom prst="flowChartTerminator">
            <a:avLst/>
          </a:prstGeom>
          <a:solidFill>
            <a:srgbClr val="273775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售出清单查看</a:t>
            </a:r>
          </a:p>
        </p:txBody>
      </p:sp>
      <p:sp>
        <p:nvSpPr>
          <p:cNvPr id="29" name="箭头: 下 28">
            <a:extLst>
              <a:ext uri="{FF2B5EF4-FFF2-40B4-BE49-F238E27FC236}">
                <a16:creationId xmlns:a16="http://schemas.microsoft.com/office/drawing/2014/main" id="{E4F4955E-3F19-4B8B-80D3-6E0C837F00D8}"/>
              </a:ext>
            </a:extLst>
          </p:cNvPr>
          <p:cNvSpPr/>
          <p:nvPr/>
        </p:nvSpPr>
        <p:spPr bwMode="auto">
          <a:xfrm rot="16200000">
            <a:off x="4726439" y="3487578"/>
            <a:ext cx="425518" cy="2196548"/>
          </a:xfrm>
          <a:prstGeom prst="downArrow">
            <a:avLst>
              <a:gd name="adj1" fmla="val 50000"/>
              <a:gd name="adj2" fmla="val 11087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4FCA0FE-11FA-4090-93B3-B0565F67F581}"/>
              </a:ext>
            </a:extLst>
          </p:cNvPr>
          <p:cNvSpPr txBox="1"/>
          <p:nvPr/>
        </p:nvSpPr>
        <p:spPr>
          <a:xfrm>
            <a:off x="6668290" y="4355018"/>
            <a:ext cx="4689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  <a:cs typeface="Microsoft YaHei" charset="0"/>
                <a:sym typeface="+mn-ea"/>
              </a:rPr>
              <a:t>将售出的商品的信息进行展示</a:t>
            </a:r>
            <a:endParaRPr lang="zh-CN" altLang="en-US" sz="2400" b="1" dirty="0">
              <a:solidFill>
                <a:srgbClr val="273775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0D19323-E060-44CF-B7A5-78458DEAECCD}"/>
              </a:ext>
            </a:extLst>
          </p:cNvPr>
          <p:cNvSpPr txBox="1"/>
          <p:nvPr/>
        </p:nvSpPr>
        <p:spPr>
          <a:xfrm>
            <a:off x="2893860" y="396561"/>
            <a:ext cx="89060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修改后的商品信息（即库存信息）、售出清单、广告、公告：保存在文件中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859D5C7-A84F-4967-B042-4E352EED59C2}"/>
              </a:ext>
            </a:extLst>
          </p:cNvPr>
          <p:cNvSpPr txBox="1"/>
          <p:nvPr/>
        </p:nvSpPr>
        <p:spPr>
          <a:xfrm>
            <a:off x="573087" y="5050207"/>
            <a:ext cx="2728618" cy="649188"/>
          </a:xfrm>
          <a:prstGeom prst="flowChartTerminator">
            <a:avLst/>
          </a:prstGeom>
          <a:solidFill>
            <a:srgbClr val="FFC000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发布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广告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A55AC17-374E-434C-9904-1B10239EE1DB}"/>
              </a:ext>
            </a:extLst>
          </p:cNvPr>
          <p:cNvSpPr txBox="1"/>
          <p:nvPr/>
        </p:nvSpPr>
        <p:spPr>
          <a:xfrm>
            <a:off x="573087" y="5884140"/>
            <a:ext cx="2728618" cy="649188"/>
          </a:xfrm>
          <a:prstGeom prst="flowChartTerminator">
            <a:avLst/>
          </a:prstGeom>
          <a:solidFill>
            <a:srgbClr val="FFC000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发布公告</a:t>
            </a:r>
          </a:p>
        </p:txBody>
      </p:sp>
      <p:sp>
        <p:nvSpPr>
          <p:cNvPr id="38" name="箭头: 下 37">
            <a:extLst>
              <a:ext uri="{FF2B5EF4-FFF2-40B4-BE49-F238E27FC236}">
                <a16:creationId xmlns:a16="http://schemas.microsoft.com/office/drawing/2014/main" id="{2F1C77E7-D363-461C-A931-5A9034D0E91C}"/>
              </a:ext>
            </a:extLst>
          </p:cNvPr>
          <p:cNvSpPr/>
          <p:nvPr/>
        </p:nvSpPr>
        <p:spPr bwMode="auto">
          <a:xfrm rot="16200000">
            <a:off x="4726439" y="4293480"/>
            <a:ext cx="425518" cy="2196548"/>
          </a:xfrm>
          <a:prstGeom prst="downArrow">
            <a:avLst>
              <a:gd name="adj1" fmla="val 50000"/>
              <a:gd name="adj2" fmla="val 11087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9" name="箭头: 下 38">
            <a:extLst>
              <a:ext uri="{FF2B5EF4-FFF2-40B4-BE49-F238E27FC236}">
                <a16:creationId xmlns:a16="http://schemas.microsoft.com/office/drawing/2014/main" id="{2AF54FD5-6ECF-4843-A77B-8BDBEDAB71E9}"/>
              </a:ext>
            </a:extLst>
          </p:cNvPr>
          <p:cNvSpPr/>
          <p:nvPr/>
        </p:nvSpPr>
        <p:spPr bwMode="auto">
          <a:xfrm rot="16200000">
            <a:off x="4751957" y="5099384"/>
            <a:ext cx="425518" cy="2196548"/>
          </a:xfrm>
          <a:prstGeom prst="downArrow">
            <a:avLst>
              <a:gd name="adj1" fmla="val 50000"/>
              <a:gd name="adj2" fmla="val 11087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44FF582-AFDC-4A60-BEF4-4F5D9F10298B}"/>
              </a:ext>
            </a:extLst>
          </p:cNvPr>
          <p:cNvSpPr txBox="1"/>
          <p:nvPr/>
        </p:nvSpPr>
        <p:spPr>
          <a:xfrm>
            <a:off x="6757742" y="5789671"/>
            <a:ext cx="46892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  <a:cs typeface="Microsoft YaHei" charset="0"/>
                <a:sym typeface="+mn-ea"/>
              </a:rPr>
              <a:t>更改或删除公告；公告将显示在每个用户的操作菜单处</a:t>
            </a:r>
            <a:endParaRPr lang="zh-CN" altLang="en-US" sz="2200" b="1" dirty="0">
              <a:solidFill>
                <a:srgbClr val="273775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36041FC-CC7D-435F-82A7-25F227B520DC}"/>
              </a:ext>
            </a:extLst>
          </p:cNvPr>
          <p:cNvSpPr/>
          <p:nvPr/>
        </p:nvSpPr>
        <p:spPr>
          <a:xfrm>
            <a:off x="6037472" y="511949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  <a:cs typeface="Microsoft YaHei" charset="0"/>
                <a:sym typeface="+mn-ea"/>
              </a:rPr>
              <a:t>发布或删除广告：广告将显示在每个未购买去广告的用户的每一种操作处</a:t>
            </a:r>
            <a:endParaRPr lang="zh-CN" altLang="en-US" b="1" dirty="0">
              <a:solidFill>
                <a:srgbClr val="273775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EE8A656-7C2B-4A65-940F-B6BA9FA891CD}"/>
              </a:ext>
            </a:extLst>
          </p:cNvPr>
          <p:cNvSpPr txBox="1"/>
          <p:nvPr/>
        </p:nvSpPr>
        <p:spPr>
          <a:xfrm>
            <a:off x="2083836" y="461937"/>
            <a:ext cx="2728618" cy="649188"/>
          </a:xfrm>
          <a:prstGeom prst="flowChartTerminator">
            <a:avLst/>
          </a:prstGeom>
          <a:solidFill>
            <a:srgbClr val="273775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登录和注销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256FC48-88F3-4D7A-80F2-D6684B4BA4B6}"/>
              </a:ext>
            </a:extLst>
          </p:cNvPr>
          <p:cNvSpPr txBox="1"/>
          <p:nvPr/>
        </p:nvSpPr>
        <p:spPr>
          <a:xfrm>
            <a:off x="6606902" y="461937"/>
            <a:ext cx="39782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按照</a:t>
            </a:r>
            <a:r>
              <a:rPr lang="zh-CN" altLang="en-US" sz="27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固定的</a:t>
            </a:r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管理员</a:t>
            </a:r>
            <a:r>
              <a:rPr lang="en-US" altLang="zh-CN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ID</a:t>
            </a:r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和密码来登录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3B9DEF5-4589-4E76-A036-811E1170ED82}"/>
              </a:ext>
            </a:extLst>
          </p:cNvPr>
          <p:cNvSpPr txBox="1"/>
          <p:nvPr/>
        </p:nvSpPr>
        <p:spPr>
          <a:xfrm>
            <a:off x="725558" y="532616"/>
            <a:ext cx="9342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2700" b="1" dirty="0">
                <a:solidFill>
                  <a:srgbClr val="273775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625C93-B029-4AA9-80FD-43CEAC3CD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367" y="1476044"/>
            <a:ext cx="7504042" cy="224566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5C3A85C-8294-490B-99E6-DB723DB86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338" y="4150395"/>
            <a:ext cx="11255838" cy="224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222173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8_Office 主题">
  <a:themeElements>
    <a:clrScheme name="8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8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8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9_Office 主题">
  <a:themeElements>
    <a:clrScheme name="9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9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9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0_Office 主题">
  <a:themeElements>
    <a:clrScheme name="10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0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0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2_Office 主题​​">
  <a:themeElements>
    <a:clrScheme name="2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2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3_自定义设计方案">
  <a:themeElements>
    <a:clrScheme name="3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3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4_自定义设计方案">
  <a:themeElements>
    <a:clrScheme name="4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4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5_自定义设计方案">
  <a:themeElements>
    <a:clrScheme name="5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5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5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6_自定义设计方案">
  <a:themeElements>
    <a:clrScheme name="6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6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6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7_自定义设计方案">
  <a:themeElements>
    <a:clrScheme name="7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7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7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9_自定义设计方案">
  <a:themeElements>
    <a:clrScheme name="9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9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9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10_自定义设计方案">
  <a:themeElements>
    <a:clrScheme name="10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0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0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11_自定义设计方案">
  <a:themeElements>
    <a:clrScheme name="11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1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1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12_自定义设计方案">
  <a:themeElements>
    <a:clrScheme name="12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2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2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1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2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Office 主题">
  <a:themeElements>
    <a:clrScheme name="3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3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Office 主题">
  <a:themeElements>
    <a:clrScheme name="4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4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Office 主题">
  <a:themeElements>
    <a:clrScheme name="5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5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5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6_Office 主题">
  <a:themeElements>
    <a:clrScheme name="6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6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6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7_Office 主题">
  <a:themeElements>
    <a:clrScheme name="7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7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7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1253</TotalTime>
  <Pages>0</Pages>
  <Words>1396</Words>
  <Characters>0</Characters>
  <Application>Microsoft Office PowerPoint</Application>
  <DocSecurity>0</DocSecurity>
  <PresentationFormat>宽屏</PresentationFormat>
  <Lines>0</Lines>
  <Paragraphs>311</Paragraphs>
  <Slides>48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23</vt:i4>
      </vt:variant>
      <vt:variant>
        <vt:lpstr>幻灯片标题</vt:lpstr>
      </vt:variant>
      <vt:variant>
        <vt:i4>48</vt:i4>
      </vt:variant>
    </vt:vector>
  </HeadingPairs>
  <TitlesOfParts>
    <vt:vector size="82" baseType="lpstr">
      <vt:lpstr>等线</vt:lpstr>
      <vt:lpstr>黑体</vt:lpstr>
      <vt:lpstr>楷体</vt:lpstr>
      <vt:lpstr>宋体</vt:lpstr>
      <vt:lpstr>微软雅黑</vt:lpstr>
      <vt:lpstr>微软雅黑</vt:lpstr>
      <vt:lpstr>Arial</vt:lpstr>
      <vt:lpstr>Calibri</vt:lpstr>
      <vt:lpstr>Calibri Light</vt:lpstr>
      <vt:lpstr>Impact</vt:lpstr>
      <vt:lpstr>Segoe UI</vt:lpstr>
      <vt:lpstr>第一PPT，www.1ppt.com</vt:lpstr>
      <vt:lpstr>1_自定义设计方案</vt:lpstr>
      <vt:lpstr>1_Office 主题</vt:lpstr>
      <vt:lpstr>2_Office 主题</vt:lpstr>
      <vt:lpstr>3_Office 主题</vt:lpstr>
      <vt:lpstr>4_Office 主题</vt:lpstr>
      <vt:lpstr>5_Office 主题</vt:lpstr>
      <vt:lpstr>6_Office 主题</vt:lpstr>
      <vt:lpstr>7_Office 主题</vt:lpstr>
      <vt:lpstr>8_Office 主题</vt:lpstr>
      <vt:lpstr>9_Office 主题</vt:lpstr>
      <vt:lpstr>10_Office 主题</vt:lpstr>
      <vt:lpstr>2_Office 主题​​</vt:lpstr>
      <vt:lpstr>2_自定义设计方案</vt:lpstr>
      <vt:lpstr>3_自定义设计方案</vt:lpstr>
      <vt:lpstr>4_自定义设计方案</vt:lpstr>
      <vt:lpstr>5_自定义设计方案</vt:lpstr>
      <vt:lpstr>6_自定义设计方案</vt:lpstr>
      <vt:lpstr>7_自定义设计方案</vt:lpstr>
      <vt:lpstr>9_自定义设计方案</vt:lpstr>
      <vt:lpstr>10_自定义设计方案</vt:lpstr>
      <vt:lpstr>11_自定义设计方案</vt:lpstr>
      <vt:lpstr>12_自定义设计方案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蓝色多边形</dc:title>
  <dc:creator>第一PPT</dc:creator>
  <cp:keywords>www.1ppt.com</cp:keywords>
  <dc:description>www.1ppt.com</dc:description>
  <cp:lastModifiedBy>徐文风</cp:lastModifiedBy>
  <cp:revision>195</cp:revision>
  <dcterms:created xsi:type="dcterms:W3CDTF">2014-06-29T08:22:42Z</dcterms:created>
  <dcterms:modified xsi:type="dcterms:W3CDTF">2018-04-21T08:40:18Z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2052-9.1.0.4555</vt:lpwstr>
  </property>
</Properties>
</file>