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theme/theme2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  <p:sldMasterId id="2147483685" r:id="rId4"/>
    <p:sldMasterId id="2147483686" r:id="rId5"/>
    <p:sldMasterId id="2147483687" r:id="rId6"/>
    <p:sldMasterId id="2147483688" r:id="rId7"/>
    <p:sldMasterId id="2147483689" r:id="rId8"/>
    <p:sldMasterId id="2147483690" r:id="rId9"/>
    <p:sldMasterId id="2147483691" r:id="rId10"/>
    <p:sldMasterId id="2147483692" r:id="rId11"/>
    <p:sldMasterId id="2147483693" r:id="rId12"/>
    <p:sldMasterId id="2147483694" r:id="rId13"/>
    <p:sldMasterId id="2147483695" r:id="rId14"/>
    <p:sldMasterId id="2147483696" r:id="rId15"/>
    <p:sldMasterId id="2147483697" r:id="rId16"/>
    <p:sldMasterId id="2147483698" r:id="rId17"/>
    <p:sldMasterId id="2147483699" r:id="rId18"/>
    <p:sldMasterId id="2147483700" r:id="rId19"/>
    <p:sldMasterId id="2147483702" r:id="rId20"/>
    <p:sldMasterId id="2147483703" r:id="rId21"/>
    <p:sldMasterId id="2147483704" r:id="rId22"/>
    <p:sldMasterId id="2147483705" r:id="rId23"/>
  </p:sldMasterIdLst>
  <p:notesMasterIdLst>
    <p:notesMasterId r:id="rId70"/>
  </p:notesMasterIdLst>
  <p:sldIdLst>
    <p:sldId id="256" r:id="rId24"/>
    <p:sldId id="328" r:id="rId25"/>
    <p:sldId id="258" r:id="rId26"/>
    <p:sldId id="329" r:id="rId27"/>
    <p:sldId id="259" r:id="rId28"/>
    <p:sldId id="267" r:id="rId29"/>
    <p:sldId id="298" r:id="rId30"/>
    <p:sldId id="330" r:id="rId31"/>
    <p:sldId id="299" r:id="rId32"/>
    <p:sldId id="300" r:id="rId33"/>
    <p:sldId id="331" r:id="rId34"/>
    <p:sldId id="301" r:id="rId35"/>
    <p:sldId id="332" r:id="rId36"/>
    <p:sldId id="302" r:id="rId37"/>
    <p:sldId id="333" r:id="rId38"/>
    <p:sldId id="303" r:id="rId39"/>
    <p:sldId id="304" r:id="rId40"/>
    <p:sldId id="334" r:id="rId41"/>
    <p:sldId id="306" r:id="rId42"/>
    <p:sldId id="335" r:id="rId43"/>
    <p:sldId id="338" r:id="rId44"/>
    <p:sldId id="288" r:id="rId45"/>
    <p:sldId id="289" r:id="rId46"/>
    <p:sldId id="308" r:id="rId47"/>
    <p:sldId id="309" r:id="rId48"/>
    <p:sldId id="336" r:id="rId49"/>
    <p:sldId id="310" r:id="rId50"/>
    <p:sldId id="337" r:id="rId51"/>
    <p:sldId id="311" r:id="rId52"/>
    <p:sldId id="312" r:id="rId53"/>
    <p:sldId id="313" r:id="rId54"/>
    <p:sldId id="339" r:id="rId55"/>
    <p:sldId id="314" r:id="rId56"/>
    <p:sldId id="315" r:id="rId57"/>
    <p:sldId id="340" r:id="rId58"/>
    <p:sldId id="316" r:id="rId59"/>
    <p:sldId id="318" r:id="rId60"/>
    <p:sldId id="317" r:id="rId61"/>
    <p:sldId id="319" r:id="rId62"/>
    <p:sldId id="341" r:id="rId63"/>
    <p:sldId id="320" r:id="rId64"/>
    <p:sldId id="321" r:id="rId65"/>
    <p:sldId id="322" r:id="rId66"/>
    <p:sldId id="342" r:id="rId67"/>
    <p:sldId id="343" r:id="rId68"/>
    <p:sldId id="263" r:id="rId6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77A8"/>
    <a:srgbClr val="273775"/>
    <a:srgbClr val="466196"/>
    <a:srgbClr val="87B2D1"/>
    <a:srgbClr val="324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0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3.xml"/><Relationship Id="rId39" Type="http://schemas.openxmlformats.org/officeDocument/2006/relationships/slide" Target="slides/slide16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1.xml"/><Relationship Id="rId42" Type="http://schemas.openxmlformats.org/officeDocument/2006/relationships/slide" Target="slides/slide19.xml"/><Relationship Id="rId47" Type="http://schemas.openxmlformats.org/officeDocument/2006/relationships/slide" Target="slides/slide24.xml"/><Relationship Id="rId50" Type="http://schemas.openxmlformats.org/officeDocument/2006/relationships/slide" Target="slides/slide27.xml"/><Relationship Id="rId55" Type="http://schemas.openxmlformats.org/officeDocument/2006/relationships/slide" Target="slides/slide32.xml"/><Relationship Id="rId63" Type="http://schemas.openxmlformats.org/officeDocument/2006/relationships/slide" Target="slides/slide40.xml"/><Relationship Id="rId68" Type="http://schemas.openxmlformats.org/officeDocument/2006/relationships/slide" Target="slides/slide45.xml"/><Relationship Id="rId7" Type="http://schemas.openxmlformats.org/officeDocument/2006/relationships/slideMaster" Target="slideMasters/slideMaster7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.xml"/><Relationship Id="rId32" Type="http://schemas.openxmlformats.org/officeDocument/2006/relationships/slide" Target="slides/slide9.xml"/><Relationship Id="rId37" Type="http://schemas.openxmlformats.org/officeDocument/2006/relationships/slide" Target="slides/slide14.xml"/><Relationship Id="rId40" Type="http://schemas.openxmlformats.org/officeDocument/2006/relationships/slide" Target="slides/slide17.xml"/><Relationship Id="rId45" Type="http://schemas.openxmlformats.org/officeDocument/2006/relationships/slide" Target="slides/slide22.xml"/><Relationship Id="rId53" Type="http://schemas.openxmlformats.org/officeDocument/2006/relationships/slide" Target="slides/slide30.xml"/><Relationship Id="rId58" Type="http://schemas.openxmlformats.org/officeDocument/2006/relationships/slide" Target="slides/slide35.xml"/><Relationship Id="rId66" Type="http://schemas.openxmlformats.org/officeDocument/2006/relationships/slide" Target="slides/slide43.xml"/><Relationship Id="rId7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5.xml"/><Relationship Id="rId36" Type="http://schemas.openxmlformats.org/officeDocument/2006/relationships/slide" Target="slides/slide13.xml"/><Relationship Id="rId49" Type="http://schemas.openxmlformats.org/officeDocument/2006/relationships/slide" Target="slides/slide26.xml"/><Relationship Id="rId57" Type="http://schemas.openxmlformats.org/officeDocument/2006/relationships/slide" Target="slides/slide34.xml"/><Relationship Id="rId61" Type="http://schemas.openxmlformats.org/officeDocument/2006/relationships/slide" Target="slides/slide38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8.xml"/><Relationship Id="rId44" Type="http://schemas.openxmlformats.org/officeDocument/2006/relationships/slide" Target="slides/slide21.xml"/><Relationship Id="rId52" Type="http://schemas.openxmlformats.org/officeDocument/2006/relationships/slide" Target="slides/slide29.xml"/><Relationship Id="rId60" Type="http://schemas.openxmlformats.org/officeDocument/2006/relationships/slide" Target="slides/slide37.xml"/><Relationship Id="rId65" Type="http://schemas.openxmlformats.org/officeDocument/2006/relationships/slide" Target="slides/slide42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slide" Target="slides/slide12.xml"/><Relationship Id="rId43" Type="http://schemas.openxmlformats.org/officeDocument/2006/relationships/slide" Target="slides/slide20.xml"/><Relationship Id="rId48" Type="http://schemas.openxmlformats.org/officeDocument/2006/relationships/slide" Target="slides/slide25.xml"/><Relationship Id="rId56" Type="http://schemas.openxmlformats.org/officeDocument/2006/relationships/slide" Target="slides/slide33.xml"/><Relationship Id="rId64" Type="http://schemas.openxmlformats.org/officeDocument/2006/relationships/slide" Target="slides/slide41.xml"/><Relationship Id="rId69" Type="http://schemas.openxmlformats.org/officeDocument/2006/relationships/slide" Target="slides/slide46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8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2.xml"/><Relationship Id="rId33" Type="http://schemas.openxmlformats.org/officeDocument/2006/relationships/slide" Target="slides/slide10.xml"/><Relationship Id="rId38" Type="http://schemas.openxmlformats.org/officeDocument/2006/relationships/slide" Target="slides/slide15.xml"/><Relationship Id="rId46" Type="http://schemas.openxmlformats.org/officeDocument/2006/relationships/slide" Target="slides/slide23.xml"/><Relationship Id="rId59" Type="http://schemas.openxmlformats.org/officeDocument/2006/relationships/slide" Target="slides/slide36.xml"/><Relationship Id="rId67" Type="http://schemas.openxmlformats.org/officeDocument/2006/relationships/slide" Target="slides/slide44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8.xml"/><Relationship Id="rId54" Type="http://schemas.openxmlformats.org/officeDocument/2006/relationships/slide" Target="slides/slide31.xml"/><Relationship Id="rId62" Type="http://schemas.openxmlformats.org/officeDocument/2006/relationships/slide" Target="slides/slide39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7214E-3CE8-4C64-B233-32C9EDA7B27F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C674C-46A0-4D8D-84F6-505CBD061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055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C674C-46A0-4D8D-84F6-505CBD061C7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428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14310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1762568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71041-727B-468C-885B-0635AD127C45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A53D5-6522-4725-8C33-51957681DB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78192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8F9D5-65A9-47CE-BEBA-75C0D71A38E9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A6437-EBFD-4855-AE28-E93D85F862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68152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2B6C1-E03F-413E-8F30-49474EB16F80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CF6BF-7F8E-4CC8-8585-A84D5AFAE9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74167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28233-C165-4D7F-BEDA-3FBBE21AB968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E56E66-4418-4E19-88C2-AE97E8D18E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1899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8DD3E-8DC5-47C9-B947-77FA7ED1F09C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D6067-B7F0-46A7-B094-6EF70D1A54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30072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F7E96-5A47-434A-89F3-68FEFEBF8A45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97BF1-B684-47A1-AECB-A645FD6465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04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11379-3C34-4A62-97C7-2BDAD46A990D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0BA00-684E-4CF1-816A-BD5086DFF6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1818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A5AC6-6437-4A92-B7A8-BF1B9562FB21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94839-5511-46FE-9219-F2AA147828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38414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2DA55-FDBE-4EF2-BC30-94C12739E446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981A5-7A93-461E-A0D1-92E6281F48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79781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F6C1F-6A2E-4793-B7B6-5999A85DF8CA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CC23-1533-4353-8D54-143ACE8EBF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17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53542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3FF8D-0636-4F7D-AE00-2B50E1391920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C07E6-674E-42BB-AEFD-7E91C88F5B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69107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18D52-E0AA-4983-9795-7D8378C880A0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806FF-00EC-444D-AD08-6B843BB785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30070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985A5-D9B9-4415-89CB-B34DDE490AA1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53C90-A4D8-4C84-A2AA-D6782F4CCE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06355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C0572-2495-499D-9105-547FFBAE207C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3BEB6-2486-4A86-B73E-369CCD3714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86761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57540-5497-47F8-9490-D9B655F2AD40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FC796-8278-44E9-84A2-EA97E3F910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30366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5F11A-6F2E-4B1E-A613-23D923387795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F710D-F9BA-46F8-B5FE-38D0B1CF63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42834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F1B2F-9F97-49FD-925B-8E5199AE6263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02B29-A679-4016-AE9C-045C6C731F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78521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165D3-CF27-48A0-92CC-FD99665D3BFC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BDEA5-94F3-4BFF-9790-3CE8185A7D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58511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71B46-512A-4B27-9A7C-CE3129060C3C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86F94-33C9-4089-B9A2-C0A708E31C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86951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ED091-1594-43FB-9DB0-1F18EDDBE01D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87023-2E8A-4497-AA51-F8E587807B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597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391D8-1EEB-4D06-80D1-2981925D2E29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ABCA2-FF5A-4E6B-A0B7-7FA7A7CB11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01775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3ACFE-3A3D-40B3-A3CF-80CDE0379F51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D27B8-3F5F-4320-960A-514A3BA738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43342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7B145-4FAD-4674-A9EB-3D889E3FEB69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7ED45-88DD-4140-81E4-13B9154309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32379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03593-B699-4C3C-941C-FD3947F78608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B48F4-134E-48D3-BFFB-E6B7DCB169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26980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93C2D-0C0E-40BA-A5AC-AA0F23BC0DFE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2E7DC-66AA-4EC4-B9E3-F147DFF483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29753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28567-5E05-42C3-BF60-6323FB9438CF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F1B65-5182-4DD3-A00A-D237537497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16366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C2246-A319-496A-9EB8-617A439C36E4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E9D0E-5BD5-46F4-A70E-55A8B923E8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82311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2B27F-35D6-4EBB-B578-8840F74286FA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58DED-F8B4-402F-B5BE-F8EE575929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06614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51B63-AB89-459D-BF66-659DF2BA78D8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CC3EA-5674-409E-803A-E68F6E9C94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20181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690BE-2418-4B5A-9768-E9B28E2E8AE7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86292-68E8-429E-B097-ACC48A8737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6050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29C9F-FDC0-45BB-9876-9AD23AEA5248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A4C35C-69F4-4FE7-9557-43253174A1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013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68FF6-178D-4751-8145-8387705A7F14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2844B-7CD5-4CF1-B845-197998D217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54578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EF7B2-0413-44E5-9F7A-0D3B0D2F6602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A264A-3985-4A38-9604-BEEDD27EA1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82181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7F578-0B62-4048-8081-2C109ECE6683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A9AE5-83F9-4F43-81C0-91F3A002D3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12984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7EA79C-DACE-4CEB-8385-8BDB3D15BBCB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267DA-0C3C-47C4-83CA-9981CEA8D0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29960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3D33E-4BFD-4E23-8320-44D9DE0AADDB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42ABB-CF7A-4D80-990C-7122CE90B0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33712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61021-762B-4782-8FC4-6F71F76369BE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8436F-5F5D-4C48-B8C0-F02C6F5CA1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0302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1CB2E-8D03-40D7-BB47-307614528824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ED6B0-A565-47A6-A6E7-68AAB5810B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226968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4102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6"/>
            <a:ext cx="54102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34A86-F121-4341-81A9-40D4812F10C9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D9476-921E-4158-B7FF-B969C9B42B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610383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0C3E6-264B-49CD-A181-31C0692A07DD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8BF86-A2DF-40CB-B661-5FF90DE652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10035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F6439-31E2-41A4-B976-0B98657B4B02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6BD35-577A-402E-B8D5-C2244F1157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87542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B92D5-3437-459C-B2D7-6FFC91E92176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7E937-7494-4E96-A2F3-50106DF9D1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767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38A34-F2A0-46DB-8C5E-AE3178D54BE8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A1DB9-E4DF-4571-AFAA-A6DAC7E7DF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3343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2547F-7FD0-4C6C-B674-5BC9E615419C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F403D-072D-4855-BB6F-BC0000DDDB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204394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EE2EE-2380-4F9D-A461-DA2725F701F6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C9B95-AD5E-4D96-80D2-E03E33B12D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16387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C29A1-A9BE-4050-9BEC-F34D294AF226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88A07-39E5-475D-BC52-2574FDEEB3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75701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5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5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7E759-C2E6-4374-BD77-97C01037ABBE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81E0F-506E-45E3-A70E-1994757037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72538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74AA8-21F0-4146-A4A6-F74FA8B3625C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55106-9F76-492D-A54A-58B6654B75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76111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F188D-D20E-413F-B728-06D1F5CFCD20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C8EE5-2BB7-431C-B940-9AA2014F19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919522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5FFDF-4BBA-48E0-A641-66E3F072AA83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00C93-303C-4C22-8832-A0081828E4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20461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F2497-EDF0-4D33-B5D9-BF302080975B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7D74B-CE9F-41BB-9685-2A518021FD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829960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D7DD5-9868-436B-A05D-9B800D1CC9B3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94472-E609-4615-A9D2-BBD92B7057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96095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85436-E5ED-4FC8-A22F-C392FACC2F32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75753-4C4E-4D85-9DB4-9E706E46C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957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506AC-B2FA-4D80-B4F3-13762F9B0611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FE31C-735A-4063-8DE7-DB419D8CDB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941939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84EF0-F5A2-484C-8D45-D4178313C64D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DA5BC-44AF-4818-BAD1-14B3EB5FD8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83221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83112-0069-4088-8FCF-C23767CB1237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FA629-6A64-4ECF-89AE-01974DD590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310354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DF255-5A9D-48DC-8717-6C8DA91A2DA8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1424D-8373-4F35-94A2-CD9C6B704C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566394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F8294-0CDC-4BDC-9ED1-FDD4057C285E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19F2C-C804-4212-AD9A-D88EE59192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368564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ADCCE-20C8-452D-971D-DC4909918B8A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B037C-17BA-48BB-8A9D-C23C3B4076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84907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C3964-5FAA-4AAE-A27E-62789A55FC86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1A210-25B3-4E63-A752-358B996FFC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292459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FB8CC-D8FF-48B5-A551-C8291E53AECD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7406D-CEAE-4E15-B592-4FC92F94D4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22972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23D71-6EB4-440E-9E6E-C730DC28F42C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CB289-F05C-4899-B70E-EB40A394EE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203874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EA1D9-31A9-4C89-9CEA-B943D7D7AB11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B9462-ADDE-4EE3-AC77-D515EAE88C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893369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CA7E4-B2AA-4AF7-8CA6-0C4AA087D38C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6C28A-BC17-4BB9-AEA6-C5203F6974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278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9EAA3-F9D6-48C7-B972-F475D098F878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AD9BB-20BC-4BAB-B045-0EDB01EB9E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293773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21AD6-4568-4FFE-83FB-E0D95FECB718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DA72C-A974-4658-ABA4-6A8EBAD4AB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953163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A131C-08F0-4609-A1F2-E717E78111C9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031B9-7F14-43CD-ADCD-798825340A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41611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F6136-1630-46E5-8FE7-C0CD5F537091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689D6-B053-4B98-BCA4-DA710B0AD6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67967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3B942-3AEA-4698-90CD-ED3EA21DBD37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08814-E962-43A3-8064-5AC5E402DC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011332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97481-CCE7-449E-A7CF-7A9B596ABD39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570E2-87B4-4889-BF9F-4965B3B914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185693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449C4-5654-4452-9E14-D716F6D63192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9F315-A2E9-4C8F-B410-13AE3C3C4B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477508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EBEF4-BF80-4459-AE0F-448B28958AF3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58143-651E-42D4-A4B8-924B0A59B4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792483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8720F-0DFA-4201-A6A5-471F8AF2FC24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05334-6E14-4B7A-8835-6A28B794C1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955695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3568D-10DA-480E-A06D-A21CBAA8850A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67E18-1618-4DB1-85E7-D6384A6D39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807929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6FFE9-DA91-4651-ACAF-3DC0DEBC114B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0B412-D1A5-4075-B844-7CBB3CC3A4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130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801C0-5ECD-4A5C-89EE-CF18220DB0F7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0718E-5FE8-4DEE-BA64-4F0D0EB6AD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931811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69888-4C07-421A-8DC7-86D7C3CA5C98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74D58-9B8B-4757-8BEA-E27A49F42B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627910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FE635-2531-4D02-B76C-97949C14A753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FC463-C389-400D-A5AB-35ACAF0C38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954259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E0CC8-1646-4699-BB83-790E5462D809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EF205-877D-4A8F-8057-89F73A60E8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35514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1FFB2-8C3E-4C4C-A48A-1E12046362C5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B9D4A-255E-4069-9457-D831BB6712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978028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89536-EC50-4350-ABD2-D54231798256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0224B-12A9-46BB-AC78-80CC763BF0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557469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36262-9F4C-4261-A857-EA8345FDB339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0E7FA-F5B5-4B43-87A4-524D2A77C4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965607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4A22E-2ED5-4EA1-9D43-D30A19CE1E31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0702B-A328-4380-B287-218FBEC7EE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298591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3D5FC-A6ED-4E01-AC1A-AE3C76072045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028E7-F0FF-4F64-B324-2977BF481B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700313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DDD88-8C43-4EBD-AA0E-A88E08A845BA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C6BD6-0AF3-4A52-AADE-8BE3B6813E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392162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3E802-DDB1-4A3F-9016-B7B534577961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C0257-EE06-4EC0-A9F2-F8F3B9AD9A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075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6A86E-C940-4CDE-85CF-078DE794C0FA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0A96E-FDA4-4ED5-A57F-0EE6FB2B05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664274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79315-4858-41A9-8589-62035EB8CF4F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4821B-75C7-48FE-B09F-08F3E0DB23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690020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2F16E-0867-4040-8A04-9FD168A2581C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94B0F-14A3-4C6A-8504-280426AE81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211193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A12E6-C047-4049-97BA-7D85CD9310ED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D8F19-8660-4DE4-8AF1-9D94119DB2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490632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BA6AA-92A2-4F49-B9F0-B0E5CE43E04C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5C6C0-8607-4315-8B28-3C2E00BBD4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398039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6E896-B1EB-464A-86C2-D25D947A7E61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1723D-6F69-4614-9F52-F41BD18183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94706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5AC15-3CBE-4E62-8498-C3C149462C2D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BB551-1B4D-4DDD-8D52-182EF1954C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641449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C1041-3BCF-45FF-BDBA-013658103A77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ED058-2400-4AC0-AB7D-F3CC1DBE73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776964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F3A1E-0BC5-48DA-B318-E651B571ABC8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47D84-21E9-4786-90E9-2DC04B9438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382809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3A90A-BAC6-444C-B2D1-F899B768B768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F297E-5BD6-4E1D-AAA4-6FB42E8BBE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773139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AD0DF-669D-441B-B161-7BCCCDF3C2C8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0A6C1-F7D1-4274-8329-676313125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251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5565D-B466-4162-AC0C-4251907589FF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5D0654-8CB7-4F33-BE23-54D95C496B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009364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D89DF-3758-41A7-A1B4-57EF20C09F78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B63D7-3D7A-47F8-BDCB-58C3C0E08C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076907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E51F4-D29C-4628-9B43-B9B151836351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49791-EC37-4494-9A79-6EF7FFF9A3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891927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A4FCF-6804-4FF3-BE91-061101F34351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8F1CA-01DC-4BB9-A3DF-6937E7B5E1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622438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5690B-E964-4968-A904-13C9A89B2FBD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6C116-5DB0-4F1F-B9BE-87CE44EAFD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011560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A2D48-DA9F-46AD-98D7-954F34FA0C47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1E155-9A2F-4209-9A2E-3A36062581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432490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2BB14-2CFF-450C-B9A2-F608ED28143F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52ED9-E838-4EF9-9C47-DF87CD257A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879914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80F3A-A7A0-4833-B992-2BD73085FA95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D328A-A9E6-45B1-8BE0-921C3B23FC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103520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7F7F0-5542-4131-B838-629D46173219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B25699-01CB-4480-971A-AE6214FDF4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919781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23DAD-95E4-4042-AD37-44584CC5A738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4AE68-61BC-498D-B97D-0E7D235898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545145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30E41-CC6E-448B-8617-3D03604ECFF4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E1784-1A11-4378-9811-44A98242BF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50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993703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6FB30-07DF-4EEB-ADC2-224254A397E1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0A1C2-3B43-4E7F-8C18-6913FAA1C3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491634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A10A0-65D8-4760-8797-C8AE2913E7D6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380B2-5630-427F-A277-431A64BE13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224471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CE49C-45F6-40BA-9002-B71AF8E5CC02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CD855-D410-4B22-B4C2-AC50F5A113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742049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AF211-5ACA-4CA4-B13C-A6EEBFE82795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C2634-3E48-4232-9321-F007737BF4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466336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7A059-44B7-49FE-B67E-F0D802119326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4E985-4301-475B-866B-20E74F2A98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191591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982AA-E9DD-493A-8385-C113CCF6581E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2AB03-38E9-43FB-9836-3D9C684FC2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622323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60D27-E382-419A-926D-0DABE320BB3F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E228E-B88A-429B-9856-E7745FBD8C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538808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164C1-9FC8-4C15-82CF-C76577895410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C2D95-B5C5-4437-9E2A-E4F5FB94AC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867171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008EE-0CAC-47AA-9AB4-CB80FCF26B18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9F0EB-D238-4344-8D0E-14F9C38945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361026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71444-3075-4D87-88A5-0C1A20E35342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E66A4-DA9B-444C-8581-4E2E83068A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419641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9D313-C471-4EDB-AEBA-BA746007B112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9085E-1878-4108-BE3D-510CE3097A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4801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6AA9D-D761-4D9B-B15E-201A96EF9CCA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75C27-36DE-43AA-A7AA-7CFA1DA6C1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076262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ADDCC-5FF3-4ED2-9C85-4C5D7CF3DE33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49407-1D10-492B-A519-09D622D367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315752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E80BF-3DD3-40C5-9475-AC6CF1D4B855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98A24-9742-487C-A57F-B7290B5AA9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717116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025AD-A1E9-4B43-BE27-C3128591F596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49AF0-0C3D-4118-8FAF-6F085E53DA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939302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0827F-4763-49F2-B212-F1385B2531E0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9F85E-01EA-4D68-9D4F-E3C19744AA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428222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2782D-AD15-4D42-A93E-A8195E1FCC33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A9E29D-C95C-4B1A-8AD8-D71C162B7D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575698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566C2-8FEE-47D4-AF12-2B189C780770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4F9A6-4DE5-402C-81FE-91746EEBDC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522934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DEF5E-7ABF-4FE1-9DDC-5B0C484CCC54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4EA42-EB73-461D-ADD6-3F836101C6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282193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2FC4F-609E-493A-B1E3-F87AFDED7560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61F41-DA52-405A-9919-B82E63B5DA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636919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FA135-2265-45CE-B6A7-988ABC8DFCCC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E7BC1-12FE-4ACA-ADA0-1C51F84496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095558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09BCE-43AB-478E-99A4-CE72CCD69B8B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C921A-03BC-4C96-A55A-7356869847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9258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6294F-5DD9-4AC5-8E5F-E313B2C7E686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C0129-602C-4D1C-AAF8-149496F540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026239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F633F-2955-476E-A6C9-85F04FB1788B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FD0AD-7A39-4E31-A8B5-7C68A0C8E3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090666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33123-0B50-47D7-A09C-ED637D2D0A72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67277-6284-4173-A8CA-1A72697D55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623712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E977E-A62F-4D4E-82B6-70C0FEE0E0D1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DF0B8-F441-4D08-AA13-F39A6704DF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798337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6D483-7479-4329-B82C-FD361084EB37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BC93E-1FF3-4E34-8E83-04B207A1E9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953768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01839-F63C-4558-AB08-1FE585669037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05262-1A74-4811-B9C1-54A821AB7B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260041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20321-1968-46BB-ADA8-5B92E059637A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8EFD26-DF02-45C3-9829-E43039C9AE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705687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81BEF-E822-4866-AAEA-108CCE149137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5A3D6-927C-4513-9E5F-5467E94D7E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031940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6D4F3-4637-457B-AA8D-83D64B7C76A9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C8BF5-4FB0-4BBB-B38F-290EE4401E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167056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21286-8A8F-4CD6-AD57-440A75DBBE9E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CC795-2D5D-44CA-BFEF-B3DF39D505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320469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4BF8C-407A-410F-94D9-1D4E1715F21C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F9037-B7F9-4879-8A52-FDAD930F97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30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11466506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7EF3C-8962-4BA0-B8CE-042CFEEF2376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EBA33-DF59-42A0-B5E5-8445811D30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707707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F9E86-A174-4185-ABE8-AB7BEC2908B9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2780A-6C36-4CBE-90D9-4BF800C7F6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071272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7744A-2504-46D5-A892-0BD5FFD1CA21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EF5AC-0F61-4185-AD04-EAC87C483F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06907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59DF1-CEFA-4263-AA33-550790948420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78BC1-7C30-4BC0-A2D2-FD847AEC27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943990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162A9-BAE6-4D60-A2A8-B1C7E251F458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D6345-0372-4433-8901-F03DAC8044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990658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C733E-9881-459A-89D6-74D75FFD1185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E1466C-F0F8-421B-93E1-1331B13C45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808122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18450-6280-467E-A1A9-1F353FE298FB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DB5B7-46F7-4255-9396-1E2907B020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64557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587F5-0411-41FC-8748-6EBEB9251631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4B599-3241-49EB-9078-A875247DF9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011635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76D06-4D53-4C0F-9669-14D67E7AB44D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49C93-8ABC-4E3F-8280-266A3618A4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883314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72154-A95A-4BF0-AB0A-1A7877E54B26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F3C96-A588-4132-A91C-D74B2C870B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74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326179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00FF0-15FE-467B-B679-4CEE76060D69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9C608-EBEE-4293-BC6A-CE6488D739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942849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73BAF-7596-45A2-9E6C-920803DF5544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8FDF0-14E4-4126-9F46-D139F1CF65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166717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E5DA5-5242-421E-B072-F451FDC6603C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01DDF-CCCA-474E-844D-A4FD430FF6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070778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F4C8D-719C-4D23-948D-44A0EF7AE768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173AF-0C22-466B-ACF5-DB7FDE141B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527172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07319-F5B7-4D9B-840E-D39EC46EED0A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178D1-57FA-4DC1-8435-021D7D4D00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112890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968E0-419F-43D4-97E2-2B1DA6E39227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96290-8802-4A1F-9789-250C096108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88875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67EDC-378A-4AEE-9B8E-94B6BEDF693C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E0C87-0502-4473-97A1-91E5E11255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351793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4E27C-4B15-4FEF-A293-979F3BDDBEDC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A0560-E5B4-4D36-9333-4610363DD6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69006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72EC0-184A-4A81-896A-5FE622B58DAC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526EC-1FD7-4B57-B007-45523A6731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696537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F2D39-32E1-43D4-9C57-7B87449F4537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EBE4E4-0E9A-40ED-B14B-ECA5768BDF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0795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9111698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D1F27-725D-4D17-8588-F3FB8DC4B39F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59C0B-B999-41FD-A75D-1DDD1FB5F7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593867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1FF8D-5E29-444D-9AC1-84DBAE2CB896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5410C-F975-4AF6-BC79-B45718AD8C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549185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847FC-A866-4E0D-9F2C-C013632D2570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8BEC4-66A8-4F0B-9A84-1D0165B596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234891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05BC2-2AD0-42B2-AC1B-73FEEB181AA4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AE3EE-6358-49EA-9804-1D1C856180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8588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702841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603810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861530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720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32531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729806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99236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39870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276760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779343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170563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52861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72634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829570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3799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188084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70750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08227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862509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138995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588031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913744-A0D3-479D-A327-1E012B3B7BF2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40C8F-D3AA-4A40-BEF0-D63556A03D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1336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C862C-6FA5-4661-953D-157CA8897CD8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19891-8789-4122-BF07-D04F81C526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8229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8948D-3B99-4133-8350-46F035F3FF02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2F700-67D8-4FA4-8EBF-7AFD461518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690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B5A5B-8DC2-4295-B025-9A3D2B806577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A574A-8B95-4775-8ECB-B55C4540E5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5906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5416C-1E38-44AB-8A89-4BA9395912C8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D1346-18D1-43D6-84DF-41F4A4A858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83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860106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41444-855D-41DE-A5F7-555371280F55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054A0-12DB-4FF7-A2B8-582BCD2F39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3482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FDED5-1FC6-43FA-BEE3-7BFF3727306E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37370-A529-4079-B9ED-FCFC9B4AE3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829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A04F7-8667-4A88-A856-BD11E9ACB584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0CC30-C724-44F8-A032-D77714402D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7483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94344-3731-4EA6-9C71-F2A2E54AE645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A4C6C-670B-4509-9122-18A075687F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05393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66CD8-7C3E-4505-9718-7647F353BCED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FD1B0-C03A-4B68-B925-43F0ECE6D7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3613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2677D-5AE7-4CA9-985E-CC685ABFB8DA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9D79D-27BC-4525-885B-BDDD48042C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01361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19105-EB5A-42DA-A110-58B30AD2A9B5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B3BC4-4DF7-4366-AD4A-19111FED47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72660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A1054-DD8A-4CB5-9326-CEABFB2A0CCD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5E89C-CBA7-4EA0-8EB5-705FCA5D42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43326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973F1-062A-404E-BFFF-9AC7ABBBFD45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A2EB4-96AF-43DD-A551-71195968E4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2312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5919E-DF3E-452B-9FA8-2779DFBA21FF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2D5F5-9C89-4AFA-AB23-8C439A91AB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05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796952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28CA7-01EF-4F99-9B0E-66F95640FA82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E93F9-AB56-4DD6-AC88-5F9DBBA9CB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41768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59066-1191-4CD4-8D93-650FEC1CA4EE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4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525DD-6EB0-489F-8B04-0CB0319473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78941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81149-CA62-44FF-97D8-2DBFA4C65AAE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3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02DD8-A052-405B-99CA-D075351A71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05084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E34DB-3E26-4DEA-A3AF-D1D641569ACB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F3C5F-B0A4-4342-8DD4-227E0CC26D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8823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85654-8319-4F5D-92AB-635882F79C90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4FD44-96E8-492A-8A84-0A4F795C83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21407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2A075-FE96-40FF-81F7-841E5E6FAB02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69EBB-B7CB-454D-BF2C-F5FE7CFDA4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82676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300F3-039A-4B14-AC2C-3A2FB25A6A9B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2B1CE-97C2-4C13-92BE-D32710F03C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66710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09A56-589D-4416-9E1B-3BBC1B5153D7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3399E-A490-489F-8659-AAE88FEEED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63074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89D95-9A5F-49D9-91CA-6A2625E29CF8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9981F-4F08-4273-A1AF-532AE43087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85667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77585-EFE3-4645-898A-C3D1C38DA9FA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F63AE-CB0F-4EA1-B3D3-6ACB3D3B31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41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58194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A7686-9C0A-4164-9F9B-3875EDDAEAB5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56EBA-7B05-49DF-8D64-82178CEF51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70113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62C04-B55B-430F-B980-DDAC97221166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2B93A-7742-440E-9FE8-3ADF19DA62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18649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C1F8E-BFC8-4847-8EB6-0A0AF952AE7B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B1B86-130A-4B52-88DE-EA265B846C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22511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B97E3-7177-40D9-85D6-C5B5E060276F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835DF-FA1E-454B-A794-E2E55E768B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0274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32D98-3954-43FA-862D-F5B0FA06B7BE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9F045-A5FB-4F89-905A-18D0A638B5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54639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6859A-818A-4228-A34A-E7C4975CAA9F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050D7-770B-4C23-8960-898F8DBFFA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63093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1CBF6-E1C4-4E67-A2FF-BED3C4E9D27B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3B270-228B-4D17-80E9-29B5A9ECBC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67320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C0DC95-DB69-4269-867C-93E1CC428869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9E847-A731-4833-B753-6C59B87C47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52661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D4FDF-D47F-4E06-B0A4-F101DBADDBD6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F351F-1F7F-4E8C-8F82-7197D5EAEC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9732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869F0-6AF7-485D-A337-44456F3387FF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6C391-B14A-4144-902D-C0CA80CD01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33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2454845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34BC9-0B60-407F-95CF-61469D579B6B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D9EED-D16F-4D95-9EB5-85EA75A960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68560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0ABA8-ED2C-4FA1-BA89-68ED69E59443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94837-16A2-413D-8E4D-B6FF75AE5A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53603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8682DF-F5DA-4DB2-A846-3046B35523F1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97536-F9D9-4C0C-A84B-DA2FD920A4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02006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53845-C166-4ED7-BB4F-E04BAB08C527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665CB-FD8A-4A1B-BCDB-40B5768A52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46248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73ED4-8716-44EC-9460-C371F6DB91BC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35D64-4281-40DA-97F1-223E26A067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61494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98ED6-9CEB-4E3D-BA74-4AACD6875D10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B012E-E21C-49C1-B561-0FDD1A343F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46680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86A07-F13F-44A2-B197-3AA97A751DE8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10747-A625-49A1-9B62-08855B8285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83293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C372F-A89E-4D77-9CAA-13E4DD9084E9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67718-E0F5-4F1B-B8F6-A033BE2234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22195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31C92-0CB3-4CCE-ADAC-E3C08FD68ED5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5B288-7736-4271-907C-0328444916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17189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E3969-1857-404E-ACDE-44DCBDBF9F1A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6DC85-2410-4BD8-AB6D-9DFDC68B54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93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20168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79F2E-E311-41AE-8A65-97F55672DE27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C6D2A-8FAA-46B9-B2D1-A2A5C7CE95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46310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C6E13-42D0-468C-B0A9-E16BB78756FB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847A9-8B7D-48CB-87EE-254A0D8926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23839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BE2CA-013F-49A2-B345-177E03FB19B0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29674-837B-4423-A2A7-A436C71033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89635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AC48D-BAB4-4151-94E4-B9B749CC3F32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041F6-022A-4E84-938A-947F3617B5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21541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FE6AF-D2E7-4D7A-BBA3-30C7B4B1030D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D8A26-5DF5-4B79-999A-7D98FED3D1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67120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BB560-E545-4A80-BF2F-7A9B720FD3CB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BE9F4-F8C8-4305-BE90-04E7A3BA5F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71420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A703A-7C72-470F-88E7-2AE2B42E0AE1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2054A-23C5-43F5-9811-DA4767D542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44962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767FF-0291-4C24-8C10-71B454C567B9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954DF-BDDA-41E8-B753-D2E926F683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70473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6F7DE-BF86-49EA-8A2B-685585702698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111C4-6517-41DD-A560-488EBEAD5F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34465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364CD-83D0-41AD-A4BA-C026D697DC9C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C8E73-AEAC-4C21-9E26-7D3664F1AD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50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5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1026" name="图片 6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6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035396A4-5422-4C5F-8D1E-3CB206D4A373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1126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671FF86-2C99-4C08-94BB-14CB596732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6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59C22F09-6D7D-4997-AB69-323B2DF20E98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12292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3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11FC1AFC-6B1C-433B-BDA6-1E3142F073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6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17B7552B-40E4-4237-868F-BB1B65FEE2D3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13316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9F942531-A726-46E7-96CE-3AC341561E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6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91" y="836613"/>
            <a:ext cx="4914900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矩形 7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316" name="矩形 2"/>
          <p:cNvSpPr>
            <a:spLocks/>
          </p:cNvSpPr>
          <p:nvPr userDrawn="1"/>
        </p:nvSpPr>
        <p:spPr bwMode="auto">
          <a:xfrm>
            <a:off x="1" y="5391170"/>
            <a:ext cx="12196763" cy="1325563"/>
          </a:xfrm>
          <a:custGeom>
            <a:avLst/>
            <a:gdLst>
              <a:gd name="T0" fmla="*/ 0 w 9144000"/>
              <a:gd name="T1" fmla="*/ 0 h 986547"/>
              <a:gd name="T2" fmla="*/ 16251577 w 9144000"/>
              <a:gd name="T3" fmla="*/ 121640 h 986547"/>
              <a:gd name="T4" fmla="*/ 16268704 w 9144000"/>
              <a:gd name="T5" fmla="*/ 1652931 h 986547"/>
              <a:gd name="T6" fmla="*/ 0 w 9144000"/>
              <a:gd name="T7" fmla="*/ 1652931 h 986547"/>
              <a:gd name="T8" fmla="*/ 0 w 9144000"/>
              <a:gd name="T9" fmla="*/ 0 h 9865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86547">
                <a:moveTo>
                  <a:pt x="0" y="0"/>
                </a:moveTo>
                <a:cubicBezTo>
                  <a:pt x="2258729" y="1963553"/>
                  <a:pt x="5821913" y="455460"/>
                  <a:pt x="9134374" y="67377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D1D100"/>
              </a:gs>
              <a:gs pos="1942">
                <a:srgbClr val="D1D100"/>
              </a:gs>
              <a:gs pos="60001">
                <a:srgbClr val="FFC000"/>
              </a:gs>
              <a:gs pos="100000">
                <a:srgbClr val="FFFF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17" name="矩形 2"/>
          <p:cNvSpPr>
            <a:spLocks/>
          </p:cNvSpPr>
          <p:nvPr userDrawn="1"/>
        </p:nvSpPr>
        <p:spPr bwMode="auto">
          <a:xfrm>
            <a:off x="4777" y="5530850"/>
            <a:ext cx="12195175" cy="1227138"/>
          </a:xfrm>
          <a:custGeom>
            <a:avLst/>
            <a:gdLst>
              <a:gd name="T0" fmla="*/ 0 w 9144000"/>
              <a:gd name="T1" fmla="*/ 0 h 915566"/>
              <a:gd name="T2" fmla="*/ 16247346 w 9144000"/>
              <a:gd name="T3" fmla="*/ 121038 h 915566"/>
              <a:gd name="T4" fmla="*/ 16264468 w 9144000"/>
              <a:gd name="T5" fmla="*/ 1644740 h 915566"/>
              <a:gd name="T6" fmla="*/ 0 w 9144000"/>
              <a:gd name="T7" fmla="*/ 1644740 h 915566"/>
              <a:gd name="T8" fmla="*/ 0 w 9144000"/>
              <a:gd name="T9" fmla="*/ 0 h 9155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5566">
                <a:moveTo>
                  <a:pt x="0" y="0"/>
                </a:moveTo>
                <a:cubicBezTo>
                  <a:pt x="2123974" y="1876926"/>
                  <a:pt x="6105625" y="125128"/>
                  <a:pt x="9134374" y="67377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6F9FC"/>
              </a:gs>
              <a:gs pos="61000">
                <a:srgbClr val="006059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18" name="矩形 2"/>
          <p:cNvSpPr>
            <a:spLocks/>
          </p:cNvSpPr>
          <p:nvPr userDrawn="1"/>
        </p:nvSpPr>
        <p:spPr bwMode="auto">
          <a:xfrm>
            <a:off x="1" y="5630883"/>
            <a:ext cx="12196763" cy="1227137"/>
          </a:xfrm>
          <a:custGeom>
            <a:avLst/>
            <a:gdLst>
              <a:gd name="T0" fmla="*/ 0 w 9144000"/>
              <a:gd name="T1" fmla="*/ 0 h 915566"/>
              <a:gd name="T2" fmla="*/ 16251577 w 9144000"/>
              <a:gd name="T3" fmla="*/ 121038 h 915566"/>
              <a:gd name="T4" fmla="*/ 16268704 w 9144000"/>
              <a:gd name="T5" fmla="*/ 1644737 h 915566"/>
              <a:gd name="T6" fmla="*/ 0 w 9144000"/>
              <a:gd name="T7" fmla="*/ 1644737 h 915566"/>
              <a:gd name="T8" fmla="*/ 0 w 9144000"/>
              <a:gd name="T9" fmla="*/ 0 h 9155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5566">
                <a:moveTo>
                  <a:pt x="0" y="0"/>
                </a:moveTo>
                <a:cubicBezTo>
                  <a:pt x="2431983" y="1636294"/>
                  <a:pt x="6105625" y="125128"/>
                  <a:pt x="9134374" y="67377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6F9FC"/>
              </a:gs>
              <a:gs pos="48000">
                <a:srgbClr val="006059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19" name="矩形 2"/>
          <p:cNvSpPr>
            <a:spLocks/>
          </p:cNvSpPr>
          <p:nvPr userDrawn="1"/>
        </p:nvSpPr>
        <p:spPr bwMode="auto">
          <a:xfrm>
            <a:off x="1" y="5729288"/>
            <a:ext cx="12196763" cy="1230312"/>
          </a:xfrm>
          <a:custGeom>
            <a:avLst/>
            <a:gdLst>
              <a:gd name="T0" fmla="*/ 0 w 9144000"/>
              <a:gd name="T1" fmla="*/ 0 h 915566"/>
              <a:gd name="T2" fmla="*/ 16268704 w 9144000"/>
              <a:gd name="T3" fmla="*/ 0 h 915566"/>
              <a:gd name="T4" fmla="*/ 16268704 w 9144000"/>
              <a:gd name="T5" fmla="*/ 1653259 h 915566"/>
              <a:gd name="T6" fmla="*/ 0 w 9144000"/>
              <a:gd name="T7" fmla="*/ 1653259 h 915566"/>
              <a:gd name="T8" fmla="*/ 0 w 9144000"/>
              <a:gd name="T9" fmla="*/ 0 h 9155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5566">
                <a:moveTo>
                  <a:pt x="0" y="0"/>
                </a:moveTo>
                <a:cubicBezTo>
                  <a:pt x="2431983" y="1636294"/>
                  <a:pt x="6096000" y="0"/>
                  <a:pt x="9144000" y="0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solidFill>
            <a:srgbClr val="0082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20" name="矩形 2"/>
          <p:cNvSpPr>
            <a:spLocks/>
          </p:cNvSpPr>
          <p:nvPr userDrawn="1"/>
        </p:nvSpPr>
        <p:spPr bwMode="auto">
          <a:xfrm>
            <a:off x="-3172" y="6502420"/>
            <a:ext cx="12195175" cy="461963"/>
          </a:xfrm>
          <a:custGeom>
            <a:avLst/>
            <a:gdLst>
              <a:gd name="T0" fmla="*/ 0 w 9144000"/>
              <a:gd name="T1" fmla="*/ 396 h 917126"/>
              <a:gd name="T2" fmla="*/ 16264468 w 9144000"/>
              <a:gd name="T3" fmla="*/ 396 h 917126"/>
              <a:gd name="T4" fmla="*/ 16264468 w 9144000"/>
              <a:gd name="T5" fmla="*/ 232694 h 917126"/>
              <a:gd name="T6" fmla="*/ 0 w 9144000"/>
              <a:gd name="T7" fmla="*/ 232694 h 917126"/>
              <a:gd name="T8" fmla="*/ 0 w 9144000"/>
              <a:gd name="T9" fmla="*/ 396 h 9171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7126">
                <a:moveTo>
                  <a:pt x="0" y="1560"/>
                </a:moveTo>
                <a:cubicBezTo>
                  <a:pt x="2198901" y="1799219"/>
                  <a:pt x="6113930" y="-61193"/>
                  <a:pt x="9144000" y="1560"/>
                </a:cubicBezTo>
                <a:lnTo>
                  <a:pt x="9144000" y="917126"/>
                </a:lnTo>
                <a:lnTo>
                  <a:pt x="0" y="917126"/>
                </a:lnTo>
                <a:lnTo>
                  <a:pt x="0" y="1560"/>
                </a:lnTo>
                <a:close/>
              </a:path>
            </a:pathLst>
          </a:custGeom>
          <a:solidFill>
            <a:schemeClr val="bg1">
              <a:alpha val="1294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3321" name="图片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45663" y="6024563"/>
            <a:ext cx="22987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332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4348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1" y="6559570"/>
            <a:ext cx="2813051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6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C830A6E-C071-46AD-BFCA-D86B656A727F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14349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13" y="6559570"/>
            <a:ext cx="3816351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6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50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1" y="6559570"/>
            <a:ext cx="2813051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6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A3FE5FD-864B-4BB6-9613-0DD757565B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ctr" defTabSz="1216025" rtl="0" eaLnBrk="0" fontAlgn="base" hangingPunct="0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4025" indent="-4540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87425" indent="-3778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08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04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00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433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536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C97A467-88CC-45EE-A755-0C81A66F75F5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1536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36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BBE5041-07C1-4C6D-BFFA-8042E73B42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536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638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213925F-0A6B-478C-A380-69099AA51E61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1638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9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BA863DD-D469-4DBD-8130-1098B12846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638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741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DC81192-12E4-411C-8B88-730E709428B3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1741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41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B72EFBD-1A32-424B-9F79-FB697A4DCD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741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843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32BB587-7429-4256-A471-A304A861AE77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1843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43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0B55FC6-A511-4860-B571-9BFBFE5C09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843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946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042FB2-19A7-4E81-B63D-8D48F515FBD0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1946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6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B22DCCB-3773-44FA-8D44-E6D25D3734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945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48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A9897A6-3D92-408C-98AD-ABF5C94AC5D6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2048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48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686860F-10E9-4E8E-B96C-F730B2FD7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07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D291D93-0729-4206-A37E-95561087A371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307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81B0E49-8990-4BDE-B114-188BA0B908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48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253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F0F8D20-6661-41D9-94B8-4A3D37219C35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2253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53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106CCB6-0236-4487-ABB8-5B50135498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150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355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57B722A-C745-4EEB-B069-82223417A8D5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2355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55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B2DE8A7-D175-48F9-B8EB-6F33F32442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253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458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5549FA8-C77A-47BB-93F6-5E9D54CA1060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2458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8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AF532A0-827F-455F-A8EA-065DC1406D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355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560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509162B-3039-42CD-84D0-EF1C28A63A7E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2560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560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202ED17-B5D8-487A-BEE8-540AC2B4BC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1451" y="188916"/>
            <a:ext cx="11849100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1451" y="190500"/>
            <a:ext cx="118491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22F6D711-E0C9-4FBB-85F1-CAB9B6997D43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14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3E879A96-B0B8-489F-9474-F0A36AA662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6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6126B8C4-78B5-4368-B5B7-BFC6F8690A56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7172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3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B439EEFD-FFDD-4DEF-923E-27FD11DF5D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6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87BC6104-3EE2-4392-B8E6-A438FD070F1A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8196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7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63A1379D-AF5A-4D8A-9E3E-9372914C66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6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0F310E2B-A935-4971-ACDD-36B862A68EA3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9220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1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D83CEF01-B8F7-4945-9A4B-92C42FD58A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6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22FDBF4E-4721-4B22-BFBE-AE5AE14BB004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10244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5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5B0A12FE-FD9F-4E60-9583-EE4B9E580D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40.xml"/><Relationship Id="rId1" Type="http://schemas.openxmlformats.org/officeDocument/2006/relationships/themeOverride" Target="../theme/themeOverride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5"/>
          <p:cNvSpPr>
            <a:spLocks noChangeArrowheads="1"/>
          </p:cNvSpPr>
          <p:nvPr/>
        </p:nvSpPr>
        <p:spPr bwMode="auto">
          <a:xfrm>
            <a:off x="2331291" y="1824895"/>
            <a:ext cx="7211365" cy="320821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579" name="矩形 6"/>
          <p:cNvSpPr>
            <a:spLocks noChangeArrowheads="1"/>
          </p:cNvSpPr>
          <p:nvPr/>
        </p:nvSpPr>
        <p:spPr bwMode="auto">
          <a:xfrm>
            <a:off x="1396682" y="1844773"/>
            <a:ext cx="219075" cy="320821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580" name="矩形 7"/>
          <p:cNvSpPr>
            <a:spLocks noChangeArrowheads="1"/>
          </p:cNvSpPr>
          <p:nvPr/>
        </p:nvSpPr>
        <p:spPr bwMode="auto">
          <a:xfrm>
            <a:off x="10258064" y="1844773"/>
            <a:ext cx="219075" cy="320821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4581" name="Group 5"/>
          <p:cNvGrpSpPr>
            <a:grpSpLocks/>
          </p:cNvGrpSpPr>
          <p:nvPr/>
        </p:nvGrpSpPr>
        <p:grpSpPr bwMode="auto">
          <a:xfrm>
            <a:off x="2892050" y="2409302"/>
            <a:ext cx="5858668" cy="2014064"/>
            <a:chOff x="-73897" y="-237245"/>
            <a:chExt cx="5859566" cy="2013685"/>
          </a:xfrm>
        </p:grpSpPr>
        <p:sp>
          <p:nvSpPr>
            <p:cNvPr id="24583" name="文本框 10"/>
            <p:cNvSpPr txBox="1">
              <a:spLocks noChangeArrowheads="1"/>
            </p:cNvSpPr>
            <p:nvPr/>
          </p:nvSpPr>
          <p:spPr bwMode="auto">
            <a:xfrm>
              <a:off x="-73897" y="-237245"/>
              <a:ext cx="5859566" cy="923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54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网店购物管理系统</a:t>
              </a:r>
              <a:endParaRPr lang="zh-CN" altLang="en-US" sz="5400" b="1" dirty="0">
                <a:solidFill>
                  <a:schemeClr val="bg1"/>
                </a:solidFill>
              </a:endParaRPr>
            </a:p>
          </p:txBody>
        </p:sp>
        <p:sp>
          <p:nvSpPr>
            <p:cNvPr id="24584" name="文本框 11"/>
            <p:cNvSpPr txBox="1">
              <a:spLocks noChangeArrowheads="1"/>
            </p:cNvSpPr>
            <p:nvPr/>
          </p:nvSpPr>
          <p:spPr bwMode="auto">
            <a:xfrm>
              <a:off x="1737460" y="1068687"/>
              <a:ext cx="2236853" cy="707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4000" b="1" dirty="0">
                  <a:solidFill>
                    <a:srgbClr val="FFC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用户手册</a:t>
              </a:r>
              <a:endParaRPr lang="en-US" altLang="zh-CN" sz="40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7AED045-06E6-47C6-836B-2CE9AA628190}"/>
              </a:ext>
            </a:extLst>
          </p:cNvPr>
          <p:cNvSpPr txBox="1"/>
          <p:nvPr/>
        </p:nvSpPr>
        <p:spPr>
          <a:xfrm>
            <a:off x="10052983" y="5486399"/>
            <a:ext cx="2139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171860574</a:t>
            </a:r>
          </a:p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胡育玮</a:t>
            </a:r>
            <a:endParaRPr lang="en-US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725558" y="532616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F4E2CE-9246-4173-A162-818E2C870AEA}"/>
              </a:ext>
            </a:extLst>
          </p:cNvPr>
          <p:cNvSpPr txBox="1"/>
          <p:nvPr/>
        </p:nvSpPr>
        <p:spPr>
          <a:xfrm>
            <a:off x="1765783" y="461937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添加商品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D69B8A-10BB-49FD-B13D-22B1AEA0178F}"/>
              </a:ext>
            </a:extLst>
          </p:cNvPr>
          <p:cNvSpPr txBox="1"/>
          <p:nvPr/>
        </p:nvSpPr>
        <p:spPr>
          <a:xfrm>
            <a:off x="6096000" y="461937"/>
            <a:ext cx="4689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在管理员菜单按“</a:t>
            </a:r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”，即可添加新进的商品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367F70F-DA5D-4ECD-A9B6-9DC1CDD39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10" y="1459800"/>
            <a:ext cx="7026964" cy="18946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D5F2003-C9B3-4D01-B0EC-5560FD912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10" y="3429000"/>
            <a:ext cx="6999087" cy="291266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0AED29D-B80C-4B72-9E1D-632AF161BE04}"/>
              </a:ext>
            </a:extLst>
          </p:cNvPr>
          <p:cNvSpPr txBox="1"/>
          <p:nvPr/>
        </p:nvSpPr>
        <p:spPr>
          <a:xfrm>
            <a:off x="8279295" y="2800945"/>
            <a:ext cx="34336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依次输入所要添加的商品的名称、品牌、价格、数量。必须用回车来分割输入。</a:t>
            </a:r>
          </a:p>
        </p:txBody>
      </p:sp>
    </p:spTree>
    <p:extLst>
      <p:ext uri="{BB962C8B-B14F-4D97-AF65-F5344CB8AC3E}">
        <p14:creationId xmlns:p14="http://schemas.microsoft.com/office/powerpoint/2010/main" val="51861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725558" y="532616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F4E2CE-9246-4173-A162-818E2C870AEA}"/>
              </a:ext>
            </a:extLst>
          </p:cNvPr>
          <p:cNvSpPr txBox="1"/>
          <p:nvPr/>
        </p:nvSpPr>
        <p:spPr>
          <a:xfrm>
            <a:off x="1765783" y="461937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添加商品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D69B8A-10BB-49FD-B13D-22B1AEA0178F}"/>
              </a:ext>
            </a:extLst>
          </p:cNvPr>
          <p:cNvSpPr txBox="1"/>
          <p:nvPr/>
        </p:nvSpPr>
        <p:spPr>
          <a:xfrm>
            <a:off x="657640" y="1450039"/>
            <a:ext cx="20043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注意事项：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7EA09D-5415-4228-BBAD-903BC86486F2}"/>
              </a:ext>
            </a:extLst>
          </p:cNvPr>
          <p:cNvSpPr txBox="1"/>
          <p:nvPr/>
        </p:nvSpPr>
        <p:spPr>
          <a:xfrm>
            <a:off x="1192697" y="2226106"/>
            <a:ext cx="43308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en-US" sz="2700" b="1" dirty="0">
                <a:latin typeface="等线" panose="02010600030101010101" pitchFamily="2" charset="-122"/>
                <a:ea typeface="等线" panose="02010600030101010101" pitchFamily="2" charset="-122"/>
              </a:rPr>
              <a:t>若所添加的商品原先存在于库存中</a:t>
            </a:r>
            <a:r>
              <a:rPr lang="zh-CN" altLang="en-US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且数量不为</a:t>
            </a:r>
            <a:r>
              <a:rPr lang="en-US" altLang="zh-CN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-1</a:t>
            </a:r>
            <a:r>
              <a:rPr lang="zh-CN" altLang="en-US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（即未被删除），</a:t>
            </a:r>
            <a:r>
              <a:rPr lang="zh-CN" altLang="en-US" sz="2700" b="1" dirty="0">
                <a:latin typeface="等线" panose="02010600030101010101" pitchFamily="2" charset="-122"/>
                <a:ea typeface="等线" panose="02010600030101010101" pitchFamily="2" charset="-122"/>
              </a:rPr>
              <a:t>则在原有数量的基础上增加输入的数量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818177-3403-4BE2-8264-B2FC6C42EEC0}"/>
              </a:ext>
            </a:extLst>
          </p:cNvPr>
          <p:cNvSpPr txBox="1"/>
          <p:nvPr/>
        </p:nvSpPr>
        <p:spPr>
          <a:xfrm>
            <a:off x="1057230" y="4345161"/>
            <a:ext cx="460181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latin typeface="等线" panose="02010600030101010101" pitchFamily="2" charset="-122"/>
                <a:ea typeface="等线" panose="02010600030101010101" pitchFamily="2" charset="-122"/>
              </a:rPr>
              <a:t>2. </a:t>
            </a:r>
            <a:r>
              <a:rPr lang="zh-CN" altLang="en-US" sz="2700" b="1" dirty="0">
                <a:latin typeface="等线" panose="02010600030101010101" pitchFamily="2" charset="-122"/>
                <a:ea typeface="等线" panose="02010600030101010101" pitchFamily="2" charset="-122"/>
              </a:rPr>
              <a:t>若输入的价格或数量小于等于</a:t>
            </a:r>
            <a:r>
              <a:rPr lang="en-US" altLang="zh-CN" sz="2700" b="1" dirty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en-US" sz="2700" b="1" dirty="0">
                <a:latin typeface="等线" panose="02010600030101010101" pitchFamily="2" charset="-122"/>
                <a:ea typeface="等线" panose="02010600030101010101" pitchFamily="2" charset="-122"/>
              </a:rPr>
              <a:t>，则会被程序视为不合法的输入，导致添加失败！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1C648A9-2021-43EC-AE8F-4085E5497290}"/>
              </a:ext>
            </a:extLst>
          </p:cNvPr>
          <p:cNvSpPr txBox="1"/>
          <p:nvPr/>
        </p:nvSpPr>
        <p:spPr>
          <a:xfrm>
            <a:off x="6288157" y="2027185"/>
            <a:ext cx="460181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latin typeface="等线" panose="02010600030101010101" pitchFamily="2" charset="-122"/>
                <a:ea typeface="等线" panose="02010600030101010101" pitchFamily="2" charset="-122"/>
              </a:rPr>
              <a:t>3. </a:t>
            </a:r>
            <a:r>
              <a:rPr lang="zh-CN" altLang="en-US" sz="2700" b="1" dirty="0">
                <a:latin typeface="等线" panose="02010600030101010101" pitchFamily="2" charset="-122"/>
                <a:ea typeface="等线" panose="02010600030101010101" pitchFamily="2" charset="-122"/>
              </a:rPr>
              <a:t>若所添加的商品原先存在于库存中</a:t>
            </a:r>
            <a:r>
              <a:rPr lang="zh-CN" altLang="en-US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且数量为</a:t>
            </a:r>
            <a:r>
              <a:rPr lang="en-US" altLang="zh-CN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-1</a:t>
            </a:r>
            <a:r>
              <a:rPr lang="zh-CN" altLang="en-US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（即已被删除），</a:t>
            </a:r>
            <a:r>
              <a:rPr lang="zh-CN" altLang="en-US" sz="2700" b="1" dirty="0">
                <a:latin typeface="等线" panose="02010600030101010101" pitchFamily="2" charset="-122"/>
                <a:ea typeface="等线" panose="02010600030101010101" pitchFamily="2" charset="-122"/>
              </a:rPr>
              <a:t>则该添加操作会使该商品重新上架，数量为用户在添加时输入的数量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2645605-5FC8-4574-BCC3-6D4B1A6E8424}"/>
              </a:ext>
            </a:extLst>
          </p:cNvPr>
          <p:cNvSpPr txBox="1"/>
          <p:nvPr/>
        </p:nvSpPr>
        <p:spPr>
          <a:xfrm>
            <a:off x="6457123" y="4495402"/>
            <a:ext cx="46018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en-US" altLang="zh-CN" sz="2700" b="1" dirty="0">
                <a:latin typeface="等线" panose="02010600030101010101" pitchFamily="2" charset="-122"/>
                <a:ea typeface="等线" panose="02010600030101010101" pitchFamily="2" charset="-122"/>
              </a:rPr>
              <a:t>4. </a:t>
            </a:r>
            <a:r>
              <a:rPr lang="zh-CN" altLang="en-US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输入的名称以及品牌不能超过</a:t>
            </a:r>
            <a:r>
              <a:rPr lang="en-US" altLang="zh-CN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  <a:r>
              <a:rPr lang="zh-CN" altLang="en-US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个字符，同时必须为中文汉字或英文字母</a:t>
            </a:r>
          </a:p>
        </p:txBody>
      </p:sp>
    </p:spTree>
    <p:extLst>
      <p:ext uri="{BB962C8B-B14F-4D97-AF65-F5344CB8AC3E}">
        <p14:creationId xmlns:p14="http://schemas.microsoft.com/office/powerpoint/2010/main" val="2959682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725558" y="532616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F4E2CE-9246-4173-A162-818E2C870AEA}"/>
              </a:ext>
            </a:extLst>
          </p:cNvPr>
          <p:cNvSpPr txBox="1"/>
          <p:nvPr/>
        </p:nvSpPr>
        <p:spPr>
          <a:xfrm>
            <a:off x="1765783" y="461937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删除商品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B7F7D6-61FF-42B8-BEDA-544C457A6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45" y="1463989"/>
            <a:ext cx="6194770" cy="16504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8EA40BF-3546-4FFE-B082-9FF258ACB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48" y="3263821"/>
            <a:ext cx="6508267" cy="313224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570D67B-0126-4319-BD5C-36038E66B85A}"/>
              </a:ext>
            </a:extLst>
          </p:cNvPr>
          <p:cNvSpPr txBox="1"/>
          <p:nvPr/>
        </p:nvSpPr>
        <p:spPr>
          <a:xfrm>
            <a:off x="6096000" y="461937"/>
            <a:ext cx="4689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在管理员菜单按“</a:t>
            </a:r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”，即可删除库存中的某商品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A38251-484F-4521-8AAE-EAFAA3D0F89A}"/>
              </a:ext>
            </a:extLst>
          </p:cNvPr>
          <p:cNvSpPr txBox="1"/>
          <p:nvPr/>
        </p:nvSpPr>
        <p:spPr>
          <a:xfrm>
            <a:off x="7643348" y="1674674"/>
            <a:ext cx="34336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依次输入所要删除的商品的名称、品牌。必须用回车来分割输入。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DC4D09F-3C28-4EB1-A9B5-BBE29023CAD7}"/>
              </a:ext>
            </a:extLst>
          </p:cNvPr>
          <p:cNvSpPr txBox="1"/>
          <p:nvPr/>
        </p:nvSpPr>
        <p:spPr>
          <a:xfrm>
            <a:off x="7772398" y="4652937"/>
            <a:ext cx="3433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删除成功后，该商品的数量被记为</a:t>
            </a:r>
            <a:r>
              <a:rPr lang="en-US" altLang="zh-CN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-1</a:t>
            </a:r>
            <a:endParaRPr lang="zh-CN" altLang="en-US" sz="27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9653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725558" y="532616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F4E2CE-9246-4173-A162-818E2C870AEA}"/>
              </a:ext>
            </a:extLst>
          </p:cNvPr>
          <p:cNvSpPr txBox="1"/>
          <p:nvPr/>
        </p:nvSpPr>
        <p:spPr>
          <a:xfrm>
            <a:off x="1765783" y="461937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删除商品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48BD1AC-823C-4CB5-A324-98483069BFC0}"/>
              </a:ext>
            </a:extLst>
          </p:cNvPr>
          <p:cNvSpPr txBox="1"/>
          <p:nvPr/>
        </p:nvSpPr>
        <p:spPr>
          <a:xfrm>
            <a:off x="657640" y="1450039"/>
            <a:ext cx="20043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注意事项：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4F3E3E6-8A4F-4E7F-99E0-282F7EE9EAFF}"/>
              </a:ext>
            </a:extLst>
          </p:cNvPr>
          <p:cNvSpPr txBox="1"/>
          <p:nvPr/>
        </p:nvSpPr>
        <p:spPr>
          <a:xfrm>
            <a:off x="2112692" y="2007427"/>
            <a:ext cx="433088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en-US" sz="2700" b="1" dirty="0">
                <a:latin typeface="等线" panose="02010600030101010101" pitchFamily="2" charset="-122"/>
                <a:ea typeface="等线" panose="02010600030101010101" pitchFamily="2" charset="-122"/>
              </a:rPr>
              <a:t>若所要删除的商品原先存在于库存中</a:t>
            </a:r>
            <a:r>
              <a:rPr lang="zh-CN" altLang="en-US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且数量为</a:t>
            </a:r>
            <a:r>
              <a:rPr lang="en-US" altLang="zh-CN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-1</a:t>
            </a:r>
            <a:r>
              <a:rPr lang="zh-CN" altLang="en-US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（即已被删除）</a:t>
            </a:r>
            <a:r>
              <a:rPr lang="zh-CN" altLang="en-US" sz="2700" b="1" dirty="0">
                <a:latin typeface="等线" panose="02010600030101010101" pitchFamily="2" charset="-122"/>
                <a:ea typeface="等线" panose="02010600030101010101" pitchFamily="2" charset="-122"/>
              </a:rPr>
              <a:t>；或者在库存中找不到所输入的商品，则会删除失败！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E90978-7CA4-43D3-93A6-1ECE77647CFD}"/>
              </a:ext>
            </a:extLst>
          </p:cNvPr>
          <p:cNvSpPr txBox="1"/>
          <p:nvPr/>
        </p:nvSpPr>
        <p:spPr>
          <a:xfrm>
            <a:off x="2027581" y="4611889"/>
            <a:ext cx="4577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latin typeface="等线" panose="02010600030101010101" pitchFamily="2" charset="-122"/>
                <a:ea typeface="等线" panose="02010600030101010101" pitchFamily="2" charset="-122"/>
              </a:rPr>
              <a:t>2. </a:t>
            </a:r>
            <a:r>
              <a:rPr lang="zh-CN" altLang="en-US" sz="2700" b="1" dirty="0">
                <a:latin typeface="等线" panose="02010600030101010101" pitchFamily="2" charset="-122"/>
                <a:ea typeface="等线" panose="02010600030101010101" pitchFamily="2" charset="-122"/>
              </a:rPr>
              <a:t>被删除的商品可以通过“添加商品”操作来重新上架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38435E8-BC26-42E1-9E56-D4E817C79FA6}"/>
              </a:ext>
            </a:extLst>
          </p:cNvPr>
          <p:cNvSpPr txBox="1"/>
          <p:nvPr/>
        </p:nvSpPr>
        <p:spPr>
          <a:xfrm>
            <a:off x="6850712" y="2007427"/>
            <a:ext cx="4601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latin typeface="等线" panose="02010600030101010101" pitchFamily="2" charset="-122"/>
                <a:ea typeface="等线" panose="02010600030101010101" pitchFamily="2" charset="-122"/>
              </a:rPr>
              <a:t>3. </a:t>
            </a:r>
            <a:r>
              <a:rPr lang="zh-CN" altLang="en-US" sz="2700" b="1" dirty="0">
                <a:latin typeface="等线" panose="02010600030101010101" pitchFamily="2" charset="-122"/>
                <a:ea typeface="等线" panose="02010600030101010101" pitchFamily="2" charset="-122"/>
              </a:rPr>
              <a:t>用户的购物车中的该商品也会得到删除！</a:t>
            </a:r>
          </a:p>
        </p:txBody>
      </p:sp>
    </p:spTree>
    <p:extLst>
      <p:ext uri="{BB962C8B-B14F-4D97-AF65-F5344CB8AC3E}">
        <p14:creationId xmlns:p14="http://schemas.microsoft.com/office/powerpoint/2010/main" val="3318592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725558" y="532616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F4E2CE-9246-4173-A162-818E2C870AEA}"/>
              </a:ext>
            </a:extLst>
          </p:cNvPr>
          <p:cNvSpPr txBox="1"/>
          <p:nvPr/>
        </p:nvSpPr>
        <p:spPr>
          <a:xfrm>
            <a:off x="1765783" y="461937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修改商品信息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B448945-2729-42EF-8EDD-DE7311CFC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58" y="1299946"/>
            <a:ext cx="5760968" cy="239334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1E760CE-2CD9-4390-A171-D18CA3914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947" y="3793792"/>
            <a:ext cx="5551579" cy="281572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F80D3B4-06B5-4607-88A5-AFF253437E40}"/>
              </a:ext>
            </a:extLst>
          </p:cNvPr>
          <p:cNvSpPr txBox="1"/>
          <p:nvPr/>
        </p:nvSpPr>
        <p:spPr>
          <a:xfrm>
            <a:off x="5970766" y="376616"/>
            <a:ext cx="4689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在管理员菜单按“</a:t>
            </a:r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”，即可修改某一商品的价格和数量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DBFE2F-CBC4-4B96-AC46-60DD3543B941}"/>
              </a:ext>
            </a:extLst>
          </p:cNvPr>
          <p:cNvSpPr txBox="1"/>
          <p:nvPr/>
        </p:nvSpPr>
        <p:spPr>
          <a:xfrm>
            <a:off x="7643348" y="1674674"/>
            <a:ext cx="34336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依次输入所要修改的商品的名称、品牌。必须用回车来分割输入。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C970F3-4394-401E-8671-4A0BE9B75B52}"/>
              </a:ext>
            </a:extLst>
          </p:cNvPr>
          <p:cNvSpPr txBox="1"/>
          <p:nvPr/>
        </p:nvSpPr>
        <p:spPr>
          <a:xfrm>
            <a:off x="7772398" y="4652937"/>
            <a:ext cx="34336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修改成功</a:t>
            </a:r>
          </a:p>
        </p:txBody>
      </p:sp>
    </p:spTree>
    <p:extLst>
      <p:ext uri="{BB962C8B-B14F-4D97-AF65-F5344CB8AC3E}">
        <p14:creationId xmlns:p14="http://schemas.microsoft.com/office/powerpoint/2010/main" val="2058974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725558" y="532616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F4E2CE-9246-4173-A162-818E2C870AEA}"/>
              </a:ext>
            </a:extLst>
          </p:cNvPr>
          <p:cNvSpPr txBox="1"/>
          <p:nvPr/>
        </p:nvSpPr>
        <p:spPr>
          <a:xfrm>
            <a:off x="1765783" y="461937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修改商品信息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D7F95D-48E9-4439-917C-B7F1316ECF1C}"/>
              </a:ext>
            </a:extLst>
          </p:cNvPr>
          <p:cNvSpPr txBox="1"/>
          <p:nvPr/>
        </p:nvSpPr>
        <p:spPr>
          <a:xfrm>
            <a:off x="657640" y="1450039"/>
            <a:ext cx="20043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注意事项：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FE65CD-2E72-413D-B7E8-B3E1D8635F0D}"/>
              </a:ext>
            </a:extLst>
          </p:cNvPr>
          <p:cNvSpPr txBox="1"/>
          <p:nvPr/>
        </p:nvSpPr>
        <p:spPr>
          <a:xfrm>
            <a:off x="2193493" y="2007427"/>
            <a:ext cx="433088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en-US" sz="2700" b="1" dirty="0">
                <a:latin typeface="等线" panose="02010600030101010101" pitchFamily="2" charset="-122"/>
                <a:ea typeface="等线" panose="02010600030101010101" pitchFamily="2" charset="-122"/>
              </a:rPr>
              <a:t>若所要修改的商品原先存在于库存中</a:t>
            </a:r>
            <a:r>
              <a:rPr lang="zh-CN" altLang="en-US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且数量为</a:t>
            </a:r>
            <a:r>
              <a:rPr lang="en-US" altLang="zh-CN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-1</a:t>
            </a:r>
            <a:r>
              <a:rPr lang="zh-CN" altLang="en-US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（即已被删除）</a:t>
            </a:r>
            <a:r>
              <a:rPr lang="zh-CN" altLang="en-US" sz="2700" b="1" dirty="0">
                <a:latin typeface="等线" panose="02010600030101010101" pitchFamily="2" charset="-122"/>
                <a:ea typeface="等线" panose="02010600030101010101" pitchFamily="2" charset="-122"/>
              </a:rPr>
              <a:t>；或者在库存中找不到所输入的商品，则无法修改！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541E1C5-56EF-4CE8-93B9-5E5D713B4AD1}"/>
              </a:ext>
            </a:extLst>
          </p:cNvPr>
          <p:cNvSpPr txBox="1"/>
          <p:nvPr/>
        </p:nvSpPr>
        <p:spPr>
          <a:xfrm>
            <a:off x="2193493" y="4673014"/>
            <a:ext cx="460181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latin typeface="等线" panose="02010600030101010101" pitchFamily="2" charset="-122"/>
                <a:ea typeface="等线" panose="02010600030101010101" pitchFamily="2" charset="-122"/>
              </a:rPr>
              <a:t>2. </a:t>
            </a:r>
            <a:r>
              <a:rPr lang="zh-CN" altLang="en-US" sz="2700" b="1" dirty="0">
                <a:latin typeface="等线" panose="02010600030101010101" pitchFamily="2" charset="-122"/>
                <a:ea typeface="等线" panose="02010600030101010101" pitchFamily="2" charset="-122"/>
              </a:rPr>
              <a:t>若输入的价格或数量小于等于</a:t>
            </a:r>
            <a:r>
              <a:rPr lang="en-US" altLang="zh-CN" sz="2700" b="1" dirty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en-US" sz="2700" b="1" dirty="0">
                <a:latin typeface="等线" panose="02010600030101010101" pitchFamily="2" charset="-122"/>
                <a:ea typeface="等线" panose="02010600030101010101" pitchFamily="2" charset="-122"/>
              </a:rPr>
              <a:t>，则会被程序视为不合法的输入，导致修改失败！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2B38BB-9B53-4408-98D8-BBF79F5AE4D0}"/>
              </a:ext>
            </a:extLst>
          </p:cNvPr>
          <p:cNvSpPr txBox="1"/>
          <p:nvPr/>
        </p:nvSpPr>
        <p:spPr>
          <a:xfrm>
            <a:off x="6880529" y="2007427"/>
            <a:ext cx="4601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latin typeface="等线" panose="02010600030101010101" pitchFamily="2" charset="-122"/>
                <a:ea typeface="等线" panose="02010600030101010101" pitchFamily="2" charset="-122"/>
              </a:rPr>
              <a:t>3. </a:t>
            </a:r>
            <a:r>
              <a:rPr lang="zh-CN" altLang="en-US" sz="2700" b="1" dirty="0">
                <a:latin typeface="等线" panose="02010600030101010101" pitchFamily="2" charset="-122"/>
                <a:ea typeface="等线" panose="02010600030101010101" pitchFamily="2" charset="-122"/>
              </a:rPr>
              <a:t>用户的购物车中的该商品的信息也会得到更新！</a:t>
            </a:r>
          </a:p>
        </p:txBody>
      </p:sp>
    </p:spTree>
    <p:extLst>
      <p:ext uri="{BB962C8B-B14F-4D97-AF65-F5344CB8AC3E}">
        <p14:creationId xmlns:p14="http://schemas.microsoft.com/office/powerpoint/2010/main" val="381372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725558" y="532616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F4E2CE-9246-4173-A162-818E2C870AEA}"/>
              </a:ext>
            </a:extLst>
          </p:cNvPr>
          <p:cNvSpPr txBox="1"/>
          <p:nvPr/>
        </p:nvSpPr>
        <p:spPr>
          <a:xfrm>
            <a:off x="1765783" y="461937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查看售出清单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89182B-D531-4F3B-90C9-AE9D31E51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027" y="1784281"/>
            <a:ext cx="9315450" cy="41243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0C975D1-A1E8-463D-9EBC-25A90B41398E}"/>
              </a:ext>
            </a:extLst>
          </p:cNvPr>
          <p:cNvSpPr txBox="1"/>
          <p:nvPr/>
        </p:nvSpPr>
        <p:spPr>
          <a:xfrm>
            <a:off x="6195392" y="461937"/>
            <a:ext cx="4689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在管理员菜单按“</a:t>
            </a:r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”，即可查看售出清单</a:t>
            </a:r>
          </a:p>
        </p:txBody>
      </p:sp>
    </p:spTree>
    <p:extLst>
      <p:ext uri="{BB962C8B-B14F-4D97-AF65-F5344CB8AC3E}">
        <p14:creationId xmlns:p14="http://schemas.microsoft.com/office/powerpoint/2010/main" val="2619324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725558" y="532616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7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F4E2CE-9246-4173-A162-818E2C870AEA}"/>
              </a:ext>
            </a:extLst>
          </p:cNvPr>
          <p:cNvSpPr txBox="1"/>
          <p:nvPr/>
        </p:nvSpPr>
        <p:spPr>
          <a:xfrm>
            <a:off x="1765783" y="461937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更改公告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52B81D-110D-4000-AB71-CCE50A4C8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55" y="4578106"/>
            <a:ext cx="8398933" cy="174727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C341C2E-861D-42D6-A631-A55F41BCDEA6}"/>
              </a:ext>
            </a:extLst>
          </p:cNvPr>
          <p:cNvSpPr txBox="1"/>
          <p:nvPr/>
        </p:nvSpPr>
        <p:spPr>
          <a:xfrm>
            <a:off x="6195392" y="461937"/>
            <a:ext cx="4689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在管理员菜单按“</a:t>
            </a:r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”，即可更改公告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DC911B-A996-4ACE-8DF4-BB2C17AD3146}"/>
              </a:ext>
            </a:extLst>
          </p:cNvPr>
          <p:cNvSpPr txBox="1"/>
          <p:nvPr/>
        </p:nvSpPr>
        <p:spPr>
          <a:xfrm>
            <a:off x="8912088" y="2396336"/>
            <a:ext cx="28889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按“</a:t>
            </a:r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”清空公告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2B771A-7F78-4F29-B884-B4ED8FC49A6D}"/>
              </a:ext>
            </a:extLst>
          </p:cNvPr>
          <p:cNvSpPr txBox="1"/>
          <p:nvPr/>
        </p:nvSpPr>
        <p:spPr>
          <a:xfrm>
            <a:off x="8895890" y="4764312"/>
            <a:ext cx="3296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按“</a:t>
            </a:r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”更新（发布）公告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99B517-5B73-4115-A9A7-0381CE183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68" y="1908387"/>
            <a:ext cx="8314520" cy="130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02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725558" y="532616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7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F4E2CE-9246-4173-A162-818E2C870AEA}"/>
              </a:ext>
            </a:extLst>
          </p:cNvPr>
          <p:cNvSpPr txBox="1"/>
          <p:nvPr/>
        </p:nvSpPr>
        <p:spPr>
          <a:xfrm>
            <a:off x="1765783" y="461937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更改公告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0DB828-554B-4271-B254-4A69E8FD5496}"/>
              </a:ext>
            </a:extLst>
          </p:cNvPr>
          <p:cNvSpPr txBox="1"/>
          <p:nvPr/>
        </p:nvSpPr>
        <p:spPr>
          <a:xfrm>
            <a:off x="657640" y="1450039"/>
            <a:ext cx="20043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注意事项：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F10995-29E8-4F2D-8134-8F7362DB911C}"/>
              </a:ext>
            </a:extLst>
          </p:cNvPr>
          <p:cNvSpPr txBox="1"/>
          <p:nvPr/>
        </p:nvSpPr>
        <p:spPr>
          <a:xfrm>
            <a:off x="3437394" y="2037383"/>
            <a:ext cx="485463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en-US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所发布的公告将显示在所有顾客的菜单处，以起到提示用户的作用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1122CC2-9EF1-4BF5-8FEF-8075BC76D170}"/>
              </a:ext>
            </a:extLst>
          </p:cNvPr>
          <p:cNvSpPr txBox="1"/>
          <p:nvPr/>
        </p:nvSpPr>
        <p:spPr>
          <a:xfrm>
            <a:off x="3563805" y="4543943"/>
            <a:ext cx="4601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latin typeface="等线" panose="02010600030101010101" pitchFamily="2" charset="-122"/>
                <a:ea typeface="等线" panose="02010600030101010101" pitchFamily="2" charset="-122"/>
              </a:rPr>
              <a:t>2. </a:t>
            </a:r>
            <a:r>
              <a:rPr lang="zh-CN" altLang="en-US" sz="2700" b="1" dirty="0">
                <a:latin typeface="等线" panose="02010600030101010101" pitchFamily="2" charset="-122"/>
                <a:ea typeface="等线" panose="02010600030101010101" pitchFamily="2" charset="-122"/>
              </a:rPr>
              <a:t>发布的公告不能超过</a:t>
            </a:r>
            <a:r>
              <a:rPr lang="en-US" altLang="zh-CN" sz="2700" b="1" dirty="0">
                <a:latin typeface="等线" panose="02010600030101010101" pitchFamily="2" charset="-122"/>
                <a:ea typeface="等线" panose="02010600030101010101" pitchFamily="2" charset="-122"/>
              </a:rPr>
              <a:t>50</a:t>
            </a:r>
            <a:r>
              <a:rPr lang="zh-CN" altLang="en-US" sz="2700" b="1" dirty="0">
                <a:latin typeface="等线" panose="02010600030101010101" pitchFamily="2" charset="-122"/>
                <a:ea typeface="等线" panose="02010600030101010101" pitchFamily="2" charset="-122"/>
              </a:rPr>
              <a:t>个字</a:t>
            </a:r>
          </a:p>
        </p:txBody>
      </p:sp>
    </p:spTree>
    <p:extLst>
      <p:ext uri="{BB962C8B-B14F-4D97-AF65-F5344CB8AC3E}">
        <p14:creationId xmlns:p14="http://schemas.microsoft.com/office/powerpoint/2010/main" val="206720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725558" y="532616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F4E2CE-9246-4173-A162-818E2C870AEA}"/>
              </a:ext>
            </a:extLst>
          </p:cNvPr>
          <p:cNvSpPr txBox="1"/>
          <p:nvPr/>
        </p:nvSpPr>
        <p:spPr>
          <a:xfrm>
            <a:off x="1765783" y="461937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广告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BCAC18D-F083-46E4-A0B2-A9BC9F8EC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69" y="1655224"/>
            <a:ext cx="7219167" cy="131471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9030A62-46D9-423E-A4A0-2A3DFFF23921}"/>
              </a:ext>
            </a:extLst>
          </p:cNvPr>
          <p:cNvSpPr txBox="1"/>
          <p:nvPr/>
        </p:nvSpPr>
        <p:spPr>
          <a:xfrm>
            <a:off x="6016488" y="431783"/>
            <a:ext cx="4689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在管理员菜单按“</a:t>
            </a:r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”，即可更改广告告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FC3A2C-FE53-4917-A245-097195A7B6E7}"/>
              </a:ext>
            </a:extLst>
          </p:cNvPr>
          <p:cNvSpPr txBox="1"/>
          <p:nvPr/>
        </p:nvSpPr>
        <p:spPr>
          <a:xfrm>
            <a:off x="8119536" y="1969890"/>
            <a:ext cx="37709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  <a:sym typeface="+mn-ea"/>
              </a:rPr>
              <a:t>按“</a:t>
            </a:r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  <a:sym typeface="+mn-ea"/>
              </a:rPr>
              <a:t>2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  <a:sym typeface="+mn-ea"/>
              </a:rPr>
              <a:t>”发布（更新）广告</a:t>
            </a:r>
            <a:endParaRPr lang="zh-CN" altLang="en-US" sz="2700" b="1" dirty="0">
              <a:solidFill>
                <a:srgbClr val="273775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7CBC89-05B8-4231-A92D-C1D585183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06" y="4076339"/>
            <a:ext cx="7942990" cy="112643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D2A7455-B36D-4E3C-B6A5-A2167CB86D38}"/>
              </a:ext>
            </a:extLst>
          </p:cNvPr>
          <p:cNvSpPr txBox="1"/>
          <p:nvPr/>
        </p:nvSpPr>
        <p:spPr>
          <a:xfrm>
            <a:off x="8242118" y="4385641"/>
            <a:ext cx="37709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  <a:sym typeface="+mn-ea"/>
              </a:rPr>
              <a:t>按“</a:t>
            </a:r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  <a:sym typeface="+mn-ea"/>
              </a:rPr>
              <a:t>1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  <a:sym typeface="+mn-ea"/>
              </a:rPr>
              <a:t>”清空广告</a:t>
            </a:r>
            <a:endParaRPr lang="zh-CN" altLang="en-US" sz="2700" b="1" dirty="0">
              <a:solidFill>
                <a:srgbClr val="273775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01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11">
            <a:extLst>
              <a:ext uri="{FF2B5EF4-FFF2-40B4-BE49-F238E27FC236}">
                <a16:creationId xmlns:a16="http://schemas.microsoft.com/office/drawing/2014/main" id="{EEAFDE11-2F4E-4E72-AAEC-453FA09FB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088" y="1250576"/>
            <a:ext cx="50738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欢迎使用本购物系统</a:t>
            </a:r>
            <a:r>
              <a:rPr lang="en-US" altLang="zh-CN" sz="40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</a:p>
        </p:txBody>
      </p:sp>
      <p:sp>
        <p:nvSpPr>
          <p:cNvPr id="22" name="文本框 11">
            <a:extLst>
              <a:ext uri="{FF2B5EF4-FFF2-40B4-BE49-F238E27FC236}">
                <a16:creationId xmlns:a16="http://schemas.microsoft.com/office/drawing/2014/main" id="{2B183ACB-CC6E-47C5-AC81-FC37827CD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1719" y="3707295"/>
            <a:ext cx="738856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本手册将指导您如何使用该系统</a:t>
            </a:r>
            <a:endParaRPr lang="en-US" altLang="zh-CN" sz="40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6421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725558" y="532616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F4E2CE-9246-4173-A162-818E2C870AEA}"/>
              </a:ext>
            </a:extLst>
          </p:cNvPr>
          <p:cNvSpPr txBox="1"/>
          <p:nvPr/>
        </p:nvSpPr>
        <p:spPr>
          <a:xfrm>
            <a:off x="1765783" y="461937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广告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D69B8A-10BB-49FD-B13D-22B1AEA0178F}"/>
              </a:ext>
            </a:extLst>
          </p:cNvPr>
          <p:cNvSpPr txBox="1"/>
          <p:nvPr/>
        </p:nvSpPr>
        <p:spPr>
          <a:xfrm>
            <a:off x="3650239" y="1450039"/>
            <a:ext cx="6188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  <a:sym typeface="+mn-ea"/>
              </a:rPr>
              <a:t>1. 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  <a:sym typeface="+mn-ea"/>
              </a:rPr>
              <a:t>发布的广告将显示在每个未购买去广告的用户的每一种操作处</a:t>
            </a:r>
            <a:endParaRPr lang="zh-CN" altLang="en-US" sz="2700" b="1" dirty="0">
              <a:solidFill>
                <a:srgbClr val="273775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9EE8DB-167F-4F4E-9079-497DAB9C9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04" y="2377401"/>
            <a:ext cx="6230459" cy="234713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3BEC943-94B0-4109-97EF-DF1C2782EED0}"/>
              </a:ext>
            </a:extLst>
          </p:cNvPr>
          <p:cNvSpPr txBox="1"/>
          <p:nvPr/>
        </p:nvSpPr>
        <p:spPr>
          <a:xfrm>
            <a:off x="657640" y="1450039"/>
            <a:ext cx="20043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注意事项：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712967-3DD5-422F-843A-856978A2F07D}"/>
              </a:ext>
            </a:extLst>
          </p:cNvPr>
          <p:cNvSpPr txBox="1"/>
          <p:nvPr/>
        </p:nvSpPr>
        <p:spPr>
          <a:xfrm>
            <a:off x="3392186" y="5154045"/>
            <a:ext cx="61887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  <a:sym typeface="+mn-ea"/>
              </a:rPr>
              <a:t>2. 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  <a:sym typeface="+mn-ea"/>
              </a:rPr>
              <a:t>发布的广告不能超过</a:t>
            </a:r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  <a:sym typeface="+mn-ea"/>
              </a:rPr>
              <a:t>90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  <a:sym typeface="+mn-ea"/>
              </a:rPr>
              <a:t>个字</a:t>
            </a:r>
            <a:endParaRPr lang="zh-CN" altLang="en-US" sz="2700" b="1" dirty="0">
              <a:solidFill>
                <a:srgbClr val="273775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8598B8-B0E2-4FCF-AF9C-14D051F38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762" y="2672380"/>
            <a:ext cx="3548180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92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A3BEC943-94B0-4109-97EF-DF1C2782EED0}"/>
              </a:ext>
            </a:extLst>
          </p:cNvPr>
          <p:cNvSpPr txBox="1"/>
          <p:nvPr/>
        </p:nvSpPr>
        <p:spPr>
          <a:xfrm>
            <a:off x="3579744" y="2551837"/>
            <a:ext cx="4828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除了注销登录以外，上述每一项管理员操作在结束后都将返回管理员菜单处，以便进行下一步操作！</a:t>
            </a:r>
          </a:p>
        </p:txBody>
      </p:sp>
    </p:spTree>
    <p:extLst>
      <p:ext uri="{BB962C8B-B14F-4D97-AF65-F5344CB8AC3E}">
        <p14:creationId xmlns:p14="http://schemas.microsoft.com/office/powerpoint/2010/main" val="3754983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3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6351" y="2187575"/>
            <a:ext cx="12206288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文本框 35"/>
          <p:cNvSpPr txBox="1">
            <a:spLocks noChangeArrowheads="1"/>
          </p:cNvSpPr>
          <p:nvPr/>
        </p:nvSpPr>
        <p:spPr bwMode="auto">
          <a:xfrm>
            <a:off x="2660663" y="2828927"/>
            <a:ext cx="114326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7200" dirty="0">
                <a:solidFill>
                  <a:srgbClr val="273775"/>
                </a:solidFill>
                <a:latin typeface="Impact" panose="020B0806030902050204" pitchFamily="34" charset="0"/>
              </a:rPr>
              <a:t>02</a:t>
            </a:r>
            <a:endParaRPr lang="zh-CN" altLang="en-US" sz="7200" dirty="0">
              <a:solidFill>
                <a:srgbClr val="273775"/>
              </a:solidFill>
              <a:latin typeface="Impact" panose="020B0806030902050204" pitchFamily="34" charset="0"/>
            </a:endParaRPr>
          </a:p>
        </p:txBody>
      </p:sp>
      <p:sp>
        <p:nvSpPr>
          <p:cNvPr id="26628" name="文本框 36"/>
          <p:cNvSpPr txBox="1">
            <a:spLocks noChangeArrowheads="1"/>
          </p:cNvSpPr>
          <p:nvPr/>
        </p:nvSpPr>
        <p:spPr bwMode="auto">
          <a:xfrm>
            <a:off x="4267930" y="2816730"/>
            <a:ext cx="387798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7200" dirty="0">
                <a:solidFill>
                  <a:srgbClr val="2737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顾客功能</a:t>
            </a:r>
          </a:p>
        </p:txBody>
      </p:sp>
      <p:sp>
        <p:nvSpPr>
          <p:cNvPr id="26629" name="矩形 39"/>
          <p:cNvSpPr>
            <a:spLocks noChangeArrowheads="1"/>
          </p:cNvSpPr>
          <p:nvPr/>
        </p:nvSpPr>
        <p:spPr bwMode="auto">
          <a:xfrm>
            <a:off x="-4761" y="2071688"/>
            <a:ext cx="12203113" cy="144462"/>
          </a:xfrm>
          <a:prstGeom prst="rect">
            <a:avLst/>
          </a:prstGeom>
          <a:solidFill>
            <a:schemeClr val="bg1">
              <a:alpha val="2196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30" name="矩形 40"/>
          <p:cNvSpPr>
            <a:spLocks noChangeArrowheads="1"/>
          </p:cNvSpPr>
          <p:nvPr/>
        </p:nvSpPr>
        <p:spPr bwMode="auto">
          <a:xfrm>
            <a:off x="-4761" y="4670445"/>
            <a:ext cx="12203113" cy="144463"/>
          </a:xfrm>
          <a:prstGeom prst="rect">
            <a:avLst/>
          </a:prstGeom>
          <a:solidFill>
            <a:schemeClr val="bg1">
              <a:alpha val="2196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6631" name="图片 4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21108" y="2709866"/>
            <a:ext cx="1809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32" name="Group 8"/>
          <p:cNvGrpSpPr>
            <a:grpSpLocks/>
          </p:cNvGrpSpPr>
          <p:nvPr/>
        </p:nvGrpSpPr>
        <p:grpSpPr bwMode="auto">
          <a:xfrm>
            <a:off x="655640" y="187345"/>
            <a:ext cx="10880725" cy="6132513"/>
            <a:chOff x="0" y="0"/>
            <a:chExt cx="10879273" cy="6132779"/>
          </a:xfrm>
        </p:grpSpPr>
        <p:sp>
          <p:nvSpPr>
            <p:cNvPr id="26633" name="六边形 43"/>
            <p:cNvSpPr>
              <a:spLocks noChangeArrowheads="1"/>
            </p:cNvSpPr>
            <p:nvPr/>
          </p:nvSpPr>
          <p:spPr bwMode="auto">
            <a:xfrm>
              <a:off x="64545" y="2066304"/>
              <a:ext cx="668235" cy="576064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4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634" name="六边形 44"/>
            <p:cNvSpPr>
              <a:spLocks noChangeArrowheads="1"/>
            </p:cNvSpPr>
            <p:nvPr/>
          </p:nvSpPr>
          <p:spPr bwMode="auto">
            <a:xfrm>
              <a:off x="0" y="4927266"/>
              <a:ext cx="1002352" cy="864096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2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635" name="六边形 45"/>
            <p:cNvSpPr>
              <a:spLocks noChangeArrowheads="1"/>
            </p:cNvSpPr>
            <p:nvPr/>
          </p:nvSpPr>
          <p:spPr bwMode="auto">
            <a:xfrm>
              <a:off x="5537153" y="4695327"/>
              <a:ext cx="792088" cy="682835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4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636" name="六边形 46"/>
            <p:cNvSpPr>
              <a:spLocks noChangeArrowheads="1"/>
            </p:cNvSpPr>
            <p:nvPr/>
          </p:nvSpPr>
          <p:spPr bwMode="auto">
            <a:xfrm>
              <a:off x="7877413" y="1959534"/>
              <a:ext cx="792088" cy="682835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4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637" name="六边形 47"/>
            <p:cNvSpPr>
              <a:spLocks noChangeArrowheads="1"/>
            </p:cNvSpPr>
            <p:nvPr/>
          </p:nvSpPr>
          <p:spPr bwMode="auto">
            <a:xfrm>
              <a:off x="2419310" y="4026703"/>
              <a:ext cx="792088" cy="682835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2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638" name="六边形 48"/>
            <p:cNvSpPr>
              <a:spLocks noChangeArrowheads="1"/>
            </p:cNvSpPr>
            <p:nvPr/>
          </p:nvSpPr>
          <p:spPr bwMode="auto">
            <a:xfrm>
              <a:off x="9353577" y="0"/>
              <a:ext cx="1339315" cy="1154580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2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639" name="六边形 49"/>
            <p:cNvSpPr>
              <a:spLocks noChangeArrowheads="1"/>
            </p:cNvSpPr>
            <p:nvPr/>
          </p:nvSpPr>
          <p:spPr bwMode="auto">
            <a:xfrm>
              <a:off x="9353577" y="5449944"/>
              <a:ext cx="792088" cy="682835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4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640" name="六边形 50"/>
            <p:cNvSpPr>
              <a:spLocks noChangeArrowheads="1"/>
            </p:cNvSpPr>
            <p:nvPr/>
          </p:nvSpPr>
          <p:spPr bwMode="auto">
            <a:xfrm>
              <a:off x="4758454" y="1276700"/>
              <a:ext cx="792088" cy="682835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2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641" name="六边形 51"/>
            <p:cNvSpPr>
              <a:spLocks noChangeArrowheads="1"/>
            </p:cNvSpPr>
            <p:nvPr/>
          </p:nvSpPr>
          <p:spPr bwMode="auto">
            <a:xfrm>
              <a:off x="10427646" y="2447702"/>
              <a:ext cx="451627" cy="389333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4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6396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矩形 5"/>
          <p:cNvSpPr>
            <a:spLocks noChangeArrowheads="1"/>
          </p:cNvSpPr>
          <p:nvPr/>
        </p:nvSpPr>
        <p:spPr bwMode="auto">
          <a:xfrm>
            <a:off x="261939" y="319088"/>
            <a:ext cx="101600" cy="595312"/>
          </a:xfrm>
          <a:prstGeom prst="rect">
            <a:avLst/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5" name="矩形 6"/>
          <p:cNvSpPr>
            <a:spLocks noChangeArrowheads="1"/>
          </p:cNvSpPr>
          <p:nvPr/>
        </p:nvSpPr>
        <p:spPr bwMode="auto">
          <a:xfrm>
            <a:off x="392113" y="319088"/>
            <a:ext cx="101600" cy="595312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6" name="矩形 7"/>
          <p:cNvSpPr>
            <a:spLocks noChangeArrowheads="1"/>
          </p:cNvSpPr>
          <p:nvPr/>
        </p:nvSpPr>
        <p:spPr bwMode="auto">
          <a:xfrm>
            <a:off x="522288" y="319088"/>
            <a:ext cx="101600" cy="595312"/>
          </a:xfrm>
          <a:prstGeom prst="rect">
            <a:avLst/>
          </a:prstGeom>
          <a:solidFill>
            <a:srgbClr val="87B2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7" name="文本框 8"/>
          <p:cNvSpPr txBox="1">
            <a:spLocks noChangeArrowheads="1"/>
          </p:cNvSpPr>
          <p:nvPr/>
        </p:nvSpPr>
        <p:spPr bwMode="auto">
          <a:xfrm>
            <a:off x="912145" y="319088"/>
            <a:ext cx="20505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87B2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顾客</a:t>
            </a:r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08517A5A-A9DD-49D5-A275-A4A3A14DD973}"/>
              </a:ext>
            </a:extLst>
          </p:cNvPr>
          <p:cNvSpPr/>
          <p:nvPr/>
        </p:nvSpPr>
        <p:spPr bwMode="auto">
          <a:xfrm rot="16200000">
            <a:off x="4613990" y="266653"/>
            <a:ext cx="249399" cy="2196548"/>
          </a:xfrm>
          <a:prstGeom prst="downArrow">
            <a:avLst>
              <a:gd name="adj1" fmla="val 50000"/>
              <a:gd name="adj2" fmla="val 1108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91D0D8-F9BC-4293-A81D-A2F06B242811}"/>
              </a:ext>
            </a:extLst>
          </p:cNvPr>
          <p:cNvSpPr txBox="1"/>
          <p:nvPr/>
        </p:nvSpPr>
        <p:spPr>
          <a:xfrm>
            <a:off x="6355038" y="1028801"/>
            <a:ext cx="4660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按照用户信息文件中已有的</a:t>
            </a:r>
            <a:r>
              <a:rPr lang="en-US" altLang="zh-CN" sz="20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lang="zh-CN" altLang="en-US" sz="20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和密码来登录；注册信息将写入信息文件</a:t>
            </a:r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D218B5A7-0156-45CE-B29C-44FE27F7572A}"/>
              </a:ext>
            </a:extLst>
          </p:cNvPr>
          <p:cNvSpPr/>
          <p:nvPr/>
        </p:nvSpPr>
        <p:spPr bwMode="auto">
          <a:xfrm rot="16200000">
            <a:off x="4635675" y="1133087"/>
            <a:ext cx="246013" cy="2196548"/>
          </a:xfrm>
          <a:prstGeom prst="downArrow">
            <a:avLst>
              <a:gd name="adj1" fmla="val 50000"/>
              <a:gd name="adj2" fmla="val 1108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9EA8755-4549-469C-9AB6-06DD78398A6E}"/>
              </a:ext>
            </a:extLst>
          </p:cNvPr>
          <p:cNvSpPr txBox="1"/>
          <p:nvPr/>
        </p:nvSpPr>
        <p:spPr>
          <a:xfrm>
            <a:off x="5922375" y="1949721"/>
            <a:ext cx="532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defTabSz="914400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</a:rPr>
              <a:t>直接将店铺中已有的商品信息展示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6E6A3E9-4D1B-468E-BAAD-D79ABC9CB194}"/>
              </a:ext>
            </a:extLst>
          </p:cNvPr>
          <p:cNvSpPr txBox="1"/>
          <p:nvPr/>
        </p:nvSpPr>
        <p:spPr>
          <a:xfrm>
            <a:off x="6075422" y="2778974"/>
            <a:ext cx="5081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根据商品的名称、品牌进行搜索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4FCA0FE-11FA-4090-93B3-B0565F67F581}"/>
              </a:ext>
            </a:extLst>
          </p:cNvPr>
          <p:cNvSpPr txBox="1"/>
          <p:nvPr/>
        </p:nvSpPr>
        <p:spPr>
          <a:xfrm>
            <a:off x="6258202" y="3527330"/>
            <a:ext cx="532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添加商品名称、品牌、数量到购物车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C0C5A77-31F9-4277-A23A-FB4C4EC1A3A9}"/>
              </a:ext>
            </a:extLst>
          </p:cNvPr>
          <p:cNvSpPr txBox="1"/>
          <p:nvPr/>
        </p:nvSpPr>
        <p:spPr>
          <a:xfrm>
            <a:off x="573087" y="1890304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商品信息查看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45391B2-9B85-4433-9E14-868FAF0E710F}"/>
              </a:ext>
            </a:extLst>
          </p:cNvPr>
          <p:cNvSpPr txBox="1"/>
          <p:nvPr/>
        </p:nvSpPr>
        <p:spPr>
          <a:xfrm>
            <a:off x="596466" y="1091944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注册 登录 注销 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79CF35D-54F9-4B75-889C-04F159C0D1EF}"/>
              </a:ext>
            </a:extLst>
          </p:cNvPr>
          <p:cNvSpPr txBox="1"/>
          <p:nvPr/>
        </p:nvSpPr>
        <p:spPr>
          <a:xfrm>
            <a:off x="573087" y="2720168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搜索商品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A8C5CC3-3792-4E4B-A8D6-718E3E0533DC}"/>
              </a:ext>
            </a:extLst>
          </p:cNvPr>
          <p:cNvSpPr txBox="1"/>
          <p:nvPr/>
        </p:nvSpPr>
        <p:spPr>
          <a:xfrm>
            <a:off x="479989" y="3487025"/>
            <a:ext cx="2914813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加入商品至购物车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2FE4EF9-DD04-4AEB-A47C-FCF65D912F01}"/>
              </a:ext>
            </a:extLst>
          </p:cNvPr>
          <p:cNvSpPr txBox="1"/>
          <p:nvPr/>
        </p:nvSpPr>
        <p:spPr>
          <a:xfrm>
            <a:off x="573087" y="4275929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查看购物车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D21605C-AE54-4EB5-B37A-27D6922A61B8}"/>
              </a:ext>
            </a:extLst>
          </p:cNvPr>
          <p:cNvSpPr txBox="1"/>
          <p:nvPr/>
        </p:nvSpPr>
        <p:spPr>
          <a:xfrm>
            <a:off x="412341" y="5068519"/>
            <a:ext cx="2965512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购物车商品的删除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D04BB4D-F1AF-45F0-BC0A-E586231D0913}"/>
              </a:ext>
            </a:extLst>
          </p:cNvPr>
          <p:cNvSpPr txBox="1"/>
          <p:nvPr/>
        </p:nvSpPr>
        <p:spPr>
          <a:xfrm>
            <a:off x="522288" y="5835376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结账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79690B0-E653-448D-ACDF-36AFD1D4C1C6}"/>
              </a:ext>
            </a:extLst>
          </p:cNvPr>
          <p:cNvSpPr txBox="1"/>
          <p:nvPr/>
        </p:nvSpPr>
        <p:spPr>
          <a:xfrm>
            <a:off x="6153927" y="4356583"/>
            <a:ext cx="5320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查看购物车中商品的名称、品牌、数量等信息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9F893E6-C7C2-4651-B2FE-EDCD17157F1D}"/>
              </a:ext>
            </a:extLst>
          </p:cNvPr>
          <p:cNvSpPr txBox="1"/>
          <p:nvPr/>
        </p:nvSpPr>
        <p:spPr>
          <a:xfrm>
            <a:off x="5983806" y="5266524"/>
            <a:ext cx="532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删除购物车中的某商品或减少其数量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35FDA8A-A829-4926-8238-6C10D480A2B6}"/>
              </a:ext>
            </a:extLst>
          </p:cNvPr>
          <p:cNvSpPr txBox="1"/>
          <p:nvPr/>
        </p:nvSpPr>
        <p:spPr>
          <a:xfrm>
            <a:off x="5856955" y="5916643"/>
            <a:ext cx="532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用户结账，付款</a:t>
            </a:r>
          </a:p>
        </p:txBody>
      </p:sp>
      <p:sp>
        <p:nvSpPr>
          <p:cNvPr id="48" name="箭头: 下 47">
            <a:extLst>
              <a:ext uri="{FF2B5EF4-FFF2-40B4-BE49-F238E27FC236}">
                <a16:creationId xmlns:a16="http://schemas.microsoft.com/office/drawing/2014/main" id="{FBB5300D-C548-4DB9-A641-B5D481B3234F}"/>
              </a:ext>
            </a:extLst>
          </p:cNvPr>
          <p:cNvSpPr/>
          <p:nvPr/>
        </p:nvSpPr>
        <p:spPr bwMode="auto">
          <a:xfrm rot="16200000">
            <a:off x="4615683" y="1911533"/>
            <a:ext cx="246013" cy="2196548"/>
          </a:xfrm>
          <a:prstGeom prst="downArrow">
            <a:avLst>
              <a:gd name="adj1" fmla="val 50000"/>
              <a:gd name="adj2" fmla="val 1108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9" name="箭头: 下 48">
            <a:extLst>
              <a:ext uri="{FF2B5EF4-FFF2-40B4-BE49-F238E27FC236}">
                <a16:creationId xmlns:a16="http://schemas.microsoft.com/office/drawing/2014/main" id="{46EFFEF1-2DF8-4FCB-B48D-55941C2794E5}"/>
              </a:ext>
            </a:extLst>
          </p:cNvPr>
          <p:cNvSpPr/>
          <p:nvPr/>
        </p:nvSpPr>
        <p:spPr bwMode="auto">
          <a:xfrm rot="16200000">
            <a:off x="4635674" y="2654773"/>
            <a:ext cx="246013" cy="2196548"/>
          </a:xfrm>
          <a:prstGeom prst="downArrow">
            <a:avLst>
              <a:gd name="adj1" fmla="val 50000"/>
              <a:gd name="adj2" fmla="val 1108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箭头: 下 49">
            <a:extLst>
              <a:ext uri="{FF2B5EF4-FFF2-40B4-BE49-F238E27FC236}">
                <a16:creationId xmlns:a16="http://schemas.microsoft.com/office/drawing/2014/main" id="{26942F02-6FFE-4F9F-9003-D7BBA0D1BA29}"/>
              </a:ext>
            </a:extLst>
          </p:cNvPr>
          <p:cNvSpPr/>
          <p:nvPr/>
        </p:nvSpPr>
        <p:spPr bwMode="auto">
          <a:xfrm rot="16200000">
            <a:off x="4635674" y="3441189"/>
            <a:ext cx="246013" cy="2196548"/>
          </a:xfrm>
          <a:prstGeom prst="downArrow">
            <a:avLst>
              <a:gd name="adj1" fmla="val 50000"/>
              <a:gd name="adj2" fmla="val 1108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1" name="箭头: 下 50">
            <a:extLst>
              <a:ext uri="{FF2B5EF4-FFF2-40B4-BE49-F238E27FC236}">
                <a16:creationId xmlns:a16="http://schemas.microsoft.com/office/drawing/2014/main" id="{7D792978-EC48-4C1C-9C02-9BFBE61FE132}"/>
              </a:ext>
            </a:extLst>
          </p:cNvPr>
          <p:cNvSpPr/>
          <p:nvPr/>
        </p:nvSpPr>
        <p:spPr bwMode="auto">
          <a:xfrm rot="16200000">
            <a:off x="4635674" y="4318455"/>
            <a:ext cx="246013" cy="2196548"/>
          </a:xfrm>
          <a:prstGeom prst="downArrow">
            <a:avLst>
              <a:gd name="adj1" fmla="val 50000"/>
              <a:gd name="adj2" fmla="val 1108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箭头: 下 51">
            <a:extLst>
              <a:ext uri="{FF2B5EF4-FFF2-40B4-BE49-F238E27FC236}">
                <a16:creationId xmlns:a16="http://schemas.microsoft.com/office/drawing/2014/main" id="{AC5016F9-9418-4A6C-9CEB-CA6CDA8ED0CE}"/>
              </a:ext>
            </a:extLst>
          </p:cNvPr>
          <p:cNvSpPr/>
          <p:nvPr/>
        </p:nvSpPr>
        <p:spPr bwMode="auto">
          <a:xfrm rot="16200000">
            <a:off x="4635674" y="5061695"/>
            <a:ext cx="246013" cy="2196548"/>
          </a:xfrm>
          <a:prstGeom prst="downArrow">
            <a:avLst>
              <a:gd name="adj1" fmla="val 50000"/>
              <a:gd name="adj2" fmla="val 1108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3464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矩形 5"/>
          <p:cNvSpPr>
            <a:spLocks noChangeArrowheads="1"/>
          </p:cNvSpPr>
          <p:nvPr/>
        </p:nvSpPr>
        <p:spPr bwMode="auto">
          <a:xfrm>
            <a:off x="261939" y="319088"/>
            <a:ext cx="101600" cy="595312"/>
          </a:xfrm>
          <a:prstGeom prst="rect">
            <a:avLst/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5" name="矩形 6"/>
          <p:cNvSpPr>
            <a:spLocks noChangeArrowheads="1"/>
          </p:cNvSpPr>
          <p:nvPr/>
        </p:nvSpPr>
        <p:spPr bwMode="auto">
          <a:xfrm>
            <a:off x="392113" y="319088"/>
            <a:ext cx="101600" cy="595312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6" name="矩形 7"/>
          <p:cNvSpPr>
            <a:spLocks noChangeArrowheads="1"/>
          </p:cNvSpPr>
          <p:nvPr/>
        </p:nvSpPr>
        <p:spPr bwMode="auto">
          <a:xfrm>
            <a:off x="522288" y="319088"/>
            <a:ext cx="101600" cy="595312"/>
          </a:xfrm>
          <a:prstGeom prst="rect">
            <a:avLst/>
          </a:prstGeom>
          <a:solidFill>
            <a:srgbClr val="87B2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7" name="文本框 8"/>
          <p:cNvSpPr txBox="1">
            <a:spLocks noChangeArrowheads="1"/>
          </p:cNvSpPr>
          <p:nvPr/>
        </p:nvSpPr>
        <p:spPr bwMode="auto">
          <a:xfrm>
            <a:off x="912145" y="319088"/>
            <a:ext cx="20505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87B2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顾客</a:t>
            </a:r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08517A5A-A9DD-49D5-A275-A4A3A14DD973}"/>
              </a:ext>
            </a:extLst>
          </p:cNvPr>
          <p:cNvSpPr/>
          <p:nvPr/>
        </p:nvSpPr>
        <p:spPr bwMode="auto">
          <a:xfrm rot="16200000">
            <a:off x="5506240" y="495429"/>
            <a:ext cx="249399" cy="2196548"/>
          </a:xfrm>
          <a:prstGeom prst="downArrow">
            <a:avLst>
              <a:gd name="adj1" fmla="val 50000"/>
              <a:gd name="adj2" fmla="val 1108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D218B5A7-0156-45CE-B29C-44FE27F7572A}"/>
              </a:ext>
            </a:extLst>
          </p:cNvPr>
          <p:cNvSpPr/>
          <p:nvPr/>
        </p:nvSpPr>
        <p:spPr bwMode="auto">
          <a:xfrm rot="16200000">
            <a:off x="5510208" y="1604198"/>
            <a:ext cx="246013" cy="2196548"/>
          </a:xfrm>
          <a:prstGeom prst="downArrow">
            <a:avLst>
              <a:gd name="adj1" fmla="val 50000"/>
              <a:gd name="adj2" fmla="val 1108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箭头: 下 49">
            <a:extLst>
              <a:ext uri="{FF2B5EF4-FFF2-40B4-BE49-F238E27FC236}">
                <a16:creationId xmlns:a16="http://schemas.microsoft.com/office/drawing/2014/main" id="{26942F02-6FFE-4F9F-9003-D7BBA0D1BA29}"/>
              </a:ext>
            </a:extLst>
          </p:cNvPr>
          <p:cNvSpPr/>
          <p:nvPr/>
        </p:nvSpPr>
        <p:spPr bwMode="auto">
          <a:xfrm rot="16200000">
            <a:off x="5510207" y="2764484"/>
            <a:ext cx="246013" cy="2196548"/>
          </a:xfrm>
          <a:prstGeom prst="downArrow">
            <a:avLst>
              <a:gd name="adj1" fmla="val 50000"/>
              <a:gd name="adj2" fmla="val 1108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1" name="箭头: 下 50">
            <a:extLst>
              <a:ext uri="{FF2B5EF4-FFF2-40B4-BE49-F238E27FC236}">
                <a16:creationId xmlns:a16="http://schemas.microsoft.com/office/drawing/2014/main" id="{7D792978-EC48-4C1C-9C02-9BFBE61FE132}"/>
              </a:ext>
            </a:extLst>
          </p:cNvPr>
          <p:cNvSpPr/>
          <p:nvPr/>
        </p:nvSpPr>
        <p:spPr bwMode="auto">
          <a:xfrm rot="16200000">
            <a:off x="5510207" y="3895569"/>
            <a:ext cx="246013" cy="2196548"/>
          </a:xfrm>
          <a:prstGeom prst="downArrow">
            <a:avLst>
              <a:gd name="adj1" fmla="val 50000"/>
              <a:gd name="adj2" fmla="val 1108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箭头: 下 51">
            <a:extLst>
              <a:ext uri="{FF2B5EF4-FFF2-40B4-BE49-F238E27FC236}">
                <a16:creationId xmlns:a16="http://schemas.microsoft.com/office/drawing/2014/main" id="{AC5016F9-9418-4A6C-9CEB-CA6CDA8ED0CE}"/>
              </a:ext>
            </a:extLst>
          </p:cNvPr>
          <p:cNvSpPr/>
          <p:nvPr/>
        </p:nvSpPr>
        <p:spPr bwMode="auto">
          <a:xfrm rot="16200000">
            <a:off x="5510207" y="4893646"/>
            <a:ext cx="246013" cy="2196548"/>
          </a:xfrm>
          <a:prstGeom prst="downArrow">
            <a:avLst>
              <a:gd name="adj1" fmla="val 50000"/>
              <a:gd name="adj2" fmla="val 1108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EBEAAEE-4702-49A3-B854-3F6B8F5CEA5C}"/>
              </a:ext>
            </a:extLst>
          </p:cNvPr>
          <p:cNvSpPr txBox="1"/>
          <p:nvPr/>
        </p:nvSpPr>
        <p:spPr>
          <a:xfrm>
            <a:off x="623888" y="1303118"/>
            <a:ext cx="3046018" cy="735747"/>
          </a:xfrm>
          <a:prstGeom prst="flowChartTerminator">
            <a:avLst/>
          </a:prstGeom>
          <a:solidFill>
            <a:srgbClr val="FFC000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清空购物车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2DA64E4-5F26-4476-9ABC-C1559A83803F}"/>
              </a:ext>
            </a:extLst>
          </p:cNvPr>
          <p:cNvSpPr txBox="1"/>
          <p:nvPr/>
        </p:nvSpPr>
        <p:spPr>
          <a:xfrm>
            <a:off x="623888" y="2398699"/>
            <a:ext cx="3046018" cy="735747"/>
          </a:xfrm>
          <a:prstGeom prst="flowChartTerminator">
            <a:avLst/>
          </a:prstGeom>
          <a:solidFill>
            <a:srgbClr val="FFC000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编辑收货地址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C1DC3DA-0A00-4FD7-AA9F-C91FDFA5CB02}"/>
              </a:ext>
            </a:extLst>
          </p:cNvPr>
          <p:cNvSpPr txBox="1"/>
          <p:nvPr/>
        </p:nvSpPr>
        <p:spPr>
          <a:xfrm>
            <a:off x="623888" y="3478545"/>
            <a:ext cx="3046018" cy="735747"/>
          </a:xfrm>
          <a:prstGeom prst="flowChartTerminator">
            <a:avLst/>
          </a:prstGeom>
          <a:solidFill>
            <a:srgbClr val="FFC000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查看购买记录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FC99975-D0BD-4BEF-8E66-ADB9C553BED2}"/>
              </a:ext>
            </a:extLst>
          </p:cNvPr>
          <p:cNvSpPr txBox="1"/>
          <p:nvPr/>
        </p:nvSpPr>
        <p:spPr>
          <a:xfrm>
            <a:off x="623888" y="4586402"/>
            <a:ext cx="3046018" cy="735747"/>
          </a:xfrm>
          <a:prstGeom prst="flowChartTerminator">
            <a:avLst/>
          </a:prstGeom>
          <a:solidFill>
            <a:srgbClr val="FFC000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修改密码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D8F5A0B-D619-4DF2-978B-36435B35887C}"/>
              </a:ext>
            </a:extLst>
          </p:cNvPr>
          <p:cNvSpPr txBox="1"/>
          <p:nvPr/>
        </p:nvSpPr>
        <p:spPr>
          <a:xfrm>
            <a:off x="623888" y="5624048"/>
            <a:ext cx="3046018" cy="735747"/>
          </a:xfrm>
          <a:prstGeom prst="flowChartTerminator">
            <a:avLst/>
          </a:prstGeom>
          <a:solidFill>
            <a:srgbClr val="FFC000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购买</a:t>
            </a: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VIP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去广告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6E40DF-CB4B-41D6-9AA5-C4503F4BA7D1}"/>
              </a:ext>
            </a:extLst>
          </p:cNvPr>
          <p:cNvSpPr txBox="1"/>
          <p:nvPr/>
        </p:nvSpPr>
        <p:spPr>
          <a:xfrm>
            <a:off x="7444408" y="1261222"/>
            <a:ext cx="3260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一键清空购物车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44799AF-0B99-4832-B787-CF6671F913E4}"/>
              </a:ext>
            </a:extLst>
          </p:cNvPr>
          <p:cNvSpPr txBox="1"/>
          <p:nvPr/>
        </p:nvSpPr>
        <p:spPr>
          <a:xfrm>
            <a:off x="6493565" y="2421508"/>
            <a:ext cx="532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顾客编辑或删除收货地址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471EA6D-2B51-4235-80C9-7151D3A3884E}"/>
              </a:ext>
            </a:extLst>
          </p:cNvPr>
          <p:cNvSpPr txBox="1"/>
          <p:nvPr/>
        </p:nvSpPr>
        <p:spPr>
          <a:xfrm>
            <a:off x="6830990" y="3520239"/>
            <a:ext cx="5320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顾客查看历史购买记录。所有曾经购买的物品都将予以展示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F727691-4807-4410-8FDC-5F6EDD064411}"/>
              </a:ext>
            </a:extLst>
          </p:cNvPr>
          <p:cNvSpPr txBox="1"/>
          <p:nvPr/>
        </p:nvSpPr>
        <p:spPr>
          <a:xfrm>
            <a:off x="6414203" y="4713158"/>
            <a:ext cx="532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顾客修改登录密码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6AAC34B-A420-4E2D-ACD9-13BEB11209DA}"/>
              </a:ext>
            </a:extLst>
          </p:cNvPr>
          <p:cNvSpPr txBox="1"/>
          <p:nvPr/>
        </p:nvSpPr>
        <p:spPr>
          <a:xfrm>
            <a:off x="6493565" y="5659162"/>
            <a:ext cx="532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顾客购买</a:t>
            </a:r>
            <a:r>
              <a:rPr lang="en-US" altLang="zh-CN" sz="28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VIP</a:t>
            </a:r>
            <a:r>
              <a:rPr lang="zh-CN" altLang="en-US" sz="28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去广告</a:t>
            </a:r>
          </a:p>
        </p:txBody>
      </p:sp>
    </p:spTree>
    <p:extLst>
      <p:ext uri="{BB962C8B-B14F-4D97-AF65-F5344CB8AC3E}">
        <p14:creationId xmlns:p14="http://schemas.microsoft.com/office/powerpoint/2010/main" val="725298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725558" y="532616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4CD4B6-2601-41ED-8339-B8DB80FC1A92}"/>
              </a:ext>
            </a:extLst>
          </p:cNvPr>
          <p:cNvSpPr txBox="1"/>
          <p:nvPr/>
        </p:nvSpPr>
        <p:spPr>
          <a:xfrm>
            <a:off x="1716157" y="479759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注册 登录 注销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111D879-1DC4-4F06-BB92-B13172F92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366" y="2282096"/>
            <a:ext cx="6310347" cy="200166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195B18C-02AB-4CF7-8109-58704DF30E7E}"/>
              </a:ext>
            </a:extLst>
          </p:cNvPr>
          <p:cNvSpPr txBox="1"/>
          <p:nvPr/>
        </p:nvSpPr>
        <p:spPr>
          <a:xfrm>
            <a:off x="905461" y="3198167"/>
            <a:ext cx="3889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按照用户的</a:t>
            </a:r>
            <a:r>
              <a:rPr lang="en-US" altLang="zh-CN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和密码来登录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BD305FF-7766-459A-AD14-D8C2F86064D5}"/>
              </a:ext>
            </a:extLst>
          </p:cNvPr>
          <p:cNvSpPr txBox="1"/>
          <p:nvPr/>
        </p:nvSpPr>
        <p:spPr>
          <a:xfrm>
            <a:off x="5786593" y="550437"/>
            <a:ext cx="46892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在主菜单按“</a:t>
            </a:r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”，即可登录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FEFF357-E24B-4FD8-8109-A762548B5F77}"/>
              </a:ext>
            </a:extLst>
          </p:cNvPr>
          <p:cNvSpPr txBox="1"/>
          <p:nvPr/>
        </p:nvSpPr>
        <p:spPr>
          <a:xfrm>
            <a:off x="3582400" y="4986555"/>
            <a:ext cx="3889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错误的</a:t>
            </a:r>
            <a:r>
              <a:rPr lang="en-US" altLang="zh-CN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lang="zh-CN" altLang="en-US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或密码将导致登录失败！</a:t>
            </a:r>
          </a:p>
        </p:txBody>
      </p:sp>
    </p:spTree>
    <p:extLst>
      <p:ext uri="{BB962C8B-B14F-4D97-AF65-F5344CB8AC3E}">
        <p14:creationId xmlns:p14="http://schemas.microsoft.com/office/powerpoint/2010/main" val="197433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725558" y="532616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4CD4B6-2601-41ED-8339-B8DB80FC1A92}"/>
              </a:ext>
            </a:extLst>
          </p:cNvPr>
          <p:cNvSpPr txBox="1"/>
          <p:nvPr/>
        </p:nvSpPr>
        <p:spPr>
          <a:xfrm>
            <a:off x="1716157" y="479759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注册 登录 注销 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AF3DF92-1556-4E7C-8DC0-892529376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466" y="3105777"/>
            <a:ext cx="8186440" cy="202849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A4B04A5-B6B3-43F0-863A-0E6EE8FE6895}"/>
              </a:ext>
            </a:extLst>
          </p:cNvPr>
          <p:cNvSpPr txBox="1"/>
          <p:nvPr/>
        </p:nvSpPr>
        <p:spPr>
          <a:xfrm>
            <a:off x="1051892" y="3889193"/>
            <a:ext cx="1215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注销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BD305FF-7766-459A-AD14-D8C2F86064D5}"/>
              </a:ext>
            </a:extLst>
          </p:cNvPr>
          <p:cNvSpPr txBox="1"/>
          <p:nvPr/>
        </p:nvSpPr>
        <p:spPr>
          <a:xfrm>
            <a:off x="5786593" y="550437"/>
            <a:ext cx="4689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在用户菜单按“</a:t>
            </a:r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”，即可注销登录</a:t>
            </a:r>
          </a:p>
        </p:txBody>
      </p:sp>
    </p:spTree>
    <p:extLst>
      <p:ext uri="{BB962C8B-B14F-4D97-AF65-F5344CB8AC3E}">
        <p14:creationId xmlns:p14="http://schemas.microsoft.com/office/powerpoint/2010/main" val="1198522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725558" y="532616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4CD4B6-2601-41ED-8339-B8DB80FC1A92}"/>
              </a:ext>
            </a:extLst>
          </p:cNvPr>
          <p:cNvSpPr txBox="1"/>
          <p:nvPr/>
        </p:nvSpPr>
        <p:spPr>
          <a:xfrm>
            <a:off x="1716157" y="479759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注册 登录 注销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95B18C-02AB-4CF7-8109-58704DF30E7E}"/>
              </a:ext>
            </a:extLst>
          </p:cNvPr>
          <p:cNvSpPr txBox="1"/>
          <p:nvPr/>
        </p:nvSpPr>
        <p:spPr>
          <a:xfrm>
            <a:off x="1108213" y="3273592"/>
            <a:ext cx="1215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注册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3E241E6-6DDF-49BE-AAC4-0C3CF3BB6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990" y="2103008"/>
            <a:ext cx="8776674" cy="280283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0A8D0C1-2498-46B0-8ADB-608B997D4608}"/>
              </a:ext>
            </a:extLst>
          </p:cNvPr>
          <p:cNvSpPr txBox="1"/>
          <p:nvPr/>
        </p:nvSpPr>
        <p:spPr>
          <a:xfrm>
            <a:off x="5402602" y="532615"/>
            <a:ext cx="46892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在主菜单按“</a:t>
            </a:r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”，即可注册</a:t>
            </a:r>
          </a:p>
        </p:txBody>
      </p:sp>
    </p:spTree>
    <p:extLst>
      <p:ext uri="{BB962C8B-B14F-4D97-AF65-F5344CB8AC3E}">
        <p14:creationId xmlns:p14="http://schemas.microsoft.com/office/powerpoint/2010/main" val="1924331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725558" y="532616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4CD4B6-2601-41ED-8339-B8DB80FC1A92}"/>
              </a:ext>
            </a:extLst>
          </p:cNvPr>
          <p:cNvSpPr txBox="1"/>
          <p:nvPr/>
        </p:nvSpPr>
        <p:spPr>
          <a:xfrm>
            <a:off x="1716157" y="479759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注册 登录 注销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79296E-8C17-4BE5-824B-0E98FEDF8EEC}"/>
              </a:ext>
            </a:extLst>
          </p:cNvPr>
          <p:cNvSpPr txBox="1"/>
          <p:nvPr/>
        </p:nvSpPr>
        <p:spPr>
          <a:xfrm>
            <a:off x="657640" y="1450039"/>
            <a:ext cx="2175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注册时的注意事项：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27E3FE2-558E-44B3-82C6-F099643A783D}"/>
              </a:ext>
            </a:extLst>
          </p:cNvPr>
          <p:cNvSpPr txBox="1"/>
          <p:nvPr/>
        </p:nvSpPr>
        <p:spPr>
          <a:xfrm>
            <a:off x="3860985" y="1911704"/>
            <a:ext cx="43308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en-US" altLang="zh-CN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用户名和密码不能超过</a:t>
            </a:r>
            <a:r>
              <a:rPr lang="en-US" altLang="zh-CN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  <a:r>
              <a:rPr lang="zh-CN" altLang="en-US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个字符，只由小写字母和数字组成，否则将注册失败，返回主菜单！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A9BB422-E9B6-4C2C-A909-EE2B379285BD}"/>
              </a:ext>
            </a:extLst>
          </p:cNvPr>
          <p:cNvSpPr txBox="1"/>
          <p:nvPr/>
        </p:nvSpPr>
        <p:spPr>
          <a:xfrm>
            <a:off x="3860985" y="4061869"/>
            <a:ext cx="4330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en-US" altLang="zh-CN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注册成功以后，将直接登陆</a:t>
            </a:r>
          </a:p>
        </p:txBody>
      </p:sp>
    </p:spTree>
    <p:extLst>
      <p:ext uri="{BB962C8B-B14F-4D97-AF65-F5344CB8AC3E}">
        <p14:creationId xmlns:p14="http://schemas.microsoft.com/office/powerpoint/2010/main" val="2709663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725558" y="532616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309D81-D98F-42EC-8024-848602813D04}"/>
              </a:ext>
            </a:extLst>
          </p:cNvPr>
          <p:cNvSpPr txBox="1"/>
          <p:nvPr/>
        </p:nvSpPr>
        <p:spPr>
          <a:xfrm>
            <a:off x="1659836" y="461937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商品信息查看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99F0EB-2577-4857-8402-5B4A2684E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40" y="1804422"/>
            <a:ext cx="9669519" cy="398015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16027DD-119E-4843-A84F-713F33D856FF}"/>
              </a:ext>
            </a:extLst>
          </p:cNvPr>
          <p:cNvSpPr txBox="1"/>
          <p:nvPr/>
        </p:nvSpPr>
        <p:spPr>
          <a:xfrm>
            <a:off x="5601384" y="461937"/>
            <a:ext cx="4689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在顾客菜单按“</a:t>
            </a:r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”，即可查看</a:t>
            </a:r>
            <a:r>
              <a:rPr lang="zh-CN" altLang="en-US" sz="28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</a:rPr>
              <a:t>店铺中已有的商品的信息</a:t>
            </a:r>
            <a:endParaRPr lang="zh-CN" altLang="en-US" sz="2700" b="1" dirty="0">
              <a:solidFill>
                <a:srgbClr val="273775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160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4613284" y="303214"/>
            <a:ext cx="2966097" cy="523220"/>
            <a:chOff x="0" y="0"/>
            <a:chExt cx="2967028" cy="524155"/>
          </a:xfrm>
        </p:grpSpPr>
        <p:sp>
          <p:nvSpPr>
            <p:cNvPr id="25619" name="文本框 4"/>
            <p:cNvSpPr txBox="1">
              <a:spLocks noChangeArrowheads="1"/>
            </p:cNvSpPr>
            <p:nvPr/>
          </p:nvSpPr>
          <p:spPr bwMode="auto">
            <a:xfrm>
              <a:off x="0" y="0"/>
              <a:ext cx="903094" cy="524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8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25620" name="文本框 5"/>
            <p:cNvSpPr txBox="1">
              <a:spLocks noChangeArrowheads="1"/>
            </p:cNvSpPr>
            <p:nvPr/>
          </p:nvSpPr>
          <p:spPr bwMode="auto">
            <a:xfrm>
              <a:off x="908959" y="0"/>
              <a:ext cx="2058069" cy="524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800" b="1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CONTENTS</a:t>
              </a:r>
              <a:endParaRPr lang="zh-CN" altLang="en-US" sz="2800" b="1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603" name="Group 5"/>
          <p:cNvGrpSpPr>
            <a:grpSpLocks/>
          </p:cNvGrpSpPr>
          <p:nvPr/>
        </p:nvGrpSpPr>
        <p:grpSpPr bwMode="auto">
          <a:xfrm>
            <a:off x="3236914" y="1544656"/>
            <a:ext cx="5718175" cy="854076"/>
            <a:chOff x="0" y="-1"/>
            <a:chExt cx="5718628" cy="853982"/>
          </a:xfrm>
        </p:grpSpPr>
        <p:sp>
          <p:nvSpPr>
            <p:cNvPr id="25616" name="任意多边形 47"/>
            <p:cNvSpPr>
              <a:spLocks/>
            </p:cNvSpPr>
            <p:nvPr/>
          </p:nvSpPr>
          <p:spPr bwMode="auto">
            <a:xfrm rot="10800000">
              <a:off x="0" y="0"/>
              <a:ext cx="5718628" cy="853981"/>
            </a:xfrm>
            <a:custGeom>
              <a:avLst/>
              <a:gdLst>
                <a:gd name="T0" fmla="*/ 6197736 w 5154844"/>
                <a:gd name="T1" fmla="*/ 853981 h 853981"/>
                <a:gd name="T2" fmla="*/ 487203 w 5154844"/>
                <a:gd name="T3" fmla="*/ 853981 h 853981"/>
                <a:gd name="T4" fmla="*/ 487203 w 5154844"/>
                <a:gd name="T5" fmla="*/ 853649 h 853981"/>
                <a:gd name="T6" fmla="*/ 146338 w 5154844"/>
                <a:gd name="T7" fmla="*/ 853649 h 853981"/>
                <a:gd name="T8" fmla="*/ 143809 w 5154844"/>
                <a:gd name="T9" fmla="*/ 785886 h 853981"/>
                <a:gd name="T10" fmla="*/ 51316 w 5154844"/>
                <a:gd name="T11" fmla="*/ 729425 h 853981"/>
                <a:gd name="T12" fmla="*/ 151517 w 5154844"/>
                <a:gd name="T13" fmla="*/ 677149 h 853981"/>
                <a:gd name="T14" fmla="*/ 23049 w 5154844"/>
                <a:gd name="T15" fmla="*/ 629055 h 853981"/>
                <a:gd name="T16" fmla="*/ 156653 w 5154844"/>
                <a:gd name="T17" fmla="*/ 553775 h 853981"/>
                <a:gd name="T18" fmla="*/ 48746 w 5154844"/>
                <a:gd name="T19" fmla="*/ 511954 h 853981"/>
                <a:gd name="T20" fmla="*/ 133530 w 5154844"/>
                <a:gd name="T21" fmla="*/ 449223 h 853981"/>
                <a:gd name="T22" fmla="*/ 30758 w 5154844"/>
                <a:gd name="T23" fmla="*/ 378125 h 853981"/>
                <a:gd name="T24" fmla="*/ 151517 w 5154844"/>
                <a:gd name="T25" fmla="*/ 317484 h 853981"/>
                <a:gd name="T26" fmla="*/ 43606 w 5154844"/>
                <a:gd name="T27" fmla="*/ 261024 h 853981"/>
                <a:gd name="T28" fmla="*/ 128392 w 5154844"/>
                <a:gd name="T29" fmla="*/ 202474 h 853981"/>
                <a:gd name="T30" fmla="*/ 15344 w 5154844"/>
                <a:gd name="T31" fmla="*/ 131378 h 853981"/>
                <a:gd name="T32" fmla="*/ 156656 w 5154844"/>
                <a:gd name="T33" fmla="*/ 89556 h 853981"/>
                <a:gd name="T34" fmla="*/ 146338 w 5154844"/>
                <a:gd name="T35" fmla="*/ 0 h 853981"/>
                <a:gd name="T36" fmla="*/ 5856870 w 5154844"/>
                <a:gd name="T37" fmla="*/ 0 h 853981"/>
                <a:gd name="T38" fmla="*/ 5856870 w 5154844"/>
                <a:gd name="T39" fmla="*/ 332 h 853981"/>
                <a:gd name="T40" fmla="*/ 6197736 w 5154844"/>
                <a:gd name="T41" fmla="*/ 332 h 853981"/>
                <a:gd name="T42" fmla="*/ 6200264 w 5154844"/>
                <a:gd name="T43" fmla="*/ 68095 h 853981"/>
                <a:gd name="T44" fmla="*/ 6292757 w 5154844"/>
                <a:gd name="T45" fmla="*/ 124556 h 853981"/>
                <a:gd name="T46" fmla="*/ 6192556 w 5154844"/>
                <a:gd name="T47" fmla="*/ 176832 h 853981"/>
                <a:gd name="T48" fmla="*/ 6321024 w 5154844"/>
                <a:gd name="T49" fmla="*/ 224926 h 853981"/>
                <a:gd name="T50" fmla="*/ 6187420 w 5154844"/>
                <a:gd name="T51" fmla="*/ 300206 h 853981"/>
                <a:gd name="T52" fmla="*/ 6295327 w 5154844"/>
                <a:gd name="T53" fmla="*/ 342028 h 853981"/>
                <a:gd name="T54" fmla="*/ 6210543 w 5154844"/>
                <a:gd name="T55" fmla="*/ 404759 h 853981"/>
                <a:gd name="T56" fmla="*/ 6313315 w 5154844"/>
                <a:gd name="T57" fmla="*/ 475857 h 853981"/>
                <a:gd name="T58" fmla="*/ 6192556 w 5154844"/>
                <a:gd name="T59" fmla="*/ 536497 h 853981"/>
                <a:gd name="T60" fmla="*/ 6300467 w 5154844"/>
                <a:gd name="T61" fmla="*/ 592957 h 853981"/>
                <a:gd name="T62" fmla="*/ 6215681 w 5154844"/>
                <a:gd name="T63" fmla="*/ 651507 h 853981"/>
                <a:gd name="T64" fmla="*/ 6328729 w 5154844"/>
                <a:gd name="T65" fmla="*/ 722604 h 853981"/>
                <a:gd name="T66" fmla="*/ 6187417 w 5154844"/>
                <a:gd name="T67" fmla="*/ 764425 h 853981"/>
                <a:gd name="T68" fmla="*/ 6197736 w 5154844"/>
                <a:gd name="T69" fmla="*/ 853981 h 85398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154844" h="853981">
                  <a:moveTo>
                    <a:pt x="5035939" y="853981"/>
                  </a:moveTo>
                  <a:lnTo>
                    <a:pt x="395874" y="853981"/>
                  </a:lnTo>
                  <a:lnTo>
                    <a:pt x="395874" y="853649"/>
                  </a:lnTo>
                  <a:lnTo>
                    <a:pt x="118906" y="853649"/>
                  </a:lnTo>
                  <a:cubicBezTo>
                    <a:pt x="-67102" y="858038"/>
                    <a:pt x="34731" y="818091"/>
                    <a:pt x="116851" y="785886"/>
                  </a:cubicBezTo>
                  <a:cubicBezTo>
                    <a:pt x="155130" y="741135"/>
                    <a:pt x="2032" y="774383"/>
                    <a:pt x="41697" y="729425"/>
                  </a:cubicBezTo>
                  <a:cubicBezTo>
                    <a:pt x="81362" y="684468"/>
                    <a:pt x="71967" y="715834"/>
                    <a:pt x="123114" y="677149"/>
                  </a:cubicBezTo>
                  <a:cubicBezTo>
                    <a:pt x="174261" y="638464"/>
                    <a:pt x="-24068" y="664604"/>
                    <a:pt x="18729" y="629055"/>
                  </a:cubicBezTo>
                  <a:cubicBezTo>
                    <a:pt x="61527" y="593507"/>
                    <a:pt x="84490" y="592460"/>
                    <a:pt x="127288" y="553775"/>
                  </a:cubicBezTo>
                  <a:cubicBezTo>
                    <a:pt x="170085" y="515090"/>
                    <a:pt x="75098" y="534956"/>
                    <a:pt x="39608" y="511954"/>
                  </a:cubicBezTo>
                  <a:cubicBezTo>
                    <a:pt x="4119" y="488952"/>
                    <a:pt x="93886" y="475361"/>
                    <a:pt x="108499" y="449223"/>
                  </a:cubicBezTo>
                  <a:cubicBezTo>
                    <a:pt x="123112" y="423084"/>
                    <a:pt x="69877" y="402172"/>
                    <a:pt x="24993" y="378125"/>
                  </a:cubicBezTo>
                  <a:cubicBezTo>
                    <a:pt x="-19892" y="354078"/>
                    <a:pt x="111632" y="341531"/>
                    <a:pt x="123114" y="317484"/>
                  </a:cubicBezTo>
                  <a:cubicBezTo>
                    <a:pt x="134596" y="293437"/>
                    <a:pt x="81360" y="285071"/>
                    <a:pt x="35432" y="261024"/>
                  </a:cubicBezTo>
                  <a:cubicBezTo>
                    <a:pt x="-10497" y="236977"/>
                    <a:pt x="102237" y="219203"/>
                    <a:pt x="104324" y="202474"/>
                  </a:cubicBezTo>
                  <a:cubicBezTo>
                    <a:pt x="106411" y="185746"/>
                    <a:pt x="64658" y="150197"/>
                    <a:pt x="12467" y="131378"/>
                  </a:cubicBezTo>
                  <a:cubicBezTo>
                    <a:pt x="-39724" y="112559"/>
                    <a:pt x="86238" y="111801"/>
                    <a:pt x="127290" y="89556"/>
                  </a:cubicBezTo>
                  <a:cubicBezTo>
                    <a:pt x="168343" y="67311"/>
                    <a:pt x="-119295" y="13881"/>
                    <a:pt x="118906" y="0"/>
                  </a:cubicBezTo>
                  <a:lnTo>
                    <a:pt x="4758970" y="0"/>
                  </a:lnTo>
                  <a:lnTo>
                    <a:pt x="4758970" y="332"/>
                  </a:lnTo>
                  <a:lnTo>
                    <a:pt x="5035939" y="332"/>
                  </a:lnTo>
                  <a:cubicBezTo>
                    <a:pt x="5221947" y="-4057"/>
                    <a:pt x="5120113" y="35890"/>
                    <a:pt x="5037993" y="68095"/>
                  </a:cubicBezTo>
                  <a:cubicBezTo>
                    <a:pt x="4999714" y="112846"/>
                    <a:pt x="5152812" y="79598"/>
                    <a:pt x="5113147" y="124556"/>
                  </a:cubicBezTo>
                  <a:cubicBezTo>
                    <a:pt x="5073482" y="169514"/>
                    <a:pt x="5082877" y="138147"/>
                    <a:pt x="5031730" y="176832"/>
                  </a:cubicBezTo>
                  <a:cubicBezTo>
                    <a:pt x="4980584" y="215517"/>
                    <a:pt x="5178912" y="189377"/>
                    <a:pt x="5136115" y="224926"/>
                  </a:cubicBezTo>
                  <a:cubicBezTo>
                    <a:pt x="5093318" y="260474"/>
                    <a:pt x="5070354" y="261521"/>
                    <a:pt x="5027556" y="300206"/>
                  </a:cubicBezTo>
                  <a:cubicBezTo>
                    <a:pt x="4984759" y="338891"/>
                    <a:pt x="5079746" y="319025"/>
                    <a:pt x="5115236" y="342028"/>
                  </a:cubicBezTo>
                  <a:cubicBezTo>
                    <a:pt x="5150725" y="365029"/>
                    <a:pt x="5060958" y="378620"/>
                    <a:pt x="5046345" y="404759"/>
                  </a:cubicBezTo>
                  <a:cubicBezTo>
                    <a:pt x="5031732" y="430897"/>
                    <a:pt x="5084967" y="451810"/>
                    <a:pt x="5129851" y="475857"/>
                  </a:cubicBezTo>
                  <a:cubicBezTo>
                    <a:pt x="5174736" y="499904"/>
                    <a:pt x="5043212" y="512450"/>
                    <a:pt x="5031730" y="536497"/>
                  </a:cubicBezTo>
                  <a:cubicBezTo>
                    <a:pt x="5020249" y="560544"/>
                    <a:pt x="5073484" y="568910"/>
                    <a:pt x="5119412" y="592957"/>
                  </a:cubicBezTo>
                  <a:cubicBezTo>
                    <a:pt x="5165341" y="617004"/>
                    <a:pt x="5052607" y="634778"/>
                    <a:pt x="5050520" y="651507"/>
                  </a:cubicBezTo>
                  <a:cubicBezTo>
                    <a:pt x="5048433" y="668236"/>
                    <a:pt x="5090186" y="703785"/>
                    <a:pt x="5142377" y="722604"/>
                  </a:cubicBezTo>
                  <a:cubicBezTo>
                    <a:pt x="5194568" y="741423"/>
                    <a:pt x="5068606" y="742180"/>
                    <a:pt x="5027554" y="764425"/>
                  </a:cubicBezTo>
                  <a:cubicBezTo>
                    <a:pt x="4986501" y="786670"/>
                    <a:pt x="5274139" y="840100"/>
                    <a:pt x="5035939" y="853981"/>
                  </a:cubicBezTo>
                  <a:close/>
                </a:path>
              </a:pathLst>
            </a:custGeom>
            <a:solidFill>
              <a:srgbClr val="2737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617" name="TextBox 14"/>
            <p:cNvSpPr txBox="1">
              <a:spLocks noChangeArrowheads="1"/>
            </p:cNvSpPr>
            <p:nvPr/>
          </p:nvSpPr>
          <p:spPr bwMode="auto">
            <a:xfrm>
              <a:off x="1311227" y="-1"/>
              <a:ext cx="100109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4800" dirty="0">
                  <a:solidFill>
                    <a:srgbClr val="87B2D1"/>
                  </a:solidFill>
                </a:rPr>
                <a:t>1</a:t>
              </a:r>
            </a:p>
          </p:txBody>
        </p:sp>
        <p:sp>
          <p:nvSpPr>
            <p:cNvPr id="25618" name="TextBox 18"/>
            <p:cNvSpPr txBox="1">
              <a:spLocks noChangeArrowheads="1"/>
            </p:cNvSpPr>
            <p:nvPr/>
          </p:nvSpPr>
          <p:spPr bwMode="auto">
            <a:xfrm>
              <a:off x="1970589" y="152138"/>
              <a:ext cx="365772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Font typeface="Arial" panose="020B0604020202020204" pitchFamily="34" charset="0"/>
                <a:buNone/>
              </a:pPr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管理员功能</a:t>
              </a: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849ED67C-1F89-47A7-8553-BCE06B808849}"/>
              </a:ext>
            </a:extLst>
          </p:cNvPr>
          <p:cNvSpPr txBox="1"/>
          <p:nvPr/>
        </p:nvSpPr>
        <p:spPr>
          <a:xfrm>
            <a:off x="1705268" y="2924747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登录和注销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381690F-C17D-45B4-A133-F93F3E2772D0}"/>
              </a:ext>
            </a:extLst>
          </p:cNvPr>
          <p:cNvSpPr txBox="1"/>
          <p:nvPr/>
        </p:nvSpPr>
        <p:spPr>
          <a:xfrm>
            <a:off x="1705268" y="4169145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商品信息查询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D83E0D-9AF3-4A15-813E-A872A42A5721}"/>
              </a:ext>
            </a:extLst>
          </p:cNvPr>
          <p:cNvSpPr txBox="1"/>
          <p:nvPr/>
        </p:nvSpPr>
        <p:spPr>
          <a:xfrm>
            <a:off x="7950466" y="4180336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售出清单查看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38E0C0B-E6B7-4CEF-9893-12F9442FBDA2}"/>
              </a:ext>
            </a:extLst>
          </p:cNvPr>
          <p:cNvSpPr txBox="1"/>
          <p:nvPr/>
        </p:nvSpPr>
        <p:spPr>
          <a:xfrm>
            <a:off x="7950466" y="2924747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修改商品信息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4275184-9D90-4624-9745-78CC1CAC42D0}"/>
              </a:ext>
            </a:extLst>
          </p:cNvPr>
          <p:cNvSpPr txBox="1"/>
          <p:nvPr/>
        </p:nvSpPr>
        <p:spPr>
          <a:xfrm>
            <a:off x="1705268" y="5413543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发布广告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CA78521-E1C4-4FD9-8CC0-20E04239A45B}"/>
              </a:ext>
            </a:extLst>
          </p:cNvPr>
          <p:cNvSpPr txBox="1"/>
          <p:nvPr/>
        </p:nvSpPr>
        <p:spPr>
          <a:xfrm>
            <a:off x="7950466" y="5416802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发布公告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A72AC94-D4A6-49B7-88D9-774E9EF5338A}"/>
              </a:ext>
            </a:extLst>
          </p:cNvPr>
          <p:cNvSpPr txBox="1"/>
          <p:nvPr/>
        </p:nvSpPr>
        <p:spPr>
          <a:xfrm>
            <a:off x="4827867" y="4988750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删除商品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9354A70-9E6D-453F-B52D-18DFB0438563}"/>
              </a:ext>
            </a:extLst>
          </p:cNvPr>
          <p:cNvSpPr txBox="1"/>
          <p:nvPr/>
        </p:nvSpPr>
        <p:spPr>
          <a:xfrm>
            <a:off x="4827867" y="3519957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添加商品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725558" y="532616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2EB96C-9E1E-4BDD-8212-449FFF3151F3}"/>
              </a:ext>
            </a:extLst>
          </p:cNvPr>
          <p:cNvSpPr txBox="1"/>
          <p:nvPr/>
        </p:nvSpPr>
        <p:spPr>
          <a:xfrm>
            <a:off x="1659836" y="461937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搜索商品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D46577D-6D9F-4231-A476-D58165B65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019" y="1383077"/>
            <a:ext cx="7521021" cy="27544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3B932FA-8845-4A1D-AAFA-19F8DE109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819" y="4180552"/>
            <a:ext cx="7217420" cy="209829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36447E8-63E4-4EFF-8B5C-79BDE0EB7A14}"/>
              </a:ext>
            </a:extLst>
          </p:cNvPr>
          <p:cNvSpPr txBox="1"/>
          <p:nvPr/>
        </p:nvSpPr>
        <p:spPr>
          <a:xfrm>
            <a:off x="900597" y="2690336"/>
            <a:ext cx="2180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按“</a:t>
            </a:r>
            <a:r>
              <a:rPr lang="en-US" altLang="zh-CN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”以按名称搜索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22B0A6-420F-4FC8-B2B3-9C18DA2DB957}"/>
              </a:ext>
            </a:extLst>
          </p:cNvPr>
          <p:cNvSpPr txBox="1"/>
          <p:nvPr/>
        </p:nvSpPr>
        <p:spPr>
          <a:xfrm>
            <a:off x="843609" y="5158553"/>
            <a:ext cx="2237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按“</a:t>
            </a:r>
            <a:r>
              <a:rPr lang="en-US" altLang="zh-CN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”以按品牌</a:t>
            </a:r>
          </a:p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搜索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A503026-6B19-4E00-A595-656CCC597988}"/>
              </a:ext>
            </a:extLst>
          </p:cNvPr>
          <p:cNvSpPr txBox="1"/>
          <p:nvPr/>
        </p:nvSpPr>
        <p:spPr>
          <a:xfrm>
            <a:off x="5024914" y="385947"/>
            <a:ext cx="4689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在顾客菜单按“</a:t>
            </a:r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”，即可搜索</a:t>
            </a:r>
            <a:r>
              <a:rPr lang="zh-CN" altLang="en-US" sz="28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</a:rPr>
              <a:t>店铺中已有的商品</a:t>
            </a:r>
            <a:endParaRPr lang="zh-CN" altLang="en-US" sz="2700" b="1" dirty="0">
              <a:solidFill>
                <a:srgbClr val="273775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903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725558" y="532616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B17332-747E-4AA1-B12C-A828826DA640}"/>
              </a:ext>
            </a:extLst>
          </p:cNvPr>
          <p:cNvSpPr txBox="1"/>
          <p:nvPr/>
        </p:nvSpPr>
        <p:spPr>
          <a:xfrm>
            <a:off x="1493781" y="492859"/>
            <a:ext cx="2914813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加入商品至购物车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FA4618F-0BA9-40F6-8336-7071D0C26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792" y="2007133"/>
            <a:ext cx="6670648" cy="30226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E60700C-79B9-4178-85F8-5CFF20AB3123}"/>
              </a:ext>
            </a:extLst>
          </p:cNvPr>
          <p:cNvSpPr txBox="1"/>
          <p:nvPr/>
        </p:nvSpPr>
        <p:spPr>
          <a:xfrm>
            <a:off x="5767899" y="563393"/>
            <a:ext cx="4689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在顾客菜单按“</a:t>
            </a:r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”，即可添加</a:t>
            </a:r>
            <a:r>
              <a:rPr lang="zh-CN" altLang="en-US" sz="28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</a:rPr>
              <a:t>商品到购物车</a:t>
            </a:r>
            <a:endParaRPr lang="zh-CN" altLang="en-US" sz="2700" b="1" dirty="0">
              <a:solidFill>
                <a:srgbClr val="273775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8F2CA8-3BA2-480F-8DAF-0FA059BC6AC8}"/>
              </a:ext>
            </a:extLst>
          </p:cNvPr>
          <p:cNvSpPr txBox="1"/>
          <p:nvPr/>
        </p:nvSpPr>
        <p:spPr>
          <a:xfrm>
            <a:off x="87160" y="3264536"/>
            <a:ext cx="46892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输入</a:t>
            </a:r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和数量以添加</a:t>
            </a:r>
          </a:p>
        </p:txBody>
      </p:sp>
    </p:spTree>
    <p:extLst>
      <p:ext uri="{BB962C8B-B14F-4D97-AF65-F5344CB8AC3E}">
        <p14:creationId xmlns:p14="http://schemas.microsoft.com/office/powerpoint/2010/main" val="249033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725558" y="532616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B17332-747E-4AA1-B12C-A828826DA640}"/>
              </a:ext>
            </a:extLst>
          </p:cNvPr>
          <p:cNvSpPr txBox="1"/>
          <p:nvPr/>
        </p:nvSpPr>
        <p:spPr>
          <a:xfrm>
            <a:off x="1493781" y="492859"/>
            <a:ext cx="2914813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加入商品至购物车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55D6CE-74A4-49B8-8E30-DB78034F39CD}"/>
              </a:ext>
            </a:extLst>
          </p:cNvPr>
          <p:cNvSpPr txBox="1"/>
          <p:nvPr/>
        </p:nvSpPr>
        <p:spPr>
          <a:xfrm>
            <a:off x="657640" y="1450039"/>
            <a:ext cx="21750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注意事项：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2ADA684-C661-42C2-813C-6A8E04F6539D}"/>
              </a:ext>
            </a:extLst>
          </p:cNvPr>
          <p:cNvSpPr txBox="1"/>
          <p:nvPr/>
        </p:nvSpPr>
        <p:spPr>
          <a:xfrm>
            <a:off x="2165996" y="2157832"/>
            <a:ext cx="43308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en-US" altLang="zh-CN" sz="2700" b="1" dirty="0"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en-US" sz="2700" b="1" dirty="0">
                <a:latin typeface="等线" panose="02010600030101010101" pitchFamily="2" charset="-122"/>
                <a:ea typeface="等线" panose="02010600030101010101" pitchFamily="2" charset="-122"/>
              </a:rPr>
              <a:t>若输入的</a:t>
            </a:r>
            <a:r>
              <a:rPr lang="en-US" altLang="zh-CN" sz="2700" b="1" dirty="0"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lang="zh-CN" altLang="en-US" sz="2700" b="1" dirty="0">
                <a:latin typeface="等线" panose="02010600030101010101" pitchFamily="2" charset="-122"/>
                <a:ea typeface="等线" panose="02010600030101010101" pitchFamily="2" charset="-122"/>
              </a:rPr>
              <a:t>不存在（即该商品不存在）</a:t>
            </a:r>
            <a:r>
              <a:rPr lang="en-US" altLang="zh-CN" sz="2700" b="1" dirty="0">
                <a:latin typeface="等线" panose="02010600030101010101" pitchFamily="2" charset="-122"/>
                <a:ea typeface="等线" panose="02010600030101010101" pitchFamily="2" charset="-122"/>
              </a:rPr>
              <a:t>; </a:t>
            </a:r>
            <a:r>
              <a:rPr lang="zh-CN" altLang="en-US" sz="2700" b="1" dirty="0">
                <a:latin typeface="等线" panose="02010600030101010101" pitchFamily="2" charset="-122"/>
                <a:ea typeface="等线" panose="02010600030101010101" pitchFamily="2" charset="-122"/>
              </a:rPr>
              <a:t>或者输入的数量小于等于</a:t>
            </a:r>
            <a:r>
              <a:rPr lang="en-US" altLang="zh-CN" sz="2700" b="1" dirty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en-US" sz="2700" b="1" dirty="0">
                <a:latin typeface="等线" panose="02010600030101010101" pitchFamily="2" charset="-122"/>
                <a:ea typeface="等线" panose="02010600030101010101" pitchFamily="2" charset="-122"/>
              </a:rPr>
              <a:t>，则添加失败！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BE6CE06-5325-44CD-84E8-DDEE4CFAE60D}"/>
              </a:ext>
            </a:extLst>
          </p:cNvPr>
          <p:cNvSpPr txBox="1"/>
          <p:nvPr/>
        </p:nvSpPr>
        <p:spPr>
          <a:xfrm>
            <a:off x="2165996" y="4151243"/>
            <a:ext cx="43308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en-US" altLang="zh-CN" sz="2700" b="1" dirty="0">
                <a:latin typeface="等线" panose="02010600030101010101" pitchFamily="2" charset="-122"/>
                <a:ea typeface="等线" panose="02010600030101010101" pitchFamily="2" charset="-122"/>
              </a:rPr>
              <a:t>2. </a:t>
            </a:r>
            <a:r>
              <a:rPr lang="zh-CN" altLang="en-US" sz="2700" b="1" dirty="0">
                <a:latin typeface="等线" panose="02010600030101010101" pitchFamily="2" charset="-122"/>
                <a:ea typeface="等线" panose="02010600030101010101" pitchFamily="2" charset="-122"/>
              </a:rPr>
              <a:t>若输入的商品已存在于购物车中，则购物车中该商品的数量会增加用户输入的数量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13132C3-057D-4D71-B000-C809C5573D4A}"/>
              </a:ext>
            </a:extLst>
          </p:cNvPr>
          <p:cNvSpPr txBox="1"/>
          <p:nvPr/>
        </p:nvSpPr>
        <p:spPr>
          <a:xfrm>
            <a:off x="7099118" y="2157832"/>
            <a:ext cx="433088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en-US" altLang="zh-CN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 </a:t>
            </a:r>
            <a:r>
              <a:rPr lang="zh-CN" altLang="en-US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无论如何，购物车中某商品的数量最多只能是该商品的库存数量</a:t>
            </a:r>
          </a:p>
        </p:txBody>
      </p:sp>
    </p:spTree>
    <p:extLst>
      <p:ext uri="{BB962C8B-B14F-4D97-AF65-F5344CB8AC3E}">
        <p14:creationId xmlns:p14="http://schemas.microsoft.com/office/powerpoint/2010/main" val="668622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725558" y="532616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A047160-0543-4507-A53B-54E4C083FA97}"/>
              </a:ext>
            </a:extLst>
          </p:cNvPr>
          <p:cNvSpPr txBox="1"/>
          <p:nvPr/>
        </p:nvSpPr>
        <p:spPr>
          <a:xfrm>
            <a:off x="1525524" y="461937"/>
            <a:ext cx="2965512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购物车商品的删除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E95B7E4-232E-443B-BC57-C29B81DA3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340" y="1259819"/>
            <a:ext cx="6904184" cy="243115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06F458C-1DA2-451A-A1D5-49A5B9EBC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340" y="3826566"/>
            <a:ext cx="6904184" cy="245406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373A951-E0AE-4E7F-B804-A44D33E5B5D8}"/>
              </a:ext>
            </a:extLst>
          </p:cNvPr>
          <p:cNvSpPr txBox="1"/>
          <p:nvPr/>
        </p:nvSpPr>
        <p:spPr>
          <a:xfrm>
            <a:off x="1805646" y="2135946"/>
            <a:ext cx="1525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先按名称后按品牌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7F7838-8857-424C-9CC1-C4883D638435}"/>
              </a:ext>
            </a:extLst>
          </p:cNvPr>
          <p:cNvSpPr txBox="1"/>
          <p:nvPr/>
        </p:nvSpPr>
        <p:spPr>
          <a:xfrm>
            <a:off x="1805646" y="4822763"/>
            <a:ext cx="1525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先按品牌后按名称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B4CA6A-6FCB-4756-BD2D-246E82378A9B}"/>
              </a:ext>
            </a:extLst>
          </p:cNvPr>
          <p:cNvSpPr txBox="1"/>
          <p:nvPr/>
        </p:nvSpPr>
        <p:spPr>
          <a:xfrm>
            <a:off x="5810105" y="309477"/>
            <a:ext cx="4689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在顾客菜单按“</a:t>
            </a:r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”，即可删除购物车中的</a:t>
            </a:r>
            <a:r>
              <a:rPr lang="zh-CN" altLang="en-US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某一项</a:t>
            </a:r>
            <a:r>
              <a:rPr lang="zh-CN" altLang="en-US" sz="28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</a:rPr>
              <a:t>商品</a:t>
            </a:r>
            <a:endParaRPr lang="zh-CN" altLang="en-US" sz="2700" b="1" dirty="0">
              <a:solidFill>
                <a:srgbClr val="273775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0525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725558" y="532616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A047160-0543-4507-A53B-54E4C083FA97}"/>
              </a:ext>
            </a:extLst>
          </p:cNvPr>
          <p:cNvSpPr txBox="1"/>
          <p:nvPr/>
        </p:nvSpPr>
        <p:spPr>
          <a:xfrm>
            <a:off x="1525524" y="461937"/>
            <a:ext cx="2965512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购物车商品的删除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498493-3A6A-4A14-8695-9FD53E641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360" y="2287036"/>
            <a:ext cx="7688083" cy="3030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4973295-2D2D-4344-80AC-4AFDB418CF08}"/>
              </a:ext>
            </a:extLst>
          </p:cNvPr>
          <p:cNvSpPr txBox="1"/>
          <p:nvPr/>
        </p:nvSpPr>
        <p:spPr>
          <a:xfrm>
            <a:off x="1035496" y="3571403"/>
            <a:ext cx="220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按品牌和名称</a:t>
            </a:r>
          </a:p>
        </p:txBody>
      </p:sp>
    </p:spTree>
    <p:extLst>
      <p:ext uri="{BB962C8B-B14F-4D97-AF65-F5344CB8AC3E}">
        <p14:creationId xmlns:p14="http://schemas.microsoft.com/office/powerpoint/2010/main" val="20723291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725558" y="532616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A047160-0543-4507-A53B-54E4C083FA97}"/>
              </a:ext>
            </a:extLst>
          </p:cNvPr>
          <p:cNvSpPr txBox="1"/>
          <p:nvPr/>
        </p:nvSpPr>
        <p:spPr>
          <a:xfrm>
            <a:off x="1525524" y="461937"/>
            <a:ext cx="2965512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购物车商品的删除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66D3DD-B85E-4916-8DD0-ECD81AE65027}"/>
              </a:ext>
            </a:extLst>
          </p:cNvPr>
          <p:cNvSpPr txBox="1"/>
          <p:nvPr/>
        </p:nvSpPr>
        <p:spPr>
          <a:xfrm>
            <a:off x="3726439" y="2634910"/>
            <a:ext cx="433088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zh-CN" altLang="en-US" sz="2700" b="1" dirty="0">
                <a:latin typeface="等线" panose="02010600030101010101" pitchFamily="2" charset="-122"/>
                <a:ea typeface="等线" panose="02010600030101010101" pitchFamily="2" charset="-122"/>
              </a:rPr>
              <a:t>若输入的品牌货名称不存在（即该商品不存在）于购物车中，则无法删除！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877BD74-D905-4596-9BFF-D54AC6627B96}"/>
              </a:ext>
            </a:extLst>
          </p:cNvPr>
          <p:cNvSpPr txBox="1"/>
          <p:nvPr/>
        </p:nvSpPr>
        <p:spPr>
          <a:xfrm>
            <a:off x="657640" y="1450039"/>
            <a:ext cx="21750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注意事项：</a:t>
            </a:r>
          </a:p>
        </p:txBody>
      </p:sp>
    </p:spTree>
    <p:extLst>
      <p:ext uri="{BB962C8B-B14F-4D97-AF65-F5344CB8AC3E}">
        <p14:creationId xmlns:p14="http://schemas.microsoft.com/office/powerpoint/2010/main" val="2782360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618238" y="532615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4026E8-9794-426E-BF57-F987B4745626}"/>
              </a:ext>
            </a:extLst>
          </p:cNvPr>
          <p:cNvSpPr txBox="1"/>
          <p:nvPr/>
        </p:nvSpPr>
        <p:spPr>
          <a:xfrm>
            <a:off x="1427853" y="461937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查看购物车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9A9F5FE-8346-41AE-BB73-F4175B6CE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724" y="2802007"/>
            <a:ext cx="8572500" cy="22479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8AD7225-1CEB-4E5D-9EB0-B527A5A5F84A}"/>
              </a:ext>
            </a:extLst>
          </p:cNvPr>
          <p:cNvSpPr txBox="1"/>
          <p:nvPr/>
        </p:nvSpPr>
        <p:spPr>
          <a:xfrm>
            <a:off x="5690906" y="346452"/>
            <a:ext cx="468925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在顾客菜单按“</a:t>
            </a:r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7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”，即可</a:t>
            </a:r>
            <a:r>
              <a:rPr lang="zh-CN" altLang="en-US" sz="28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查看购物车中商品的名称、品牌、数量等信息</a:t>
            </a:r>
          </a:p>
          <a:p>
            <a:pPr algn="ctr"/>
            <a:endParaRPr lang="zh-CN" altLang="en-US" sz="2700" b="1" dirty="0">
              <a:solidFill>
                <a:srgbClr val="273775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67353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618238" y="532615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7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ACF77C-998F-43A7-8F3B-409D5F22FDE9}"/>
              </a:ext>
            </a:extLst>
          </p:cNvPr>
          <p:cNvSpPr txBox="1"/>
          <p:nvPr/>
        </p:nvSpPr>
        <p:spPr>
          <a:xfrm>
            <a:off x="1552516" y="485019"/>
            <a:ext cx="30460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清空购物车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6C5A4F-3672-4451-919F-EA553704F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91" y="1557897"/>
            <a:ext cx="10572750" cy="12287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20399A9-5058-41B4-8AAA-D26CBC7CB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22" y="4071379"/>
            <a:ext cx="3705225" cy="2514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E2E7873-7DCC-40D6-9B66-BDD54D633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078" y="4006712"/>
            <a:ext cx="4333875" cy="2085975"/>
          </a:xfrm>
          <a:prstGeom prst="rect">
            <a:avLst/>
          </a:prstGeom>
        </p:spPr>
      </p:pic>
      <p:sp>
        <p:nvSpPr>
          <p:cNvPr id="8" name="箭头: 下 7">
            <a:extLst>
              <a:ext uri="{FF2B5EF4-FFF2-40B4-BE49-F238E27FC236}">
                <a16:creationId xmlns:a16="http://schemas.microsoft.com/office/drawing/2014/main" id="{E5B785C7-C8F4-4D5E-9DE7-E1C2CF736784}"/>
              </a:ext>
            </a:extLst>
          </p:cNvPr>
          <p:cNvSpPr/>
          <p:nvPr/>
        </p:nvSpPr>
        <p:spPr bwMode="auto">
          <a:xfrm rot="2361867">
            <a:off x="2655184" y="2699683"/>
            <a:ext cx="282671" cy="1499276"/>
          </a:xfrm>
          <a:prstGeom prst="downArrow">
            <a:avLst>
              <a:gd name="adj1" fmla="val 50000"/>
              <a:gd name="adj2" fmla="val 1108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81EEF119-1C33-423D-B0CF-1BCD229FFAD1}"/>
              </a:ext>
            </a:extLst>
          </p:cNvPr>
          <p:cNvSpPr/>
          <p:nvPr/>
        </p:nvSpPr>
        <p:spPr bwMode="auto">
          <a:xfrm rot="16200000">
            <a:off x="5843800" y="4082992"/>
            <a:ext cx="246013" cy="2196548"/>
          </a:xfrm>
          <a:prstGeom prst="downArrow">
            <a:avLst>
              <a:gd name="adj1" fmla="val 50000"/>
              <a:gd name="adj2" fmla="val 1108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FC98028-56F1-474C-8BC1-7343D16FB29E}"/>
              </a:ext>
            </a:extLst>
          </p:cNvPr>
          <p:cNvSpPr txBox="1"/>
          <p:nvPr/>
        </p:nvSpPr>
        <p:spPr>
          <a:xfrm>
            <a:off x="6086267" y="499742"/>
            <a:ext cx="468925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在顾客菜单按“</a:t>
            </a:r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”，即可</a:t>
            </a:r>
            <a:r>
              <a:rPr lang="zh-CN" altLang="en-US" sz="28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一键清空购物车</a:t>
            </a:r>
          </a:p>
          <a:p>
            <a:pPr algn="ctr"/>
            <a:endParaRPr lang="zh-CN" altLang="en-US" sz="2800" b="1" dirty="0">
              <a:solidFill>
                <a:srgbClr val="273775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endParaRPr lang="zh-CN" altLang="en-US" sz="2700" b="1" dirty="0">
              <a:solidFill>
                <a:srgbClr val="273775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97099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618238" y="532615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867CE3-BE78-48B4-A0C4-110EBD568D71}"/>
              </a:ext>
            </a:extLst>
          </p:cNvPr>
          <p:cNvSpPr txBox="1"/>
          <p:nvPr/>
        </p:nvSpPr>
        <p:spPr>
          <a:xfrm>
            <a:off x="1466505" y="519513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C38B13-8F9C-4E76-94D7-B727B290757D}"/>
              </a:ext>
            </a:extLst>
          </p:cNvPr>
          <p:cNvSpPr txBox="1"/>
          <p:nvPr/>
        </p:nvSpPr>
        <p:spPr>
          <a:xfrm>
            <a:off x="5676850" y="589087"/>
            <a:ext cx="532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在顾客菜单按“</a:t>
            </a:r>
            <a:r>
              <a:rPr lang="en-US" altLang="zh-CN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”，即可结账，付款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D16FB5-B262-4D8B-8C12-0D845D496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91" y="1833148"/>
            <a:ext cx="92202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72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618238" y="532615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9</a:t>
            </a:r>
            <a:r>
              <a:rPr lang="zh-CN" altLang="en-US" sz="2700" b="1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endParaRPr lang="zh-CN" altLang="en-US" sz="2700" b="1" dirty="0">
              <a:solidFill>
                <a:srgbClr val="273775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6AE0F2-CC52-4E32-B136-9C1075414A3C}"/>
              </a:ext>
            </a:extLst>
          </p:cNvPr>
          <p:cNvSpPr txBox="1"/>
          <p:nvPr/>
        </p:nvSpPr>
        <p:spPr>
          <a:xfrm>
            <a:off x="1393490" y="469148"/>
            <a:ext cx="30460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编辑收货地址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0B3CD63-A603-4584-B773-ACB043BD154E}"/>
              </a:ext>
            </a:extLst>
          </p:cNvPr>
          <p:cNvSpPr txBox="1"/>
          <p:nvPr/>
        </p:nvSpPr>
        <p:spPr>
          <a:xfrm>
            <a:off x="6096000" y="484928"/>
            <a:ext cx="5320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在顾客菜单按“</a:t>
            </a:r>
            <a:r>
              <a:rPr lang="en-US" altLang="zh-CN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”，即可编辑或删除收货地址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B1EABF9-F1FC-4A4C-9E54-5DD5B4262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726" y="1424144"/>
            <a:ext cx="5217522" cy="25005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C02D6EC-603E-48F8-97D1-670375143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385" y="4032892"/>
            <a:ext cx="4561150" cy="250052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391A08D-31DF-4117-BC6C-FE9062652C24}"/>
              </a:ext>
            </a:extLst>
          </p:cNvPr>
          <p:cNvSpPr txBox="1"/>
          <p:nvPr/>
        </p:nvSpPr>
        <p:spPr>
          <a:xfrm>
            <a:off x="1840751" y="2228671"/>
            <a:ext cx="2895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编辑已有的收货地址或添加一个收货地址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515EDA-03DE-4295-BF96-AC9584A63827}"/>
              </a:ext>
            </a:extLst>
          </p:cNvPr>
          <p:cNvSpPr txBox="1"/>
          <p:nvPr/>
        </p:nvSpPr>
        <p:spPr>
          <a:xfrm>
            <a:off x="1680022" y="5136375"/>
            <a:ext cx="2895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删除收货地址</a:t>
            </a:r>
          </a:p>
        </p:txBody>
      </p:sp>
    </p:spTree>
    <p:extLst>
      <p:ext uri="{BB962C8B-B14F-4D97-AF65-F5344CB8AC3E}">
        <p14:creationId xmlns:p14="http://schemas.microsoft.com/office/powerpoint/2010/main" val="334880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4613284" y="303214"/>
            <a:ext cx="2966097" cy="523220"/>
            <a:chOff x="0" y="0"/>
            <a:chExt cx="2967028" cy="524155"/>
          </a:xfrm>
        </p:grpSpPr>
        <p:sp>
          <p:nvSpPr>
            <p:cNvPr id="25619" name="文本框 4"/>
            <p:cNvSpPr txBox="1">
              <a:spLocks noChangeArrowheads="1"/>
            </p:cNvSpPr>
            <p:nvPr/>
          </p:nvSpPr>
          <p:spPr bwMode="auto">
            <a:xfrm>
              <a:off x="0" y="0"/>
              <a:ext cx="903094" cy="524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8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25620" name="文本框 5"/>
            <p:cNvSpPr txBox="1">
              <a:spLocks noChangeArrowheads="1"/>
            </p:cNvSpPr>
            <p:nvPr/>
          </p:nvSpPr>
          <p:spPr bwMode="auto">
            <a:xfrm>
              <a:off x="908959" y="0"/>
              <a:ext cx="2058069" cy="524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800" b="1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CONTENTS</a:t>
              </a:r>
              <a:endParaRPr lang="zh-CN" altLang="en-US" sz="2800" b="1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603" name="Group 5"/>
          <p:cNvGrpSpPr>
            <a:grpSpLocks/>
          </p:cNvGrpSpPr>
          <p:nvPr/>
        </p:nvGrpSpPr>
        <p:grpSpPr bwMode="auto">
          <a:xfrm>
            <a:off x="3236912" y="1443393"/>
            <a:ext cx="5782608" cy="854075"/>
            <a:chOff x="0" y="0"/>
            <a:chExt cx="5783066" cy="853981"/>
          </a:xfrm>
        </p:grpSpPr>
        <p:sp>
          <p:nvSpPr>
            <p:cNvPr id="25616" name="任意多边形 47"/>
            <p:cNvSpPr>
              <a:spLocks/>
            </p:cNvSpPr>
            <p:nvPr/>
          </p:nvSpPr>
          <p:spPr bwMode="auto">
            <a:xfrm rot="10800000">
              <a:off x="0" y="0"/>
              <a:ext cx="5718628" cy="853981"/>
            </a:xfrm>
            <a:custGeom>
              <a:avLst/>
              <a:gdLst>
                <a:gd name="T0" fmla="*/ 6197736 w 5154844"/>
                <a:gd name="T1" fmla="*/ 853981 h 853981"/>
                <a:gd name="T2" fmla="*/ 487203 w 5154844"/>
                <a:gd name="T3" fmla="*/ 853981 h 853981"/>
                <a:gd name="T4" fmla="*/ 487203 w 5154844"/>
                <a:gd name="T5" fmla="*/ 853649 h 853981"/>
                <a:gd name="T6" fmla="*/ 146338 w 5154844"/>
                <a:gd name="T7" fmla="*/ 853649 h 853981"/>
                <a:gd name="T8" fmla="*/ 143809 w 5154844"/>
                <a:gd name="T9" fmla="*/ 785886 h 853981"/>
                <a:gd name="T10" fmla="*/ 51316 w 5154844"/>
                <a:gd name="T11" fmla="*/ 729425 h 853981"/>
                <a:gd name="T12" fmla="*/ 151517 w 5154844"/>
                <a:gd name="T13" fmla="*/ 677149 h 853981"/>
                <a:gd name="T14" fmla="*/ 23049 w 5154844"/>
                <a:gd name="T15" fmla="*/ 629055 h 853981"/>
                <a:gd name="T16" fmla="*/ 156653 w 5154844"/>
                <a:gd name="T17" fmla="*/ 553775 h 853981"/>
                <a:gd name="T18" fmla="*/ 48746 w 5154844"/>
                <a:gd name="T19" fmla="*/ 511954 h 853981"/>
                <a:gd name="T20" fmla="*/ 133530 w 5154844"/>
                <a:gd name="T21" fmla="*/ 449223 h 853981"/>
                <a:gd name="T22" fmla="*/ 30758 w 5154844"/>
                <a:gd name="T23" fmla="*/ 378125 h 853981"/>
                <a:gd name="T24" fmla="*/ 151517 w 5154844"/>
                <a:gd name="T25" fmla="*/ 317484 h 853981"/>
                <a:gd name="T26" fmla="*/ 43606 w 5154844"/>
                <a:gd name="T27" fmla="*/ 261024 h 853981"/>
                <a:gd name="T28" fmla="*/ 128392 w 5154844"/>
                <a:gd name="T29" fmla="*/ 202474 h 853981"/>
                <a:gd name="T30" fmla="*/ 15344 w 5154844"/>
                <a:gd name="T31" fmla="*/ 131378 h 853981"/>
                <a:gd name="T32" fmla="*/ 156656 w 5154844"/>
                <a:gd name="T33" fmla="*/ 89556 h 853981"/>
                <a:gd name="T34" fmla="*/ 146338 w 5154844"/>
                <a:gd name="T35" fmla="*/ 0 h 853981"/>
                <a:gd name="T36" fmla="*/ 5856870 w 5154844"/>
                <a:gd name="T37" fmla="*/ 0 h 853981"/>
                <a:gd name="T38" fmla="*/ 5856870 w 5154844"/>
                <a:gd name="T39" fmla="*/ 332 h 853981"/>
                <a:gd name="T40" fmla="*/ 6197736 w 5154844"/>
                <a:gd name="T41" fmla="*/ 332 h 853981"/>
                <a:gd name="T42" fmla="*/ 6200264 w 5154844"/>
                <a:gd name="T43" fmla="*/ 68095 h 853981"/>
                <a:gd name="T44" fmla="*/ 6292757 w 5154844"/>
                <a:gd name="T45" fmla="*/ 124556 h 853981"/>
                <a:gd name="T46" fmla="*/ 6192556 w 5154844"/>
                <a:gd name="T47" fmla="*/ 176832 h 853981"/>
                <a:gd name="T48" fmla="*/ 6321024 w 5154844"/>
                <a:gd name="T49" fmla="*/ 224926 h 853981"/>
                <a:gd name="T50" fmla="*/ 6187420 w 5154844"/>
                <a:gd name="T51" fmla="*/ 300206 h 853981"/>
                <a:gd name="T52" fmla="*/ 6295327 w 5154844"/>
                <a:gd name="T53" fmla="*/ 342028 h 853981"/>
                <a:gd name="T54" fmla="*/ 6210543 w 5154844"/>
                <a:gd name="T55" fmla="*/ 404759 h 853981"/>
                <a:gd name="T56" fmla="*/ 6313315 w 5154844"/>
                <a:gd name="T57" fmla="*/ 475857 h 853981"/>
                <a:gd name="T58" fmla="*/ 6192556 w 5154844"/>
                <a:gd name="T59" fmla="*/ 536497 h 853981"/>
                <a:gd name="T60" fmla="*/ 6300467 w 5154844"/>
                <a:gd name="T61" fmla="*/ 592957 h 853981"/>
                <a:gd name="T62" fmla="*/ 6215681 w 5154844"/>
                <a:gd name="T63" fmla="*/ 651507 h 853981"/>
                <a:gd name="T64" fmla="*/ 6328729 w 5154844"/>
                <a:gd name="T65" fmla="*/ 722604 h 853981"/>
                <a:gd name="T66" fmla="*/ 6187417 w 5154844"/>
                <a:gd name="T67" fmla="*/ 764425 h 853981"/>
                <a:gd name="T68" fmla="*/ 6197736 w 5154844"/>
                <a:gd name="T69" fmla="*/ 853981 h 85398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154844" h="853981">
                  <a:moveTo>
                    <a:pt x="5035939" y="853981"/>
                  </a:moveTo>
                  <a:lnTo>
                    <a:pt x="395874" y="853981"/>
                  </a:lnTo>
                  <a:lnTo>
                    <a:pt x="395874" y="853649"/>
                  </a:lnTo>
                  <a:lnTo>
                    <a:pt x="118906" y="853649"/>
                  </a:lnTo>
                  <a:cubicBezTo>
                    <a:pt x="-67102" y="858038"/>
                    <a:pt x="34731" y="818091"/>
                    <a:pt x="116851" y="785886"/>
                  </a:cubicBezTo>
                  <a:cubicBezTo>
                    <a:pt x="155130" y="741135"/>
                    <a:pt x="2032" y="774383"/>
                    <a:pt x="41697" y="729425"/>
                  </a:cubicBezTo>
                  <a:cubicBezTo>
                    <a:pt x="81362" y="684468"/>
                    <a:pt x="71967" y="715834"/>
                    <a:pt x="123114" y="677149"/>
                  </a:cubicBezTo>
                  <a:cubicBezTo>
                    <a:pt x="174261" y="638464"/>
                    <a:pt x="-24068" y="664604"/>
                    <a:pt x="18729" y="629055"/>
                  </a:cubicBezTo>
                  <a:cubicBezTo>
                    <a:pt x="61527" y="593507"/>
                    <a:pt x="84490" y="592460"/>
                    <a:pt x="127288" y="553775"/>
                  </a:cubicBezTo>
                  <a:cubicBezTo>
                    <a:pt x="170085" y="515090"/>
                    <a:pt x="75098" y="534956"/>
                    <a:pt x="39608" y="511954"/>
                  </a:cubicBezTo>
                  <a:cubicBezTo>
                    <a:pt x="4119" y="488952"/>
                    <a:pt x="93886" y="475361"/>
                    <a:pt x="108499" y="449223"/>
                  </a:cubicBezTo>
                  <a:cubicBezTo>
                    <a:pt x="123112" y="423084"/>
                    <a:pt x="69877" y="402172"/>
                    <a:pt x="24993" y="378125"/>
                  </a:cubicBezTo>
                  <a:cubicBezTo>
                    <a:pt x="-19892" y="354078"/>
                    <a:pt x="111632" y="341531"/>
                    <a:pt x="123114" y="317484"/>
                  </a:cubicBezTo>
                  <a:cubicBezTo>
                    <a:pt x="134596" y="293437"/>
                    <a:pt x="81360" y="285071"/>
                    <a:pt x="35432" y="261024"/>
                  </a:cubicBezTo>
                  <a:cubicBezTo>
                    <a:pt x="-10497" y="236977"/>
                    <a:pt x="102237" y="219203"/>
                    <a:pt x="104324" y="202474"/>
                  </a:cubicBezTo>
                  <a:cubicBezTo>
                    <a:pt x="106411" y="185746"/>
                    <a:pt x="64658" y="150197"/>
                    <a:pt x="12467" y="131378"/>
                  </a:cubicBezTo>
                  <a:cubicBezTo>
                    <a:pt x="-39724" y="112559"/>
                    <a:pt x="86238" y="111801"/>
                    <a:pt x="127290" y="89556"/>
                  </a:cubicBezTo>
                  <a:cubicBezTo>
                    <a:pt x="168343" y="67311"/>
                    <a:pt x="-119295" y="13881"/>
                    <a:pt x="118906" y="0"/>
                  </a:cubicBezTo>
                  <a:lnTo>
                    <a:pt x="4758970" y="0"/>
                  </a:lnTo>
                  <a:lnTo>
                    <a:pt x="4758970" y="332"/>
                  </a:lnTo>
                  <a:lnTo>
                    <a:pt x="5035939" y="332"/>
                  </a:lnTo>
                  <a:cubicBezTo>
                    <a:pt x="5221947" y="-4057"/>
                    <a:pt x="5120113" y="35890"/>
                    <a:pt x="5037993" y="68095"/>
                  </a:cubicBezTo>
                  <a:cubicBezTo>
                    <a:pt x="4999714" y="112846"/>
                    <a:pt x="5152812" y="79598"/>
                    <a:pt x="5113147" y="124556"/>
                  </a:cubicBezTo>
                  <a:cubicBezTo>
                    <a:pt x="5073482" y="169514"/>
                    <a:pt x="5082877" y="138147"/>
                    <a:pt x="5031730" y="176832"/>
                  </a:cubicBezTo>
                  <a:cubicBezTo>
                    <a:pt x="4980584" y="215517"/>
                    <a:pt x="5178912" y="189377"/>
                    <a:pt x="5136115" y="224926"/>
                  </a:cubicBezTo>
                  <a:cubicBezTo>
                    <a:pt x="5093318" y="260474"/>
                    <a:pt x="5070354" y="261521"/>
                    <a:pt x="5027556" y="300206"/>
                  </a:cubicBezTo>
                  <a:cubicBezTo>
                    <a:pt x="4984759" y="338891"/>
                    <a:pt x="5079746" y="319025"/>
                    <a:pt x="5115236" y="342028"/>
                  </a:cubicBezTo>
                  <a:cubicBezTo>
                    <a:pt x="5150725" y="365029"/>
                    <a:pt x="5060958" y="378620"/>
                    <a:pt x="5046345" y="404759"/>
                  </a:cubicBezTo>
                  <a:cubicBezTo>
                    <a:pt x="5031732" y="430897"/>
                    <a:pt x="5084967" y="451810"/>
                    <a:pt x="5129851" y="475857"/>
                  </a:cubicBezTo>
                  <a:cubicBezTo>
                    <a:pt x="5174736" y="499904"/>
                    <a:pt x="5043212" y="512450"/>
                    <a:pt x="5031730" y="536497"/>
                  </a:cubicBezTo>
                  <a:cubicBezTo>
                    <a:pt x="5020249" y="560544"/>
                    <a:pt x="5073484" y="568910"/>
                    <a:pt x="5119412" y="592957"/>
                  </a:cubicBezTo>
                  <a:cubicBezTo>
                    <a:pt x="5165341" y="617004"/>
                    <a:pt x="5052607" y="634778"/>
                    <a:pt x="5050520" y="651507"/>
                  </a:cubicBezTo>
                  <a:cubicBezTo>
                    <a:pt x="5048433" y="668236"/>
                    <a:pt x="5090186" y="703785"/>
                    <a:pt x="5142377" y="722604"/>
                  </a:cubicBezTo>
                  <a:cubicBezTo>
                    <a:pt x="5194568" y="741423"/>
                    <a:pt x="5068606" y="742180"/>
                    <a:pt x="5027554" y="764425"/>
                  </a:cubicBezTo>
                  <a:cubicBezTo>
                    <a:pt x="4986501" y="786670"/>
                    <a:pt x="5274139" y="840100"/>
                    <a:pt x="5035939" y="853981"/>
                  </a:cubicBezTo>
                  <a:close/>
                </a:path>
              </a:pathLst>
            </a:custGeom>
            <a:solidFill>
              <a:srgbClr val="2737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617" name="TextBox 14"/>
            <p:cNvSpPr txBox="1">
              <a:spLocks noChangeArrowheads="1"/>
            </p:cNvSpPr>
            <p:nvPr/>
          </p:nvSpPr>
          <p:spPr bwMode="auto">
            <a:xfrm>
              <a:off x="1465976" y="19824"/>
              <a:ext cx="100109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4800" dirty="0">
                  <a:solidFill>
                    <a:srgbClr val="87B2D1"/>
                  </a:solidFill>
                </a:rPr>
                <a:t>2</a:t>
              </a:r>
            </a:p>
          </p:txBody>
        </p:sp>
        <p:sp>
          <p:nvSpPr>
            <p:cNvPr id="25618" name="TextBox 18"/>
            <p:cNvSpPr txBox="1">
              <a:spLocks noChangeArrowheads="1"/>
            </p:cNvSpPr>
            <p:nvPr/>
          </p:nvSpPr>
          <p:spPr bwMode="auto">
            <a:xfrm>
              <a:off x="2125338" y="171963"/>
              <a:ext cx="365772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Font typeface="Arial" panose="020B0604020202020204" pitchFamily="34" charset="0"/>
                <a:buNone/>
              </a:pPr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顾客功能</a:t>
              </a: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0DA160A2-C195-49A6-A18A-F5FC695D9682}"/>
              </a:ext>
            </a:extLst>
          </p:cNvPr>
          <p:cNvSpPr txBox="1"/>
          <p:nvPr/>
        </p:nvSpPr>
        <p:spPr>
          <a:xfrm>
            <a:off x="957359" y="3682935"/>
            <a:ext cx="2728618" cy="605909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商品信息查看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4F0C4D8-DA81-41D7-88B7-9C23DA2467BE}"/>
              </a:ext>
            </a:extLst>
          </p:cNvPr>
          <p:cNvSpPr txBox="1"/>
          <p:nvPr/>
        </p:nvSpPr>
        <p:spPr>
          <a:xfrm>
            <a:off x="944993" y="2686881"/>
            <a:ext cx="2728618" cy="605909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注册 登录 注销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001973-2BF8-4902-80C0-08EA89D441BE}"/>
              </a:ext>
            </a:extLst>
          </p:cNvPr>
          <p:cNvSpPr txBox="1"/>
          <p:nvPr/>
        </p:nvSpPr>
        <p:spPr>
          <a:xfrm>
            <a:off x="944993" y="4634551"/>
            <a:ext cx="2728618" cy="605909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搜索商品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A79EB89-3669-4ECA-B67B-28B16925CCB8}"/>
              </a:ext>
            </a:extLst>
          </p:cNvPr>
          <p:cNvSpPr txBox="1"/>
          <p:nvPr/>
        </p:nvSpPr>
        <p:spPr>
          <a:xfrm>
            <a:off x="864262" y="5675040"/>
            <a:ext cx="2914813" cy="605909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加入商品至购物车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11CD20A-CD1E-4E68-AD3B-E3FEFB2FAF2A}"/>
              </a:ext>
            </a:extLst>
          </p:cNvPr>
          <p:cNvSpPr txBox="1"/>
          <p:nvPr/>
        </p:nvSpPr>
        <p:spPr>
          <a:xfrm>
            <a:off x="4462183" y="3682935"/>
            <a:ext cx="2728618" cy="605909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查看购物车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8F780F0-067A-43B2-9E19-596B240110C9}"/>
              </a:ext>
            </a:extLst>
          </p:cNvPr>
          <p:cNvSpPr txBox="1"/>
          <p:nvPr/>
        </p:nvSpPr>
        <p:spPr>
          <a:xfrm>
            <a:off x="4337553" y="2689426"/>
            <a:ext cx="2965512" cy="605909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购物车商品的删除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489E5FB-72A9-4DBF-9636-9595F63E308A}"/>
              </a:ext>
            </a:extLst>
          </p:cNvPr>
          <p:cNvSpPr txBox="1"/>
          <p:nvPr/>
        </p:nvSpPr>
        <p:spPr>
          <a:xfrm>
            <a:off x="4539412" y="5675041"/>
            <a:ext cx="2728618" cy="605909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结账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C8C09A2-6371-4098-B21F-7FBBC007CBD3}"/>
              </a:ext>
            </a:extLst>
          </p:cNvPr>
          <p:cNvSpPr txBox="1"/>
          <p:nvPr/>
        </p:nvSpPr>
        <p:spPr>
          <a:xfrm>
            <a:off x="4297300" y="4646557"/>
            <a:ext cx="3046018" cy="605909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清空购物车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CFB431C-2082-4F1B-909D-6FF61A42540E}"/>
              </a:ext>
            </a:extLst>
          </p:cNvPr>
          <p:cNvSpPr txBox="1"/>
          <p:nvPr/>
        </p:nvSpPr>
        <p:spPr>
          <a:xfrm>
            <a:off x="7967007" y="2686882"/>
            <a:ext cx="3046018" cy="605909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编辑收货地址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FFA98AE-AE86-43AF-B21E-5F533D356AFC}"/>
              </a:ext>
            </a:extLst>
          </p:cNvPr>
          <p:cNvSpPr txBox="1"/>
          <p:nvPr/>
        </p:nvSpPr>
        <p:spPr>
          <a:xfrm>
            <a:off x="7967007" y="3682935"/>
            <a:ext cx="3046018" cy="605909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查看购买记录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A320794-91A2-41FC-B431-7093FC0B3B5E}"/>
              </a:ext>
            </a:extLst>
          </p:cNvPr>
          <p:cNvSpPr txBox="1"/>
          <p:nvPr/>
        </p:nvSpPr>
        <p:spPr>
          <a:xfrm>
            <a:off x="7967007" y="4636716"/>
            <a:ext cx="3046018" cy="605909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修改密码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B64D65F-51D6-4EB3-BA6A-225945E5A788}"/>
              </a:ext>
            </a:extLst>
          </p:cNvPr>
          <p:cNvSpPr txBox="1"/>
          <p:nvPr/>
        </p:nvSpPr>
        <p:spPr>
          <a:xfrm>
            <a:off x="8028367" y="5675041"/>
            <a:ext cx="3046018" cy="605909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购买</a:t>
            </a:r>
            <a:r>
              <a:rPr lang="en-US" altLang="zh-CN" dirty="0"/>
              <a:t>VIP</a:t>
            </a:r>
            <a:r>
              <a:rPr lang="zh-CN" altLang="en-US" dirty="0"/>
              <a:t>去广告</a:t>
            </a:r>
          </a:p>
        </p:txBody>
      </p:sp>
    </p:spTree>
    <p:extLst>
      <p:ext uri="{BB962C8B-B14F-4D97-AF65-F5344CB8AC3E}">
        <p14:creationId xmlns:p14="http://schemas.microsoft.com/office/powerpoint/2010/main" val="7708309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618238" y="532615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9</a:t>
            </a:r>
            <a:r>
              <a:rPr lang="zh-CN" altLang="en-US" sz="2700" b="1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endParaRPr lang="zh-CN" altLang="en-US" sz="2700" b="1" dirty="0">
              <a:solidFill>
                <a:srgbClr val="273775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6AE0F2-CC52-4E32-B136-9C1075414A3C}"/>
              </a:ext>
            </a:extLst>
          </p:cNvPr>
          <p:cNvSpPr txBox="1"/>
          <p:nvPr/>
        </p:nvSpPr>
        <p:spPr>
          <a:xfrm>
            <a:off x="1393490" y="469148"/>
            <a:ext cx="30460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编辑收货地址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4EB4BE9-81A0-4C10-B39B-F029B0759D83}"/>
              </a:ext>
            </a:extLst>
          </p:cNvPr>
          <p:cNvSpPr txBox="1"/>
          <p:nvPr/>
        </p:nvSpPr>
        <p:spPr>
          <a:xfrm>
            <a:off x="3617108" y="1819902"/>
            <a:ext cx="4330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/>
            <a:r>
              <a:rPr lang="en-US" altLang="zh-CN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en-US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添加的收货地址不能超过</a:t>
            </a:r>
            <a:r>
              <a:rPr lang="en-US" altLang="zh-CN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25</a:t>
            </a:r>
            <a:r>
              <a:rPr lang="zh-CN" altLang="en-US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个字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D016BC4-AE52-46CB-8B15-0C322CD984D9}"/>
              </a:ext>
            </a:extLst>
          </p:cNvPr>
          <p:cNvSpPr txBox="1"/>
          <p:nvPr/>
        </p:nvSpPr>
        <p:spPr>
          <a:xfrm>
            <a:off x="657640" y="1450039"/>
            <a:ext cx="21750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注意事项：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68AEF6-E2A7-4B23-8F3D-AD55277FCEAA}"/>
              </a:ext>
            </a:extLst>
          </p:cNvPr>
          <p:cNvSpPr txBox="1"/>
          <p:nvPr/>
        </p:nvSpPr>
        <p:spPr>
          <a:xfrm>
            <a:off x="3617108" y="3653104"/>
            <a:ext cx="433088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/>
            <a:r>
              <a:rPr lang="en-US" altLang="zh-CN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 </a:t>
            </a:r>
            <a:r>
              <a:rPr lang="zh-CN" altLang="en-US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若在没有收货地址的情况下结账，则程序会让顾客在结账前添加一个收货地址</a:t>
            </a:r>
          </a:p>
        </p:txBody>
      </p:sp>
    </p:spTree>
    <p:extLst>
      <p:ext uri="{BB962C8B-B14F-4D97-AF65-F5344CB8AC3E}">
        <p14:creationId xmlns:p14="http://schemas.microsoft.com/office/powerpoint/2010/main" val="40586238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618238" y="532615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131178-827E-4FA5-AF55-7D348F77EBA2}"/>
              </a:ext>
            </a:extLst>
          </p:cNvPr>
          <p:cNvSpPr txBox="1"/>
          <p:nvPr/>
        </p:nvSpPr>
        <p:spPr>
          <a:xfrm>
            <a:off x="1501799" y="395573"/>
            <a:ext cx="3046018" cy="735747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查看购买记录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866F040-8EDC-45AB-8750-EA40F59E3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799" y="2377108"/>
            <a:ext cx="9020175" cy="2819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9DC50E4-C103-4091-9D1C-B95B36AC10D3}"/>
              </a:ext>
            </a:extLst>
          </p:cNvPr>
          <p:cNvSpPr txBox="1"/>
          <p:nvPr/>
        </p:nvSpPr>
        <p:spPr>
          <a:xfrm>
            <a:off x="6096000" y="503990"/>
            <a:ext cx="5320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在顾客菜单按“</a:t>
            </a:r>
            <a:r>
              <a:rPr lang="en-US" altLang="zh-CN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9</a:t>
            </a:r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”，即可查看用户的所有购买记录</a:t>
            </a:r>
          </a:p>
        </p:txBody>
      </p:sp>
    </p:spTree>
    <p:extLst>
      <p:ext uri="{BB962C8B-B14F-4D97-AF65-F5344CB8AC3E}">
        <p14:creationId xmlns:p14="http://schemas.microsoft.com/office/powerpoint/2010/main" val="1415978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618238" y="532615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11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0B3CD63-A603-4584-B773-ACB043BD154E}"/>
              </a:ext>
            </a:extLst>
          </p:cNvPr>
          <p:cNvSpPr txBox="1"/>
          <p:nvPr/>
        </p:nvSpPr>
        <p:spPr>
          <a:xfrm>
            <a:off x="6096000" y="532613"/>
            <a:ext cx="5320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在顾客菜单按“</a:t>
            </a:r>
            <a:r>
              <a:rPr lang="en-US" altLang="zh-CN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</a:t>
            </a:r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”，即可修改登录密码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E95676-5237-4134-A6BB-6E91AFE0710C}"/>
              </a:ext>
            </a:extLst>
          </p:cNvPr>
          <p:cNvSpPr txBox="1"/>
          <p:nvPr/>
        </p:nvSpPr>
        <p:spPr>
          <a:xfrm>
            <a:off x="1552516" y="395573"/>
            <a:ext cx="3046018" cy="735747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修改密码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1C5C1E-9891-4A41-A28B-6B63F5171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555" y="1554867"/>
            <a:ext cx="3192532" cy="423075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11DADDC-1F6F-48FD-9B00-2D9C1966A2A0}"/>
              </a:ext>
            </a:extLst>
          </p:cNvPr>
          <p:cNvSpPr txBox="1"/>
          <p:nvPr/>
        </p:nvSpPr>
        <p:spPr>
          <a:xfrm>
            <a:off x="775557" y="1988867"/>
            <a:ext cx="4330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/>
            <a:r>
              <a:rPr lang="en-US" altLang="zh-CN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en-US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原来的密码输入错误会导致无法修改！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49EE07-6EA2-4DDA-A3F9-A446F5E4D843}"/>
              </a:ext>
            </a:extLst>
          </p:cNvPr>
          <p:cNvSpPr txBox="1"/>
          <p:nvPr/>
        </p:nvSpPr>
        <p:spPr>
          <a:xfrm>
            <a:off x="163970" y="1300952"/>
            <a:ext cx="21750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注意事项：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DB6857-49B9-49CF-BEF2-C54A0BB0B881}"/>
              </a:ext>
            </a:extLst>
          </p:cNvPr>
          <p:cNvSpPr txBox="1"/>
          <p:nvPr/>
        </p:nvSpPr>
        <p:spPr>
          <a:xfrm>
            <a:off x="705983" y="3429000"/>
            <a:ext cx="4330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/>
            <a:r>
              <a:rPr lang="en-US" altLang="zh-CN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 </a:t>
            </a:r>
            <a:r>
              <a:rPr lang="zh-CN" altLang="en-US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新的密码必须不超过</a:t>
            </a:r>
            <a:r>
              <a:rPr lang="en-US" altLang="zh-CN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  <a:r>
              <a:rPr lang="zh-CN" altLang="en-US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个字符且只由小写字母或数字组成</a:t>
            </a:r>
          </a:p>
        </p:txBody>
      </p:sp>
    </p:spTree>
    <p:extLst>
      <p:ext uri="{BB962C8B-B14F-4D97-AF65-F5344CB8AC3E}">
        <p14:creationId xmlns:p14="http://schemas.microsoft.com/office/powerpoint/2010/main" val="850479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618238" y="532615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0B3CD63-A603-4584-B773-ACB043BD154E}"/>
              </a:ext>
            </a:extLst>
          </p:cNvPr>
          <p:cNvSpPr txBox="1"/>
          <p:nvPr/>
        </p:nvSpPr>
        <p:spPr>
          <a:xfrm>
            <a:off x="6026426" y="266196"/>
            <a:ext cx="53204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在顾客菜单按“</a:t>
            </a:r>
            <a:r>
              <a:rPr lang="en-US" altLang="zh-CN" sz="28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11</a:t>
            </a:r>
            <a:r>
              <a:rPr lang="zh-CN" altLang="en-US" sz="28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”，即可购买</a:t>
            </a:r>
            <a:r>
              <a:rPr lang="en-US" altLang="zh-CN" sz="28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VIP</a:t>
            </a:r>
            <a:r>
              <a:rPr lang="zh-CN" altLang="en-US" sz="28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去广告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D18906-E0FA-4F3C-98B7-95F4AC2663A5}"/>
              </a:ext>
            </a:extLst>
          </p:cNvPr>
          <p:cNvSpPr txBox="1"/>
          <p:nvPr/>
        </p:nvSpPr>
        <p:spPr>
          <a:xfrm>
            <a:off x="1552516" y="418656"/>
            <a:ext cx="3046018" cy="735747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购买</a:t>
            </a:r>
            <a:r>
              <a:rPr lang="en-US" altLang="zh-CN" dirty="0"/>
              <a:t>VIP</a:t>
            </a:r>
            <a:r>
              <a:rPr lang="zh-CN" altLang="en-US" dirty="0"/>
              <a:t>去广告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83D2D70-EE26-41E7-B2FB-00C7B67C6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805" y="1311761"/>
            <a:ext cx="7400925" cy="24193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ABB2F26-8DDA-4E6F-8C6D-9FBA4C3B7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805" y="3987039"/>
            <a:ext cx="7574638" cy="247565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40EBE1E-09D1-4282-9666-E182C567BE8E}"/>
              </a:ext>
            </a:extLst>
          </p:cNvPr>
          <p:cNvSpPr txBox="1"/>
          <p:nvPr/>
        </p:nvSpPr>
        <p:spPr>
          <a:xfrm>
            <a:off x="-721909" y="2320514"/>
            <a:ext cx="532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购买去广告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9BBB4D-8332-413D-AF71-F5C8B0F27AA4}"/>
              </a:ext>
            </a:extLst>
          </p:cNvPr>
          <p:cNvSpPr txBox="1"/>
          <p:nvPr/>
        </p:nvSpPr>
        <p:spPr>
          <a:xfrm>
            <a:off x="-589388" y="5023019"/>
            <a:ext cx="532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购买后已无广告</a:t>
            </a:r>
          </a:p>
        </p:txBody>
      </p:sp>
    </p:spTree>
    <p:extLst>
      <p:ext uri="{BB962C8B-B14F-4D97-AF65-F5344CB8AC3E}">
        <p14:creationId xmlns:p14="http://schemas.microsoft.com/office/powerpoint/2010/main" val="20598201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A3BEC943-94B0-4109-97EF-DF1C2782EED0}"/>
              </a:ext>
            </a:extLst>
          </p:cNvPr>
          <p:cNvSpPr txBox="1"/>
          <p:nvPr/>
        </p:nvSpPr>
        <p:spPr>
          <a:xfrm>
            <a:off x="3559865" y="2144332"/>
            <a:ext cx="4828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除了注销登录以外，上述每一项顾客操作在结束后都将返回顾客菜单处，以便进行下一步操作！</a:t>
            </a:r>
          </a:p>
        </p:txBody>
      </p:sp>
    </p:spTree>
    <p:extLst>
      <p:ext uri="{BB962C8B-B14F-4D97-AF65-F5344CB8AC3E}">
        <p14:creationId xmlns:p14="http://schemas.microsoft.com/office/powerpoint/2010/main" val="41960306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A3BEC943-94B0-4109-97EF-DF1C2782EED0}"/>
              </a:ext>
            </a:extLst>
          </p:cNvPr>
          <p:cNvSpPr txBox="1"/>
          <p:nvPr/>
        </p:nvSpPr>
        <p:spPr>
          <a:xfrm>
            <a:off x="3410778" y="1438654"/>
            <a:ext cx="4828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在主菜单处按“</a:t>
            </a:r>
            <a:r>
              <a:rPr lang="en-US" altLang="zh-CN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”，即可退出本系统！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93E1FE1-9F0B-4562-96E2-5E4BA5B77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3055661"/>
            <a:ext cx="68770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588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5"/>
          <p:cNvSpPr>
            <a:spLocks noChangeArrowheads="1"/>
          </p:cNvSpPr>
          <p:nvPr/>
        </p:nvSpPr>
        <p:spPr bwMode="auto">
          <a:xfrm>
            <a:off x="2976565" y="2278066"/>
            <a:ext cx="6238875" cy="2301875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4275" name="矩形 6"/>
          <p:cNvSpPr>
            <a:spLocks noChangeArrowheads="1"/>
          </p:cNvSpPr>
          <p:nvPr/>
        </p:nvSpPr>
        <p:spPr bwMode="auto">
          <a:xfrm>
            <a:off x="2554289" y="2278066"/>
            <a:ext cx="219075" cy="230187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4276" name="矩形 7"/>
          <p:cNvSpPr>
            <a:spLocks noChangeArrowheads="1"/>
          </p:cNvSpPr>
          <p:nvPr/>
        </p:nvSpPr>
        <p:spPr bwMode="auto">
          <a:xfrm>
            <a:off x="9418641" y="2278066"/>
            <a:ext cx="219075" cy="230187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4278" name="文本框 9"/>
          <p:cNvSpPr txBox="1">
            <a:spLocks noChangeArrowheads="1"/>
          </p:cNvSpPr>
          <p:nvPr/>
        </p:nvSpPr>
        <p:spPr bwMode="auto">
          <a:xfrm>
            <a:off x="4464784" y="2648348"/>
            <a:ext cx="32624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感谢浏览</a:t>
            </a:r>
          </a:p>
        </p:txBody>
      </p:sp>
      <p:sp>
        <p:nvSpPr>
          <p:cNvPr id="9" name="文本框 11">
            <a:extLst>
              <a:ext uri="{FF2B5EF4-FFF2-40B4-BE49-F238E27FC236}">
                <a16:creationId xmlns:a16="http://schemas.microsoft.com/office/drawing/2014/main" id="{3D2BF780-4F74-4CE3-88E3-F2CB9A09A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6984" y="4014951"/>
            <a:ext cx="51548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HAVE A GREAT SHOPPING EXPERIENCE 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3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6351" y="2187575"/>
            <a:ext cx="12206288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文本框 35"/>
          <p:cNvSpPr txBox="1">
            <a:spLocks noChangeArrowheads="1"/>
          </p:cNvSpPr>
          <p:nvPr/>
        </p:nvSpPr>
        <p:spPr bwMode="auto">
          <a:xfrm>
            <a:off x="2660663" y="2828927"/>
            <a:ext cx="53572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7200" dirty="0">
                <a:solidFill>
                  <a:srgbClr val="273775"/>
                </a:solidFill>
                <a:latin typeface="Impact" panose="020B0806030902050204" pitchFamily="34" charset="0"/>
              </a:rPr>
              <a:t>1</a:t>
            </a:r>
            <a:endParaRPr lang="zh-CN" altLang="en-US" sz="7200" dirty="0">
              <a:solidFill>
                <a:srgbClr val="273775"/>
              </a:solidFill>
              <a:latin typeface="Impact" panose="020B0806030902050204" pitchFamily="34" charset="0"/>
            </a:endParaRPr>
          </a:p>
        </p:txBody>
      </p:sp>
      <p:sp>
        <p:nvSpPr>
          <p:cNvPr id="26628" name="文本框 36"/>
          <p:cNvSpPr txBox="1">
            <a:spLocks noChangeArrowheads="1"/>
          </p:cNvSpPr>
          <p:nvPr/>
        </p:nvSpPr>
        <p:spPr bwMode="auto">
          <a:xfrm>
            <a:off x="4267930" y="2816730"/>
            <a:ext cx="480131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7200" dirty="0">
                <a:solidFill>
                  <a:srgbClr val="2737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管理员功能</a:t>
            </a:r>
          </a:p>
        </p:txBody>
      </p:sp>
      <p:sp>
        <p:nvSpPr>
          <p:cNvPr id="26629" name="矩形 39"/>
          <p:cNvSpPr>
            <a:spLocks noChangeArrowheads="1"/>
          </p:cNvSpPr>
          <p:nvPr/>
        </p:nvSpPr>
        <p:spPr bwMode="auto">
          <a:xfrm>
            <a:off x="-4761" y="2071688"/>
            <a:ext cx="12203113" cy="144462"/>
          </a:xfrm>
          <a:prstGeom prst="rect">
            <a:avLst/>
          </a:prstGeom>
          <a:solidFill>
            <a:schemeClr val="bg1">
              <a:alpha val="2196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30" name="矩形 40"/>
          <p:cNvSpPr>
            <a:spLocks noChangeArrowheads="1"/>
          </p:cNvSpPr>
          <p:nvPr/>
        </p:nvSpPr>
        <p:spPr bwMode="auto">
          <a:xfrm>
            <a:off x="-4761" y="4670445"/>
            <a:ext cx="12203113" cy="144463"/>
          </a:xfrm>
          <a:prstGeom prst="rect">
            <a:avLst/>
          </a:prstGeom>
          <a:solidFill>
            <a:schemeClr val="bg1">
              <a:alpha val="2196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6631" name="图片 4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21108" y="2709866"/>
            <a:ext cx="1809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32" name="Group 8"/>
          <p:cNvGrpSpPr>
            <a:grpSpLocks/>
          </p:cNvGrpSpPr>
          <p:nvPr/>
        </p:nvGrpSpPr>
        <p:grpSpPr bwMode="auto">
          <a:xfrm>
            <a:off x="655640" y="187345"/>
            <a:ext cx="10880725" cy="6132513"/>
            <a:chOff x="0" y="0"/>
            <a:chExt cx="10879273" cy="6132779"/>
          </a:xfrm>
        </p:grpSpPr>
        <p:sp>
          <p:nvSpPr>
            <p:cNvPr id="26633" name="六边形 43"/>
            <p:cNvSpPr>
              <a:spLocks noChangeArrowheads="1"/>
            </p:cNvSpPr>
            <p:nvPr/>
          </p:nvSpPr>
          <p:spPr bwMode="auto">
            <a:xfrm>
              <a:off x="64545" y="2066304"/>
              <a:ext cx="668235" cy="576064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4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634" name="六边形 44"/>
            <p:cNvSpPr>
              <a:spLocks noChangeArrowheads="1"/>
            </p:cNvSpPr>
            <p:nvPr/>
          </p:nvSpPr>
          <p:spPr bwMode="auto">
            <a:xfrm>
              <a:off x="0" y="4927266"/>
              <a:ext cx="1002352" cy="864096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2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635" name="六边形 45"/>
            <p:cNvSpPr>
              <a:spLocks noChangeArrowheads="1"/>
            </p:cNvSpPr>
            <p:nvPr/>
          </p:nvSpPr>
          <p:spPr bwMode="auto">
            <a:xfrm>
              <a:off x="5537153" y="4695327"/>
              <a:ext cx="792088" cy="682835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4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636" name="六边形 46"/>
            <p:cNvSpPr>
              <a:spLocks noChangeArrowheads="1"/>
            </p:cNvSpPr>
            <p:nvPr/>
          </p:nvSpPr>
          <p:spPr bwMode="auto">
            <a:xfrm>
              <a:off x="7877413" y="1959534"/>
              <a:ext cx="792088" cy="682835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4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637" name="六边形 47"/>
            <p:cNvSpPr>
              <a:spLocks noChangeArrowheads="1"/>
            </p:cNvSpPr>
            <p:nvPr/>
          </p:nvSpPr>
          <p:spPr bwMode="auto">
            <a:xfrm>
              <a:off x="2419310" y="4026703"/>
              <a:ext cx="792088" cy="682835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2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638" name="六边形 48"/>
            <p:cNvSpPr>
              <a:spLocks noChangeArrowheads="1"/>
            </p:cNvSpPr>
            <p:nvPr/>
          </p:nvSpPr>
          <p:spPr bwMode="auto">
            <a:xfrm>
              <a:off x="9353577" y="0"/>
              <a:ext cx="1339315" cy="1154580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2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639" name="六边形 49"/>
            <p:cNvSpPr>
              <a:spLocks noChangeArrowheads="1"/>
            </p:cNvSpPr>
            <p:nvPr/>
          </p:nvSpPr>
          <p:spPr bwMode="auto">
            <a:xfrm>
              <a:off x="9353577" y="5449944"/>
              <a:ext cx="792088" cy="682835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4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640" name="六边形 50"/>
            <p:cNvSpPr>
              <a:spLocks noChangeArrowheads="1"/>
            </p:cNvSpPr>
            <p:nvPr/>
          </p:nvSpPr>
          <p:spPr bwMode="auto">
            <a:xfrm>
              <a:off x="4758454" y="1276700"/>
              <a:ext cx="792088" cy="682835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2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641" name="六边形 51"/>
            <p:cNvSpPr>
              <a:spLocks noChangeArrowheads="1"/>
            </p:cNvSpPr>
            <p:nvPr/>
          </p:nvSpPr>
          <p:spPr bwMode="auto">
            <a:xfrm>
              <a:off x="10427646" y="2447702"/>
              <a:ext cx="451627" cy="389333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4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矩形 5"/>
          <p:cNvSpPr>
            <a:spLocks noChangeArrowheads="1"/>
          </p:cNvSpPr>
          <p:nvPr/>
        </p:nvSpPr>
        <p:spPr bwMode="auto">
          <a:xfrm>
            <a:off x="261939" y="319088"/>
            <a:ext cx="101600" cy="595312"/>
          </a:xfrm>
          <a:prstGeom prst="rect">
            <a:avLst/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5" name="矩形 6"/>
          <p:cNvSpPr>
            <a:spLocks noChangeArrowheads="1"/>
          </p:cNvSpPr>
          <p:nvPr/>
        </p:nvSpPr>
        <p:spPr bwMode="auto">
          <a:xfrm>
            <a:off x="392113" y="319088"/>
            <a:ext cx="101600" cy="595312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6" name="矩形 7"/>
          <p:cNvSpPr>
            <a:spLocks noChangeArrowheads="1"/>
          </p:cNvSpPr>
          <p:nvPr/>
        </p:nvSpPr>
        <p:spPr bwMode="auto">
          <a:xfrm>
            <a:off x="522288" y="319088"/>
            <a:ext cx="101600" cy="595312"/>
          </a:xfrm>
          <a:prstGeom prst="rect">
            <a:avLst/>
          </a:prstGeom>
          <a:solidFill>
            <a:srgbClr val="87B2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7" name="文本框 8"/>
          <p:cNvSpPr txBox="1">
            <a:spLocks noChangeArrowheads="1"/>
          </p:cNvSpPr>
          <p:nvPr/>
        </p:nvSpPr>
        <p:spPr bwMode="auto">
          <a:xfrm>
            <a:off x="980933" y="324672"/>
            <a:ext cx="19129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FDC4053-245C-4B69-93C8-9C4C2FE4803D}"/>
              </a:ext>
            </a:extLst>
          </p:cNvPr>
          <p:cNvSpPr txBox="1"/>
          <p:nvPr/>
        </p:nvSpPr>
        <p:spPr>
          <a:xfrm>
            <a:off x="623888" y="1310016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登录和注销</a:t>
            </a:r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08517A5A-A9DD-49D5-A275-A4A3A14DD973}"/>
              </a:ext>
            </a:extLst>
          </p:cNvPr>
          <p:cNvSpPr/>
          <p:nvPr/>
        </p:nvSpPr>
        <p:spPr bwMode="auto">
          <a:xfrm rot="16200000">
            <a:off x="4726439" y="536337"/>
            <a:ext cx="425518" cy="2196548"/>
          </a:xfrm>
          <a:prstGeom prst="downArrow">
            <a:avLst>
              <a:gd name="adj1" fmla="val 50000"/>
              <a:gd name="adj2" fmla="val 1108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91D0D8-F9BC-4293-A81D-A2F06B242811}"/>
              </a:ext>
            </a:extLst>
          </p:cNvPr>
          <p:cNvSpPr txBox="1"/>
          <p:nvPr/>
        </p:nvSpPr>
        <p:spPr>
          <a:xfrm>
            <a:off x="6949283" y="1250953"/>
            <a:ext cx="3964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按照</a:t>
            </a:r>
            <a:r>
              <a:rPr lang="zh-CN" altLang="en-US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固定的</a:t>
            </a:r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管理员</a:t>
            </a:r>
            <a:r>
              <a:rPr lang="en-US" altLang="zh-CN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和密码来登录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93C385A-8451-4ED6-AAC0-A80058D20F73}"/>
              </a:ext>
            </a:extLst>
          </p:cNvPr>
          <p:cNvSpPr txBox="1"/>
          <p:nvPr/>
        </p:nvSpPr>
        <p:spPr>
          <a:xfrm>
            <a:off x="626585" y="2278769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商品信息查询</a:t>
            </a:r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D218B5A7-0156-45CE-B29C-44FE27F7572A}"/>
              </a:ext>
            </a:extLst>
          </p:cNvPr>
          <p:cNvSpPr/>
          <p:nvPr/>
        </p:nvSpPr>
        <p:spPr bwMode="auto">
          <a:xfrm rot="16200000">
            <a:off x="4726439" y="1520084"/>
            <a:ext cx="425518" cy="2196548"/>
          </a:xfrm>
          <a:prstGeom prst="downArrow">
            <a:avLst>
              <a:gd name="adj1" fmla="val 50000"/>
              <a:gd name="adj2" fmla="val 1108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9EA8755-4549-469C-9AB6-06DD78398A6E}"/>
              </a:ext>
            </a:extLst>
          </p:cNvPr>
          <p:cNvSpPr txBox="1"/>
          <p:nvPr/>
        </p:nvSpPr>
        <p:spPr>
          <a:xfrm>
            <a:off x="6757742" y="2205060"/>
            <a:ext cx="4689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依次显示店铺中所有商品的</a:t>
            </a:r>
            <a:r>
              <a:rPr lang="en-US" altLang="zh-CN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、名称、品牌、价格、数量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AD99E88-F6FB-40BF-939E-982862DDAEAE}"/>
              </a:ext>
            </a:extLst>
          </p:cNvPr>
          <p:cNvSpPr txBox="1"/>
          <p:nvPr/>
        </p:nvSpPr>
        <p:spPr>
          <a:xfrm>
            <a:off x="623887" y="3247522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修改商品信息</a:t>
            </a:r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53E2A0E7-0F37-4D27-99A1-6C975A1C8EEE}"/>
              </a:ext>
            </a:extLst>
          </p:cNvPr>
          <p:cNvSpPr/>
          <p:nvPr/>
        </p:nvSpPr>
        <p:spPr bwMode="auto">
          <a:xfrm rot="16200000">
            <a:off x="4726439" y="2503832"/>
            <a:ext cx="425518" cy="2196548"/>
          </a:xfrm>
          <a:prstGeom prst="downArrow">
            <a:avLst>
              <a:gd name="adj1" fmla="val 50000"/>
              <a:gd name="adj2" fmla="val 1108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6E6A3E9-4D1B-468E-BAAD-D79ABC9CB194}"/>
              </a:ext>
            </a:extLst>
          </p:cNvPr>
          <p:cNvSpPr txBox="1"/>
          <p:nvPr/>
        </p:nvSpPr>
        <p:spPr>
          <a:xfrm>
            <a:off x="6757742" y="3292703"/>
            <a:ext cx="4689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添加新进的商品；修改商品的数量、价格；删除商品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67B0DD0-35A5-4625-A12C-53493FFA1791}"/>
              </a:ext>
            </a:extLst>
          </p:cNvPr>
          <p:cNvSpPr txBox="1"/>
          <p:nvPr/>
        </p:nvSpPr>
        <p:spPr>
          <a:xfrm>
            <a:off x="623887" y="4216275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售出清单查看</a:t>
            </a:r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E4F4955E-3F19-4B8B-80D3-6E0C837F00D8}"/>
              </a:ext>
            </a:extLst>
          </p:cNvPr>
          <p:cNvSpPr/>
          <p:nvPr/>
        </p:nvSpPr>
        <p:spPr bwMode="auto">
          <a:xfrm rot="16200000">
            <a:off x="4726439" y="3487578"/>
            <a:ext cx="425518" cy="2196548"/>
          </a:xfrm>
          <a:prstGeom prst="downArrow">
            <a:avLst>
              <a:gd name="adj1" fmla="val 50000"/>
              <a:gd name="adj2" fmla="val 1108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4FCA0FE-11FA-4090-93B3-B0565F67F581}"/>
              </a:ext>
            </a:extLst>
          </p:cNvPr>
          <p:cNvSpPr txBox="1"/>
          <p:nvPr/>
        </p:nvSpPr>
        <p:spPr>
          <a:xfrm>
            <a:off x="6668290" y="4355018"/>
            <a:ext cx="468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  <a:sym typeface="+mn-ea"/>
              </a:rPr>
              <a:t>将售出的商品的信息进行展示</a:t>
            </a:r>
            <a:endParaRPr lang="zh-CN" altLang="en-US" sz="2400" b="1" dirty="0">
              <a:solidFill>
                <a:srgbClr val="273775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859D5C7-A84F-4967-B042-4E352EED59C2}"/>
              </a:ext>
            </a:extLst>
          </p:cNvPr>
          <p:cNvSpPr txBox="1"/>
          <p:nvPr/>
        </p:nvSpPr>
        <p:spPr>
          <a:xfrm>
            <a:off x="573087" y="5050207"/>
            <a:ext cx="2728618" cy="649188"/>
          </a:xfrm>
          <a:prstGeom prst="flowChartTerminator">
            <a:avLst/>
          </a:prstGeom>
          <a:solidFill>
            <a:srgbClr val="FFC000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发布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广告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A55AC17-374E-434C-9904-1B10239EE1DB}"/>
              </a:ext>
            </a:extLst>
          </p:cNvPr>
          <p:cNvSpPr txBox="1"/>
          <p:nvPr/>
        </p:nvSpPr>
        <p:spPr>
          <a:xfrm>
            <a:off x="573087" y="5884140"/>
            <a:ext cx="2728618" cy="649188"/>
          </a:xfrm>
          <a:prstGeom prst="flowChartTerminator">
            <a:avLst/>
          </a:prstGeom>
          <a:solidFill>
            <a:srgbClr val="FFC000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发布公告</a:t>
            </a:r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2F1C77E7-D363-461C-A931-5A9034D0E91C}"/>
              </a:ext>
            </a:extLst>
          </p:cNvPr>
          <p:cNvSpPr/>
          <p:nvPr/>
        </p:nvSpPr>
        <p:spPr bwMode="auto">
          <a:xfrm rot="16200000">
            <a:off x="4726439" y="4293480"/>
            <a:ext cx="425518" cy="2196548"/>
          </a:xfrm>
          <a:prstGeom prst="downArrow">
            <a:avLst>
              <a:gd name="adj1" fmla="val 50000"/>
              <a:gd name="adj2" fmla="val 1108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箭头: 下 38">
            <a:extLst>
              <a:ext uri="{FF2B5EF4-FFF2-40B4-BE49-F238E27FC236}">
                <a16:creationId xmlns:a16="http://schemas.microsoft.com/office/drawing/2014/main" id="{2AF54FD5-6ECF-4843-A77B-8BDBEDAB71E9}"/>
              </a:ext>
            </a:extLst>
          </p:cNvPr>
          <p:cNvSpPr/>
          <p:nvPr/>
        </p:nvSpPr>
        <p:spPr bwMode="auto">
          <a:xfrm rot="16200000">
            <a:off x="4751957" y="5099384"/>
            <a:ext cx="425518" cy="2196548"/>
          </a:xfrm>
          <a:prstGeom prst="downArrow">
            <a:avLst>
              <a:gd name="adj1" fmla="val 50000"/>
              <a:gd name="adj2" fmla="val 1108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44FF582-AFDC-4A60-BEF4-4F5D9F10298B}"/>
              </a:ext>
            </a:extLst>
          </p:cNvPr>
          <p:cNvSpPr txBox="1"/>
          <p:nvPr/>
        </p:nvSpPr>
        <p:spPr>
          <a:xfrm>
            <a:off x="6757742" y="5789671"/>
            <a:ext cx="46892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  <a:sym typeface="+mn-ea"/>
              </a:rPr>
              <a:t>更改或删除公告；公告将显示在每个用户的操作菜单处</a:t>
            </a:r>
            <a:endParaRPr lang="zh-CN" altLang="en-US" sz="2200" b="1" dirty="0">
              <a:solidFill>
                <a:srgbClr val="273775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6041FC-CC7D-435F-82A7-25F227B520DC}"/>
              </a:ext>
            </a:extLst>
          </p:cNvPr>
          <p:cNvSpPr/>
          <p:nvPr/>
        </p:nvSpPr>
        <p:spPr>
          <a:xfrm>
            <a:off x="6037472" y="51194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  <a:sym typeface="+mn-ea"/>
              </a:rPr>
              <a:t>发布或删除广告：广告将显示在每个未购买去广告的用户的每一种操作处</a:t>
            </a:r>
            <a:endParaRPr lang="zh-CN" altLang="en-US" b="1" dirty="0">
              <a:solidFill>
                <a:srgbClr val="273775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EE8A656-7C2B-4A65-940F-B6BA9FA891CD}"/>
              </a:ext>
            </a:extLst>
          </p:cNvPr>
          <p:cNvSpPr txBox="1"/>
          <p:nvPr/>
        </p:nvSpPr>
        <p:spPr>
          <a:xfrm>
            <a:off x="2083836" y="461937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登录和注销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56FC48-88F3-4D7A-80F2-D6684B4BA4B6}"/>
              </a:ext>
            </a:extLst>
          </p:cNvPr>
          <p:cNvSpPr txBox="1"/>
          <p:nvPr/>
        </p:nvSpPr>
        <p:spPr>
          <a:xfrm>
            <a:off x="5759107" y="461937"/>
            <a:ext cx="5571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在主菜单按“</a:t>
            </a:r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”，即可按照</a:t>
            </a:r>
            <a:r>
              <a:rPr lang="zh-CN" altLang="en-US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固定的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管理员</a:t>
            </a:r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和密码来登录管理员界面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725558" y="532616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625C93-B029-4AA9-80FD-43CEAC3CD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36" y="1736448"/>
            <a:ext cx="7504042" cy="224566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BA301E7-9EEB-4214-AF16-FD034F22FE87}"/>
              </a:ext>
            </a:extLst>
          </p:cNvPr>
          <p:cNvSpPr txBox="1"/>
          <p:nvPr/>
        </p:nvSpPr>
        <p:spPr>
          <a:xfrm>
            <a:off x="8091144" y="2189961"/>
            <a:ext cx="3978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管理员的</a:t>
            </a:r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是</a:t>
            </a:r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admin;</a:t>
            </a:r>
          </a:p>
          <a:p>
            <a:pPr algn="ctr"/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密码是</a:t>
            </a:r>
            <a:r>
              <a:rPr lang="en-US" altLang="zh-CN" sz="2700" b="1" dirty="0" err="1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mypass</a:t>
            </a:r>
            <a:endParaRPr lang="zh-CN" altLang="en-US" sz="2700" b="1" dirty="0">
              <a:solidFill>
                <a:srgbClr val="273775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119098-295B-4D90-9C80-58949BA1883C}"/>
              </a:ext>
            </a:extLst>
          </p:cNvPr>
          <p:cNvSpPr txBox="1"/>
          <p:nvPr/>
        </p:nvSpPr>
        <p:spPr>
          <a:xfrm>
            <a:off x="8034093" y="5131697"/>
            <a:ext cx="3978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输入错误的</a:t>
            </a:r>
            <a:r>
              <a:rPr lang="en-US" altLang="zh-CN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lang="zh-CN" altLang="en-US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或者密码将导致登录失败！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38F0563-FE63-4621-A288-7A71C3534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37" y="4357713"/>
            <a:ext cx="72390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2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EE8A656-7C2B-4A65-940F-B6BA9FA891CD}"/>
              </a:ext>
            </a:extLst>
          </p:cNvPr>
          <p:cNvSpPr txBox="1"/>
          <p:nvPr/>
        </p:nvSpPr>
        <p:spPr>
          <a:xfrm>
            <a:off x="2083836" y="461937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登录和注销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725558" y="532616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AF5656D-FDA5-4BCE-AF4B-F71DA8C1F51A}"/>
              </a:ext>
            </a:extLst>
          </p:cNvPr>
          <p:cNvSpPr txBox="1"/>
          <p:nvPr/>
        </p:nvSpPr>
        <p:spPr>
          <a:xfrm>
            <a:off x="5431115" y="578782"/>
            <a:ext cx="6316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在管理员菜单按“</a:t>
            </a:r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”，即可注销登录，返回主菜单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76A2BD6-977A-4996-85E8-54AA7D0FE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501" y="2198204"/>
            <a:ext cx="9356998" cy="337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88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725558" y="532616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473D25-3ED8-4180-B06B-10EF0571E4BB}"/>
              </a:ext>
            </a:extLst>
          </p:cNvPr>
          <p:cNvSpPr txBox="1"/>
          <p:nvPr/>
        </p:nvSpPr>
        <p:spPr>
          <a:xfrm>
            <a:off x="1659836" y="472262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商品信息查询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5D7E35-49B7-4812-B084-969E0B8BEDE0}"/>
              </a:ext>
            </a:extLst>
          </p:cNvPr>
          <p:cNvSpPr txBox="1"/>
          <p:nvPr/>
        </p:nvSpPr>
        <p:spPr>
          <a:xfrm>
            <a:off x="5012309" y="371033"/>
            <a:ext cx="558247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在管理员菜单按“</a:t>
            </a:r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”，即可依次显示店铺中所有商品的</a:t>
            </a:r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、名称、品牌、价格、数量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8E54B36-7808-44AB-A129-4788FCBCF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2128629"/>
            <a:ext cx="10620375" cy="37338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D877478-874E-4CB7-8337-6C66E74ECB31}"/>
              </a:ext>
            </a:extLst>
          </p:cNvPr>
          <p:cNvSpPr txBox="1"/>
          <p:nvPr/>
        </p:nvSpPr>
        <p:spPr>
          <a:xfrm>
            <a:off x="2948283" y="6027281"/>
            <a:ext cx="55824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数量为“</a:t>
            </a:r>
            <a:r>
              <a:rPr lang="en-US" altLang="zh-CN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-1</a:t>
            </a:r>
            <a:r>
              <a:rPr lang="zh-CN" altLang="en-US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”表示已被删除的商品</a:t>
            </a:r>
          </a:p>
        </p:txBody>
      </p:sp>
    </p:spTree>
    <p:extLst>
      <p:ext uri="{BB962C8B-B14F-4D97-AF65-F5344CB8AC3E}">
        <p14:creationId xmlns:p14="http://schemas.microsoft.com/office/powerpoint/2010/main" val="3407525391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Office 主题">
  <a:themeElements>
    <a:clrScheme name="8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8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8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9_Office 主题">
  <a:themeElements>
    <a:clrScheme name="9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9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0_Office 主题">
  <a:themeElements>
    <a:clrScheme name="10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2_Office 主题​​">
  <a:themeElements>
    <a:clrScheme name="2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3_自定义设计方案">
  <a:themeElements>
    <a:clrScheme name="3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4_自定义设计方案">
  <a:themeElements>
    <a:clrScheme name="4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5_自定义设计方案">
  <a:themeElements>
    <a:clrScheme name="5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6_自定义设计方案">
  <a:themeElements>
    <a:clrScheme name="6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7_自定义设计方案">
  <a:themeElements>
    <a:clrScheme name="7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9_自定义设计方案">
  <a:themeElements>
    <a:clrScheme name="9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9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10_自定义设计方案">
  <a:themeElements>
    <a:clrScheme name="10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11_自定义设计方案">
  <a:themeElements>
    <a:clrScheme name="11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1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1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12_自定义设计方案">
  <a:themeElements>
    <a:clrScheme name="12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2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2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Office 主题">
  <a:themeElements>
    <a:clrScheme name="5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Office 主题">
  <a:themeElements>
    <a:clrScheme name="6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Office 主题">
  <a:themeElements>
    <a:clrScheme name="7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_Office 主题 1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1367</TotalTime>
  <Pages>0</Pages>
  <Words>1745</Words>
  <Characters>0</Characters>
  <Application>Microsoft Office PowerPoint</Application>
  <DocSecurity>0</DocSecurity>
  <PresentationFormat>宽屏</PresentationFormat>
  <Lines>0</Lines>
  <Paragraphs>235</Paragraphs>
  <Slides>46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23</vt:i4>
      </vt:variant>
      <vt:variant>
        <vt:lpstr>幻灯片标题</vt:lpstr>
      </vt:variant>
      <vt:variant>
        <vt:i4>46</vt:i4>
      </vt:variant>
    </vt:vector>
  </HeadingPairs>
  <TitlesOfParts>
    <vt:vector size="79" baseType="lpstr">
      <vt:lpstr>等线</vt:lpstr>
      <vt:lpstr>黑体</vt:lpstr>
      <vt:lpstr>宋体</vt:lpstr>
      <vt:lpstr>微软雅黑</vt:lpstr>
      <vt:lpstr>微软雅黑</vt:lpstr>
      <vt:lpstr>Arial</vt:lpstr>
      <vt:lpstr>Calibri</vt:lpstr>
      <vt:lpstr>Calibri Light</vt:lpstr>
      <vt:lpstr>Impact</vt:lpstr>
      <vt:lpstr>Segoe UI</vt:lpstr>
      <vt:lpstr>第一PPT，www.1ppt.com</vt:lpstr>
      <vt:lpstr>1_自定义设计方案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9_Office 主题</vt:lpstr>
      <vt:lpstr>10_Office 主题</vt:lpstr>
      <vt:lpstr>2_Office 主题​​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9_自定义设计方案</vt:lpstr>
      <vt:lpstr>10_自定义设计方案</vt:lpstr>
      <vt:lpstr>11_自定义设计方案</vt:lpstr>
      <vt:lpstr>12_自定义设计方案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蓝色多边形</dc:title>
  <dc:creator>第一PPT</dc:creator>
  <cp:keywords>www.1ppt.com</cp:keywords>
  <dc:description>www.1ppt.com</dc:description>
  <cp:lastModifiedBy>徐文风</cp:lastModifiedBy>
  <cp:revision>209</cp:revision>
  <dcterms:created xsi:type="dcterms:W3CDTF">2014-06-29T08:22:42Z</dcterms:created>
  <dcterms:modified xsi:type="dcterms:W3CDTF">2018-04-21T08:35:16Z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2052-9.1.0.4555</vt:lpwstr>
  </property>
</Properties>
</file>