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60" r:id="rId3"/>
    <p:sldId id="266" r:id="rId4"/>
    <p:sldId id="283" r:id="rId5"/>
    <p:sldId id="263" r:id="rId6"/>
    <p:sldId id="282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8" autoAdjust="0"/>
    <p:restoredTop sz="94660"/>
  </p:normalViewPr>
  <p:slideViewPr>
    <p:cSldViewPr snapToGrid="0">
      <p:cViewPr varScale="1">
        <p:scale>
          <a:sx n="79" d="100"/>
          <a:sy n="79" d="100"/>
        </p:scale>
        <p:origin x="1474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18A5A-203C-49E9-8525-81CD1D16CF10}" type="datetimeFigureOut">
              <a:rPr lang="zh-CN" altLang="en-US" smtClean="0"/>
              <a:t>2018/9/20/Thu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6F1AA-0EE8-413B-B194-C87D188F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66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884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198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775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955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554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299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421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6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58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22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>
            <a:off x="6172428" y="-74856"/>
            <a:ext cx="6345905" cy="8214531"/>
            <a:chOff x="426691" y="11113"/>
            <a:chExt cx="4297710" cy="5563222"/>
          </a:xfrm>
        </p:grpSpPr>
        <p:sp>
          <p:nvSpPr>
            <p:cNvPr id="7" name="Freeform 52">
              <a:extLst>
                <a:ext uri="{FF2B5EF4-FFF2-40B4-BE49-F238E27FC236}">
                  <a16:creationId xmlns:a16="http://schemas.microsoft.com/office/drawing/2014/main" id="{5AE7BFE4-B078-4EA6-81A0-FA79891DF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53">
              <a:extLst>
                <a:ext uri="{FF2B5EF4-FFF2-40B4-BE49-F238E27FC236}">
                  <a16:creationId xmlns:a16="http://schemas.microsoft.com/office/drawing/2014/main" id="{495E2E58-4349-4F31-8576-B59B1C288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54">
              <a:extLst>
                <a:ext uri="{FF2B5EF4-FFF2-40B4-BE49-F238E27FC236}">
                  <a16:creationId xmlns:a16="http://schemas.microsoft.com/office/drawing/2014/main" id="{29B2B49A-3D85-4C5F-80DA-3335E282D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55">
              <a:extLst>
                <a:ext uri="{FF2B5EF4-FFF2-40B4-BE49-F238E27FC236}">
                  <a16:creationId xmlns:a16="http://schemas.microsoft.com/office/drawing/2014/main" id="{D11DEE1C-8D6B-4971-B803-7ADEBB1D8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56">
              <a:extLst>
                <a:ext uri="{FF2B5EF4-FFF2-40B4-BE49-F238E27FC236}">
                  <a16:creationId xmlns:a16="http://schemas.microsoft.com/office/drawing/2014/main" id="{67BEB93D-5051-4E32-88CC-DB904F4CA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57">
              <a:extLst>
                <a:ext uri="{FF2B5EF4-FFF2-40B4-BE49-F238E27FC236}">
                  <a16:creationId xmlns:a16="http://schemas.microsoft.com/office/drawing/2014/main" id="{9F7DC038-F611-4FB2-BA86-BC1EF178F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8">
              <a:extLst>
                <a:ext uri="{FF2B5EF4-FFF2-40B4-BE49-F238E27FC236}">
                  <a16:creationId xmlns:a16="http://schemas.microsoft.com/office/drawing/2014/main" id="{597C21FE-D10D-4740-99B7-A97FF217A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9">
              <a:extLst>
                <a:ext uri="{FF2B5EF4-FFF2-40B4-BE49-F238E27FC236}">
                  <a16:creationId xmlns:a16="http://schemas.microsoft.com/office/drawing/2014/main" id="{B3A8C18C-7C2B-4B95-AD87-1C6BAD5E5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60">
              <a:extLst>
                <a:ext uri="{FF2B5EF4-FFF2-40B4-BE49-F238E27FC236}">
                  <a16:creationId xmlns:a16="http://schemas.microsoft.com/office/drawing/2014/main" id="{A2A1EC4D-B9C9-42F0-906C-33DEE21C4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61">
              <a:extLst>
                <a:ext uri="{FF2B5EF4-FFF2-40B4-BE49-F238E27FC236}">
                  <a16:creationId xmlns:a16="http://schemas.microsoft.com/office/drawing/2014/main" id="{1022DC44-B6F2-4215-9A4C-57943E5F70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65">
              <a:extLst>
                <a:ext uri="{FF2B5EF4-FFF2-40B4-BE49-F238E27FC236}">
                  <a16:creationId xmlns:a16="http://schemas.microsoft.com/office/drawing/2014/main" id="{AB631E9B-4A19-4410-AC44-03B42E6FB6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691" y="178768"/>
              <a:ext cx="3132043" cy="5395567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74">
              <a:extLst>
                <a:ext uri="{FF2B5EF4-FFF2-40B4-BE49-F238E27FC236}">
                  <a16:creationId xmlns:a16="http://schemas.microsoft.com/office/drawing/2014/main" id="{1AD5C506-2500-4255-8BFA-C469462A8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F5AB857F-8B16-4BA4-A474-C2C87196621D}"/>
                </a:ext>
              </a:extLst>
            </p:cNvPr>
            <p:cNvGrpSpPr/>
            <p:nvPr/>
          </p:nvGrpSpPr>
          <p:grpSpPr>
            <a:xfrm>
              <a:off x="1492251" y="846138"/>
              <a:ext cx="2413000" cy="2414588"/>
              <a:chOff x="1492251" y="846138"/>
              <a:chExt cx="2413000" cy="2414588"/>
            </a:xfrm>
          </p:grpSpPr>
          <p:sp>
            <p:nvSpPr>
              <p:cNvPr id="22" name="Freeform 73">
                <a:extLst>
                  <a:ext uri="{FF2B5EF4-FFF2-40B4-BE49-F238E27FC236}">
                    <a16:creationId xmlns:a16="http://schemas.microsoft.com/office/drawing/2014/main" id="{6D774D1C-FCE4-4BD5-AED6-4BA41880A4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2251" y="846138"/>
                <a:ext cx="2413000" cy="24145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73">
                <a:extLst>
                  <a:ext uri="{FF2B5EF4-FFF2-40B4-BE49-F238E27FC236}">
                    <a16:creationId xmlns:a16="http://schemas.microsoft.com/office/drawing/2014/main" id="{32C721E1-1695-461D-8DD9-A920D323B1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0292" y="1025526"/>
                <a:ext cx="2057634" cy="20589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blipFill dpi="0" rotWithShape="1"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20" name="Freeform 74">
              <a:extLst>
                <a:ext uri="{FF2B5EF4-FFF2-40B4-BE49-F238E27FC236}">
                  <a16:creationId xmlns:a16="http://schemas.microsoft.com/office/drawing/2014/main" id="{8515E49D-7B65-4A69-9AEA-F203B59DF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74">
              <a:extLst>
                <a:ext uri="{FF2B5EF4-FFF2-40B4-BE49-F238E27FC236}">
                  <a16:creationId xmlns:a16="http://schemas.microsoft.com/office/drawing/2014/main" id="{9726867D-F46C-4BB3-9FA0-FAA4E8694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888414" y="873276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1395378" y="394304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1683510" y="5370414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4273146" y="5460958"/>
            <a:ext cx="1735506" cy="1732831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-4925183" y="1401160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4273146" y="497610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7F6F31-F607-4505-B214-94766F3A9EE2}"/>
              </a:ext>
            </a:extLst>
          </p:cNvPr>
          <p:cNvSpPr/>
          <p:nvPr/>
        </p:nvSpPr>
        <p:spPr>
          <a:xfrm>
            <a:off x="888414" y="1998361"/>
            <a:ext cx="49503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spc="300" dirty="0">
                <a:latin typeface="POLYA Regular" panose="00000500000000000000" pitchFamily="50" charset="0"/>
                <a:ea typeface="微软雅黑" panose="020B0503020204020204" pitchFamily="34" charset="-122"/>
                <a:cs typeface="+mn-ea"/>
                <a:sym typeface="+mn-lt"/>
              </a:rPr>
              <a:t>搭建计算机初学者论坛</a:t>
            </a:r>
          </a:p>
        </p:txBody>
      </p:sp>
    </p:spTree>
    <p:extLst>
      <p:ext uri="{BB962C8B-B14F-4D97-AF65-F5344CB8AC3E}">
        <p14:creationId xmlns:p14="http://schemas.microsoft.com/office/powerpoint/2010/main" val="277886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3787380" y="-245149"/>
            <a:ext cx="4788608" cy="5532908"/>
            <a:chOff x="1385458" y="991717"/>
            <a:chExt cx="3799418" cy="438996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D3B9094-1BAC-43B0-819B-DB0E370D3645}"/>
                </a:ext>
              </a:extLst>
            </p:cNvPr>
            <p:cNvGrpSpPr/>
            <p:nvPr/>
          </p:nvGrpSpPr>
          <p:grpSpPr>
            <a:xfrm>
              <a:off x="1385458" y="991717"/>
              <a:ext cx="3799418" cy="4389967"/>
              <a:chOff x="1039093" y="743787"/>
              <a:chExt cx="2849563" cy="3292475"/>
            </a:xfrm>
          </p:grpSpPr>
          <p:sp>
            <p:nvSpPr>
              <p:cNvPr id="7" name="Freeform 52">
                <a:extLst>
                  <a:ext uri="{FF2B5EF4-FFF2-40B4-BE49-F238E27FC236}">
                    <a16:creationId xmlns:a16="http://schemas.microsoft.com/office/drawing/2014/main" id="{BBB432FE-3DD4-42FD-B57B-52177EB6E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9093" y="1567699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8 w 1037"/>
                  <a:gd name="T3" fmla="*/ 1037 h 1037"/>
                  <a:gd name="T4" fmla="*/ 0 w 1037"/>
                  <a:gd name="T5" fmla="*/ 519 h 1037"/>
                  <a:gd name="T6" fmla="*/ 518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8" y="1037"/>
                    </a:lnTo>
                    <a:lnTo>
                      <a:pt x="0" y="519"/>
                    </a:lnTo>
                    <a:lnTo>
                      <a:pt x="518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64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Freeform 54">
                <a:extLst>
                  <a:ext uri="{FF2B5EF4-FFF2-40B4-BE49-F238E27FC236}">
                    <a16:creationId xmlns:a16="http://schemas.microsoft.com/office/drawing/2014/main" id="{7100CCB8-E643-48AC-A590-D2F3A6C3BA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743787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9 w 1037"/>
                  <a:gd name="T3" fmla="*/ 1037 h 1037"/>
                  <a:gd name="T4" fmla="*/ 0 w 1037"/>
                  <a:gd name="T5" fmla="*/ 519 h 1037"/>
                  <a:gd name="T6" fmla="*/ 519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9" y="1037"/>
                    </a:lnTo>
                    <a:lnTo>
                      <a:pt x="0" y="519"/>
                    </a:lnTo>
                    <a:lnTo>
                      <a:pt x="519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Freeform 58">
                <a:extLst>
                  <a:ext uri="{FF2B5EF4-FFF2-40B4-BE49-F238E27FC236}">
                    <a16:creationId xmlns:a16="http://schemas.microsoft.com/office/drawing/2014/main" id="{6F725922-1C40-4565-8C67-6F0B6D51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2391612"/>
                <a:ext cx="1646238" cy="1644650"/>
              </a:xfrm>
              <a:custGeom>
                <a:avLst/>
                <a:gdLst>
                  <a:gd name="T0" fmla="*/ 1037 w 1037"/>
                  <a:gd name="T1" fmla="*/ 518 h 1036"/>
                  <a:gd name="T2" fmla="*/ 519 w 1037"/>
                  <a:gd name="T3" fmla="*/ 1036 h 1036"/>
                  <a:gd name="T4" fmla="*/ 0 w 1037"/>
                  <a:gd name="T5" fmla="*/ 518 h 1036"/>
                  <a:gd name="T6" fmla="*/ 519 w 1037"/>
                  <a:gd name="T7" fmla="*/ 0 h 1036"/>
                  <a:gd name="T8" fmla="*/ 1037 w 1037"/>
                  <a:gd name="T9" fmla="*/ 518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6">
                    <a:moveTo>
                      <a:pt x="1037" y="518"/>
                    </a:moveTo>
                    <a:lnTo>
                      <a:pt x="519" y="1036"/>
                    </a:lnTo>
                    <a:lnTo>
                      <a:pt x="0" y="518"/>
                    </a:lnTo>
                    <a:lnTo>
                      <a:pt x="519" y="0"/>
                    </a:lnTo>
                    <a:lnTo>
                      <a:pt x="1037" y="518"/>
                    </a:lnTo>
                    <a:close/>
                  </a:path>
                </a:pathLst>
              </a:custGeom>
              <a:solidFill>
                <a:srgbClr val="009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Freeform 73">
                <a:extLst>
                  <a:ext uri="{FF2B5EF4-FFF2-40B4-BE49-F238E27FC236}">
                    <a16:creationId xmlns:a16="http://schemas.microsoft.com/office/drawing/2014/main" id="{09E69AF2-8C8B-4E01-86A5-13C841D508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656" y="1183524"/>
                <a:ext cx="2413000" cy="24145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2148F50-8EB9-4D0B-BCDA-792820FCA5C7}"/>
                </a:ext>
              </a:extLst>
            </p:cNvPr>
            <p:cNvGrpSpPr/>
            <p:nvPr/>
          </p:nvGrpSpPr>
          <p:grpSpPr>
            <a:xfrm>
              <a:off x="3153509" y="1960329"/>
              <a:ext cx="1009019" cy="2364485"/>
              <a:chOff x="4261295" y="262650"/>
              <a:chExt cx="756764" cy="1773364"/>
            </a:xfrm>
          </p:grpSpPr>
          <p:sp>
            <p:nvSpPr>
              <p:cNvPr id="5" name="TextBox 7">
                <a:extLst>
                  <a:ext uri="{FF2B5EF4-FFF2-40B4-BE49-F238E27FC236}">
                    <a16:creationId xmlns:a16="http://schemas.microsoft.com/office/drawing/2014/main" id="{B5344690-EA46-4279-8869-1E0875E05AFA}"/>
                  </a:ext>
                </a:extLst>
              </p:cNvPr>
              <p:cNvSpPr txBox="1"/>
              <p:nvPr/>
            </p:nvSpPr>
            <p:spPr>
              <a:xfrm rot="16200000">
                <a:off x="4150703" y="990435"/>
                <a:ext cx="1350150" cy="384563"/>
              </a:xfrm>
              <a:prstGeom prst="rect">
                <a:avLst/>
              </a:prstGeom>
              <a:noFill/>
            </p:spPr>
            <p:txBody>
              <a:bodyPr wrap="square" lIns="0" tIns="0" rIns="0" bIns="0" anchor="b" anchorCtr="0">
                <a:normAutofit/>
              </a:bodyPr>
              <a:lstStyle/>
              <a:p>
                <a:pPr algn="ctr" defTabSz="1219170"/>
                <a:r>
                  <a:rPr lang="en-US" altLang="zh-CN" sz="2400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Contents</a:t>
                </a:r>
              </a:p>
            </p:txBody>
          </p:sp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 rot="16200000">
                <a:off x="3720862" y="803083"/>
                <a:ext cx="1773364" cy="692497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algn="ctr" defTabSz="1219170"/>
                <a:r>
                  <a:rPr lang="zh-CN" altLang="en-US" sz="5333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第一部分</a:t>
                </a:r>
              </a:p>
            </p:txBody>
          </p:sp>
        </p:grp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E450E6C3-29A0-46C6-9E0B-7831B526E39C}"/>
              </a:ext>
            </a:extLst>
          </p:cNvPr>
          <p:cNvSpPr/>
          <p:nvPr/>
        </p:nvSpPr>
        <p:spPr>
          <a:xfrm>
            <a:off x="3811856" y="5262257"/>
            <a:ext cx="47343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想法来源</a:t>
            </a:r>
            <a:endParaRPr lang="en-US" altLang="zh-CN" sz="4400" b="1" spc="3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10261014" y="873276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10767978" y="394304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608519" y="6192575"/>
            <a:ext cx="1735506" cy="1732831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210830" y="969661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17794" y="490689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0" y="5869518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2006557" y="2275267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9931357" y="5191928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01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6032" y="482964"/>
            <a:ext cx="5797318" cy="965260"/>
            <a:chOff x="6264832" y="1562464"/>
            <a:chExt cx="5797318" cy="965260"/>
          </a:xfrm>
        </p:grpSpPr>
        <p:grpSp>
          <p:nvGrpSpPr>
            <p:cNvPr id="3" name="组合 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想法来源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57" name="图片 56">
            <a:extLst>
              <a:ext uri="{FF2B5EF4-FFF2-40B4-BE49-F238E27FC236}">
                <a16:creationId xmlns:a16="http://schemas.microsoft.com/office/drawing/2014/main" id="{6EC50B9D-7F1B-49A2-9775-E2863D4379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2" t="52242" r="262" b="37891"/>
          <a:stretch/>
        </p:blipFill>
        <p:spPr>
          <a:xfrm>
            <a:off x="513095" y="1826137"/>
            <a:ext cx="5910255" cy="4324645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05F53D27-B912-4E91-B1C2-080DDD20E9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99605"/>
            <a:ext cx="6096000" cy="3512800"/>
          </a:xfrm>
          <a:prstGeom prst="rect">
            <a:avLst/>
          </a:prstGeom>
        </p:spPr>
      </p:pic>
      <p:sp>
        <p:nvSpPr>
          <p:cNvPr id="60" name="矩形 59">
            <a:extLst>
              <a:ext uri="{FF2B5EF4-FFF2-40B4-BE49-F238E27FC236}">
                <a16:creationId xmlns:a16="http://schemas.microsoft.com/office/drawing/2014/main" id="{1E017352-9194-4F95-9E65-9D714C803C09}"/>
              </a:ext>
            </a:extLst>
          </p:cNvPr>
          <p:cNvSpPr/>
          <p:nvPr/>
        </p:nvSpPr>
        <p:spPr>
          <a:xfrm>
            <a:off x="7457679" y="4804792"/>
            <a:ext cx="47343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pc="300" dirty="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lt"/>
              </a:rPr>
              <a:t>2018</a:t>
            </a:r>
            <a:r>
              <a:rPr lang="zh-CN" altLang="en-US" sz="2800" b="1" spc="300" dirty="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lt"/>
              </a:rPr>
              <a:t>年的西祠胡同</a:t>
            </a:r>
          </a:p>
        </p:txBody>
      </p:sp>
    </p:spTree>
    <p:extLst>
      <p:ext uri="{BB962C8B-B14F-4D97-AF65-F5344CB8AC3E}">
        <p14:creationId xmlns:p14="http://schemas.microsoft.com/office/powerpoint/2010/main" val="379336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6032" y="482964"/>
            <a:ext cx="5797318" cy="965260"/>
            <a:chOff x="6264832" y="1562464"/>
            <a:chExt cx="5797318" cy="965260"/>
          </a:xfrm>
        </p:grpSpPr>
        <p:grpSp>
          <p:nvGrpSpPr>
            <p:cNvPr id="3" name="组合 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想法来源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0" name="矩形 59">
            <a:extLst>
              <a:ext uri="{FF2B5EF4-FFF2-40B4-BE49-F238E27FC236}">
                <a16:creationId xmlns:a16="http://schemas.microsoft.com/office/drawing/2014/main" id="{1E017352-9194-4F95-9E65-9D714C803C09}"/>
              </a:ext>
            </a:extLst>
          </p:cNvPr>
          <p:cNvSpPr/>
          <p:nvPr/>
        </p:nvSpPr>
        <p:spPr>
          <a:xfrm>
            <a:off x="714938" y="1684737"/>
            <a:ext cx="28382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lt"/>
              </a:rPr>
              <a:t>下载的烦恼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BC6F89D-49EC-4E4E-9622-CA3D8FBBB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28" y="2268935"/>
            <a:ext cx="8047417" cy="1386947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B9BC3BA-65CA-49BF-B695-902B9A1A92DE}"/>
              </a:ext>
            </a:extLst>
          </p:cNvPr>
          <p:cNvCxnSpPr/>
          <p:nvPr/>
        </p:nvCxnSpPr>
        <p:spPr>
          <a:xfrm>
            <a:off x="714938" y="1623759"/>
            <a:ext cx="0" cy="10170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EFB6D0A2-B55B-48F2-ABF0-08C3D7F31379}"/>
              </a:ext>
            </a:extLst>
          </p:cNvPr>
          <p:cNvSpPr/>
          <p:nvPr/>
        </p:nvSpPr>
        <p:spPr>
          <a:xfrm>
            <a:off x="9024054" y="4304050"/>
            <a:ext cx="28382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lt"/>
              </a:rPr>
              <a:t>安装的烦恼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E5F3C43-4DCD-45FC-BD1B-02EBC5207026}"/>
              </a:ext>
            </a:extLst>
          </p:cNvPr>
          <p:cNvCxnSpPr>
            <a:cxnSpLocks/>
          </p:cNvCxnSpPr>
          <p:nvPr/>
        </p:nvCxnSpPr>
        <p:spPr>
          <a:xfrm>
            <a:off x="11355355" y="3974841"/>
            <a:ext cx="0" cy="13902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1F61CCB7-AA8B-4ED3-A80D-1F341EB8C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248" y="3890401"/>
            <a:ext cx="5067300" cy="29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1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3787380" y="-245149"/>
            <a:ext cx="4788608" cy="5532908"/>
            <a:chOff x="1385458" y="991717"/>
            <a:chExt cx="3799418" cy="438996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D3B9094-1BAC-43B0-819B-DB0E370D3645}"/>
                </a:ext>
              </a:extLst>
            </p:cNvPr>
            <p:cNvGrpSpPr/>
            <p:nvPr/>
          </p:nvGrpSpPr>
          <p:grpSpPr>
            <a:xfrm>
              <a:off x="1385458" y="991717"/>
              <a:ext cx="3799418" cy="4389967"/>
              <a:chOff x="1039093" y="743787"/>
              <a:chExt cx="2849563" cy="3292475"/>
            </a:xfrm>
          </p:grpSpPr>
          <p:sp>
            <p:nvSpPr>
              <p:cNvPr id="7" name="Freeform 52">
                <a:extLst>
                  <a:ext uri="{FF2B5EF4-FFF2-40B4-BE49-F238E27FC236}">
                    <a16:creationId xmlns:a16="http://schemas.microsoft.com/office/drawing/2014/main" id="{BBB432FE-3DD4-42FD-B57B-52177EB6E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9093" y="1567699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8 w 1037"/>
                  <a:gd name="T3" fmla="*/ 1037 h 1037"/>
                  <a:gd name="T4" fmla="*/ 0 w 1037"/>
                  <a:gd name="T5" fmla="*/ 519 h 1037"/>
                  <a:gd name="T6" fmla="*/ 518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8" y="1037"/>
                    </a:lnTo>
                    <a:lnTo>
                      <a:pt x="0" y="519"/>
                    </a:lnTo>
                    <a:lnTo>
                      <a:pt x="518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64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" name="Freeform 54">
                <a:extLst>
                  <a:ext uri="{FF2B5EF4-FFF2-40B4-BE49-F238E27FC236}">
                    <a16:creationId xmlns:a16="http://schemas.microsoft.com/office/drawing/2014/main" id="{7100CCB8-E643-48AC-A590-D2F3A6C3BA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743787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9 w 1037"/>
                  <a:gd name="T3" fmla="*/ 1037 h 1037"/>
                  <a:gd name="T4" fmla="*/ 0 w 1037"/>
                  <a:gd name="T5" fmla="*/ 519 h 1037"/>
                  <a:gd name="T6" fmla="*/ 519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9" y="1037"/>
                    </a:lnTo>
                    <a:lnTo>
                      <a:pt x="0" y="519"/>
                    </a:lnTo>
                    <a:lnTo>
                      <a:pt x="519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Freeform 58">
                <a:extLst>
                  <a:ext uri="{FF2B5EF4-FFF2-40B4-BE49-F238E27FC236}">
                    <a16:creationId xmlns:a16="http://schemas.microsoft.com/office/drawing/2014/main" id="{6F725922-1C40-4565-8C67-6F0B6D51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2391612"/>
                <a:ext cx="1646238" cy="1644650"/>
              </a:xfrm>
              <a:custGeom>
                <a:avLst/>
                <a:gdLst>
                  <a:gd name="T0" fmla="*/ 1037 w 1037"/>
                  <a:gd name="T1" fmla="*/ 518 h 1036"/>
                  <a:gd name="T2" fmla="*/ 519 w 1037"/>
                  <a:gd name="T3" fmla="*/ 1036 h 1036"/>
                  <a:gd name="T4" fmla="*/ 0 w 1037"/>
                  <a:gd name="T5" fmla="*/ 518 h 1036"/>
                  <a:gd name="T6" fmla="*/ 519 w 1037"/>
                  <a:gd name="T7" fmla="*/ 0 h 1036"/>
                  <a:gd name="T8" fmla="*/ 1037 w 1037"/>
                  <a:gd name="T9" fmla="*/ 518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6">
                    <a:moveTo>
                      <a:pt x="1037" y="518"/>
                    </a:moveTo>
                    <a:lnTo>
                      <a:pt x="519" y="1036"/>
                    </a:lnTo>
                    <a:lnTo>
                      <a:pt x="0" y="518"/>
                    </a:lnTo>
                    <a:lnTo>
                      <a:pt x="519" y="0"/>
                    </a:lnTo>
                    <a:lnTo>
                      <a:pt x="1037" y="518"/>
                    </a:lnTo>
                    <a:close/>
                  </a:path>
                </a:pathLst>
              </a:custGeom>
              <a:solidFill>
                <a:srgbClr val="009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Freeform 73">
                <a:extLst>
                  <a:ext uri="{FF2B5EF4-FFF2-40B4-BE49-F238E27FC236}">
                    <a16:creationId xmlns:a16="http://schemas.microsoft.com/office/drawing/2014/main" id="{09E69AF2-8C8B-4E01-86A5-13C841D508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656" y="1183524"/>
                <a:ext cx="2413000" cy="24145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2148F50-8EB9-4D0B-BCDA-792820FCA5C7}"/>
                </a:ext>
              </a:extLst>
            </p:cNvPr>
            <p:cNvGrpSpPr/>
            <p:nvPr/>
          </p:nvGrpSpPr>
          <p:grpSpPr>
            <a:xfrm>
              <a:off x="3153509" y="1960329"/>
              <a:ext cx="1009019" cy="2364485"/>
              <a:chOff x="4261295" y="262650"/>
              <a:chExt cx="756764" cy="1773364"/>
            </a:xfrm>
          </p:grpSpPr>
          <p:sp>
            <p:nvSpPr>
              <p:cNvPr id="5" name="TextBox 7">
                <a:extLst>
                  <a:ext uri="{FF2B5EF4-FFF2-40B4-BE49-F238E27FC236}">
                    <a16:creationId xmlns:a16="http://schemas.microsoft.com/office/drawing/2014/main" id="{B5344690-EA46-4279-8869-1E0875E05AFA}"/>
                  </a:ext>
                </a:extLst>
              </p:cNvPr>
              <p:cNvSpPr txBox="1"/>
              <p:nvPr/>
            </p:nvSpPr>
            <p:spPr>
              <a:xfrm rot="16200000">
                <a:off x="4150703" y="990435"/>
                <a:ext cx="1350150" cy="384563"/>
              </a:xfrm>
              <a:prstGeom prst="rect">
                <a:avLst/>
              </a:prstGeom>
              <a:noFill/>
            </p:spPr>
            <p:txBody>
              <a:bodyPr wrap="square" lIns="0" tIns="0" rIns="0" bIns="0" anchor="b" anchorCtr="0">
                <a:normAutofit/>
              </a:bodyPr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Contents</a:t>
                </a:r>
              </a:p>
            </p:txBody>
          </p:sp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 rot="16200000">
                <a:off x="3720862" y="803083"/>
                <a:ext cx="1773364" cy="692497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333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第二部分</a:t>
                </a:r>
              </a:p>
            </p:txBody>
          </p:sp>
        </p:grp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E450E6C3-29A0-46C6-9E0B-7831B526E39C}"/>
              </a:ext>
            </a:extLst>
          </p:cNvPr>
          <p:cNvSpPr/>
          <p:nvPr/>
        </p:nvSpPr>
        <p:spPr>
          <a:xfrm>
            <a:off x="3811856" y="5262257"/>
            <a:ext cx="47343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4400" b="1" kern="0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大致架构展示 </a:t>
            </a:r>
            <a:endParaRPr lang="en-US" altLang="zh-CN" sz="4400" b="1" kern="0" spc="3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0" algn="ctr">
              <a:defRPr/>
            </a:pPr>
            <a:endParaRPr kumimoji="0" lang="zh-CN" altLang="en-US" sz="1600" b="1" i="0" u="none" strike="noStrike" kern="0" cap="none" spc="3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10261014" y="873276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10767978" y="394304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608519" y="6192575"/>
            <a:ext cx="1735506" cy="1732831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210830" y="969661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17794" y="490689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0" y="5869518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2006557" y="2275267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9931357" y="5191928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2126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974010" y="519099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ea typeface="宋体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7F6F31-F607-4505-B214-94766F3A9EE2}"/>
              </a:ext>
            </a:extLst>
          </p:cNvPr>
          <p:cNvSpPr/>
          <p:nvPr/>
        </p:nvSpPr>
        <p:spPr>
          <a:xfrm>
            <a:off x="6388584" y="2852319"/>
            <a:ext cx="505190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800" b="1" i="0" u="none" strike="noStrike" kern="0" cap="none" spc="3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感谢观看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-211805" y="-74856"/>
            <a:ext cx="6345905" cy="8214531"/>
            <a:chOff x="426691" y="11113"/>
            <a:chExt cx="4297710" cy="5563222"/>
          </a:xfrm>
        </p:grpSpPr>
        <p:sp>
          <p:nvSpPr>
            <p:cNvPr id="7" name="Freeform 52">
              <a:extLst>
                <a:ext uri="{FF2B5EF4-FFF2-40B4-BE49-F238E27FC236}">
                  <a16:creationId xmlns:a16="http://schemas.microsoft.com/office/drawing/2014/main" id="{5AE7BFE4-B078-4EA6-81A0-FA79891DF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Freeform 53">
              <a:extLst>
                <a:ext uri="{FF2B5EF4-FFF2-40B4-BE49-F238E27FC236}">
                  <a16:creationId xmlns:a16="http://schemas.microsoft.com/office/drawing/2014/main" id="{495E2E58-4349-4F31-8576-B59B1C288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54">
              <a:extLst>
                <a:ext uri="{FF2B5EF4-FFF2-40B4-BE49-F238E27FC236}">
                  <a16:creationId xmlns:a16="http://schemas.microsoft.com/office/drawing/2014/main" id="{29B2B49A-3D85-4C5F-80DA-3335E282D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55">
              <a:extLst>
                <a:ext uri="{FF2B5EF4-FFF2-40B4-BE49-F238E27FC236}">
                  <a16:creationId xmlns:a16="http://schemas.microsoft.com/office/drawing/2014/main" id="{D11DEE1C-8D6B-4971-B803-7ADEBB1D8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56">
              <a:extLst>
                <a:ext uri="{FF2B5EF4-FFF2-40B4-BE49-F238E27FC236}">
                  <a16:creationId xmlns:a16="http://schemas.microsoft.com/office/drawing/2014/main" id="{67BEB93D-5051-4E32-88CC-DB904F4CA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57">
              <a:extLst>
                <a:ext uri="{FF2B5EF4-FFF2-40B4-BE49-F238E27FC236}">
                  <a16:creationId xmlns:a16="http://schemas.microsoft.com/office/drawing/2014/main" id="{9F7DC038-F611-4FB2-BA86-BC1EF178F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58">
              <a:extLst>
                <a:ext uri="{FF2B5EF4-FFF2-40B4-BE49-F238E27FC236}">
                  <a16:creationId xmlns:a16="http://schemas.microsoft.com/office/drawing/2014/main" id="{597C21FE-D10D-4740-99B7-A97FF217A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59">
              <a:extLst>
                <a:ext uri="{FF2B5EF4-FFF2-40B4-BE49-F238E27FC236}">
                  <a16:creationId xmlns:a16="http://schemas.microsoft.com/office/drawing/2014/main" id="{B3A8C18C-7C2B-4B95-AD87-1C6BAD5E5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0">
              <a:extLst>
                <a:ext uri="{FF2B5EF4-FFF2-40B4-BE49-F238E27FC236}">
                  <a16:creationId xmlns:a16="http://schemas.microsoft.com/office/drawing/2014/main" id="{A2A1EC4D-B9C9-42F0-906C-33DEE21C4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1">
              <a:extLst>
                <a:ext uri="{FF2B5EF4-FFF2-40B4-BE49-F238E27FC236}">
                  <a16:creationId xmlns:a16="http://schemas.microsoft.com/office/drawing/2014/main" id="{1022DC44-B6F2-4215-9A4C-57943E5F70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5">
              <a:extLst>
                <a:ext uri="{FF2B5EF4-FFF2-40B4-BE49-F238E27FC236}">
                  <a16:creationId xmlns:a16="http://schemas.microsoft.com/office/drawing/2014/main" id="{AB631E9B-4A19-4410-AC44-03B42E6FB6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691" y="178768"/>
              <a:ext cx="3132043" cy="5395567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74">
              <a:extLst>
                <a:ext uri="{FF2B5EF4-FFF2-40B4-BE49-F238E27FC236}">
                  <a16:creationId xmlns:a16="http://schemas.microsoft.com/office/drawing/2014/main" id="{1AD5C506-2500-4255-8BFA-C469462A8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F5AB857F-8B16-4BA4-A474-C2C87196621D}"/>
                </a:ext>
              </a:extLst>
            </p:cNvPr>
            <p:cNvGrpSpPr/>
            <p:nvPr/>
          </p:nvGrpSpPr>
          <p:grpSpPr>
            <a:xfrm>
              <a:off x="1492251" y="846138"/>
              <a:ext cx="2413000" cy="2414588"/>
              <a:chOff x="1492251" y="846138"/>
              <a:chExt cx="2413000" cy="2414588"/>
            </a:xfrm>
          </p:grpSpPr>
          <p:sp>
            <p:nvSpPr>
              <p:cNvPr id="22" name="Freeform 73">
                <a:extLst>
                  <a:ext uri="{FF2B5EF4-FFF2-40B4-BE49-F238E27FC236}">
                    <a16:creationId xmlns:a16="http://schemas.microsoft.com/office/drawing/2014/main" id="{6D774D1C-FCE4-4BD5-AED6-4BA41880A4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2251" y="846138"/>
                <a:ext cx="2413000" cy="24145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73">
                <a:extLst>
                  <a:ext uri="{FF2B5EF4-FFF2-40B4-BE49-F238E27FC236}">
                    <a16:creationId xmlns:a16="http://schemas.microsoft.com/office/drawing/2014/main" id="{32C721E1-1695-461D-8DD9-A920D323B1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0292" y="1025526"/>
                <a:ext cx="2057634" cy="20589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blipFill dpi="0" rotWithShape="1"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0" name="Freeform 74">
              <a:extLst>
                <a:ext uri="{FF2B5EF4-FFF2-40B4-BE49-F238E27FC236}">
                  <a16:creationId xmlns:a16="http://schemas.microsoft.com/office/drawing/2014/main" id="{8515E49D-7B65-4A69-9AEA-F203B59DF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74">
              <a:extLst>
                <a:ext uri="{FF2B5EF4-FFF2-40B4-BE49-F238E27FC236}">
                  <a16:creationId xmlns:a16="http://schemas.microsoft.com/office/drawing/2014/main" id="{9726867D-F46C-4BB3-9FA0-FAA4E8694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4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10261014" y="873276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10767978" y="394304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11056110" y="5370414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608519" y="6192575"/>
            <a:ext cx="1735506" cy="1732831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4447417" y="1401160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75108" y="3252538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7990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226</Words>
  <Application>Microsoft Office PowerPoint</Application>
  <PresentationFormat>宽屏</PresentationFormat>
  <Paragraphs>31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POLYA Regular</vt:lpstr>
      <vt:lpstr>等线</vt:lpstr>
      <vt:lpstr>华文细黑</vt:lpstr>
      <vt:lpstr>宋体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</dc:creator>
  <cp:keywords>www.1ppt.com</cp:keywords>
  <dc:description>www.1ppt.com</dc:description>
  <cp:lastModifiedBy>Administrator</cp:lastModifiedBy>
  <cp:revision>33</cp:revision>
  <dcterms:created xsi:type="dcterms:W3CDTF">2017-11-24T13:19:37Z</dcterms:created>
  <dcterms:modified xsi:type="dcterms:W3CDTF">2018-09-20T05:13:42Z</dcterms:modified>
</cp:coreProperties>
</file>