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472C4"/>
    <a:srgbClr val="FF0000"/>
    <a:srgbClr val="7030A0"/>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Világos stílus 1 – 1. jelölőszín">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02"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654609580052493E-2"/>
          <c:y val="3.9453776611256937E-2"/>
          <c:w val="0.96388705708661415"/>
          <c:h val="0.85837824438611843"/>
        </c:manualLayout>
      </c:layout>
      <c:barChart>
        <c:barDir val="col"/>
        <c:grouping val="clustered"/>
        <c:varyColors val="0"/>
        <c:ser>
          <c:idx val="0"/>
          <c:order val="0"/>
          <c:tx>
            <c:strRef>
              <c:f>Munka1!$B$1</c:f>
              <c:strCache>
                <c:ptCount val="1"/>
                <c:pt idx="0">
                  <c:v>Borzasztó</c:v>
                </c:pt>
              </c:strCache>
            </c:strRef>
          </c:tx>
          <c:spPr>
            <a:solidFill>
              <a:srgbClr val="FF0000"/>
            </a:solidFill>
            <a:ln>
              <a:noFill/>
            </a:ln>
            <a:effectLst>
              <a:outerShdw blurRad="57150" dist="19050" dir="5400000" algn="ctr" rotWithShape="0">
                <a:srgbClr val="000000">
                  <a:alpha val="63000"/>
                </a:srgbClr>
              </a:outerShdw>
            </a:effectLst>
          </c:spPr>
          <c:invertIfNegative val="0"/>
          <c:cat>
            <c:strRef>
              <c:f>Munka1!$A$2:$A$6</c:f>
              <c:strCache>
                <c:ptCount val="5"/>
                <c:pt idx="0">
                  <c:v>1: Értékelje a számítógépek sebességét</c:v>
                </c:pt>
                <c:pt idx="1">
                  <c:v>2: Értékele a hálózati sebesség minőségét</c:v>
                </c:pt>
                <c:pt idx="2">
                  <c:v>3: Értékelje a gépek versenyképességét a mai technológiával szemben</c:v>
                </c:pt>
                <c:pt idx="3">
                  <c:v>4: Értékelje a kérdőívet</c:v>
                </c:pt>
                <c:pt idx="4">
                  <c:v>5: Hogyan írná le szolgáltatásunkat barátjainak, családjának, stb ?</c:v>
                </c:pt>
              </c:strCache>
            </c:strRef>
          </c:cat>
          <c:val>
            <c:numRef>
              <c:f>Munka1!$B$2:$B$6</c:f>
              <c:numCache>
                <c:formatCode>General</c:formatCode>
                <c:ptCount val="5"/>
                <c:pt idx="0">
                  <c:v>8</c:v>
                </c:pt>
                <c:pt idx="1">
                  <c:v>5</c:v>
                </c:pt>
                <c:pt idx="2">
                  <c:v>3</c:v>
                </c:pt>
                <c:pt idx="3">
                  <c:v>10</c:v>
                </c:pt>
                <c:pt idx="4">
                  <c:v>5</c:v>
                </c:pt>
              </c:numCache>
            </c:numRef>
          </c:val>
          <c:extLst>
            <c:ext xmlns:c16="http://schemas.microsoft.com/office/drawing/2014/chart" uri="{C3380CC4-5D6E-409C-BE32-E72D297353CC}">
              <c16:uniqueId val="{00000000-B81D-4BD0-8514-3D2EE391A7F8}"/>
            </c:ext>
          </c:extLst>
        </c:ser>
        <c:ser>
          <c:idx val="1"/>
          <c:order val="1"/>
          <c:tx>
            <c:strRef>
              <c:f>Munka1!$C$1</c:f>
              <c:strCache>
                <c:ptCount val="1"/>
                <c:pt idx="0">
                  <c:v>Minimumot elérte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Munka1!$A$2:$A$6</c:f>
              <c:strCache>
                <c:ptCount val="5"/>
                <c:pt idx="0">
                  <c:v>1: Értékelje a számítógépek sebességét</c:v>
                </c:pt>
                <c:pt idx="1">
                  <c:v>2: Értékele a hálózati sebesség minőségét</c:v>
                </c:pt>
                <c:pt idx="2">
                  <c:v>3: Értékelje a gépek versenyképességét a mai technológiával szemben</c:v>
                </c:pt>
                <c:pt idx="3">
                  <c:v>4: Értékelje a kérdőívet</c:v>
                </c:pt>
                <c:pt idx="4">
                  <c:v>5: Hogyan írná le szolgáltatásunkat barátjainak, családjának, stb ?</c:v>
                </c:pt>
              </c:strCache>
            </c:strRef>
          </c:cat>
          <c:val>
            <c:numRef>
              <c:f>Munka1!$C$2:$C$6</c:f>
              <c:numCache>
                <c:formatCode>General</c:formatCode>
                <c:ptCount val="5"/>
                <c:pt idx="0">
                  <c:v>2</c:v>
                </c:pt>
                <c:pt idx="1">
                  <c:v>8</c:v>
                </c:pt>
                <c:pt idx="2">
                  <c:v>1</c:v>
                </c:pt>
                <c:pt idx="3">
                  <c:v>10</c:v>
                </c:pt>
                <c:pt idx="4">
                  <c:v>3</c:v>
                </c:pt>
              </c:numCache>
            </c:numRef>
          </c:val>
          <c:extLst>
            <c:ext xmlns:c16="http://schemas.microsoft.com/office/drawing/2014/chart" uri="{C3380CC4-5D6E-409C-BE32-E72D297353CC}">
              <c16:uniqueId val="{00000001-B81D-4BD0-8514-3D2EE391A7F8}"/>
            </c:ext>
          </c:extLst>
        </c:ser>
        <c:ser>
          <c:idx val="2"/>
          <c:order val="2"/>
          <c:tx>
            <c:strRef>
              <c:f>Munka1!$D$1</c:f>
              <c:strCache>
                <c:ptCount val="1"/>
                <c:pt idx="0">
                  <c:v>Közepes</c:v>
                </c:pt>
              </c:strCache>
            </c:strRef>
          </c:tx>
          <c:spPr>
            <a:solidFill>
              <a:srgbClr val="FFFF00"/>
            </a:solidFill>
            <a:ln>
              <a:noFill/>
            </a:ln>
            <a:effectLst>
              <a:outerShdw blurRad="57150" dist="19050" dir="5400000" algn="ctr" rotWithShape="0">
                <a:srgbClr val="000000">
                  <a:alpha val="63000"/>
                </a:srgbClr>
              </a:outerShdw>
            </a:effectLst>
          </c:spPr>
          <c:invertIfNegative val="0"/>
          <c:cat>
            <c:strRef>
              <c:f>Munka1!$A$2:$A$6</c:f>
              <c:strCache>
                <c:ptCount val="5"/>
                <c:pt idx="0">
                  <c:v>1: Értékelje a számítógépek sebességét</c:v>
                </c:pt>
                <c:pt idx="1">
                  <c:v>2: Értékele a hálózati sebesség minőségét</c:v>
                </c:pt>
                <c:pt idx="2">
                  <c:v>3: Értékelje a gépek versenyképességét a mai technológiával szemben</c:v>
                </c:pt>
                <c:pt idx="3">
                  <c:v>4: Értékelje a kérdőívet</c:v>
                </c:pt>
                <c:pt idx="4">
                  <c:v>5: Hogyan írná le szolgáltatásunkat barátjainak, családjának, stb ?</c:v>
                </c:pt>
              </c:strCache>
            </c:strRef>
          </c:cat>
          <c:val>
            <c:numRef>
              <c:f>Munka1!$D$2:$D$6</c:f>
              <c:numCache>
                <c:formatCode>General</c:formatCode>
                <c:ptCount val="5"/>
                <c:pt idx="0">
                  <c:v>10</c:v>
                </c:pt>
                <c:pt idx="1">
                  <c:v>11</c:v>
                </c:pt>
                <c:pt idx="2">
                  <c:v>11</c:v>
                </c:pt>
                <c:pt idx="3">
                  <c:v>10</c:v>
                </c:pt>
                <c:pt idx="4">
                  <c:v>5</c:v>
                </c:pt>
              </c:numCache>
            </c:numRef>
          </c:val>
          <c:extLst>
            <c:ext xmlns:c16="http://schemas.microsoft.com/office/drawing/2014/chart" uri="{C3380CC4-5D6E-409C-BE32-E72D297353CC}">
              <c16:uniqueId val="{00000002-B81D-4BD0-8514-3D2EE391A7F8}"/>
            </c:ext>
          </c:extLst>
        </c:ser>
        <c:ser>
          <c:idx val="3"/>
          <c:order val="3"/>
          <c:tx>
            <c:strRef>
              <c:f>Munka1!$E$1</c:f>
              <c:strCache>
                <c:ptCount val="1"/>
                <c:pt idx="0">
                  <c:v>Megfelelő</c:v>
                </c:pt>
              </c:strCache>
            </c:strRef>
          </c:tx>
          <c:spPr>
            <a:solidFill>
              <a:srgbClr val="4472C4"/>
            </a:solidFill>
            <a:ln>
              <a:noFill/>
            </a:ln>
            <a:effectLst>
              <a:outerShdw blurRad="57150" dist="19050" dir="5400000" algn="ctr" rotWithShape="0">
                <a:srgbClr val="000000">
                  <a:alpha val="63000"/>
                </a:srgbClr>
              </a:outerShdw>
            </a:effectLst>
          </c:spPr>
          <c:invertIfNegative val="0"/>
          <c:cat>
            <c:strRef>
              <c:f>Munka1!$A$2:$A$6</c:f>
              <c:strCache>
                <c:ptCount val="5"/>
                <c:pt idx="0">
                  <c:v>1: Értékelje a számítógépek sebességét</c:v>
                </c:pt>
                <c:pt idx="1">
                  <c:v>2: Értékele a hálózati sebesség minőségét</c:v>
                </c:pt>
                <c:pt idx="2">
                  <c:v>3: Értékelje a gépek versenyképességét a mai technológiával szemben</c:v>
                </c:pt>
                <c:pt idx="3">
                  <c:v>4: Értékelje a kérdőívet</c:v>
                </c:pt>
                <c:pt idx="4">
                  <c:v>5: Hogyan írná le szolgáltatásunkat barátjainak, családjának, stb ?</c:v>
                </c:pt>
              </c:strCache>
            </c:strRef>
          </c:cat>
          <c:val>
            <c:numRef>
              <c:f>Munka1!$E$2:$E$6</c:f>
              <c:numCache>
                <c:formatCode>General</c:formatCode>
                <c:ptCount val="5"/>
                <c:pt idx="0">
                  <c:v>11</c:v>
                </c:pt>
                <c:pt idx="1">
                  <c:v>15</c:v>
                </c:pt>
                <c:pt idx="2">
                  <c:v>21</c:v>
                </c:pt>
                <c:pt idx="3">
                  <c:v>10</c:v>
                </c:pt>
                <c:pt idx="4">
                  <c:v>27</c:v>
                </c:pt>
              </c:numCache>
            </c:numRef>
          </c:val>
          <c:extLst>
            <c:ext xmlns:c16="http://schemas.microsoft.com/office/drawing/2014/chart" uri="{C3380CC4-5D6E-409C-BE32-E72D297353CC}">
              <c16:uniqueId val="{00000003-B81D-4BD0-8514-3D2EE391A7F8}"/>
            </c:ext>
          </c:extLst>
        </c:ser>
        <c:ser>
          <c:idx val="4"/>
          <c:order val="4"/>
          <c:tx>
            <c:strRef>
              <c:f>Munka1!$F$1</c:f>
              <c:strCache>
                <c:ptCount val="1"/>
                <c:pt idx="0">
                  <c:v>Kíváló</c:v>
                </c:pt>
              </c:strCache>
            </c:strRef>
          </c:tx>
          <c:spPr>
            <a:solidFill>
              <a:schemeClr val="accent6"/>
            </a:solidFill>
            <a:ln>
              <a:noFill/>
            </a:ln>
            <a:effectLst>
              <a:outerShdw blurRad="57150" dist="19050" dir="5400000" algn="ctr" rotWithShape="0">
                <a:srgbClr val="000000">
                  <a:alpha val="63000"/>
                </a:srgbClr>
              </a:outerShdw>
            </a:effectLst>
          </c:spPr>
          <c:invertIfNegative val="0"/>
          <c:cat>
            <c:strRef>
              <c:f>Munka1!$A$2:$A$6</c:f>
              <c:strCache>
                <c:ptCount val="5"/>
                <c:pt idx="0">
                  <c:v>1: Értékelje a számítógépek sebességét</c:v>
                </c:pt>
                <c:pt idx="1">
                  <c:v>2: Értékele a hálózati sebesség minőségét</c:v>
                </c:pt>
                <c:pt idx="2">
                  <c:v>3: Értékelje a gépek versenyképességét a mai technológiával szemben</c:v>
                </c:pt>
                <c:pt idx="3">
                  <c:v>4: Értékelje a kérdőívet</c:v>
                </c:pt>
                <c:pt idx="4">
                  <c:v>5: Hogyan írná le szolgáltatásunkat barátjainak, családjának, stb ?</c:v>
                </c:pt>
              </c:strCache>
            </c:strRef>
          </c:cat>
          <c:val>
            <c:numRef>
              <c:f>Munka1!$F$2:$F$6</c:f>
              <c:numCache>
                <c:formatCode>General</c:formatCode>
                <c:ptCount val="5"/>
                <c:pt idx="0">
                  <c:v>9</c:v>
                </c:pt>
                <c:pt idx="1">
                  <c:v>11</c:v>
                </c:pt>
                <c:pt idx="2">
                  <c:v>9</c:v>
                </c:pt>
                <c:pt idx="3">
                  <c:v>10</c:v>
                </c:pt>
                <c:pt idx="4">
                  <c:v>10</c:v>
                </c:pt>
              </c:numCache>
            </c:numRef>
          </c:val>
          <c:extLst>
            <c:ext xmlns:c16="http://schemas.microsoft.com/office/drawing/2014/chart" uri="{C3380CC4-5D6E-409C-BE32-E72D297353CC}">
              <c16:uniqueId val="{00000004-B81D-4BD0-8514-3D2EE391A7F8}"/>
            </c:ext>
          </c:extLst>
        </c:ser>
        <c:dLbls>
          <c:showLegendKey val="0"/>
          <c:showVal val="0"/>
          <c:showCatName val="0"/>
          <c:showSerName val="0"/>
          <c:showPercent val="0"/>
          <c:showBubbleSize val="0"/>
        </c:dLbls>
        <c:gapWidth val="100"/>
        <c:overlap val="-24"/>
        <c:axId val="1220756399"/>
        <c:axId val="1220758063"/>
      </c:barChart>
      <c:catAx>
        <c:axId val="12207563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u-HU"/>
          </a:p>
        </c:txPr>
        <c:crossAx val="1220758063"/>
        <c:crosses val="autoZero"/>
        <c:auto val="1"/>
        <c:lblAlgn val="ctr"/>
        <c:lblOffset val="100"/>
        <c:noMultiLvlLbl val="0"/>
      </c:catAx>
      <c:valAx>
        <c:axId val="1220758063"/>
        <c:scaling>
          <c:orientation val="minMax"/>
          <c:max val="50"/>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u-HU"/>
          </a:p>
        </c:txPr>
        <c:crossAx val="1220756399"/>
        <c:crosses val="autoZero"/>
        <c:crossBetween val="between"/>
        <c:majorUnit val="10"/>
        <c:minorUnit val="1"/>
      </c:valAx>
      <c:spPr>
        <a:noFill/>
        <a:ln>
          <a:noFill/>
        </a:ln>
        <a:effectLst/>
      </c:spPr>
    </c:plotArea>
    <c:legend>
      <c:legendPos val="b"/>
      <c:layout>
        <c:manualLayout>
          <c:xMode val="edge"/>
          <c:yMode val="edge"/>
          <c:x val="6.2212926509186417E-4"/>
          <c:y val="0.96210382035578867"/>
          <c:w val="0.40083907480314962"/>
          <c:h val="3.78961796442111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u-H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hu-H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err="1">
                <a:solidFill>
                  <a:srgbClr val="FF0000"/>
                </a:solidFill>
              </a:rPr>
              <a:t>Körülbelül</a:t>
            </a:r>
            <a:r>
              <a:rPr lang="en-US" baseline="0" dirty="0">
                <a:solidFill>
                  <a:srgbClr val="FF0000"/>
                </a:solidFill>
              </a:rPr>
              <a:t> </a:t>
            </a:r>
            <a:r>
              <a:rPr lang="en-US" baseline="0" dirty="0" err="1">
                <a:solidFill>
                  <a:srgbClr val="FF0000"/>
                </a:solidFill>
              </a:rPr>
              <a:t>hány</a:t>
            </a:r>
            <a:r>
              <a:rPr lang="en-US" baseline="0" dirty="0">
                <a:solidFill>
                  <a:srgbClr val="FF0000"/>
                </a:solidFill>
              </a:rPr>
              <a:t> </a:t>
            </a:r>
            <a:r>
              <a:rPr lang="en-US" baseline="0" dirty="0" err="1">
                <a:solidFill>
                  <a:srgbClr val="FF0000"/>
                </a:solidFill>
              </a:rPr>
              <a:t>ügyfél</a:t>
            </a:r>
            <a:r>
              <a:rPr lang="en-US" baseline="0" dirty="0">
                <a:solidFill>
                  <a:srgbClr val="FF0000"/>
                </a:solidFill>
              </a:rPr>
              <a:t> </a:t>
            </a:r>
            <a:r>
              <a:rPr lang="en-US" baseline="0" dirty="0" err="1">
                <a:solidFill>
                  <a:srgbClr val="FF0000"/>
                </a:solidFill>
              </a:rPr>
              <a:t>utazását</a:t>
            </a:r>
            <a:r>
              <a:rPr lang="en-US" baseline="0" dirty="0">
                <a:solidFill>
                  <a:srgbClr val="FF0000"/>
                </a:solidFill>
              </a:rPr>
              <a:t> </a:t>
            </a:r>
            <a:r>
              <a:rPr lang="en-US" baseline="0" dirty="0" err="1">
                <a:solidFill>
                  <a:srgbClr val="FF0000"/>
                </a:solidFill>
              </a:rPr>
              <a:t>bonyolítja</a:t>
            </a:r>
            <a:r>
              <a:rPr lang="en-US" baseline="0" dirty="0">
                <a:solidFill>
                  <a:srgbClr val="FF0000"/>
                </a:solidFill>
              </a:rPr>
              <a:t> le </a:t>
            </a:r>
            <a:r>
              <a:rPr lang="en-US" baseline="0" dirty="0" err="1">
                <a:solidFill>
                  <a:srgbClr val="FF0000"/>
                </a:solidFill>
              </a:rPr>
              <a:t>hetente</a:t>
            </a:r>
            <a:r>
              <a:rPr lang="en-US" baseline="0" dirty="0">
                <a:solidFill>
                  <a:srgbClr val="FF0000"/>
                </a:solidFill>
              </a:rPr>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doughnutChart>
        <c:varyColors val="1"/>
        <c:ser>
          <c:idx val="0"/>
          <c:order val="0"/>
          <c:tx>
            <c:strRef>
              <c:f>Munka1!$B$1</c:f>
              <c:strCache>
                <c:ptCount val="1"/>
                <c:pt idx="0">
                  <c:v>Körülbelül hány ügyfél utazását bonyolítja le hetente?</c:v>
                </c:pt>
              </c:strCache>
            </c:strRef>
          </c:tx>
          <c:dPt>
            <c:idx val="0"/>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3-DF0D-4E72-ADCB-8A28016C2B09}"/>
              </c:ext>
            </c:extLst>
          </c:dPt>
          <c:dPt>
            <c:idx val="1"/>
            <c:bubble3D val="0"/>
            <c:spPr>
              <a:solidFill>
                <a:schemeClr val="accent2"/>
              </a:solidFill>
              <a:ln w="19050">
                <a:solidFill>
                  <a:schemeClr val="lt1"/>
                </a:solidFill>
              </a:ln>
              <a:effectLst/>
            </c:spPr>
          </c:dPt>
          <c:dPt>
            <c:idx val="2"/>
            <c:bubble3D val="0"/>
            <c:spPr>
              <a:solidFill>
                <a:srgbClr val="4472C4"/>
              </a:solidFill>
              <a:ln w="19050">
                <a:solidFill>
                  <a:schemeClr val="lt1"/>
                </a:solidFill>
              </a:ln>
              <a:effectLst/>
            </c:spPr>
            <c:extLst>
              <c:ext xmlns:c16="http://schemas.microsoft.com/office/drawing/2014/chart" uri="{C3380CC4-5D6E-409C-BE32-E72D297353CC}">
                <c16:uniqueId val="{00000002-DF0D-4E72-ADCB-8A28016C2B09}"/>
              </c:ext>
            </c:extLst>
          </c:dPt>
          <c:dPt>
            <c:idx val="3"/>
            <c:bubble3D val="0"/>
            <c:spPr>
              <a:solidFill>
                <a:schemeClr val="accent4"/>
              </a:solidFill>
              <a:ln w="19050">
                <a:solidFill>
                  <a:schemeClr val="lt1"/>
                </a:solidFill>
              </a:ln>
              <a:effectLst/>
            </c:spPr>
          </c:dPt>
          <c:dPt>
            <c:idx val="4"/>
            <c:bubble3D val="0"/>
            <c:spPr>
              <a:solidFill>
                <a:srgbClr val="FF0000"/>
              </a:solidFill>
              <a:ln w="19050">
                <a:solidFill>
                  <a:schemeClr val="lt1"/>
                </a:solidFill>
              </a:ln>
              <a:effectLst/>
            </c:spPr>
            <c:extLst>
              <c:ext xmlns:c16="http://schemas.microsoft.com/office/drawing/2014/chart" uri="{C3380CC4-5D6E-409C-BE32-E72D297353CC}">
                <c16:uniqueId val="{00000001-DF0D-4E72-ADCB-8A28016C2B09}"/>
              </c:ext>
            </c:extLst>
          </c:dPt>
          <c:dPt>
            <c:idx val="5"/>
            <c:bubble3D val="0"/>
            <c:spPr>
              <a:solidFill>
                <a:schemeClr val="accent6"/>
              </a:solidFill>
              <a:ln w="19050">
                <a:solidFill>
                  <a:schemeClr val="lt1"/>
                </a:solidFill>
              </a:ln>
              <a:effectLst/>
            </c:spPr>
          </c:dPt>
          <c:cat>
            <c:strRef>
              <c:f>Munka1!$A$2:$A$7</c:f>
              <c:strCache>
                <c:ptCount val="6"/>
                <c:pt idx="0">
                  <c:v>1: 1-10</c:v>
                </c:pt>
                <c:pt idx="1">
                  <c:v>2: 10-25</c:v>
                </c:pt>
                <c:pt idx="2">
                  <c:v>3: 25-50</c:v>
                </c:pt>
                <c:pt idx="3">
                  <c:v>4: 50-75</c:v>
                </c:pt>
                <c:pt idx="4">
                  <c:v>5: 75-100</c:v>
                </c:pt>
                <c:pt idx="5">
                  <c:v>6: 100-125</c:v>
                </c:pt>
              </c:strCache>
            </c:strRef>
          </c:cat>
          <c:val>
            <c:numRef>
              <c:f>Munka1!$B$2:$B$7</c:f>
              <c:numCache>
                <c:formatCode>General</c:formatCode>
                <c:ptCount val="6"/>
                <c:pt idx="0">
                  <c:v>1</c:v>
                </c:pt>
                <c:pt idx="1">
                  <c:v>5</c:v>
                </c:pt>
                <c:pt idx="2">
                  <c:v>12</c:v>
                </c:pt>
                <c:pt idx="3">
                  <c:v>22</c:v>
                </c:pt>
                <c:pt idx="4">
                  <c:v>12</c:v>
                </c:pt>
                <c:pt idx="5">
                  <c:v>8</c:v>
                </c:pt>
              </c:numCache>
            </c:numRef>
          </c:val>
          <c:extLst>
            <c:ext xmlns:c16="http://schemas.microsoft.com/office/drawing/2014/chart" uri="{C3380CC4-5D6E-409C-BE32-E72D297353CC}">
              <c16:uniqueId val="{00000000-DF0D-4E72-ADCB-8A28016C2B09}"/>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solidFill>
          <a:srgbClr val="FFC000"/>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u-H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err="1">
                <a:solidFill>
                  <a:srgbClr val="FF0000"/>
                </a:solidFill>
              </a:rPr>
              <a:t>Hányan használják együtt a hálózatot egyszerre általában?</a:t>
            </a:r>
            <a:endParaRPr lang="en-US" baseline="0" dirty="0">
              <a:solidFill>
                <a:srgbClr val="FF000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doughnutChart>
        <c:varyColors val="1"/>
        <c:ser>
          <c:idx val="0"/>
          <c:order val="0"/>
          <c:tx>
            <c:strRef>
              <c:f>Munka1!$B$1</c:f>
              <c:strCache>
                <c:ptCount val="1"/>
                <c:pt idx="0">
                  <c:v>Hányan használják együtt a hálózatot egyszerre általában?</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Munka1!$A$2:$A$11</c:f>
              <c:strCache>
                <c:ptCount val="10"/>
                <c:pt idx="0">
                  <c:v>1: 1-5</c:v>
                </c:pt>
                <c:pt idx="1">
                  <c:v>2: 5-10</c:v>
                </c:pt>
                <c:pt idx="2">
                  <c:v>3: 10-15</c:v>
                </c:pt>
                <c:pt idx="3">
                  <c:v>4: 15-20</c:v>
                </c:pt>
                <c:pt idx="4">
                  <c:v>5: 20-25</c:v>
                </c:pt>
                <c:pt idx="5">
                  <c:v>6: 25-30</c:v>
                </c:pt>
                <c:pt idx="6">
                  <c:v>7: 30-35</c:v>
                </c:pt>
                <c:pt idx="7">
                  <c:v>8: 35-40</c:v>
                </c:pt>
                <c:pt idx="8">
                  <c:v>9: 40-45</c:v>
                </c:pt>
                <c:pt idx="9">
                  <c:v>10: 45-50</c:v>
                </c:pt>
              </c:strCache>
            </c:strRef>
          </c:cat>
          <c:val>
            <c:numRef>
              <c:f>Munka1!$B$2:$B$11</c:f>
              <c:numCache>
                <c:formatCode>General</c:formatCode>
                <c:ptCount val="10"/>
                <c:pt idx="0">
                  <c:v>2</c:v>
                </c:pt>
                <c:pt idx="1">
                  <c:v>2</c:v>
                </c:pt>
                <c:pt idx="2">
                  <c:v>6</c:v>
                </c:pt>
                <c:pt idx="3">
                  <c:v>10</c:v>
                </c:pt>
                <c:pt idx="4">
                  <c:v>12</c:v>
                </c:pt>
                <c:pt idx="5">
                  <c:v>8</c:v>
                </c:pt>
                <c:pt idx="6">
                  <c:v>5</c:v>
                </c:pt>
                <c:pt idx="7">
                  <c:v>2</c:v>
                </c:pt>
                <c:pt idx="8">
                  <c:v>2</c:v>
                </c:pt>
                <c:pt idx="9">
                  <c:v>1</c:v>
                </c:pt>
              </c:numCache>
            </c:numRef>
          </c:val>
          <c:extLst>
            <c:ext xmlns:c16="http://schemas.microsoft.com/office/drawing/2014/chart" uri="{C3380CC4-5D6E-409C-BE32-E72D297353CC}">
              <c16:uniqueId val="{00000000-49F9-484D-9D79-860934AAE39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solidFill>
          <a:srgbClr val="FFC000"/>
        </a:solid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u-H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957D3-6987-4BD8-8C6E-E5D2A1537852}" type="doc">
      <dgm:prSet loTypeId="urn:microsoft.com/office/officeart/2005/8/layout/hList7" loCatId="process" qsTypeId="urn:microsoft.com/office/officeart/2005/8/quickstyle/simple5" qsCatId="simple" csTypeId="urn:microsoft.com/office/officeart/2005/8/colors/colorful1" csCatId="colorful" phldr="1"/>
      <dgm:spPr/>
      <dgm:t>
        <a:bodyPr/>
        <a:lstStyle/>
        <a:p>
          <a:endParaRPr lang="en-US"/>
        </a:p>
      </dgm:t>
    </dgm:pt>
    <dgm:pt modelId="{0874D8E1-680C-428F-931F-5A0EAE2EFEA4}">
      <dgm:prSet/>
      <dgm:spPr/>
      <dgm:t>
        <a:bodyPr/>
        <a:lstStyle/>
        <a:p>
          <a:r>
            <a:rPr lang="hu-HU" dirty="0">
              <a:solidFill>
                <a:schemeClr val="tx1"/>
              </a:solidFill>
              <a:latin typeface="Amasis MT Pro Black" panose="02040A04050005020304" pitchFamily="18" charset="-18"/>
            </a:rPr>
            <a:t>Prezentáció</a:t>
          </a:r>
          <a:br>
            <a:rPr lang="hu-HU" dirty="0">
              <a:solidFill>
                <a:schemeClr val="tx1"/>
              </a:solidFill>
              <a:latin typeface="Amasis MT Pro Black" panose="02040A04050005020304" pitchFamily="18" charset="-18"/>
            </a:rPr>
          </a:br>
          <a:r>
            <a:rPr lang="hu-HU" dirty="0">
              <a:solidFill>
                <a:schemeClr val="tx1"/>
              </a:solidFill>
              <a:latin typeface="Amasis MT Pro Black" panose="02040A04050005020304" pitchFamily="18" charset="-18"/>
            </a:rPr>
            <a:t>Kezdete</a:t>
          </a:r>
          <a:endParaRPr lang="en-US" dirty="0">
            <a:solidFill>
              <a:schemeClr val="tx1"/>
            </a:solidFill>
            <a:latin typeface="Amasis MT Pro Black" panose="02040A04050005020304" pitchFamily="18" charset="-18"/>
          </a:endParaRPr>
        </a:p>
      </dgm:t>
    </dgm:pt>
    <dgm:pt modelId="{65CEE889-0EBE-4295-A3D0-A77F26D24BDE}" type="parTrans" cxnId="{40700373-078F-4AE8-A7F8-D5295836336A}">
      <dgm:prSet/>
      <dgm:spPr/>
      <dgm:t>
        <a:bodyPr/>
        <a:lstStyle/>
        <a:p>
          <a:endParaRPr lang="en-US">
            <a:solidFill>
              <a:schemeClr val="tx1"/>
            </a:solidFill>
          </a:endParaRPr>
        </a:p>
      </dgm:t>
    </dgm:pt>
    <dgm:pt modelId="{0980B29C-B928-4076-9FA8-2306939B24C1}" type="sibTrans" cxnId="{40700373-078F-4AE8-A7F8-D5295836336A}">
      <dgm:prSet/>
      <dgm:spPr/>
      <dgm:t>
        <a:bodyPr/>
        <a:lstStyle/>
        <a:p>
          <a:endParaRPr lang="en-US">
            <a:solidFill>
              <a:schemeClr val="tx1"/>
            </a:solidFill>
          </a:endParaRPr>
        </a:p>
      </dgm:t>
    </dgm:pt>
    <dgm:pt modelId="{885D66B0-AE2B-4799-9FC9-B561EC940169}">
      <dgm:prSet/>
      <dgm:spPr/>
      <dgm:t>
        <a:bodyPr/>
        <a:lstStyle/>
        <a:p>
          <a:r>
            <a:rPr lang="hu-HU" dirty="0">
              <a:solidFill>
                <a:schemeClr val="tx1"/>
              </a:solidFill>
              <a:latin typeface="Amasis MT Pro Black" panose="02040A04050005020304" pitchFamily="18" charset="-18"/>
            </a:rPr>
            <a:t>Ütem</a:t>
          </a:r>
          <a:br>
            <a:rPr lang="hu-HU" dirty="0">
              <a:solidFill>
                <a:schemeClr val="tx1"/>
              </a:solidFill>
              <a:latin typeface="Amasis MT Pro Black" panose="02040A04050005020304" pitchFamily="18" charset="-18"/>
            </a:rPr>
          </a:br>
          <a:r>
            <a:rPr lang="hu-HU" dirty="0">
              <a:solidFill>
                <a:schemeClr val="tx1"/>
              </a:solidFill>
              <a:latin typeface="Amasis MT Pro Black" panose="02040A04050005020304" pitchFamily="18" charset="-18"/>
            </a:rPr>
            <a:t>Terv</a:t>
          </a:r>
          <a:endParaRPr lang="en-US" dirty="0">
            <a:solidFill>
              <a:schemeClr val="tx1"/>
            </a:solidFill>
            <a:latin typeface="Amasis MT Pro Black" panose="02040A04050005020304" pitchFamily="18" charset="-18"/>
          </a:endParaRPr>
        </a:p>
      </dgm:t>
    </dgm:pt>
    <dgm:pt modelId="{63E8CB3A-1168-49F3-81ED-E27B0E91DAF7}" type="parTrans" cxnId="{01ACA995-48D9-45F8-A141-86F82FCB3A4A}">
      <dgm:prSet/>
      <dgm:spPr/>
      <dgm:t>
        <a:bodyPr/>
        <a:lstStyle/>
        <a:p>
          <a:endParaRPr lang="en-US">
            <a:solidFill>
              <a:schemeClr val="tx1"/>
            </a:solidFill>
          </a:endParaRPr>
        </a:p>
      </dgm:t>
    </dgm:pt>
    <dgm:pt modelId="{A905EA0E-396A-4EDF-BA05-700EAE15AD25}" type="sibTrans" cxnId="{01ACA995-48D9-45F8-A141-86F82FCB3A4A}">
      <dgm:prSet/>
      <dgm:spPr/>
      <dgm:t>
        <a:bodyPr/>
        <a:lstStyle/>
        <a:p>
          <a:endParaRPr lang="en-US">
            <a:solidFill>
              <a:schemeClr val="tx1"/>
            </a:solidFill>
          </a:endParaRPr>
        </a:p>
      </dgm:t>
    </dgm:pt>
    <dgm:pt modelId="{43410949-8668-421A-A5CF-9E1C4893714D}">
      <dgm:prSet/>
      <dgm:spPr/>
      <dgm:t>
        <a:bodyPr/>
        <a:lstStyle/>
        <a:p>
          <a:r>
            <a:rPr lang="hu-HU" dirty="0">
              <a:solidFill>
                <a:schemeClr val="tx1"/>
              </a:solidFill>
              <a:latin typeface="Amasis MT Pro Black" panose="02040A04050005020304" pitchFamily="18" charset="-18"/>
            </a:rPr>
            <a:t>Cég Bemutatása</a:t>
          </a:r>
          <a:endParaRPr lang="en-US" dirty="0">
            <a:solidFill>
              <a:schemeClr val="tx1"/>
            </a:solidFill>
            <a:latin typeface="Amasis MT Pro Black" panose="02040A04050005020304" pitchFamily="18" charset="-18"/>
          </a:endParaRPr>
        </a:p>
      </dgm:t>
    </dgm:pt>
    <dgm:pt modelId="{A61B6784-8C39-47DF-BF2C-AE2F332B3895}" type="parTrans" cxnId="{6EB55E92-7C9C-44BB-9D54-AF02A65867AC}">
      <dgm:prSet/>
      <dgm:spPr/>
      <dgm:t>
        <a:bodyPr/>
        <a:lstStyle/>
        <a:p>
          <a:endParaRPr lang="en-US">
            <a:solidFill>
              <a:schemeClr val="tx1"/>
            </a:solidFill>
          </a:endParaRPr>
        </a:p>
      </dgm:t>
    </dgm:pt>
    <dgm:pt modelId="{BD02B80A-5514-4E19-8479-03C4D06C59B2}" type="sibTrans" cxnId="{6EB55E92-7C9C-44BB-9D54-AF02A65867AC}">
      <dgm:prSet/>
      <dgm:spPr/>
      <dgm:t>
        <a:bodyPr/>
        <a:lstStyle/>
        <a:p>
          <a:endParaRPr lang="en-US">
            <a:solidFill>
              <a:schemeClr val="tx1"/>
            </a:solidFill>
          </a:endParaRPr>
        </a:p>
      </dgm:t>
    </dgm:pt>
    <dgm:pt modelId="{63FBB186-CE22-4548-B65D-CCEE2BD999EC}">
      <dgm:prSet/>
      <dgm:spPr/>
      <dgm:t>
        <a:bodyPr/>
        <a:lstStyle/>
        <a:p>
          <a:r>
            <a:rPr lang="hu-HU" dirty="0" err="1">
              <a:solidFill>
                <a:schemeClr val="tx1"/>
              </a:solidFill>
              <a:latin typeface="Amasis MT Pro Black" panose="02040A04050005020304" pitchFamily="18" charset="-18"/>
            </a:rPr>
            <a:t>Hungarian</a:t>
          </a:r>
          <a:r>
            <a:rPr lang="hu-HU" dirty="0">
              <a:solidFill>
                <a:schemeClr val="tx1"/>
              </a:solidFill>
              <a:latin typeface="Amasis MT Pro Black" panose="02040A04050005020304" pitchFamily="18" charset="-18"/>
            </a:rPr>
            <a:t> </a:t>
          </a:r>
          <a:r>
            <a:rPr lang="hu-HU" dirty="0" err="1">
              <a:solidFill>
                <a:schemeClr val="tx1"/>
              </a:solidFill>
              <a:latin typeface="Amasis MT Pro Black" panose="02040A04050005020304" pitchFamily="18" charset="-18"/>
            </a:rPr>
            <a:t>Discover</a:t>
          </a:r>
          <a:r>
            <a:rPr lang="hu-HU" dirty="0">
              <a:solidFill>
                <a:schemeClr val="tx1"/>
              </a:solidFill>
              <a:latin typeface="Amasis MT Pro Black" panose="02040A04050005020304" pitchFamily="18" charset="-18"/>
            </a:rPr>
            <a:t> EU</a:t>
          </a:r>
          <a:br>
            <a:rPr lang="hu-HU" dirty="0">
              <a:solidFill>
                <a:schemeClr val="tx1"/>
              </a:solidFill>
              <a:latin typeface="Amasis MT Pro Black" panose="02040A04050005020304" pitchFamily="18" charset="-18"/>
            </a:rPr>
          </a:br>
          <a:r>
            <a:rPr lang="hu-HU" dirty="0">
              <a:solidFill>
                <a:schemeClr val="tx1"/>
              </a:solidFill>
              <a:latin typeface="Amasis MT Pro Black" panose="02040A04050005020304" pitchFamily="18" charset="-18"/>
            </a:rPr>
            <a:t>Korszerűsítése</a:t>
          </a:r>
          <a:endParaRPr lang="en-US" dirty="0">
            <a:solidFill>
              <a:schemeClr val="tx1"/>
            </a:solidFill>
            <a:latin typeface="Amasis MT Pro Black" panose="02040A04050005020304" pitchFamily="18" charset="-18"/>
          </a:endParaRPr>
        </a:p>
      </dgm:t>
    </dgm:pt>
    <dgm:pt modelId="{6F4B7A74-CC40-4FC0-8BA1-3A91267E7C65}" type="parTrans" cxnId="{2CBB9F68-541E-47A7-8CD0-AB4730F6FAF1}">
      <dgm:prSet/>
      <dgm:spPr/>
      <dgm:t>
        <a:bodyPr/>
        <a:lstStyle/>
        <a:p>
          <a:endParaRPr lang="en-US">
            <a:solidFill>
              <a:schemeClr val="tx1"/>
            </a:solidFill>
          </a:endParaRPr>
        </a:p>
      </dgm:t>
    </dgm:pt>
    <dgm:pt modelId="{477703C9-968A-41F5-904B-A587AAE8CC91}" type="sibTrans" cxnId="{2CBB9F68-541E-47A7-8CD0-AB4730F6FAF1}">
      <dgm:prSet/>
      <dgm:spPr/>
      <dgm:t>
        <a:bodyPr/>
        <a:lstStyle/>
        <a:p>
          <a:endParaRPr lang="en-US">
            <a:solidFill>
              <a:schemeClr val="tx1"/>
            </a:solidFill>
          </a:endParaRPr>
        </a:p>
      </dgm:t>
    </dgm:pt>
    <dgm:pt modelId="{3BD9F8F8-31FB-4E57-BD82-7D7B54CCAF84}">
      <dgm:prSet/>
      <dgm:spPr/>
      <dgm:t>
        <a:bodyPr/>
        <a:lstStyle/>
        <a:p>
          <a:r>
            <a:rPr lang="hu-HU" dirty="0">
              <a:solidFill>
                <a:schemeClr val="tx1"/>
              </a:solidFill>
              <a:latin typeface="Amasis MT Pro Black" panose="02040A04050005020304" pitchFamily="18" charset="-18"/>
            </a:rPr>
            <a:t>Szakmailag Fontos Fejlesztések</a:t>
          </a:r>
          <a:endParaRPr lang="en-US" dirty="0">
            <a:solidFill>
              <a:schemeClr val="tx1"/>
            </a:solidFill>
            <a:latin typeface="Amasis MT Pro Black" panose="02040A04050005020304" pitchFamily="18" charset="-18"/>
          </a:endParaRPr>
        </a:p>
      </dgm:t>
    </dgm:pt>
    <dgm:pt modelId="{3FBF5169-13BE-49CC-B0FC-A3E3EC442369}" type="parTrans" cxnId="{388E0EA0-D4E2-489C-A135-672848673C01}">
      <dgm:prSet/>
      <dgm:spPr/>
      <dgm:t>
        <a:bodyPr/>
        <a:lstStyle/>
        <a:p>
          <a:endParaRPr lang="en-US">
            <a:solidFill>
              <a:schemeClr val="tx1"/>
            </a:solidFill>
          </a:endParaRPr>
        </a:p>
      </dgm:t>
    </dgm:pt>
    <dgm:pt modelId="{1D7A6B95-7D9B-4849-9646-18F4A9488770}" type="sibTrans" cxnId="{388E0EA0-D4E2-489C-A135-672848673C01}">
      <dgm:prSet/>
      <dgm:spPr/>
      <dgm:t>
        <a:bodyPr/>
        <a:lstStyle/>
        <a:p>
          <a:endParaRPr lang="en-US">
            <a:solidFill>
              <a:schemeClr val="tx1"/>
            </a:solidFill>
          </a:endParaRPr>
        </a:p>
      </dgm:t>
    </dgm:pt>
    <dgm:pt modelId="{D8A067ED-DB12-42D4-B739-CA72D7D9B182}">
      <dgm:prSet/>
      <dgm:spPr/>
      <dgm:t>
        <a:bodyPr/>
        <a:lstStyle/>
        <a:p>
          <a:r>
            <a:rPr lang="hu-HU" dirty="0">
              <a:solidFill>
                <a:schemeClr val="tx1"/>
              </a:solidFill>
              <a:latin typeface="Amasis MT Pro Black" panose="02040A04050005020304" pitchFamily="18" charset="-18"/>
            </a:rPr>
            <a:t>Költségvetési</a:t>
          </a:r>
          <a:br>
            <a:rPr lang="hu-HU" dirty="0">
              <a:solidFill>
                <a:schemeClr val="tx1"/>
              </a:solidFill>
              <a:latin typeface="Amasis MT Pro Black" panose="02040A04050005020304" pitchFamily="18" charset="-18"/>
            </a:rPr>
          </a:br>
          <a:r>
            <a:rPr lang="hu-HU" dirty="0">
              <a:solidFill>
                <a:schemeClr val="tx1"/>
              </a:solidFill>
              <a:latin typeface="Amasis MT Pro Black" panose="02040A04050005020304" pitchFamily="18" charset="-18"/>
            </a:rPr>
            <a:t>Terv</a:t>
          </a:r>
          <a:endParaRPr lang="en-US" dirty="0">
            <a:solidFill>
              <a:schemeClr val="tx1"/>
            </a:solidFill>
            <a:latin typeface="Amasis MT Pro Black" panose="02040A04050005020304" pitchFamily="18" charset="-18"/>
          </a:endParaRPr>
        </a:p>
      </dgm:t>
    </dgm:pt>
    <dgm:pt modelId="{1230FC9B-5BD4-46DF-96CB-BB2ECEF1CF68}" type="parTrans" cxnId="{2B0E775E-C1A4-4C97-A1D1-E791306BAB8B}">
      <dgm:prSet/>
      <dgm:spPr/>
      <dgm:t>
        <a:bodyPr/>
        <a:lstStyle/>
        <a:p>
          <a:endParaRPr lang="en-US">
            <a:solidFill>
              <a:schemeClr val="tx1"/>
            </a:solidFill>
          </a:endParaRPr>
        </a:p>
      </dgm:t>
    </dgm:pt>
    <dgm:pt modelId="{3BAF0BAD-79EB-4E89-8966-2F9D3FDC8A5E}" type="sibTrans" cxnId="{2B0E775E-C1A4-4C97-A1D1-E791306BAB8B}">
      <dgm:prSet/>
      <dgm:spPr/>
      <dgm:t>
        <a:bodyPr/>
        <a:lstStyle/>
        <a:p>
          <a:endParaRPr lang="en-US">
            <a:solidFill>
              <a:schemeClr val="tx1"/>
            </a:solidFill>
          </a:endParaRPr>
        </a:p>
      </dgm:t>
    </dgm:pt>
    <dgm:pt modelId="{96C504A2-0EF4-40AA-9591-2F0389CAE86F}">
      <dgm:prSet/>
      <dgm:spPr/>
      <dgm:t>
        <a:bodyPr/>
        <a:lstStyle/>
        <a:p>
          <a:r>
            <a:rPr lang="hu-HU" dirty="0">
              <a:solidFill>
                <a:schemeClr val="tx1"/>
              </a:solidFill>
              <a:latin typeface="Amasis MT Pro Black" panose="02040A04050005020304" pitchFamily="18" charset="-18"/>
            </a:rPr>
            <a:t>Közvélemény kutatás eredménye</a:t>
          </a:r>
          <a:endParaRPr lang="en-US" dirty="0">
            <a:solidFill>
              <a:schemeClr val="tx1"/>
            </a:solidFill>
            <a:latin typeface="Amasis MT Pro Black" panose="02040A04050005020304" pitchFamily="18" charset="-18"/>
          </a:endParaRPr>
        </a:p>
      </dgm:t>
    </dgm:pt>
    <dgm:pt modelId="{C39DF085-E624-4A0B-8765-267FCA0BE4EE}" type="parTrans" cxnId="{80C4CC99-0835-4522-AB3F-A5130320F920}">
      <dgm:prSet/>
      <dgm:spPr/>
      <dgm:t>
        <a:bodyPr/>
        <a:lstStyle/>
        <a:p>
          <a:endParaRPr lang="en-US">
            <a:solidFill>
              <a:schemeClr val="tx1"/>
            </a:solidFill>
          </a:endParaRPr>
        </a:p>
      </dgm:t>
    </dgm:pt>
    <dgm:pt modelId="{465777F6-B057-47DF-B153-6F75438AA325}" type="sibTrans" cxnId="{80C4CC99-0835-4522-AB3F-A5130320F920}">
      <dgm:prSet/>
      <dgm:spPr/>
      <dgm:t>
        <a:bodyPr/>
        <a:lstStyle/>
        <a:p>
          <a:endParaRPr lang="en-US">
            <a:solidFill>
              <a:schemeClr val="tx1"/>
            </a:solidFill>
          </a:endParaRPr>
        </a:p>
      </dgm:t>
    </dgm:pt>
    <dgm:pt modelId="{59FC32CC-D67D-43C1-B059-413993FEB5FC}">
      <dgm:prSet/>
      <dgm:spPr/>
      <dgm:t>
        <a:bodyPr/>
        <a:lstStyle/>
        <a:p>
          <a:r>
            <a:rPr lang="hu-HU" dirty="0">
              <a:solidFill>
                <a:schemeClr val="tx1"/>
              </a:solidFill>
              <a:latin typeface="Amasis MT Pro Black" panose="02040A04050005020304" pitchFamily="18" charset="-18"/>
            </a:rPr>
            <a:t>Prezentáció</a:t>
          </a:r>
          <a:br>
            <a:rPr lang="hu-HU" dirty="0">
              <a:solidFill>
                <a:schemeClr val="tx1"/>
              </a:solidFill>
              <a:latin typeface="Amasis MT Pro Black" panose="02040A04050005020304" pitchFamily="18" charset="-18"/>
            </a:rPr>
          </a:br>
          <a:r>
            <a:rPr lang="hu-HU" dirty="0">
              <a:solidFill>
                <a:schemeClr val="tx1"/>
              </a:solidFill>
              <a:latin typeface="Amasis MT Pro Black" panose="02040A04050005020304" pitchFamily="18" charset="-18"/>
            </a:rPr>
            <a:t>Vége</a:t>
          </a:r>
          <a:endParaRPr lang="en-US" dirty="0">
            <a:solidFill>
              <a:schemeClr val="tx1"/>
            </a:solidFill>
            <a:latin typeface="Amasis MT Pro Black" panose="02040A04050005020304" pitchFamily="18" charset="-18"/>
          </a:endParaRPr>
        </a:p>
      </dgm:t>
    </dgm:pt>
    <dgm:pt modelId="{FCF25378-6528-438D-9FE7-4B54EAFEBC2D}" type="parTrans" cxnId="{3068E697-B621-40A6-8FB9-2223899DDA02}">
      <dgm:prSet/>
      <dgm:spPr/>
      <dgm:t>
        <a:bodyPr/>
        <a:lstStyle/>
        <a:p>
          <a:endParaRPr lang="en-US">
            <a:solidFill>
              <a:schemeClr val="tx1"/>
            </a:solidFill>
          </a:endParaRPr>
        </a:p>
      </dgm:t>
    </dgm:pt>
    <dgm:pt modelId="{F1E322B5-B59E-47A9-BF4E-AAB1065F1A90}" type="sibTrans" cxnId="{3068E697-B621-40A6-8FB9-2223899DDA02}">
      <dgm:prSet/>
      <dgm:spPr/>
      <dgm:t>
        <a:bodyPr/>
        <a:lstStyle/>
        <a:p>
          <a:endParaRPr lang="en-US">
            <a:solidFill>
              <a:schemeClr val="tx1"/>
            </a:solidFill>
          </a:endParaRPr>
        </a:p>
      </dgm:t>
    </dgm:pt>
    <dgm:pt modelId="{6722826F-945A-417E-98E4-07B3FD790A3D}" type="pres">
      <dgm:prSet presAssocID="{8AB957D3-6987-4BD8-8C6E-E5D2A1537852}" presName="Name0" presStyleCnt="0">
        <dgm:presLayoutVars>
          <dgm:dir/>
          <dgm:resizeHandles val="exact"/>
        </dgm:presLayoutVars>
      </dgm:prSet>
      <dgm:spPr/>
    </dgm:pt>
    <dgm:pt modelId="{96C6B111-9C3B-4542-B331-875F4AEEC27B}" type="pres">
      <dgm:prSet presAssocID="{8AB957D3-6987-4BD8-8C6E-E5D2A1537852}" presName="fgShape" presStyleLbl="fgShp" presStyleIdx="0" presStyleCnt="1"/>
      <dgm:spPr>
        <a:noFill/>
      </dgm:spPr>
    </dgm:pt>
    <dgm:pt modelId="{7A74A260-CE7F-4FC1-B4E3-A4B1CE156A50}" type="pres">
      <dgm:prSet presAssocID="{8AB957D3-6987-4BD8-8C6E-E5D2A1537852}" presName="linComp" presStyleCnt="0"/>
      <dgm:spPr/>
    </dgm:pt>
    <dgm:pt modelId="{01A78640-B682-4F45-9E2D-1E2AB0CE3C94}" type="pres">
      <dgm:prSet presAssocID="{0874D8E1-680C-428F-931F-5A0EAE2EFEA4}" presName="compNode" presStyleCnt="0"/>
      <dgm:spPr/>
    </dgm:pt>
    <dgm:pt modelId="{C34E0E7B-7BA3-4E09-9880-BA67D04CF349}" type="pres">
      <dgm:prSet presAssocID="{0874D8E1-680C-428F-931F-5A0EAE2EFEA4}" presName="bkgdShape" presStyleLbl="node1" presStyleIdx="0" presStyleCnt="8"/>
      <dgm:spPr/>
    </dgm:pt>
    <dgm:pt modelId="{28078DAE-1879-4544-B08C-DFE305A706D0}" type="pres">
      <dgm:prSet presAssocID="{0874D8E1-680C-428F-931F-5A0EAE2EFEA4}" presName="nodeTx" presStyleLbl="node1" presStyleIdx="0" presStyleCnt="8">
        <dgm:presLayoutVars>
          <dgm:bulletEnabled val="1"/>
        </dgm:presLayoutVars>
      </dgm:prSet>
      <dgm:spPr/>
    </dgm:pt>
    <dgm:pt modelId="{A9EAF784-30CB-4EE9-B4E0-948B6A75B639}" type="pres">
      <dgm:prSet presAssocID="{0874D8E1-680C-428F-931F-5A0EAE2EFEA4}" presName="invisiNode" presStyleLbl="node1" presStyleIdx="0" presStyleCnt="8"/>
      <dgm:spPr/>
    </dgm:pt>
    <dgm:pt modelId="{766CC1BC-52F1-4F2D-91B4-F1FD84B1828E}" type="pres">
      <dgm:prSet presAssocID="{0874D8E1-680C-428F-931F-5A0EAE2EFEA4}" presName="imagNode" presStyleLbl="fgImgPlace1" presStyleIdx="0" presStyleCnt="8" custScaleX="105849" custScaleY="85778" custLinFactNeighborX="-621" custLinFactNeighborY="-2225"/>
      <dgm:spPr>
        <a:blipFill dpi="0" rotWithShape="1">
          <a:blip xmlns:r="http://schemas.openxmlformats.org/officeDocument/2006/relationships" r:embed="rId1"/>
          <a:srcRect/>
          <a:stretch>
            <a:fillRect l="1000"/>
          </a:stretch>
        </a:blipFill>
      </dgm:spPr>
    </dgm:pt>
    <dgm:pt modelId="{896B537A-A83F-4916-BD41-987143585660}" type="pres">
      <dgm:prSet presAssocID="{0980B29C-B928-4076-9FA8-2306939B24C1}" presName="sibTrans" presStyleLbl="sibTrans2D1" presStyleIdx="0" presStyleCnt="0"/>
      <dgm:spPr/>
    </dgm:pt>
    <dgm:pt modelId="{BFFE7522-EC97-4B1A-A0F2-9FD17909C44D}" type="pres">
      <dgm:prSet presAssocID="{885D66B0-AE2B-4799-9FC9-B561EC940169}" presName="compNode" presStyleCnt="0"/>
      <dgm:spPr/>
    </dgm:pt>
    <dgm:pt modelId="{C1CD2555-D9A0-4EB2-B3BC-4E17CDEB97B8}" type="pres">
      <dgm:prSet presAssocID="{885D66B0-AE2B-4799-9FC9-B561EC940169}" presName="bkgdShape" presStyleLbl="node1" presStyleIdx="1" presStyleCnt="8"/>
      <dgm:spPr/>
    </dgm:pt>
    <dgm:pt modelId="{83A6213D-1ECD-4AA5-BDAB-39BBCEEF966B}" type="pres">
      <dgm:prSet presAssocID="{885D66B0-AE2B-4799-9FC9-B561EC940169}" presName="nodeTx" presStyleLbl="node1" presStyleIdx="1" presStyleCnt="8">
        <dgm:presLayoutVars>
          <dgm:bulletEnabled val="1"/>
        </dgm:presLayoutVars>
      </dgm:prSet>
      <dgm:spPr/>
    </dgm:pt>
    <dgm:pt modelId="{06B1D6C4-9235-44FE-BB46-9BA1B92CF99B}" type="pres">
      <dgm:prSet presAssocID="{885D66B0-AE2B-4799-9FC9-B561EC940169}" presName="invisiNode" presStyleLbl="node1" presStyleIdx="1" presStyleCnt="8"/>
      <dgm:spPr/>
    </dgm:pt>
    <dgm:pt modelId="{FD92A498-3540-444A-B83E-B3B59EB69F92}" type="pres">
      <dgm:prSet presAssocID="{885D66B0-AE2B-4799-9FC9-B561EC940169}" presName="imagNode" presStyleLbl="fgImgPlace1" presStyleIdx="1" presStyleCnt="8" custScaleX="105849" custScaleY="85778"/>
      <dgm:spPr>
        <a:blipFill>
          <a:blip xmlns:r="http://schemas.openxmlformats.org/officeDocument/2006/relationships" r:embed="rId2"/>
          <a:stretch>
            <a:fillRect l="1000"/>
          </a:stretch>
        </a:blipFill>
      </dgm:spPr>
    </dgm:pt>
    <dgm:pt modelId="{E0EF9227-053D-4968-A378-7D4607FA3504}" type="pres">
      <dgm:prSet presAssocID="{A905EA0E-396A-4EDF-BA05-700EAE15AD25}" presName="sibTrans" presStyleLbl="sibTrans2D1" presStyleIdx="0" presStyleCnt="0"/>
      <dgm:spPr/>
    </dgm:pt>
    <dgm:pt modelId="{039FE715-77DF-4664-A079-FA1AD277FE59}" type="pres">
      <dgm:prSet presAssocID="{43410949-8668-421A-A5CF-9E1C4893714D}" presName="compNode" presStyleCnt="0"/>
      <dgm:spPr/>
    </dgm:pt>
    <dgm:pt modelId="{149DBD94-1D3F-470B-A9FA-2755FB480981}" type="pres">
      <dgm:prSet presAssocID="{43410949-8668-421A-A5CF-9E1C4893714D}" presName="bkgdShape" presStyleLbl="node1" presStyleIdx="2" presStyleCnt="8" custLinFactNeighborY="0"/>
      <dgm:spPr/>
    </dgm:pt>
    <dgm:pt modelId="{BD2038B8-0A35-4249-85B2-289DA2C29CFA}" type="pres">
      <dgm:prSet presAssocID="{43410949-8668-421A-A5CF-9E1C4893714D}" presName="nodeTx" presStyleLbl="node1" presStyleIdx="2" presStyleCnt="8">
        <dgm:presLayoutVars>
          <dgm:bulletEnabled val="1"/>
        </dgm:presLayoutVars>
      </dgm:prSet>
      <dgm:spPr/>
    </dgm:pt>
    <dgm:pt modelId="{F4278ACF-F775-464A-AD1C-EA76E8DE2BBC}" type="pres">
      <dgm:prSet presAssocID="{43410949-8668-421A-A5CF-9E1C4893714D}" presName="invisiNode" presStyleLbl="node1" presStyleIdx="2" presStyleCnt="8"/>
      <dgm:spPr/>
    </dgm:pt>
    <dgm:pt modelId="{DBAD054F-3BFA-41AE-8E5B-EFB2B719E3DA}" type="pres">
      <dgm:prSet presAssocID="{43410949-8668-421A-A5CF-9E1C4893714D}" presName="imagNode" presStyleLbl="fgImgPlace1" presStyleIdx="2" presStyleCnt="8" custScaleX="105849" custScaleY="85778"/>
      <dgm:spPr>
        <a:blipFill>
          <a:blip xmlns:r="http://schemas.openxmlformats.org/officeDocument/2006/relationships" r:embed="rId3"/>
          <a:stretch>
            <a:fillRect l="1000"/>
          </a:stretch>
        </a:blipFill>
      </dgm:spPr>
    </dgm:pt>
    <dgm:pt modelId="{F8134D25-67D7-45FD-BBEB-278866CD18C3}" type="pres">
      <dgm:prSet presAssocID="{BD02B80A-5514-4E19-8479-03C4D06C59B2}" presName="sibTrans" presStyleLbl="sibTrans2D1" presStyleIdx="0" presStyleCnt="0"/>
      <dgm:spPr/>
    </dgm:pt>
    <dgm:pt modelId="{6E896307-097D-4B5D-80F0-A02A24A125F8}" type="pres">
      <dgm:prSet presAssocID="{63FBB186-CE22-4548-B65D-CCEE2BD999EC}" presName="compNode" presStyleCnt="0"/>
      <dgm:spPr/>
    </dgm:pt>
    <dgm:pt modelId="{6E99BEE4-061E-4AC3-A0D1-F21569F5BCC8}" type="pres">
      <dgm:prSet presAssocID="{63FBB186-CE22-4548-B65D-CCEE2BD999EC}" presName="bkgdShape" presStyleLbl="node1" presStyleIdx="3" presStyleCnt="8"/>
      <dgm:spPr/>
    </dgm:pt>
    <dgm:pt modelId="{80BF74C9-6038-4F48-9F0E-F135C734DD0E}" type="pres">
      <dgm:prSet presAssocID="{63FBB186-CE22-4548-B65D-CCEE2BD999EC}" presName="nodeTx" presStyleLbl="node1" presStyleIdx="3" presStyleCnt="8">
        <dgm:presLayoutVars>
          <dgm:bulletEnabled val="1"/>
        </dgm:presLayoutVars>
      </dgm:prSet>
      <dgm:spPr/>
    </dgm:pt>
    <dgm:pt modelId="{7AC5E370-AD0B-4284-B52D-69E1B41CDAC5}" type="pres">
      <dgm:prSet presAssocID="{63FBB186-CE22-4548-B65D-CCEE2BD999EC}" presName="invisiNode" presStyleLbl="node1" presStyleIdx="3" presStyleCnt="8"/>
      <dgm:spPr/>
    </dgm:pt>
    <dgm:pt modelId="{D67A7198-E22F-425C-A863-99B913B2E9F0}" type="pres">
      <dgm:prSet presAssocID="{63FBB186-CE22-4548-B65D-CCEE2BD999EC}" presName="imagNode" presStyleLbl="fgImgPlace1" presStyleIdx="3" presStyleCnt="8" custScaleX="105849" custScaleY="85778"/>
      <dgm:spPr>
        <a:blipFill>
          <a:blip xmlns:r="http://schemas.openxmlformats.org/officeDocument/2006/relationships" r:embed="rId4"/>
          <a:stretch>
            <a:fillRect l="1000"/>
          </a:stretch>
        </a:blipFill>
      </dgm:spPr>
    </dgm:pt>
    <dgm:pt modelId="{A40348EB-27D3-4607-924C-51B68627153E}" type="pres">
      <dgm:prSet presAssocID="{477703C9-968A-41F5-904B-A587AAE8CC91}" presName="sibTrans" presStyleLbl="sibTrans2D1" presStyleIdx="0" presStyleCnt="0"/>
      <dgm:spPr/>
    </dgm:pt>
    <dgm:pt modelId="{83868E00-D3D0-4F19-AD90-1DBE240447A1}" type="pres">
      <dgm:prSet presAssocID="{3BD9F8F8-31FB-4E57-BD82-7D7B54CCAF84}" presName="compNode" presStyleCnt="0"/>
      <dgm:spPr/>
    </dgm:pt>
    <dgm:pt modelId="{B670C4D9-B9D4-4D26-A34E-04348D3AD5AA}" type="pres">
      <dgm:prSet presAssocID="{3BD9F8F8-31FB-4E57-BD82-7D7B54CCAF84}" presName="bkgdShape" presStyleLbl="node1" presStyleIdx="4" presStyleCnt="8"/>
      <dgm:spPr/>
    </dgm:pt>
    <dgm:pt modelId="{29BD4C9D-D79B-4E7E-A082-48E3CA0B8178}" type="pres">
      <dgm:prSet presAssocID="{3BD9F8F8-31FB-4E57-BD82-7D7B54CCAF84}" presName="nodeTx" presStyleLbl="node1" presStyleIdx="4" presStyleCnt="8">
        <dgm:presLayoutVars>
          <dgm:bulletEnabled val="1"/>
        </dgm:presLayoutVars>
      </dgm:prSet>
      <dgm:spPr/>
    </dgm:pt>
    <dgm:pt modelId="{9F62153E-6D01-4784-9A02-6E40CA7526CD}" type="pres">
      <dgm:prSet presAssocID="{3BD9F8F8-31FB-4E57-BD82-7D7B54CCAF84}" presName="invisiNode" presStyleLbl="node1" presStyleIdx="4" presStyleCnt="8"/>
      <dgm:spPr/>
    </dgm:pt>
    <dgm:pt modelId="{316ADC0D-051C-4081-9AB6-F82A0364F422}" type="pres">
      <dgm:prSet presAssocID="{3BD9F8F8-31FB-4E57-BD82-7D7B54CCAF84}" presName="imagNode" presStyleLbl="fgImgPlace1" presStyleIdx="4" presStyleCnt="8" custScaleX="105849" custScaleY="85778"/>
      <dgm:spPr>
        <a:blipFill>
          <a:blip xmlns:r="http://schemas.openxmlformats.org/officeDocument/2006/relationships" r:embed="rId5"/>
          <a:stretch>
            <a:fillRect l="1000"/>
          </a:stretch>
        </a:blipFill>
      </dgm:spPr>
    </dgm:pt>
    <dgm:pt modelId="{34F20D59-3568-4810-8E57-85EC5D690CCE}" type="pres">
      <dgm:prSet presAssocID="{1D7A6B95-7D9B-4849-9646-18F4A9488770}" presName="sibTrans" presStyleLbl="sibTrans2D1" presStyleIdx="0" presStyleCnt="0"/>
      <dgm:spPr/>
    </dgm:pt>
    <dgm:pt modelId="{2D74DB6C-025F-4DEE-A554-076EEF251811}" type="pres">
      <dgm:prSet presAssocID="{D8A067ED-DB12-42D4-B739-CA72D7D9B182}" presName="compNode" presStyleCnt="0"/>
      <dgm:spPr/>
    </dgm:pt>
    <dgm:pt modelId="{26E1F4E7-B26A-4BFA-98DF-73575F1404BC}" type="pres">
      <dgm:prSet presAssocID="{D8A067ED-DB12-42D4-B739-CA72D7D9B182}" presName="bkgdShape" presStyleLbl="node1" presStyleIdx="5" presStyleCnt="8"/>
      <dgm:spPr/>
    </dgm:pt>
    <dgm:pt modelId="{0949D91E-E9CD-4EDB-B87E-A1B5F06BCE4B}" type="pres">
      <dgm:prSet presAssocID="{D8A067ED-DB12-42D4-B739-CA72D7D9B182}" presName="nodeTx" presStyleLbl="node1" presStyleIdx="5" presStyleCnt="8">
        <dgm:presLayoutVars>
          <dgm:bulletEnabled val="1"/>
        </dgm:presLayoutVars>
      </dgm:prSet>
      <dgm:spPr/>
    </dgm:pt>
    <dgm:pt modelId="{0526C454-DC0B-4C33-B73F-C6D57F850620}" type="pres">
      <dgm:prSet presAssocID="{D8A067ED-DB12-42D4-B739-CA72D7D9B182}" presName="invisiNode" presStyleLbl="node1" presStyleIdx="5" presStyleCnt="8"/>
      <dgm:spPr/>
    </dgm:pt>
    <dgm:pt modelId="{38997BB9-99FC-4476-8BBC-50C3EE966065}" type="pres">
      <dgm:prSet presAssocID="{D8A067ED-DB12-42D4-B739-CA72D7D9B182}" presName="imagNode" presStyleLbl="fgImgPlace1" presStyleIdx="5" presStyleCnt="8" custScaleX="105849" custScaleY="85778"/>
      <dgm:spPr>
        <a:blipFill>
          <a:blip xmlns:r="http://schemas.openxmlformats.org/officeDocument/2006/relationships" r:embed="rId6"/>
          <a:stretch>
            <a:fillRect l="1000"/>
          </a:stretch>
        </a:blipFill>
      </dgm:spPr>
    </dgm:pt>
    <dgm:pt modelId="{B30B810B-D6F2-4F16-8265-E751838D7DAA}" type="pres">
      <dgm:prSet presAssocID="{3BAF0BAD-79EB-4E89-8966-2F9D3FDC8A5E}" presName="sibTrans" presStyleLbl="sibTrans2D1" presStyleIdx="0" presStyleCnt="0"/>
      <dgm:spPr/>
    </dgm:pt>
    <dgm:pt modelId="{504D51E7-18E8-444D-921C-33D98E0651DC}" type="pres">
      <dgm:prSet presAssocID="{96C504A2-0EF4-40AA-9591-2F0389CAE86F}" presName="compNode" presStyleCnt="0"/>
      <dgm:spPr/>
    </dgm:pt>
    <dgm:pt modelId="{67F2D4C9-BEF0-4370-8B8C-199237F2FAE8}" type="pres">
      <dgm:prSet presAssocID="{96C504A2-0EF4-40AA-9591-2F0389CAE86F}" presName="bkgdShape" presStyleLbl="node1" presStyleIdx="6" presStyleCnt="8"/>
      <dgm:spPr/>
    </dgm:pt>
    <dgm:pt modelId="{64E74B00-1A38-49F2-8AFA-1038C1EA916C}" type="pres">
      <dgm:prSet presAssocID="{96C504A2-0EF4-40AA-9591-2F0389CAE86F}" presName="nodeTx" presStyleLbl="node1" presStyleIdx="6" presStyleCnt="8">
        <dgm:presLayoutVars>
          <dgm:bulletEnabled val="1"/>
        </dgm:presLayoutVars>
      </dgm:prSet>
      <dgm:spPr/>
    </dgm:pt>
    <dgm:pt modelId="{E46AD8BF-1C6C-4655-821A-99AFE1CCED93}" type="pres">
      <dgm:prSet presAssocID="{96C504A2-0EF4-40AA-9591-2F0389CAE86F}" presName="invisiNode" presStyleLbl="node1" presStyleIdx="6" presStyleCnt="8"/>
      <dgm:spPr/>
    </dgm:pt>
    <dgm:pt modelId="{78088FC1-638A-467D-B0D2-2877FF62A353}" type="pres">
      <dgm:prSet presAssocID="{96C504A2-0EF4-40AA-9591-2F0389CAE86F}" presName="imagNode" presStyleLbl="fgImgPlace1" presStyleIdx="6" presStyleCnt="8" custScaleX="105849" custScaleY="85778"/>
      <dgm:spPr>
        <a:blipFill>
          <a:blip xmlns:r="http://schemas.openxmlformats.org/officeDocument/2006/relationships" r:embed="rId7"/>
          <a:stretch>
            <a:fillRect l="1000"/>
          </a:stretch>
        </a:blipFill>
      </dgm:spPr>
    </dgm:pt>
    <dgm:pt modelId="{C9C75267-0059-47EC-8C92-71F30E0919FA}" type="pres">
      <dgm:prSet presAssocID="{465777F6-B057-47DF-B153-6F75438AA325}" presName="sibTrans" presStyleLbl="sibTrans2D1" presStyleIdx="0" presStyleCnt="0"/>
      <dgm:spPr/>
    </dgm:pt>
    <dgm:pt modelId="{2E8EAC3D-FBC4-4248-96B0-5A3B02693D43}" type="pres">
      <dgm:prSet presAssocID="{59FC32CC-D67D-43C1-B059-413993FEB5FC}" presName="compNode" presStyleCnt="0"/>
      <dgm:spPr/>
    </dgm:pt>
    <dgm:pt modelId="{B3578C86-4DB1-403C-B268-7C714614C300}" type="pres">
      <dgm:prSet presAssocID="{59FC32CC-D67D-43C1-B059-413993FEB5FC}" presName="bkgdShape" presStyleLbl="node1" presStyleIdx="7" presStyleCnt="8"/>
      <dgm:spPr/>
    </dgm:pt>
    <dgm:pt modelId="{18AB3486-996B-4B58-B818-D4C14AF0EDFF}" type="pres">
      <dgm:prSet presAssocID="{59FC32CC-D67D-43C1-B059-413993FEB5FC}" presName="nodeTx" presStyleLbl="node1" presStyleIdx="7" presStyleCnt="8">
        <dgm:presLayoutVars>
          <dgm:bulletEnabled val="1"/>
        </dgm:presLayoutVars>
      </dgm:prSet>
      <dgm:spPr/>
    </dgm:pt>
    <dgm:pt modelId="{6F21E9B5-EF85-4832-AAA3-3288BEFCB674}" type="pres">
      <dgm:prSet presAssocID="{59FC32CC-D67D-43C1-B059-413993FEB5FC}" presName="invisiNode" presStyleLbl="node1" presStyleIdx="7" presStyleCnt="8"/>
      <dgm:spPr/>
    </dgm:pt>
    <dgm:pt modelId="{409D59D8-8965-4E85-8A00-E7E80A0E8CD7}" type="pres">
      <dgm:prSet presAssocID="{59FC32CC-D67D-43C1-B059-413993FEB5FC}" presName="imagNode" presStyleLbl="fgImgPlace1" presStyleIdx="7" presStyleCnt="8" custScaleX="105849" custScaleY="85778"/>
      <dgm:spPr>
        <a:blipFill>
          <a:blip xmlns:r="http://schemas.openxmlformats.org/officeDocument/2006/relationships" r:embed="rId8"/>
          <a:stretch>
            <a:fillRect l="1000"/>
          </a:stretch>
        </a:blipFill>
      </dgm:spPr>
    </dgm:pt>
  </dgm:ptLst>
  <dgm:cxnLst>
    <dgm:cxn modelId="{C4D9B00C-6D87-495E-83B4-330476FA0FB5}" type="presOf" srcId="{885D66B0-AE2B-4799-9FC9-B561EC940169}" destId="{83A6213D-1ECD-4AA5-BDAB-39BBCEEF966B}" srcOrd="1" destOrd="0" presId="urn:microsoft.com/office/officeart/2005/8/layout/hList7"/>
    <dgm:cxn modelId="{1CF78022-36C6-45FA-9B35-53662D84C150}" type="presOf" srcId="{D8A067ED-DB12-42D4-B739-CA72D7D9B182}" destId="{0949D91E-E9CD-4EDB-B87E-A1B5F06BCE4B}" srcOrd="1" destOrd="0" presId="urn:microsoft.com/office/officeart/2005/8/layout/hList7"/>
    <dgm:cxn modelId="{DF5DDF35-DC7F-4150-AACE-89B6175AEC68}" type="presOf" srcId="{A905EA0E-396A-4EDF-BA05-700EAE15AD25}" destId="{E0EF9227-053D-4968-A378-7D4607FA3504}" srcOrd="0" destOrd="0" presId="urn:microsoft.com/office/officeart/2005/8/layout/hList7"/>
    <dgm:cxn modelId="{4A90225C-9CE2-413E-8BFE-CA1493ED1DEF}" type="presOf" srcId="{3BD9F8F8-31FB-4E57-BD82-7D7B54CCAF84}" destId="{29BD4C9D-D79B-4E7E-A082-48E3CA0B8178}" srcOrd="1" destOrd="0" presId="urn:microsoft.com/office/officeart/2005/8/layout/hList7"/>
    <dgm:cxn modelId="{2B0E775E-C1A4-4C97-A1D1-E791306BAB8B}" srcId="{8AB957D3-6987-4BD8-8C6E-E5D2A1537852}" destId="{D8A067ED-DB12-42D4-B739-CA72D7D9B182}" srcOrd="5" destOrd="0" parTransId="{1230FC9B-5BD4-46DF-96CB-BB2ECEF1CF68}" sibTransId="{3BAF0BAD-79EB-4E89-8966-2F9D3FDC8A5E}"/>
    <dgm:cxn modelId="{132BE061-4A0D-47B8-A456-6D8FDA893799}" type="presOf" srcId="{0980B29C-B928-4076-9FA8-2306939B24C1}" destId="{896B537A-A83F-4916-BD41-987143585660}" srcOrd="0" destOrd="0" presId="urn:microsoft.com/office/officeart/2005/8/layout/hList7"/>
    <dgm:cxn modelId="{2CBB9F68-541E-47A7-8CD0-AB4730F6FAF1}" srcId="{8AB957D3-6987-4BD8-8C6E-E5D2A1537852}" destId="{63FBB186-CE22-4548-B65D-CCEE2BD999EC}" srcOrd="3" destOrd="0" parTransId="{6F4B7A74-CC40-4FC0-8BA1-3A91267E7C65}" sibTransId="{477703C9-968A-41F5-904B-A587AAE8CC91}"/>
    <dgm:cxn modelId="{3705BE6A-3057-4D97-98A3-D5A6124E682F}" type="presOf" srcId="{3BAF0BAD-79EB-4E89-8966-2F9D3FDC8A5E}" destId="{B30B810B-D6F2-4F16-8265-E751838D7DAA}" srcOrd="0" destOrd="0" presId="urn:microsoft.com/office/officeart/2005/8/layout/hList7"/>
    <dgm:cxn modelId="{84FD466F-2F03-460E-BEC3-BDDD248614C0}" type="presOf" srcId="{96C504A2-0EF4-40AA-9591-2F0389CAE86F}" destId="{64E74B00-1A38-49F2-8AFA-1038C1EA916C}" srcOrd="1" destOrd="0" presId="urn:microsoft.com/office/officeart/2005/8/layout/hList7"/>
    <dgm:cxn modelId="{40700373-078F-4AE8-A7F8-D5295836336A}" srcId="{8AB957D3-6987-4BD8-8C6E-E5D2A1537852}" destId="{0874D8E1-680C-428F-931F-5A0EAE2EFEA4}" srcOrd="0" destOrd="0" parTransId="{65CEE889-0EBE-4295-A3D0-A77F26D24BDE}" sibTransId="{0980B29C-B928-4076-9FA8-2306939B24C1}"/>
    <dgm:cxn modelId="{63858673-7693-41DE-B930-8D95D1679AF1}" type="presOf" srcId="{59FC32CC-D67D-43C1-B059-413993FEB5FC}" destId="{18AB3486-996B-4B58-B818-D4C14AF0EDFF}" srcOrd="1" destOrd="0" presId="urn:microsoft.com/office/officeart/2005/8/layout/hList7"/>
    <dgm:cxn modelId="{303E5574-01FB-45FC-BC18-98865A4DBFB0}" type="presOf" srcId="{63FBB186-CE22-4548-B65D-CCEE2BD999EC}" destId="{6E99BEE4-061E-4AC3-A0D1-F21569F5BCC8}" srcOrd="0" destOrd="0" presId="urn:microsoft.com/office/officeart/2005/8/layout/hList7"/>
    <dgm:cxn modelId="{203D0355-9B0C-48F1-AAB8-D8E2A184E346}" type="presOf" srcId="{BD02B80A-5514-4E19-8479-03C4D06C59B2}" destId="{F8134D25-67D7-45FD-BBEB-278866CD18C3}" srcOrd="0" destOrd="0" presId="urn:microsoft.com/office/officeart/2005/8/layout/hList7"/>
    <dgm:cxn modelId="{17F02179-84C6-4FE3-A1BE-9CC1894E748F}" type="presOf" srcId="{8AB957D3-6987-4BD8-8C6E-E5D2A1537852}" destId="{6722826F-945A-417E-98E4-07B3FD790A3D}" srcOrd="0" destOrd="0" presId="urn:microsoft.com/office/officeart/2005/8/layout/hList7"/>
    <dgm:cxn modelId="{99271D7E-7109-4D1F-8996-9291D6867A9C}" type="presOf" srcId="{63FBB186-CE22-4548-B65D-CCEE2BD999EC}" destId="{80BF74C9-6038-4F48-9F0E-F135C734DD0E}" srcOrd="1" destOrd="0" presId="urn:microsoft.com/office/officeart/2005/8/layout/hList7"/>
    <dgm:cxn modelId="{2D3DFB85-23E1-489C-A89D-77DBCF8BD9AB}" type="presOf" srcId="{465777F6-B057-47DF-B153-6F75438AA325}" destId="{C9C75267-0059-47EC-8C92-71F30E0919FA}" srcOrd="0" destOrd="0" presId="urn:microsoft.com/office/officeart/2005/8/layout/hList7"/>
    <dgm:cxn modelId="{1D14FE8F-D1F1-4EF2-AA12-665D0D244241}" type="presOf" srcId="{59FC32CC-D67D-43C1-B059-413993FEB5FC}" destId="{B3578C86-4DB1-403C-B268-7C714614C300}" srcOrd="0" destOrd="0" presId="urn:microsoft.com/office/officeart/2005/8/layout/hList7"/>
    <dgm:cxn modelId="{0A562092-E806-4DC6-B430-4DAD77603DBD}" type="presOf" srcId="{885D66B0-AE2B-4799-9FC9-B561EC940169}" destId="{C1CD2555-D9A0-4EB2-B3BC-4E17CDEB97B8}" srcOrd="0" destOrd="0" presId="urn:microsoft.com/office/officeart/2005/8/layout/hList7"/>
    <dgm:cxn modelId="{6EB55E92-7C9C-44BB-9D54-AF02A65867AC}" srcId="{8AB957D3-6987-4BD8-8C6E-E5D2A1537852}" destId="{43410949-8668-421A-A5CF-9E1C4893714D}" srcOrd="2" destOrd="0" parTransId="{A61B6784-8C39-47DF-BF2C-AE2F332B3895}" sibTransId="{BD02B80A-5514-4E19-8479-03C4D06C59B2}"/>
    <dgm:cxn modelId="{01ACA995-48D9-45F8-A141-86F82FCB3A4A}" srcId="{8AB957D3-6987-4BD8-8C6E-E5D2A1537852}" destId="{885D66B0-AE2B-4799-9FC9-B561EC940169}" srcOrd="1" destOrd="0" parTransId="{63E8CB3A-1168-49F3-81ED-E27B0E91DAF7}" sibTransId="{A905EA0E-396A-4EDF-BA05-700EAE15AD25}"/>
    <dgm:cxn modelId="{3068E697-B621-40A6-8FB9-2223899DDA02}" srcId="{8AB957D3-6987-4BD8-8C6E-E5D2A1537852}" destId="{59FC32CC-D67D-43C1-B059-413993FEB5FC}" srcOrd="7" destOrd="0" parTransId="{FCF25378-6528-438D-9FE7-4B54EAFEBC2D}" sibTransId="{F1E322B5-B59E-47A9-BF4E-AAB1065F1A90}"/>
    <dgm:cxn modelId="{80C4CC99-0835-4522-AB3F-A5130320F920}" srcId="{8AB957D3-6987-4BD8-8C6E-E5D2A1537852}" destId="{96C504A2-0EF4-40AA-9591-2F0389CAE86F}" srcOrd="6" destOrd="0" parTransId="{C39DF085-E624-4A0B-8765-267FCA0BE4EE}" sibTransId="{465777F6-B057-47DF-B153-6F75438AA325}"/>
    <dgm:cxn modelId="{F8AB4B9C-290D-4191-BE72-2374EB668417}" type="presOf" srcId="{0874D8E1-680C-428F-931F-5A0EAE2EFEA4}" destId="{C34E0E7B-7BA3-4E09-9880-BA67D04CF349}" srcOrd="0" destOrd="0" presId="urn:microsoft.com/office/officeart/2005/8/layout/hList7"/>
    <dgm:cxn modelId="{388E0EA0-D4E2-489C-A135-672848673C01}" srcId="{8AB957D3-6987-4BD8-8C6E-E5D2A1537852}" destId="{3BD9F8F8-31FB-4E57-BD82-7D7B54CCAF84}" srcOrd="4" destOrd="0" parTransId="{3FBF5169-13BE-49CC-B0FC-A3E3EC442369}" sibTransId="{1D7A6B95-7D9B-4849-9646-18F4A9488770}"/>
    <dgm:cxn modelId="{04631FA4-EA95-4596-8FC1-915E471F1D7F}" type="presOf" srcId="{96C504A2-0EF4-40AA-9591-2F0389CAE86F}" destId="{67F2D4C9-BEF0-4370-8B8C-199237F2FAE8}" srcOrd="0" destOrd="0" presId="urn:microsoft.com/office/officeart/2005/8/layout/hList7"/>
    <dgm:cxn modelId="{81ACDCAE-4DAE-4BEA-8B12-49FEAF9FD853}" type="presOf" srcId="{1D7A6B95-7D9B-4849-9646-18F4A9488770}" destId="{34F20D59-3568-4810-8E57-85EC5D690CCE}" srcOrd="0" destOrd="0" presId="urn:microsoft.com/office/officeart/2005/8/layout/hList7"/>
    <dgm:cxn modelId="{5028E0C4-43D5-4F6A-81CA-61D586F28069}" type="presOf" srcId="{D8A067ED-DB12-42D4-B739-CA72D7D9B182}" destId="{26E1F4E7-B26A-4BFA-98DF-73575F1404BC}" srcOrd="0" destOrd="0" presId="urn:microsoft.com/office/officeart/2005/8/layout/hList7"/>
    <dgm:cxn modelId="{81519FD4-E6BE-46F6-9604-EEF75A15A16F}" type="presOf" srcId="{3BD9F8F8-31FB-4E57-BD82-7D7B54CCAF84}" destId="{B670C4D9-B9D4-4D26-A34E-04348D3AD5AA}" srcOrd="0" destOrd="0" presId="urn:microsoft.com/office/officeart/2005/8/layout/hList7"/>
    <dgm:cxn modelId="{757E97E3-9D61-4540-8FEC-83925C4915D3}" type="presOf" srcId="{477703C9-968A-41F5-904B-A587AAE8CC91}" destId="{A40348EB-27D3-4607-924C-51B68627153E}" srcOrd="0" destOrd="0" presId="urn:microsoft.com/office/officeart/2005/8/layout/hList7"/>
    <dgm:cxn modelId="{2D816FE7-7155-48F6-B35D-87506755B272}" type="presOf" srcId="{43410949-8668-421A-A5CF-9E1C4893714D}" destId="{149DBD94-1D3F-470B-A9FA-2755FB480981}" srcOrd="0" destOrd="0" presId="urn:microsoft.com/office/officeart/2005/8/layout/hList7"/>
    <dgm:cxn modelId="{7D74A5E7-43D8-407F-A671-151745C349D0}" type="presOf" srcId="{0874D8E1-680C-428F-931F-5A0EAE2EFEA4}" destId="{28078DAE-1879-4544-B08C-DFE305A706D0}" srcOrd="1" destOrd="0" presId="urn:microsoft.com/office/officeart/2005/8/layout/hList7"/>
    <dgm:cxn modelId="{C5B47CE9-8EB9-467A-9AEA-E5BC7E5F8974}" type="presOf" srcId="{43410949-8668-421A-A5CF-9E1C4893714D}" destId="{BD2038B8-0A35-4249-85B2-289DA2C29CFA}" srcOrd="1" destOrd="0" presId="urn:microsoft.com/office/officeart/2005/8/layout/hList7"/>
    <dgm:cxn modelId="{FE463EE8-3E36-4B87-847E-791E700A3AA2}" type="presParOf" srcId="{6722826F-945A-417E-98E4-07B3FD790A3D}" destId="{96C6B111-9C3B-4542-B331-875F4AEEC27B}" srcOrd="0" destOrd="0" presId="urn:microsoft.com/office/officeart/2005/8/layout/hList7"/>
    <dgm:cxn modelId="{806FBA2D-6A13-46E4-86C9-36AFBDA8709D}" type="presParOf" srcId="{6722826F-945A-417E-98E4-07B3FD790A3D}" destId="{7A74A260-CE7F-4FC1-B4E3-A4B1CE156A50}" srcOrd="1" destOrd="0" presId="urn:microsoft.com/office/officeart/2005/8/layout/hList7"/>
    <dgm:cxn modelId="{7E65601E-78F7-4CCD-A9C7-BA31AC870A79}" type="presParOf" srcId="{7A74A260-CE7F-4FC1-B4E3-A4B1CE156A50}" destId="{01A78640-B682-4F45-9E2D-1E2AB0CE3C94}" srcOrd="0" destOrd="0" presId="urn:microsoft.com/office/officeart/2005/8/layout/hList7"/>
    <dgm:cxn modelId="{B5467E0D-CC61-4CAF-A382-9BCD256FE2B7}" type="presParOf" srcId="{01A78640-B682-4F45-9E2D-1E2AB0CE3C94}" destId="{C34E0E7B-7BA3-4E09-9880-BA67D04CF349}" srcOrd="0" destOrd="0" presId="urn:microsoft.com/office/officeart/2005/8/layout/hList7"/>
    <dgm:cxn modelId="{CEA2EE3D-90C9-4A42-8B79-3F555D3541F1}" type="presParOf" srcId="{01A78640-B682-4F45-9E2D-1E2AB0CE3C94}" destId="{28078DAE-1879-4544-B08C-DFE305A706D0}" srcOrd="1" destOrd="0" presId="urn:microsoft.com/office/officeart/2005/8/layout/hList7"/>
    <dgm:cxn modelId="{E05E1C2E-8088-4C23-B5CB-2DD5CAD17613}" type="presParOf" srcId="{01A78640-B682-4F45-9E2D-1E2AB0CE3C94}" destId="{A9EAF784-30CB-4EE9-B4E0-948B6A75B639}" srcOrd="2" destOrd="0" presId="urn:microsoft.com/office/officeart/2005/8/layout/hList7"/>
    <dgm:cxn modelId="{16FACB11-B74F-4700-8433-EEF2FE8A8FAC}" type="presParOf" srcId="{01A78640-B682-4F45-9E2D-1E2AB0CE3C94}" destId="{766CC1BC-52F1-4F2D-91B4-F1FD84B1828E}" srcOrd="3" destOrd="0" presId="urn:microsoft.com/office/officeart/2005/8/layout/hList7"/>
    <dgm:cxn modelId="{7EB7447C-5108-4181-9D14-8C6F17B9B102}" type="presParOf" srcId="{7A74A260-CE7F-4FC1-B4E3-A4B1CE156A50}" destId="{896B537A-A83F-4916-BD41-987143585660}" srcOrd="1" destOrd="0" presId="urn:microsoft.com/office/officeart/2005/8/layout/hList7"/>
    <dgm:cxn modelId="{94B37CF0-B3F6-4E1E-B533-1A5A254E0A0F}" type="presParOf" srcId="{7A74A260-CE7F-4FC1-B4E3-A4B1CE156A50}" destId="{BFFE7522-EC97-4B1A-A0F2-9FD17909C44D}" srcOrd="2" destOrd="0" presId="urn:microsoft.com/office/officeart/2005/8/layout/hList7"/>
    <dgm:cxn modelId="{7217CCEE-481B-436E-A6EB-E318DABA0EF1}" type="presParOf" srcId="{BFFE7522-EC97-4B1A-A0F2-9FD17909C44D}" destId="{C1CD2555-D9A0-4EB2-B3BC-4E17CDEB97B8}" srcOrd="0" destOrd="0" presId="urn:microsoft.com/office/officeart/2005/8/layout/hList7"/>
    <dgm:cxn modelId="{5D262BEB-523C-4C7B-BD11-C7F2FD3E4844}" type="presParOf" srcId="{BFFE7522-EC97-4B1A-A0F2-9FD17909C44D}" destId="{83A6213D-1ECD-4AA5-BDAB-39BBCEEF966B}" srcOrd="1" destOrd="0" presId="urn:microsoft.com/office/officeart/2005/8/layout/hList7"/>
    <dgm:cxn modelId="{3CA78865-23B9-407A-9A0F-7719E598541F}" type="presParOf" srcId="{BFFE7522-EC97-4B1A-A0F2-9FD17909C44D}" destId="{06B1D6C4-9235-44FE-BB46-9BA1B92CF99B}" srcOrd="2" destOrd="0" presId="urn:microsoft.com/office/officeart/2005/8/layout/hList7"/>
    <dgm:cxn modelId="{6D2ABFF8-B21E-4DCB-85AF-2335B068F963}" type="presParOf" srcId="{BFFE7522-EC97-4B1A-A0F2-9FD17909C44D}" destId="{FD92A498-3540-444A-B83E-B3B59EB69F92}" srcOrd="3" destOrd="0" presId="urn:microsoft.com/office/officeart/2005/8/layout/hList7"/>
    <dgm:cxn modelId="{B3224BF3-E754-4765-A385-8064B8DE1EB6}" type="presParOf" srcId="{7A74A260-CE7F-4FC1-B4E3-A4B1CE156A50}" destId="{E0EF9227-053D-4968-A378-7D4607FA3504}" srcOrd="3" destOrd="0" presId="urn:microsoft.com/office/officeart/2005/8/layout/hList7"/>
    <dgm:cxn modelId="{5C415E84-1B18-4F88-8042-3D1508469761}" type="presParOf" srcId="{7A74A260-CE7F-4FC1-B4E3-A4B1CE156A50}" destId="{039FE715-77DF-4664-A079-FA1AD277FE59}" srcOrd="4" destOrd="0" presId="urn:microsoft.com/office/officeart/2005/8/layout/hList7"/>
    <dgm:cxn modelId="{3CCD3611-085E-49D9-B8D2-DC879F957F02}" type="presParOf" srcId="{039FE715-77DF-4664-A079-FA1AD277FE59}" destId="{149DBD94-1D3F-470B-A9FA-2755FB480981}" srcOrd="0" destOrd="0" presId="urn:microsoft.com/office/officeart/2005/8/layout/hList7"/>
    <dgm:cxn modelId="{52968A54-5B34-4A5C-98CD-E8763654BD1A}" type="presParOf" srcId="{039FE715-77DF-4664-A079-FA1AD277FE59}" destId="{BD2038B8-0A35-4249-85B2-289DA2C29CFA}" srcOrd="1" destOrd="0" presId="urn:microsoft.com/office/officeart/2005/8/layout/hList7"/>
    <dgm:cxn modelId="{A1C04E7A-7C8F-4F4D-B5A4-F690B7F6AC87}" type="presParOf" srcId="{039FE715-77DF-4664-A079-FA1AD277FE59}" destId="{F4278ACF-F775-464A-AD1C-EA76E8DE2BBC}" srcOrd="2" destOrd="0" presId="urn:microsoft.com/office/officeart/2005/8/layout/hList7"/>
    <dgm:cxn modelId="{A915582C-3CF3-46E7-AB5F-3E5D887AD440}" type="presParOf" srcId="{039FE715-77DF-4664-A079-FA1AD277FE59}" destId="{DBAD054F-3BFA-41AE-8E5B-EFB2B719E3DA}" srcOrd="3" destOrd="0" presId="urn:microsoft.com/office/officeart/2005/8/layout/hList7"/>
    <dgm:cxn modelId="{8FF26B49-6519-4B6A-A5DA-012A6FA315B4}" type="presParOf" srcId="{7A74A260-CE7F-4FC1-B4E3-A4B1CE156A50}" destId="{F8134D25-67D7-45FD-BBEB-278866CD18C3}" srcOrd="5" destOrd="0" presId="urn:microsoft.com/office/officeart/2005/8/layout/hList7"/>
    <dgm:cxn modelId="{743CD314-3403-40CC-A50C-6431A0BEE022}" type="presParOf" srcId="{7A74A260-CE7F-4FC1-B4E3-A4B1CE156A50}" destId="{6E896307-097D-4B5D-80F0-A02A24A125F8}" srcOrd="6" destOrd="0" presId="urn:microsoft.com/office/officeart/2005/8/layout/hList7"/>
    <dgm:cxn modelId="{023246D2-1679-4BE8-8ED1-683E8E321126}" type="presParOf" srcId="{6E896307-097D-4B5D-80F0-A02A24A125F8}" destId="{6E99BEE4-061E-4AC3-A0D1-F21569F5BCC8}" srcOrd="0" destOrd="0" presId="urn:microsoft.com/office/officeart/2005/8/layout/hList7"/>
    <dgm:cxn modelId="{E051A422-F73D-41F5-B447-FB0CFB93D773}" type="presParOf" srcId="{6E896307-097D-4B5D-80F0-A02A24A125F8}" destId="{80BF74C9-6038-4F48-9F0E-F135C734DD0E}" srcOrd="1" destOrd="0" presId="urn:microsoft.com/office/officeart/2005/8/layout/hList7"/>
    <dgm:cxn modelId="{157656AB-714C-4D0E-B828-BAB11F801031}" type="presParOf" srcId="{6E896307-097D-4B5D-80F0-A02A24A125F8}" destId="{7AC5E370-AD0B-4284-B52D-69E1B41CDAC5}" srcOrd="2" destOrd="0" presId="urn:microsoft.com/office/officeart/2005/8/layout/hList7"/>
    <dgm:cxn modelId="{F3A14FE8-158D-4AAE-A7F8-37DEC3199D7C}" type="presParOf" srcId="{6E896307-097D-4B5D-80F0-A02A24A125F8}" destId="{D67A7198-E22F-425C-A863-99B913B2E9F0}" srcOrd="3" destOrd="0" presId="urn:microsoft.com/office/officeart/2005/8/layout/hList7"/>
    <dgm:cxn modelId="{E8B5D477-A9D5-4E66-9A5F-402FC5F2905A}" type="presParOf" srcId="{7A74A260-CE7F-4FC1-B4E3-A4B1CE156A50}" destId="{A40348EB-27D3-4607-924C-51B68627153E}" srcOrd="7" destOrd="0" presId="urn:microsoft.com/office/officeart/2005/8/layout/hList7"/>
    <dgm:cxn modelId="{8AB23B0B-28BB-4EEA-9653-44D056246119}" type="presParOf" srcId="{7A74A260-CE7F-4FC1-B4E3-A4B1CE156A50}" destId="{83868E00-D3D0-4F19-AD90-1DBE240447A1}" srcOrd="8" destOrd="0" presId="urn:microsoft.com/office/officeart/2005/8/layout/hList7"/>
    <dgm:cxn modelId="{1DA7D805-8E3B-41BA-AB7B-F71AB2D5F2B9}" type="presParOf" srcId="{83868E00-D3D0-4F19-AD90-1DBE240447A1}" destId="{B670C4D9-B9D4-4D26-A34E-04348D3AD5AA}" srcOrd="0" destOrd="0" presId="urn:microsoft.com/office/officeart/2005/8/layout/hList7"/>
    <dgm:cxn modelId="{BEB28B09-80E6-4FD7-A2C4-BA4FCD828A06}" type="presParOf" srcId="{83868E00-D3D0-4F19-AD90-1DBE240447A1}" destId="{29BD4C9D-D79B-4E7E-A082-48E3CA0B8178}" srcOrd="1" destOrd="0" presId="urn:microsoft.com/office/officeart/2005/8/layout/hList7"/>
    <dgm:cxn modelId="{5C7DDDC5-7CCC-4817-8E66-1DA4C6CE8C49}" type="presParOf" srcId="{83868E00-D3D0-4F19-AD90-1DBE240447A1}" destId="{9F62153E-6D01-4784-9A02-6E40CA7526CD}" srcOrd="2" destOrd="0" presId="urn:microsoft.com/office/officeart/2005/8/layout/hList7"/>
    <dgm:cxn modelId="{DF2E28CC-733D-4331-A1FD-0A2E636B1DF5}" type="presParOf" srcId="{83868E00-D3D0-4F19-AD90-1DBE240447A1}" destId="{316ADC0D-051C-4081-9AB6-F82A0364F422}" srcOrd="3" destOrd="0" presId="urn:microsoft.com/office/officeart/2005/8/layout/hList7"/>
    <dgm:cxn modelId="{A31F671D-2990-41FD-819A-DF5E71867226}" type="presParOf" srcId="{7A74A260-CE7F-4FC1-B4E3-A4B1CE156A50}" destId="{34F20D59-3568-4810-8E57-85EC5D690CCE}" srcOrd="9" destOrd="0" presId="urn:microsoft.com/office/officeart/2005/8/layout/hList7"/>
    <dgm:cxn modelId="{B9255AA3-5ED7-438B-858D-E48A059F89C5}" type="presParOf" srcId="{7A74A260-CE7F-4FC1-B4E3-A4B1CE156A50}" destId="{2D74DB6C-025F-4DEE-A554-076EEF251811}" srcOrd="10" destOrd="0" presId="urn:microsoft.com/office/officeart/2005/8/layout/hList7"/>
    <dgm:cxn modelId="{00465AA7-D1B6-4747-9F5F-7D232DE3ED99}" type="presParOf" srcId="{2D74DB6C-025F-4DEE-A554-076EEF251811}" destId="{26E1F4E7-B26A-4BFA-98DF-73575F1404BC}" srcOrd="0" destOrd="0" presId="urn:microsoft.com/office/officeart/2005/8/layout/hList7"/>
    <dgm:cxn modelId="{18E86E35-E480-4C19-A1B6-76C8BF98356C}" type="presParOf" srcId="{2D74DB6C-025F-4DEE-A554-076EEF251811}" destId="{0949D91E-E9CD-4EDB-B87E-A1B5F06BCE4B}" srcOrd="1" destOrd="0" presId="urn:microsoft.com/office/officeart/2005/8/layout/hList7"/>
    <dgm:cxn modelId="{28E6454D-4716-4066-B015-6B6419309646}" type="presParOf" srcId="{2D74DB6C-025F-4DEE-A554-076EEF251811}" destId="{0526C454-DC0B-4C33-B73F-C6D57F850620}" srcOrd="2" destOrd="0" presId="urn:microsoft.com/office/officeart/2005/8/layout/hList7"/>
    <dgm:cxn modelId="{F922E369-2EAC-4A9F-BD60-1F4E78556A40}" type="presParOf" srcId="{2D74DB6C-025F-4DEE-A554-076EEF251811}" destId="{38997BB9-99FC-4476-8BBC-50C3EE966065}" srcOrd="3" destOrd="0" presId="urn:microsoft.com/office/officeart/2005/8/layout/hList7"/>
    <dgm:cxn modelId="{B8535DE4-02BD-4DB6-9834-9B3DAABD6416}" type="presParOf" srcId="{7A74A260-CE7F-4FC1-B4E3-A4B1CE156A50}" destId="{B30B810B-D6F2-4F16-8265-E751838D7DAA}" srcOrd="11" destOrd="0" presId="urn:microsoft.com/office/officeart/2005/8/layout/hList7"/>
    <dgm:cxn modelId="{FCDFC774-5EB0-4530-8203-DCEC315A9569}" type="presParOf" srcId="{7A74A260-CE7F-4FC1-B4E3-A4B1CE156A50}" destId="{504D51E7-18E8-444D-921C-33D98E0651DC}" srcOrd="12" destOrd="0" presId="urn:microsoft.com/office/officeart/2005/8/layout/hList7"/>
    <dgm:cxn modelId="{4CDFE9E0-9E15-47E6-BFAF-C122C96419DF}" type="presParOf" srcId="{504D51E7-18E8-444D-921C-33D98E0651DC}" destId="{67F2D4C9-BEF0-4370-8B8C-199237F2FAE8}" srcOrd="0" destOrd="0" presId="urn:microsoft.com/office/officeart/2005/8/layout/hList7"/>
    <dgm:cxn modelId="{2173DEBA-887A-42CA-9FA2-CAF9CB0C8DBB}" type="presParOf" srcId="{504D51E7-18E8-444D-921C-33D98E0651DC}" destId="{64E74B00-1A38-49F2-8AFA-1038C1EA916C}" srcOrd="1" destOrd="0" presId="urn:microsoft.com/office/officeart/2005/8/layout/hList7"/>
    <dgm:cxn modelId="{C79E2A75-CAD1-438E-ADCB-97FE04962D97}" type="presParOf" srcId="{504D51E7-18E8-444D-921C-33D98E0651DC}" destId="{E46AD8BF-1C6C-4655-821A-99AFE1CCED93}" srcOrd="2" destOrd="0" presId="urn:microsoft.com/office/officeart/2005/8/layout/hList7"/>
    <dgm:cxn modelId="{FBF51ECA-DC22-4234-9453-E17C8BCA51BB}" type="presParOf" srcId="{504D51E7-18E8-444D-921C-33D98E0651DC}" destId="{78088FC1-638A-467D-B0D2-2877FF62A353}" srcOrd="3" destOrd="0" presId="urn:microsoft.com/office/officeart/2005/8/layout/hList7"/>
    <dgm:cxn modelId="{BCEE4A60-4A11-471A-9DD4-B64D70F9BB63}" type="presParOf" srcId="{7A74A260-CE7F-4FC1-B4E3-A4B1CE156A50}" destId="{C9C75267-0059-47EC-8C92-71F30E0919FA}" srcOrd="13" destOrd="0" presId="urn:microsoft.com/office/officeart/2005/8/layout/hList7"/>
    <dgm:cxn modelId="{FD20F7E3-E552-4349-9446-A1D988BD55F2}" type="presParOf" srcId="{7A74A260-CE7F-4FC1-B4E3-A4B1CE156A50}" destId="{2E8EAC3D-FBC4-4248-96B0-5A3B02693D43}" srcOrd="14" destOrd="0" presId="urn:microsoft.com/office/officeart/2005/8/layout/hList7"/>
    <dgm:cxn modelId="{F6C51C95-46E7-4C09-9494-7D089E7887D5}" type="presParOf" srcId="{2E8EAC3D-FBC4-4248-96B0-5A3B02693D43}" destId="{B3578C86-4DB1-403C-B268-7C714614C300}" srcOrd="0" destOrd="0" presId="urn:microsoft.com/office/officeart/2005/8/layout/hList7"/>
    <dgm:cxn modelId="{83FA0557-5E7E-45D0-A7C8-DCBA61EF2150}" type="presParOf" srcId="{2E8EAC3D-FBC4-4248-96B0-5A3B02693D43}" destId="{18AB3486-996B-4B58-B818-D4C14AF0EDFF}" srcOrd="1" destOrd="0" presId="urn:microsoft.com/office/officeart/2005/8/layout/hList7"/>
    <dgm:cxn modelId="{4C9993AE-C102-4E50-B5F1-37B2A316A6CF}" type="presParOf" srcId="{2E8EAC3D-FBC4-4248-96B0-5A3B02693D43}" destId="{6F21E9B5-EF85-4832-AAA3-3288BEFCB674}" srcOrd="2" destOrd="0" presId="urn:microsoft.com/office/officeart/2005/8/layout/hList7"/>
    <dgm:cxn modelId="{D79AA5B3-CAB9-4C38-9183-2ADF9577343F}" type="presParOf" srcId="{2E8EAC3D-FBC4-4248-96B0-5A3B02693D43}" destId="{409D59D8-8965-4E85-8A00-E7E80A0E8CD7}"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E0E7B-7BA3-4E09-9880-BA67D04CF349}">
      <dsp:nvSpPr>
        <dsp:cNvPr id="0" name=""/>
        <dsp:cNvSpPr/>
      </dsp:nvSpPr>
      <dsp:spPr>
        <a:xfrm>
          <a:off x="4932" y="0"/>
          <a:ext cx="1483445" cy="509352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hu-HU" sz="1300" kern="1200" dirty="0">
              <a:solidFill>
                <a:schemeClr val="tx1"/>
              </a:solidFill>
              <a:latin typeface="Amasis MT Pro Black" panose="02040A04050005020304" pitchFamily="18" charset="-18"/>
            </a:rPr>
            <a:t>Prezentáció</a:t>
          </a:r>
          <a:br>
            <a:rPr lang="hu-HU" sz="1300" kern="1200" dirty="0">
              <a:solidFill>
                <a:schemeClr val="tx1"/>
              </a:solidFill>
              <a:latin typeface="Amasis MT Pro Black" panose="02040A04050005020304" pitchFamily="18" charset="-18"/>
            </a:rPr>
          </a:br>
          <a:r>
            <a:rPr lang="hu-HU" sz="1300" kern="1200" dirty="0">
              <a:solidFill>
                <a:schemeClr val="tx1"/>
              </a:solidFill>
              <a:latin typeface="Amasis MT Pro Black" panose="02040A04050005020304" pitchFamily="18" charset="-18"/>
            </a:rPr>
            <a:t>Kezdete</a:t>
          </a:r>
          <a:endParaRPr lang="en-US" sz="1300" kern="1200" dirty="0">
            <a:solidFill>
              <a:schemeClr val="tx1"/>
            </a:solidFill>
            <a:latin typeface="Amasis MT Pro Black" panose="02040A04050005020304" pitchFamily="18" charset="-18"/>
          </a:endParaRPr>
        </a:p>
      </dsp:txBody>
      <dsp:txXfrm>
        <a:off x="4932" y="2037411"/>
        <a:ext cx="1483445" cy="2037411"/>
      </dsp:txXfrm>
    </dsp:sp>
    <dsp:sp modelId="{766CC1BC-52F1-4F2D-91B4-F1FD84B1828E}">
      <dsp:nvSpPr>
        <dsp:cNvPr id="0" name=""/>
        <dsp:cNvSpPr/>
      </dsp:nvSpPr>
      <dsp:spPr>
        <a:xfrm>
          <a:off x="0" y="388485"/>
          <a:ext cx="1475999" cy="1454919"/>
        </a:xfrm>
        <a:prstGeom prst="ellipse">
          <a:avLst/>
        </a:prstGeom>
        <a:blipFill dpi="0" rotWithShape="1">
          <a:blip xmlns:r="http://schemas.openxmlformats.org/officeDocument/2006/relationships" r:embed="rId1"/>
          <a:srcRect/>
          <a:stretch>
            <a:fillRect l="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1CD2555-D9A0-4EB2-B3BC-4E17CDEB97B8}">
      <dsp:nvSpPr>
        <dsp:cNvPr id="0" name=""/>
        <dsp:cNvSpPr/>
      </dsp:nvSpPr>
      <dsp:spPr>
        <a:xfrm>
          <a:off x="1532881" y="0"/>
          <a:ext cx="1483445" cy="509352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hu-HU" sz="1300" kern="1200" dirty="0">
              <a:solidFill>
                <a:schemeClr val="tx1"/>
              </a:solidFill>
              <a:latin typeface="Amasis MT Pro Black" panose="02040A04050005020304" pitchFamily="18" charset="-18"/>
            </a:rPr>
            <a:t>Ütem</a:t>
          </a:r>
          <a:br>
            <a:rPr lang="hu-HU" sz="1300" kern="1200" dirty="0">
              <a:solidFill>
                <a:schemeClr val="tx1"/>
              </a:solidFill>
              <a:latin typeface="Amasis MT Pro Black" panose="02040A04050005020304" pitchFamily="18" charset="-18"/>
            </a:rPr>
          </a:br>
          <a:r>
            <a:rPr lang="hu-HU" sz="1300" kern="1200" dirty="0">
              <a:solidFill>
                <a:schemeClr val="tx1"/>
              </a:solidFill>
              <a:latin typeface="Amasis MT Pro Black" panose="02040A04050005020304" pitchFamily="18" charset="-18"/>
            </a:rPr>
            <a:t>Terv</a:t>
          </a:r>
          <a:endParaRPr lang="en-US" sz="1300" kern="1200" dirty="0">
            <a:solidFill>
              <a:schemeClr val="tx1"/>
            </a:solidFill>
            <a:latin typeface="Amasis MT Pro Black" panose="02040A04050005020304" pitchFamily="18" charset="-18"/>
          </a:endParaRPr>
        </a:p>
      </dsp:txBody>
      <dsp:txXfrm>
        <a:off x="1532881" y="2037411"/>
        <a:ext cx="1483445" cy="2037411"/>
      </dsp:txXfrm>
    </dsp:sp>
    <dsp:sp modelId="{FD92A498-3540-444A-B83E-B3B59EB69F92}">
      <dsp:nvSpPr>
        <dsp:cNvPr id="0" name=""/>
        <dsp:cNvSpPr/>
      </dsp:nvSpPr>
      <dsp:spPr>
        <a:xfrm>
          <a:off x="1536604" y="426224"/>
          <a:ext cx="1475999" cy="1454919"/>
        </a:xfrm>
        <a:prstGeom prst="ellipse">
          <a:avLst/>
        </a:prstGeom>
        <a:blipFill>
          <a:blip xmlns:r="http://schemas.openxmlformats.org/officeDocument/2006/relationships" r:embed="rId2"/>
          <a:stretch>
            <a:fillRect l="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49DBD94-1D3F-470B-A9FA-2755FB480981}">
      <dsp:nvSpPr>
        <dsp:cNvPr id="0" name=""/>
        <dsp:cNvSpPr/>
      </dsp:nvSpPr>
      <dsp:spPr>
        <a:xfrm>
          <a:off x="3060829" y="0"/>
          <a:ext cx="1483445" cy="509352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hu-HU" sz="1300" kern="1200" dirty="0">
              <a:solidFill>
                <a:schemeClr val="tx1"/>
              </a:solidFill>
              <a:latin typeface="Amasis MT Pro Black" panose="02040A04050005020304" pitchFamily="18" charset="-18"/>
            </a:rPr>
            <a:t>Cég Bemutatása</a:t>
          </a:r>
          <a:endParaRPr lang="en-US" sz="1300" kern="1200" dirty="0">
            <a:solidFill>
              <a:schemeClr val="tx1"/>
            </a:solidFill>
            <a:latin typeface="Amasis MT Pro Black" panose="02040A04050005020304" pitchFamily="18" charset="-18"/>
          </a:endParaRPr>
        </a:p>
      </dsp:txBody>
      <dsp:txXfrm>
        <a:off x="3060829" y="2037411"/>
        <a:ext cx="1483445" cy="2037411"/>
      </dsp:txXfrm>
    </dsp:sp>
    <dsp:sp modelId="{DBAD054F-3BFA-41AE-8E5B-EFB2B719E3DA}">
      <dsp:nvSpPr>
        <dsp:cNvPr id="0" name=""/>
        <dsp:cNvSpPr/>
      </dsp:nvSpPr>
      <dsp:spPr>
        <a:xfrm>
          <a:off x="3064552" y="426224"/>
          <a:ext cx="1475999" cy="1454919"/>
        </a:xfrm>
        <a:prstGeom prst="ellipse">
          <a:avLst/>
        </a:prstGeom>
        <a:blipFill>
          <a:blip xmlns:r="http://schemas.openxmlformats.org/officeDocument/2006/relationships" r:embed="rId3"/>
          <a:stretch>
            <a:fillRect l="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E99BEE4-061E-4AC3-A0D1-F21569F5BCC8}">
      <dsp:nvSpPr>
        <dsp:cNvPr id="0" name=""/>
        <dsp:cNvSpPr/>
      </dsp:nvSpPr>
      <dsp:spPr>
        <a:xfrm>
          <a:off x="4588778" y="0"/>
          <a:ext cx="1483445" cy="509352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hu-HU" sz="1300" kern="1200" dirty="0" err="1">
              <a:solidFill>
                <a:schemeClr val="tx1"/>
              </a:solidFill>
              <a:latin typeface="Amasis MT Pro Black" panose="02040A04050005020304" pitchFamily="18" charset="-18"/>
            </a:rPr>
            <a:t>Hungarian</a:t>
          </a:r>
          <a:r>
            <a:rPr lang="hu-HU" sz="1300" kern="1200" dirty="0">
              <a:solidFill>
                <a:schemeClr val="tx1"/>
              </a:solidFill>
              <a:latin typeface="Amasis MT Pro Black" panose="02040A04050005020304" pitchFamily="18" charset="-18"/>
            </a:rPr>
            <a:t> </a:t>
          </a:r>
          <a:r>
            <a:rPr lang="hu-HU" sz="1300" kern="1200" dirty="0" err="1">
              <a:solidFill>
                <a:schemeClr val="tx1"/>
              </a:solidFill>
              <a:latin typeface="Amasis MT Pro Black" panose="02040A04050005020304" pitchFamily="18" charset="-18"/>
            </a:rPr>
            <a:t>Discover</a:t>
          </a:r>
          <a:r>
            <a:rPr lang="hu-HU" sz="1300" kern="1200" dirty="0">
              <a:solidFill>
                <a:schemeClr val="tx1"/>
              </a:solidFill>
              <a:latin typeface="Amasis MT Pro Black" panose="02040A04050005020304" pitchFamily="18" charset="-18"/>
            </a:rPr>
            <a:t> EU</a:t>
          </a:r>
          <a:br>
            <a:rPr lang="hu-HU" sz="1300" kern="1200" dirty="0">
              <a:solidFill>
                <a:schemeClr val="tx1"/>
              </a:solidFill>
              <a:latin typeface="Amasis MT Pro Black" panose="02040A04050005020304" pitchFamily="18" charset="-18"/>
            </a:rPr>
          </a:br>
          <a:r>
            <a:rPr lang="hu-HU" sz="1300" kern="1200" dirty="0">
              <a:solidFill>
                <a:schemeClr val="tx1"/>
              </a:solidFill>
              <a:latin typeface="Amasis MT Pro Black" panose="02040A04050005020304" pitchFamily="18" charset="-18"/>
            </a:rPr>
            <a:t>Korszerűsítése</a:t>
          </a:r>
          <a:endParaRPr lang="en-US" sz="1300" kern="1200" dirty="0">
            <a:solidFill>
              <a:schemeClr val="tx1"/>
            </a:solidFill>
            <a:latin typeface="Amasis MT Pro Black" panose="02040A04050005020304" pitchFamily="18" charset="-18"/>
          </a:endParaRPr>
        </a:p>
      </dsp:txBody>
      <dsp:txXfrm>
        <a:off x="4588778" y="2037411"/>
        <a:ext cx="1483445" cy="2037411"/>
      </dsp:txXfrm>
    </dsp:sp>
    <dsp:sp modelId="{D67A7198-E22F-425C-A863-99B913B2E9F0}">
      <dsp:nvSpPr>
        <dsp:cNvPr id="0" name=""/>
        <dsp:cNvSpPr/>
      </dsp:nvSpPr>
      <dsp:spPr>
        <a:xfrm>
          <a:off x="4592501" y="426224"/>
          <a:ext cx="1475999" cy="1454919"/>
        </a:xfrm>
        <a:prstGeom prst="ellipse">
          <a:avLst/>
        </a:prstGeom>
        <a:blipFill>
          <a:blip xmlns:r="http://schemas.openxmlformats.org/officeDocument/2006/relationships" r:embed="rId4"/>
          <a:stretch>
            <a:fillRect l="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B670C4D9-B9D4-4D26-A34E-04348D3AD5AA}">
      <dsp:nvSpPr>
        <dsp:cNvPr id="0" name=""/>
        <dsp:cNvSpPr/>
      </dsp:nvSpPr>
      <dsp:spPr>
        <a:xfrm>
          <a:off x="6116727" y="0"/>
          <a:ext cx="1483445" cy="509352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hu-HU" sz="1300" kern="1200" dirty="0">
              <a:solidFill>
                <a:schemeClr val="tx1"/>
              </a:solidFill>
              <a:latin typeface="Amasis MT Pro Black" panose="02040A04050005020304" pitchFamily="18" charset="-18"/>
            </a:rPr>
            <a:t>Szakmailag Fontos Fejlesztések</a:t>
          </a:r>
          <a:endParaRPr lang="en-US" sz="1300" kern="1200" dirty="0">
            <a:solidFill>
              <a:schemeClr val="tx1"/>
            </a:solidFill>
            <a:latin typeface="Amasis MT Pro Black" panose="02040A04050005020304" pitchFamily="18" charset="-18"/>
          </a:endParaRPr>
        </a:p>
      </dsp:txBody>
      <dsp:txXfrm>
        <a:off x="6116727" y="2037411"/>
        <a:ext cx="1483445" cy="2037411"/>
      </dsp:txXfrm>
    </dsp:sp>
    <dsp:sp modelId="{316ADC0D-051C-4081-9AB6-F82A0364F422}">
      <dsp:nvSpPr>
        <dsp:cNvPr id="0" name=""/>
        <dsp:cNvSpPr/>
      </dsp:nvSpPr>
      <dsp:spPr>
        <a:xfrm>
          <a:off x="6120450" y="426224"/>
          <a:ext cx="1475999" cy="1454919"/>
        </a:xfrm>
        <a:prstGeom prst="ellipse">
          <a:avLst/>
        </a:prstGeom>
        <a:blipFill>
          <a:blip xmlns:r="http://schemas.openxmlformats.org/officeDocument/2006/relationships" r:embed="rId5"/>
          <a:stretch>
            <a:fillRect l="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26E1F4E7-B26A-4BFA-98DF-73575F1404BC}">
      <dsp:nvSpPr>
        <dsp:cNvPr id="0" name=""/>
        <dsp:cNvSpPr/>
      </dsp:nvSpPr>
      <dsp:spPr>
        <a:xfrm>
          <a:off x="7644675" y="0"/>
          <a:ext cx="1483445" cy="509352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hu-HU" sz="1300" kern="1200" dirty="0">
              <a:solidFill>
                <a:schemeClr val="tx1"/>
              </a:solidFill>
              <a:latin typeface="Amasis MT Pro Black" panose="02040A04050005020304" pitchFamily="18" charset="-18"/>
            </a:rPr>
            <a:t>Költségvetési</a:t>
          </a:r>
          <a:br>
            <a:rPr lang="hu-HU" sz="1300" kern="1200" dirty="0">
              <a:solidFill>
                <a:schemeClr val="tx1"/>
              </a:solidFill>
              <a:latin typeface="Amasis MT Pro Black" panose="02040A04050005020304" pitchFamily="18" charset="-18"/>
            </a:rPr>
          </a:br>
          <a:r>
            <a:rPr lang="hu-HU" sz="1300" kern="1200" dirty="0">
              <a:solidFill>
                <a:schemeClr val="tx1"/>
              </a:solidFill>
              <a:latin typeface="Amasis MT Pro Black" panose="02040A04050005020304" pitchFamily="18" charset="-18"/>
            </a:rPr>
            <a:t>Terv</a:t>
          </a:r>
          <a:endParaRPr lang="en-US" sz="1300" kern="1200" dirty="0">
            <a:solidFill>
              <a:schemeClr val="tx1"/>
            </a:solidFill>
            <a:latin typeface="Amasis MT Pro Black" panose="02040A04050005020304" pitchFamily="18" charset="-18"/>
          </a:endParaRPr>
        </a:p>
      </dsp:txBody>
      <dsp:txXfrm>
        <a:off x="7644675" y="2037411"/>
        <a:ext cx="1483445" cy="2037411"/>
      </dsp:txXfrm>
    </dsp:sp>
    <dsp:sp modelId="{38997BB9-99FC-4476-8BBC-50C3EE966065}">
      <dsp:nvSpPr>
        <dsp:cNvPr id="0" name=""/>
        <dsp:cNvSpPr/>
      </dsp:nvSpPr>
      <dsp:spPr>
        <a:xfrm>
          <a:off x="7648398" y="426224"/>
          <a:ext cx="1475999" cy="1454919"/>
        </a:xfrm>
        <a:prstGeom prst="ellipse">
          <a:avLst/>
        </a:prstGeom>
        <a:blipFill>
          <a:blip xmlns:r="http://schemas.openxmlformats.org/officeDocument/2006/relationships" r:embed="rId6"/>
          <a:stretch>
            <a:fillRect l="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7F2D4C9-BEF0-4370-8B8C-199237F2FAE8}">
      <dsp:nvSpPr>
        <dsp:cNvPr id="0" name=""/>
        <dsp:cNvSpPr/>
      </dsp:nvSpPr>
      <dsp:spPr>
        <a:xfrm>
          <a:off x="9172624" y="0"/>
          <a:ext cx="1483445" cy="509352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hu-HU" sz="1300" kern="1200" dirty="0">
              <a:solidFill>
                <a:schemeClr val="tx1"/>
              </a:solidFill>
              <a:latin typeface="Amasis MT Pro Black" panose="02040A04050005020304" pitchFamily="18" charset="-18"/>
            </a:rPr>
            <a:t>Közvélemény kutatás eredménye</a:t>
          </a:r>
          <a:endParaRPr lang="en-US" sz="1300" kern="1200" dirty="0">
            <a:solidFill>
              <a:schemeClr val="tx1"/>
            </a:solidFill>
            <a:latin typeface="Amasis MT Pro Black" panose="02040A04050005020304" pitchFamily="18" charset="-18"/>
          </a:endParaRPr>
        </a:p>
      </dsp:txBody>
      <dsp:txXfrm>
        <a:off x="9172624" y="2037411"/>
        <a:ext cx="1483445" cy="2037411"/>
      </dsp:txXfrm>
    </dsp:sp>
    <dsp:sp modelId="{78088FC1-638A-467D-B0D2-2877FF62A353}">
      <dsp:nvSpPr>
        <dsp:cNvPr id="0" name=""/>
        <dsp:cNvSpPr/>
      </dsp:nvSpPr>
      <dsp:spPr>
        <a:xfrm>
          <a:off x="9176347" y="426224"/>
          <a:ext cx="1475999" cy="1454919"/>
        </a:xfrm>
        <a:prstGeom prst="ellipse">
          <a:avLst/>
        </a:prstGeom>
        <a:blipFill>
          <a:blip xmlns:r="http://schemas.openxmlformats.org/officeDocument/2006/relationships" r:embed="rId7"/>
          <a:stretch>
            <a:fillRect l="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B3578C86-4DB1-403C-B268-7C714614C300}">
      <dsp:nvSpPr>
        <dsp:cNvPr id="0" name=""/>
        <dsp:cNvSpPr/>
      </dsp:nvSpPr>
      <dsp:spPr>
        <a:xfrm>
          <a:off x="10700573" y="0"/>
          <a:ext cx="1483445" cy="509352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hu-HU" sz="1300" kern="1200" dirty="0">
              <a:solidFill>
                <a:schemeClr val="tx1"/>
              </a:solidFill>
              <a:latin typeface="Amasis MT Pro Black" panose="02040A04050005020304" pitchFamily="18" charset="-18"/>
            </a:rPr>
            <a:t>Prezentáció</a:t>
          </a:r>
          <a:br>
            <a:rPr lang="hu-HU" sz="1300" kern="1200" dirty="0">
              <a:solidFill>
                <a:schemeClr val="tx1"/>
              </a:solidFill>
              <a:latin typeface="Amasis MT Pro Black" panose="02040A04050005020304" pitchFamily="18" charset="-18"/>
            </a:rPr>
          </a:br>
          <a:r>
            <a:rPr lang="hu-HU" sz="1300" kern="1200" dirty="0">
              <a:solidFill>
                <a:schemeClr val="tx1"/>
              </a:solidFill>
              <a:latin typeface="Amasis MT Pro Black" panose="02040A04050005020304" pitchFamily="18" charset="-18"/>
            </a:rPr>
            <a:t>Vége</a:t>
          </a:r>
          <a:endParaRPr lang="en-US" sz="1300" kern="1200" dirty="0">
            <a:solidFill>
              <a:schemeClr val="tx1"/>
            </a:solidFill>
            <a:latin typeface="Amasis MT Pro Black" panose="02040A04050005020304" pitchFamily="18" charset="-18"/>
          </a:endParaRPr>
        </a:p>
      </dsp:txBody>
      <dsp:txXfrm>
        <a:off x="10700573" y="2037411"/>
        <a:ext cx="1483445" cy="2037411"/>
      </dsp:txXfrm>
    </dsp:sp>
    <dsp:sp modelId="{409D59D8-8965-4E85-8A00-E7E80A0E8CD7}">
      <dsp:nvSpPr>
        <dsp:cNvPr id="0" name=""/>
        <dsp:cNvSpPr/>
      </dsp:nvSpPr>
      <dsp:spPr>
        <a:xfrm>
          <a:off x="10704296" y="426224"/>
          <a:ext cx="1475999" cy="1454919"/>
        </a:xfrm>
        <a:prstGeom prst="ellipse">
          <a:avLst/>
        </a:prstGeom>
        <a:blipFill>
          <a:blip xmlns:r="http://schemas.openxmlformats.org/officeDocument/2006/relationships" r:embed="rId8"/>
          <a:stretch>
            <a:fillRect l="1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6C6B111-9C3B-4542-B331-875F4AEEC27B}">
      <dsp:nvSpPr>
        <dsp:cNvPr id="0" name=""/>
        <dsp:cNvSpPr/>
      </dsp:nvSpPr>
      <dsp:spPr>
        <a:xfrm>
          <a:off x="487558" y="4074823"/>
          <a:ext cx="11213834" cy="764029"/>
        </a:xfrm>
        <a:prstGeom prst="leftRightArrow">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171F245-B29A-3A47-2A53-8F3599587B26}"/>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B07F6130-CB18-05FB-9F40-88C3B044A2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059CF8C8-9578-CD27-6344-9FE1A9258DF9}"/>
              </a:ext>
            </a:extLst>
          </p:cNvPr>
          <p:cNvSpPr>
            <a:spLocks noGrp="1"/>
          </p:cNvSpPr>
          <p:nvPr>
            <p:ph type="dt" sz="half" idx="10"/>
          </p:nvPr>
        </p:nvSpPr>
        <p:spPr/>
        <p:txBody>
          <a:bodyPr/>
          <a:lstStyle/>
          <a:p>
            <a:fld id="{E94D6649-7BB3-4604-B7D4-0C4B3BCCE0EC}" type="datetimeFigureOut">
              <a:rPr lang="hu-HU" smtClean="0"/>
              <a:t>2023.01.12.</a:t>
            </a:fld>
            <a:endParaRPr lang="hu-HU"/>
          </a:p>
        </p:txBody>
      </p:sp>
      <p:sp>
        <p:nvSpPr>
          <p:cNvPr id="5" name="Élőláb helye 4">
            <a:extLst>
              <a:ext uri="{FF2B5EF4-FFF2-40B4-BE49-F238E27FC236}">
                <a16:creationId xmlns:a16="http://schemas.microsoft.com/office/drawing/2014/main" id="{FA65BBD1-9CFD-E985-249F-C0BB47667C4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CEF6D9B5-143B-DC09-0BB5-F1B640C7BE24}"/>
              </a:ext>
            </a:extLst>
          </p:cNvPr>
          <p:cNvSpPr>
            <a:spLocks noGrp="1"/>
          </p:cNvSpPr>
          <p:nvPr>
            <p:ph type="sldNum" sz="quarter" idx="12"/>
          </p:nvPr>
        </p:nvSpPr>
        <p:spPr/>
        <p:txBody>
          <a:bodyPr/>
          <a:lstStyle/>
          <a:p>
            <a:fld id="{880C649C-0BAB-48CB-8468-8D4F0BF0D7A6}" type="slidenum">
              <a:rPr lang="hu-HU" smtClean="0"/>
              <a:t>‹#›</a:t>
            </a:fld>
            <a:endParaRPr lang="hu-HU"/>
          </a:p>
        </p:txBody>
      </p:sp>
    </p:spTree>
    <p:extLst>
      <p:ext uri="{BB962C8B-B14F-4D97-AF65-F5344CB8AC3E}">
        <p14:creationId xmlns:p14="http://schemas.microsoft.com/office/powerpoint/2010/main" val="3920591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126A4B-4EBF-3FB6-FC41-99C2170A0FEA}"/>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8F84EE69-F91A-2768-315A-48A37ECE5595}"/>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E94930F-DEC2-D621-C701-DBD986048C75}"/>
              </a:ext>
            </a:extLst>
          </p:cNvPr>
          <p:cNvSpPr>
            <a:spLocks noGrp="1"/>
          </p:cNvSpPr>
          <p:nvPr>
            <p:ph type="dt" sz="half" idx="10"/>
          </p:nvPr>
        </p:nvSpPr>
        <p:spPr/>
        <p:txBody>
          <a:bodyPr/>
          <a:lstStyle/>
          <a:p>
            <a:fld id="{E94D6649-7BB3-4604-B7D4-0C4B3BCCE0EC}" type="datetimeFigureOut">
              <a:rPr lang="hu-HU" smtClean="0"/>
              <a:t>2023.01.12.</a:t>
            </a:fld>
            <a:endParaRPr lang="hu-HU"/>
          </a:p>
        </p:txBody>
      </p:sp>
      <p:sp>
        <p:nvSpPr>
          <p:cNvPr id="5" name="Élőláb helye 4">
            <a:extLst>
              <a:ext uri="{FF2B5EF4-FFF2-40B4-BE49-F238E27FC236}">
                <a16:creationId xmlns:a16="http://schemas.microsoft.com/office/drawing/2014/main" id="{77040996-34A5-E0C8-3E25-4DC681F85BB8}"/>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EED6FC10-BDA0-60D4-BE25-7D4F97058204}"/>
              </a:ext>
            </a:extLst>
          </p:cNvPr>
          <p:cNvSpPr>
            <a:spLocks noGrp="1"/>
          </p:cNvSpPr>
          <p:nvPr>
            <p:ph type="sldNum" sz="quarter" idx="12"/>
          </p:nvPr>
        </p:nvSpPr>
        <p:spPr/>
        <p:txBody>
          <a:bodyPr/>
          <a:lstStyle/>
          <a:p>
            <a:fld id="{880C649C-0BAB-48CB-8468-8D4F0BF0D7A6}" type="slidenum">
              <a:rPr lang="hu-HU" smtClean="0"/>
              <a:t>‹#›</a:t>
            </a:fld>
            <a:endParaRPr lang="hu-HU"/>
          </a:p>
        </p:txBody>
      </p:sp>
    </p:spTree>
    <p:extLst>
      <p:ext uri="{BB962C8B-B14F-4D97-AF65-F5344CB8AC3E}">
        <p14:creationId xmlns:p14="http://schemas.microsoft.com/office/powerpoint/2010/main" val="146491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03CA0B86-DCA2-AE10-D6FA-5D4F53F80E8A}"/>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8A03622C-CD8C-6180-2130-F7C37898B2AD}"/>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2200C6F-5416-E577-6A20-7AF55F24DCFA}"/>
              </a:ext>
            </a:extLst>
          </p:cNvPr>
          <p:cNvSpPr>
            <a:spLocks noGrp="1"/>
          </p:cNvSpPr>
          <p:nvPr>
            <p:ph type="dt" sz="half" idx="10"/>
          </p:nvPr>
        </p:nvSpPr>
        <p:spPr/>
        <p:txBody>
          <a:bodyPr/>
          <a:lstStyle/>
          <a:p>
            <a:fld id="{E94D6649-7BB3-4604-B7D4-0C4B3BCCE0EC}" type="datetimeFigureOut">
              <a:rPr lang="hu-HU" smtClean="0"/>
              <a:t>2023.01.12.</a:t>
            </a:fld>
            <a:endParaRPr lang="hu-HU"/>
          </a:p>
        </p:txBody>
      </p:sp>
      <p:sp>
        <p:nvSpPr>
          <p:cNvPr id="5" name="Élőláb helye 4">
            <a:extLst>
              <a:ext uri="{FF2B5EF4-FFF2-40B4-BE49-F238E27FC236}">
                <a16:creationId xmlns:a16="http://schemas.microsoft.com/office/drawing/2014/main" id="{19B135C8-1CFD-221E-D1E8-E755FC38266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5C83945-8B91-9FD1-DC88-694F1667878B}"/>
              </a:ext>
            </a:extLst>
          </p:cNvPr>
          <p:cNvSpPr>
            <a:spLocks noGrp="1"/>
          </p:cNvSpPr>
          <p:nvPr>
            <p:ph type="sldNum" sz="quarter" idx="12"/>
          </p:nvPr>
        </p:nvSpPr>
        <p:spPr/>
        <p:txBody>
          <a:bodyPr/>
          <a:lstStyle/>
          <a:p>
            <a:fld id="{880C649C-0BAB-48CB-8468-8D4F0BF0D7A6}" type="slidenum">
              <a:rPr lang="hu-HU" smtClean="0"/>
              <a:t>‹#›</a:t>
            </a:fld>
            <a:endParaRPr lang="hu-HU"/>
          </a:p>
        </p:txBody>
      </p:sp>
    </p:spTree>
    <p:extLst>
      <p:ext uri="{BB962C8B-B14F-4D97-AF65-F5344CB8AC3E}">
        <p14:creationId xmlns:p14="http://schemas.microsoft.com/office/powerpoint/2010/main" val="70955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F61CF82-58F0-06AB-FCFB-2E3B5FD9BAD9}"/>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31A837F-F5F4-183B-3B2A-B544E9133C21}"/>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5C5CF65F-4071-00B2-CFFF-88EB18EE6A87}"/>
              </a:ext>
            </a:extLst>
          </p:cNvPr>
          <p:cNvSpPr>
            <a:spLocks noGrp="1"/>
          </p:cNvSpPr>
          <p:nvPr>
            <p:ph type="dt" sz="half" idx="10"/>
          </p:nvPr>
        </p:nvSpPr>
        <p:spPr/>
        <p:txBody>
          <a:bodyPr/>
          <a:lstStyle/>
          <a:p>
            <a:fld id="{E94D6649-7BB3-4604-B7D4-0C4B3BCCE0EC}" type="datetimeFigureOut">
              <a:rPr lang="hu-HU" smtClean="0"/>
              <a:t>2023.01.12.</a:t>
            </a:fld>
            <a:endParaRPr lang="hu-HU"/>
          </a:p>
        </p:txBody>
      </p:sp>
      <p:sp>
        <p:nvSpPr>
          <p:cNvPr id="5" name="Élőláb helye 4">
            <a:extLst>
              <a:ext uri="{FF2B5EF4-FFF2-40B4-BE49-F238E27FC236}">
                <a16:creationId xmlns:a16="http://schemas.microsoft.com/office/drawing/2014/main" id="{C85BCE1C-981B-AFEB-DF5F-F30A58B2609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C7A24A5-C415-EC46-49AF-37A181A755C7}"/>
              </a:ext>
            </a:extLst>
          </p:cNvPr>
          <p:cNvSpPr>
            <a:spLocks noGrp="1"/>
          </p:cNvSpPr>
          <p:nvPr>
            <p:ph type="sldNum" sz="quarter" idx="12"/>
          </p:nvPr>
        </p:nvSpPr>
        <p:spPr/>
        <p:txBody>
          <a:bodyPr/>
          <a:lstStyle/>
          <a:p>
            <a:fld id="{880C649C-0BAB-48CB-8468-8D4F0BF0D7A6}" type="slidenum">
              <a:rPr lang="hu-HU" smtClean="0"/>
              <a:t>‹#›</a:t>
            </a:fld>
            <a:endParaRPr lang="hu-HU"/>
          </a:p>
        </p:txBody>
      </p:sp>
    </p:spTree>
    <p:extLst>
      <p:ext uri="{BB962C8B-B14F-4D97-AF65-F5344CB8AC3E}">
        <p14:creationId xmlns:p14="http://schemas.microsoft.com/office/powerpoint/2010/main" val="53694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3EC6510-91CD-6B12-6E56-BC808CCE08FC}"/>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73A1FCF1-1ACE-9313-4730-68117EAF9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DC460823-D244-A780-DE9D-52ABAC8433D5}"/>
              </a:ext>
            </a:extLst>
          </p:cNvPr>
          <p:cNvSpPr>
            <a:spLocks noGrp="1"/>
          </p:cNvSpPr>
          <p:nvPr>
            <p:ph type="dt" sz="half" idx="10"/>
          </p:nvPr>
        </p:nvSpPr>
        <p:spPr/>
        <p:txBody>
          <a:bodyPr/>
          <a:lstStyle/>
          <a:p>
            <a:fld id="{E94D6649-7BB3-4604-B7D4-0C4B3BCCE0EC}" type="datetimeFigureOut">
              <a:rPr lang="hu-HU" smtClean="0"/>
              <a:t>2023.01.12.</a:t>
            </a:fld>
            <a:endParaRPr lang="hu-HU"/>
          </a:p>
        </p:txBody>
      </p:sp>
      <p:sp>
        <p:nvSpPr>
          <p:cNvPr id="5" name="Élőláb helye 4">
            <a:extLst>
              <a:ext uri="{FF2B5EF4-FFF2-40B4-BE49-F238E27FC236}">
                <a16:creationId xmlns:a16="http://schemas.microsoft.com/office/drawing/2014/main" id="{D46D52A6-0F57-FB6B-EA0B-1C461B746F0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F08DD99-DF40-41B1-8584-0E93EC35C277}"/>
              </a:ext>
            </a:extLst>
          </p:cNvPr>
          <p:cNvSpPr>
            <a:spLocks noGrp="1"/>
          </p:cNvSpPr>
          <p:nvPr>
            <p:ph type="sldNum" sz="quarter" idx="12"/>
          </p:nvPr>
        </p:nvSpPr>
        <p:spPr/>
        <p:txBody>
          <a:bodyPr/>
          <a:lstStyle/>
          <a:p>
            <a:fld id="{880C649C-0BAB-48CB-8468-8D4F0BF0D7A6}" type="slidenum">
              <a:rPr lang="hu-HU" smtClean="0"/>
              <a:t>‹#›</a:t>
            </a:fld>
            <a:endParaRPr lang="hu-HU"/>
          </a:p>
        </p:txBody>
      </p:sp>
    </p:spTree>
    <p:extLst>
      <p:ext uri="{BB962C8B-B14F-4D97-AF65-F5344CB8AC3E}">
        <p14:creationId xmlns:p14="http://schemas.microsoft.com/office/powerpoint/2010/main" val="260580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9320001-4819-1322-9BD8-B68612743FC5}"/>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7EFF9EE8-9CB9-78C8-9D2E-6DA90B028118}"/>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1EA28C1F-448B-2741-1668-44B136E7FBFD}"/>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A070A9CF-46E6-9140-F577-5B006822E013}"/>
              </a:ext>
            </a:extLst>
          </p:cNvPr>
          <p:cNvSpPr>
            <a:spLocks noGrp="1"/>
          </p:cNvSpPr>
          <p:nvPr>
            <p:ph type="dt" sz="half" idx="10"/>
          </p:nvPr>
        </p:nvSpPr>
        <p:spPr/>
        <p:txBody>
          <a:bodyPr/>
          <a:lstStyle/>
          <a:p>
            <a:fld id="{E94D6649-7BB3-4604-B7D4-0C4B3BCCE0EC}" type="datetimeFigureOut">
              <a:rPr lang="hu-HU" smtClean="0"/>
              <a:t>2023.01.12.</a:t>
            </a:fld>
            <a:endParaRPr lang="hu-HU"/>
          </a:p>
        </p:txBody>
      </p:sp>
      <p:sp>
        <p:nvSpPr>
          <p:cNvPr id="6" name="Élőláb helye 5">
            <a:extLst>
              <a:ext uri="{FF2B5EF4-FFF2-40B4-BE49-F238E27FC236}">
                <a16:creationId xmlns:a16="http://schemas.microsoft.com/office/drawing/2014/main" id="{62308B66-377D-DE15-E818-5E5386482D23}"/>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1149DB04-E00C-1035-9A22-3F8FA9C73218}"/>
              </a:ext>
            </a:extLst>
          </p:cNvPr>
          <p:cNvSpPr>
            <a:spLocks noGrp="1"/>
          </p:cNvSpPr>
          <p:nvPr>
            <p:ph type="sldNum" sz="quarter" idx="12"/>
          </p:nvPr>
        </p:nvSpPr>
        <p:spPr/>
        <p:txBody>
          <a:bodyPr/>
          <a:lstStyle/>
          <a:p>
            <a:fld id="{880C649C-0BAB-48CB-8468-8D4F0BF0D7A6}" type="slidenum">
              <a:rPr lang="hu-HU" smtClean="0"/>
              <a:t>‹#›</a:t>
            </a:fld>
            <a:endParaRPr lang="hu-HU"/>
          </a:p>
        </p:txBody>
      </p:sp>
    </p:spTree>
    <p:extLst>
      <p:ext uri="{BB962C8B-B14F-4D97-AF65-F5344CB8AC3E}">
        <p14:creationId xmlns:p14="http://schemas.microsoft.com/office/powerpoint/2010/main" val="270156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E1133A-FD13-CD94-48EF-EC3BA06E31D9}"/>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DE54CA59-6B85-8690-440D-C288B55D1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CCC53266-488D-431F-242F-630C714BF144}"/>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E5DCE6A-9C2D-23E4-1451-2FE2FA2E66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36F1384C-06B8-5A39-77D2-FCFB720B3660}"/>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C01E776D-5B3C-0CB1-7330-670D1CF0C341}"/>
              </a:ext>
            </a:extLst>
          </p:cNvPr>
          <p:cNvSpPr>
            <a:spLocks noGrp="1"/>
          </p:cNvSpPr>
          <p:nvPr>
            <p:ph type="dt" sz="half" idx="10"/>
          </p:nvPr>
        </p:nvSpPr>
        <p:spPr/>
        <p:txBody>
          <a:bodyPr/>
          <a:lstStyle/>
          <a:p>
            <a:fld id="{E94D6649-7BB3-4604-B7D4-0C4B3BCCE0EC}" type="datetimeFigureOut">
              <a:rPr lang="hu-HU" smtClean="0"/>
              <a:t>2023.01.12.</a:t>
            </a:fld>
            <a:endParaRPr lang="hu-HU"/>
          </a:p>
        </p:txBody>
      </p:sp>
      <p:sp>
        <p:nvSpPr>
          <p:cNvPr id="8" name="Élőláb helye 7">
            <a:extLst>
              <a:ext uri="{FF2B5EF4-FFF2-40B4-BE49-F238E27FC236}">
                <a16:creationId xmlns:a16="http://schemas.microsoft.com/office/drawing/2014/main" id="{9395216C-62E3-673D-C6F2-BA350BACE508}"/>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583B2B42-0E84-E8C3-4E2B-1D81530CCBDA}"/>
              </a:ext>
            </a:extLst>
          </p:cNvPr>
          <p:cNvSpPr>
            <a:spLocks noGrp="1"/>
          </p:cNvSpPr>
          <p:nvPr>
            <p:ph type="sldNum" sz="quarter" idx="12"/>
          </p:nvPr>
        </p:nvSpPr>
        <p:spPr/>
        <p:txBody>
          <a:bodyPr/>
          <a:lstStyle/>
          <a:p>
            <a:fld id="{880C649C-0BAB-48CB-8468-8D4F0BF0D7A6}" type="slidenum">
              <a:rPr lang="hu-HU" smtClean="0"/>
              <a:t>‹#›</a:t>
            </a:fld>
            <a:endParaRPr lang="hu-HU"/>
          </a:p>
        </p:txBody>
      </p:sp>
    </p:spTree>
    <p:extLst>
      <p:ext uri="{BB962C8B-B14F-4D97-AF65-F5344CB8AC3E}">
        <p14:creationId xmlns:p14="http://schemas.microsoft.com/office/powerpoint/2010/main" val="107154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93CE514-E6D8-8A3E-9197-81D2415CA372}"/>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ADCC6A90-9AA8-A2C3-5AB8-54B1B820963F}"/>
              </a:ext>
            </a:extLst>
          </p:cNvPr>
          <p:cNvSpPr>
            <a:spLocks noGrp="1"/>
          </p:cNvSpPr>
          <p:nvPr>
            <p:ph type="dt" sz="half" idx="10"/>
          </p:nvPr>
        </p:nvSpPr>
        <p:spPr/>
        <p:txBody>
          <a:bodyPr/>
          <a:lstStyle/>
          <a:p>
            <a:fld id="{E94D6649-7BB3-4604-B7D4-0C4B3BCCE0EC}" type="datetimeFigureOut">
              <a:rPr lang="hu-HU" smtClean="0"/>
              <a:t>2023.01.12.</a:t>
            </a:fld>
            <a:endParaRPr lang="hu-HU"/>
          </a:p>
        </p:txBody>
      </p:sp>
      <p:sp>
        <p:nvSpPr>
          <p:cNvPr id="4" name="Élőláb helye 3">
            <a:extLst>
              <a:ext uri="{FF2B5EF4-FFF2-40B4-BE49-F238E27FC236}">
                <a16:creationId xmlns:a16="http://schemas.microsoft.com/office/drawing/2014/main" id="{DF45939E-D89D-1F5D-E01D-B372065998CE}"/>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A9E93E78-8D39-768C-9AB3-E9A68CEAEBD4}"/>
              </a:ext>
            </a:extLst>
          </p:cNvPr>
          <p:cNvSpPr>
            <a:spLocks noGrp="1"/>
          </p:cNvSpPr>
          <p:nvPr>
            <p:ph type="sldNum" sz="quarter" idx="12"/>
          </p:nvPr>
        </p:nvSpPr>
        <p:spPr/>
        <p:txBody>
          <a:bodyPr/>
          <a:lstStyle/>
          <a:p>
            <a:fld id="{880C649C-0BAB-48CB-8468-8D4F0BF0D7A6}" type="slidenum">
              <a:rPr lang="hu-HU" smtClean="0"/>
              <a:t>‹#›</a:t>
            </a:fld>
            <a:endParaRPr lang="hu-HU"/>
          </a:p>
        </p:txBody>
      </p:sp>
    </p:spTree>
    <p:extLst>
      <p:ext uri="{BB962C8B-B14F-4D97-AF65-F5344CB8AC3E}">
        <p14:creationId xmlns:p14="http://schemas.microsoft.com/office/powerpoint/2010/main" val="141270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06201252-367E-DEEC-0CD8-3B674E25A4C0}"/>
              </a:ext>
            </a:extLst>
          </p:cNvPr>
          <p:cNvSpPr>
            <a:spLocks noGrp="1"/>
          </p:cNvSpPr>
          <p:nvPr>
            <p:ph type="dt" sz="half" idx="10"/>
          </p:nvPr>
        </p:nvSpPr>
        <p:spPr/>
        <p:txBody>
          <a:bodyPr/>
          <a:lstStyle/>
          <a:p>
            <a:fld id="{E94D6649-7BB3-4604-B7D4-0C4B3BCCE0EC}" type="datetimeFigureOut">
              <a:rPr lang="hu-HU" smtClean="0"/>
              <a:t>2023.01.12.</a:t>
            </a:fld>
            <a:endParaRPr lang="hu-HU"/>
          </a:p>
        </p:txBody>
      </p:sp>
      <p:sp>
        <p:nvSpPr>
          <p:cNvPr id="3" name="Élőláb helye 2">
            <a:extLst>
              <a:ext uri="{FF2B5EF4-FFF2-40B4-BE49-F238E27FC236}">
                <a16:creationId xmlns:a16="http://schemas.microsoft.com/office/drawing/2014/main" id="{49CBA7C5-0354-F9A1-079D-7C0A440DAE6D}"/>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80546088-25F1-77D1-62AE-5E44DC0D072E}"/>
              </a:ext>
            </a:extLst>
          </p:cNvPr>
          <p:cNvSpPr>
            <a:spLocks noGrp="1"/>
          </p:cNvSpPr>
          <p:nvPr>
            <p:ph type="sldNum" sz="quarter" idx="12"/>
          </p:nvPr>
        </p:nvSpPr>
        <p:spPr/>
        <p:txBody>
          <a:bodyPr/>
          <a:lstStyle/>
          <a:p>
            <a:fld id="{880C649C-0BAB-48CB-8468-8D4F0BF0D7A6}" type="slidenum">
              <a:rPr lang="hu-HU" smtClean="0"/>
              <a:t>‹#›</a:t>
            </a:fld>
            <a:endParaRPr lang="hu-HU"/>
          </a:p>
        </p:txBody>
      </p:sp>
    </p:spTree>
    <p:extLst>
      <p:ext uri="{BB962C8B-B14F-4D97-AF65-F5344CB8AC3E}">
        <p14:creationId xmlns:p14="http://schemas.microsoft.com/office/powerpoint/2010/main" val="242798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713C0BA-B1D4-88B7-456E-1A97E7A1366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FED153DF-7EBC-3759-A6AC-0E767368B0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C3FA8765-DBC5-A5A5-598B-94A87BEDB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B356137-4AB5-A0CA-9CCA-21CA1C2FA2B5}"/>
              </a:ext>
            </a:extLst>
          </p:cNvPr>
          <p:cNvSpPr>
            <a:spLocks noGrp="1"/>
          </p:cNvSpPr>
          <p:nvPr>
            <p:ph type="dt" sz="half" idx="10"/>
          </p:nvPr>
        </p:nvSpPr>
        <p:spPr/>
        <p:txBody>
          <a:bodyPr/>
          <a:lstStyle/>
          <a:p>
            <a:fld id="{E94D6649-7BB3-4604-B7D4-0C4B3BCCE0EC}" type="datetimeFigureOut">
              <a:rPr lang="hu-HU" smtClean="0"/>
              <a:t>2023.01.12.</a:t>
            </a:fld>
            <a:endParaRPr lang="hu-HU"/>
          </a:p>
        </p:txBody>
      </p:sp>
      <p:sp>
        <p:nvSpPr>
          <p:cNvPr id="6" name="Élőláb helye 5">
            <a:extLst>
              <a:ext uri="{FF2B5EF4-FFF2-40B4-BE49-F238E27FC236}">
                <a16:creationId xmlns:a16="http://schemas.microsoft.com/office/drawing/2014/main" id="{3202F190-B8CB-1198-3440-56C633FAD192}"/>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51E625E7-1334-1C78-E982-FBCE15236DE8}"/>
              </a:ext>
            </a:extLst>
          </p:cNvPr>
          <p:cNvSpPr>
            <a:spLocks noGrp="1"/>
          </p:cNvSpPr>
          <p:nvPr>
            <p:ph type="sldNum" sz="quarter" idx="12"/>
          </p:nvPr>
        </p:nvSpPr>
        <p:spPr/>
        <p:txBody>
          <a:bodyPr/>
          <a:lstStyle/>
          <a:p>
            <a:fld id="{880C649C-0BAB-48CB-8468-8D4F0BF0D7A6}" type="slidenum">
              <a:rPr lang="hu-HU" smtClean="0"/>
              <a:t>‹#›</a:t>
            </a:fld>
            <a:endParaRPr lang="hu-HU"/>
          </a:p>
        </p:txBody>
      </p:sp>
    </p:spTree>
    <p:extLst>
      <p:ext uri="{BB962C8B-B14F-4D97-AF65-F5344CB8AC3E}">
        <p14:creationId xmlns:p14="http://schemas.microsoft.com/office/powerpoint/2010/main" val="382875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914D22-FC83-BBC6-2303-14655BD901F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00A0518B-6F84-9142-2357-D83A0CB97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FFC7AC3B-F7CB-3658-E90E-15AA3B71F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B979F395-6850-ED94-E6B5-355E80421862}"/>
              </a:ext>
            </a:extLst>
          </p:cNvPr>
          <p:cNvSpPr>
            <a:spLocks noGrp="1"/>
          </p:cNvSpPr>
          <p:nvPr>
            <p:ph type="dt" sz="half" idx="10"/>
          </p:nvPr>
        </p:nvSpPr>
        <p:spPr/>
        <p:txBody>
          <a:bodyPr/>
          <a:lstStyle/>
          <a:p>
            <a:fld id="{E94D6649-7BB3-4604-B7D4-0C4B3BCCE0EC}" type="datetimeFigureOut">
              <a:rPr lang="hu-HU" smtClean="0"/>
              <a:t>2023.01.12.</a:t>
            </a:fld>
            <a:endParaRPr lang="hu-HU"/>
          </a:p>
        </p:txBody>
      </p:sp>
      <p:sp>
        <p:nvSpPr>
          <p:cNvPr id="6" name="Élőláb helye 5">
            <a:extLst>
              <a:ext uri="{FF2B5EF4-FFF2-40B4-BE49-F238E27FC236}">
                <a16:creationId xmlns:a16="http://schemas.microsoft.com/office/drawing/2014/main" id="{052993FE-A3B3-42E8-FF1D-EF74BE5D34FF}"/>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655BD1A6-7F09-B914-4AA3-CD228F2A1F80}"/>
              </a:ext>
            </a:extLst>
          </p:cNvPr>
          <p:cNvSpPr>
            <a:spLocks noGrp="1"/>
          </p:cNvSpPr>
          <p:nvPr>
            <p:ph type="sldNum" sz="quarter" idx="12"/>
          </p:nvPr>
        </p:nvSpPr>
        <p:spPr/>
        <p:txBody>
          <a:bodyPr/>
          <a:lstStyle/>
          <a:p>
            <a:fld id="{880C649C-0BAB-48CB-8468-8D4F0BF0D7A6}" type="slidenum">
              <a:rPr lang="hu-HU" smtClean="0"/>
              <a:t>‹#›</a:t>
            </a:fld>
            <a:endParaRPr lang="hu-HU"/>
          </a:p>
        </p:txBody>
      </p:sp>
    </p:spTree>
    <p:extLst>
      <p:ext uri="{BB962C8B-B14F-4D97-AF65-F5344CB8AC3E}">
        <p14:creationId xmlns:p14="http://schemas.microsoft.com/office/powerpoint/2010/main" val="297578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8E658760-F954-929C-ECC8-E244734B7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D6B94B77-A5D9-1C7B-072F-32959409E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829EE32-773B-E679-9B3C-83FB90279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D6649-7BB3-4604-B7D4-0C4B3BCCE0EC}" type="datetimeFigureOut">
              <a:rPr lang="hu-HU" smtClean="0"/>
              <a:t>2023.01.12.</a:t>
            </a:fld>
            <a:endParaRPr lang="hu-HU"/>
          </a:p>
        </p:txBody>
      </p:sp>
      <p:sp>
        <p:nvSpPr>
          <p:cNvPr id="5" name="Élőláb helye 4">
            <a:extLst>
              <a:ext uri="{FF2B5EF4-FFF2-40B4-BE49-F238E27FC236}">
                <a16:creationId xmlns:a16="http://schemas.microsoft.com/office/drawing/2014/main" id="{95AE7E50-F75E-72DF-F4DC-05AF2BBE1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067C6966-C2E5-EBB4-737A-F5285CE471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C649C-0BAB-48CB-8468-8D4F0BF0D7A6}" type="slidenum">
              <a:rPr lang="hu-HU" smtClean="0"/>
              <a:t>‹#›</a:t>
            </a:fld>
            <a:endParaRPr lang="hu-HU"/>
          </a:p>
        </p:txBody>
      </p:sp>
    </p:spTree>
    <p:extLst>
      <p:ext uri="{BB962C8B-B14F-4D97-AF65-F5344CB8AC3E}">
        <p14:creationId xmlns:p14="http://schemas.microsoft.com/office/powerpoint/2010/main" val="359839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7" name="Freeform: Shape 4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Alcím 2">
            <a:extLst>
              <a:ext uri="{FF2B5EF4-FFF2-40B4-BE49-F238E27FC236}">
                <a16:creationId xmlns:a16="http://schemas.microsoft.com/office/drawing/2014/main" id="{0EDA9164-8D67-1ACC-47FF-38848F0FEF27}"/>
              </a:ext>
            </a:extLst>
          </p:cNvPr>
          <p:cNvSpPr>
            <a:spLocks noGrp="1"/>
          </p:cNvSpPr>
          <p:nvPr>
            <p:ph type="subTitle" idx="1"/>
          </p:nvPr>
        </p:nvSpPr>
        <p:spPr>
          <a:xfrm>
            <a:off x="3910715" y="4657462"/>
            <a:ext cx="4370569" cy="1676603"/>
          </a:xfrm>
          <a:noFill/>
        </p:spPr>
        <p:txBody>
          <a:bodyPr>
            <a:normAutofit/>
          </a:bodyPr>
          <a:lstStyle/>
          <a:p>
            <a:r>
              <a:rPr lang="hu-HU" sz="1900" dirty="0">
                <a:solidFill>
                  <a:schemeClr val="accent4">
                    <a:lumMod val="75000"/>
                  </a:schemeClr>
                </a:solidFill>
                <a:latin typeface="Amasis MT Pro Black" panose="02040A04050005020304" pitchFamily="18" charset="-18"/>
              </a:rPr>
              <a:t>Készítette: </a:t>
            </a:r>
            <a:r>
              <a:rPr lang="hu-HU" sz="1900" dirty="0" err="1">
                <a:solidFill>
                  <a:schemeClr val="accent4">
                    <a:lumMod val="75000"/>
                  </a:schemeClr>
                </a:solidFill>
                <a:latin typeface="Amasis MT Pro Black" panose="02040A04050005020304" pitchFamily="18" charset="-18"/>
              </a:rPr>
              <a:t>Dittera</a:t>
            </a:r>
            <a:r>
              <a:rPr lang="hu-HU" sz="1900" dirty="0">
                <a:solidFill>
                  <a:schemeClr val="accent4">
                    <a:lumMod val="75000"/>
                  </a:schemeClr>
                </a:solidFill>
                <a:latin typeface="Amasis MT Pro Black" panose="02040A04050005020304" pitchFamily="18" charset="-18"/>
              </a:rPr>
              <a:t> Károly Lajos, Major Barnabás, Vadász Balász</a:t>
            </a:r>
            <a:br>
              <a:rPr lang="hu-HU" sz="1900" dirty="0">
                <a:solidFill>
                  <a:schemeClr val="accent4">
                    <a:lumMod val="75000"/>
                  </a:schemeClr>
                </a:solidFill>
                <a:latin typeface="Amasis MT Pro Black" panose="02040A04050005020304" pitchFamily="18" charset="-18"/>
              </a:rPr>
            </a:br>
            <a:r>
              <a:rPr lang="hu-HU" sz="1900" dirty="0">
                <a:solidFill>
                  <a:schemeClr val="accent4">
                    <a:lumMod val="75000"/>
                  </a:schemeClr>
                </a:solidFill>
                <a:latin typeface="Amasis MT Pro Black" panose="02040A04050005020304" pitchFamily="18" charset="-18"/>
              </a:rPr>
              <a:t>Osztály: 10./B</a:t>
            </a:r>
          </a:p>
        </p:txBody>
      </p:sp>
      <p:sp>
        <p:nvSpPr>
          <p:cNvPr id="2" name="Cím 1">
            <a:extLst>
              <a:ext uri="{FF2B5EF4-FFF2-40B4-BE49-F238E27FC236}">
                <a16:creationId xmlns:a16="http://schemas.microsoft.com/office/drawing/2014/main" id="{60554541-38EB-1A96-DFA5-6FB4D25B0099}"/>
              </a:ext>
            </a:extLst>
          </p:cNvPr>
          <p:cNvSpPr>
            <a:spLocks noGrp="1"/>
          </p:cNvSpPr>
          <p:nvPr>
            <p:ph type="ctrTitle"/>
          </p:nvPr>
        </p:nvSpPr>
        <p:spPr>
          <a:xfrm>
            <a:off x="3204642" y="2353641"/>
            <a:ext cx="5782716" cy="2150719"/>
          </a:xfrm>
          <a:noFill/>
        </p:spPr>
        <p:txBody>
          <a:bodyPr anchor="ctr">
            <a:normAutofit/>
          </a:bodyPr>
          <a:lstStyle/>
          <a:p>
            <a:r>
              <a:rPr lang="hu-HU" sz="3600" dirty="0" err="1">
                <a:solidFill>
                  <a:srgbClr val="C00000"/>
                </a:solidFill>
                <a:latin typeface="Amasis MT Pro Black" panose="02040A04050005020304" pitchFamily="18" charset="-18"/>
              </a:rPr>
              <a:t>Hungarian</a:t>
            </a:r>
            <a:r>
              <a:rPr lang="hu-HU" sz="3600" dirty="0">
                <a:solidFill>
                  <a:srgbClr val="C00000"/>
                </a:solidFill>
                <a:latin typeface="Amasis MT Pro Black" panose="02040A04050005020304" pitchFamily="18" charset="-18"/>
              </a:rPr>
              <a:t> </a:t>
            </a:r>
            <a:r>
              <a:rPr lang="hu-HU" sz="3600" dirty="0" err="1">
                <a:solidFill>
                  <a:srgbClr val="C00000"/>
                </a:solidFill>
                <a:latin typeface="Amasis MT Pro Black" panose="02040A04050005020304" pitchFamily="18" charset="-18"/>
              </a:rPr>
              <a:t>Discover</a:t>
            </a:r>
            <a:r>
              <a:rPr lang="hu-HU" sz="3600" dirty="0">
                <a:solidFill>
                  <a:srgbClr val="C00000"/>
                </a:solidFill>
                <a:latin typeface="Amasis MT Pro Black" panose="02040A04050005020304" pitchFamily="18" charset="-18"/>
              </a:rPr>
              <a:t> EU</a:t>
            </a:r>
          </a:p>
        </p:txBody>
      </p:sp>
      <p:sp>
        <p:nvSpPr>
          <p:cNvPr id="51" name="Freeform: Shape 5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1817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Kép 13" descr="A képen szöveg, személy, computer, beltéri látható&#10;&#10;Automatikusan generált leírás">
            <a:extLst>
              <a:ext uri="{FF2B5EF4-FFF2-40B4-BE49-F238E27FC236}">
                <a16:creationId xmlns:a16="http://schemas.microsoft.com/office/drawing/2014/main" id="{9CC591F3-5BCA-00AB-F910-3D30B5C36A07}"/>
              </a:ext>
            </a:extLst>
          </p:cNvPr>
          <p:cNvPicPr preferRelativeResize="0">
            <a:picLocks/>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4197" y="-1"/>
            <a:ext cx="12233147" cy="6858000"/>
          </a:xfrm>
          <a:prstGeom prst="rect">
            <a:avLst/>
          </a:prstGeom>
          <a:solidFill>
            <a:schemeClr val="tx1"/>
          </a:solidFill>
        </p:spPr>
      </p:pic>
      <p:graphicFrame>
        <p:nvGraphicFramePr>
          <p:cNvPr id="5" name="Tartalom helye 2">
            <a:extLst>
              <a:ext uri="{FF2B5EF4-FFF2-40B4-BE49-F238E27FC236}">
                <a16:creationId xmlns:a16="http://schemas.microsoft.com/office/drawing/2014/main" id="{B42304AE-4913-77F6-4A77-7E588E979CAC}"/>
              </a:ext>
            </a:extLst>
          </p:cNvPr>
          <p:cNvGraphicFramePr>
            <a:graphicFrameLocks noGrp="1"/>
          </p:cNvGraphicFramePr>
          <p:nvPr>
            <p:ph idx="1"/>
            <p:extLst>
              <p:ext uri="{D42A27DB-BD31-4B8C-83A1-F6EECF244321}">
                <p14:modId xmlns:p14="http://schemas.microsoft.com/office/powerpoint/2010/main" val="2300822729"/>
              </p:ext>
            </p:extLst>
          </p:nvPr>
        </p:nvGraphicFramePr>
        <p:xfrm>
          <a:off x="-44196" y="1764470"/>
          <a:ext cx="12188951" cy="50935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Cím 1">
            <a:extLst>
              <a:ext uri="{FF2B5EF4-FFF2-40B4-BE49-F238E27FC236}">
                <a16:creationId xmlns:a16="http://schemas.microsoft.com/office/drawing/2014/main" id="{61693A47-7F20-82A8-D6C4-D855CEF1250A}"/>
              </a:ext>
            </a:extLst>
          </p:cNvPr>
          <p:cNvSpPr>
            <a:spLocks noGrp="1"/>
          </p:cNvSpPr>
          <p:nvPr>
            <p:ph type="title"/>
          </p:nvPr>
        </p:nvSpPr>
        <p:spPr>
          <a:xfrm>
            <a:off x="4336228" y="434149"/>
            <a:ext cx="3519544" cy="1325563"/>
          </a:xfrm>
        </p:spPr>
        <p:txBody>
          <a:bodyPr>
            <a:normAutofit/>
          </a:bodyPr>
          <a:lstStyle/>
          <a:p>
            <a:r>
              <a:rPr lang="hu-HU" sz="5400" dirty="0">
                <a:solidFill>
                  <a:srgbClr val="C00000"/>
                </a:solidFill>
                <a:latin typeface="Amasis MT Pro Black" panose="02040A04050005020304" pitchFamily="18" charset="-18"/>
              </a:rPr>
              <a:t>Ütemterv</a:t>
            </a:r>
          </a:p>
        </p:txBody>
      </p:sp>
      <p:sp>
        <p:nvSpPr>
          <p:cNvPr id="15" name="Nyíl: jobbra mutató 14">
            <a:extLst>
              <a:ext uri="{FF2B5EF4-FFF2-40B4-BE49-F238E27FC236}">
                <a16:creationId xmlns:a16="http://schemas.microsoft.com/office/drawing/2014/main" id="{677ECF33-F460-6F02-833E-FD58EF99DB99}"/>
              </a:ext>
            </a:extLst>
          </p:cNvPr>
          <p:cNvSpPr/>
          <p:nvPr/>
        </p:nvSpPr>
        <p:spPr>
          <a:xfrm>
            <a:off x="-44196" y="5489995"/>
            <a:ext cx="12188951" cy="947179"/>
          </a:xfrm>
          <a:prstGeom prst="rightArrow">
            <a:avLst>
              <a:gd name="adj1" fmla="val 41784"/>
              <a:gd name="adj2" fmla="val 66432"/>
            </a:avLst>
          </a:prstGeom>
          <a:gradFill flip="none" rotWithShape="1">
            <a:gsLst>
              <a:gs pos="0">
                <a:srgbClr val="FF0000"/>
              </a:gs>
              <a:gs pos="100000">
                <a:srgbClr val="C0000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58539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8AFDA0E-5CF0-6864-D5A3-DBA007190D9D}"/>
              </a:ext>
            </a:extLst>
          </p:cNvPr>
          <p:cNvSpPr>
            <a:spLocks noGrp="1"/>
          </p:cNvSpPr>
          <p:nvPr>
            <p:ph type="title"/>
          </p:nvPr>
        </p:nvSpPr>
        <p:spPr>
          <a:xfrm>
            <a:off x="0" y="0"/>
            <a:ext cx="10515600" cy="1325563"/>
          </a:xfrm>
        </p:spPr>
        <p:txBody>
          <a:bodyPr>
            <a:normAutofit/>
          </a:bodyPr>
          <a:lstStyle/>
          <a:p>
            <a:r>
              <a:rPr lang="hu-HU" dirty="0">
                <a:solidFill>
                  <a:srgbClr val="C00000"/>
                </a:solidFill>
                <a:latin typeface="Amasis MT Pro Black" panose="02040A04050005020304" pitchFamily="18" charset="-18"/>
              </a:rPr>
              <a:t>Füstbement rt. </a:t>
            </a:r>
            <a:br>
              <a:rPr lang="hu-HU" dirty="0">
                <a:solidFill>
                  <a:srgbClr val="C00000"/>
                </a:solidFill>
                <a:latin typeface="Amasis MT Pro Black" panose="02040A04050005020304" pitchFamily="18" charset="-18"/>
              </a:rPr>
            </a:br>
            <a:r>
              <a:rPr lang="hu-HU" sz="2800" i="1" dirty="0">
                <a:solidFill>
                  <a:srgbClr val="C00000"/>
                </a:solidFill>
                <a:latin typeface="Amasis MT Pro Black" panose="02040A04050005020304" pitchFamily="18" charset="-18"/>
              </a:rPr>
              <a:t>„Mert mindig kell egy szlogen!”</a:t>
            </a:r>
            <a:endParaRPr lang="hu-HU" i="1" dirty="0">
              <a:solidFill>
                <a:srgbClr val="C00000"/>
              </a:solidFill>
              <a:latin typeface="Amasis MT Pro Black" panose="02040A04050005020304" pitchFamily="18" charset="-18"/>
            </a:endParaRPr>
          </a:p>
        </p:txBody>
      </p:sp>
      <p:sp>
        <p:nvSpPr>
          <p:cNvPr id="3" name="Tartalom helye 2">
            <a:extLst>
              <a:ext uri="{FF2B5EF4-FFF2-40B4-BE49-F238E27FC236}">
                <a16:creationId xmlns:a16="http://schemas.microsoft.com/office/drawing/2014/main" id="{30CACDE3-8B03-7A1C-5999-4211501A4A49}"/>
              </a:ext>
            </a:extLst>
          </p:cNvPr>
          <p:cNvSpPr>
            <a:spLocks noGrp="1"/>
          </p:cNvSpPr>
          <p:nvPr>
            <p:ph idx="1"/>
          </p:nvPr>
        </p:nvSpPr>
        <p:spPr>
          <a:xfrm>
            <a:off x="0" y="1325561"/>
            <a:ext cx="6838546" cy="3490489"/>
          </a:xfrm>
        </p:spPr>
        <p:txBody>
          <a:bodyPr>
            <a:normAutofit/>
          </a:bodyPr>
          <a:lstStyle/>
          <a:p>
            <a:pPr marL="0" indent="0">
              <a:buNone/>
            </a:pPr>
            <a:r>
              <a:rPr lang="hu-HU" sz="2000" b="1" i="1" dirty="0">
                <a:solidFill>
                  <a:srgbClr val="FF0000"/>
                </a:solidFill>
                <a:latin typeface="Amasis MT Pro Black" panose="02040A04050005020304" pitchFamily="18" charset="-18"/>
              </a:rPr>
              <a:t>Leírás:</a:t>
            </a:r>
            <a:r>
              <a:rPr lang="hu-HU" sz="2000" dirty="0">
                <a:latin typeface="Amasis MT Pro Black" panose="02040A04050005020304" pitchFamily="18" charset="-18"/>
              </a:rPr>
              <a:t> </a:t>
            </a:r>
            <a:r>
              <a:rPr lang="hu-HU" sz="2000" b="0" i="0" u="none" strike="noStrike" dirty="0">
                <a:solidFill>
                  <a:srgbClr val="000000"/>
                </a:solidFill>
                <a:effectLst/>
                <a:latin typeface="Amasis MT Pro Black" panose="02040A04050005020304" pitchFamily="18" charset="-18"/>
              </a:rPr>
              <a:t>Cégünket 2007-ben alapítottuk és arra törekszünk, hogy mindenkinek fejlettebbé tegyük az esetleg elavulttá vált vagy lassú eszközeit az ipar minden ágában. Csapatunk leginkább hálózatfejlesztéssel és kiépítéssel foglalkozik, de nem rendülünk meg rendszergazdai feladatoktól, illetve rendszerkarbantartási munkálatoktól sem. Szakembereink rengeteg tapasztalattal rendelkeznek IT téren, amit tanulmányaikkal és sok éves munkájukkal sajátítottak el.</a:t>
            </a:r>
            <a:endParaRPr lang="hu-HU" sz="2000" dirty="0">
              <a:latin typeface="Amasis MT Pro Black" panose="02040A04050005020304" pitchFamily="18" charset="-18"/>
            </a:endParaRPr>
          </a:p>
        </p:txBody>
      </p:sp>
      <p:sp>
        <p:nvSpPr>
          <p:cNvPr id="5" name="Szövegdoboz 4">
            <a:extLst>
              <a:ext uri="{FF2B5EF4-FFF2-40B4-BE49-F238E27FC236}">
                <a16:creationId xmlns:a16="http://schemas.microsoft.com/office/drawing/2014/main" id="{CE6EBB28-F2E3-6BB4-2C34-934A85A1E9D9}"/>
              </a:ext>
            </a:extLst>
          </p:cNvPr>
          <p:cNvSpPr txBox="1"/>
          <p:nvPr/>
        </p:nvSpPr>
        <p:spPr>
          <a:xfrm>
            <a:off x="-1" y="4504767"/>
            <a:ext cx="6838546" cy="2246769"/>
          </a:xfrm>
          <a:prstGeom prst="rect">
            <a:avLst/>
          </a:prstGeom>
          <a:noFill/>
        </p:spPr>
        <p:txBody>
          <a:bodyPr wrap="square">
            <a:spAutoFit/>
          </a:bodyPr>
          <a:lstStyle/>
          <a:p>
            <a:pPr algn="ctr" rtl="0">
              <a:spcBef>
                <a:spcPts val="0"/>
              </a:spcBef>
              <a:spcAft>
                <a:spcPts val="0"/>
              </a:spcAft>
            </a:pPr>
            <a:r>
              <a:rPr lang="hu-HU" sz="2000" b="1" i="1" u="none" strike="noStrike" dirty="0">
                <a:solidFill>
                  <a:srgbClr val="FF0000"/>
                </a:solidFill>
                <a:effectLst/>
                <a:latin typeface="Amasis MT Pro Black" panose="02040A04050005020304" pitchFamily="18" charset="-18"/>
              </a:rPr>
              <a:t>Munkatársaink:</a:t>
            </a:r>
            <a:endParaRPr lang="hu-HU" sz="2000" b="1" i="1" dirty="0">
              <a:solidFill>
                <a:srgbClr val="FF0000"/>
              </a:solidFill>
              <a:effectLst/>
              <a:latin typeface="Amasis MT Pro Black" panose="02040A04050005020304" pitchFamily="18" charset="-18"/>
            </a:endParaRPr>
          </a:p>
          <a:p>
            <a:pPr indent="457200" algn="ctr" rtl="0">
              <a:spcBef>
                <a:spcPts val="0"/>
              </a:spcBef>
              <a:spcAft>
                <a:spcPts val="0"/>
              </a:spcAft>
            </a:pPr>
            <a:br>
              <a:rPr lang="hu-HU" sz="2000" b="0" dirty="0">
                <a:effectLst/>
                <a:latin typeface="Amasis MT Pro Black" panose="02040A04050005020304" pitchFamily="18" charset="-18"/>
              </a:rPr>
            </a:br>
            <a:r>
              <a:rPr lang="hu-HU" sz="2000" b="0" u="none" strike="noStrike" dirty="0">
                <a:effectLst/>
                <a:latin typeface="Amasis MT Pro Black" panose="02040A04050005020304" pitchFamily="18" charset="-18"/>
              </a:rPr>
              <a:t>Vadász Balázs,</a:t>
            </a:r>
            <a:r>
              <a:rPr lang="hu-HU" sz="2000" dirty="0">
                <a:latin typeface="Amasis MT Pro Black" panose="02040A04050005020304" pitchFamily="18" charset="-18"/>
              </a:rPr>
              <a:t> </a:t>
            </a:r>
            <a:r>
              <a:rPr lang="hu-HU" i="1" u="none" strike="noStrike" dirty="0">
                <a:solidFill>
                  <a:schemeClr val="bg1">
                    <a:lumMod val="65000"/>
                  </a:schemeClr>
                </a:solidFill>
                <a:effectLst/>
                <a:latin typeface="Amasis MT Pro Black" panose="02040A04050005020304" pitchFamily="18" charset="-18"/>
              </a:rPr>
              <a:t>Házon belüli szoftvermérnök</a:t>
            </a:r>
            <a:br>
              <a:rPr lang="hu-HU" sz="2000" dirty="0">
                <a:latin typeface="Amasis MT Pro Black" panose="02040A04050005020304" pitchFamily="18" charset="-18"/>
              </a:rPr>
            </a:br>
            <a:r>
              <a:rPr lang="hu-HU" sz="2000" u="none" strike="noStrike" dirty="0" err="1">
                <a:effectLst/>
                <a:latin typeface="Amasis MT Pro Black" panose="02040A04050005020304" pitchFamily="18" charset="-18"/>
              </a:rPr>
              <a:t>Dittera</a:t>
            </a:r>
            <a:r>
              <a:rPr lang="hu-HU" sz="2000" u="none" strike="noStrike" dirty="0">
                <a:effectLst/>
                <a:latin typeface="Amasis MT Pro Black" panose="02040A04050005020304" pitchFamily="18" charset="-18"/>
              </a:rPr>
              <a:t> Károly Lajos, </a:t>
            </a:r>
            <a:r>
              <a:rPr lang="hu-HU" i="1" u="none" strike="noStrike" dirty="0">
                <a:solidFill>
                  <a:schemeClr val="bg1">
                    <a:lumMod val="65000"/>
                  </a:schemeClr>
                </a:solidFill>
                <a:effectLst/>
                <a:latin typeface="Amasis MT Pro Black" panose="02040A04050005020304" pitchFamily="18" charset="-18"/>
              </a:rPr>
              <a:t>Marketing </a:t>
            </a:r>
            <a:r>
              <a:rPr lang="hu-HU" i="1" u="none" strike="noStrike" dirty="0" err="1">
                <a:solidFill>
                  <a:schemeClr val="bg1">
                    <a:lumMod val="65000"/>
                  </a:schemeClr>
                </a:solidFill>
                <a:effectLst/>
                <a:latin typeface="Amasis MT Pro Black" panose="02040A04050005020304" pitchFamily="18" charset="-18"/>
              </a:rPr>
              <a:t>designer</a:t>
            </a:r>
            <a:br>
              <a:rPr lang="hu-HU" sz="2000" i="0" dirty="0">
                <a:latin typeface="Amasis MT Pro Black" panose="02040A04050005020304" pitchFamily="18" charset="-18"/>
              </a:rPr>
            </a:br>
            <a:r>
              <a:rPr lang="hu-HU" sz="2000" b="0" u="none" strike="noStrike" dirty="0">
                <a:effectLst/>
                <a:latin typeface="Amasis MT Pro Black" panose="02040A04050005020304" pitchFamily="18" charset="-18"/>
              </a:rPr>
              <a:t>Major Barnabás, </a:t>
            </a:r>
            <a:r>
              <a:rPr lang="hu-HU" i="1" u="none" strike="noStrike" dirty="0">
                <a:solidFill>
                  <a:schemeClr val="bg1">
                    <a:lumMod val="65000"/>
                  </a:schemeClr>
                </a:solidFill>
                <a:effectLst/>
                <a:latin typeface="Amasis MT Pro Black" panose="02040A04050005020304" pitchFamily="18" charset="-18"/>
              </a:rPr>
              <a:t>HR, illetve projekt menedzser</a:t>
            </a:r>
            <a:endParaRPr lang="hu-HU" sz="2000" i="1" dirty="0">
              <a:solidFill>
                <a:schemeClr val="bg1">
                  <a:lumMod val="65000"/>
                </a:schemeClr>
              </a:solidFill>
              <a:effectLst/>
              <a:latin typeface="Amasis MT Pro Black" panose="02040A04050005020304" pitchFamily="18" charset="-18"/>
            </a:endParaRPr>
          </a:p>
          <a:p>
            <a:pPr algn="ctr"/>
            <a:br>
              <a:rPr lang="hu-HU" dirty="0">
                <a:latin typeface="+mj-lt"/>
              </a:rPr>
            </a:br>
            <a:endParaRPr lang="hu-HU" dirty="0">
              <a:latin typeface="+mj-lt"/>
            </a:endParaRPr>
          </a:p>
        </p:txBody>
      </p:sp>
      <p:pic>
        <p:nvPicPr>
          <p:cNvPr id="7" name="Kép 6">
            <a:extLst>
              <a:ext uri="{FF2B5EF4-FFF2-40B4-BE49-F238E27FC236}">
                <a16:creationId xmlns:a16="http://schemas.microsoft.com/office/drawing/2014/main" id="{FE754F2B-BAA4-960F-B417-2C58C0D66DAE}"/>
              </a:ext>
            </a:extLst>
          </p:cNvPr>
          <p:cNvPicPr>
            <a:picLocks noChangeAspect="1"/>
          </p:cNvPicPr>
          <p:nvPr/>
        </p:nvPicPr>
        <p:blipFill rotWithShape="1">
          <a:blip r:embed="rId2">
            <a:extLst>
              <a:ext uri="{28A0092B-C50C-407E-A947-70E740481C1C}">
                <a14:useLocalDpi xmlns:a14="http://schemas.microsoft.com/office/drawing/2010/main" val="0"/>
              </a:ext>
            </a:extLst>
          </a:blip>
          <a:srcRect l="10412" t="7871" r="13474" b="5515"/>
          <a:stretch/>
        </p:blipFill>
        <p:spPr>
          <a:xfrm>
            <a:off x="6972000" y="662781"/>
            <a:ext cx="5220000" cy="5532437"/>
          </a:xfrm>
          <a:prstGeom prst="rect">
            <a:avLst/>
          </a:prstGeom>
          <a:blipFill>
            <a:blip r:embed="rId2"/>
            <a:stretch>
              <a:fillRect/>
            </a:stretch>
          </a:blipFill>
        </p:spPr>
      </p:pic>
    </p:spTree>
    <p:extLst>
      <p:ext uri="{BB962C8B-B14F-4D97-AF65-F5344CB8AC3E}">
        <p14:creationId xmlns:p14="http://schemas.microsoft.com/office/powerpoint/2010/main" val="125391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Cím 1">
            <a:extLst>
              <a:ext uri="{FF2B5EF4-FFF2-40B4-BE49-F238E27FC236}">
                <a16:creationId xmlns:a16="http://schemas.microsoft.com/office/drawing/2014/main" id="{E2AC5FAC-7C2A-C8F3-7220-E1305BFC454F}"/>
              </a:ext>
            </a:extLst>
          </p:cNvPr>
          <p:cNvSpPr>
            <a:spLocks noGrp="1"/>
          </p:cNvSpPr>
          <p:nvPr>
            <p:ph type="title"/>
          </p:nvPr>
        </p:nvSpPr>
        <p:spPr>
          <a:xfrm>
            <a:off x="193125" y="139269"/>
            <a:ext cx="5457824" cy="1325563"/>
          </a:xfrm>
        </p:spPr>
        <p:txBody>
          <a:bodyPr>
            <a:normAutofit fontScale="90000"/>
          </a:bodyPr>
          <a:lstStyle/>
          <a:p>
            <a:r>
              <a:rPr lang="hu-HU" dirty="0" err="1">
                <a:solidFill>
                  <a:srgbClr val="C00000"/>
                </a:solidFill>
                <a:latin typeface="Amasis MT Pro Black" panose="02040A04050005020304" pitchFamily="18" charset="-18"/>
              </a:rPr>
              <a:t>Hungarian</a:t>
            </a:r>
            <a:r>
              <a:rPr lang="hu-HU" dirty="0">
                <a:solidFill>
                  <a:srgbClr val="C00000"/>
                </a:solidFill>
                <a:latin typeface="Amasis MT Pro Black" panose="02040A04050005020304" pitchFamily="18" charset="-18"/>
              </a:rPr>
              <a:t> </a:t>
            </a:r>
            <a:r>
              <a:rPr lang="hu-HU" dirty="0" err="1">
                <a:solidFill>
                  <a:srgbClr val="C00000"/>
                </a:solidFill>
                <a:latin typeface="Amasis MT Pro Black" panose="02040A04050005020304" pitchFamily="18" charset="-18"/>
              </a:rPr>
              <a:t>Discover</a:t>
            </a:r>
            <a:r>
              <a:rPr lang="hu-HU" dirty="0">
                <a:solidFill>
                  <a:srgbClr val="C00000"/>
                </a:solidFill>
                <a:latin typeface="Amasis MT Pro Black" panose="02040A04050005020304" pitchFamily="18" charset="-18"/>
              </a:rPr>
              <a:t> EU Korszerűsítése</a:t>
            </a:r>
          </a:p>
        </p:txBody>
      </p:sp>
      <p:sp>
        <p:nvSpPr>
          <p:cNvPr id="3" name="Tartalom helye 2">
            <a:extLst>
              <a:ext uri="{FF2B5EF4-FFF2-40B4-BE49-F238E27FC236}">
                <a16:creationId xmlns:a16="http://schemas.microsoft.com/office/drawing/2014/main" id="{1DA78F4D-CE43-F300-1152-E71DC5E854DC}"/>
              </a:ext>
            </a:extLst>
          </p:cNvPr>
          <p:cNvSpPr>
            <a:spLocks noGrp="1"/>
          </p:cNvSpPr>
          <p:nvPr>
            <p:ph idx="1"/>
          </p:nvPr>
        </p:nvSpPr>
        <p:spPr>
          <a:xfrm>
            <a:off x="181994" y="1604101"/>
            <a:ext cx="6177064" cy="3755631"/>
          </a:xfrm>
        </p:spPr>
        <p:txBody>
          <a:bodyPr>
            <a:normAutofit/>
          </a:bodyPr>
          <a:lstStyle/>
          <a:p>
            <a:pPr marL="0" indent="0">
              <a:buNone/>
            </a:pPr>
            <a:r>
              <a:rPr lang="hu-HU" dirty="0">
                <a:effectLst/>
                <a:latin typeface="Amasis MT Pro Black" panose="02040A04050005020304" pitchFamily="18" charset="-18"/>
                <a:ea typeface="Calibri" panose="020F0502020204030204" pitchFamily="34" charset="0"/>
                <a:cs typeface="Times New Roman" panose="02020603050405020304" pitchFamily="18" charset="0"/>
              </a:rPr>
              <a:t>A „</a:t>
            </a:r>
            <a:r>
              <a:rPr lang="hu-HU" dirty="0" err="1">
                <a:effectLst/>
                <a:latin typeface="Amasis MT Pro Black" panose="02040A04050005020304" pitchFamily="18" charset="-18"/>
                <a:ea typeface="Calibri" panose="020F0502020204030204" pitchFamily="34" charset="0"/>
                <a:cs typeface="Times New Roman" panose="02020603050405020304" pitchFamily="18" charset="0"/>
              </a:rPr>
              <a:t>Hungarian</a:t>
            </a:r>
            <a:r>
              <a:rPr lang="hu-HU" dirty="0">
                <a:effectLst/>
                <a:latin typeface="Amasis MT Pro Black" panose="02040A04050005020304" pitchFamily="18" charset="-18"/>
                <a:ea typeface="Calibri" panose="020F0502020204030204" pitchFamily="34" charset="0"/>
                <a:cs typeface="Times New Roman" panose="02020603050405020304" pitchFamily="18" charset="0"/>
              </a:rPr>
              <a:t> </a:t>
            </a:r>
            <a:r>
              <a:rPr lang="hu-HU" dirty="0" err="1">
                <a:effectLst/>
                <a:latin typeface="Amasis MT Pro Black" panose="02040A04050005020304" pitchFamily="18" charset="-18"/>
                <a:ea typeface="Calibri" panose="020F0502020204030204" pitchFamily="34" charset="0"/>
                <a:cs typeface="Times New Roman" panose="02020603050405020304" pitchFamily="18" charset="0"/>
              </a:rPr>
              <a:t>Discover</a:t>
            </a:r>
            <a:r>
              <a:rPr lang="hu-HU" dirty="0">
                <a:effectLst/>
                <a:latin typeface="Amasis MT Pro Black" panose="02040A04050005020304" pitchFamily="18" charset="-18"/>
                <a:ea typeface="Calibri" panose="020F0502020204030204" pitchFamily="34" charset="0"/>
                <a:cs typeface="Times New Roman" panose="02020603050405020304" pitchFamily="18" charset="0"/>
              </a:rPr>
              <a:t> EU” egy utazási iroda, amit 1987-ben allapítottak, 12-15 emberes csapattal rendelkezik. Egy híres és sikeres utazási iroda, de az idő sose áll le, és így a technológia fejlődése se. A régi típusú működést 2002-be számítógépsítették. </a:t>
            </a:r>
          </a:p>
          <a:p>
            <a:endParaRPr lang="hu-HU" dirty="0">
              <a:latin typeface="Amasis MT Pro Black" panose="02040A04050005020304" pitchFamily="18" charset="-18"/>
            </a:endParaRPr>
          </a:p>
        </p:txBody>
      </p:sp>
      <p:graphicFrame>
        <p:nvGraphicFramePr>
          <p:cNvPr id="5" name="Táblázat 5">
            <a:extLst>
              <a:ext uri="{FF2B5EF4-FFF2-40B4-BE49-F238E27FC236}">
                <a16:creationId xmlns:a16="http://schemas.microsoft.com/office/drawing/2014/main" id="{5E2E3B6E-F20B-CF57-FD38-B4F3613C46BC}"/>
              </a:ext>
            </a:extLst>
          </p:cNvPr>
          <p:cNvGraphicFramePr>
            <a:graphicFrameLocks noGrp="1"/>
          </p:cNvGraphicFramePr>
          <p:nvPr>
            <p:extLst>
              <p:ext uri="{D42A27DB-BD31-4B8C-83A1-F6EECF244321}">
                <p14:modId xmlns:p14="http://schemas.microsoft.com/office/powerpoint/2010/main" val="588043456"/>
              </p:ext>
            </p:extLst>
          </p:nvPr>
        </p:nvGraphicFramePr>
        <p:xfrm>
          <a:off x="6541052" y="1464832"/>
          <a:ext cx="5650948" cy="3755631"/>
        </p:xfrm>
        <a:graphic>
          <a:graphicData uri="http://schemas.openxmlformats.org/drawingml/2006/table">
            <a:tbl>
              <a:tblPr firstRow="1" bandRow="1">
                <a:tableStyleId>{5C22544A-7EE6-4342-B048-85BDC9FD1C3A}</a:tableStyleId>
              </a:tblPr>
              <a:tblGrid>
                <a:gridCol w="1629593">
                  <a:extLst>
                    <a:ext uri="{9D8B030D-6E8A-4147-A177-3AD203B41FA5}">
                      <a16:colId xmlns:a16="http://schemas.microsoft.com/office/drawing/2014/main" val="1551506158"/>
                    </a:ext>
                  </a:extLst>
                </a:gridCol>
                <a:gridCol w="2246587">
                  <a:extLst>
                    <a:ext uri="{9D8B030D-6E8A-4147-A177-3AD203B41FA5}">
                      <a16:colId xmlns:a16="http://schemas.microsoft.com/office/drawing/2014/main" val="1112990554"/>
                    </a:ext>
                  </a:extLst>
                </a:gridCol>
                <a:gridCol w="1774768">
                  <a:extLst>
                    <a:ext uri="{9D8B030D-6E8A-4147-A177-3AD203B41FA5}">
                      <a16:colId xmlns:a16="http://schemas.microsoft.com/office/drawing/2014/main" val="565793610"/>
                    </a:ext>
                  </a:extLst>
                </a:gridCol>
              </a:tblGrid>
              <a:tr h="486023">
                <a:tc>
                  <a:txBody>
                    <a:bodyPr/>
                    <a:lstStyle/>
                    <a:p>
                      <a:pPr algn="ctr"/>
                      <a:endParaRPr lang="hu-HU" sz="2200" dirty="0">
                        <a:latin typeface="Amasis MT Pro Black" panose="02040A04050005020304" pitchFamily="18" charset="-18"/>
                      </a:endParaRPr>
                    </a:p>
                  </a:txBody>
                  <a:tcPr marL="110460" marR="110460" marT="55230" marB="55230">
                    <a:solidFill>
                      <a:schemeClr val="tx1"/>
                    </a:solidFill>
                  </a:tcPr>
                </a:tc>
                <a:tc>
                  <a:txBody>
                    <a:bodyPr/>
                    <a:lstStyle/>
                    <a:p>
                      <a:pPr algn="ctr"/>
                      <a:r>
                        <a:rPr lang="hu-HU" sz="2200">
                          <a:latin typeface="Amasis MT Pro Black" panose="02040A04050005020304" pitchFamily="18" charset="-18"/>
                        </a:rPr>
                        <a:t>Régi</a:t>
                      </a:r>
                    </a:p>
                  </a:txBody>
                  <a:tcPr marL="110460" marR="110460" marT="55230" marB="55230"/>
                </a:tc>
                <a:tc>
                  <a:txBody>
                    <a:bodyPr/>
                    <a:lstStyle/>
                    <a:p>
                      <a:pPr algn="ctr"/>
                      <a:r>
                        <a:rPr lang="hu-HU" sz="2200">
                          <a:latin typeface="Amasis MT Pro Black" panose="02040A04050005020304" pitchFamily="18" charset="-18"/>
                        </a:rPr>
                        <a:t>Új</a:t>
                      </a:r>
                    </a:p>
                  </a:txBody>
                  <a:tcPr marL="110460" marR="110460" marT="55230" marB="55230"/>
                </a:tc>
                <a:extLst>
                  <a:ext uri="{0D108BD9-81ED-4DB2-BD59-A6C34878D82A}">
                    <a16:rowId xmlns:a16="http://schemas.microsoft.com/office/drawing/2014/main" val="3869792458"/>
                  </a:ext>
                </a:extLst>
              </a:tr>
              <a:tr h="1148781">
                <a:tc>
                  <a:txBody>
                    <a:bodyPr/>
                    <a:lstStyle/>
                    <a:p>
                      <a:pPr algn="ctr"/>
                      <a:r>
                        <a:rPr lang="hu-HU" sz="2200" b="1">
                          <a:solidFill>
                            <a:schemeClr val="bg1"/>
                          </a:solidFill>
                          <a:latin typeface="Amasis MT Pro Black" panose="02040A04050005020304" pitchFamily="18" charset="-18"/>
                        </a:rPr>
                        <a:t>Szerver</a:t>
                      </a:r>
                    </a:p>
                  </a:txBody>
                  <a:tcPr marL="110460" marR="110460" marT="55230" marB="55230">
                    <a:solidFill>
                      <a:srgbClr val="4472C4"/>
                    </a:solidFill>
                  </a:tcPr>
                </a:tc>
                <a:tc>
                  <a:txBody>
                    <a:bodyPr/>
                    <a:lstStyle/>
                    <a:p>
                      <a:pPr algn="ctr"/>
                      <a:r>
                        <a:rPr lang="hu-HU" sz="2200">
                          <a:solidFill>
                            <a:schemeClr val="tx1"/>
                          </a:solidFill>
                          <a:latin typeface="Amasis MT Pro Black" panose="02040A04050005020304" pitchFamily="18" charset="-18"/>
                        </a:rPr>
                        <a:t>Windows 2000-ren alapuló </a:t>
                      </a:r>
                    </a:p>
                  </a:txBody>
                  <a:tcPr marL="110460" marR="110460" marT="55230" marB="55230"/>
                </a:tc>
                <a:tc>
                  <a:txBody>
                    <a:bodyPr/>
                    <a:lstStyle/>
                    <a:p>
                      <a:pPr algn="ctr"/>
                      <a:r>
                        <a:rPr lang="hu-HU" sz="2200" dirty="0">
                          <a:solidFill>
                            <a:schemeClr val="tx1"/>
                          </a:solidFill>
                          <a:latin typeface="Amasis MT Pro Black" panose="02040A04050005020304" pitchFamily="18" charset="-18"/>
                        </a:rPr>
                        <a:t>Linux</a:t>
                      </a:r>
                    </a:p>
                  </a:txBody>
                  <a:tcPr marL="110460" marR="110460" marT="55230" marB="55230"/>
                </a:tc>
                <a:extLst>
                  <a:ext uri="{0D108BD9-81ED-4DB2-BD59-A6C34878D82A}">
                    <a16:rowId xmlns:a16="http://schemas.microsoft.com/office/drawing/2014/main" val="4148791718"/>
                  </a:ext>
                </a:extLst>
              </a:tr>
              <a:tr h="817402">
                <a:tc>
                  <a:txBody>
                    <a:bodyPr/>
                    <a:lstStyle/>
                    <a:p>
                      <a:pPr algn="ctr"/>
                      <a:r>
                        <a:rPr lang="hu-HU" sz="2200" b="1">
                          <a:solidFill>
                            <a:schemeClr val="bg1"/>
                          </a:solidFill>
                          <a:latin typeface="Amasis MT Pro Black" panose="02040A04050005020304" pitchFamily="18" charset="-18"/>
                        </a:rPr>
                        <a:t>Gépek</a:t>
                      </a:r>
                    </a:p>
                  </a:txBody>
                  <a:tcPr marL="110460" marR="110460" marT="55230" marB="55230">
                    <a:solidFill>
                      <a:srgbClr val="4472C4"/>
                    </a:solidFill>
                  </a:tcPr>
                </a:tc>
                <a:tc>
                  <a:txBody>
                    <a:bodyPr/>
                    <a:lstStyle/>
                    <a:p>
                      <a:pPr algn="ctr"/>
                      <a:r>
                        <a:rPr lang="hu-HU" sz="2200">
                          <a:solidFill>
                            <a:schemeClr val="tx1"/>
                          </a:solidFill>
                          <a:latin typeface="Amasis MT Pro Black" panose="02040A04050005020304" pitchFamily="18" charset="-18"/>
                        </a:rPr>
                        <a:t>Windows 98 2nd edition</a:t>
                      </a:r>
                    </a:p>
                  </a:txBody>
                  <a:tcPr marL="110460" marR="110460" marT="55230" marB="55230"/>
                </a:tc>
                <a:tc>
                  <a:txBody>
                    <a:bodyPr/>
                    <a:lstStyle/>
                    <a:p>
                      <a:pPr algn="ctr"/>
                      <a:r>
                        <a:rPr lang="hu-HU" sz="2200" dirty="0">
                          <a:solidFill>
                            <a:schemeClr val="tx1"/>
                          </a:solidFill>
                          <a:latin typeface="Amasis MT Pro Black" panose="02040A04050005020304" pitchFamily="18" charset="-18"/>
                        </a:rPr>
                        <a:t>Windows 11</a:t>
                      </a:r>
                    </a:p>
                  </a:txBody>
                  <a:tcPr marL="110460" marR="110460" marT="55230" marB="55230"/>
                </a:tc>
                <a:extLst>
                  <a:ext uri="{0D108BD9-81ED-4DB2-BD59-A6C34878D82A}">
                    <a16:rowId xmlns:a16="http://schemas.microsoft.com/office/drawing/2014/main" val="1328476597"/>
                  </a:ext>
                </a:extLst>
              </a:tr>
              <a:tr h="486023">
                <a:tc>
                  <a:txBody>
                    <a:bodyPr/>
                    <a:lstStyle/>
                    <a:p>
                      <a:pPr algn="ctr"/>
                      <a:r>
                        <a:rPr lang="hu-HU" sz="2200" b="1">
                          <a:solidFill>
                            <a:schemeClr val="bg1"/>
                          </a:solidFill>
                          <a:latin typeface="Amasis MT Pro Black" panose="02040A04050005020304" pitchFamily="18" charset="-18"/>
                        </a:rPr>
                        <a:t>Switch</a:t>
                      </a:r>
                    </a:p>
                  </a:txBody>
                  <a:tcPr marL="110460" marR="110460" marT="55230" marB="55230">
                    <a:solidFill>
                      <a:srgbClr val="4472C4"/>
                    </a:solidFill>
                  </a:tcPr>
                </a:tc>
                <a:tc>
                  <a:txBody>
                    <a:bodyPr/>
                    <a:lstStyle/>
                    <a:p>
                      <a:pPr algn="ctr"/>
                      <a:r>
                        <a:rPr lang="hu-HU" sz="2200">
                          <a:solidFill>
                            <a:schemeClr val="tx1"/>
                          </a:solidFill>
                          <a:latin typeface="Amasis MT Pro Black" panose="02040A04050005020304" pitchFamily="18" charset="-18"/>
                        </a:rPr>
                        <a:t>Tp-link</a:t>
                      </a:r>
                    </a:p>
                  </a:txBody>
                  <a:tcPr marL="110460" marR="110460" marT="55230" marB="55230"/>
                </a:tc>
                <a:tc>
                  <a:txBody>
                    <a:bodyPr/>
                    <a:lstStyle/>
                    <a:p>
                      <a:pPr algn="ctr"/>
                      <a:r>
                        <a:rPr lang="hu-HU" sz="2200">
                          <a:solidFill>
                            <a:schemeClr val="tx1"/>
                          </a:solidFill>
                          <a:latin typeface="Amasis MT Pro Black" panose="02040A04050005020304" pitchFamily="18" charset="-18"/>
                        </a:rPr>
                        <a:t>Cisco</a:t>
                      </a:r>
                    </a:p>
                  </a:txBody>
                  <a:tcPr marL="110460" marR="110460" marT="55230" marB="55230"/>
                </a:tc>
                <a:extLst>
                  <a:ext uri="{0D108BD9-81ED-4DB2-BD59-A6C34878D82A}">
                    <a16:rowId xmlns:a16="http://schemas.microsoft.com/office/drawing/2014/main" val="3607404501"/>
                  </a:ext>
                </a:extLst>
              </a:tr>
              <a:tr h="817402">
                <a:tc>
                  <a:txBody>
                    <a:bodyPr/>
                    <a:lstStyle/>
                    <a:p>
                      <a:pPr algn="ctr"/>
                      <a:r>
                        <a:rPr lang="hu-HU" sz="2200" b="1">
                          <a:solidFill>
                            <a:schemeClr val="bg1"/>
                          </a:solidFill>
                          <a:latin typeface="Amasis MT Pro Black" panose="02040A04050005020304" pitchFamily="18" charset="-18"/>
                        </a:rPr>
                        <a:t>Router</a:t>
                      </a:r>
                    </a:p>
                  </a:txBody>
                  <a:tcPr marL="110460" marR="110460" marT="55230" marB="55230">
                    <a:solidFill>
                      <a:srgbClr val="4472C4"/>
                    </a:solidFill>
                  </a:tcPr>
                </a:tc>
                <a:tc>
                  <a:txBody>
                    <a:bodyPr/>
                    <a:lstStyle/>
                    <a:p>
                      <a:pPr algn="ctr"/>
                      <a:r>
                        <a:rPr lang="hu-HU" sz="2200">
                          <a:solidFill>
                            <a:schemeClr val="tx1"/>
                          </a:solidFill>
                          <a:latin typeface="Amasis MT Pro Black" panose="02040A04050005020304" pitchFamily="18" charset="-18"/>
                        </a:rPr>
                        <a:t>Betárcsázós modem</a:t>
                      </a:r>
                    </a:p>
                  </a:txBody>
                  <a:tcPr marL="110460" marR="110460" marT="55230" marB="55230"/>
                </a:tc>
                <a:tc>
                  <a:txBody>
                    <a:bodyPr/>
                    <a:lstStyle/>
                    <a:p>
                      <a:pPr algn="ctr"/>
                      <a:r>
                        <a:rPr lang="hu-HU" sz="2200" dirty="0">
                          <a:solidFill>
                            <a:schemeClr val="tx1"/>
                          </a:solidFill>
                          <a:latin typeface="Amasis MT Pro Black" panose="02040A04050005020304" pitchFamily="18" charset="-18"/>
                        </a:rPr>
                        <a:t>Cisco SOHO</a:t>
                      </a:r>
                    </a:p>
                  </a:txBody>
                  <a:tcPr marL="110460" marR="110460" marT="55230" marB="55230"/>
                </a:tc>
                <a:extLst>
                  <a:ext uri="{0D108BD9-81ED-4DB2-BD59-A6C34878D82A}">
                    <a16:rowId xmlns:a16="http://schemas.microsoft.com/office/drawing/2014/main" val="2629713614"/>
                  </a:ext>
                </a:extLst>
              </a:tr>
            </a:tbl>
          </a:graphicData>
        </a:graphic>
      </p:graphicFrame>
    </p:spTree>
    <p:extLst>
      <p:ext uri="{BB962C8B-B14F-4D97-AF65-F5344CB8AC3E}">
        <p14:creationId xmlns:p14="http://schemas.microsoft.com/office/powerpoint/2010/main" val="117660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Kép 11" descr="A képen szöveg, rajztábla látható&#10;&#10;Automatikusan generált leírás">
            <a:extLst>
              <a:ext uri="{FF2B5EF4-FFF2-40B4-BE49-F238E27FC236}">
                <a16:creationId xmlns:a16="http://schemas.microsoft.com/office/drawing/2014/main" id="{14EAB341-330E-37A3-A428-C539778A2140}"/>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artalom helye 2">
            <a:extLst>
              <a:ext uri="{FF2B5EF4-FFF2-40B4-BE49-F238E27FC236}">
                <a16:creationId xmlns:a16="http://schemas.microsoft.com/office/drawing/2014/main" id="{AE8411DF-C552-EF9C-B753-028443878EF3}"/>
              </a:ext>
            </a:extLst>
          </p:cNvPr>
          <p:cNvSpPr>
            <a:spLocks noGrp="1"/>
          </p:cNvSpPr>
          <p:nvPr>
            <p:ph idx="1"/>
          </p:nvPr>
        </p:nvSpPr>
        <p:spPr>
          <a:xfrm>
            <a:off x="0" y="1289965"/>
            <a:ext cx="7430311" cy="1482720"/>
          </a:xfrm>
        </p:spPr>
        <p:txBody>
          <a:bodyPr>
            <a:normAutofit/>
          </a:bodyPr>
          <a:lstStyle/>
          <a:p>
            <a:pPr marL="0" indent="0">
              <a:buNone/>
            </a:pPr>
            <a:r>
              <a:rPr lang="hu-HU" sz="1800" dirty="0">
                <a:solidFill>
                  <a:srgbClr val="00B0F0"/>
                </a:solidFill>
                <a:latin typeface="Amasis MT Pro Black" panose="02040A04050005020304" pitchFamily="18" charset="-18"/>
              </a:rPr>
              <a:t>1.: Biztonság érdekében </a:t>
            </a:r>
            <a:r>
              <a:rPr lang="hu-HU" sz="1800" dirty="0" err="1">
                <a:solidFill>
                  <a:srgbClr val="00B0F0"/>
                </a:solidFill>
                <a:latin typeface="Amasis MT Pro Black" panose="02040A04050005020304" pitchFamily="18" charset="-18"/>
              </a:rPr>
              <a:t>virtualizáció</a:t>
            </a:r>
            <a:r>
              <a:rPr lang="hu-HU" sz="1800" dirty="0">
                <a:solidFill>
                  <a:srgbClr val="00B0F0"/>
                </a:solidFill>
                <a:latin typeface="Amasis MT Pro Black" panose="02040A04050005020304" pitchFamily="18" charset="-18"/>
              </a:rPr>
              <a:t>, minden alkalmazás saját </a:t>
            </a:r>
            <a:r>
              <a:rPr lang="hu-HU" sz="1800" dirty="0" err="1">
                <a:solidFill>
                  <a:srgbClr val="00B0F0"/>
                </a:solidFill>
                <a:latin typeface="Amasis MT Pro Black" panose="02040A04050005020304" pitchFamily="18" charset="-18"/>
              </a:rPr>
              <a:t>HyperV</a:t>
            </a:r>
            <a:r>
              <a:rPr lang="hu-HU" sz="1800" dirty="0">
                <a:solidFill>
                  <a:srgbClr val="00B0F0"/>
                </a:solidFill>
                <a:latin typeface="Amasis MT Pro Black" panose="02040A04050005020304" pitchFamily="18" charset="-18"/>
              </a:rPr>
              <a:t> környezetet kap. Ezzel nem tudja egy hibás program a teljes rendszert veszélybe helyezni. Kivételek a vírusírtó, a táv adminisztrációs programok és a Windows 10 által bevezetett, alapból biztonságos </a:t>
            </a:r>
            <a:r>
              <a:rPr lang="hu-HU" sz="1800" dirty="0" err="1">
                <a:solidFill>
                  <a:srgbClr val="00B0F0"/>
                </a:solidFill>
                <a:latin typeface="Amasis MT Pro Black" panose="02040A04050005020304" pitchFamily="18" charset="-18"/>
              </a:rPr>
              <a:t>AppX</a:t>
            </a:r>
            <a:r>
              <a:rPr lang="hu-HU" sz="1800" dirty="0">
                <a:solidFill>
                  <a:srgbClr val="00B0F0"/>
                </a:solidFill>
                <a:latin typeface="Amasis MT Pro Black" panose="02040A04050005020304" pitchFamily="18" charset="-18"/>
              </a:rPr>
              <a:t> programok.</a:t>
            </a:r>
          </a:p>
        </p:txBody>
      </p:sp>
      <p:sp>
        <p:nvSpPr>
          <p:cNvPr id="2" name="Cím 1">
            <a:extLst>
              <a:ext uri="{FF2B5EF4-FFF2-40B4-BE49-F238E27FC236}">
                <a16:creationId xmlns:a16="http://schemas.microsoft.com/office/drawing/2014/main" id="{C9E47F77-18E9-A3C6-578D-44461A322F2C}"/>
              </a:ext>
            </a:extLst>
          </p:cNvPr>
          <p:cNvSpPr>
            <a:spLocks noGrp="1"/>
          </p:cNvSpPr>
          <p:nvPr>
            <p:ph type="title"/>
          </p:nvPr>
        </p:nvSpPr>
        <p:spPr>
          <a:xfrm>
            <a:off x="1504545" y="-12815"/>
            <a:ext cx="9182910" cy="1325563"/>
          </a:xfrm>
        </p:spPr>
        <p:txBody>
          <a:bodyPr/>
          <a:lstStyle/>
          <a:p>
            <a:pPr algn="ctr"/>
            <a:r>
              <a:rPr lang="hu-HU" dirty="0">
                <a:solidFill>
                  <a:srgbClr val="C00000"/>
                </a:solidFill>
                <a:latin typeface="Amasis MT Pro Black" panose="02040A04050005020304" pitchFamily="18" charset="-18"/>
              </a:rPr>
              <a:t>Szakmailag Fontos Fejlesztések</a:t>
            </a:r>
          </a:p>
        </p:txBody>
      </p:sp>
      <p:sp>
        <p:nvSpPr>
          <p:cNvPr id="8" name="Szövegdoboz 7">
            <a:extLst>
              <a:ext uri="{FF2B5EF4-FFF2-40B4-BE49-F238E27FC236}">
                <a16:creationId xmlns:a16="http://schemas.microsoft.com/office/drawing/2014/main" id="{C22879C6-61C5-886C-2B29-AB2270427DC1}"/>
              </a:ext>
            </a:extLst>
          </p:cNvPr>
          <p:cNvSpPr txBox="1"/>
          <p:nvPr/>
        </p:nvSpPr>
        <p:spPr>
          <a:xfrm>
            <a:off x="6078166" y="2784017"/>
            <a:ext cx="6113834" cy="2031325"/>
          </a:xfrm>
          <a:prstGeom prst="rect">
            <a:avLst/>
          </a:prstGeom>
          <a:noFill/>
        </p:spPr>
        <p:txBody>
          <a:bodyPr wrap="square">
            <a:spAutoFit/>
          </a:bodyPr>
          <a:lstStyle/>
          <a:p>
            <a:pPr algn="r"/>
            <a:r>
              <a:rPr lang="hu-HU" dirty="0">
                <a:solidFill>
                  <a:srgbClr val="00B0F0"/>
                </a:solidFill>
                <a:latin typeface="Amasis MT Pro Black" panose="02040A04050005020304" pitchFamily="18" charset="-18"/>
              </a:rPr>
              <a:t>2.: A felhő használata erősen tudja csökkenteni a kiadásokat web kiszolgálásnál. Illetve könnyíti a rendszerfenntartó dolgát, mivel nem kell szervert futtatni csak fájlokat feltölteni. Megbízhatóbbá teszi a szolgáltatást, több száz szervernek kell kiesnie hogy lassabb legyen a weblap, ha magunk tartjuk fent, egy szerver elég a teljes eltünéshez.</a:t>
            </a:r>
          </a:p>
        </p:txBody>
      </p:sp>
      <p:sp>
        <p:nvSpPr>
          <p:cNvPr id="6" name="Szövegdoboz 5">
            <a:extLst>
              <a:ext uri="{FF2B5EF4-FFF2-40B4-BE49-F238E27FC236}">
                <a16:creationId xmlns:a16="http://schemas.microsoft.com/office/drawing/2014/main" id="{B1AF7FE6-0F56-8AA9-FF5A-9AB8DF9C24F6}"/>
              </a:ext>
            </a:extLst>
          </p:cNvPr>
          <p:cNvSpPr txBox="1"/>
          <p:nvPr/>
        </p:nvSpPr>
        <p:spPr>
          <a:xfrm>
            <a:off x="0" y="4826675"/>
            <a:ext cx="6744511" cy="2031325"/>
          </a:xfrm>
          <a:prstGeom prst="rect">
            <a:avLst/>
          </a:prstGeom>
          <a:noFill/>
        </p:spPr>
        <p:txBody>
          <a:bodyPr wrap="square" rtlCol="0">
            <a:spAutoFit/>
          </a:bodyPr>
          <a:lstStyle/>
          <a:p>
            <a:r>
              <a:rPr lang="hu-HU" dirty="0">
                <a:solidFill>
                  <a:srgbClr val="00B0F0"/>
                </a:solidFill>
                <a:latin typeface="Amasis MT Pro Black" panose="02040A04050005020304" pitchFamily="18" charset="-18"/>
              </a:rPr>
              <a:t>3.: </a:t>
            </a:r>
            <a:r>
              <a:rPr lang="hu-HU" dirty="0" err="1">
                <a:solidFill>
                  <a:srgbClr val="00B0F0"/>
                </a:solidFill>
                <a:latin typeface="Amasis MT Pro Black" panose="02040A04050005020304" pitchFamily="18" charset="-18"/>
              </a:rPr>
              <a:t>OpenBSD</a:t>
            </a:r>
            <a:r>
              <a:rPr lang="hu-HU" dirty="0">
                <a:solidFill>
                  <a:srgbClr val="00B0F0"/>
                </a:solidFill>
                <a:latin typeface="Amasis MT Pro Black" panose="02040A04050005020304" pitchFamily="18" charset="-18"/>
              </a:rPr>
              <a:t> szervernek, megint csak biztonságért. Specifikusan </a:t>
            </a:r>
            <a:r>
              <a:rPr lang="hu-HU" dirty="0" err="1">
                <a:solidFill>
                  <a:srgbClr val="00B0F0"/>
                </a:solidFill>
                <a:latin typeface="Amasis MT Pro Black" panose="02040A04050005020304" pitchFamily="18" charset="-18"/>
              </a:rPr>
              <a:t>OpenBSD</a:t>
            </a:r>
            <a:r>
              <a:rPr lang="hu-HU" dirty="0">
                <a:solidFill>
                  <a:srgbClr val="00B0F0"/>
                </a:solidFill>
                <a:latin typeface="Amasis MT Pro Black" panose="02040A04050005020304" pitchFamily="18" charset="-18"/>
              </a:rPr>
              <a:t>-re írt programokban található hibák kihasználhatatlanok. Ugyanis a programok zálogígéretet tesznek, hogy csökkentet jogosultságban fognak dolgozni, ha nem így tesznek az operációs rendszer ÁVH-t megszomorító módon fogja odagurítani a fekete kocsit.</a:t>
            </a:r>
          </a:p>
        </p:txBody>
      </p:sp>
    </p:spTree>
    <p:extLst>
      <p:ext uri="{BB962C8B-B14F-4D97-AF65-F5344CB8AC3E}">
        <p14:creationId xmlns:p14="http://schemas.microsoft.com/office/powerpoint/2010/main" val="196693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8"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1">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ame 43">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ím 1">
            <a:extLst>
              <a:ext uri="{FF2B5EF4-FFF2-40B4-BE49-F238E27FC236}">
                <a16:creationId xmlns:a16="http://schemas.microsoft.com/office/drawing/2014/main" id="{0DAFDC95-85B8-13EE-2CB2-CA143AD36C14}"/>
              </a:ext>
            </a:extLst>
          </p:cNvPr>
          <p:cNvSpPr>
            <a:spLocks noGrp="1"/>
          </p:cNvSpPr>
          <p:nvPr>
            <p:ph type="title"/>
          </p:nvPr>
        </p:nvSpPr>
        <p:spPr>
          <a:xfrm>
            <a:off x="6817190" y="2721789"/>
            <a:ext cx="3618284" cy="1345720"/>
          </a:xfrm>
          <a:noFill/>
        </p:spPr>
        <p:txBody>
          <a:bodyPr vert="horz" lIns="91440" tIns="45720" rIns="91440" bIns="45720" rtlCol="0" anchor="ctr">
            <a:normAutofit/>
          </a:bodyPr>
          <a:lstStyle/>
          <a:p>
            <a:pPr algn="ctr"/>
            <a:r>
              <a:rPr lang="en-US" sz="2800" kern="1200" dirty="0" err="1">
                <a:solidFill>
                  <a:srgbClr val="C00000"/>
                </a:solidFill>
                <a:latin typeface="Amasis MT Pro Black" panose="02040A04050005020304" pitchFamily="18" charset="-18"/>
              </a:rPr>
              <a:t>Költségvetési</a:t>
            </a:r>
            <a:r>
              <a:rPr lang="en-US" sz="2800" kern="1200" dirty="0">
                <a:solidFill>
                  <a:srgbClr val="C00000"/>
                </a:solidFill>
                <a:latin typeface="Amasis MT Pro Black" panose="02040A04050005020304" pitchFamily="18" charset="-18"/>
              </a:rPr>
              <a:t> </a:t>
            </a:r>
            <a:r>
              <a:rPr lang="en-US" sz="2800" kern="1200" dirty="0" err="1">
                <a:solidFill>
                  <a:srgbClr val="C00000"/>
                </a:solidFill>
                <a:latin typeface="Amasis MT Pro Black" panose="02040A04050005020304" pitchFamily="18" charset="-18"/>
              </a:rPr>
              <a:t>terv</a:t>
            </a:r>
            <a:endParaRPr lang="en-US" sz="2800" kern="1200" dirty="0">
              <a:solidFill>
                <a:srgbClr val="C00000"/>
              </a:solidFill>
              <a:latin typeface="Amasis MT Pro Black" panose="02040A04050005020304" pitchFamily="18" charset="-18"/>
            </a:endParaRPr>
          </a:p>
        </p:txBody>
      </p:sp>
      <p:sp>
        <p:nvSpPr>
          <p:cNvPr id="46" name="Freeform: Shape 45">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áblázat 30">
            <a:extLst>
              <a:ext uri="{FF2B5EF4-FFF2-40B4-BE49-F238E27FC236}">
                <a16:creationId xmlns:a16="http://schemas.microsoft.com/office/drawing/2014/main" id="{3F41DF72-22A0-8578-0C66-32C57DB8FB29}"/>
              </a:ext>
            </a:extLst>
          </p:cNvPr>
          <p:cNvGraphicFramePr>
            <a:graphicFrameLocks noGrp="1"/>
          </p:cNvGraphicFramePr>
          <p:nvPr>
            <p:extLst>
              <p:ext uri="{D42A27DB-BD31-4B8C-83A1-F6EECF244321}">
                <p14:modId xmlns:p14="http://schemas.microsoft.com/office/powerpoint/2010/main" val="3713474878"/>
              </p:ext>
            </p:extLst>
          </p:nvPr>
        </p:nvGraphicFramePr>
        <p:xfrm>
          <a:off x="0" y="1182987"/>
          <a:ext cx="5621517" cy="4492031"/>
        </p:xfrm>
        <a:graphic>
          <a:graphicData uri="http://schemas.openxmlformats.org/drawingml/2006/table">
            <a:tbl>
              <a:tblPr firstRow="1" bandRow="1">
                <a:tableStyleId>{5C22544A-7EE6-4342-B048-85BDC9FD1C3A}</a:tableStyleId>
              </a:tblPr>
              <a:tblGrid>
                <a:gridCol w="2499680">
                  <a:extLst>
                    <a:ext uri="{9D8B030D-6E8A-4147-A177-3AD203B41FA5}">
                      <a16:colId xmlns:a16="http://schemas.microsoft.com/office/drawing/2014/main" val="1305082722"/>
                    </a:ext>
                  </a:extLst>
                </a:gridCol>
                <a:gridCol w="3121837">
                  <a:extLst>
                    <a:ext uri="{9D8B030D-6E8A-4147-A177-3AD203B41FA5}">
                      <a16:colId xmlns:a16="http://schemas.microsoft.com/office/drawing/2014/main" val="827681211"/>
                    </a:ext>
                  </a:extLst>
                </a:gridCol>
              </a:tblGrid>
              <a:tr h="419585">
                <a:tc gridSpan="2">
                  <a:txBody>
                    <a:bodyPr/>
                    <a:lstStyle/>
                    <a:p>
                      <a:pPr algn="ctr" fontAlgn="b"/>
                      <a:r>
                        <a:rPr lang="hu-HU" sz="2200" b="0" i="0" u="none" strike="noStrike" dirty="0">
                          <a:solidFill>
                            <a:sysClr val="windowText" lastClr="000000"/>
                          </a:solidFill>
                          <a:effectLst/>
                          <a:latin typeface="Amasis MT Pro Black" panose="02040A04050005020304" pitchFamily="18" charset="-18"/>
                        </a:rPr>
                        <a:t>Költségtervezet</a:t>
                      </a:r>
                      <a:r>
                        <a:rPr lang="hu-HU" sz="2200" b="0" i="0" u="none" strike="noStrike" dirty="0">
                          <a:solidFill>
                            <a:srgbClr val="000000"/>
                          </a:solidFill>
                          <a:effectLst/>
                          <a:latin typeface="Amasis MT Pro Black" panose="02040A04050005020304" pitchFamily="18" charset="-18"/>
                        </a:rPr>
                        <a:t> (/hó)</a:t>
                      </a:r>
                    </a:p>
                  </a:txBody>
                  <a:tcPr marL="18698" marR="18698" marT="186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hu-HU"/>
                    </a:p>
                  </a:txBody>
                  <a:tcPr/>
                </a:tc>
                <a:extLst>
                  <a:ext uri="{0D108BD9-81ED-4DB2-BD59-A6C34878D82A}">
                    <a16:rowId xmlns:a16="http://schemas.microsoft.com/office/drawing/2014/main" val="747118853"/>
                  </a:ext>
                </a:extLst>
              </a:tr>
              <a:tr h="1077758">
                <a:tc>
                  <a:txBody>
                    <a:bodyPr/>
                    <a:lstStyle/>
                    <a:p>
                      <a:pPr algn="ctr" fontAlgn="b"/>
                      <a:r>
                        <a:rPr lang="hu-HU" sz="2200" b="1" i="0" u="none" strike="noStrike" dirty="0">
                          <a:solidFill>
                            <a:schemeClr val="tx1"/>
                          </a:solidFill>
                          <a:effectLst/>
                          <a:latin typeface="Amasis MT Pro Black" panose="02040A04050005020304" pitchFamily="18" charset="-18"/>
                        </a:rPr>
                        <a:t>Weboldal fenttartási költsége</a:t>
                      </a:r>
                    </a:p>
                  </a:txBody>
                  <a:tcPr marL="18698" marR="18698" marT="186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u-HU" sz="2200" b="1" i="0" u="none" strike="noStrike" dirty="0">
                          <a:solidFill>
                            <a:srgbClr val="3F3F3F"/>
                          </a:solidFill>
                          <a:effectLst/>
                          <a:latin typeface="Amasis MT Pro Black" panose="02040A04050005020304" pitchFamily="18" charset="-18"/>
                        </a:rPr>
                        <a:t>                            </a:t>
                      </a:r>
                    </a:p>
                    <a:p>
                      <a:pPr algn="ctr" fontAlgn="b"/>
                      <a:r>
                        <a:rPr lang="hu-HU" sz="2200" b="1" i="0" u="none" strike="noStrike" dirty="0">
                          <a:solidFill>
                            <a:schemeClr val="tx1"/>
                          </a:solidFill>
                          <a:effectLst/>
                          <a:latin typeface="Amasis MT Pro Black" panose="02040A04050005020304" pitchFamily="18" charset="-18"/>
                        </a:rPr>
                        <a:t>5 000 Ft </a:t>
                      </a:r>
                    </a:p>
                  </a:txBody>
                  <a:tcPr marL="18698" marR="18698" marT="186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3718939"/>
                  </a:ext>
                </a:extLst>
              </a:tr>
              <a:tr h="748672">
                <a:tc>
                  <a:txBody>
                    <a:bodyPr/>
                    <a:lstStyle/>
                    <a:p>
                      <a:pPr algn="ctr" fontAlgn="b"/>
                      <a:r>
                        <a:rPr lang="hu-HU" sz="2200" b="1" i="0" u="none" strike="noStrike" dirty="0">
                          <a:solidFill>
                            <a:schemeClr val="tx1"/>
                          </a:solidFill>
                          <a:effectLst/>
                          <a:latin typeface="Amasis MT Pro Black" panose="02040A04050005020304" pitchFamily="18" charset="-18"/>
                        </a:rPr>
                        <a:t>1224 kWh áram</a:t>
                      </a:r>
                    </a:p>
                  </a:txBody>
                  <a:tcPr marL="18698" marR="18698" marT="186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u-HU" sz="2200" b="1" i="0" u="none" strike="noStrike" dirty="0">
                          <a:solidFill>
                            <a:srgbClr val="3F3F3F"/>
                          </a:solidFill>
                          <a:effectLst/>
                          <a:latin typeface="Amasis MT Pro Black" panose="02040A04050005020304" pitchFamily="18" charset="-18"/>
                        </a:rPr>
                        <a:t>                            </a:t>
                      </a:r>
                    </a:p>
                    <a:p>
                      <a:pPr algn="ctr" fontAlgn="b"/>
                      <a:r>
                        <a:rPr lang="hu-HU" sz="2200" b="1" i="0" u="none" strike="noStrike" dirty="0">
                          <a:solidFill>
                            <a:schemeClr val="tx1"/>
                          </a:solidFill>
                          <a:effectLst/>
                          <a:latin typeface="Amasis MT Pro Black" panose="02040A04050005020304" pitchFamily="18" charset="-18"/>
                        </a:rPr>
                        <a:t>45 166 Ft</a:t>
                      </a:r>
                      <a:r>
                        <a:rPr lang="hu-HU" sz="2200" b="1" i="0" u="none" strike="noStrike" dirty="0">
                          <a:solidFill>
                            <a:srgbClr val="3F3F3F"/>
                          </a:solidFill>
                          <a:effectLst/>
                          <a:latin typeface="Amasis MT Pro Black" panose="02040A04050005020304" pitchFamily="18" charset="-18"/>
                        </a:rPr>
                        <a:t> </a:t>
                      </a:r>
                    </a:p>
                  </a:txBody>
                  <a:tcPr marL="18698" marR="18698" marT="186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484907"/>
                  </a:ext>
                </a:extLst>
              </a:tr>
              <a:tr h="748672">
                <a:tc>
                  <a:txBody>
                    <a:bodyPr/>
                    <a:lstStyle/>
                    <a:p>
                      <a:pPr algn="ctr" fontAlgn="b"/>
                      <a:r>
                        <a:rPr lang="hu-HU" sz="2200" b="1" i="0" u="none" strike="noStrike" dirty="0">
                          <a:solidFill>
                            <a:schemeClr val="tx1"/>
                          </a:solidFill>
                          <a:effectLst/>
                          <a:latin typeface="Amasis MT Pro Black" panose="02040A04050005020304" pitchFamily="18" charset="-18"/>
                        </a:rPr>
                        <a:t>10x300W-os laptopok áramf.</a:t>
                      </a:r>
                    </a:p>
                  </a:txBody>
                  <a:tcPr marL="18698" marR="18698" marT="186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u-HU" sz="2200" b="1" i="0" u="none" strike="noStrike" dirty="0">
                          <a:solidFill>
                            <a:srgbClr val="3F3F3F"/>
                          </a:solidFill>
                          <a:effectLst/>
                          <a:latin typeface="Amasis MT Pro Black" panose="02040A04050005020304" pitchFamily="18" charset="-18"/>
                        </a:rPr>
                        <a:t>                            </a:t>
                      </a:r>
                      <a:br>
                        <a:rPr lang="hu-HU" sz="2200" b="1" i="0" u="none" strike="noStrike" dirty="0">
                          <a:solidFill>
                            <a:srgbClr val="3F3F3F"/>
                          </a:solidFill>
                          <a:effectLst/>
                          <a:latin typeface="Amasis MT Pro Black" panose="02040A04050005020304" pitchFamily="18" charset="-18"/>
                        </a:rPr>
                      </a:br>
                      <a:r>
                        <a:rPr lang="hu-HU" sz="2200" b="1" i="0" u="none" strike="noStrike" dirty="0">
                          <a:solidFill>
                            <a:schemeClr val="tx1"/>
                          </a:solidFill>
                          <a:effectLst/>
                          <a:latin typeface="Amasis MT Pro Black" panose="02040A04050005020304" pitchFamily="18" charset="-18"/>
                        </a:rPr>
                        <a:t>79 704 Ft </a:t>
                      </a:r>
                    </a:p>
                  </a:txBody>
                  <a:tcPr marL="18698" marR="18698" marT="186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2599821"/>
                  </a:ext>
                </a:extLst>
              </a:tr>
              <a:tr h="748672">
                <a:tc>
                  <a:txBody>
                    <a:bodyPr/>
                    <a:lstStyle/>
                    <a:p>
                      <a:pPr algn="ctr" fontAlgn="b"/>
                      <a:r>
                        <a:rPr lang="hu-HU" sz="2200" b="1" i="0" u="none" strike="noStrike" dirty="0">
                          <a:solidFill>
                            <a:schemeClr val="tx1"/>
                          </a:solidFill>
                          <a:effectLst/>
                          <a:latin typeface="Amasis MT Pro Black" panose="02040A04050005020304" pitchFamily="18" charset="-18"/>
                        </a:rPr>
                        <a:t>Szerver (700W)</a:t>
                      </a:r>
                    </a:p>
                  </a:txBody>
                  <a:tcPr marL="18698" marR="18698" marT="186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hu-HU" sz="2200" b="1" i="0" u="none" strike="noStrike" dirty="0">
                          <a:solidFill>
                            <a:srgbClr val="3F3F3F"/>
                          </a:solidFill>
                          <a:effectLst/>
                          <a:latin typeface="Amasis MT Pro Black" panose="02040A04050005020304" pitchFamily="18" charset="-18"/>
                        </a:rPr>
                        <a:t>                            </a:t>
                      </a:r>
                    </a:p>
                    <a:p>
                      <a:pPr algn="ctr" fontAlgn="b"/>
                      <a:r>
                        <a:rPr lang="hu-HU" sz="2200" b="1" i="0" u="none" strike="noStrike" dirty="0">
                          <a:solidFill>
                            <a:schemeClr val="tx1"/>
                          </a:solidFill>
                          <a:effectLst/>
                          <a:latin typeface="Amasis MT Pro Black" panose="02040A04050005020304" pitchFamily="18" charset="-18"/>
                        </a:rPr>
                        <a:t>18 598 Ft </a:t>
                      </a:r>
                    </a:p>
                  </a:txBody>
                  <a:tcPr marL="18698" marR="18698" marT="186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6076396"/>
                  </a:ext>
                </a:extLst>
              </a:tr>
              <a:tr h="748672">
                <a:tc>
                  <a:txBody>
                    <a:bodyPr/>
                    <a:lstStyle/>
                    <a:p>
                      <a:pPr algn="ctr" fontAlgn="b"/>
                      <a:r>
                        <a:rPr lang="hu-HU" sz="2200" b="0" i="0" u="none" strike="noStrike" dirty="0">
                          <a:solidFill>
                            <a:srgbClr val="000000"/>
                          </a:solidFill>
                          <a:effectLst/>
                          <a:latin typeface="Amasis MT Pro Black" panose="02040A04050005020304" pitchFamily="18" charset="-18"/>
                        </a:rPr>
                        <a:t>Összesen</a:t>
                      </a:r>
                    </a:p>
                  </a:txBody>
                  <a:tcPr marL="18698" marR="18698" marT="186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ctr" fontAlgn="b"/>
                      <a:r>
                        <a:rPr lang="hu-HU" sz="2200" b="0" i="0" u="none" strike="noStrike" dirty="0">
                          <a:solidFill>
                            <a:srgbClr val="000000"/>
                          </a:solidFill>
                          <a:effectLst/>
                          <a:latin typeface="Amasis MT Pro Black" panose="02040A04050005020304" pitchFamily="18" charset="-18"/>
                        </a:rPr>
                        <a:t>                          </a:t>
                      </a:r>
                    </a:p>
                    <a:p>
                      <a:pPr algn="ctr" fontAlgn="b"/>
                      <a:r>
                        <a:rPr lang="hu-HU" sz="2200" b="0" i="0" u="none" strike="noStrike" dirty="0">
                          <a:solidFill>
                            <a:srgbClr val="000000"/>
                          </a:solidFill>
                          <a:effectLst/>
                          <a:latin typeface="Amasis MT Pro Black" panose="02040A04050005020304" pitchFamily="18" charset="-18"/>
                        </a:rPr>
                        <a:t>148 467 Ft </a:t>
                      </a:r>
                    </a:p>
                  </a:txBody>
                  <a:tcPr marL="18698" marR="18698" marT="186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488176548"/>
                  </a:ext>
                </a:extLst>
              </a:tr>
            </a:tbl>
          </a:graphicData>
        </a:graphic>
      </p:graphicFrame>
    </p:spTree>
    <p:extLst>
      <p:ext uri="{BB962C8B-B14F-4D97-AF65-F5344CB8AC3E}">
        <p14:creationId xmlns:p14="http://schemas.microsoft.com/office/powerpoint/2010/main" val="133936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heel(8)">
                                      <p:cBhvr>
                                        <p:cTn id="12"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AA0582C4-A8EF-5690-3466-EB8172FC0816}"/>
              </a:ext>
            </a:extLst>
          </p:cNvPr>
          <p:cNvGraphicFramePr/>
          <p:nvPr>
            <p:extLst>
              <p:ext uri="{D42A27DB-BD31-4B8C-83A1-F6EECF244321}">
                <p14:modId xmlns:p14="http://schemas.microsoft.com/office/powerpoint/2010/main" val="2978778644"/>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2" name="Cím 1">
            <a:extLst>
              <a:ext uri="{FF2B5EF4-FFF2-40B4-BE49-F238E27FC236}">
                <a16:creationId xmlns:a16="http://schemas.microsoft.com/office/drawing/2014/main" id="{8AA3CF59-86C4-5DBB-A487-096DC234D59A}"/>
              </a:ext>
            </a:extLst>
          </p:cNvPr>
          <p:cNvSpPr>
            <a:spLocks noGrp="1"/>
          </p:cNvSpPr>
          <p:nvPr>
            <p:ph type="title"/>
          </p:nvPr>
        </p:nvSpPr>
        <p:spPr>
          <a:xfrm>
            <a:off x="838200" y="-406400"/>
            <a:ext cx="10515600" cy="1325563"/>
          </a:xfrm>
        </p:spPr>
        <p:txBody>
          <a:bodyPr/>
          <a:lstStyle/>
          <a:p>
            <a:r>
              <a:rPr lang="hu-HU" dirty="0">
                <a:solidFill>
                  <a:srgbClr val="C00000"/>
                </a:solidFill>
                <a:latin typeface="Amasis MT Pro Black" panose="02040A04050005020304" pitchFamily="18" charset="-18"/>
              </a:rPr>
              <a:t>Közvélemény kutatás eredménye </a:t>
            </a:r>
          </a:p>
        </p:txBody>
      </p:sp>
    </p:spTree>
    <p:extLst>
      <p:ext uri="{BB962C8B-B14F-4D97-AF65-F5344CB8AC3E}">
        <p14:creationId xmlns:p14="http://schemas.microsoft.com/office/powerpoint/2010/main" val="212610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0000">
              <a:srgbClr val="606060"/>
            </a:gs>
            <a:gs pos="0">
              <a:schemeClr val="tx1"/>
            </a:gs>
            <a:gs pos="100000">
              <a:schemeClr val="tx1"/>
            </a:gs>
          </a:gsLst>
          <a:lin ang="10800000" scaled="0"/>
        </a:gradFill>
        <a:effectLst/>
      </p:bgPr>
    </p:bg>
    <p:spTree>
      <p:nvGrpSpPr>
        <p:cNvPr id="1" name=""/>
        <p:cNvGrpSpPr/>
        <p:nvPr/>
      </p:nvGrpSpPr>
      <p:grpSpPr>
        <a:xfrm>
          <a:off x="0" y="0"/>
          <a:ext cx="0" cy="0"/>
          <a:chOff x="0" y="0"/>
          <a:chExt cx="0" cy="0"/>
        </a:xfrm>
      </p:grpSpPr>
      <p:graphicFrame>
        <p:nvGraphicFramePr>
          <p:cNvPr id="8" name="Tartalom helye 7">
            <a:extLst>
              <a:ext uri="{FF2B5EF4-FFF2-40B4-BE49-F238E27FC236}">
                <a16:creationId xmlns:a16="http://schemas.microsoft.com/office/drawing/2014/main" id="{142339F7-9F5C-68B0-8CCF-CF2B31D406B8}"/>
              </a:ext>
            </a:extLst>
          </p:cNvPr>
          <p:cNvGraphicFramePr>
            <a:graphicFrameLocks noGrp="1"/>
          </p:cNvGraphicFramePr>
          <p:nvPr>
            <p:ph idx="1"/>
            <p:extLst>
              <p:ext uri="{D42A27DB-BD31-4B8C-83A1-F6EECF244321}">
                <p14:modId xmlns:p14="http://schemas.microsoft.com/office/powerpoint/2010/main" val="4074936219"/>
              </p:ext>
            </p:extLst>
          </p:nvPr>
        </p:nvGraphicFramePr>
        <p:xfrm>
          <a:off x="-1058863" y="1067329"/>
          <a:ext cx="7762875"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4" name="Cím 1">
            <a:extLst>
              <a:ext uri="{FF2B5EF4-FFF2-40B4-BE49-F238E27FC236}">
                <a16:creationId xmlns:a16="http://schemas.microsoft.com/office/drawing/2014/main" id="{B68D333E-0DC1-874F-EF94-DFB827A3E6DB}"/>
              </a:ext>
            </a:extLst>
          </p:cNvPr>
          <p:cNvSpPr>
            <a:spLocks noGrp="1"/>
          </p:cNvSpPr>
          <p:nvPr>
            <p:ph type="title"/>
          </p:nvPr>
        </p:nvSpPr>
        <p:spPr>
          <a:xfrm>
            <a:off x="838200" y="-406400"/>
            <a:ext cx="10515600" cy="1325563"/>
          </a:xfrm>
        </p:spPr>
        <p:txBody>
          <a:bodyPr/>
          <a:lstStyle/>
          <a:p>
            <a:r>
              <a:rPr lang="hu-HU" dirty="0">
                <a:solidFill>
                  <a:srgbClr val="C00000"/>
                </a:solidFill>
                <a:latin typeface="Amasis MT Pro Black" panose="02040A04050005020304" pitchFamily="18" charset="-18"/>
              </a:rPr>
              <a:t>Közvélemény kutatás eredménye </a:t>
            </a:r>
          </a:p>
        </p:txBody>
      </p:sp>
      <p:graphicFrame>
        <p:nvGraphicFramePr>
          <p:cNvPr id="18" name="Diagram 17">
            <a:extLst>
              <a:ext uri="{FF2B5EF4-FFF2-40B4-BE49-F238E27FC236}">
                <a16:creationId xmlns:a16="http://schemas.microsoft.com/office/drawing/2014/main" id="{19F58267-25B7-78A1-25B8-6C0D5045FF33}"/>
              </a:ext>
            </a:extLst>
          </p:cNvPr>
          <p:cNvGraphicFramePr/>
          <p:nvPr>
            <p:extLst>
              <p:ext uri="{D42A27DB-BD31-4B8C-83A1-F6EECF244321}">
                <p14:modId xmlns:p14="http://schemas.microsoft.com/office/powerpoint/2010/main" val="311675505"/>
              </p:ext>
            </p:extLst>
          </p:nvPr>
        </p:nvGraphicFramePr>
        <p:xfrm>
          <a:off x="5005389" y="999597"/>
          <a:ext cx="7186611" cy="47910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394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7" name="Freeform: Shape 4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Cím 1">
            <a:extLst>
              <a:ext uri="{FF2B5EF4-FFF2-40B4-BE49-F238E27FC236}">
                <a16:creationId xmlns:a16="http://schemas.microsoft.com/office/drawing/2014/main" id="{F6F512EB-F369-8B28-8CE8-96CC40878F68}"/>
              </a:ext>
            </a:extLst>
          </p:cNvPr>
          <p:cNvSpPr>
            <a:spLocks noGrp="1"/>
          </p:cNvSpPr>
          <p:nvPr>
            <p:ph type="title"/>
          </p:nvPr>
        </p:nvSpPr>
        <p:spPr>
          <a:xfrm>
            <a:off x="2992357" y="2579159"/>
            <a:ext cx="6216759" cy="1699681"/>
          </a:xfrm>
          <a:noFill/>
        </p:spPr>
        <p:txBody>
          <a:bodyPr vert="horz" lIns="91440" tIns="45720" rIns="91440" bIns="45720" rtlCol="0" anchor="ctr">
            <a:normAutofit/>
          </a:bodyPr>
          <a:lstStyle/>
          <a:p>
            <a:pPr algn="ctr"/>
            <a:r>
              <a:rPr lang="hu-HU" sz="4000" dirty="0">
                <a:solidFill>
                  <a:srgbClr val="C00000"/>
                </a:solidFill>
                <a:latin typeface="Amasis MT Pro Black" panose="02040A04050005020304" pitchFamily="18" charset="-18"/>
              </a:rPr>
              <a:t>Köszönjük a figyelmet!</a:t>
            </a:r>
            <a:br>
              <a:rPr lang="hu-HU" sz="4000" dirty="0">
                <a:solidFill>
                  <a:srgbClr val="C00000"/>
                </a:solidFill>
                <a:latin typeface="Amasis MT Pro Black" panose="02040A04050005020304" pitchFamily="18" charset="-18"/>
              </a:rPr>
            </a:br>
            <a:r>
              <a:rPr lang="hu-HU" sz="4000" dirty="0">
                <a:solidFill>
                  <a:srgbClr val="C00000"/>
                </a:solidFill>
                <a:latin typeface="Amasis MT Pro Black" panose="02040A04050005020304" pitchFamily="18" charset="-18"/>
              </a:rPr>
              <a:t>:)</a:t>
            </a:r>
            <a:r>
              <a:rPr lang="en-US" sz="4000" kern="1200" dirty="0">
                <a:solidFill>
                  <a:srgbClr val="C00000"/>
                </a:solidFill>
                <a:latin typeface="Amasis MT Pro Black" panose="02040A04050005020304" pitchFamily="18" charset="-18"/>
              </a:rPr>
              <a:t> </a:t>
            </a:r>
          </a:p>
        </p:txBody>
      </p:sp>
      <p:sp>
        <p:nvSpPr>
          <p:cNvPr id="51" name="Freeform: Shape 5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1474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TM04033919[[fn=Áramkör]]</Template>
  <TotalTime>326</TotalTime>
  <Words>435</Words>
  <Application>Microsoft Office PowerPoint</Application>
  <PresentationFormat>Szélesvásznú</PresentationFormat>
  <Paragraphs>57</Paragraphs>
  <Slides>9</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9</vt:i4>
      </vt:variant>
    </vt:vector>
  </HeadingPairs>
  <TitlesOfParts>
    <vt:vector size="14" baseType="lpstr">
      <vt:lpstr>Amasis MT Pro Black</vt:lpstr>
      <vt:lpstr>Arial</vt:lpstr>
      <vt:lpstr>Calibri</vt:lpstr>
      <vt:lpstr>Calibri Light</vt:lpstr>
      <vt:lpstr>Office-téma</vt:lpstr>
      <vt:lpstr>Hungarian Discover EU</vt:lpstr>
      <vt:lpstr>Ütemterv</vt:lpstr>
      <vt:lpstr>Füstbement rt.  „Mert mindig kell egy szlogen!”</vt:lpstr>
      <vt:lpstr>Hungarian Discover EU Korszerűsítése</vt:lpstr>
      <vt:lpstr>Szakmailag Fontos Fejlesztések</vt:lpstr>
      <vt:lpstr>Költségvetési terv</vt:lpstr>
      <vt:lpstr>Közvélemény kutatás eredménye </vt:lpstr>
      <vt:lpstr>Közvélemény kutatás eredménye </vt:lpstr>
      <vt:lpstr>Köszönjük a figyelmet!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Hungarian Discover EU</dc:title>
  <dc:creator>Andrea Dittera-Balogh</dc:creator>
  <cp:lastModifiedBy>Andrea Dittera-Balogh</cp:lastModifiedBy>
  <cp:revision>14</cp:revision>
  <dcterms:created xsi:type="dcterms:W3CDTF">2023-01-12T16:05:45Z</dcterms:created>
  <dcterms:modified xsi:type="dcterms:W3CDTF">2023-01-12T21:31:55Z</dcterms:modified>
</cp:coreProperties>
</file>