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3a746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3a746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3a7469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3a7469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a7469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a7469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c0a795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c0a795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a7469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a7469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5bdf9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5bdf9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3a746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3a746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c0a79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c0a79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5bdf9c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5bdf9c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c0a79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c0a79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746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74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fc0a795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fc0a795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c0a795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c0a795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c0a79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c0a79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c0a79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c0a79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c0a795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c0a795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5bdf9c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5bdf9c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5bdf9c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5bdf9c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c0a795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fc0a795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5bdf9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5bdf9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bdf9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bdf9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746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746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5bdf9c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5bdf9c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5bdf9c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05bdf9c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5bdf9c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5bdf9c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5bdf9c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05bdf9c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d745d4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d745d4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d745d4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fd745d4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fd745d4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fd745d4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fd745d4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fd745d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fc0a795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fc0a795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7469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7469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0a79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0a79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0a795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0a795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c0a7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c0a7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a7469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3a746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fc0a795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fc0a795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Fuster Tormo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13 - 03 - 18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ffuster@carrerasresearch.org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filesystem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50" y="1122475"/>
            <a:ext cx="61803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79672" l="0" r="51601" t="6634"/>
          <a:stretch/>
        </p:blipFill>
        <p:spPr>
          <a:xfrm>
            <a:off x="233350" y="4305125"/>
            <a:ext cx="3397576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5">
            <a:alphaModFix/>
          </a:blip>
          <a:srcRect b="79520" l="0" r="54201" t="6786"/>
          <a:stretch/>
        </p:blipFill>
        <p:spPr>
          <a:xfrm>
            <a:off x="5617325" y="4305125"/>
            <a:ext cx="3214975" cy="6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(1). Folder navigation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cd → Navigation in 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ls → List the files/directories in a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pwd → Get absolute path of current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mkdir [folder_name] → creates the folder [folder_name] in the current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find [pattern] → Searches files in the specified position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68273" l="0" r="12709" t="5248"/>
          <a:stretch/>
        </p:blipFill>
        <p:spPr>
          <a:xfrm>
            <a:off x="126175" y="2803050"/>
            <a:ext cx="6028099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36852" l="0" r="36036" t="54204"/>
          <a:stretch/>
        </p:blipFill>
        <p:spPr>
          <a:xfrm>
            <a:off x="4532850" y="3876825"/>
            <a:ext cx="4417101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58921" l="0" r="52230" t="32134"/>
          <a:stretch/>
        </p:blipFill>
        <p:spPr>
          <a:xfrm>
            <a:off x="126175" y="3876825"/>
            <a:ext cx="3298725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45768" l="0" r="31833" t="41079"/>
          <a:stretch/>
        </p:blipFill>
        <p:spPr>
          <a:xfrm>
            <a:off x="126175" y="4310875"/>
            <a:ext cx="47072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to your home folder /home/user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Create the directory ‘course’ in you home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List all the elements you have in your home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Get absolute path of your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to your home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Create the directory ‘course’ in you home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List all the elements you have in your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Get absolute path of your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86171" l="0" r="53987" t="9567"/>
          <a:stretch/>
        </p:blipFill>
        <p:spPr>
          <a:xfrm>
            <a:off x="654050" y="1855250"/>
            <a:ext cx="3151249" cy="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81598" l="0" r="54530" t="14140"/>
          <a:stretch/>
        </p:blipFill>
        <p:spPr>
          <a:xfrm>
            <a:off x="654050" y="2735312"/>
            <a:ext cx="3114000" cy="1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7767" l="0" r="0" t="79727"/>
          <a:stretch/>
        </p:blipFill>
        <p:spPr>
          <a:xfrm>
            <a:off x="654050" y="3659300"/>
            <a:ext cx="6848475" cy="4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67107" t="92233"/>
          <a:stretch/>
        </p:blipFill>
        <p:spPr>
          <a:xfrm>
            <a:off x="654050" y="4620050"/>
            <a:ext cx="22526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touch [file_name] → creates an empty file called [file_name]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cp [file_origin] [file_destination] → copy [file_origin] in [file_destination]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rsync [origin_folder] [destination_folder] → Synchronize both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mv [file_origin] [file_destination] → move [file_origin] to [file_destination]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rm [file] → removes [file]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touch [file_name] → creates an empty file called [file_name]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cp [file_origin] [file_destination] → copy [file_origin] in [file_destination]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rsync [origin_folder] [destination_folder] → Synchronize both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mv [file_origin] [file_destination] → move [file_origin] to [file_destination]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rm [file] → removes [file]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13269" t="7629"/>
          <a:stretch/>
        </p:blipFill>
        <p:spPr>
          <a:xfrm>
            <a:off x="2875850" y="2123925"/>
            <a:ext cx="5956450" cy="2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a new file called ex2.sh in your home folder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Copy this file to your </a:t>
            </a:r>
            <a:r>
              <a:rPr lang="es"/>
              <a:t>recently created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Remove the file from your home folder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a new file called ex2.sh in your home folder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Copy this file to your recently created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Remove the file from your home folder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614525" y="1746474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614525" y="2777498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614525" y="3729675"/>
            <a:ext cx="2737700" cy="1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Create a new file called ex2.sh in your home folder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Copy this file to your recently created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Remove the file from your home folder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614525" y="1746474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614525" y="2777498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614525" y="3729675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-2" l="0" r="51226" t="86974"/>
          <a:stretch/>
        </p:blipFill>
        <p:spPr>
          <a:xfrm>
            <a:off x="5232300" y="3153925"/>
            <a:ext cx="3340201" cy="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/>
          <p:nvPr/>
        </p:nvSpPr>
        <p:spPr>
          <a:xfrm>
            <a:off x="4119925" y="2834050"/>
            <a:ext cx="914700" cy="972300"/>
          </a:xfrm>
          <a:prstGeom prst="rightBrace">
            <a:avLst>
              <a:gd fmla="val 17130" name="adj1"/>
              <a:gd fmla="val 5066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(3). Working with files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head -n [number_of_lines] [file]→ Show first [number_of_lines] of the [file]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tail -n [number_of_lines] [file] → Show last [number_of_lines] of the [file]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cat [file] → Print all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less [fille] → Print all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grep [word] [file] → Find [word] in [file]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cut -f [columns] [file] → Show only [columns] of [file]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sort -k [column] [file]→ Sort the lines of a file by [column]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diff [file1] [file2] → Compare [file1] and [file2] line by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uniq [file] → Report or omit repeated lines in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 → Translate or delete characters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Linux?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Operating System (OS) based on UNIX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What is UNIX?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OS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Other UNIX-based OS?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Mac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(2)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cat &amp; less</a:t>
            </a:r>
            <a:endParaRPr b="1"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11695" y="1152475"/>
            <a:ext cx="4360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0" r="40051" t="0"/>
          <a:stretch/>
        </p:blipFill>
        <p:spPr>
          <a:xfrm>
            <a:off x="4786250" y="1171525"/>
            <a:ext cx="4099724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head &amp; tail</a:t>
            </a:r>
            <a:endParaRPr b="1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41207" t="0"/>
          <a:stretch/>
        </p:blipFill>
        <p:spPr>
          <a:xfrm>
            <a:off x="311695" y="1733550"/>
            <a:ext cx="399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0" r="44230" t="0"/>
          <a:stretch/>
        </p:blipFill>
        <p:spPr>
          <a:xfrm>
            <a:off x="4690150" y="1733550"/>
            <a:ext cx="3792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(3)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diff</a:t>
            </a:r>
            <a:endParaRPr b="1"/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311700" y="1567924"/>
            <a:ext cx="685800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(4)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sort, uniq &amp; cut</a:t>
            </a:r>
            <a:endParaRPr b="1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588"/>
            <a:ext cx="37528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75" y="121258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(5)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tr</a:t>
            </a:r>
            <a:endParaRPr b="1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646225"/>
            <a:ext cx="42386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Copy exercise.tsv in course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Print last 10 lines of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Print 6th column of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Convert all the ‘:’ to ‘-’ in the file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Copy exercise.tsv in course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Print last 10 lines of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Print 6th column of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Convert all the ‘:’ to ‘-’ in the file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175" y="1300275"/>
            <a:ext cx="4885350" cy="1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50" y="1552300"/>
            <a:ext cx="3080601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0950" y="2844150"/>
            <a:ext cx="3041200" cy="9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4225" y="3820200"/>
            <a:ext cx="5026651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characters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‘&gt;’ [file] → Store the output in [file]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‘&gt;&gt;’ [file] → Append output to [file]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2&gt; [file] → Store error output to [file]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2&gt;&gt; [file] → Append output error to [file]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‘&lt;’ [file] → Use [file] as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‘;’ → Separator between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‘|’ → Send the output to other program (pipe)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5256875" y="115247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‘*’ → All characters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017725"/>
            <a:ext cx="54578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17725"/>
            <a:ext cx="4705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Linux 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 Mint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Had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OpenSuse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Mandrake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25" y="1017725"/>
            <a:ext cx="4857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Print last 10 lines of exercise.tsv, but excluding last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Print 2nd column of exercise.tsv, sort the output and store it in a new file called exercise2.tsv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Find the files in course folder that starts with ‘ex’ and has ‘2’ in the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Print 6th column of exercise.tsv, change ‘:’ to ‘,’ and sort the output. Append the output to exercise2.tsv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Print last 10 lines of exercise.tsv, but excluding last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Print 2nd column of exercise.tsv, sort the output and store it in a new file called exercise2.tsv</a:t>
            </a:r>
            <a:endParaRPr/>
          </a:p>
        </p:txBody>
      </p:sp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75" y="1481550"/>
            <a:ext cx="4751150" cy="13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3934425"/>
            <a:ext cx="60960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the files in course folder that starts with ‘ex’ and has ‘2’ in the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Print 6th column of exercise.tsv, change ‘:’ to ‘,’ and sort the output. Append the output to exercise2.tsv</a:t>
            </a:r>
            <a:endParaRPr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1676100"/>
            <a:ext cx="3790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538" y="3045150"/>
            <a:ext cx="66389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(4). Other useful commands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 [command] → Get the manual of [command]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wc [file] → Print newline, word, and byte counts of [file]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history → Print all the commands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clear → “Cleans” the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echo “Some words” → Prints “some words” in the terminal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the parameter in ‘wc’ command to print only the number of lines that file has?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Print all the ‘cd’ command you have used during the course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the parameter in ‘wc’ command to print only the number of lines that file has?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Print all the ‘cd’ command you have used during the course</a:t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84788"/>
            <a:ext cx="3829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2981175"/>
            <a:ext cx="37433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We can combine different instructions if needed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3979" l="0" r="0" t="4108"/>
          <a:stretch/>
        </p:blipFill>
        <p:spPr>
          <a:xfrm>
            <a:off x="79750" y="1287788"/>
            <a:ext cx="4559198" cy="26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But...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075225"/>
            <a:ext cx="5792601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Differences between Windows &amp; UNIX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highlight>
                  <a:srgbClr val="FFFF00"/>
                </a:highlight>
              </a:rPr>
              <a:t>TODO fotos de la consola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