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howSpecialPlsOnTitleSld="0" strictFirstAndLastChars="0">
  <p:sldMasterIdLst>
    <p:sldMasterId id="2147483648" r:id="rId1"/>
  </p:sldMasterIdLst>
  <p:notesMasterIdLst>
    <p:notesMasterId r:id="rId8"/>
  </p:notesMasterIdLst>
  <p:sldIdLst>
    <p:sldId id="256" r:id="rId4"/>
    <p:sldId id="257" r:id="rId5"/>
    <p:sldId id="258" r:id="rId6"/>
    <p:sldId id="259" r:id="rId7"/>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6"/>
          <a:sy n="0" d="2"/>
        </p:scale>
        <p:origin x="596001216" y="0"/>
      </p:cViewPr>
      <p:guideLst>
        <p:guide pos="2880"/>
        <p:guide pos="162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notesMaster" Target="notesMasters/notesMaster1.xml"/><Relationship Id="rId9" Type="http://schemas.openxmlformats.org/officeDocument/2006/relationships/presProps" Target="presProps.xml" /><Relationship Id="rId10" Type="http://schemas.openxmlformats.org/officeDocument/2006/relationships/tableStyles" Target="tableStyles.xml" /><Relationship Id="rId1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178094849" name="Google Shape;3;n"/>
          <p:cNvSpPr/>
          <p:nvPr>
            <p:ph type="sldImg" idx="2"/>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5917649"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70268131" name="Google Shape;51;g35f391192_00:notes"/>
          <p:cNvSpPr/>
          <p:nvPr>
            <p:ph type="sldImg" idx="2"/>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674371988" name="Google Shape;52;g35f391192_0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41078794" name="Google Shape;67;g33a99c0f20e_0_165:notes"/>
          <p:cNvSpPr/>
          <p:nvPr>
            <p:ph type="sldImg" idx="2"/>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66318639" name="Google Shape;68;g33a99c0f20e_0_16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61225094" name="Google Shape;74;g33a99c0f20e_0_173:notes"/>
          <p:cNvSpPr/>
          <p:nvPr>
            <p:ph type="sldImg" idx="2"/>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771631867" name="Google Shape;75;g33a99c0f20e_0_17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44103942" name="Google Shape;80;g33a99c0f20e_0_179:notes"/>
          <p:cNvSpPr/>
          <p:nvPr>
            <p:ph type="sldImg" idx="2"/>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30526320" name="Google Shape;81;g33a99c0f20e_0_17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preserve="0" showMasterPhAnim="0" showMasterSp="1" type="title" userDrawn="1">
  <p:cSld name="TITLE">
    <p:spTree>
      <p:nvGrpSpPr>
        <p:cNvPr id="1" name=""/>
        <p:cNvGrpSpPr/>
        <p:nvPr/>
      </p:nvGrpSpPr>
      <p:grpSpPr bwMode="auto">
        <a:xfrm>
          <a:off x="0" y="0"/>
          <a:ext cx="0" cy="0"/>
          <a:chOff x="0" y="0"/>
          <a:chExt cx="0" cy="0"/>
        </a:xfrm>
      </p:grpSpPr>
      <p:pic>
        <p:nvPicPr>
          <p:cNvPr id="1568375266" name="Google Shape;10;p2"/>
          <p:cNvPicPr/>
          <p:nvPr/>
        </p:nvPicPr>
        <p:blipFill>
          <a:blip r:embed="rId2">
            <a:alphaModFix/>
          </a:blip>
          <a:stretch/>
        </p:blipFill>
        <p:spPr bwMode="auto">
          <a:xfrm>
            <a:off x="0" y="0"/>
            <a:ext cx="9144000" cy="5143500"/>
          </a:xfrm>
          <a:prstGeom prst="rect">
            <a:avLst/>
          </a:prstGeom>
          <a:noFill/>
          <a:ln>
            <a:noFill/>
          </a:ln>
        </p:spPr>
      </p:pic>
      <p:sp>
        <p:nvSpPr>
          <p:cNvPr id="2094887999" name="Google Shape;11;p2"/>
          <p:cNvSpPr txBox="1"/>
          <p:nvPr>
            <p:ph type="ctrTitle"/>
          </p:nvPr>
        </p:nvSpPr>
        <p:spPr bwMode="auto">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ubtitle" preserve="0" showMasterPhAnim="0" showMasterSp="1" userDrawn="1">
  <p:cSld name="TITLE_1">
    <p:spTree>
      <p:nvGrpSpPr>
        <p:cNvPr id="1" name=""/>
        <p:cNvGrpSpPr/>
        <p:nvPr/>
      </p:nvGrpSpPr>
      <p:grpSpPr bwMode="auto">
        <a:xfrm>
          <a:off x="0" y="0"/>
          <a:ext cx="0" cy="0"/>
          <a:chOff x="0" y="0"/>
          <a:chExt cx="0" cy="0"/>
        </a:xfrm>
      </p:grpSpPr>
      <p:pic>
        <p:nvPicPr>
          <p:cNvPr id="1350083382" name="Google Shape;13;p3"/>
          <p:cNvPicPr/>
          <p:nvPr/>
        </p:nvPicPr>
        <p:blipFill>
          <a:blip r:embed="rId2">
            <a:alphaModFix/>
          </a:blip>
          <a:stretch/>
        </p:blipFill>
        <p:spPr bwMode="auto">
          <a:xfrm>
            <a:off x="0" y="0"/>
            <a:ext cx="9144000" cy="5143500"/>
          </a:xfrm>
          <a:prstGeom prst="rect">
            <a:avLst/>
          </a:prstGeom>
          <a:noFill/>
          <a:ln>
            <a:noFill/>
          </a:ln>
        </p:spPr>
      </p:pic>
      <p:sp>
        <p:nvSpPr>
          <p:cNvPr id="1861849023" name="Google Shape;14;p3"/>
          <p:cNvSpPr txBox="1"/>
          <p:nvPr>
            <p:ph type="ctrTitle"/>
          </p:nvPr>
        </p:nvSpPr>
        <p:spPr bwMode="auto">
          <a:xfrm>
            <a:off x="685800" y="973750"/>
            <a:ext cx="5796900" cy="1159800"/>
          </a:xfrm>
          <a:prstGeom prst="rect">
            <a:avLst/>
          </a:prstGeom>
        </p:spPr>
        <p:txBody>
          <a:bodyPr spcFirstLastPara="1" wrap="square" lIns="0" tIns="0" rIns="0" bIns="0"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
        <p:nvSpPr>
          <p:cNvPr id="399437794" name="Google Shape;15;p3"/>
          <p:cNvSpPr txBox="1"/>
          <p:nvPr>
            <p:ph type="subTitle" idx="1"/>
          </p:nvPr>
        </p:nvSpPr>
        <p:spPr bwMode="auto">
          <a:xfrm>
            <a:off x="685800" y="2230450"/>
            <a:ext cx="5796900" cy="465300"/>
          </a:xfrm>
          <a:prstGeom prst="rect">
            <a:avLst/>
          </a:prstGeom>
        </p:spPr>
        <p:txBody>
          <a:bodyPr spcFirstLastPara="1" wrap="square" lIns="0" tIns="0" rIns="0" bIns="0" anchor="t" anchorCtr="0">
            <a:noAutofit/>
          </a:bodyPr>
          <a:lstStyle>
            <a:lvl1pPr lvl="0">
              <a:spcBef>
                <a:spcPts val="0"/>
              </a:spcBef>
              <a:spcAft>
                <a:spcPts val="0"/>
              </a:spcAft>
              <a:buSzPts val="2400"/>
              <a:buNone/>
              <a:defRPr sz="24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showMasterSp="1" userDrawn="1">
  <p:cSld name="TITLE_1_1">
    <p:spTree>
      <p:nvGrpSpPr>
        <p:cNvPr id="1" name=""/>
        <p:cNvGrpSpPr/>
        <p:nvPr/>
      </p:nvGrpSpPr>
      <p:grpSpPr bwMode="auto">
        <a:xfrm>
          <a:off x="0" y="0"/>
          <a:ext cx="0" cy="0"/>
          <a:chOff x="0" y="0"/>
          <a:chExt cx="0" cy="0"/>
        </a:xfrm>
      </p:grpSpPr>
      <p:pic>
        <p:nvPicPr>
          <p:cNvPr id="891421771" name="Google Shape;17;p4"/>
          <p:cNvPicPr/>
          <p:nvPr/>
        </p:nvPicPr>
        <p:blipFill>
          <a:blip r:embed="rId2">
            <a:alphaModFix/>
          </a:blip>
          <a:stretch/>
        </p:blipFill>
        <p:spPr bwMode="auto">
          <a:xfrm>
            <a:off x="0" y="0"/>
            <a:ext cx="9144000" cy="5143500"/>
          </a:xfrm>
          <a:prstGeom prst="rect">
            <a:avLst/>
          </a:prstGeom>
          <a:noFill/>
          <a:ln>
            <a:noFill/>
          </a:ln>
        </p:spPr>
      </p:pic>
      <p:sp>
        <p:nvSpPr>
          <p:cNvPr id="1756286272" name="Google Shape;18;p4"/>
          <p:cNvSpPr txBox="1"/>
          <p:nvPr>
            <p:ph type="body" idx="1"/>
          </p:nvPr>
        </p:nvSpPr>
        <p:spPr bwMode="auto">
          <a:xfrm>
            <a:off x="1318775" y="1036049"/>
            <a:ext cx="5163900" cy="3660900"/>
          </a:xfrm>
          <a:prstGeom prst="rect">
            <a:avLst/>
          </a:prstGeom>
        </p:spPr>
        <p:txBody>
          <a:bodyPr spcFirstLastPara="1" wrap="square" lIns="0" tIns="0" rIns="0" bIns="0" anchor="t" anchorCtr="0">
            <a:noAutofit/>
          </a:bodyPr>
          <a:lstStyle>
            <a:lvl1pPr marL="457200" lvl="0" indent="-444500">
              <a:spcBef>
                <a:spcPts val="600"/>
              </a:spcBef>
              <a:spcAft>
                <a:spcPts val="0"/>
              </a:spcAft>
              <a:buSzPts val="3400"/>
              <a:buChar char="▰"/>
              <a:defRPr sz="34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pPr>
              <a:defRPr/>
            </a:pPr>
            <a:endParaRPr/>
          </a:p>
        </p:txBody>
      </p:sp>
      <p:sp>
        <p:nvSpPr>
          <p:cNvPr id="200213410" name="Google Shape;19;p4"/>
          <p:cNvSpPr txBox="1"/>
          <p:nvPr/>
        </p:nvSpPr>
        <p:spPr bwMode="auto">
          <a:xfrm>
            <a:off x="604350" y="627175"/>
            <a:ext cx="870900" cy="653700"/>
          </a:xfrm>
          <a:prstGeom prst="rect">
            <a:avLst/>
          </a:prstGeom>
          <a:noFill/>
          <a:ln>
            <a:noFill/>
          </a:ln>
        </p:spPr>
        <p:txBody>
          <a:bodyPr spcFirstLastPara="1" wrap="square" lIns="0" tIns="0" rIns="0" bIns="0" anchor="t" anchorCtr="0">
            <a:noAutofit/>
          </a:bodyPr>
          <a:lstStyle/>
          <a:p>
            <a:pPr marL="0" lvl="0" indent="0" algn="ctr">
              <a:spcBef>
                <a:spcPts val="0"/>
              </a:spcBef>
              <a:spcAft>
                <a:spcPts val="0"/>
              </a:spcAft>
              <a:buNone/>
              <a:defRPr/>
            </a:pPr>
            <a:r>
              <a:rPr lang="en" sz="9600" b="1">
                <a:solidFill>
                  <a:srgbClr val="7DFFB1"/>
                </a:solidFill>
                <a:latin typeface="Titillium Web"/>
                <a:ea typeface="Titillium Web"/>
                <a:cs typeface="Titillium Web"/>
              </a:rPr>
              <a:t>“</a:t>
            </a:r>
            <a:endParaRPr sz="9600" b="1">
              <a:solidFill>
                <a:srgbClr val="7DFFB1"/>
              </a:solidFill>
              <a:latin typeface="Titillium Web"/>
              <a:ea typeface="Titillium Web"/>
              <a:cs typeface="Titillium Web"/>
            </a:endParaRPr>
          </a:p>
        </p:txBody>
      </p:sp>
      <p:sp>
        <p:nvSpPr>
          <p:cNvPr id="1477004557" name="Google Shape;20;p4"/>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1 column" preserve="0" showMasterPhAnim="0" showMasterSp="1" type="tx" userDrawn="1">
  <p:cSld name="TITLE_AND_BODY">
    <p:spTree>
      <p:nvGrpSpPr>
        <p:cNvPr id="1" name=""/>
        <p:cNvGrpSpPr/>
        <p:nvPr/>
      </p:nvGrpSpPr>
      <p:grpSpPr bwMode="auto">
        <a:xfrm>
          <a:off x="0" y="0"/>
          <a:ext cx="0" cy="0"/>
          <a:chOff x="0" y="0"/>
          <a:chExt cx="0" cy="0"/>
        </a:xfrm>
      </p:grpSpPr>
      <p:pic>
        <p:nvPicPr>
          <p:cNvPr id="1957379368" name="Google Shape;22;p5"/>
          <p:cNvPicPr/>
          <p:nvPr/>
        </p:nvPicPr>
        <p:blipFill>
          <a:blip r:embed="rId2">
            <a:alphaModFix/>
          </a:blip>
          <a:stretch/>
        </p:blipFill>
        <p:spPr bwMode="auto">
          <a:xfrm>
            <a:off x="0" y="0"/>
            <a:ext cx="9144000" cy="5143500"/>
          </a:xfrm>
          <a:prstGeom prst="rect">
            <a:avLst/>
          </a:prstGeom>
          <a:noFill/>
          <a:ln>
            <a:noFill/>
          </a:ln>
        </p:spPr>
      </p:pic>
      <p:sp>
        <p:nvSpPr>
          <p:cNvPr id="484635387" name="Google Shape;23;p5"/>
          <p:cNvSpPr txBox="1"/>
          <p:nvPr>
            <p:ph type="title"/>
          </p:nvPr>
        </p:nvSpPr>
        <p:spPr bwMode="auto">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pPr>
              <a:defRPr/>
            </a:pPr>
            <a:endParaRPr/>
          </a:p>
        </p:txBody>
      </p:sp>
      <p:sp>
        <p:nvSpPr>
          <p:cNvPr id="626945025" name="Google Shape;24;p5"/>
          <p:cNvSpPr txBox="1"/>
          <p:nvPr>
            <p:ph type="body" idx="1"/>
          </p:nvPr>
        </p:nvSpPr>
        <p:spPr bwMode="auto">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a:defRPr/>
            </a:pPr>
            <a:endParaRPr/>
          </a:p>
        </p:txBody>
      </p:sp>
      <p:sp>
        <p:nvSpPr>
          <p:cNvPr id="865352256" name="Google Shape;25;p5"/>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2 columns" preserve="0" showMasterPhAnim="0" showMasterSp="1" type="twoColTx" userDrawn="1">
  <p:cSld name="TITLE_AND_TWO_COLUMNS">
    <p:spTree>
      <p:nvGrpSpPr>
        <p:cNvPr id="1" name=""/>
        <p:cNvGrpSpPr/>
        <p:nvPr/>
      </p:nvGrpSpPr>
      <p:grpSpPr bwMode="auto">
        <a:xfrm>
          <a:off x="0" y="0"/>
          <a:ext cx="0" cy="0"/>
          <a:chOff x="0" y="0"/>
          <a:chExt cx="0" cy="0"/>
        </a:xfrm>
      </p:grpSpPr>
      <p:pic>
        <p:nvPicPr>
          <p:cNvPr id="1892575896" name="Google Shape;27;p6"/>
          <p:cNvPicPr/>
          <p:nvPr/>
        </p:nvPicPr>
        <p:blipFill>
          <a:blip r:embed="rId2">
            <a:alphaModFix/>
          </a:blip>
          <a:stretch/>
        </p:blipFill>
        <p:spPr bwMode="auto">
          <a:xfrm>
            <a:off x="0" y="0"/>
            <a:ext cx="9144000" cy="5143500"/>
          </a:xfrm>
          <a:prstGeom prst="rect">
            <a:avLst/>
          </a:prstGeom>
          <a:noFill/>
          <a:ln>
            <a:noFill/>
          </a:ln>
        </p:spPr>
      </p:pic>
      <p:sp>
        <p:nvSpPr>
          <p:cNvPr id="1055096008" name="Google Shape;28;p6"/>
          <p:cNvSpPr txBox="1"/>
          <p:nvPr>
            <p:ph type="title"/>
          </p:nvPr>
        </p:nvSpPr>
        <p:spPr bwMode="auto">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pPr>
              <a:defRPr/>
            </a:pPr>
            <a:endParaRPr/>
          </a:p>
        </p:txBody>
      </p:sp>
      <p:sp>
        <p:nvSpPr>
          <p:cNvPr id="1661453144" name="Google Shape;29;p6"/>
          <p:cNvSpPr txBox="1"/>
          <p:nvPr>
            <p:ph type="body" idx="1"/>
          </p:nvPr>
        </p:nvSpPr>
        <p:spPr bwMode="auto">
          <a:xfrm>
            <a:off x="457200" y="1428750"/>
            <a:ext cx="2924699"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a:defRPr/>
            </a:pPr>
            <a:endParaRPr/>
          </a:p>
        </p:txBody>
      </p:sp>
      <p:sp>
        <p:nvSpPr>
          <p:cNvPr id="901291679" name="Google Shape;30;p6"/>
          <p:cNvSpPr txBox="1"/>
          <p:nvPr>
            <p:ph type="body" idx="2"/>
          </p:nvPr>
        </p:nvSpPr>
        <p:spPr bwMode="auto">
          <a:xfrm>
            <a:off x="3558095" y="1428750"/>
            <a:ext cx="2924699"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a:defRPr/>
            </a:pPr>
            <a:endParaRPr/>
          </a:p>
        </p:txBody>
      </p:sp>
      <p:sp>
        <p:nvSpPr>
          <p:cNvPr id="562112009" name="Google Shape;31;p6"/>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3 columns" preserve="0" showMasterPhAnim="0" showMasterSp="1" userDrawn="1">
  <p:cSld name="TITLE_AND_TWO_COLUMNS_1">
    <p:spTree>
      <p:nvGrpSpPr>
        <p:cNvPr id="1" name=""/>
        <p:cNvGrpSpPr/>
        <p:nvPr/>
      </p:nvGrpSpPr>
      <p:grpSpPr bwMode="auto">
        <a:xfrm>
          <a:off x="0" y="0"/>
          <a:ext cx="0" cy="0"/>
          <a:chOff x="0" y="0"/>
          <a:chExt cx="0" cy="0"/>
        </a:xfrm>
      </p:grpSpPr>
      <p:pic>
        <p:nvPicPr>
          <p:cNvPr id="1197438758" name="Google Shape;33;p7"/>
          <p:cNvPicPr/>
          <p:nvPr/>
        </p:nvPicPr>
        <p:blipFill>
          <a:blip r:embed="rId2">
            <a:alphaModFix/>
          </a:blip>
          <a:stretch/>
        </p:blipFill>
        <p:spPr bwMode="auto">
          <a:xfrm>
            <a:off x="0" y="0"/>
            <a:ext cx="9144000" cy="5143500"/>
          </a:xfrm>
          <a:prstGeom prst="rect">
            <a:avLst/>
          </a:prstGeom>
          <a:noFill/>
          <a:ln>
            <a:noFill/>
          </a:ln>
        </p:spPr>
      </p:pic>
      <p:sp>
        <p:nvSpPr>
          <p:cNvPr id="1151126213" name="Google Shape;34;p7"/>
          <p:cNvSpPr txBox="1"/>
          <p:nvPr>
            <p:ph type="title"/>
          </p:nvPr>
        </p:nvSpPr>
        <p:spPr bwMode="auto">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pPr>
              <a:defRPr/>
            </a:pPr>
            <a:endParaRPr/>
          </a:p>
        </p:txBody>
      </p:sp>
      <p:sp>
        <p:nvSpPr>
          <p:cNvPr id="1560058390" name="Google Shape;35;p7"/>
          <p:cNvSpPr txBox="1"/>
          <p:nvPr>
            <p:ph type="body" idx="1"/>
          </p:nvPr>
        </p:nvSpPr>
        <p:spPr bwMode="auto">
          <a:xfrm>
            <a:off x="457200" y="1428750"/>
            <a:ext cx="1851599" cy="33210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a:defRPr/>
            </a:pPr>
            <a:endParaRPr/>
          </a:p>
        </p:txBody>
      </p:sp>
      <p:sp>
        <p:nvSpPr>
          <p:cNvPr id="562949349" name="Google Shape;36;p7"/>
          <p:cNvSpPr txBox="1"/>
          <p:nvPr>
            <p:ph type="body" idx="2"/>
          </p:nvPr>
        </p:nvSpPr>
        <p:spPr bwMode="auto">
          <a:xfrm>
            <a:off x="2544155" y="1428750"/>
            <a:ext cx="1851599" cy="33210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a:defRPr/>
            </a:pPr>
            <a:endParaRPr/>
          </a:p>
        </p:txBody>
      </p:sp>
      <p:sp>
        <p:nvSpPr>
          <p:cNvPr id="654312397" name="Google Shape;37;p7"/>
          <p:cNvSpPr txBox="1"/>
          <p:nvPr>
            <p:ph type="body" idx="3"/>
          </p:nvPr>
        </p:nvSpPr>
        <p:spPr bwMode="auto">
          <a:xfrm>
            <a:off x="4631111" y="1428750"/>
            <a:ext cx="1851599" cy="33210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a:defRPr/>
            </a:pPr>
            <a:endParaRPr/>
          </a:p>
        </p:txBody>
      </p:sp>
      <p:sp>
        <p:nvSpPr>
          <p:cNvPr id="2120174295" name="Google Shape;38;p7"/>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pic>
        <p:nvPicPr>
          <p:cNvPr id="215180946" name="Google Shape;40;p8"/>
          <p:cNvPicPr/>
          <p:nvPr/>
        </p:nvPicPr>
        <p:blipFill>
          <a:blip r:embed="rId2">
            <a:alphaModFix/>
          </a:blip>
          <a:stretch/>
        </p:blipFill>
        <p:spPr bwMode="auto">
          <a:xfrm>
            <a:off x="0" y="0"/>
            <a:ext cx="9144000" cy="5143500"/>
          </a:xfrm>
          <a:prstGeom prst="rect">
            <a:avLst/>
          </a:prstGeom>
          <a:noFill/>
          <a:ln>
            <a:noFill/>
          </a:ln>
        </p:spPr>
      </p:pic>
      <p:sp>
        <p:nvSpPr>
          <p:cNvPr id="1677485067" name="Google Shape;41;p8"/>
          <p:cNvSpPr txBox="1"/>
          <p:nvPr>
            <p:ph type="title"/>
          </p:nvPr>
        </p:nvSpPr>
        <p:spPr bwMode="auto">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pPr>
              <a:defRPr/>
            </a:pPr>
            <a:endParaRPr/>
          </a:p>
        </p:txBody>
      </p:sp>
      <p:sp>
        <p:nvSpPr>
          <p:cNvPr id="1276118319" name="Google Shape;42;p8"/>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pic>
        <p:nvPicPr>
          <p:cNvPr id="1756472450" name="Google Shape;44;p9"/>
          <p:cNvPicPr/>
          <p:nvPr/>
        </p:nvPicPr>
        <p:blipFill>
          <a:blip r:embed="rId2">
            <a:alphaModFix/>
          </a:blip>
          <a:stretch/>
        </p:blipFill>
        <p:spPr bwMode="auto">
          <a:xfrm>
            <a:off x="0" y="0"/>
            <a:ext cx="9144000" cy="5143500"/>
          </a:xfrm>
          <a:prstGeom prst="rect">
            <a:avLst/>
          </a:prstGeom>
          <a:noFill/>
          <a:ln>
            <a:noFill/>
          </a:ln>
        </p:spPr>
      </p:pic>
      <p:sp>
        <p:nvSpPr>
          <p:cNvPr id="1339087954" name="Google Shape;45;p9"/>
          <p:cNvSpPr txBox="1"/>
          <p:nvPr>
            <p:ph type="body" idx="1"/>
          </p:nvPr>
        </p:nvSpPr>
        <p:spPr bwMode="auto">
          <a:xfrm>
            <a:off x="457200" y="4406300"/>
            <a:ext cx="60255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pPr>
              <a:defRPr/>
            </a:pPr>
            <a:endParaRPr/>
          </a:p>
        </p:txBody>
      </p:sp>
      <p:sp>
        <p:nvSpPr>
          <p:cNvPr id="728422857" name="Google Shape;46;p9"/>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spTree>
      <p:nvGrpSpPr>
        <p:cNvPr id="1" name=""/>
        <p:cNvGrpSpPr/>
        <p:nvPr/>
      </p:nvGrpSpPr>
      <p:grpSpPr bwMode="auto">
        <a:xfrm>
          <a:off x="0" y="0"/>
          <a:ext cx="0" cy="0"/>
          <a:chOff x="0" y="0"/>
          <a:chExt cx="0" cy="0"/>
        </a:xfrm>
      </p:grpSpPr>
      <p:pic>
        <p:nvPicPr>
          <p:cNvPr id="899557174" name="Google Shape;48;p10"/>
          <p:cNvPicPr/>
          <p:nvPr/>
        </p:nvPicPr>
        <p:blipFill>
          <a:blip r:embed="rId2">
            <a:alphaModFix/>
          </a:blip>
          <a:stretch/>
        </p:blipFill>
        <p:spPr bwMode="auto">
          <a:xfrm>
            <a:off x="0" y="0"/>
            <a:ext cx="9144000" cy="5143500"/>
          </a:xfrm>
          <a:prstGeom prst="rect">
            <a:avLst/>
          </a:prstGeom>
          <a:noFill/>
          <a:ln>
            <a:noFill/>
          </a:ln>
        </p:spPr>
      </p:pic>
      <p:sp>
        <p:nvSpPr>
          <p:cNvPr id="186011030" name="Google Shape;49;p10"/>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
    <p:bg>
      <p:bgPr shadeToTitle="0">
        <a:gradFill>
          <a:gsLst>
            <a:gs pos="0">
              <a:srgbClr val="7DFFB1"/>
            </a:gs>
            <a:gs pos="12000">
              <a:srgbClr val="00AAC6"/>
            </a:gs>
            <a:gs pos="51000">
              <a:srgbClr val="0037B3"/>
            </a:gs>
            <a:gs pos="100000">
              <a:srgbClr val="00001A"/>
            </a:gs>
          </a:gsLst>
          <a:lin ang="13500032" scaled="0"/>
        </a:gradFill>
      </p:bgPr>
    </p:bg>
    <p:spTree>
      <p:nvGrpSpPr>
        <p:cNvPr id="1" name=""/>
        <p:cNvGrpSpPr/>
        <p:nvPr/>
      </p:nvGrpSpPr>
      <p:grpSpPr bwMode="auto">
        <a:xfrm>
          <a:off x="0" y="0"/>
          <a:ext cx="0" cy="0"/>
          <a:chOff x="0" y="0"/>
          <a:chExt cx="0" cy="0"/>
        </a:xfrm>
      </p:grpSpPr>
      <p:sp>
        <p:nvSpPr>
          <p:cNvPr id="2058859677" name="Google Shape;6;p1"/>
          <p:cNvSpPr txBox="1"/>
          <p:nvPr>
            <p:ph type="title"/>
          </p:nvPr>
        </p:nvSpPr>
        <p:spPr bwMode="auto">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9pPr>
          </a:lstStyle>
          <a:p>
            <a:pPr>
              <a:defRPr/>
            </a:pPr>
            <a:endParaRPr/>
          </a:p>
        </p:txBody>
      </p:sp>
      <p:sp>
        <p:nvSpPr>
          <p:cNvPr id="584275958" name="Google Shape;7;p1"/>
          <p:cNvSpPr txBox="1"/>
          <p:nvPr>
            <p:ph type="body" idx="1"/>
          </p:nvPr>
        </p:nvSpPr>
        <p:spPr bwMode="auto">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9pPr>
          </a:lstStyle>
          <a:p>
            <a:pPr>
              <a:defRPr/>
            </a:pPr>
            <a:endParaRPr/>
          </a:p>
        </p:txBody>
      </p:sp>
      <p:sp>
        <p:nvSpPr>
          <p:cNvPr id="135062897" name="Google Shape;8;p1"/>
          <p:cNvSpPr txBox="1"/>
          <p:nvPr>
            <p:ph type="sldNum" idx="12"/>
          </p:nvPr>
        </p:nvSpPr>
        <p:spPr bwMode="auto">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defRPr>
            </a:lvl1pPr>
            <a:lvl2pPr lvl="1" algn="r">
              <a:buNone/>
              <a:defRPr sz="1300">
                <a:solidFill>
                  <a:srgbClr val="0037B3"/>
                </a:solidFill>
                <a:latin typeface="Titillium Web Light"/>
                <a:ea typeface="Titillium Web Light"/>
                <a:cs typeface="Titillium Web Light"/>
              </a:defRPr>
            </a:lvl2pPr>
            <a:lvl3pPr lvl="2" algn="r">
              <a:buNone/>
              <a:defRPr sz="1300">
                <a:solidFill>
                  <a:srgbClr val="0037B3"/>
                </a:solidFill>
                <a:latin typeface="Titillium Web Light"/>
                <a:ea typeface="Titillium Web Light"/>
                <a:cs typeface="Titillium Web Light"/>
              </a:defRPr>
            </a:lvl3pPr>
            <a:lvl4pPr lvl="3" algn="r">
              <a:buNone/>
              <a:defRPr sz="1300">
                <a:solidFill>
                  <a:srgbClr val="0037B3"/>
                </a:solidFill>
                <a:latin typeface="Titillium Web Light"/>
                <a:ea typeface="Titillium Web Light"/>
                <a:cs typeface="Titillium Web Light"/>
              </a:defRPr>
            </a:lvl4pPr>
            <a:lvl5pPr lvl="4" algn="r">
              <a:buNone/>
              <a:defRPr sz="1300">
                <a:solidFill>
                  <a:srgbClr val="0037B3"/>
                </a:solidFill>
                <a:latin typeface="Titillium Web Light"/>
                <a:ea typeface="Titillium Web Light"/>
                <a:cs typeface="Titillium Web Light"/>
              </a:defRPr>
            </a:lvl5pPr>
            <a:lvl6pPr lvl="5" algn="r">
              <a:buNone/>
              <a:defRPr sz="1300">
                <a:solidFill>
                  <a:srgbClr val="0037B3"/>
                </a:solidFill>
                <a:latin typeface="Titillium Web Light"/>
                <a:ea typeface="Titillium Web Light"/>
                <a:cs typeface="Titillium Web Light"/>
              </a:defRPr>
            </a:lvl6pPr>
            <a:lvl7pPr lvl="6" algn="r">
              <a:buNone/>
              <a:defRPr sz="1300">
                <a:solidFill>
                  <a:srgbClr val="0037B3"/>
                </a:solidFill>
                <a:latin typeface="Titillium Web Light"/>
                <a:ea typeface="Titillium Web Light"/>
                <a:cs typeface="Titillium Web Light"/>
              </a:defRPr>
            </a:lvl7pPr>
            <a:lvl8pPr lvl="7" algn="r">
              <a:buNone/>
              <a:defRPr sz="1300">
                <a:solidFill>
                  <a:srgbClr val="0037B3"/>
                </a:solidFill>
                <a:latin typeface="Titillium Web Light"/>
                <a:ea typeface="Titillium Web Light"/>
                <a:cs typeface="Titillium Web Light"/>
              </a:defRPr>
            </a:lvl8pPr>
            <a:lvl9pPr lvl="8" algn="r">
              <a:buNone/>
              <a:defRPr sz="1300">
                <a:solidFill>
                  <a:srgbClr val="0037B3"/>
                </a:solidFill>
                <a:latin typeface="Titillium Web Light"/>
                <a:ea typeface="Titillium Web Light"/>
                <a:cs typeface="Titillium Web Light"/>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57154003" name="Google Shape;54;p11"/>
          <p:cNvSpPr txBox="1"/>
          <p:nvPr>
            <p:ph type="ctrTitle"/>
          </p:nvPr>
        </p:nvSpPr>
        <p:spPr bwMode="auto">
          <a:xfrm>
            <a:off x="685800" y="743850"/>
            <a:ext cx="8118000" cy="1159800"/>
          </a:xfrm>
          <a:prstGeom prst="rect">
            <a:avLst/>
          </a:prstGeom>
        </p:spPr>
        <p:txBody>
          <a:bodyPr spcFirstLastPara="1" wrap="square" lIns="0" tIns="0" rIns="0" bIns="0" anchor="t" anchorCtr="0">
            <a:noAutofit/>
          </a:bodyPr>
          <a:lstStyle/>
          <a:p>
            <a:pPr marL="0" lvl="0" indent="0" algn="l">
              <a:spcBef>
                <a:spcPts val="0"/>
              </a:spcBef>
              <a:spcAft>
                <a:spcPts val="0"/>
              </a:spcAft>
              <a:buNone/>
              <a:defRPr/>
            </a:pPr>
            <a:r>
              <a:rPr lang="en"/>
              <a:t>W25 CS 136 </a:t>
            </a:r>
            <a:endParaRPr/>
          </a:p>
          <a:p>
            <a:pPr marL="0" lvl="0" indent="0" algn="l">
              <a:spcBef>
                <a:spcPts val="0"/>
              </a:spcBef>
              <a:spcAft>
                <a:spcPts val="0"/>
              </a:spcAft>
              <a:buNone/>
              <a:defRPr/>
            </a:pPr>
            <a:r>
              <a:rPr lang="en"/>
              <a:t>Midterm Review</a:t>
            </a:r>
            <a:endParaRPr sz="2800">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13772178" name="Google Shape;70;p13"/>
          <p:cNvSpPr txBox="1"/>
          <p:nvPr>
            <p:ph type="title"/>
          </p:nvPr>
        </p:nvSpPr>
        <p:spPr bwMode="auto">
          <a:xfrm>
            <a:off x="457200" y="434575"/>
            <a:ext cx="6025500" cy="857400"/>
          </a:xfrm>
          <a:prstGeom prst="rect">
            <a:avLst/>
          </a:prstGeom>
        </p:spPr>
        <p:txBody>
          <a:bodyPr spcFirstLastPara="1" wrap="square" lIns="0" tIns="0" rIns="0" bIns="0" anchor="b" anchorCtr="0">
            <a:noAutofit/>
          </a:bodyPr>
          <a:lstStyle/>
          <a:p>
            <a:pPr marL="0" lvl="0" indent="0" algn="l">
              <a:spcBef>
                <a:spcPts val="0"/>
              </a:spcBef>
              <a:spcAft>
                <a:spcPts val="0"/>
              </a:spcAft>
              <a:buNone/>
              <a:defRPr/>
            </a:pPr>
            <a:r>
              <a:rPr lang="en"/>
              <a:t>Short Answer (5 minutes)</a:t>
            </a:r>
            <a:endParaRPr/>
          </a:p>
        </p:txBody>
      </p:sp>
      <p:sp>
        <p:nvSpPr>
          <p:cNvPr id="1091756669" name="Google Shape;71;p13"/>
          <p:cNvSpPr txBox="1"/>
          <p:nvPr>
            <p:ph type="body" idx="1"/>
          </p:nvPr>
        </p:nvSpPr>
        <p:spPr bwMode="auto">
          <a:xfrm>
            <a:off x="457200" y="1428750"/>
            <a:ext cx="7020000" cy="3321000"/>
          </a:xfrm>
          <a:prstGeom prst="rect">
            <a:avLst/>
          </a:prstGeom>
        </p:spPr>
        <p:txBody>
          <a:bodyPr spcFirstLastPara="1" wrap="square" lIns="0" tIns="0" rIns="0" bIns="0" anchor="t" anchorCtr="0">
            <a:noAutofit/>
          </a:bodyPr>
          <a:lstStyle/>
          <a:p>
            <a:pPr marL="457200" lvl="0" indent="-330200" algn="l">
              <a:spcBef>
                <a:spcPts val="600"/>
              </a:spcBef>
              <a:spcAft>
                <a:spcPts val="0"/>
              </a:spcAft>
              <a:buSzPts val="1600"/>
              <a:buAutoNum type="arabicParenR"/>
              <a:defRPr/>
            </a:pPr>
            <a:r>
              <a:rPr lang="en"/>
              <a:t>What’s the difference between pass by reference vs pass by value?</a:t>
            </a:r>
            <a:endParaRPr/>
          </a:p>
          <a:p>
            <a:pPr marL="0" lvl="0" indent="0" algn="l">
              <a:spcBef>
                <a:spcPts val="600"/>
              </a:spcBef>
              <a:spcAft>
                <a:spcPts val="0"/>
              </a:spcAft>
              <a:buNone/>
              <a:defRPr/>
            </a:pPr>
            <a:endParaRPr/>
          </a:p>
          <a:p>
            <a:pPr marL="457200" lvl="0" indent="-330200" algn="l">
              <a:spcBef>
                <a:spcPts val="600"/>
              </a:spcBef>
              <a:spcAft>
                <a:spcPts val="0"/>
              </a:spcAft>
              <a:buSzPts val="1600"/>
              <a:buAutoNum type="arabicParenR"/>
              <a:defRPr/>
            </a:pPr>
            <a:r>
              <a:rPr lang="en"/>
              <a:t>Difference between const int *p and int * const p</a:t>
            </a:r>
            <a:endParaRPr/>
          </a:p>
          <a:p>
            <a:pPr marL="0" lvl="0" indent="0" algn="l">
              <a:spcBef>
                <a:spcPts val="600"/>
              </a:spcBef>
              <a:spcAft>
                <a:spcPts val="0"/>
              </a:spcAft>
              <a:buNone/>
              <a:defRPr/>
            </a:pPr>
            <a:endParaRPr/>
          </a:p>
          <a:p>
            <a:pPr marL="457200" lvl="0" indent="-330200" algn="l">
              <a:spcBef>
                <a:spcPts val="600"/>
              </a:spcBef>
              <a:spcAft>
                <a:spcPts val="0"/>
              </a:spcAft>
              <a:buSzPts val="1600"/>
              <a:buAutoNum type="arabicParenR"/>
              <a:defRPr/>
            </a:pPr>
            <a:r>
              <a:rPr lang="en"/>
              <a:t>Where is a string literal stored?</a:t>
            </a:r>
            <a:endParaRPr/>
          </a:p>
          <a:p>
            <a:pPr marL="0" lvl="0" indent="0" algn="l">
              <a:spcBef>
                <a:spcPts val="600"/>
              </a:spcBef>
              <a:spcAft>
                <a:spcPts val="0"/>
              </a:spcAft>
              <a:buNone/>
              <a:defRPr/>
            </a:pPr>
            <a:endParaRPr/>
          </a:p>
          <a:p>
            <a:pPr marL="457200" lvl="0" indent="-330200" algn="l">
              <a:spcBef>
                <a:spcPts val="600"/>
              </a:spcBef>
              <a:spcAft>
                <a:spcPts val="0"/>
              </a:spcAft>
              <a:buSzPts val="1600"/>
              <a:buAutoNum type="arabicParenR"/>
              <a:defRPr/>
            </a:pPr>
            <a:r>
              <a:rPr lang="en"/>
              <a:t>What is the difference between </a:t>
            </a:r>
            <a:r>
              <a:rPr lang="en"/>
              <a:t>imperative</a:t>
            </a:r>
            <a:r>
              <a:rPr lang="en"/>
              <a:t> and functional programming? Which one does C fit into? How about Racket?</a:t>
            </a:r>
            <a:endParaRPr/>
          </a:p>
        </p:txBody>
      </p:sp>
      <p:sp>
        <p:nvSpPr>
          <p:cNvPr id="484567691" name="Google Shape;72;p13"/>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35572905" name="Google Shape;77;p14"/>
          <p:cNvSpPr txBox="1"/>
          <p:nvPr>
            <p:ph type="body" idx="1"/>
          </p:nvPr>
        </p:nvSpPr>
        <p:spPr bwMode="auto">
          <a:xfrm>
            <a:off x="457200" y="438149"/>
            <a:ext cx="7020000" cy="3321000"/>
          </a:xfrm>
          <a:prstGeom prst="rect">
            <a:avLst/>
          </a:prstGeom>
        </p:spPr>
        <p:txBody>
          <a:bodyPr spcFirstLastPara="1" wrap="square" lIns="0" tIns="0" rIns="0" bIns="0" anchor="t" anchorCtr="0">
            <a:noAutofit/>
          </a:bodyPr>
          <a:lstStyle/>
          <a:p>
            <a:pPr marL="457200" lvl="0" indent="-330200" algn="l">
              <a:spcBef>
                <a:spcPts val="600"/>
              </a:spcBef>
              <a:spcAft>
                <a:spcPts val="0"/>
              </a:spcAft>
              <a:buSzPts val="1600"/>
              <a:buFont typeface="Titillium Web"/>
              <a:buAutoNum type="arabicParenR"/>
              <a:defRPr/>
            </a:pPr>
            <a:r>
              <a:rPr lang="en" b="1">
                <a:latin typeface="Titillium Web"/>
                <a:ea typeface="Titillium Web"/>
                <a:cs typeface="Titillium Web"/>
              </a:rPr>
              <a:t>What’s the difference between pass by reference vs pass by value?</a:t>
            </a:r>
            <a:endParaRPr b="1">
              <a:latin typeface="Titillium Web"/>
              <a:ea typeface="Titillium Web"/>
              <a:cs typeface="Titillium Web"/>
            </a:endParaRPr>
          </a:p>
          <a:p>
            <a:pPr marL="0" lvl="0" indent="0" algn="l">
              <a:spcBef>
                <a:spcPts val="600"/>
              </a:spcBef>
              <a:spcAft>
                <a:spcPts val="0"/>
              </a:spcAft>
              <a:buNone/>
              <a:defRPr/>
            </a:pPr>
            <a:endParaRPr/>
          </a:p>
          <a:p>
            <a:pPr marL="0" lvl="0" indent="0" algn="l">
              <a:spcBef>
                <a:spcPts val="600"/>
              </a:spcBef>
              <a:spcAft>
                <a:spcPts val="0"/>
              </a:spcAft>
              <a:buNone/>
              <a:defRPr/>
            </a:pPr>
            <a:r>
              <a:rPr lang="en"/>
              <a:t>Pass by value sends a copy of the data, pass by reference sends the address. If you do pass by reference, it’s possible to mutate the original value of the data that was given to the function.</a:t>
            </a:r>
            <a:endParaRPr/>
          </a:p>
          <a:p>
            <a:pPr marL="0" lvl="0" indent="0" algn="l">
              <a:spcBef>
                <a:spcPts val="600"/>
              </a:spcBef>
              <a:spcAft>
                <a:spcPts val="0"/>
              </a:spcAft>
              <a:buNone/>
              <a:defRPr/>
            </a:pPr>
            <a:endParaRPr/>
          </a:p>
          <a:p>
            <a:pPr marL="457200" lvl="0" indent="-330200" algn="l">
              <a:spcBef>
                <a:spcPts val="600"/>
              </a:spcBef>
              <a:spcAft>
                <a:spcPts val="0"/>
              </a:spcAft>
              <a:buSzPts val="1600"/>
              <a:buFont typeface="Titillium Web"/>
              <a:buAutoNum type="arabicParenR"/>
              <a:defRPr/>
            </a:pPr>
            <a:r>
              <a:rPr lang="en" b="1">
                <a:latin typeface="Titillium Web"/>
                <a:ea typeface="Titillium Web"/>
                <a:cs typeface="Titillium Web"/>
              </a:rPr>
              <a:t>Difference between const int *p and int * const p</a:t>
            </a:r>
            <a:endParaRPr b="1">
              <a:latin typeface="Titillium Web"/>
              <a:ea typeface="Titillium Web"/>
              <a:cs typeface="Titillium Web"/>
            </a:endParaRPr>
          </a:p>
          <a:p>
            <a:pPr marL="0" lvl="0" indent="0" algn="l">
              <a:spcBef>
                <a:spcPts val="600"/>
              </a:spcBef>
              <a:spcAft>
                <a:spcPts val="0"/>
              </a:spcAft>
              <a:buNone/>
              <a:defRPr/>
            </a:pPr>
            <a:endParaRPr/>
          </a:p>
          <a:p>
            <a:pPr marL="0" lvl="0" indent="0" algn="l">
              <a:spcBef>
                <a:spcPts val="600"/>
              </a:spcBef>
              <a:spcAft>
                <a:spcPts val="0"/>
              </a:spcAft>
              <a:buNone/>
              <a:defRPr/>
            </a:pPr>
            <a:r>
              <a:rPr lang="en"/>
              <a:t>c</a:t>
            </a:r>
            <a:r>
              <a:rPr lang="en"/>
              <a:t>onst int *p is a pointer to a constant integer. You can’t mutate the data pointed to by p, but can change what p is equal to.</a:t>
            </a:r>
            <a:endParaRPr/>
          </a:p>
          <a:p>
            <a:pPr marL="0" lvl="0" indent="0" algn="l">
              <a:spcBef>
                <a:spcPts val="600"/>
              </a:spcBef>
              <a:spcAft>
                <a:spcPts val="0"/>
              </a:spcAft>
              <a:buNone/>
              <a:defRPr/>
            </a:pPr>
            <a:r>
              <a:rPr lang="en"/>
              <a:t>i</a:t>
            </a:r>
            <a:r>
              <a:rPr lang="en"/>
              <a:t>nt * const p is a constant pointer to an integer. </a:t>
            </a:r>
            <a:r>
              <a:rPr lang="en"/>
              <a:t>You can mutate the data pointed to by p, but can’t change what p is equal to.</a:t>
            </a:r>
            <a:r>
              <a:rPr lang="en"/>
              <a:t> </a:t>
            </a:r>
            <a:endParaRPr/>
          </a:p>
        </p:txBody>
      </p:sp>
      <p:sp>
        <p:nvSpPr>
          <p:cNvPr id="1076511726" name="Google Shape;78;p14"/>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15702730" name="Google Shape;83;p15"/>
          <p:cNvSpPr txBox="1"/>
          <p:nvPr>
            <p:ph type="body" idx="1"/>
          </p:nvPr>
        </p:nvSpPr>
        <p:spPr bwMode="auto">
          <a:xfrm>
            <a:off x="457200" y="209550"/>
            <a:ext cx="7020000" cy="4600500"/>
          </a:xfrm>
          <a:prstGeom prst="rect">
            <a:avLst/>
          </a:prstGeom>
        </p:spPr>
        <p:txBody>
          <a:bodyPr spcFirstLastPara="1" wrap="square" lIns="0" tIns="0" rIns="0" bIns="0" anchor="t" anchorCtr="0">
            <a:noAutofit/>
          </a:bodyPr>
          <a:lstStyle/>
          <a:p>
            <a:pPr marL="0" lvl="0" indent="0" algn="l">
              <a:spcBef>
                <a:spcPts val="600"/>
              </a:spcBef>
              <a:spcAft>
                <a:spcPts val="0"/>
              </a:spcAft>
              <a:buNone/>
              <a:defRPr/>
            </a:pPr>
            <a:r>
              <a:rPr lang="en" b="1">
                <a:latin typeface="Titillium Web"/>
                <a:ea typeface="Titillium Web"/>
                <a:cs typeface="Titillium Web"/>
              </a:rPr>
              <a:t>3) </a:t>
            </a:r>
            <a:r>
              <a:rPr lang="en" b="1">
                <a:latin typeface="Titillium Web"/>
                <a:ea typeface="Titillium Web"/>
                <a:cs typeface="Titillium Web"/>
              </a:rPr>
              <a:t>Where is a string literal stored?</a:t>
            </a:r>
            <a:endParaRPr b="1">
              <a:latin typeface="Titillium Web"/>
              <a:ea typeface="Titillium Web"/>
              <a:cs typeface="Titillium Web"/>
            </a:endParaRPr>
          </a:p>
          <a:p>
            <a:pPr marL="0" lvl="0" indent="0" algn="l">
              <a:spcBef>
                <a:spcPts val="600"/>
              </a:spcBef>
              <a:spcAft>
                <a:spcPts val="0"/>
              </a:spcAft>
              <a:buNone/>
              <a:defRPr/>
            </a:pPr>
            <a:endParaRPr/>
          </a:p>
          <a:p>
            <a:pPr marL="0" lvl="0" indent="0" algn="l">
              <a:spcBef>
                <a:spcPts val="600"/>
              </a:spcBef>
              <a:spcAft>
                <a:spcPts val="0"/>
              </a:spcAft>
              <a:buNone/>
              <a:defRPr/>
            </a:pPr>
            <a:r>
              <a:rPr lang="en"/>
              <a:t>Read only data</a:t>
            </a:r>
            <a:endParaRPr/>
          </a:p>
          <a:p>
            <a:pPr marL="0" lvl="0" indent="0" algn="l">
              <a:spcBef>
                <a:spcPts val="600"/>
              </a:spcBef>
              <a:spcAft>
                <a:spcPts val="0"/>
              </a:spcAft>
              <a:buClr>
                <a:schemeClr val="dk1"/>
              </a:buClr>
              <a:buSzPts val="1100"/>
              <a:buFont typeface="Arial"/>
              <a:buNone/>
              <a:defRPr/>
            </a:pPr>
            <a:endParaRPr/>
          </a:p>
          <a:p>
            <a:pPr marL="0" lvl="0" indent="0" algn="l">
              <a:spcBef>
                <a:spcPts val="600"/>
              </a:spcBef>
              <a:spcAft>
                <a:spcPts val="0"/>
              </a:spcAft>
              <a:buNone/>
              <a:defRPr/>
            </a:pPr>
            <a:r>
              <a:rPr lang="en" b="1">
                <a:latin typeface="Titillium Web"/>
                <a:ea typeface="Titillium Web"/>
                <a:cs typeface="Titillium Web"/>
              </a:rPr>
              <a:t>4) </a:t>
            </a:r>
            <a:r>
              <a:rPr lang="en" b="1">
                <a:latin typeface="Titillium Web"/>
                <a:ea typeface="Titillium Web"/>
                <a:cs typeface="Titillium Web"/>
              </a:rPr>
              <a:t>What is the difference between imperative and functional programming? Which one does C fit into? How about Racket?</a:t>
            </a:r>
            <a:endParaRPr b="1">
              <a:latin typeface="Titillium Web"/>
              <a:ea typeface="Titillium Web"/>
              <a:cs typeface="Titillium Web"/>
            </a:endParaRPr>
          </a:p>
          <a:p>
            <a:pPr marL="0" lvl="0" indent="0" algn="l">
              <a:spcBef>
                <a:spcPts val="600"/>
              </a:spcBef>
              <a:spcAft>
                <a:spcPts val="0"/>
              </a:spcAft>
              <a:buNone/>
              <a:defRPr/>
            </a:pPr>
            <a:endParaRPr/>
          </a:p>
          <a:p>
            <a:pPr marL="0" lvl="0" indent="0" algn="l">
              <a:spcBef>
                <a:spcPts val="600"/>
              </a:spcBef>
              <a:spcAft>
                <a:spcPts val="0"/>
              </a:spcAft>
              <a:buNone/>
              <a:defRPr/>
            </a:pPr>
            <a:r>
              <a:rPr lang="en"/>
              <a:t>Functional Programming: Functions are pure (no side effects), functions only return values, return values only depend on argument values, only constants are used</a:t>
            </a:r>
            <a:endParaRPr/>
          </a:p>
          <a:p>
            <a:pPr marL="0" lvl="0" indent="0" algn="l">
              <a:spcBef>
                <a:spcPts val="600"/>
              </a:spcBef>
              <a:spcAft>
                <a:spcPts val="0"/>
              </a:spcAft>
              <a:buNone/>
              <a:defRPr/>
            </a:pPr>
            <a:endParaRPr/>
          </a:p>
          <a:p>
            <a:pPr marL="0" lvl="0" indent="0" algn="l">
              <a:spcBef>
                <a:spcPts val="600"/>
              </a:spcBef>
              <a:spcAft>
                <a:spcPts val="0"/>
              </a:spcAft>
              <a:buNone/>
              <a:defRPr/>
            </a:pPr>
            <a:r>
              <a:rPr lang="en"/>
              <a:t>Procedural Programming: functions may be “impure”, variables and constants are used, and there are side effects</a:t>
            </a:r>
            <a:endParaRPr/>
          </a:p>
          <a:p>
            <a:pPr marL="0" lvl="0" indent="0" algn="l">
              <a:spcBef>
                <a:spcPts val="600"/>
              </a:spcBef>
              <a:spcAft>
                <a:spcPts val="0"/>
              </a:spcAft>
              <a:buNone/>
              <a:defRPr/>
            </a:pPr>
            <a:endParaRPr/>
          </a:p>
          <a:p>
            <a:pPr marL="0" lvl="0" indent="0" algn="l">
              <a:spcBef>
                <a:spcPts val="600"/>
              </a:spcBef>
              <a:spcAft>
                <a:spcPts val="0"/>
              </a:spcAft>
              <a:buNone/>
              <a:defRPr/>
            </a:pPr>
            <a:r>
              <a:rPr lang="en"/>
              <a:t>We’ve used both a functional and procedural programming paradigm for C.</a:t>
            </a:r>
            <a:endParaRPr/>
          </a:p>
          <a:p>
            <a:pPr marL="0" lvl="0" indent="0" algn="l">
              <a:spcBef>
                <a:spcPts val="600"/>
              </a:spcBef>
              <a:spcAft>
                <a:spcPts val="0"/>
              </a:spcAft>
              <a:buNone/>
              <a:defRPr/>
            </a:pPr>
            <a:r>
              <a:rPr lang="en"/>
              <a:t>We’ve only used a functional paradigm for Racket.</a:t>
            </a:r>
            <a:endParaRPr/>
          </a:p>
        </p:txBody>
      </p:sp>
      <p:sp>
        <p:nvSpPr>
          <p:cNvPr id="693344112" name="Google Shape;84;p15"/>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ONLYOFFICE/8.3.3.21</Application>
  <PresentationFormat>On-screen Show (4:3)</PresentationFormat>
  <Paragraphs>0</Paragraphs>
  <Slides>4</Slides>
  <Notes>4</Notes>
  <HiddenSlides>0</HiddenSlides>
  <MMClips>2</MMClips>
  <ScaleCrop>0</ScaleCrop>
  <HeadingPairs>
    <vt:vector size="4" baseType="variant">
      <vt:variant>
        <vt:lpstr>Theme</vt:lpstr>
      </vt:variant>
      <vt:variant>
        <vt:i4>1</vt:i4>
      </vt:variant>
      <vt:variant>
        <vt:lpstr>Slide Titles</vt:lpstr>
      </vt:variant>
      <vt:variant>
        <vt:i4>4</vt:i4>
      </vt:variant>
    </vt:vector>
  </HeadingPairs>
  <TitlesOfParts>
    <vt:vector size="5" baseType="lpstr">
      <vt:lpstr>Theme 1</vt:lpstr>
      <vt:lpstr>Slide 1</vt:lpstr>
      <vt:lpstr>Slide 2</vt:lpstr>
      <vt:lpstr>Slide 3</vt:lpstr>
      <vt:lpstr>Slide 4</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