
<file path=[Content_Types].xml><?xml version="1.0" encoding="utf-8"?>
<Types xmlns="http://schemas.openxmlformats.org/package/2006/content-types">
  <Default Extension="wmf" ContentType="image/x-wmf"/>
  <Default Extension="png" ContentType="image/png"/>
  <Default Extension="jpeg" ContentType="image/jpeg"/>
  <Default Extension="xml" ContentType="application/xml"/>
  <Default Extension="rels" ContentType="application/vnd.openxmlformats-package.relationships+xml"/>
  <Default Extension="bin" ContentType="application/vnd.openxmlformats-officedocument.oleObject"/>
  <Override PartName="/ppt/notesSlides/notesSlide4.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Layouts/slideLayout9.xml" ContentType="application/vnd.openxmlformats-officedocument.presentationml.slideLayout+xml"/>
  <Override PartName="/ppt/slides/slide1.xml" ContentType="application/vnd.openxmlformats-officedocument.presentationml.slide+xml"/>
  <Override PartName="/ppt/slideLayouts/slideLayout8.xml" ContentType="application/vnd.openxmlformats-officedocument.presentationml.slideLayout+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s/slide3.xml" ContentType="application/vnd.openxmlformats-officedocument.presentationml.slide+xml"/>
  <Override PartName="/ppt/notesMasters/notesMaster1.xml" ContentType="application/vnd.openxmlformats-officedocument.presentationml.notesMaster+xml"/>
  <Override PartName="/ppt/slideLayouts/slideLayout7.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ableStyles.xml" ContentType="application/vnd.openxmlformats-officedocument.presentationml.tableStyles+xml"/>
  <Override PartName="/ppt/theme/theme1.xml" ContentType="application/vnd.openxmlformats-officedocument.theme+xml"/>
  <Override PartName="/ppt/slideLayouts/slideLayout1.xml" ContentType="application/vnd.openxmlformats-officedocument.presentationml.slideLayout+xml"/>
  <Override PartName="/ppt/slides/slide2.xml" ContentType="application/vnd.openxmlformats-officedocument.presentationml.slide+xml"/>
  <Override PartName="/ppt/viewProps.xml" ContentType="application/vnd.openxmlformats-officedocument.presentationml.viewProps+xml"/>
  <Override PartName="/ppt/notesSlides/notesSlide3.xml" ContentType="application/vnd.openxmlformats-officedocument.presentationml.notesSlide+xml"/>
  <Override PartName="/ppt/presProps.xml" ContentType="application/vnd.openxmlformats-officedocument.presentationml.presProps+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presentation.xml" ContentType="application/vnd.openxmlformats-officedocument.presentationml.presentation.main+xml"/>
  <Override PartName="/docProps/core.xml" ContentType="application/vnd.openxmlformats-package.core-properties+xml"/>
  <Override PartName="/docProps/app.xml" ContentType="application/vnd.openxmlformats-officedocument.extended-properties+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autoCompressPictures="0" embedTrueTypeFonts="1" saveSubsetFonts="1" showSpecialPlsOnTitleSld="0" strictFirstAndLastChars="0">
  <p:sldMasterIdLst>
    <p:sldMasterId id="2147483648" r:id="rId1"/>
  </p:sldMasterIdLst>
  <p:notesMasterIdLst>
    <p:notesMasterId r:id="rId8"/>
  </p:notesMasterIdLst>
  <p:sldIdLst>
    <p:sldId id="256" r:id="rId4"/>
    <p:sldId id="257" r:id="rId5"/>
    <p:sldId id="258" r:id="rId6"/>
    <p:sldId id="259" r:id="rId7"/>
  </p:sldIdLst>
  <p:sldSz cx="9144000" cy="5143500"/>
  <p:notesSz cx="6858000" cy="9144000"/>
  <p:defaultText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p:cViewPr>
        <p:scale>
          <a:sx n="0" d="6"/>
          <a:sy n="0" d="2"/>
        </p:scale>
        <p:origin x="395123648" y="0"/>
      </p:cViewPr>
      <p:guideLst>
        <p:guide pos="2880"/>
        <p:guide pos="1620" orient="horz"/>
      </p:guideLst>
    </p:cSldViewPr>
  </p:slideViewPr>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notesMaster" Target="notesMasters/notesMaster1.xml"/><Relationship Id="rId9" Type="http://schemas.openxmlformats.org/officeDocument/2006/relationships/presProps" Target="presProps.xml" /><Relationship Id="rId10" Type="http://schemas.openxmlformats.org/officeDocument/2006/relationships/tableStyles" Target="tableStyles.xml" /><Relationship Id="rId11"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spTree>
      <p:nvGrpSpPr>
        <p:cNvPr id="1" name=""/>
        <p:cNvGrpSpPr/>
        <p:nvPr/>
      </p:nvGrpSpPr>
      <p:grpSpPr bwMode="auto">
        <a:xfrm>
          <a:off x="0" y="0"/>
          <a:ext cx="0" cy="0"/>
          <a:chOff x="0" y="0"/>
          <a:chExt cx="0" cy="0"/>
        </a:xfrm>
      </p:grpSpPr>
      <p:sp>
        <p:nvSpPr>
          <p:cNvPr id="371063240" name="Google Shape;3;n"/>
          <p:cNvSpPr/>
          <p:nvPr>
            <p:ph type="sldImg" idx="2"/>
          </p:nvPr>
        </p:nvSpPr>
        <p:spPr bwMode="auto">
          <a:xfrm>
            <a:off x="381174" y="685800"/>
            <a:ext cx="60963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7175804" name="Google Shape;4;n"/>
          <p:cNvSpPr txBox="1"/>
          <p:nvPr>
            <p:ph type="body" idx="1"/>
          </p:nvPr>
        </p:nvSpPr>
        <p:spPr bwMode="auto">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pPr>
              <a:defRPr/>
            </a:pPr>
            <a:endParaRPr/>
          </a:p>
        </p:txBody>
      </p:sp>
    </p:spTree>
  </p:cSld>
  <p:clrMap bg1="lt1" tx1="dk1" bg2="dk2" tx2="lt2" accent1="accent1" accent2="accent2" accent3="accent3" accent4="accent4" accent5="accent5" accent6="accent6" hlink="hlink" folHlink="folHlink"/>
  <p:notes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701933428" name="Google Shape;51;g35f391192_00:notes"/>
          <p:cNvSpPr/>
          <p:nvPr>
            <p:ph type="sldImg" idx="2"/>
          </p:nvPr>
        </p:nvSpPr>
        <p:spPr bwMode="auto">
          <a:xfrm>
            <a:off x="381174" y="685800"/>
            <a:ext cx="60963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1508419648" name="Google Shape;52;g35f391192_00: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1703615740" name="Google Shape;74;g33a99c0f20e_0_173:notes"/>
          <p:cNvSpPr/>
          <p:nvPr>
            <p:ph type="sldImg" idx="2"/>
          </p:nvPr>
        </p:nvSpPr>
        <p:spPr bwMode="auto">
          <a:xfrm>
            <a:off x="381174" y="685800"/>
            <a:ext cx="60963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978102901" name="Google Shape;75;g33a99c0f20e_0_173: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1700475250" name="Google Shape;80;g33a99c0f20e_0_179:notes"/>
          <p:cNvSpPr/>
          <p:nvPr>
            <p:ph type="sldImg" idx="2"/>
          </p:nvPr>
        </p:nvSpPr>
        <p:spPr bwMode="auto">
          <a:xfrm>
            <a:off x="381174" y="685800"/>
            <a:ext cx="60963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59606731" name="Google Shape;81;g33a99c0f20e_0_179: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howMasterPhAnim="0" showMasterSp="0">
  <p:cSld name="">
    <p:spTree>
      <p:nvGrpSpPr>
        <p:cNvPr id="1" name=""/>
        <p:cNvGrpSpPr/>
        <p:nvPr/>
      </p:nvGrpSpPr>
      <p:grpSpPr bwMode="auto">
        <a:xfrm>
          <a:off x="0" y="0"/>
          <a:ext cx="0" cy="0"/>
          <a:chOff x="0" y="0"/>
          <a:chExt cx="0" cy="0"/>
        </a:xfrm>
      </p:grpSpPr>
      <p:sp>
        <p:nvSpPr>
          <p:cNvPr id="1693823264" name="Google Shape;86;g33a99c0f20e_0_146:notes"/>
          <p:cNvSpPr/>
          <p:nvPr>
            <p:ph type="sldImg" idx="2"/>
          </p:nvPr>
        </p:nvSpPr>
        <p:spPr bwMode="auto">
          <a:xfrm>
            <a:off x="381174" y="685800"/>
            <a:ext cx="6096300" cy="3429000"/>
          </a:xfrm>
          <a:custGeom>
            <a:avLst/>
            <a:gdLst/>
            <a:ahLst/>
            <a:cxnLst/>
            <a:rect l="l" t="t" r="r" b="b"/>
            <a:pathLst>
              <a:path w="120000" h="120000" fill="norm" stroke="1" extrusionOk="0">
                <a:moveTo>
                  <a:pt x="0" y="0"/>
                </a:moveTo>
                <a:lnTo>
                  <a:pt x="120000" y="0"/>
                </a:lnTo>
                <a:lnTo>
                  <a:pt x="120000" y="120000"/>
                </a:lnTo>
                <a:lnTo>
                  <a:pt x="0" y="120000"/>
                </a:lnTo>
                <a:close/>
              </a:path>
            </a:pathLst>
          </a:custGeom>
        </p:spPr>
      </p:sp>
      <p:sp>
        <p:nvSpPr>
          <p:cNvPr id="1043368286" name="Google Shape;87;g33a99c0f20e_0_146:notes"/>
          <p:cNvSpPr txBox="1"/>
          <p:nvPr>
            <p:ph type="body" idx="1"/>
          </p:nvPr>
        </p:nvSpPr>
        <p:spPr bwMode="auto">
          <a:xfrm>
            <a:off x="685800" y="4343400"/>
            <a:ext cx="5486400" cy="4114800"/>
          </a:xfrm>
          <a:prstGeom prst="rect">
            <a:avLst/>
          </a:prstGeom>
        </p:spPr>
        <p:txBody>
          <a:bodyPr spcFirstLastPara="1" wrap="square" lIns="91425" tIns="91425" rIns="91425" bIns="91425" anchor="t" anchorCtr="0">
            <a:noAutofit/>
          </a:bodyPr>
          <a:lstStyle/>
          <a:p>
            <a:pPr marL="0" lvl="0" indent="0" algn="l">
              <a:spcBef>
                <a:spcPts val="0"/>
              </a:spcBef>
              <a:spcAft>
                <a:spcPts val="0"/>
              </a:spcAft>
              <a:buNone/>
              <a:defRPr/>
            </a:pPr>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preserve="0" showMasterPhAnim="0" showMasterSp="1" type="title" userDrawn="1">
  <p:cSld name="TITLE">
    <p:spTree>
      <p:nvGrpSpPr>
        <p:cNvPr id="1" name=""/>
        <p:cNvGrpSpPr/>
        <p:nvPr/>
      </p:nvGrpSpPr>
      <p:grpSpPr bwMode="auto">
        <a:xfrm>
          <a:off x="0" y="0"/>
          <a:ext cx="0" cy="0"/>
          <a:chOff x="0" y="0"/>
          <a:chExt cx="0" cy="0"/>
        </a:xfrm>
      </p:grpSpPr>
      <p:pic>
        <p:nvPicPr>
          <p:cNvPr id="2067430977" name="Google Shape;10;p2"/>
          <p:cNvPicPr/>
          <p:nvPr/>
        </p:nvPicPr>
        <p:blipFill>
          <a:blip r:embed="rId2">
            <a:alphaModFix/>
          </a:blip>
          <a:stretch/>
        </p:blipFill>
        <p:spPr bwMode="auto">
          <a:xfrm>
            <a:off x="0" y="0"/>
            <a:ext cx="9144000" cy="5143500"/>
          </a:xfrm>
          <a:prstGeom prst="rect">
            <a:avLst/>
          </a:prstGeom>
          <a:noFill/>
          <a:ln>
            <a:noFill/>
          </a:ln>
        </p:spPr>
      </p:pic>
      <p:sp>
        <p:nvSpPr>
          <p:cNvPr id="1147472641" name="Google Shape;11;p2"/>
          <p:cNvSpPr txBox="1"/>
          <p:nvPr>
            <p:ph type="ctrTitle"/>
          </p:nvPr>
        </p:nvSpPr>
        <p:spPr bwMode="auto">
          <a:xfrm>
            <a:off x="685800" y="743850"/>
            <a:ext cx="5796900" cy="1159800"/>
          </a:xfrm>
          <a:prstGeom prst="rect">
            <a:avLst/>
          </a:prstGeom>
        </p:spPr>
        <p:txBody>
          <a:bodyPr spcFirstLastPara="1" wrap="square" lIns="0" tIns="0" rIns="0" bIns="0" anchor="t" anchorCtr="0">
            <a:no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pPr>
              <a:defRPr/>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Subtitle" preserve="0" showMasterPhAnim="0" showMasterSp="1" userDrawn="1">
  <p:cSld name="TITLE_1">
    <p:spTree>
      <p:nvGrpSpPr>
        <p:cNvPr id="1" name=""/>
        <p:cNvGrpSpPr/>
        <p:nvPr/>
      </p:nvGrpSpPr>
      <p:grpSpPr bwMode="auto">
        <a:xfrm>
          <a:off x="0" y="0"/>
          <a:ext cx="0" cy="0"/>
          <a:chOff x="0" y="0"/>
          <a:chExt cx="0" cy="0"/>
        </a:xfrm>
      </p:grpSpPr>
      <p:pic>
        <p:nvPicPr>
          <p:cNvPr id="1989773899" name="Google Shape;13;p3"/>
          <p:cNvPicPr/>
          <p:nvPr/>
        </p:nvPicPr>
        <p:blipFill>
          <a:blip r:embed="rId2">
            <a:alphaModFix/>
          </a:blip>
          <a:stretch/>
        </p:blipFill>
        <p:spPr bwMode="auto">
          <a:xfrm>
            <a:off x="0" y="0"/>
            <a:ext cx="9144000" cy="5143500"/>
          </a:xfrm>
          <a:prstGeom prst="rect">
            <a:avLst/>
          </a:prstGeom>
          <a:noFill/>
          <a:ln>
            <a:noFill/>
          </a:ln>
        </p:spPr>
      </p:pic>
      <p:sp>
        <p:nvSpPr>
          <p:cNvPr id="64033771" name="Google Shape;14;p3"/>
          <p:cNvSpPr txBox="1"/>
          <p:nvPr>
            <p:ph type="ctrTitle"/>
          </p:nvPr>
        </p:nvSpPr>
        <p:spPr bwMode="auto">
          <a:xfrm>
            <a:off x="685800" y="973750"/>
            <a:ext cx="5796900" cy="1159800"/>
          </a:xfrm>
          <a:prstGeom prst="rect">
            <a:avLst/>
          </a:prstGeom>
        </p:spPr>
        <p:txBody>
          <a:bodyPr spcFirstLastPara="1" wrap="square" lIns="0" tIns="0" rIns="0" bIns="0" anchor="b"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pPr>
              <a:defRPr/>
            </a:pPr>
            <a:endParaRPr/>
          </a:p>
        </p:txBody>
      </p:sp>
      <p:sp>
        <p:nvSpPr>
          <p:cNvPr id="209741710" name="Google Shape;15;p3"/>
          <p:cNvSpPr txBox="1"/>
          <p:nvPr>
            <p:ph type="subTitle" idx="1"/>
          </p:nvPr>
        </p:nvSpPr>
        <p:spPr bwMode="auto">
          <a:xfrm>
            <a:off x="685800" y="2230450"/>
            <a:ext cx="5796900" cy="465300"/>
          </a:xfrm>
          <a:prstGeom prst="rect">
            <a:avLst/>
          </a:prstGeom>
        </p:spPr>
        <p:txBody>
          <a:bodyPr spcFirstLastPara="1" wrap="square" lIns="0" tIns="0" rIns="0" bIns="0" anchor="t" anchorCtr="0">
            <a:noAutofit/>
          </a:bodyPr>
          <a:lstStyle>
            <a:lvl1pPr lvl="0">
              <a:spcBef>
                <a:spcPts val="0"/>
              </a:spcBef>
              <a:spcAft>
                <a:spcPts val="0"/>
              </a:spcAft>
              <a:buSzPts val="2400"/>
              <a:buNone/>
              <a:defRPr sz="2400"/>
            </a:lvl1pPr>
            <a:lvl2pPr lvl="1">
              <a:spcBef>
                <a:spcPts val="0"/>
              </a:spcBef>
              <a:spcAft>
                <a:spcPts val="0"/>
              </a:spcAft>
              <a:buSzPts val="2400"/>
              <a:buNone/>
              <a:defRPr/>
            </a:lvl2pPr>
            <a:lvl3pPr lvl="2">
              <a:spcBef>
                <a:spcPts val="0"/>
              </a:spcBef>
              <a:spcAft>
                <a:spcPts val="0"/>
              </a:spcAft>
              <a:buSzPts val="2400"/>
              <a:buNone/>
              <a:defRPr/>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pPr>
              <a:defRPr/>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Quote" preserve="0" showMasterPhAnim="0" showMasterSp="1" userDrawn="1">
  <p:cSld name="TITLE_1_1">
    <p:spTree>
      <p:nvGrpSpPr>
        <p:cNvPr id="1" name=""/>
        <p:cNvGrpSpPr/>
        <p:nvPr/>
      </p:nvGrpSpPr>
      <p:grpSpPr bwMode="auto">
        <a:xfrm>
          <a:off x="0" y="0"/>
          <a:ext cx="0" cy="0"/>
          <a:chOff x="0" y="0"/>
          <a:chExt cx="0" cy="0"/>
        </a:xfrm>
      </p:grpSpPr>
      <p:pic>
        <p:nvPicPr>
          <p:cNvPr id="559544390" name="Google Shape;17;p4"/>
          <p:cNvPicPr/>
          <p:nvPr/>
        </p:nvPicPr>
        <p:blipFill>
          <a:blip r:embed="rId2">
            <a:alphaModFix/>
          </a:blip>
          <a:stretch/>
        </p:blipFill>
        <p:spPr bwMode="auto">
          <a:xfrm>
            <a:off x="0" y="0"/>
            <a:ext cx="9144000" cy="5143500"/>
          </a:xfrm>
          <a:prstGeom prst="rect">
            <a:avLst/>
          </a:prstGeom>
          <a:noFill/>
          <a:ln>
            <a:noFill/>
          </a:ln>
        </p:spPr>
      </p:pic>
      <p:sp>
        <p:nvSpPr>
          <p:cNvPr id="341834582" name="Google Shape;18;p4"/>
          <p:cNvSpPr txBox="1"/>
          <p:nvPr>
            <p:ph type="body" idx="1"/>
          </p:nvPr>
        </p:nvSpPr>
        <p:spPr bwMode="auto">
          <a:xfrm>
            <a:off x="1318775" y="1036049"/>
            <a:ext cx="5163900" cy="3660900"/>
          </a:xfrm>
          <a:prstGeom prst="rect">
            <a:avLst/>
          </a:prstGeom>
        </p:spPr>
        <p:txBody>
          <a:bodyPr spcFirstLastPara="1" wrap="square" lIns="0" tIns="0" rIns="0" bIns="0" anchor="t" anchorCtr="0">
            <a:noAutofit/>
          </a:bodyPr>
          <a:lstStyle>
            <a:lvl1pPr marL="457200" lvl="0" indent="-444500">
              <a:spcBef>
                <a:spcPts val="600"/>
              </a:spcBef>
              <a:spcAft>
                <a:spcPts val="0"/>
              </a:spcAft>
              <a:buSzPts val="3400"/>
              <a:buChar char="▰"/>
              <a:defRPr sz="3400"/>
            </a:lvl1pPr>
            <a:lvl2pPr marL="914400" lvl="1" indent="-444500">
              <a:spcBef>
                <a:spcPts val="0"/>
              </a:spcBef>
              <a:spcAft>
                <a:spcPts val="0"/>
              </a:spcAft>
              <a:buSzPts val="3400"/>
              <a:buChar char="○"/>
              <a:defRPr sz="3400"/>
            </a:lvl2pPr>
            <a:lvl3pPr marL="1371600" lvl="2" indent="-444500">
              <a:spcBef>
                <a:spcPts val="0"/>
              </a:spcBef>
              <a:spcAft>
                <a:spcPts val="0"/>
              </a:spcAft>
              <a:buSzPts val="3400"/>
              <a:buChar char="■"/>
              <a:defRPr sz="3400"/>
            </a:lvl3pPr>
            <a:lvl4pPr marL="1828800" lvl="3" indent="-444500">
              <a:spcBef>
                <a:spcPts val="0"/>
              </a:spcBef>
              <a:spcAft>
                <a:spcPts val="0"/>
              </a:spcAft>
              <a:buSzPts val="3400"/>
              <a:buChar char="●"/>
              <a:defRPr sz="3400"/>
            </a:lvl4pPr>
            <a:lvl5pPr marL="2286000" lvl="4" indent="-444500">
              <a:spcBef>
                <a:spcPts val="0"/>
              </a:spcBef>
              <a:spcAft>
                <a:spcPts val="0"/>
              </a:spcAft>
              <a:buSzPts val="3400"/>
              <a:buChar char="○"/>
              <a:defRPr sz="3400"/>
            </a:lvl5pPr>
            <a:lvl6pPr marL="2743200" lvl="5" indent="-444500">
              <a:spcBef>
                <a:spcPts val="0"/>
              </a:spcBef>
              <a:spcAft>
                <a:spcPts val="0"/>
              </a:spcAft>
              <a:buSzPts val="3400"/>
              <a:buChar char="■"/>
              <a:defRPr sz="3400"/>
            </a:lvl6pPr>
            <a:lvl7pPr marL="3200400" lvl="6" indent="-444500">
              <a:spcBef>
                <a:spcPts val="0"/>
              </a:spcBef>
              <a:spcAft>
                <a:spcPts val="0"/>
              </a:spcAft>
              <a:buSzPts val="3400"/>
              <a:buChar char="●"/>
              <a:defRPr sz="3400"/>
            </a:lvl7pPr>
            <a:lvl8pPr marL="3657600" lvl="7" indent="-444500">
              <a:spcBef>
                <a:spcPts val="0"/>
              </a:spcBef>
              <a:spcAft>
                <a:spcPts val="0"/>
              </a:spcAft>
              <a:buSzPts val="3400"/>
              <a:buChar char="○"/>
              <a:defRPr sz="3400"/>
            </a:lvl8pPr>
            <a:lvl9pPr marL="4114800" lvl="8" indent="-444500">
              <a:spcBef>
                <a:spcPts val="0"/>
              </a:spcBef>
              <a:spcAft>
                <a:spcPts val="0"/>
              </a:spcAft>
              <a:buSzPts val="3400"/>
              <a:buChar char="■"/>
              <a:defRPr sz="3400"/>
            </a:lvl9pPr>
          </a:lstStyle>
          <a:p>
            <a:pPr>
              <a:defRPr/>
            </a:pPr>
            <a:endParaRPr/>
          </a:p>
        </p:txBody>
      </p:sp>
      <p:sp>
        <p:nvSpPr>
          <p:cNvPr id="95983867" name="Google Shape;19;p4"/>
          <p:cNvSpPr txBox="1"/>
          <p:nvPr/>
        </p:nvSpPr>
        <p:spPr bwMode="auto">
          <a:xfrm>
            <a:off x="604350" y="627175"/>
            <a:ext cx="870900" cy="653700"/>
          </a:xfrm>
          <a:prstGeom prst="rect">
            <a:avLst/>
          </a:prstGeom>
          <a:noFill/>
          <a:ln>
            <a:noFill/>
          </a:ln>
        </p:spPr>
        <p:txBody>
          <a:bodyPr spcFirstLastPara="1" wrap="square" lIns="0" tIns="0" rIns="0" bIns="0" anchor="t" anchorCtr="0">
            <a:noAutofit/>
          </a:bodyPr>
          <a:lstStyle/>
          <a:p>
            <a:pPr marL="0" lvl="0" indent="0" algn="ctr">
              <a:spcBef>
                <a:spcPts val="0"/>
              </a:spcBef>
              <a:spcAft>
                <a:spcPts val="0"/>
              </a:spcAft>
              <a:buNone/>
              <a:defRPr/>
            </a:pPr>
            <a:r>
              <a:rPr lang="en" sz="9600" b="1">
                <a:solidFill>
                  <a:srgbClr val="7DFFB1"/>
                </a:solidFill>
                <a:latin typeface="Titillium Web"/>
                <a:ea typeface="Titillium Web"/>
                <a:cs typeface="Titillium Web"/>
              </a:rPr>
              <a:t>“</a:t>
            </a:r>
            <a:endParaRPr sz="9600" b="1">
              <a:solidFill>
                <a:srgbClr val="7DFFB1"/>
              </a:solidFill>
              <a:latin typeface="Titillium Web"/>
              <a:ea typeface="Titillium Web"/>
              <a:cs typeface="Titillium Web"/>
            </a:endParaRPr>
          </a:p>
        </p:txBody>
      </p:sp>
      <p:sp>
        <p:nvSpPr>
          <p:cNvPr id="80738215" name="Google Shape;20;p4"/>
          <p:cNvSpPr txBox="1"/>
          <p:nvPr>
            <p:ph type="sldNum" idx="12"/>
          </p:nvPr>
        </p:nvSpPr>
        <p:spPr bwMode="auto">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 1 column" preserve="0" showMasterPhAnim="0" showMasterSp="1" type="tx" userDrawn="1">
  <p:cSld name="TITLE_AND_BODY">
    <p:spTree>
      <p:nvGrpSpPr>
        <p:cNvPr id="1" name=""/>
        <p:cNvGrpSpPr/>
        <p:nvPr/>
      </p:nvGrpSpPr>
      <p:grpSpPr bwMode="auto">
        <a:xfrm>
          <a:off x="0" y="0"/>
          <a:ext cx="0" cy="0"/>
          <a:chOff x="0" y="0"/>
          <a:chExt cx="0" cy="0"/>
        </a:xfrm>
      </p:grpSpPr>
      <p:pic>
        <p:nvPicPr>
          <p:cNvPr id="1841034433" name="Google Shape;22;p5"/>
          <p:cNvPicPr/>
          <p:nvPr/>
        </p:nvPicPr>
        <p:blipFill>
          <a:blip r:embed="rId2">
            <a:alphaModFix/>
          </a:blip>
          <a:stretch/>
        </p:blipFill>
        <p:spPr bwMode="auto">
          <a:xfrm>
            <a:off x="0" y="0"/>
            <a:ext cx="9144000" cy="5143500"/>
          </a:xfrm>
          <a:prstGeom prst="rect">
            <a:avLst/>
          </a:prstGeom>
          <a:noFill/>
          <a:ln>
            <a:noFill/>
          </a:ln>
        </p:spPr>
      </p:pic>
      <p:sp>
        <p:nvSpPr>
          <p:cNvPr id="1207088325" name="Google Shape;23;p5"/>
          <p:cNvSpPr txBox="1"/>
          <p:nvPr>
            <p:ph type="title"/>
          </p:nvPr>
        </p:nvSpPr>
        <p:spPr bwMode="auto">
          <a:xfrm>
            <a:off x="457200" y="434575"/>
            <a:ext cx="6025500" cy="857400"/>
          </a:xfrm>
          <a:prstGeom prst="rect">
            <a:avLst/>
          </a:prstGeom>
        </p:spPr>
        <p:txBody>
          <a:bodyPr spcFirstLastPara="1" wrap="square" lIns="0" tIns="0" rIns="0" bIns="0"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pPr>
              <a:defRPr/>
            </a:pPr>
            <a:endParaRPr/>
          </a:p>
        </p:txBody>
      </p:sp>
      <p:sp>
        <p:nvSpPr>
          <p:cNvPr id="481563761" name="Google Shape;24;p5"/>
          <p:cNvSpPr txBox="1"/>
          <p:nvPr>
            <p:ph type="body" idx="1"/>
          </p:nvPr>
        </p:nvSpPr>
        <p:spPr bwMode="auto">
          <a:xfrm>
            <a:off x="457200" y="1428748"/>
            <a:ext cx="6025500" cy="3148800"/>
          </a:xfrm>
          <a:prstGeom prst="rect">
            <a:avLst/>
          </a:prstGeom>
        </p:spPr>
        <p:txBody>
          <a:bodyPr spcFirstLastPara="1" wrap="square" lIns="0" tIns="0" rIns="0" bIns="0" anchor="t" anchorCtr="0">
            <a:noAutofit/>
          </a:bodyPr>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pPr>
              <a:defRPr/>
            </a:pPr>
            <a:endParaRPr/>
          </a:p>
        </p:txBody>
      </p:sp>
      <p:sp>
        <p:nvSpPr>
          <p:cNvPr id="1876930572" name="Google Shape;25;p5"/>
          <p:cNvSpPr txBox="1"/>
          <p:nvPr>
            <p:ph type="sldNum" idx="12"/>
          </p:nvPr>
        </p:nvSpPr>
        <p:spPr bwMode="auto">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 2 columns" preserve="0" showMasterPhAnim="0" showMasterSp="1" type="twoColTx" userDrawn="1">
  <p:cSld name="TITLE_AND_TWO_COLUMNS">
    <p:spTree>
      <p:nvGrpSpPr>
        <p:cNvPr id="1" name=""/>
        <p:cNvGrpSpPr/>
        <p:nvPr/>
      </p:nvGrpSpPr>
      <p:grpSpPr bwMode="auto">
        <a:xfrm>
          <a:off x="0" y="0"/>
          <a:ext cx="0" cy="0"/>
          <a:chOff x="0" y="0"/>
          <a:chExt cx="0" cy="0"/>
        </a:xfrm>
      </p:grpSpPr>
      <p:pic>
        <p:nvPicPr>
          <p:cNvPr id="1880050533" name="Google Shape;27;p6"/>
          <p:cNvPicPr/>
          <p:nvPr/>
        </p:nvPicPr>
        <p:blipFill>
          <a:blip r:embed="rId2">
            <a:alphaModFix/>
          </a:blip>
          <a:stretch/>
        </p:blipFill>
        <p:spPr bwMode="auto">
          <a:xfrm>
            <a:off x="0" y="0"/>
            <a:ext cx="9144000" cy="5143500"/>
          </a:xfrm>
          <a:prstGeom prst="rect">
            <a:avLst/>
          </a:prstGeom>
          <a:noFill/>
          <a:ln>
            <a:noFill/>
          </a:ln>
        </p:spPr>
      </p:pic>
      <p:sp>
        <p:nvSpPr>
          <p:cNvPr id="536565828" name="Google Shape;28;p6"/>
          <p:cNvSpPr txBox="1"/>
          <p:nvPr>
            <p:ph type="title"/>
          </p:nvPr>
        </p:nvSpPr>
        <p:spPr bwMode="auto">
          <a:xfrm>
            <a:off x="457200" y="434575"/>
            <a:ext cx="6025500" cy="857400"/>
          </a:xfrm>
          <a:prstGeom prst="rect">
            <a:avLst/>
          </a:prstGeom>
        </p:spPr>
        <p:txBody>
          <a:bodyPr spcFirstLastPara="1" wrap="square" lIns="0" tIns="0" rIns="0" bIns="0"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pPr>
              <a:defRPr/>
            </a:pPr>
            <a:endParaRPr/>
          </a:p>
        </p:txBody>
      </p:sp>
      <p:sp>
        <p:nvSpPr>
          <p:cNvPr id="586767838" name="Google Shape;29;p6"/>
          <p:cNvSpPr txBox="1"/>
          <p:nvPr>
            <p:ph type="body" idx="1"/>
          </p:nvPr>
        </p:nvSpPr>
        <p:spPr bwMode="auto">
          <a:xfrm>
            <a:off x="457200" y="1428750"/>
            <a:ext cx="2924699" cy="31536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pPr>
              <a:defRPr/>
            </a:pPr>
            <a:endParaRPr/>
          </a:p>
        </p:txBody>
      </p:sp>
      <p:sp>
        <p:nvSpPr>
          <p:cNvPr id="386757908" name="Google Shape;30;p6"/>
          <p:cNvSpPr txBox="1"/>
          <p:nvPr>
            <p:ph type="body" idx="2"/>
          </p:nvPr>
        </p:nvSpPr>
        <p:spPr bwMode="auto">
          <a:xfrm>
            <a:off x="3558095" y="1428750"/>
            <a:ext cx="2924699" cy="31536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pPr>
              <a:defRPr/>
            </a:pPr>
            <a:endParaRPr/>
          </a:p>
        </p:txBody>
      </p:sp>
      <p:sp>
        <p:nvSpPr>
          <p:cNvPr id="1627472299" name="Google Shape;31;p6"/>
          <p:cNvSpPr txBox="1"/>
          <p:nvPr>
            <p:ph type="sldNum" idx="12"/>
          </p:nvPr>
        </p:nvSpPr>
        <p:spPr bwMode="auto">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 3 columns" preserve="0" showMasterPhAnim="0" showMasterSp="1" userDrawn="1">
  <p:cSld name="TITLE_AND_TWO_COLUMNS_1">
    <p:spTree>
      <p:nvGrpSpPr>
        <p:cNvPr id="1" name=""/>
        <p:cNvGrpSpPr/>
        <p:nvPr/>
      </p:nvGrpSpPr>
      <p:grpSpPr bwMode="auto">
        <a:xfrm>
          <a:off x="0" y="0"/>
          <a:ext cx="0" cy="0"/>
          <a:chOff x="0" y="0"/>
          <a:chExt cx="0" cy="0"/>
        </a:xfrm>
      </p:grpSpPr>
      <p:pic>
        <p:nvPicPr>
          <p:cNvPr id="183654616" name="Google Shape;33;p7"/>
          <p:cNvPicPr/>
          <p:nvPr/>
        </p:nvPicPr>
        <p:blipFill>
          <a:blip r:embed="rId2">
            <a:alphaModFix/>
          </a:blip>
          <a:stretch/>
        </p:blipFill>
        <p:spPr bwMode="auto">
          <a:xfrm>
            <a:off x="0" y="0"/>
            <a:ext cx="9144000" cy="5143500"/>
          </a:xfrm>
          <a:prstGeom prst="rect">
            <a:avLst/>
          </a:prstGeom>
          <a:noFill/>
          <a:ln>
            <a:noFill/>
          </a:ln>
        </p:spPr>
      </p:pic>
      <p:sp>
        <p:nvSpPr>
          <p:cNvPr id="927815716" name="Google Shape;34;p7"/>
          <p:cNvSpPr txBox="1"/>
          <p:nvPr>
            <p:ph type="title"/>
          </p:nvPr>
        </p:nvSpPr>
        <p:spPr bwMode="auto">
          <a:xfrm>
            <a:off x="457200" y="434575"/>
            <a:ext cx="6025500" cy="857400"/>
          </a:xfrm>
          <a:prstGeom prst="rect">
            <a:avLst/>
          </a:prstGeom>
        </p:spPr>
        <p:txBody>
          <a:bodyPr spcFirstLastPara="1" wrap="square" lIns="0" tIns="0" rIns="0" bIns="0"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pPr>
              <a:defRPr/>
            </a:pPr>
            <a:endParaRPr/>
          </a:p>
        </p:txBody>
      </p:sp>
      <p:sp>
        <p:nvSpPr>
          <p:cNvPr id="39473389" name="Google Shape;35;p7"/>
          <p:cNvSpPr txBox="1"/>
          <p:nvPr>
            <p:ph type="body" idx="1"/>
          </p:nvPr>
        </p:nvSpPr>
        <p:spPr bwMode="auto">
          <a:xfrm>
            <a:off x="457200" y="1428750"/>
            <a:ext cx="1851599" cy="3321000"/>
          </a:xfrm>
          <a:prstGeom prst="rect">
            <a:avLst/>
          </a:prstGeom>
        </p:spPr>
        <p:txBody>
          <a:bodyPr spcFirstLastPara="1" wrap="square" lIns="0" tIns="0" rIns="0" bIns="0" anchor="t" anchorCtr="0">
            <a:noAutofit/>
          </a:bodyPr>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pPr>
              <a:defRPr/>
            </a:pPr>
            <a:endParaRPr/>
          </a:p>
        </p:txBody>
      </p:sp>
      <p:sp>
        <p:nvSpPr>
          <p:cNvPr id="664471261" name="Google Shape;36;p7"/>
          <p:cNvSpPr txBox="1"/>
          <p:nvPr>
            <p:ph type="body" idx="2"/>
          </p:nvPr>
        </p:nvSpPr>
        <p:spPr bwMode="auto">
          <a:xfrm>
            <a:off x="2544155" y="1428750"/>
            <a:ext cx="1851599" cy="3321000"/>
          </a:xfrm>
          <a:prstGeom prst="rect">
            <a:avLst/>
          </a:prstGeom>
        </p:spPr>
        <p:txBody>
          <a:bodyPr spcFirstLastPara="1" wrap="square" lIns="0" tIns="0" rIns="0" bIns="0" anchor="t" anchorCtr="0">
            <a:noAutofit/>
          </a:bodyPr>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pPr>
              <a:defRPr/>
            </a:pPr>
            <a:endParaRPr/>
          </a:p>
        </p:txBody>
      </p:sp>
      <p:sp>
        <p:nvSpPr>
          <p:cNvPr id="1056267579" name="Google Shape;37;p7"/>
          <p:cNvSpPr txBox="1"/>
          <p:nvPr>
            <p:ph type="body" idx="3"/>
          </p:nvPr>
        </p:nvSpPr>
        <p:spPr bwMode="auto">
          <a:xfrm>
            <a:off x="4631111" y="1428750"/>
            <a:ext cx="1851599" cy="3321000"/>
          </a:xfrm>
          <a:prstGeom prst="rect">
            <a:avLst/>
          </a:prstGeom>
        </p:spPr>
        <p:txBody>
          <a:bodyPr spcFirstLastPara="1" wrap="square" lIns="0" tIns="0" rIns="0" bIns="0" anchor="t" anchorCtr="0">
            <a:noAutofit/>
          </a:bodyPr>
          <a:lstStyle>
            <a:lvl1pPr marL="457200" lvl="0" indent="-330200">
              <a:spcBef>
                <a:spcPts val="600"/>
              </a:spcBef>
              <a:spcAft>
                <a:spcPts val="0"/>
              </a:spcAft>
              <a:buSzPts val="1600"/>
              <a:buChar char="▰"/>
              <a:defRPr sz="1600"/>
            </a:lvl1pPr>
            <a:lvl2pPr marL="914400" lvl="1" indent="-330200">
              <a:spcBef>
                <a:spcPts val="0"/>
              </a:spcBef>
              <a:spcAft>
                <a:spcPts val="0"/>
              </a:spcAft>
              <a:buSzPts val="1600"/>
              <a:buChar char="○"/>
              <a:defRPr sz="1600"/>
            </a:lvl2pPr>
            <a:lvl3pPr marL="1371600" lvl="2" indent="-330200">
              <a:spcBef>
                <a:spcPts val="0"/>
              </a:spcBef>
              <a:spcAft>
                <a:spcPts val="0"/>
              </a:spcAft>
              <a:buSzPts val="1600"/>
              <a:buChar char="■"/>
              <a:defRPr sz="1600"/>
            </a:lvl3pPr>
            <a:lvl4pPr marL="1828800" lvl="3" indent="-330200">
              <a:spcBef>
                <a:spcPts val="0"/>
              </a:spcBef>
              <a:spcAft>
                <a:spcPts val="0"/>
              </a:spcAft>
              <a:buSzPts val="1600"/>
              <a:buChar char="●"/>
              <a:defRPr sz="1600"/>
            </a:lvl4pPr>
            <a:lvl5pPr marL="2286000" lvl="4" indent="-330200">
              <a:spcBef>
                <a:spcPts val="0"/>
              </a:spcBef>
              <a:spcAft>
                <a:spcPts val="0"/>
              </a:spcAft>
              <a:buSzPts val="1600"/>
              <a:buChar char="○"/>
              <a:defRPr sz="1600"/>
            </a:lvl5pPr>
            <a:lvl6pPr marL="2743200" lvl="5" indent="-330200">
              <a:spcBef>
                <a:spcPts val="0"/>
              </a:spcBef>
              <a:spcAft>
                <a:spcPts val="0"/>
              </a:spcAft>
              <a:buSzPts val="1600"/>
              <a:buChar char="■"/>
              <a:defRPr sz="1600"/>
            </a:lvl6pPr>
            <a:lvl7pPr marL="3200400" lvl="6" indent="-330200">
              <a:spcBef>
                <a:spcPts val="0"/>
              </a:spcBef>
              <a:spcAft>
                <a:spcPts val="0"/>
              </a:spcAft>
              <a:buSzPts val="1600"/>
              <a:buChar char="●"/>
              <a:defRPr sz="1600"/>
            </a:lvl7pPr>
            <a:lvl8pPr marL="3657600" lvl="7" indent="-330200">
              <a:spcBef>
                <a:spcPts val="0"/>
              </a:spcBef>
              <a:spcAft>
                <a:spcPts val="0"/>
              </a:spcAft>
              <a:buSzPts val="1600"/>
              <a:buChar char="○"/>
              <a:defRPr sz="1600"/>
            </a:lvl8pPr>
            <a:lvl9pPr marL="4114800" lvl="8" indent="-330200">
              <a:spcBef>
                <a:spcPts val="0"/>
              </a:spcBef>
              <a:spcAft>
                <a:spcPts val="0"/>
              </a:spcAft>
              <a:buSzPts val="1600"/>
              <a:buChar char="■"/>
              <a:defRPr sz="1600"/>
            </a:lvl9pPr>
          </a:lstStyle>
          <a:p>
            <a:pPr>
              <a:defRPr/>
            </a:pPr>
            <a:endParaRPr/>
          </a:p>
        </p:txBody>
      </p:sp>
      <p:sp>
        <p:nvSpPr>
          <p:cNvPr id="1805154362" name="Google Shape;38;p7"/>
          <p:cNvSpPr txBox="1"/>
          <p:nvPr>
            <p:ph type="sldNum" idx="12"/>
          </p:nvPr>
        </p:nvSpPr>
        <p:spPr bwMode="auto">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Title only" preserve="0" showMasterPhAnim="0" showMasterSp="1" type="titleOnly" userDrawn="1">
  <p:cSld name="TITLE_ONLY">
    <p:spTree>
      <p:nvGrpSpPr>
        <p:cNvPr id="1" name=""/>
        <p:cNvGrpSpPr/>
        <p:nvPr/>
      </p:nvGrpSpPr>
      <p:grpSpPr bwMode="auto">
        <a:xfrm>
          <a:off x="0" y="0"/>
          <a:ext cx="0" cy="0"/>
          <a:chOff x="0" y="0"/>
          <a:chExt cx="0" cy="0"/>
        </a:xfrm>
      </p:grpSpPr>
      <p:pic>
        <p:nvPicPr>
          <p:cNvPr id="1782246587" name="Google Shape;40;p8"/>
          <p:cNvPicPr/>
          <p:nvPr/>
        </p:nvPicPr>
        <p:blipFill>
          <a:blip r:embed="rId2">
            <a:alphaModFix/>
          </a:blip>
          <a:stretch/>
        </p:blipFill>
        <p:spPr bwMode="auto">
          <a:xfrm>
            <a:off x="0" y="0"/>
            <a:ext cx="9144000" cy="5143500"/>
          </a:xfrm>
          <a:prstGeom prst="rect">
            <a:avLst/>
          </a:prstGeom>
          <a:noFill/>
          <a:ln>
            <a:noFill/>
          </a:ln>
        </p:spPr>
      </p:pic>
      <p:sp>
        <p:nvSpPr>
          <p:cNvPr id="1039497243" name="Google Shape;41;p8"/>
          <p:cNvSpPr txBox="1"/>
          <p:nvPr>
            <p:ph type="title"/>
          </p:nvPr>
        </p:nvSpPr>
        <p:spPr bwMode="auto">
          <a:xfrm>
            <a:off x="457200" y="434575"/>
            <a:ext cx="6025500" cy="857400"/>
          </a:xfrm>
          <a:prstGeom prst="rect">
            <a:avLst/>
          </a:prstGeom>
        </p:spPr>
        <p:txBody>
          <a:bodyPr spcFirstLastPara="1" wrap="square" lIns="0" tIns="0" rIns="0" bIns="0"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pPr>
              <a:defRPr/>
            </a:pPr>
            <a:endParaRPr/>
          </a:p>
        </p:txBody>
      </p:sp>
      <p:sp>
        <p:nvSpPr>
          <p:cNvPr id="15585102" name="Google Shape;42;p8"/>
          <p:cNvSpPr txBox="1"/>
          <p:nvPr>
            <p:ph type="sldNum" idx="12"/>
          </p:nvPr>
        </p:nvSpPr>
        <p:spPr bwMode="auto">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Caption" preserve="0" showMasterPhAnim="0" showMasterSp="1" userDrawn="1">
  <p:cSld name="CAPTION_ONLY">
    <p:spTree>
      <p:nvGrpSpPr>
        <p:cNvPr id="1" name=""/>
        <p:cNvGrpSpPr/>
        <p:nvPr/>
      </p:nvGrpSpPr>
      <p:grpSpPr bwMode="auto">
        <a:xfrm>
          <a:off x="0" y="0"/>
          <a:ext cx="0" cy="0"/>
          <a:chOff x="0" y="0"/>
          <a:chExt cx="0" cy="0"/>
        </a:xfrm>
      </p:grpSpPr>
      <p:pic>
        <p:nvPicPr>
          <p:cNvPr id="1283081183" name="Google Shape;44;p9"/>
          <p:cNvPicPr/>
          <p:nvPr/>
        </p:nvPicPr>
        <p:blipFill>
          <a:blip r:embed="rId2">
            <a:alphaModFix/>
          </a:blip>
          <a:stretch/>
        </p:blipFill>
        <p:spPr bwMode="auto">
          <a:xfrm>
            <a:off x="0" y="0"/>
            <a:ext cx="9144000" cy="5143500"/>
          </a:xfrm>
          <a:prstGeom prst="rect">
            <a:avLst/>
          </a:prstGeom>
          <a:noFill/>
          <a:ln>
            <a:noFill/>
          </a:ln>
        </p:spPr>
      </p:pic>
      <p:sp>
        <p:nvSpPr>
          <p:cNvPr id="1588719482" name="Google Shape;45;p9"/>
          <p:cNvSpPr txBox="1"/>
          <p:nvPr>
            <p:ph type="body" idx="1"/>
          </p:nvPr>
        </p:nvSpPr>
        <p:spPr bwMode="auto">
          <a:xfrm>
            <a:off x="457200" y="4406300"/>
            <a:ext cx="6025500" cy="519600"/>
          </a:xfrm>
          <a:prstGeom prst="rect">
            <a:avLst/>
          </a:prstGeom>
        </p:spPr>
        <p:txBody>
          <a:bodyPr spcFirstLastPara="1" wrap="square" lIns="0" tIns="0" rIns="0" bIns="0" anchor="t" anchorCtr="0">
            <a:noAutofit/>
          </a:bodyPr>
          <a:lstStyle>
            <a:lvl1pPr marL="457200" lvl="0" indent="-228600">
              <a:spcBef>
                <a:spcPts val="360"/>
              </a:spcBef>
              <a:spcAft>
                <a:spcPts val="0"/>
              </a:spcAft>
              <a:buSzPts val="1800"/>
              <a:buNone/>
              <a:defRPr sz="1800"/>
            </a:lvl1pPr>
          </a:lstStyle>
          <a:p>
            <a:pPr>
              <a:defRPr/>
            </a:pPr>
            <a:endParaRPr/>
          </a:p>
        </p:txBody>
      </p:sp>
      <p:sp>
        <p:nvSpPr>
          <p:cNvPr id="782127271" name="Google Shape;46;p9"/>
          <p:cNvSpPr txBox="1"/>
          <p:nvPr>
            <p:ph type="sldNum" idx="12"/>
          </p:nvPr>
        </p:nvSpPr>
        <p:spPr bwMode="auto">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Blank" preserve="0" showMasterPhAnim="0" showMasterSp="1" type="blank" userDrawn="1">
  <p:cSld name="BLANK">
    <p:spTree>
      <p:nvGrpSpPr>
        <p:cNvPr id="1" name=""/>
        <p:cNvGrpSpPr/>
        <p:nvPr/>
      </p:nvGrpSpPr>
      <p:grpSpPr bwMode="auto">
        <a:xfrm>
          <a:off x="0" y="0"/>
          <a:ext cx="0" cy="0"/>
          <a:chOff x="0" y="0"/>
          <a:chExt cx="0" cy="0"/>
        </a:xfrm>
      </p:grpSpPr>
      <p:pic>
        <p:nvPicPr>
          <p:cNvPr id="1581044603" name="Google Shape;48;p10"/>
          <p:cNvPicPr/>
          <p:nvPr/>
        </p:nvPicPr>
        <p:blipFill>
          <a:blip r:embed="rId2">
            <a:alphaModFix/>
          </a:blip>
          <a:stretch/>
        </p:blipFill>
        <p:spPr bwMode="auto">
          <a:xfrm>
            <a:off x="0" y="0"/>
            <a:ext cx="9144000" cy="5143500"/>
          </a:xfrm>
          <a:prstGeom prst="rect">
            <a:avLst/>
          </a:prstGeom>
          <a:noFill/>
          <a:ln>
            <a:noFill/>
          </a:ln>
        </p:spPr>
      </p:pic>
      <p:sp>
        <p:nvSpPr>
          <p:cNvPr id="965036232" name="Google Shape;49;p10"/>
          <p:cNvSpPr txBox="1"/>
          <p:nvPr>
            <p:ph type="sldNum" idx="12"/>
          </p:nvPr>
        </p:nvSpPr>
        <p:spPr bwMode="auto">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simple-light">
    <p:bg>
      <p:bgPr shadeToTitle="0">
        <a:gradFill>
          <a:gsLst>
            <a:gs pos="0">
              <a:srgbClr val="7DFFB1"/>
            </a:gs>
            <a:gs pos="12000">
              <a:srgbClr val="00AAC6"/>
            </a:gs>
            <a:gs pos="51000">
              <a:srgbClr val="0037B3"/>
            </a:gs>
            <a:gs pos="100000">
              <a:srgbClr val="00001A"/>
            </a:gs>
          </a:gsLst>
          <a:lin ang="13500032" scaled="0"/>
        </a:gradFill>
      </p:bgPr>
    </p:bg>
    <p:spTree>
      <p:nvGrpSpPr>
        <p:cNvPr id="1" name=""/>
        <p:cNvGrpSpPr/>
        <p:nvPr/>
      </p:nvGrpSpPr>
      <p:grpSpPr bwMode="auto">
        <a:xfrm>
          <a:off x="0" y="0"/>
          <a:ext cx="0" cy="0"/>
          <a:chOff x="0" y="0"/>
          <a:chExt cx="0" cy="0"/>
        </a:xfrm>
      </p:grpSpPr>
      <p:sp>
        <p:nvSpPr>
          <p:cNvPr id="2014989707" name="Google Shape;6;p1"/>
          <p:cNvSpPr txBox="1"/>
          <p:nvPr>
            <p:ph type="title"/>
          </p:nvPr>
        </p:nvSpPr>
        <p:spPr bwMode="auto">
          <a:xfrm>
            <a:off x="457200" y="434575"/>
            <a:ext cx="6025500" cy="8574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defRPr>
            </a:lvl1pPr>
            <a:lvl2pPr lvl="1">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defRPr>
            </a:lvl2pPr>
            <a:lvl3pPr lvl="2">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defRPr>
            </a:lvl3pPr>
            <a:lvl4pPr lvl="3">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defRPr>
            </a:lvl4pPr>
            <a:lvl5pPr lvl="4">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defRPr>
            </a:lvl5pPr>
            <a:lvl6pPr lvl="5">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defRPr>
            </a:lvl6pPr>
            <a:lvl7pPr lvl="6">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defRPr>
            </a:lvl7pPr>
            <a:lvl8pPr lvl="7">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defRPr>
            </a:lvl8pPr>
            <a:lvl9pPr lvl="8">
              <a:spcBef>
                <a:spcPts val="0"/>
              </a:spcBef>
              <a:spcAft>
                <a:spcPts val="0"/>
              </a:spcAft>
              <a:buClr>
                <a:schemeClr val="lt1"/>
              </a:buClr>
              <a:buSzPts val="3600"/>
              <a:buFont typeface="Titillium Web"/>
              <a:buNone/>
              <a:defRPr sz="3600" b="1">
                <a:solidFill>
                  <a:schemeClr val="lt1"/>
                </a:solidFill>
                <a:latin typeface="Titillium Web"/>
                <a:ea typeface="Titillium Web"/>
                <a:cs typeface="Titillium Web"/>
              </a:defRPr>
            </a:lvl9pPr>
          </a:lstStyle>
          <a:p>
            <a:pPr>
              <a:defRPr/>
            </a:pPr>
            <a:endParaRPr/>
          </a:p>
        </p:txBody>
      </p:sp>
      <p:sp>
        <p:nvSpPr>
          <p:cNvPr id="1141184546" name="Google Shape;7;p1"/>
          <p:cNvSpPr txBox="1"/>
          <p:nvPr>
            <p:ph type="body" idx="1"/>
          </p:nvPr>
        </p:nvSpPr>
        <p:spPr bwMode="auto">
          <a:xfrm>
            <a:off x="457200" y="1428748"/>
            <a:ext cx="6025500" cy="3148800"/>
          </a:xfrm>
          <a:prstGeom prst="rect">
            <a:avLst/>
          </a:prstGeom>
          <a:noFill/>
          <a:ln>
            <a:noFill/>
          </a:ln>
        </p:spPr>
        <p:txBody>
          <a:bodyPr spcFirstLastPara="1" wrap="square" lIns="0" tIns="0" rIns="0" bIns="0" anchor="t" anchorCtr="0">
            <a:noAutofit/>
          </a:bodyPr>
          <a:lstStyle>
            <a:lvl1pPr marL="457200" lvl="0" indent="-381000">
              <a:spcBef>
                <a:spcPts val="600"/>
              </a:spcBef>
              <a:spcAft>
                <a:spcPts val="0"/>
              </a:spcAft>
              <a:buClr>
                <a:srgbClr val="7DFFB1"/>
              </a:buClr>
              <a:buSzPts val="2400"/>
              <a:buFont typeface="Titillium Web Light"/>
              <a:buChar char="▰"/>
              <a:defRPr sz="2400">
                <a:solidFill>
                  <a:schemeClr val="lt1"/>
                </a:solidFill>
                <a:latin typeface="Titillium Web Light"/>
                <a:ea typeface="Titillium Web Light"/>
                <a:cs typeface="Titillium Web Light"/>
              </a:defRPr>
            </a:lvl1pPr>
            <a:lvl2pPr marL="914400" lvl="1"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defRPr>
            </a:lvl2pPr>
            <a:lvl3pPr marL="1371600" lvl="2"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defRPr>
            </a:lvl3pPr>
            <a:lvl4pPr marL="1828800" lvl="3"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defRPr>
            </a:lvl4pPr>
            <a:lvl5pPr marL="2286000" lvl="4"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defRPr>
            </a:lvl5pPr>
            <a:lvl6pPr marL="2743200" lvl="5"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defRPr>
            </a:lvl6pPr>
            <a:lvl7pPr marL="3200400" lvl="6"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defRPr>
            </a:lvl7pPr>
            <a:lvl8pPr marL="3657600" lvl="7"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defRPr>
            </a:lvl8pPr>
            <a:lvl9pPr marL="4114800" lvl="8" indent="-381000">
              <a:spcBef>
                <a:spcPts val="0"/>
              </a:spcBef>
              <a:spcAft>
                <a:spcPts val="0"/>
              </a:spcAft>
              <a:buClr>
                <a:schemeClr val="lt1"/>
              </a:buClr>
              <a:buSzPts val="2400"/>
              <a:buFont typeface="Titillium Web Light"/>
              <a:buChar char="■"/>
              <a:defRPr sz="2400">
                <a:solidFill>
                  <a:schemeClr val="lt1"/>
                </a:solidFill>
                <a:latin typeface="Titillium Web Light"/>
                <a:ea typeface="Titillium Web Light"/>
                <a:cs typeface="Titillium Web Light"/>
              </a:defRPr>
            </a:lvl9pPr>
          </a:lstStyle>
          <a:p>
            <a:pPr>
              <a:defRPr/>
            </a:pPr>
            <a:endParaRPr/>
          </a:p>
        </p:txBody>
      </p:sp>
      <p:sp>
        <p:nvSpPr>
          <p:cNvPr id="1347984896" name="Google Shape;8;p1"/>
          <p:cNvSpPr txBox="1"/>
          <p:nvPr>
            <p:ph type="sldNum" idx="12"/>
          </p:nvPr>
        </p:nvSpPr>
        <p:spPr bwMode="auto">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300">
                <a:solidFill>
                  <a:srgbClr val="0037B3"/>
                </a:solidFill>
                <a:latin typeface="Titillium Web Light"/>
                <a:ea typeface="Titillium Web Light"/>
                <a:cs typeface="Titillium Web Light"/>
              </a:defRPr>
            </a:lvl1pPr>
            <a:lvl2pPr lvl="1" algn="r">
              <a:buNone/>
              <a:defRPr sz="1300">
                <a:solidFill>
                  <a:srgbClr val="0037B3"/>
                </a:solidFill>
                <a:latin typeface="Titillium Web Light"/>
                <a:ea typeface="Titillium Web Light"/>
                <a:cs typeface="Titillium Web Light"/>
              </a:defRPr>
            </a:lvl2pPr>
            <a:lvl3pPr lvl="2" algn="r">
              <a:buNone/>
              <a:defRPr sz="1300">
                <a:solidFill>
                  <a:srgbClr val="0037B3"/>
                </a:solidFill>
                <a:latin typeface="Titillium Web Light"/>
                <a:ea typeface="Titillium Web Light"/>
                <a:cs typeface="Titillium Web Light"/>
              </a:defRPr>
            </a:lvl3pPr>
            <a:lvl4pPr lvl="3" algn="r">
              <a:buNone/>
              <a:defRPr sz="1300">
                <a:solidFill>
                  <a:srgbClr val="0037B3"/>
                </a:solidFill>
                <a:latin typeface="Titillium Web Light"/>
                <a:ea typeface="Titillium Web Light"/>
                <a:cs typeface="Titillium Web Light"/>
              </a:defRPr>
            </a:lvl4pPr>
            <a:lvl5pPr lvl="4" algn="r">
              <a:buNone/>
              <a:defRPr sz="1300">
                <a:solidFill>
                  <a:srgbClr val="0037B3"/>
                </a:solidFill>
                <a:latin typeface="Titillium Web Light"/>
                <a:ea typeface="Titillium Web Light"/>
                <a:cs typeface="Titillium Web Light"/>
              </a:defRPr>
            </a:lvl5pPr>
            <a:lvl6pPr lvl="5" algn="r">
              <a:buNone/>
              <a:defRPr sz="1300">
                <a:solidFill>
                  <a:srgbClr val="0037B3"/>
                </a:solidFill>
                <a:latin typeface="Titillium Web Light"/>
                <a:ea typeface="Titillium Web Light"/>
                <a:cs typeface="Titillium Web Light"/>
              </a:defRPr>
            </a:lvl6pPr>
            <a:lvl7pPr lvl="6" algn="r">
              <a:buNone/>
              <a:defRPr sz="1300">
                <a:solidFill>
                  <a:srgbClr val="0037B3"/>
                </a:solidFill>
                <a:latin typeface="Titillium Web Light"/>
                <a:ea typeface="Titillium Web Light"/>
                <a:cs typeface="Titillium Web Light"/>
              </a:defRPr>
            </a:lvl7pPr>
            <a:lvl8pPr lvl="7" algn="r">
              <a:buNone/>
              <a:defRPr sz="1300">
                <a:solidFill>
                  <a:srgbClr val="0037B3"/>
                </a:solidFill>
                <a:latin typeface="Titillium Web Light"/>
                <a:ea typeface="Titillium Web Light"/>
                <a:cs typeface="Titillium Web Light"/>
              </a:defRPr>
            </a:lvl8pPr>
            <a:lvl9pPr lvl="8" algn="r">
              <a:buNone/>
              <a:defRPr sz="1300">
                <a:solidFill>
                  <a:srgbClr val="0037B3"/>
                </a:solidFill>
                <a:latin typeface="Titillium Web Light"/>
                <a:ea typeface="Titillium Web Light"/>
                <a:cs typeface="Titillium Web Light"/>
              </a:defRPr>
            </a:lvl9pPr>
          </a:lstStyle>
          <a:p>
            <a:pPr marL="0" lvl="0" indent="0" algn="r">
              <a:spcBef>
                <a:spcPts val="0"/>
              </a:spcBef>
              <a:spcAft>
                <a:spcPts val="0"/>
              </a:spcAft>
              <a:buNone/>
              <a:defRPr/>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dt="0" ftr="0" hdr="0" sldNum="1"/>
  <p:txStyles>
    <p:title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titleStyle>
    <p:body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bodyStyle>
    <p:otherStyle>
      <a:defPPr marR="0" lvl="0" algn="l">
        <a:lnSpc>
          <a:spcPct val="100000"/>
        </a:lnSpc>
        <a:spcBef>
          <a:spcPts val="0"/>
        </a:spcBef>
        <a:spcAft>
          <a:spcPts val="0"/>
        </a:spcAft>
      </a:defPPr>
      <a:lvl1pPr marR="0" lvl="0"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1pPr>
      <a:lvl2pPr marR="0" lvl="1"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2pPr>
      <a:lvl3pPr marR="0" lvl="2"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3pPr>
      <a:lvl4pPr marR="0" lvl="3"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4pPr>
      <a:lvl5pPr marR="0" lvl="4"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5pPr>
      <a:lvl6pPr marR="0" lvl="5"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6pPr>
      <a:lvl7pPr marR="0" lvl="6"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7pPr>
      <a:lvl8pPr marR="0" lvl="7"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8pPr>
      <a:lvl9pPr marR="0" lvl="8" algn="l">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image" Target="../media/image9.png"/><Relationship Id="rId6" Type="http://schemas.openxmlformats.org/officeDocument/2006/relationships/image" Target="../media/image10.png"/><Relationship Id="rId7" Type="http://schemas.openxmlformats.org/officeDocument/2006/relationships/image" Target="../media/image11.png"/><Relationship Id="rId8" Type="http://schemas.openxmlformats.org/officeDocument/2006/relationships/hyperlink" Target="https://emojipedia.org/broken-heart" TargetMode="External"/><Relationship Id="rId9"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781279009" name="Google Shape;54;p11"/>
          <p:cNvSpPr txBox="1"/>
          <p:nvPr>
            <p:ph type="ctrTitle"/>
          </p:nvPr>
        </p:nvSpPr>
        <p:spPr bwMode="auto">
          <a:xfrm>
            <a:off x="685800" y="743850"/>
            <a:ext cx="8118000" cy="1159800"/>
          </a:xfrm>
          <a:prstGeom prst="rect">
            <a:avLst/>
          </a:prstGeom>
        </p:spPr>
        <p:txBody>
          <a:bodyPr spcFirstLastPara="1" wrap="square" lIns="0" tIns="0" rIns="0" bIns="0" anchor="t" anchorCtr="0">
            <a:noAutofit/>
          </a:bodyPr>
          <a:lstStyle/>
          <a:p>
            <a:pPr marL="0" lvl="0" indent="0" algn="l">
              <a:spcBef>
                <a:spcPts val="0"/>
              </a:spcBef>
              <a:spcAft>
                <a:spcPts val="0"/>
              </a:spcAft>
              <a:buNone/>
              <a:defRPr/>
            </a:pPr>
            <a:r>
              <a:rPr lang="en"/>
              <a:t>W25 CS 136 </a:t>
            </a:r>
            <a:endParaRPr/>
          </a:p>
          <a:p>
            <a:pPr marL="0" lvl="0" indent="0" algn="l">
              <a:spcBef>
                <a:spcPts val="0"/>
              </a:spcBef>
              <a:spcAft>
                <a:spcPts val="0"/>
              </a:spcAft>
              <a:buNone/>
              <a:defRPr/>
            </a:pPr>
            <a:r>
              <a:rPr lang="en"/>
              <a:t>Midterm Review</a:t>
            </a:r>
            <a:endParaRPr sz="2800">
              <a:latin typeface="Calibri"/>
              <a:ea typeface="Calibri"/>
              <a:cs typeface="Calibri"/>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095930458" name="Google Shape;77;p14"/>
          <p:cNvSpPr txBox="1"/>
          <p:nvPr>
            <p:ph type="body" idx="1"/>
          </p:nvPr>
        </p:nvSpPr>
        <p:spPr bwMode="auto">
          <a:xfrm>
            <a:off x="457200" y="438149"/>
            <a:ext cx="7020000" cy="3321000"/>
          </a:xfrm>
          <a:prstGeom prst="rect">
            <a:avLst/>
          </a:prstGeom>
        </p:spPr>
        <p:txBody>
          <a:bodyPr spcFirstLastPara="1" wrap="square" lIns="0" tIns="0" rIns="0" bIns="0" anchor="t" anchorCtr="0">
            <a:noAutofit/>
          </a:bodyPr>
          <a:lstStyle/>
          <a:p>
            <a:pPr marL="457200" lvl="0" indent="-330200" algn="l">
              <a:spcBef>
                <a:spcPts val="600"/>
              </a:spcBef>
              <a:spcAft>
                <a:spcPts val="0"/>
              </a:spcAft>
              <a:buSzPts val="1600"/>
              <a:buFont typeface="Titillium Web"/>
              <a:buAutoNum type="arabicParenR"/>
              <a:defRPr/>
            </a:pPr>
            <a:r>
              <a:rPr lang="en" b="1">
                <a:latin typeface="Titillium Web"/>
                <a:ea typeface="Titillium Web"/>
                <a:cs typeface="Titillium Web"/>
              </a:rPr>
              <a:t>What’s the difference between pass by reference vs pass by value?</a:t>
            </a:r>
            <a:endParaRPr b="1">
              <a:latin typeface="Titillium Web"/>
              <a:ea typeface="Titillium Web"/>
              <a:cs typeface="Titillium Web"/>
            </a:endParaRPr>
          </a:p>
          <a:p>
            <a:pPr marL="0" lvl="0" indent="0" algn="l">
              <a:spcBef>
                <a:spcPts val="600"/>
              </a:spcBef>
              <a:spcAft>
                <a:spcPts val="0"/>
              </a:spcAft>
              <a:buNone/>
              <a:defRPr/>
            </a:pPr>
            <a:endParaRPr/>
          </a:p>
          <a:p>
            <a:pPr marL="0" lvl="0" indent="0" algn="l">
              <a:spcBef>
                <a:spcPts val="600"/>
              </a:spcBef>
              <a:spcAft>
                <a:spcPts val="0"/>
              </a:spcAft>
              <a:buNone/>
              <a:defRPr/>
            </a:pPr>
            <a:r>
              <a:rPr lang="en"/>
              <a:t>Pass by value sends a copy of the data, pass by reference sends the address. If you do pass by reference, it’s possible to mutate the original value of the data that was given to the function.</a:t>
            </a:r>
            <a:endParaRPr/>
          </a:p>
          <a:p>
            <a:pPr marL="0" lvl="0" indent="0" algn="l">
              <a:spcBef>
                <a:spcPts val="600"/>
              </a:spcBef>
              <a:spcAft>
                <a:spcPts val="0"/>
              </a:spcAft>
              <a:buNone/>
              <a:defRPr/>
            </a:pPr>
            <a:endParaRPr/>
          </a:p>
          <a:p>
            <a:pPr marL="457200" lvl="0" indent="-330200" algn="l">
              <a:spcBef>
                <a:spcPts val="600"/>
              </a:spcBef>
              <a:spcAft>
                <a:spcPts val="0"/>
              </a:spcAft>
              <a:buSzPts val="1600"/>
              <a:buFont typeface="Titillium Web"/>
              <a:buAutoNum type="arabicParenR"/>
              <a:defRPr/>
            </a:pPr>
            <a:r>
              <a:rPr lang="en" b="1">
                <a:latin typeface="Titillium Web"/>
                <a:ea typeface="Titillium Web"/>
                <a:cs typeface="Titillium Web"/>
              </a:rPr>
              <a:t>Difference between const int *p and int * const p</a:t>
            </a:r>
            <a:endParaRPr b="1">
              <a:latin typeface="Titillium Web"/>
              <a:ea typeface="Titillium Web"/>
              <a:cs typeface="Titillium Web"/>
            </a:endParaRPr>
          </a:p>
          <a:p>
            <a:pPr marL="0" lvl="0" indent="0" algn="l">
              <a:spcBef>
                <a:spcPts val="600"/>
              </a:spcBef>
              <a:spcAft>
                <a:spcPts val="0"/>
              </a:spcAft>
              <a:buNone/>
              <a:defRPr/>
            </a:pPr>
            <a:endParaRPr/>
          </a:p>
          <a:p>
            <a:pPr marL="0" lvl="0" indent="0" algn="l">
              <a:spcBef>
                <a:spcPts val="600"/>
              </a:spcBef>
              <a:spcAft>
                <a:spcPts val="0"/>
              </a:spcAft>
              <a:buNone/>
              <a:defRPr/>
            </a:pPr>
            <a:r>
              <a:rPr lang="en"/>
              <a:t>c</a:t>
            </a:r>
            <a:r>
              <a:rPr lang="en"/>
              <a:t>onst int *p is a pointer to a constant integer. You can’t mutate the data pointed to by p, but can change what p is equal to.</a:t>
            </a:r>
            <a:endParaRPr/>
          </a:p>
          <a:p>
            <a:pPr marL="0" lvl="0" indent="0" algn="l">
              <a:spcBef>
                <a:spcPts val="600"/>
              </a:spcBef>
              <a:spcAft>
                <a:spcPts val="0"/>
              </a:spcAft>
              <a:buNone/>
              <a:defRPr/>
            </a:pPr>
            <a:r>
              <a:rPr lang="en"/>
              <a:t>i</a:t>
            </a:r>
            <a:r>
              <a:rPr lang="en"/>
              <a:t>nt * const p is a constant pointer to an integer. </a:t>
            </a:r>
            <a:r>
              <a:rPr lang="en"/>
              <a:t>You can mutate the data pointed to by p, but can’t change what p is equal to.</a:t>
            </a:r>
            <a:r>
              <a:rPr lang="en"/>
              <a:t> </a:t>
            </a:r>
            <a:endParaRPr/>
          </a:p>
        </p:txBody>
      </p:sp>
      <p:sp>
        <p:nvSpPr>
          <p:cNvPr id="837496967" name="Google Shape;78;p14"/>
          <p:cNvSpPr txBox="1"/>
          <p:nvPr>
            <p:ph type="sldNum" idx="12"/>
          </p:nvPr>
        </p:nvSpPr>
        <p:spPr bwMode="auto">
          <a:xfrm>
            <a:off x="8480584" y="4749851"/>
            <a:ext cx="548700" cy="393600"/>
          </a:xfrm>
          <a:prstGeom prst="rect">
            <a:avLst/>
          </a:prstGeom>
        </p:spPr>
        <p:txBody>
          <a:bodyPr spcFirstLastPara="1" wrap="square" lIns="0" tIns="0" rIns="0" bIns="0" anchor="ctr" anchorCtr="0">
            <a:noAutofit/>
          </a:body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281419724" name="Google Shape;83;p15"/>
          <p:cNvSpPr txBox="1"/>
          <p:nvPr>
            <p:ph type="body" idx="1"/>
          </p:nvPr>
        </p:nvSpPr>
        <p:spPr bwMode="auto">
          <a:xfrm>
            <a:off x="457200" y="209550"/>
            <a:ext cx="7020000" cy="4600500"/>
          </a:xfrm>
          <a:prstGeom prst="rect">
            <a:avLst/>
          </a:prstGeom>
        </p:spPr>
        <p:txBody>
          <a:bodyPr spcFirstLastPara="1" wrap="square" lIns="0" tIns="0" rIns="0" bIns="0" anchor="t" anchorCtr="0">
            <a:noAutofit/>
          </a:bodyPr>
          <a:lstStyle/>
          <a:p>
            <a:pPr marL="0" lvl="0" indent="0" algn="l">
              <a:spcBef>
                <a:spcPts val="600"/>
              </a:spcBef>
              <a:spcAft>
                <a:spcPts val="0"/>
              </a:spcAft>
              <a:buNone/>
              <a:defRPr/>
            </a:pPr>
            <a:r>
              <a:rPr lang="en" b="1">
                <a:latin typeface="Titillium Web"/>
                <a:ea typeface="Titillium Web"/>
                <a:cs typeface="Titillium Web"/>
              </a:rPr>
              <a:t>3) </a:t>
            </a:r>
            <a:r>
              <a:rPr lang="en" b="1">
                <a:latin typeface="Titillium Web"/>
                <a:ea typeface="Titillium Web"/>
                <a:cs typeface="Titillium Web"/>
              </a:rPr>
              <a:t>Where is a string literal stored?</a:t>
            </a:r>
            <a:endParaRPr b="1">
              <a:latin typeface="Titillium Web"/>
              <a:ea typeface="Titillium Web"/>
              <a:cs typeface="Titillium Web"/>
            </a:endParaRPr>
          </a:p>
          <a:p>
            <a:pPr marL="0" lvl="0" indent="0" algn="l">
              <a:spcBef>
                <a:spcPts val="600"/>
              </a:spcBef>
              <a:spcAft>
                <a:spcPts val="0"/>
              </a:spcAft>
              <a:buNone/>
              <a:defRPr/>
            </a:pPr>
            <a:endParaRPr/>
          </a:p>
          <a:p>
            <a:pPr marL="0" lvl="0" indent="0" algn="l">
              <a:spcBef>
                <a:spcPts val="600"/>
              </a:spcBef>
              <a:spcAft>
                <a:spcPts val="0"/>
              </a:spcAft>
              <a:buNone/>
              <a:defRPr/>
            </a:pPr>
            <a:r>
              <a:rPr lang="en"/>
              <a:t>Read only data</a:t>
            </a:r>
            <a:endParaRPr/>
          </a:p>
          <a:p>
            <a:pPr marL="0" lvl="0" indent="0" algn="l">
              <a:spcBef>
                <a:spcPts val="600"/>
              </a:spcBef>
              <a:spcAft>
                <a:spcPts val="0"/>
              </a:spcAft>
              <a:buClr>
                <a:schemeClr val="dk1"/>
              </a:buClr>
              <a:buSzPts val="1100"/>
              <a:buFont typeface="Arial"/>
              <a:buNone/>
              <a:defRPr/>
            </a:pPr>
            <a:endParaRPr/>
          </a:p>
          <a:p>
            <a:pPr marL="0" lvl="0" indent="0" algn="l">
              <a:spcBef>
                <a:spcPts val="600"/>
              </a:spcBef>
              <a:spcAft>
                <a:spcPts val="0"/>
              </a:spcAft>
              <a:buNone/>
              <a:defRPr/>
            </a:pPr>
            <a:r>
              <a:rPr lang="en" b="1">
                <a:latin typeface="Titillium Web"/>
                <a:ea typeface="Titillium Web"/>
                <a:cs typeface="Titillium Web"/>
              </a:rPr>
              <a:t>4) </a:t>
            </a:r>
            <a:r>
              <a:rPr lang="en" b="1">
                <a:latin typeface="Titillium Web"/>
                <a:ea typeface="Titillium Web"/>
                <a:cs typeface="Titillium Web"/>
              </a:rPr>
              <a:t>What is the difference between imperative and functional programming? Which one does C fit into? How about Racket?</a:t>
            </a:r>
            <a:endParaRPr b="1">
              <a:latin typeface="Titillium Web"/>
              <a:ea typeface="Titillium Web"/>
              <a:cs typeface="Titillium Web"/>
            </a:endParaRPr>
          </a:p>
          <a:p>
            <a:pPr marL="0" lvl="0" indent="0" algn="l">
              <a:spcBef>
                <a:spcPts val="600"/>
              </a:spcBef>
              <a:spcAft>
                <a:spcPts val="0"/>
              </a:spcAft>
              <a:buNone/>
              <a:defRPr/>
            </a:pPr>
            <a:endParaRPr/>
          </a:p>
          <a:p>
            <a:pPr marL="0" lvl="0" indent="0" algn="l">
              <a:spcBef>
                <a:spcPts val="600"/>
              </a:spcBef>
              <a:spcAft>
                <a:spcPts val="0"/>
              </a:spcAft>
              <a:buNone/>
              <a:defRPr/>
            </a:pPr>
            <a:r>
              <a:rPr lang="en"/>
              <a:t>Functional Programming: Functions are pure (no side effects), functions only return values, return values only depend on argument values, only constants are used</a:t>
            </a:r>
            <a:endParaRPr/>
          </a:p>
          <a:p>
            <a:pPr marL="0" lvl="0" indent="0" algn="l">
              <a:spcBef>
                <a:spcPts val="600"/>
              </a:spcBef>
              <a:spcAft>
                <a:spcPts val="0"/>
              </a:spcAft>
              <a:buNone/>
              <a:defRPr/>
            </a:pPr>
            <a:endParaRPr/>
          </a:p>
          <a:p>
            <a:pPr marL="0" lvl="0" indent="0" algn="l">
              <a:spcBef>
                <a:spcPts val="600"/>
              </a:spcBef>
              <a:spcAft>
                <a:spcPts val="0"/>
              </a:spcAft>
              <a:buNone/>
              <a:defRPr/>
            </a:pPr>
            <a:r>
              <a:rPr lang="en"/>
              <a:t>Procedural Programming: functions may be “impure”, variables and constants are used, and there are side effects</a:t>
            </a:r>
            <a:endParaRPr/>
          </a:p>
          <a:p>
            <a:pPr marL="0" lvl="0" indent="0" algn="l">
              <a:spcBef>
                <a:spcPts val="600"/>
              </a:spcBef>
              <a:spcAft>
                <a:spcPts val="0"/>
              </a:spcAft>
              <a:buNone/>
              <a:defRPr/>
            </a:pPr>
            <a:endParaRPr/>
          </a:p>
          <a:p>
            <a:pPr marL="0" lvl="0" indent="0" algn="l">
              <a:spcBef>
                <a:spcPts val="600"/>
              </a:spcBef>
              <a:spcAft>
                <a:spcPts val="0"/>
              </a:spcAft>
              <a:buNone/>
              <a:defRPr/>
            </a:pPr>
            <a:r>
              <a:rPr lang="en"/>
              <a:t>We’ve used both a functional and procedural programming paradigm for C.</a:t>
            </a:r>
            <a:endParaRPr/>
          </a:p>
          <a:p>
            <a:pPr marL="0" lvl="0" indent="0" algn="l">
              <a:spcBef>
                <a:spcPts val="600"/>
              </a:spcBef>
              <a:spcAft>
                <a:spcPts val="0"/>
              </a:spcAft>
              <a:buNone/>
              <a:defRPr/>
            </a:pPr>
            <a:r>
              <a:rPr lang="en"/>
              <a:t>We’ve only used a functional paradigm for Racket.</a:t>
            </a:r>
            <a:endParaRPr/>
          </a:p>
        </p:txBody>
      </p:sp>
      <p:sp>
        <p:nvSpPr>
          <p:cNvPr id="1955566261" name="Google Shape;84;p15"/>
          <p:cNvSpPr txBox="1"/>
          <p:nvPr>
            <p:ph type="sldNum" idx="12"/>
          </p:nvPr>
        </p:nvSpPr>
        <p:spPr bwMode="auto">
          <a:xfrm>
            <a:off x="8480584" y="4749851"/>
            <a:ext cx="548700" cy="393600"/>
          </a:xfrm>
          <a:prstGeom prst="rect">
            <a:avLst/>
          </a:prstGeom>
        </p:spPr>
        <p:txBody>
          <a:bodyPr spcFirstLastPara="1" wrap="square" lIns="0" tIns="0" rIns="0" bIns="0" anchor="ctr" anchorCtr="0">
            <a:noAutofit/>
          </a:bodyPr>
          <a:lstStyle/>
          <a:p>
            <a:pPr marL="0" lvl="0" indent="0" algn="r">
              <a:spcBef>
                <a:spcPts val="0"/>
              </a:spcBef>
              <a:spcAft>
                <a:spcPts val="0"/>
              </a:spcAft>
              <a:buNone/>
              <a:defRPr/>
            </a:pPr>
            <a:fld id="{00000000-1234-1234-1234-123412341234}" type="slidenum">
              <a:rPr lang="en"/>
              <a:t>‹#›</a:t>
            </a:fld>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4437405" name="Google Shape;89;p16"/>
          <p:cNvSpPr txBox="1"/>
          <p:nvPr>
            <p:ph type="title"/>
          </p:nvPr>
        </p:nvSpPr>
        <p:spPr bwMode="auto">
          <a:xfrm>
            <a:off x="457200" y="229450"/>
            <a:ext cx="6025500" cy="857400"/>
          </a:xfrm>
          <a:prstGeom prst="rect">
            <a:avLst/>
          </a:prstGeom>
        </p:spPr>
        <p:txBody>
          <a:bodyPr spcFirstLastPara="1" wrap="square" lIns="0" tIns="0" rIns="0" bIns="0" anchor="b" anchorCtr="0">
            <a:noAutofit/>
          </a:bodyPr>
          <a:lstStyle/>
          <a:p>
            <a:pPr marL="0" lvl="0" indent="0" algn="l">
              <a:spcBef>
                <a:spcPts val="0"/>
              </a:spcBef>
              <a:spcAft>
                <a:spcPts val="0"/>
              </a:spcAft>
              <a:buNone/>
              <a:defRPr/>
            </a:pPr>
            <a:r>
              <a:rPr lang="en"/>
              <a:t>Linear Algebra</a:t>
            </a:r>
            <a:endParaRPr/>
          </a:p>
        </p:txBody>
      </p:sp>
      <p:sp>
        <p:nvSpPr>
          <p:cNvPr id="1349040862" name="Google Shape;90;p16"/>
          <p:cNvSpPr txBox="1"/>
          <p:nvPr>
            <p:ph type="sldNum" idx="12"/>
          </p:nvPr>
        </p:nvSpPr>
        <p:spPr bwMode="auto">
          <a:xfrm>
            <a:off x="8480584" y="4749851"/>
            <a:ext cx="548700" cy="393600"/>
          </a:xfrm>
          <a:prstGeom prst="rect">
            <a:avLst/>
          </a:prstGeom>
        </p:spPr>
        <p:txBody>
          <a:bodyPr spcFirstLastPara="1" wrap="square" lIns="0" tIns="0" rIns="0" bIns="0" anchor="ctr" anchorCtr="0">
            <a:noAutofit/>
          </a:bodyPr>
          <a:lstStyle/>
          <a:p>
            <a:pPr marL="0" lvl="0" indent="0" algn="r">
              <a:spcBef>
                <a:spcPts val="0"/>
              </a:spcBef>
              <a:spcAft>
                <a:spcPts val="0"/>
              </a:spcAft>
              <a:buNone/>
              <a:defRPr/>
            </a:pPr>
            <a:fld id="{00000000-1234-1234-1234-123412341234}" type="slidenum">
              <a:rPr lang="en"/>
              <a:t>‹#›</a:t>
            </a:fld>
            <a:endParaRPr/>
          </a:p>
        </p:txBody>
      </p:sp>
      <p:sp>
        <p:nvSpPr>
          <p:cNvPr id="212813225" name="Google Shape;91;p16"/>
          <p:cNvSpPr txBox="1"/>
          <p:nvPr>
            <p:ph type="body" idx="1"/>
          </p:nvPr>
        </p:nvSpPr>
        <p:spPr bwMode="auto">
          <a:xfrm>
            <a:off x="457200" y="1213100"/>
            <a:ext cx="5257800" cy="1304400"/>
          </a:xfrm>
          <a:prstGeom prst="rect">
            <a:avLst/>
          </a:prstGeom>
        </p:spPr>
        <p:txBody>
          <a:bodyPr spcFirstLastPara="1" wrap="square" lIns="0" tIns="0" rIns="0" bIns="0" anchor="t" anchorCtr="0">
            <a:noAutofit/>
          </a:bodyPr>
          <a:lstStyle/>
          <a:p>
            <a:pPr marL="0" lvl="0" indent="0" algn="l">
              <a:spcBef>
                <a:spcPts val="600"/>
              </a:spcBef>
              <a:spcAft>
                <a:spcPts val="0"/>
              </a:spcAft>
              <a:buClr>
                <a:schemeClr val="dk1"/>
              </a:buClr>
              <a:buSzPts val="1100"/>
              <a:buFont typeface="Arial"/>
              <a:buNone/>
              <a:defRPr/>
            </a:pPr>
            <a:r>
              <a:rPr lang="en"/>
              <a:t>Instead of studying for MATH136, many students are busy playing league of legends. Help them create a program to perform matrix multiplication to aid their studying and lock in! </a:t>
            </a:r>
            <a:endParaRPr/>
          </a:p>
        </p:txBody>
      </p:sp>
      <p:pic>
        <p:nvPicPr>
          <p:cNvPr id="878078883" name="Google Shape;92;p16"/>
          <p:cNvPicPr/>
          <p:nvPr/>
        </p:nvPicPr>
        <p:blipFill>
          <a:blip r:embed="rId3">
            <a:alphaModFix/>
          </a:blip>
          <a:stretch/>
        </p:blipFill>
        <p:spPr bwMode="auto">
          <a:xfrm>
            <a:off x="5599825" y="2880304"/>
            <a:ext cx="3285575" cy="2133825"/>
          </a:xfrm>
          <a:prstGeom prst="rect">
            <a:avLst/>
          </a:prstGeom>
          <a:noFill/>
          <a:ln>
            <a:noFill/>
          </a:ln>
        </p:spPr>
      </p:pic>
      <p:pic>
        <p:nvPicPr>
          <p:cNvPr id="1276111346" name="Google Shape;93;p16"/>
          <p:cNvPicPr/>
          <p:nvPr/>
        </p:nvPicPr>
        <p:blipFill>
          <a:blip r:embed="rId4">
            <a:alphaModFix/>
          </a:blip>
          <a:stretch/>
        </p:blipFill>
        <p:spPr bwMode="auto">
          <a:xfrm>
            <a:off x="5289850" y="2433250"/>
            <a:ext cx="3785775" cy="2868024"/>
          </a:xfrm>
          <a:prstGeom prst="rect">
            <a:avLst/>
          </a:prstGeom>
          <a:noFill/>
          <a:ln>
            <a:noFill/>
          </a:ln>
        </p:spPr>
      </p:pic>
      <p:pic>
        <p:nvPicPr>
          <p:cNvPr id="1059368262" name="Google Shape;94;p16"/>
          <p:cNvPicPr/>
          <p:nvPr/>
        </p:nvPicPr>
        <p:blipFill>
          <a:blip r:embed="rId5">
            <a:alphaModFix/>
          </a:blip>
          <a:stretch/>
        </p:blipFill>
        <p:spPr bwMode="auto">
          <a:xfrm>
            <a:off x="6691375" y="229449"/>
            <a:ext cx="2065550" cy="1580300"/>
          </a:xfrm>
          <a:prstGeom prst="rect">
            <a:avLst/>
          </a:prstGeom>
          <a:noFill/>
          <a:ln>
            <a:noFill/>
          </a:ln>
        </p:spPr>
      </p:pic>
      <p:pic>
        <p:nvPicPr>
          <p:cNvPr id="1414192256" name="Google Shape;95;p16"/>
          <p:cNvPicPr/>
          <p:nvPr/>
        </p:nvPicPr>
        <p:blipFill>
          <a:blip r:embed="rId6">
            <a:alphaModFix/>
          </a:blip>
          <a:stretch/>
        </p:blipFill>
        <p:spPr bwMode="auto">
          <a:xfrm>
            <a:off x="3886425" y="2809850"/>
            <a:ext cx="803025" cy="803025"/>
          </a:xfrm>
          <a:prstGeom prst="rect">
            <a:avLst/>
          </a:prstGeom>
          <a:noFill/>
          <a:ln>
            <a:noFill/>
          </a:ln>
        </p:spPr>
      </p:pic>
      <p:sp>
        <p:nvSpPr>
          <p:cNvPr id="282458184" name="Google Shape;96;p16"/>
          <p:cNvSpPr/>
          <p:nvPr/>
        </p:nvSpPr>
        <p:spPr bwMode="auto">
          <a:xfrm rot="847119">
            <a:off x="4704140" y="3217973"/>
            <a:ext cx="1113021" cy="291880"/>
          </a:xfrm>
          <a:prstGeom prst="right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defRPr/>
            </a:pPr>
            <a:endParaRPr>
              <a:solidFill>
                <a:srgbClr val="980000"/>
              </a:solidFill>
              <a:highlight>
                <a:srgbClr val="FF0000"/>
              </a:highlight>
              <a:latin typeface="Titillium Web Light"/>
              <a:ea typeface="Titillium Web Light"/>
              <a:cs typeface="Titillium Web Light"/>
            </a:endParaRPr>
          </a:p>
        </p:txBody>
      </p:sp>
      <p:pic>
        <p:nvPicPr>
          <p:cNvPr id="1270226949" name="Google Shape;97;p16"/>
          <p:cNvPicPr/>
          <p:nvPr/>
        </p:nvPicPr>
        <p:blipFill>
          <a:blip r:embed="rId4">
            <a:alphaModFix/>
          </a:blip>
          <a:stretch/>
        </p:blipFill>
        <p:spPr bwMode="auto">
          <a:xfrm>
            <a:off x="5831845" y="3036000"/>
            <a:ext cx="1175931" cy="1144026"/>
          </a:xfrm>
          <a:prstGeom prst="rect">
            <a:avLst/>
          </a:prstGeom>
          <a:noFill/>
          <a:ln>
            <a:noFill/>
          </a:ln>
        </p:spPr>
      </p:pic>
      <p:sp>
        <p:nvSpPr>
          <p:cNvPr id="1202948620" name="Google Shape;98;p16"/>
          <p:cNvSpPr/>
          <p:nvPr/>
        </p:nvSpPr>
        <p:spPr bwMode="auto">
          <a:xfrm rot="5955465">
            <a:off x="6942995" y="2093575"/>
            <a:ext cx="745916" cy="341121"/>
          </a:xfrm>
          <a:prstGeom prst="rightArrow">
            <a:avLst>
              <a:gd name="adj1" fmla="val 50000"/>
              <a:gd name="adj2" fmla="val 50000"/>
            </a:avLst>
          </a:prstGeom>
          <a:solidFill>
            <a:srgbClr val="FF0000"/>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a:spcBef>
                <a:spcPts val="0"/>
              </a:spcBef>
              <a:spcAft>
                <a:spcPts val="0"/>
              </a:spcAft>
              <a:buNone/>
              <a:defRPr/>
            </a:pPr>
            <a:endParaRPr>
              <a:solidFill>
                <a:srgbClr val="980000"/>
              </a:solidFill>
              <a:highlight>
                <a:srgbClr val="FF0000"/>
              </a:highlight>
              <a:latin typeface="Titillium Web Light"/>
              <a:ea typeface="Titillium Web Light"/>
              <a:cs typeface="Titillium Web Light"/>
            </a:endParaRPr>
          </a:p>
        </p:txBody>
      </p:sp>
      <p:pic>
        <p:nvPicPr>
          <p:cNvPr id="1588289574" name="Google Shape;99;p16"/>
          <p:cNvPicPr/>
          <p:nvPr/>
        </p:nvPicPr>
        <p:blipFill>
          <a:blip r:embed="rId7">
            <a:alphaModFix/>
          </a:blip>
          <a:stretch/>
        </p:blipFill>
        <p:spPr bwMode="auto">
          <a:xfrm>
            <a:off x="3681325" y="3976000"/>
            <a:ext cx="1644500" cy="1094350"/>
          </a:xfrm>
          <a:prstGeom prst="rect">
            <a:avLst/>
          </a:prstGeom>
          <a:noFill/>
          <a:ln>
            <a:noFill/>
          </a:ln>
        </p:spPr>
      </p:pic>
      <p:sp>
        <p:nvSpPr>
          <p:cNvPr id="575019868" name="Google Shape;100;p16"/>
          <p:cNvSpPr txBox="1"/>
          <p:nvPr/>
        </p:nvSpPr>
        <p:spPr bwMode="auto">
          <a:xfrm rot="-1491349">
            <a:off x="2803109" y="3880482"/>
            <a:ext cx="1398880" cy="569375"/>
          </a:xfrm>
          <a:prstGeom prst="rect">
            <a:avLst/>
          </a:prstGeom>
          <a:noFill/>
          <a:ln>
            <a:noFill/>
          </a:ln>
        </p:spPr>
        <p:txBody>
          <a:bodyPr spcFirstLastPara="1" wrap="square" lIns="91425" tIns="91425" rIns="91425" bIns="91425" anchor="t" anchorCtr="0">
            <a:spAutoFit/>
          </a:bodyPr>
          <a:lstStyle/>
          <a:p>
            <a:pPr marL="0" lvl="0" indent="0" algn="l">
              <a:spcBef>
                <a:spcPts val="0"/>
              </a:spcBef>
              <a:spcAft>
                <a:spcPts val="0"/>
              </a:spcAft>
              <a:buNone/>
              <a:defRPr/>
            </a:pPr>
            <a:r>
              <a:rPr lang="en" sz="1000">
                <a:solidFill>
                  <a:schemeClr val="lt1"/>
                </a:solidFill>
                <a:highlight>
                  <a:schemeClr val="dk1"/>
                </a:highlight>
                <a:latin typeface="Titillium Web Light"/>
                <a:ea typeface="Titillium Web Light"/>
                <a:cs typeface="Titillium Web Light"/>
              </a:rPr>
              <a:t>Bro’s Math136 grades </a:t>
            </a:r>
            <a:r>
              <a:rPr lang="en" sz="1500" u="sng">
                <a:solidFill>
                  <a:schemeClr val="hlink"/>
                </a:solidFill>
                <a:highlight>
                  <a:schemeClr val="dk1"/>
                </a:highlight>
                <a:hlinkClick r:id="rId8" tooltip="https://emojipedia.org/broken-heart"/>
              </a:rPr>
              <a:t>💔💔💔</a:t>
            </a:r>
            <a:endParaRPr sz="1000">
              <a:solidFill>
                <a:schemeClr val="lt1"/>
              </a:solidFill>
              <a:highlight>
                <a:schemeClr val="dk1"/>
              </a:highlight>
              <a:latin typeface="Titillium Web Light"/>
              <a:ea typeface="Titillium Web Light"/>
              <a:cs typeface="Titillium Web Light"/>
            </a:endParaRPr>
          </a:p>
        </p:txBody>
      </p:sp>
      <p:pic>
        <p:nvPicPr>
          <p:cNvPr id="54995196" name="Google Shape;101;p16"/>
          <p:cNvPicPr/>
          <p:nvPr/>
        </p:nvPicPr>
        <p:blipFill>
          <a:blip r:embed="rId9">
            <a:alphaModFix/>
          </a:blip>
          <a:stretch/>
        </p:blipFill>
        <p:spPr bwMode="auto">
          <a:xfrm>
            <a:off x="152400" y="2669900"/>
            <a:ext cx="2321201" cy="2321201"/>
          </a:xfrm>
          <a:prstGeom prst="rect">
            <a:avLst/>
          </a:prstGeom>
          <a:noFill/>
          <a:ln>
            <a:noFill/>
          </a:ln>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Ninacor template">
  <a:themeElements>
    <a:clrScheme name="Custom 347">
      <a:dk1>
        <a:srgbClr val="000000"/>
      </a:dk1>
      <a:lt1>
        <a:srgbClr val="FFFFFF"/>
      </a:lt1>
      <a:dk2>
        <a:srgbClr val="9199AA"/>
      </a:dk2>
      <a:lt2>
        <a:srgbClr val="E4E7EC"/>
      </a:lt2>
      <a:accent1>
        <a:srgbClr val="002988"/>
      </a:accent1>
      <a:accent2>
        <a:srgbClr val="004CF8"/>
      </a:accent2>
      <a:accent3>
        <a:srgbClr val="7DFFB1"/>
      </a:accent3>
      <a:accent4>
        <a:srgbClr val="E0FF7D"/>
      </a:accent4>
      <a:accent5>
        <a:srgbClr val="FFF16B"/>
      </a:accent5>
      <a:accent6>
        <a:srgbClr val="FFFFFF"/>
      </a:accent6>
      <a:hlink>
        <a:srgbClr val="FFFFFF"/>
      </a:hlink>
      <a:folHlink>
        <a:srgbClr val="6611CC"/>
      </a:folHlink>
    </a:clrScheme>
    <a:fontScheme name="Office">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Arial"/>
        <a:cs typeface="Arial"/>
      </a:majorFont>
      <a:minorFont>
        <a:latin typeface="Arial"/>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otalTime>0</TotalTime>
  <Words>0</Words>
  <Application>ONLYOFFICE/8.3.3.21</Application>
  <PresentationFormat>On-screen Show (4:3)</PresentationFormat>
  <Paragraphs>0</Paragraphs>
  <Slides>4</Slides>
  <Notes>4</Notes>
  <HiddenSlides>0</HiddenSlides>
  <MMClips>2</MMClips>
  <ScaleCrop>0</ScaleCrop>
  <HeadingPairs>
    <vt:vector size="4" baseType="variant">
      <vt:variant>
        <vt:lpstr>Theme</vt:lpstr>
      </vt:variant>
      <vt:variant>
        <vt:i4>1</vt:i4>
      </vt:variant>
      <vt:variant>
        <vt:lpstr>Slide Titles</vt:lpstr>
      </vt:variant>
      <vt:variant>
        <vt:i4>4</vt:i4>
      </vt:variant>
    </vt:vector>
  </HeadingPairs>
  <TitlesOfParts>
    <vt:vector size="5" baseType="lpstr">
      <vt:lpstr>Theme 1</vt:lpstr>
      <vt:lpstr>Slide 1</vt:lpstr>
      <vt:lpstr>Slide 2</vt:lpstr>
      <vt:lpstr>Slide 3</vt:lpstr>
      <vt:lpstr>Slide 4</vt:lpstr>
    </vt:vector>
  </TitlesOfParts>
  <LinksUpToDate>0</LinksUpToDate>
  <SharedDoc>0</SharedDoc>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
</cp:coreProperties>
</file>