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8" r:id="rId3"/>
    <p:sldId id="292" r:id="rId4"/>
    <p:sldId id="259" r:id="rId5"/>
    <p:sldId id="271" r:id="rId6"/>
    <p:sldId id="261" r:id="rId7"/>
    <p:sldId id="294" r:id="rId8"/>
    <p:sldId id="293" r:id="rId9"/>
    <p:sldId id="295" r:id="rId10"/>
    <p:sldId id="296" r:id="rId11"/>
    <p:sldId id="297" r:id="rId12"/>
    <p:sldId id="301" r:id="rId13"/>
    <p:sldId id="298" r:id="rId14"/>
    <p:sldId id="300" r:id="rId15"/>
    <p:sldId id="302" r:id="rId16"/>
    <p:sldId id="303" r:id="rId17"/>
    <p:sldId id="305" r:id="rId18"/>
    <p:sldId id="304" r:id="rId19"/>
    <p:sldId id="299"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76CC5743-5CF7-4462-B48C-C188D6AB442A}">
          <p14:sldIdLst>
            <p14:sldId id="256"/>
            <p14:sldId id="278"/>
            <p14:sldId id="292"/>
            <p14:sldId id="259"/>
            <p14:sldId id="271"/>
            <p14:sldId id="261"/>
            <p14:sldId id="294"/>
            <p14:sldId id="293"/>
            <p14:sldId id="295"/>
            <p14:sldId id="296"/>
            <p14:sldId id="297"/>
            <p14:sldId id="301"/>
            <p14:sldId id="298"/>
            <p14:sldId id="300"/>
            <p14:sldId id="302"/>
            <p14:sldId id="303"/>
            <p14:sldId id="305"/>
            <p14:sldId id="304"/>
          </p14:sldIdLst>
        </p14:section>
        <p14:section name="Appendix" id="{B5DBA9FE-BC32-43D6-9364-242402136B2F}">
          <p14:sldIdLst>
            <p14:sldId id="29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0000"/>
    <a:srgbClr val="127FCD"/>
    <a:srgbClr val="2E2E2E"/>
    <a:srgbClr val="C00000"/>
    <a:srgbClr val="417FB0"/>
    <a:srgbClr val="FFE8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5663FB-09A9-4AEC-A0D5-41F4C1BB6C2B}" v="27" dt="2023-10-09T09:27:46.2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p:scale>
          <a:sx n="100" d="100"/>
          <a:sy n="100" d="100"/>
        </p:scale>
        <p:origin x="912" y="23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正彰 八木" userId="0ef27fdd03dc4209" providerId="LiveId" clId="{57494922-A9A9-4226-985C-CA95588E824B}"/>
    <pc:docChg chg="undo custSel addSld delSld modSld sldOrd modSection">
      <pc:chgData name="正彰 八木" userId="0ef27fdd03dc4209" providerId="LiveId" clId="{57494922-A9A9-4226-985C-CA95588E824B}" dt="2023-06-04T11:40:23.302" v="9300"/>
      <pc:docMkLst>
        <pc:docMk/>
      </pc:docMkLst>
      <pc:sldChg chg="modSp mod">
        <pc:chgData name="正彰 八木" userId="0ef27fdd03dc4209" providerId="LiveId" clId="{57494922-A9A9-4226-985C-CA95588E824B}" dt="2023-05-29T17:26:02.652" v="7775" actId="20577"/>
        <pc:sldMkLst>
          <pc:docMk/>
          <pc:sldMk cId="431676713" sldId="256"/>
        </pc:sldMkLst>
        <pc:spChg chg="mod">
          <ac:chgData name="正彰 八木" userId="0ef27fdd03dc4209" providerId="LiveId" clId="{57494922-A9A9-4226-985C-CA95588E824B}" dt="2023-05-29T17:26:02.652" v="7775" actId="20577"/>
          <ac:spMkLst>
            <pc:docMk/>
            <pc:sldMk cId="431676713" sldId="256"/>
            <ac:spMk id="3" creationId="{5B33B712-032B-9318-6B05-9B816BDF3265}"/>
          </ac:spMkLst>
        </pc:spChg>
      </pc:sldChg>
      <pc:sldChg chg="del">
        <pc:chgData name="正彰 八木" userId="0ef27fdd03dc4209" providerId="LiveId" clId="{57494922-A9A9-4226-985C-CA95588E824B}" dt="2023-05-29T16:09:15.922" v="7773" actId="47"/>
        <pc:sldMkLst>
          <pc:docMk/>
          <pc:sldMk cId="1959660993" sldId="258"/>
        </pc:sldMkLst>
      </pc:sldChg>
      <pc:sldChg chg="modSp mod">
        <pc:chgData name="正彰 八木" userId="0ef27fdd03dc4209" providerId="LiveId" clId="{57494922-A9A9-4226-985C-CA95588E824B}" dt="2023-05-29T17:26:35.990" v="7795" actId="20577"/>
        <pc:sldMkLst>
          <pc:docMk/>
          <pc:sldMk cId="1953537202" sldId="259"/>
        </pc:sldMkLst>
        <pc:spChg chg="mod">
          <ac:chgData name="正彰 八木" userId="0ef27fdd03dc4209" providerId="LiveId" clId="{57494922-A9A9-4226-985C-CA95588E824B}" dt="2023-05-29T17:26:35.990" v="7795" actId="20577"/>
          <ac:spMkLst>
            <pc:docMk/>
            <pc:sldMk cId="1953537202" sldId="259"/>
            <ac:spMk id="2" creationId="{A1CF63DA-6288-45F4-D1E8-7BAB2F87FF5A}"/>
          </ac:spMkLst>
        </pc:spChg>
      </pc:sldChg>
      <pc:sldChg chg="addSp modSp mod">
        <pc:chgData name="正彰 八木" userId="0ef27fdd03dc4209" providerId="LiveId" clId="{57494922-A9A9-4226-985C-CA95588E824B}" dt="2023-05-29T12:13:04.686" v="1276" actId="1076"/>
        <pc:sldMkLst>
          <pc:docMk/>
          <pc:sldMk cId="1809096397" sldId="261"/>
        </pc:sldMkLst>
        <pc:picChg chg="add mod">
          <ac:chgData name="正彰 八木" userId="0ef27fdd03dc4209" providerId="LiveId" clId="{57494922-A9A9-4226-985C-CA95588E824B}" dt="2023-05-29T12:13:04.686" v="1276" actId="1076"/>
          <ac:picMkLst>
            <pc:docMk/>
            <pc:sldMk cId="1809096397" sldId="261"/>
            <ac:picMk id="7" creationId="{C4FBA34E-EF44-AB4B-924D-66CF907B8BB1}"/>
          </ac:picMkLst>
        </pc:picChg>
      </pc:sldChg>
      <pc:sldChg chg="addSp delSp modSp mod">
        <pc:chgData name="正彰 八木" userId="0ef27fdd03dc4209" providerId="LiveId" clId="{57494922-A9A9-4226-985C-CA95588E824B}" dt="2023-06-01T15:03:38.739" v="9177" actId="207"/>
        <pc:sldMkLst>
          <pc:docMk/>
          <pc:sldMk cId="407539709" sldId="262"/>
        </pc:sldMkLst>
        <pc:spChg chg="mod">
          <ac:chgData name="正彰 八木" userId="0ef27fdd03dc4209" providerId="LiveId" clId="{57494922-A9A9-4226-985C-CA95588E824B}" dt="2023-06-01T14:40:56.024" v="8421" actId="20577"/>
          <ac:spMkLst>
            <pc:docMk/>
            <pc:sldMk cId="407539709" sldId="262"/>
            <ac:spMk id="4" creationId="{0F02D118-6777-D0D9-6261-2978C1E78EF2}"/>
          </ac:spMkLst>
        </pc:spChg>
        <pc:spChg chg="add del mod">
          <ac:chgData name="正彰 八木" userId="0ef27fdd03dc4209" providerId="LiveId" clId="{57494922-A9A9-4226-985C-CA95588E824B}" dt="2023-06-01T14:55:48.452" v="8851" actId="478"/>
          <ac:spMkLst>
            <pc:docMk/>
            <pc:sldMk cId="407539709" sldId="262"/>
            <ac:spMk id="7" creationId="{16C9740C-FD0D-6AF2-5341-174E10BE3471}"/>
          </ac:spMkLst>
        </pc:spChg>
        <pc:spChg chg="add del mod">
          <ac:chgData name="正彰 八木" userId="0ef27fdd03dc4209" providerId="LiveId" clId="{57494922-A9A9-4226-985C-CA95588E824B}" dt="2023-06-01T14:55:47.562" v="8850" actId="478"/>
          <ac:spMkLst>
            <pc:docMk/>
            <pc:sldMk cId="407539709" sldId="262"/>
            <ac:spMk id="8" creationId="{AAD32A92-C9E7-8225-D51F-080D9F8A1BAD}"/>
          </ac:spMkLst>
        </pc:spChg>
        <pc:spChg chg="add del mod">
          <ac:chgData name="正彰 八木" userId="0ef27fdd03dc4209" providerId="LiveId" clId="{57494922-A9A9-4226-985C-CA95588E824B}" dt="2023-06-01T14:55:47.562" v="8850" actId="478"/>
          <ac:spMkLst>
            <pc:docMk/>
            <pc:sldMk cId="407539709" sldId="262"/>
            <ac:spMk id="9" creationId="{56B0B65D-E835-3CC5-4426-6064E4B5C598}"/>
          </ac:spMkLst>
        </pc:spChg>
        <pc:spChg chg="add del mod">
          <ac:chgData name="正彰 八木" userId="0ef27fdd03dc4209" providerId="LiveId" clId="{57494922-A9A9-4226-985C-CA95588E824B}" dt="2023-06-01T14:55:47.562" v="8850" actId="478"/>
          <ac:spMkLst>
            <pc:docMk/>
            <pc:sldMk cId="407539709" sldId="262"/>
            <ac:spMk id="10" creationId="{040919C6-DAD2-086F-CD6D-E1044423DC32}"/>
          </ac:spMkLst>
        </pc:spChg>
        <pc:spChg chg="add del mod">
          <ac:chgData name="正彰 八木" userId="0ef27fdd03dc4209" providerId="LiveId" clId="{57494922-A9A9-4226-985C-CA95588E824B}" dt="2023-06-01T14:55:47.562" v="8850" actId="478"/>
          <ac:spMkLst>
            <pc:docMk/>
            <pc:sldMk cId="407539709" sldId="262"/>
            <ac:spMk id="11" creationId="{03839CEC-61C5-B55D-C7F6-97CF3DE1AD14}"/>
          </ac:spMkLst>
        </pc:spChg>
        <pc:spChg chg="add del mod">
          <ac:chgData name="正彰 八木" userId="0ef27fdd03dc4209" providerId="LiveId" clId="{57494922-A9A9-4226-985C-CA95588E824B}" dt="2023-06-01T14:55:47.562" v="8850" actId="478"/>
          <ac:spMkLst>
            <pc:docMk/>
            <pc:sldMk cId="407539709" sldId="262"/>
            <ac:spMk id="12" creationId="{7719B6D3-04BA-3ED0-E84F-8F34EF65AFB8}"/>
          </ac:spMkLst>
        </pc:spChg>
        <pc:spChg chg="add mod ord">
          <ac:chgData name="正彰 八木" userId="0ef27fdd03dc4209" providerId="LiveId" clId="{57494922-A9A9-4226-985C-CA95588E824B}" dt="2023-06-01T15:03:38.739" v="9177" actId="207"/>
          <ac:spMkLst>
            <pc:docMk/>
            <pc:sldMk cId="407539709" sldId="262"/>
            <ac:spMk id="13" creationId="{85A68F22-5FBE-D65F-F3BB-9E631094FB64}"/>
          </ac:spMkLst>
        </pc:spChg>
        <pc:graphicFrameChg chg="mod">
          <ac:chgData name="正彰 八木" userId="0ef27fdd03dc4209" providerId="LiveId" clId="{57494922-A9A9-4226-985C-CA95588E824B}" dt="2023-06-01T14:41:01.339" v="8432" actId="20577"/>
          <ac:graphicFrameMkLst>
            <pc:docMk/>
            <pc:sldMk cId="407539709" sldId="262"/>
            <ac:graphicFrameMk id="6" creationId="{3738AA46-07AA-FA3E-AA11-F92D6D0B452C}"/>
          </ac:graphicFrameMkLst>
        </pc:graphicFrameChg>
        <pc:cxnChg chg="add mod">
          <ac:chgData name="正彰 八木" userId="0ef27fdd03dc4209" providerId="LiveId" clId="{57494922-A9A9-4226-985C-CA95588E824B}" dt="2023-06-01T15:03:28.799" v="9175"/>
          <ac:cxnSpMkLst>
            <pc:docMk/>
            <pc:sldMk cId="407539709" sldId="262"/>
            <ac:cxnSpMk id="15" creationId="{D8D27396-667E-9C15-44CC-9A635A9ADD42}"/>
          </ac:cxnSpMkLst>
        </pc:cxnChg>
      </pc:sldChg>
      <pc:sldChg chg="modSp mod">
        <pc:chgData name="正彰 八木" userId="0ef27fdd03dc4209" providerId="LiveId" clId="{57494922-A9A9-4226-985C-CA95588E824B}" dt="2023-06-01T14:55:57.202" v="8858" actId="20577"/>
        <pc:sldMkLst>
          <pc:docMk/>
          <pc:sldMk cId="485674522" sldId="263"/>
        </pc:sldMkLst>
        <pc:spChg chg="mod">
          <ac:chgData name="正彰 八木" userId="0ef27fdd03dc4209" providerId="LiveId" clId="{57494922-A9A9-4226-985C-CA95588E824B}" dt="2023-06-01T14:55:57.202" v="8858" actId="20577"/>
          <ac:spMkLst>
            <pc:docMk/>
            <pc:sldMk cId="485674522" sldId="263"/>
            <ac:spMk id="7" creationId="{B8F4AA88-E2A4-7165-FF80-4ABEF55A18FA}"/>
          </ac:spMkLst>
        </pc:spChg>
        <pc:graphicFrameChg chg="mod">
          <ac:chgData name="正彰 八木" userId="0ef27fdd03dc4209" providerId="LiveId" clId="{57494922-A9A9-4226-985C-CA95588E824B}" dt="2023-06-01T14:41:18.509" v="8444" actId="20577"/>
          <ac:graphicFrameMkLst>
            <pc:docMk/>
            <pc:sldMk cId="485674522" sldId="263"/>
            <ac:graphicFrameMk id="6" creationId="{C2094125-9D77-4EF0-B01C-C4B3573BE4BA}"/>
          </ac:graphicFrameMkLst>
        </pc:graphicFrameChg>
      </pc:sldChg>
      <pc:sldChg chg="modSp">
        <pc:chgData name="正彰 八木" userId="0ef27fdd03dc4209" providerId="LiveId" clId="{57494922-A9A9-4226-985C-CA95588E824B}" dt="2023-06-01T14:41:22.692" v="8445"/>
        <pc:sldMkLst>
          <pc:docMk/>
          <pc:sldMk cId="3801255259" sldId="264"/>
        </pc:sldMkLst>
        <pc:graphicFrameChg chg="mod">
          <ac:chgData name="正彰 八木" userId="0ef27fdd03dc4209" providerId="LiveId" clId="{57494922-A9A9-4226-985C-CA95588E824B}" dt="2023-06-01T14:41:22.692" v="8445"/>
          <ac:graphicFrameMkLst>
            <pc:docMk/>
            <pc:sldMk cId="3801255259" sldId="264"/>
            <ac:graphicFrameMk id="6" creationId="{78E1BDD0-29D3-425A-A7B0-4CB52E4D26D2}"/>
          </ac:graphicFrameMkLst>
        </pc:graphicFrameChg>
      </pc:sldChg>
      <pc:sldChg chg="modSp mod">
        <pc:chgData name="正彰 八木" userId="0ef27fdd03dc4209" providerId="LiveId" clId="{57494922-A9A9-4226-985C-CA95588E824B}" dt="2023-06-01T14:56:31.777" v="8870" actId="20577"/>
        <pc:sldMkLst>
          <pc:docMk/>
          <pc:sldMk cId="438888314" sldId="265"/>
        </pc:sldMkLst>
        <pc:spChg chg="mod">
          <ac:chgData name="正彰 八木" userId="0ef27fdd03dc4209" providerId="LiveId" clId="{57494922-A9A9-4226-985C-CA95588E824B}" dt="2023-06-01T14:43:11.598" v="8488" actId="20577"/>
          <ac:spMkLst>
            <pc:docMk/>
            <pc:sldMk cId="438888314" sldId="265"/>
            <ac:spMk id="2" creationId="{A1CF63DA-6288-45F4-D1E8-7BAB2F87FF5A}"/>
          </ac:spMkLst>
        </pc:spChg>
        <pc:spChg chg="mod">
          <ac:chgData name="正彰 八木" userId="0ef27fdd03dc4209" providerId="LiveId" clId="{57494922-A9A9-4226-985C-CA95588E824B}" dt="2023-06-01T14:56:31.777" v="8870" actId="20577"/>
          <ac:spMkLst>
            <pc:docMk/>
            <pc:sldMk cId="438888314" sldId="265"/>
            <ac:spMk id="4" creationId="{0F02D118-6777-D0D9-6261-2978C1E78EF2}"/>
          </ac:spMkLst>
        </pc:spChg>
        <pc:spChg chg="mod">
          <ac:chgData name="正彰 八木" userId="0ef27fdd03dc4209" providerId="LiveId" clId="{57494922-A9A9-4226-985C-CA95588E824B}" dt="2023-06-01T14:44:10.244" v="8550" actId="20577"/>
          <ac:spMkLst>
            <pc:docMk/>
            <pc:sldMk cId="438888314" sldId="265"/>
            <ac:spMk id="9" creationId="{CAFF33C4-9A3F-1A6B-2F3C-6589D85345F9}"/>
          </ac:spMkLst>
        </pc:spChg>
        <pc:spChg chg="mod">
          <ac:chgData name="正彰 八木" userId="0ef27fdd03dc4209" providerId="LiveId" clId="{57494922-A9A9-4226-985C-CA95588E824B}" dt="2023-05-29T13:59:06.103" v="3325" actId="20577"/>
          <ac:spMkLst>
            <pc:docMk/>
            <pc:sldMk cId="438888314" sldId="265"/>
            <ac:spMk id="13" creationId="{B7FCE990-E2F2-44A5-9C41-B396A8B6F823}"/>
          </ac:spMkLst>
        </pc:spChg>
        <pc:graphicFrameChg chg="mod">
          <ac:chgData name="正彰 八木" userId="0ef27fdd03dc4209" providerId="LiveId" clId="{57494922-A9A9-4226-985C-CA95588E824B}" dt="2023-06-01T14:41:30.296" v="8461" actId="20577"/>
          <ac:graphicFrameMkLst>
            <pc:docMk/>
            <pc:sldMk cId="438888314" sldId="265"/>
            <ac:graphicFrameMk id="6" creationId="{A24E291E-EC4C-7828-88F6-407610AF3739}"/>
          </ac:graphicFrameMkLst>
        </pc:graphicFrameChg>
      </pc:sldChg>
      <pc:sldChg chg="modSp">
        <pc:chgData name="正彰 八木" userId="0ef27fdd03dc4209" providerId="LiveId" clId="{57494922-A9A9-4226-985C-CA95588E824B}" dt="2023-06-01T15:08:56.092" v="9239" actId="20577"/>
        <pc:sldMkLst>
          <pc:docMk/>
          <pc:sldMk cId="4143016853" sldId="266"/>
        </pc:sldMkLst>
        <pc:graphicFrameChg chg="mod">
          <ac:chgData name="正彰 八木" userId="0ef27fdd03dc4209" providerId="LiveId" clId="{57494922-A9A9-4226-985C-CA95588E824B}" dt="2023-06-01T15:08:56.092" v="9239" actId="20577"/>
          <ac:graphicFrameMkLst>
            <pc:docMk/>
            <pc:sldMk cId="4143016853" sldId="266"/>
            <ac:graphicFrameMk id="6" creationId="{83D37297-AE97-810F-0A41-CD6648710DCB}"/>
          </ac:graphicFrameMkLst>
        </pc:graphicFrameChg>
      </pc:sldChg>
      <pc:sldChg chg="modSp">
        <pc:chgData name="正彰 八木" userId="0ef27fdd03dc4209" providerId="LiveId" clId="{57494922-A9A9-4226-985C-CA95588E824B}" dt="2023-06-01T15:08:59.927" v="9240"/>
        <pc:sldMkLst>
          <pc:docMk/>
          <pc:sldMk cId="789435303" sldId="267"/>
        </pc:sldMkLst>
        <pc:graphicFrameChg chg="mod">
          <ac:chgData name="正彰 八木" userId="0ef27fdd03dc4209" providerId="LiveId" clId="{57494922-A9A9-4226-985C-CA95588E824B}" dt="2023-06-01T15:08:59.927" v="9240"/>
          <ac:graphicFrameMkLst>
            <pc:docMk/>
            <pc:sldMk cId="789435303" sldId="267"/>
            <ac:graphicFrameMk id="6" creationId="{E40405C1-2282-4CD7-D44A-F3D3FF1688C3}"/>
          </ac:graphicFrameMkLst>
        </pc:graphicFrameChg>
      </pc:sldChg>
      <pc:sldChg chg="addSp modSp mod">
        <pc:chgData name="正彰 八木" userId="0ef27fdd03dc4209" providerId="LiveId" clId="{57494922-A9A9-4226-985C-CA95588E824B}" dt="2023-06-01T15:09:09.225" v="9254" actId="20577"/>
        <pc:sldMkLst>
          <pc:docMk/>
          <pc:sldMk cId="2321922394" sldId="268"/>
        </pc:sldMkLst>
        <pc:spChg chg="mod">
          <ac:chgData name="正彰 八木" userId="0ef27fdd03dc4209" providerId="LiveId" clId="{57494922-A9A9-4226-985C-CA95588E824B}" dt="2023-05-29T17:44:48.043" v="8129" actId="164"/>
          <ac:spMkLst>
            <pc:docMk/>
            <pc:sldMk cId="2321922394" sldId="268"/>
            <ac:spMk id="6" creationId="{66187518-A15B-CD10-1656-2A48E5772259}"/>
          </ac:spMkLst>
        </pc:spChg>
        <pc:spChg chg="mod">
          <ac:chgData name="正彰 八木" userId="0ef27fdd03dc4209" providerId="LiveId" clId="{57494922-A9A9-4226-985C-CA95588E824B}" dt="2023-05-29T17:44:48.043" v="8129" actId="164"/>
          <ac:spMkLst>
            <pc:docMk/>
            <pc:sldMk cId="2321922394" sldId="268"/>
            <ac:spMk id="8" creationId="{9CCDBE2C-B5AF-D51E-4E16-1B7C45AF0BA9}"/>
          </ac:spMkLst>
        </pc:spChg>
        <pc:spChg chg="mod">
          <ac:chgData name="正彰 八木" userId="0ef27fdd03dc4209" providerId="LiveId" clId="{57494922-A9A9-4226-985C-CA95588E824B}" dt="2023-05-29T17:44:48.043" v="8129" actId="164"/>
          <ac:spMkLst>
            <pc:docMk/>
            <pc:sldMk cId="2321922394" sldId="268"/>
            <ac:spMk id="9" creationId="{8B53A23C-295F-70EB-0020-A315DDB090FC}"/>
          </ac:spMkLst>
        </pc:spChg>
        <pc:spChg chg="mod">
          <ac:chgData name="正彰 八木" userId="0ef27fdd03dc4209" providerId="LiveId" clId="{57494922-A9A9-4226-985C-CA95588E824B}" dt="2023-05-29T17:44:48.043" v="8129" actId="164"/>
          <ac:spMkLst>
            <pc:docMk/>
            <pc:sldMk cId="2321922394" sldId="268"/>
            <ac:spMk id="10" creationId="{6117965E-836F-A3DE-5743-EC88BEA158FA}"/>
          </ac:spMkLst>
        </pc:spChg>
        <pc:spChg chg="mod">
          <ac:chgData name="正彰 八木" userId="0ef27fdd03dc4209" providerId="LiveId" clId="{57494922-A9A9-4226-985C-CA95588E824B}" dt="2023-05-29T17:44:48.043" v="8129" actId="164"/>
          <ac:spMkLst>
            <pc:docMk/>
            <pc:sldMk cId="2321922394" sldId="268"/>
            <ac:spMk id="11" creationId="{EB587DA0-810A-4142-DD18-C4A5420378B8}"/>
          </ac:spMkLst>
        </pc:spChg>
        <pc:spChg chg="mod">
          <ac:chgData name="正彰 八木" userId="0ef27fdd03dc4209" providerId="LiveId" clId="{57494922-A9A9-4226-985C-CA95588E824B}" dt="2023-05-29T17:44:48.043" v="8129" actId="164"/>
          <ac:spMkLst>
            <pc:docMk/>
            <pc:sldMk cId="2321922394" sldId="268"/>
            <ac:spMk id="12" creationId="{7F482C04-CB41-DA73-EE34-8A73D0C85914}"/>
          </ac:spMkLst>
        </pc:spChg>
        <pc:spChg chg="add mod">
          <ac:chgData name="正彰 八木" userId="0ef27fdd03dc4209" providerId="LiveId" clId="{57494922-A9A9-4226-985C-CA95588E824B}" dt="2023-05-29T17:44:12.046" v="8127" actId="208"/>
          <ac:spMkLst>
            <pc:docMk/>
            <pc:sldMk cId="2321922394" sldId="268"/>
            <ac:spMk id="13" creationId="{6C693A39-BE85-17AA-F283-EA3B80D05919}"/>
          </ac:spMkLst>
        </pc:spChg>
        <pc:spChg chg="mod">
          <ac:chgData name="正彰 八木" userId="0ef27fdd03dc4209" providerId="LiveId" clId="{57494922-A9A9-4226-985C-CA95588E824B}" dt="2023-05-29T17:44:14.986" v="8128" actId="208"/>
          <ac:spMkLst>
            <pc:docMk/>
            <pc:sldMk cId="2321922394" sldId="268"/>
            <ac:spMk id="18" creationId="{5C8E57E3-894C-884C-2EF8-50FFC84E8C82}"/>
          </ac:spMkLst>
        </pc:spChg>
        <pc:grpChg chg="add mod">
          <ac:chgData name="正彰 八木" userId="0ef27fdd03dc4209" providerId="LiveId" clId="{57494922-A9A9-4226-985C-CA95588E824B}" dt="2023-05-29T17:44:48.043" v="8129" actId="164"/>
          <ac:grpSpMkLst>
            <pc:docMk/>
            <pc:sldMk cId="2321922394" sldId="268"/>
            <ac:grpSpMk id="16" creationId="{06892BDB-CB6B-C0F6-A4FD-10EDB18D90EF}"/>
          </ac:grpSpMkLst>
        </pc:grpChg>
        <pc:grpChg chg="add mod">
          <ac:chgData name="正彰 八木" userId="0ef27fdd03dc4209" providerId="LiveId" clId="{57494922-A9A9-4226-985C-CA95588E824B}" dt="2023-05-29T17:44:48.043" v="8129" actId="164"/>
          <ac:grpSpMkLst>
            <pc:docMk/>
            <pc:sldMk cId="2321922394" sldId="268"/>
            <ac:grpSpMk id="17" creationId="{4DFE60C0-B086-663D-136C-5B877C56CA07}"/>
          </ac:grpSpMkLst>
        </pc:grpChg>
        <pc:grpChg chg="add mod">
          <ac:chgData name="正彰 八木" userId="0ef27fdd03dc4209" providerId="LiveId" clId="{57494922-A9A9-4226-985C-CA95588E824B}" dt="2023-05-29T17:44:54.192" v="8131" actId="1076"/>
          <ac:grpSpMkLst>
            <pc:docMk/>
            <pc:sldMk cId="2321922394" sldId="268"/>
            <ac:grpSpMk id="24" creationId="{C35AC245-A3E0-874C-EB4A-C6AE20534ED3}"/>
          </ac:grpSpMkLst>
        </pc:grpChg>
        <pc:graphicFrameChg chg="mod">
          <ac:chgData name="正彰 八木" userId="0ef27fdd03dc4209" providerId="LiveId" clId="{57494922-A9A9-4226-985C-CA95588E824B}" dt="2023-06-01T15:09:09.225" v="9254" actId="20577"/>
          <ac:graphicFrameMkLst>
            <pc:docMk/>
            <pc:sldMk cId="2321922394" sldId="268"/>
            <ac:graphicFrameMk id="7" creationId="{2EE5B83C-5F85-0B1F-107D-D22B4000A3CA}"/>
          </ac:graphicFrameMkLst>
        </pc:graphicFrameChg>
        <pc:cxnChg chg="add mod">
          <ac:chgData name="正彰 八木" userId="0ef27fdd03dc4209" providerId="LiveId" clId="{57494922-A9A9-4226-985C-CA95588E824B}" dt="2023-05-29T17:44:12.046" v="8127" actId="208"/>
          <ac:cxnSpMkLst>
            <pc:docMk/>
            <pc:sldMk cId="2321922394" sldId="268"/>
            <ac:cxnSpMk id="15" creationId="{BE84B985-3AB8-A606-E41E-E490EF58947B}"/>
          </ac:cxnSpMkLst>
        </pc:cxnChg>
        <pc:cxnChg chg="mod">
          <ac:chgData name="正彰 八木" userId="0ef27fdd03dc4209" providerId="LiveId" clId="{57494922-A9A9-4226-985C-CA95588E824B}" dt="2023-05-29T17:44:14.986" v="8128" actId="208"/>
          <ac:cxnSpMkLst>
            <pc:docMk/>
            <pc:sldMk cId="2321922394" sldId="268"/>
            <ac:cxnSpMk id="19" creationId="{1234C4B3-1E88-5B56-784D-2FA99611FABB}"/>
          </ac:cxnSpMkLst>
        </pc:cxnChg>
        <pc:cxnChg chg="add mod">
          <ac:chgData name="正彰 八木" userId="0ef27fdd03dc4209" providerId="LiveId" clId="{57494922-A9A9-4226-985C-CA95588E824B}" dt="2023-05-29T17:45:39.692" v="8139" actId="14100"/>
          <ac:cxnSpMkLst>
            <pc:docMk/>
            <pc:sldMk cId="2321922394" sldId="268"/>
            <ac:cxnSpMk id="26" creationId="{3994C980-7C9C-BB45-8097-526951572721}"/>
          </ac:cxnSpMkLst>
        </pc:cxnChg>
        <pc:cxnChg chg="add mod">
          <ac:chgData name="正彰 八木" userId="0ef27fdd03dc4209" providerId="LiveId" clId="{57494922-A9A9-4226-985C-CA95588E824B}" dt="2023-05-29T17:45:15.468" v="8136" actId="14100"/>
          <ac:cxnSpMkLst>
            <pc:docMk/>
            <pc:sldMk cId="2321922394" sldId="268"/>
            <ac:cxnSpMk id="27" creationId="{E054255B-F1C8-AF03-9C07-B49C6B760437}"/>
          </ac:cxnSpMkLst>
        </pc:cxnChg>
      </pc:sldChg>
      <pc:sldChg chg="addSp delSp modSp mod ord">
        <pc:chgData name="正彰 八木" userId="0ef27fdd03dc4209" providerId="LiveId" clId="{57494922-A9A9-4226-985C-CA95588E824B}" dt="2023-06-04T11:40:12.725" v="9298"/>
        <pc:sldMkLst>
          <pc:docMk/>
          <pc:sldMk cId="3004172127" sldId="269"/>
        </pc:sldMkLst>
        <pc:spChg chg="mod">
          <ac:chgData name="正彰 八木" userId="0ef27fdd03dc4209" providerId="LiveId" clId="{57494922-A9A9-4226-985C-CA95588E824B}" dt="2023-05-29T14:55:29.948" v="5688" actId="5793"/>
          <ac:spMkLst>
            <pc:docMk/>
            <pc:sldMk cId="3004172127" sldId="269"/>
            <ac:spMk id="2" creationId="{A1CF63DA-6288-45F4-D1E8-7BAB2F87FF5A}"/>
          </ac:spMkLst>
        </pc:spChg>
        <pc:spChg chg="mod">
          <ac:chgData name="正彰 八木" userId="0ef27fdd03dc4209" providerId="LiveId" clId="{57494922-A9A9-4226-985C-CA95588E824B}" dt="2023-05-29T17:32:01.768" v="7859" actId="20577"/>
          <ac:spMkLst>
            <pc:docMk/>
            <pc:sldMk cId="3004172127" sldId="269"/>
            <ac:spMk id="4" creationId="{0F02D118-6777-D0D9-6261-2978C1E78EF2}"/>
          </ac:spMkLst>
        </pc:spChg>
        <pc:spChg chg="add mod">
          <ac:chgData name="正彰 八木" userId="0ef27fdd03dc4209" providerId="LiveId" clId="{57494922-A9A9-4226-985C-CA95588E824B}" dt="2023-05-29T17:33:17.096" v="7967" actId="208"/>
          <ac:spMkLst>
            <pc:docMk/>
            <pc:sldMk cId="3004172127" sldId="269"/>
            <ac:spMk id="6" creationId="{E7E7D5A5-7D55-F6C4-2214-E0DA2767AD11}"/>
          </ac:spMkLst>
        </pc:spChg>
        <pc:spChg chg="del mod">
          <ac:chgData name="正彰 八木" userId="0ef27fdd03dc4209" providerId="LiveId" clId="{57494922-A9A9-4226-985C-CA95588E824B}" dt="2023-05-29T14:32:42.481" v="5076" actId="478"/>
          <ac:spMkLst>
            <pc:docMk/>
            <pc:sldMk cId="3004172127" sldId="269"/>
            <ac:spMk id="6" creationId="{F3E568D8-CA50-6B7B-90FB-778DF4F95237}"/>
          </ac:spMkLst>
        </pc:spChg>
        <pc:spChg chg="add mod">
          <ac:chgData name="正彰 八木" userId="0ef27fdd03dc4209" providerId="LiveId" clId="{57494922-A9A9-4226-985C-CA95588E824B}" dt="2023-05-29T14:32:37.457" v="5075"/>
          <ac:spMkLst>
            <pc:docMk/>
            <pc:sldMk cId="3004172127" sldId="269"/>
            <ac:spMk id="7" creationId="{9643958A-20A9-D5E4-8BF1-9965AC0E929F}"/>
          </ac:spMkLst>
        </pc:spChg>
        <pc:spChg chg="add mod">
          <ac:chgData name="正彰 八木" userId="0ef27fdd03dc4209" providerId="LiveId" clId="{57494922-A9A9-4226-985C-CA95588E824B}" dt="2023-05-29T14:41:33.108" v="5473" actId="14100"/>
          <ac:spMkLst>
            <pc:docMk/>
            <pc:sldMk cId="3004172127" sldId="269"/>
            <ac:spMk id="8" creationId="{1C2CC149-145A-8B59-3BE7-611C365D90CF}"/>
          </ac:spMkLst>
        </pc:spChg>
        <pc:spChg chg="add mod">
          <ac:chgData name="正彰 八木" userId="0ef27fdd03dc4209" providerId="LiveId" clId="{57494922-A9A9-4226-985C-CA95588E824B}" dt="2023-05-29T14:45:35.163" v="5518" actId="207"/>
          <ac:spMkLst>
            <pc:docMk/>
            <pc:sldMk cId="3004172127" sldId="269"/>
            <ac:spMk id="9" creationId="{588DAC4B-92F0-7597-B594-BE4232E00D84}"/>
          </ac:spMkLst>
        </pc:spChg>
        <pc:spChg chg="add mod">
          <ac:chgData name="正彰 八木" userId="0ef27fdd03dc4209" providerId="LiveId" clId="{57494922-A9A9-4226-985C-CA95588E824B}" dt="2023-05-29T17:33:19.165" v="7969"/>
          <ac:spMkLst>
            <pc:docMk/>
            <pc:sldMk cId="3004172127" sldId="269"/>
            <ac:spMk id="10" creationId="{6ECC8472-F9D5-A3E1-E8D8-740F0D96034B}"/>
          </ac:spMkLst>
        </pc:spChg>
        <pc:spChg chg="add mod ord">
          <ac:chgData name="正彰 八木" userId="0ef27fdd03dc4209" providerId="LiveId" clId="{57494922-A9A9-4226-985C-CA95588E824B}" dt="2023-05-29T14:46:56.810" v="5538" actId="1076"/>
          <ac:spMkLst>
            <pc:docMk/>
            <pc:sldMk cId="3004172127" sldId="269"/>
            <ac:spMk id="11" creationId="{3BD3C19C-C424-8792-9AFC-77FC8D80D913}"/>
          </ac:spMkLst>
        </pc:spChg>
        <pc:spChg chg="add mod">
          <ac:chgData name="正彰 八木" userId="0ef27fdd03dc4209" providerId="LiveId" clId="{57494922-A9A9-4226-985C-CA95588E824B}" dt="2023-05-29T14:50:21.434" v="5574" actId="1076"/>
          <ac:spMkLst>
            <pc:docMk/>
            <pc:sldMk cId="3004172127" sldId="269"/>
            <ac:spMk id="13" creationId="{5B3BD87D-60B7-4A95-0964-21AA433BDB6F}"/>
          </ac:spMkLst>
        </pc:spChg>
        <pc:spChg chg="add mod">
          <ac:chgData name="正彰 八木" userId="0ef27fdd03dc4209" providerId="LiveId" clId="{57494922-A9A9-4226-985C-CA95588E824B}" dt="2023-05-29T15:20:15.717" v="7177" actId="20577"/>
          <ac:spMkLst>
            <pc:docMk/>
            <pc:sldMk cId="3004172127" sldId="269"/>
            <ac:spMk id="14" creationId="{C4D9A1E3-CA6A-2B8B-3745-E0D0CC1DEE47}"/>
          </ac:spMkLst>
        </pc:spChg>
        <pc:spChg chg="add mod ord">
          <ac:chgData name="正彰 八木" userId="0ef27fdd03dc4209" providerId="LiveId" clId="{57494922-A9A9-4226-985C-CA95588E824B}" dt="2023-05-29T14:51:04.900" v="5582" actId="167"/>
          <ac:spMkLst>
            <pc:docMk/>
            <pc:sldMk cId="3004172127" sldId="269"/>
            <ac:spMk id="15" creationId="{AAEEE635-6EE1-C3BB-49D4-FFCB9750F0A5}"/>
          </ac:spMkLst>
        </pc:spChg>
        <pc:spChg chg="add mod">
          <ac:chgData name="正彰 八木" userId="0ef27fdd03dc4209" providerId="LiveId" clId="{57494922-A9A9-4226-985C-CA95588E824B}" dt="2023-05-29T14:53:11.435" v="5612" actId="207"/>
          <ac:spMkLst>
            <pc:docMk/>
            <pc:sldMk cId="3004172127" sldId="269"/>
            <ac:spMk id="23" creationId="{37C48023-AC38-DB26-1EE8-9BFDBF3316A4}"/>
          </ac:spMkLst>
        </pc:spChg>
        <pc:spChg chg="add mod">
          <ac:chgData name="正彰 八木" userId="0ef27fdd03dc4209" providerId="LiveId" clId="{57494922-A9A9-4226-985C-CA95588E824B}" dt="2023-05-29T14:53:54.275" v="5642" actId="1076"/>
          <ac:spMkLst>
            <pc:docMk/>
            <pc:sldMk cId="3004172127" sldId="269"/>
            <ac:spMk id="24" creationId="{5B7300DE-7564-746A-F03C-03D665D829CF}"/>
          </ac:spMkLst>
        </pc:spChg>
        <pc:spChg chg="add mod">
          <ac:chgData name="正彰 八木" userId="0ef27fdd03dc4209" providerId="LiveId" clId="{57494922-A9A9-4226-985C-CA95588E824B}" dt="2023-05-29T14:53:48.281" v="5640" actId="1076"/>
          <ac:spMkLst>
            <pc:docMk/>
            <pc:sldMk cId="3004172127" sldId="269"/>
            <ac:spMk id="27" creationId="{98391363-E86F-2E67-43A7-B3DE4220E17F}"/>
          </ac:spMkLst>
        </pc:spChg>
        <pc:spChg chg="add mod">
          <ac:chgData name="正彰 八木" userId="0ef27fdd03dc4209" providerId="LiveId" clId="{57494922-A9A9-4226-985C-CA95588E824B}" dt="2023-05-29T14:54:20.842" v="5665" actId="1076"/>
          <ac:spMkLst>
            <pc:docMk/>
            <pc:sldMk cId="3004172127" sldId="269"/>
            <ac:spMk id="32" creationId="{8EA087CA-87C1-2911-875C-6602208FFCBC}"/>
          </ac:spMkLst>
        </pc:spChg>
        <pc:grpChg chg="add mod">
          <ac:chgData name="正彰 八木" userId="0ef27fdd03dc4209" providerId="LiveId" clId="{57494922-A9A9-4226-985C-CA95588E824B}" dt="2023-05-29T14:44:50.289" v="5508" actId="164"/>
          <ac:grpSpMkLst>
            <pc:docMk/>
            <pc:sldMk cId="3004172127" sldId="269"/>
            <ac:grpSpMk id="10" creationId="{47C4E349-A875-1C3C-C823-28319F6D284F}"/>
          </ac:grpSpMkLst>
        </pc:grpChg>
        <pc:grpChg chg="add mod">
          <ac:chgData name="正彰 八木" userId="0ef27fdd03dc4209" providerId="LiveId" clId="{57494922-A9A9-4226-985C-CA95588E824B}" dt="2023-05-29T14:46:56.810" v="5538" actId="1076"/>
          <ac:grpSpMkLst>
            <pc:docMk/>
            <pc:sldMk cId="3004172127" sldId="269"/>
            <ac:grpSpMk id="12" creationId="{DDA82348-EC04-18F6-849D-AD4A5E6805BA}"/>
          </ac:grpSpMkLst>
        </pc:grpChg>
        <pc:picChg chg="add mod">
          <ac:chgData name="正彰 八木" userId="0ef27fdd03dc4209" providerId="LiveId" clId="{57494922-A9A9-4226-985C-CA95588E824B}" dt="2023-05-29T14:51:38.137" v="5585" actId="1076"/>
          <ac:picMkLst>
            <pc:docMk/>
            <pc:sldMk cId="3004172127" sldId="269"/>
            <ac:picMk id="17" creationId="{56C6EA43-B1E5-575B-882F-82F26E1B6D6E}"/>
          </ac:picMkLst>
        </pc:picChg>
        <pc:picChg chg="add mod">
          <ac:chgData name="正彰 八木" userId="0ef27fdd03dc4209" providerId="LiveId" clId="{57494922-A9A9-4226-985C-CA95588E824B}" dt="2023-05-29T14:54:50.417" v="5669" actId="1076"/>
          <ac:picMkLst>
            <pc:docMk/>
            <pc:sldMk cId="3004172127" sldId="269"/>
            <ac:picMk id="34" creationId="{CE57D080-603F-E8AC-C4D7-FC7BAF452F02}"/>
          </ac:picMkLst>
        </pc:picChg>
        <pc:picChg chg="add mod">
          <ac:chgData name="正彰 八木" userId="0ef27fdd03dc4209" providerId="LiveId" clId="{57494922-A9A9-4226-985C-CA95588E824B}" dt="2023-05-29T14:46:56.810" v="5538" actId="1076"/>
          <ac:picMkLst>
            <pc:docMk/>
            <pc:sldMk cId="3004172127" sldId="269"/>
            <ac:picMk id="1026" creationId="{3CAB61BE-7F74-CABF-D887-BF06F46B22C8}"/>
          </ac:picMkLst>
        </pc:picChg>
        <pc:picChg chg="add del mod">
          <ac:chgData name="正彰 八木" userId="0ef27fdd03dc4209" providerId="LiveId" clId="{57494922-A9A9-4226-985C-CA95588E824B}" dt="2023-05-29T14:44:52.173" v="5510" actId="478"/>
          <ac:picMkLst>
            <pc:docMk/>
            <pc:sldMk cId="3004172127" sldId="269"/>
            <ac:picMk id="1028" creationId="{362DBFB3-C486-CD5A-5C76-C8CF84F14117}"/>
          </ac:picMkLst>
        </pc:picChg>
        <pc:picChg chg="add mod">
          <ac:chgData name="正彰 八木" userId="0ef27fdd03dc4209" providerId="LiveId" clId="{57494922-A9A9-4226-985C-CA95588E824B}" dt="2023-05-29T14:46:56.810" v="5538" actId="1076"/>
          <ac:picMkLst>
            <pc:docMk/>
            <pc:sldMk cId="3004172127" sldId="269"/>
            <ac:picMk id="1030" creationId="{783D3E09-7C9E-FCB6-6A2E-331BDC03BFBC}"/>
          </ac:picMkLst>
        </pc:picChg>
        <pc:picChg chg="add mod">
          <ac:chgData name="正彰 八木" userId="0ef27fdd03dc4209" providerId="LiveId" clId="{57494922-A9A9-4226-985C-CA95588E824B}" dt="2023-05-29T14:50:21.434" v="5574" actId="1076"/>
          <ac:picMkLst>
            <pc:docMk/>
            <pc:sldMk cId="3004172127" sldId="269"/>
            <ac:picMk id="1032" creationId="{22BFF7DE-1A4C-2A02-F55B-57AE364850EB}"/>
          </ac:picMkLst>
        </pc:picChg>
        <pc:cxnChg chg="add mod">
          <ac:chgData name="正彰 八木" userId="0ef27fdd03dc4209" providerId="LiveId" clId="{57494922-A9A9-4226-985C-CA95588E824B}" dt="2023-05-29T14:52:15.305" v="5588" actId="208"/>
          <ac:cxnSpMkLst>
            <pc:docMk/>
            <pc:sldMk cId="3004172127" sldId="269"/>
            <ac:cxnSpMk id="19" creationId="{DF05AB8D-46C0-3290-9765-2E1CDC1822D0}"/>
          </ac:cxnSpMkLst>
        </pc:cxnChg>
        <pc:cxnChg chg="add mod">
          <ac:chgData name="正彰 八木" userId="0ef27fdd03dc4209" providerId="LiveId" clId="{57494922-A9A9-4226-985C-CA95588E824B}" dt="2023-05-29T14:53:49.582" v="5641" actId="14100"/>
          <ac:cxnSpMkLst>
            <pc:docMk/>
            <pc:sldMk cId="3004172127" sldId="269"/>
            <ac:cxnSpMk id="20" creationId="{7B3042C4-DDFA-312E-7239-88D7D379807B}"/>
          </ac:cxnSpMkLst>
        </pc:cxnChg>
        <pc:cxnChg chg="add del mod">
          <ac:chgData name="正彰 八木" userId="0ef27fdd03dc4209" providerId="LiveId" clId="{57494922-A9A9-4226-985C-CA95588E824B}" dt="2023-05-29T14:53:36.357" v="5627" actId="478"/>
          <ac:cxnSpMkLst>
            <pc:docMk/>
            <pc:sldMk cId="3004172127" sldId="269"/>
            <ac:cxnSpMk id="25" creationId="{6A010FE1-1744-8991-7F69-1C0102EEC498}"/>
          </ac:cxnSpMkLst>
        </pc:cxnChg>
        <pc:cxnChg chg="add mod">
          <ac:chgData name="正彰 八木" userId="0ef27fdd03dc4209" providerId="LiveId" clId="{57494922-A9A9-4226-985C-CA95588E824B}" dt="2023-05-29T14:54:09.490" v="5646" actId="693"/>
          <ac:cxnSpMkLst>
            <pc:docMk/>
            <pc:sldMk cId="3004172127" sldId="269"/>
            <ac:cxnSpMk id="29" creationId="{FF2025BB-B33F-5E3F-ED2C-812AF109FFBC}"/>
          </ac:cxnSpMkLst>
        </pc:cxnChg>
      </pc:sldChg>
      <pc:sldChg chg="addSp delSp modSp mod">
        <pc:chgData name="正彰 八木" userId="0ef27fdd03dc4209" providerId="LiveId" clId="{57494922-A9A9-4226-985C-CA95588E824B}" dt="2023-05-29T14:33:28.942" v="5105" actId="20577"/>
        <pc:sldMkLst>
          <pc:docMk/>
          <pc:sldMk cId="3829449269" sldId="270"/>
        </pc:sldMkLst>
        <pc:spChg chg="mod">
          <ac:chgData name="正彰 八木" userId="0ef27fdd03dc4209" providerId="LiveId" clId="{57494922-A9A9-4226-985C-CA95588E824B}" dt="2023-05-29T14:32:58.438" v="5079" actId="20577"/>
          <ac:spMkLst>
            <pc:docMk/>
            <pc:sldMk cId="3829449269" sldId="270"/>
            <ac:spMk id="2" creationId="{A1CF63DA-6288-45F4-D1E8-7BAB2F87FF5A}"/>
          </ac:spMkLst>
        </pc:spChg>
        <pc:spChg chg="mod">
          <ac:chgData name="正彰 八木" userId="0ef27fdd03dc4209" providerId="LiveId" clId="{57494922-A9A9-4226-985C-CA95588E824B}" dt="2023-05-29T14:33:28.942" v="5105" actId="20577"/>
          <ac:spMkLst>
            <pc:docMk/>
            <pc:sldMk cId="3829449269" sldId="270"/>
            <ac:spMk id="4" creationId="{0F02D118-6777-D0D9-6261-2978C1E78EF2}"/>
          </ac:spMkLst>
        </pc:spChg>
        <pc:spChg chg="del">
          <ac:chgData name="正彰 八木" userId="0ef27fdd03dc4209" providerId="LiveId" clId="{57494922-A9A9-4226-985C-CA95588E824B}" dt="2023-05-21T15:13:19.451" v="65" actId="478"/>
          <ac:spMkLst>
            <pc:docMk/>
            <pc:sldMk cId="3829449269" sldId="270"/>
            <ac:spMk id="6" creationId="{A8983829-FE68-E66B-0EBA-FB856D397471}"/>
          </ac:spMkLst>
        </pc:spChg>
        <pc:spChg chg="add mod">
          <ac:chgData name="正彰 八木" userId="0ef27fdd03dc4209" providerId="LiveId" clId="{57494922-A9A9-4226-985C-CA95588E824B}" dt="2023-05-29T14:33:01.597" v="5082" actId="20577"/>
          <ac:spMkLst>
            <pc:docMk/>
            <pc:sldMk cId="3829449269" sldId="270"/>
            <ac:spMk id="7" creationId="{F981C71B-7E13-0222-BA0A-CF4571BD9DE7}"/>
          </ac:spMkLst>
        </pc:spChg>
      </pc:sldChg>
      <pc:sldChg chg="modSp mod">
        <pc:chgData name="正彰 八木" userId="0ef27fdd03dc4209" providerId="LiveId" clId="{57494922-A9A9-4226-985C-CA95588E824B}" dt="2023-05-29T17:26:41.365" v="7796"/>
        <pc:sldMkLst>
          <pc:docMk/>
          <pc:sldMk cId="1085656239" sldId="271"/>
        </pc:sldMkLst>
        <pc:spChg chg="mod">
          <ac:chgData name="正彰 八木" userId="0ef27fdd03dc4209" providerId="LiveId" clId="{57494922-A9A9-4226-985C-CA95588E824B}" dt="2023-05-29T17:26:41.365" v="7796"/>
          <ac:spMkLst>
            <pc:docMk/>
            <pc:sldMk cId="1085656239" sldId="271"/>
            <ac:spMk id="2" creationId="{A1CF63DA-6288-45F4-D1E8-7BAB2F87FF5A}"/>
          </ac:spMkLst>
        </pc:spChg>
      </pc:sldChg>
      <pc:sldChg chg="modSp mod">
        <pc:chgData name="正彰 八木" userId="0ef27fdd03dc4209" providerId="LiveId" clId="{57494922-A9A9-4226-985C-CA95588E824B}" dt="2023-05-29T17:26:46.170" v="7797"/>
        <pc:sldMkLst>
          <pc:docMk/>
          <pc:sldMk cId="1524389967" sldId="272"/>
        </pc:sldMkLst>
        <pc:spChg chg="mod">
          <ac:chgData name="正彰 八木" userId="0ef27fdd03dc4209" providerId="LiveId" clId="{57494922-A9A9-4226-985C-CA95588E824B}" dt="2023-05-29T17:26:46.170" v="7797"/>
          <ac:spMkLst>
            <pc:docMk/>
            <pc:sldMk cId="1524389967" sldId="272"/>
            <ac:spMk id="2" creationId="{A1CF63DA-6288-45F4-D1E8-7BAB2F87FF5A}"/>
          </ac:spMkLst>
        </pc:spChg>
      </pc:sldChg>
      <pc:sldChg chg="addSp modSp mod">
        <pc:chgData name="正彰 八木" userId="0ef27fdd03dc4209" providerId="LiveId" clId="{57494922-A9A9-4226-985C-CA95588E824B}" dt="2023-06-04T11:40:21.544" v="9299"/>
        <pc:sldMkLst>
          <pc:docMk/>
          <pc:sldMk cId="86655736" sldId="274"/>
        </pc:sldMkLst>
        <pc:spChg chg="add mod">
          <ac:chgData name="正彰 八木" userId="0ef27fdd03dc4209" providerId="LiveId" clId="{57494922-A9A9-4226-985C-CA95588E824B}" dt="2023-06-04T11:40:21.544" v="9299"/>
          <ac:spMkLst>
            <pc:docMk/>
            <pc:sldMk cId="86655736" sldId="274"/>
            <ac:spMk id="6" creationId="{4F5E8A38-737E-C7FF-063A-CCF9C3D569E2}"/>
          </ac:spMkLst>
        </pc:spChg>
        <pc:spChg chg="mod">
          <ac:chgData name="正彰 八木" userId="0ef27fdd03dc4209" providerId="LiveId" clId="{57494922-A9A9-4226-985C-CA95588E824B}" dt="2023-05-29T11:32:17.490" v="1215" actId="14100"/>
          <ac:spMkLst>
            <pc:docMk/>
            <pc:sldMk cId="86655736" sldId="274"/>
            <ac:spMk id="16" creationId="{7B7A83A7-179E-3D7C-2FD6-8B3ED01CDA1D}"/>
          </ac:spMkLst>
        </pc:spChg>
        <pc:spChg chg="mod">
          <ac:chgData name="正彰 八木" userId="0ef27fdd03dc4209" providerId="LiveId" clId="{57494922-A9A9-4226-985C-CA95588E824B}" dt="2023-05-29T11:32:13.925" v="1214" actId="1076"/>
          <ac:spMkLst>
            <pc:docMk/>
            <pc:sldMk cId="86655736" sldId="274"/>
            <ac:spMk id="17" creationId="{D4E1A824-1A71-8304-B473-D983F98B884A}"/>
          </ac:spMkLst>
        </pc:spChg>
        <pc:cxnChg chg="mod">
          <ac:chgData name="正彰 八木" userId="0ef27fdd03dc4209" providerId="LiveId" clId="{57494922-A9A9-4226-985C-CA95588E824B}" dt="2023-05-29T11:32:20.361" v="1216" actId="14100"/>
          <ac:cxnSpMkLst>
            <pc:docMk/>
            <pc:sldMk cId="86655736" sldId="274"/>
            <ac:cxnSpMk id="26" creationId="{88426092-5D03-3117-C503-B88B77A72E2E}"/>
          </ac:cxnSpMkLst>
        </pc:cxnChg>
      </pc:sldChg>
      <pc:sldChg chg="del">
        <pc:chgData name="正彰 八木" userId="0ef27fdd03dc4209" providerId="LiveId" clId="{57494922-A9A9-4226-985C-CA95588E824B}" dt="2023-05-29T13:26:10.190" v="1962" actId="47"/>
        <pc:sldMkLst>
          <pc:docMk/>
          <pc:sldMk cId="2925113673" sldId="275"/>
        </pc:sldMkLst>
      </pc:sldChg>
      <pc:sldChg chg="del">
        <pc:chgData name="正彰 八木" userId="0ef27fdd03dc4209" providerId="LiveId" clId="{57494922-A9A9-4226-985C-CA95588E824B}" dt="2023-05-29T13:26:10.190" v="1962" actId="47"/>
        <pc:sldMkLst>
          <pc:docMk/>
          <pc:sldMk cId="162788026" sldId="276"/>
        </pc:sldMkLst>
      </pc:sldChg>
      <pc:sldChg chg="addSp modSp mod">
        <pc:chgData name="正彰 八木" userId="0ef27fdd03dc4209" providerId="LiveId" clId="{57494922-A9A9-4226-985C-CA95588E824B}" dt="2023-06-04T11:40:23.302" v="9300"/>
        <pc:sldMkLst>
          <pc:docMk/>
          <pc:sldMk cId="4233097103" sldId="277"/>
        </pc:sldMkLst>
        <pc:spChg chg="add mod">
          <ac:chgData name="正彰 八木" userId="0ef27fdd03dc4209" providerId="LiveId" clId="{57494922-A9A9-4226-985C-CA95588E824B}" dt="2023-05-29T11:25:20.678" v="559" actId="1076"/>
          <ac:spMkLst>
            <pc:docMk/>
            <pc:sldMk cId="4233097103" sldId="277"/>
            <ac:spMk id="6" creationId="{4D17A3BB-BB52-276B-35B7-C9BE4F3FBE4C}"/>
          </ac:spMkLst>
        </pc:spChg>
        <pc:spChg chg="add mod">
          <ac:chgData name="正彰 八木" userId="0ef27fdd03dc4209" providerId="LiveId" clId="{57494922-A9A9-4226-985C-CA95588E824B}" dt="2023-05-29T11:25:20.678" v="559" actId="1076"/>
          <ac:spMkLst>
            <pc:docMk/>
            <pc:sldMk cId="4233097103" sldId="277"/>
            <ac:spMk id="7" creationId="{E2E11A9E-42EC-11FC-4904-5999AF06B129}"/>
          </ac:spMkLst>
        </pc:spChg>
        <pc:spChg chg="add mod">
          <ac:chgData name="正彰 八木" userId="0ef27fdd03dc4209" providerId="LiveId" clId="{57494922-A9A9-4226-985C-CA95588E824B}" dt="2023-05-29T11:25:20.678" v="559" actId="1076"/>
          <ac:spMkLst>
            <pc:docMk/>
            <pc:sldMk cId="4233097103" sldId="277"/>
            <ac:spMk id="8" creationId="{E0714918-505F-79D2-A950-FA5CC7C3F9B3}"/>
          </ac:spMkLst>
        </pc:spChg>
        <pc:spChg chg="add mod">
          <ac:chgData name="正彰 八木" userId="0ef27fdd03dc4209" providerId="LiveId" clId="{57494922-A9A9-4226-985C-CA95588E824B}" dt="2023-05-29T11:25:20.678" v="559" actId="1076"/>
          <ac:spMkLst>
            <pc:docMk/>
            <pc:sldMk cId="4233097103" sldId="277"/>
            <ac:spMk id="9" creationId="{D56780A1-7C00-94FD-92E2-E76609E32117}"/>
          </ac:spMkLst>
        </pc:spChg>
        <pc:spChg chg="add mod">
          <ac:chgData name="正彰 八木" userId="0ef27fdd03dc4209" providerId="LiveId" clId="{57494922-A9A9-4226-985C-CA95588E824B}" dt="2023-05-29T11:25:20.678" v="559" actId="1076"/>
          <ac:spMkLst>
            <pc:docMk/>
            <pc:sldMk cId="4233097103" sldId="277"/>
            <ac:spMk id="10" creationId="{B5519CE9-48B0-3546-1B1A-81119A33C7BA}"/>
          </ac:spMkLst>
        </pc:spChg>
        <pc:spChg chg="add mod">
          <ac:chgData name="正彰 八木" userId="0ef27fdd03dc4209" providerId="LiveId" clId="{57494922-A9A9-4226-985C-CA95588E824B}" dt="2023-05-29T11:25:20.678" v="559" actId="1076"/>
          <ac:spMkLst>
            <pc:docMk/>
            <pc:sldMk cId="4233097103" sldId="277"/>
            <ac:spMk id="11" creationId="{2D48CC84-E37D-0403-E79B-8B25C46599AA}"/>
          </ac:spMkLst>
        </pc:spChg>
        <pc:spChg chg="add mod">
          <ac:chgData name="正彰 八木" userId="0ef27fdd03dc4209" providerId="LiveId" clId="{57494922-A9A9-4226-985C-CA95588E824B}" dt="2023-05-29T11:25:16.403" v="558" actId="14100"/>
          <ac:spMkLst>
            <pc:docMk/>
            <pc:sldMk cId="4233097103" sldId="277"/>
            <ac:spMk id="12" creationId="{5121190D-C983-D45F-2209-D68C3CCBBFAE}"/>
          </ac:spMkLst>
        </pc:spChg>
        <pc:spChg chg="add mod">
          <ac:chgData name="正彰 八木" userId="0ef27fdd03dc4209" providerId="LiveId" clId="{57494922-A9A9-4226-985C-CA95588E824B}" dt="2023-05-29T11:25:33.025" v="583" actId="20577"/>
          <ac:spMkLst>
            <pc:docMk/>
            <pc:sldMk cId="4233097103" sldId="277"/>
            <ac:spMk id="13" creationId="{4063439E-2488-82A9-AF8C-5E410EFD3A82}"/>
          </ac:spMkLst>
        </pc:spChg>
        <pc:spChg chg="add mod">
          <ac:chgData name="正彰 八木" userId="0ef27fdd03dc4209" providerId="LiveId" clId="{57494922-A9A9-4226-985C-CA95588E824B}" dt="2023-05-29T17:37:52.620" v="8073" actId="20577"/>
          <ac:spMkLst>
            <pc:docMk/>
            <pc:sldMk cId="4233097103" sldId="277"/>
            <ac:spMk id="14" creationId="{BB414367-7414-3B3D-D2E0-5C1ACE36B048}"/>
          </ac:spMkLst>
        </pc:spChg>
        <pc:spChg chg="add mod">
          <ac:chgData name="正彰 八木" userId="0ef27fdd03dc4209" providerId="LiveId" clId="{57494922-A9A9-4226-985C-CA95588E824B}" dt="2023-05-29T11:28:11.636" v="743" actId="1076"/>
          <ac:spMkLst>
            <pc:docMk/>
            <pc:sldMk cId="4233097103" sldId="277"/>
            <ac:spMk id="15" creationId="{31A8157A-03BB-C5F0-5716-D80277328E48}"/>
          </ac:spMkLst>
        </pc:spChg>
        <pc:spChg chg="add mod">
          <ac:chgData name="正彰 八木" userId="0ef27fdd03dc4209" providerId="LiveId" clId="{57494922-A9A9-4226-985C-CA95588E824B}" dt="2023-05-29T11:28:13.867" v="744" actId="571"/>
          <ac:spMkLst>
            <pc:docMk/>
            <pc:sldMk cId="4233097103" sldId="277"/>
            <ac:spMk id="16" creationId="{2AC7D3A3-C141-8181-C335-510818E2F199}"/>
          </ac:spMkLst>
        </pc:spChg>
        <pc:spChg chg="add mod">
          <ac:chgData name="正彰 八木" userId="0ef27fdd03dc4209" providerId="LiveId" clId="{57494922-A9A9-4226-985C-CA95588E824B}" dt="2023-05-29T11:28:15.607" v="745" actId="571"/>
          <ac:spMkLst>
            <pc:docMk/>
            <pc:sldMk cId="4233097103" sldId="277"/>
            <ac:spMk id="17" creationId="{75C5B0BC-EA55-9E51-CEE3-7CB7450E7019}"/>
          </ac:spMkLst>
        </pc:spChg>
        <pc:spChg chg="add mod">
          <ac:chgData name="正彰 八木" userId="0ef27fdd03dc4209" providerId="LiveId" clId="{57494922-A9A9-4226-985C-CA95588E824B}" dt="2023-05-29T11:31:20.318" v="1107" actId="1076"/>
          <ac:spMkLst>
            <pc:docMk/>
            <pc:sldMk cId="4233097103" sldId="277"/>
            <ac:spMk id="18" creationId="{D95ED266-56C8-189C-ABA5-824DB01B63C4}"/>
          </ac:spMkLst>
        </pc:spChg>
        <pc:spChg chg="add mod">
          <ac:chgData name="正彰 八木" userId="0ef27fdd03dc4209" providerId="LiveId" clId="{57494922-A9A9-4226-985C-CA95588E824B}" dt="2023-06-04T11:40:23.302" v="9300"/>
          <ac:spMkLst>
            <pc:docMk/>
            <pc:sldMk cId="4233097103" sldId="277"/>
            <ac:spMk id="19" creationId="{9A023111-2775-F4A1-E3B4-08CF4E953488}"/>
          </ac:spMkLst>
        </pc:spChg>
      </pc:sldChg>
      <pc:sldChg chg="addSp delSp modSp mod">
        <pc:chgData name="正彰 八木" userId="0ef27fdd03dc4209" providerId="LiveId" clId="{57494922-A9A9-4226-985C-CA95588E824B}" dt="2023-06-01T14:55:30.147" v="8849" actId="478"/>
        <pc:sldMkLst>
          <pc:docMk/>
          <pc:sldMk cId="3671226016" sldId="278"/>
        </pc:sldMkLst>
        <pc:spChg chg="add del mod">
          <ac:chgData name="正彰 八木" userId="0ef27fdd03dc4209" providerId="LiveId" clId="{57494922-A9A9-4226-985C-CA95588E824B}" dt="2023-06-01T14:55:30.147" v="8849" actId="478"/>
          <ac:spMkLst>
            <pc:docMk/>
            <pc:sldMk cId="3671226016" sldId="278"/>
            <ac:spMk id="11" creationId="{ECB18C17-BAB8-91A5-5DB1-4892D376660E}"/>
          </ac:spMkLst>
        </pc:spChg>
      </pc:sldChg>
      <pc:sldChg chg="modSp mod">
        <pc:chgData name="正彰 八木" userId="0ef27fdd03dc4209" providerId="LiveId" clId="{57494922-A9A9-4226-985C-CA95588E824B}" dt="2023-06-04T11:39:47.437" v="9296" actId="20577"/>
        <pc:sldMkLst>
          <pc:docMk/>
          <pc:sldMk cId="3952309661" sldId="279"/>
        </pc:sldMkLst>
        <pc:spChg chg="mod">
          <ac:chgData name="正彰 八木" userId="0ef27fdd03dc4209" providerId="LiveId" clId="{57494922-A9A9-4226-985C-CA95588E824B}" dt="2023-06-04T11:39:47.437" v="9296" actId="20577"/>
          <ac:spMkLst>
            <pc:docMk/>
            <pc:sldMk cId="3952309661" sldId="279"/>
            <ac:spMk id="7" creationId="{1A3E633A-078F-6CDB-7DF5-3EEAD080DD7C}"/>
          </ac:spMkLst>
        </pc:spChg>
      </pc:sldChg>
      <pc:sldChg chg="modSp del mod">
        <pc:chgData name="正彰 八木" userId="0ef27fdd03dc4209" providerId="LiveId" clId="{57494922-A9A9-4226-985C-CA95588E824B}" dt="2023-05-29T13:26:10.190" v="1962" actId="47"/>
        <pc:sldMkLst>
          <pc:docMk/>
          <pc:sldMk cId="3616342784" sldId="280"/>
        </pc:sldMkLst>
        <pc:spChg chg="mod">
          <ac:chgData name="正彰 八木" userId="0ef27fdd03dc4209" providerId="LiveId" clId="{57494922-A9A9-4226-985C-CA95588E824B}" dt="2023-05-29T11:33:58.694" v="1241" actId="20577"/>
          <ac:spMkLst>
            <pc:docMk/>
            <pc:sldMk cId="3616342784" sldId="280"/>
            <ac:spMk id="7" creationId="{1A3E633A-078F-6CDB-7DF5-3EEAD080DD7C}"/>
          </ac:spMkLst>
        </pc:spChg>
      </pc:sldChg>
      <pc:sldChg chg="addSp delSp modSp add mod">
        <pc:chgData name="正彰 八木" userId="0ef27fdd03dc4209" providerId="LiveId" clId="{57494922-A9A9-4226-985C-CA95588E824B}" dt="2023-06-01T15:01:28.363" v="9132" actId="1076"/>
        <pc:sldMkLst>
          <pc:docMk/>
          <pc:sldMk cId="3946738760" sldId="281"/>
        </pc:sldMkLst>
        <pc:spChg chg="mod">
          <ac:chgData name="正彰 八木" userId="0ef27fdd03dc4209" providerId="LiveId" clId="{57494922-A9A9-4226-985C-CA95588E824B}" dt="2023-06-01T14:45:34.665" v="8588" actId="20577"/>
          <ac:spMkLst>
            <pc:docMk/>
            <pc:sldMk cId="3946738760" sldId="281"/>
            <ac:spMk id="2" creationId="{A1CF63DA-6288-45F4-D1E8-7BAB2F87FF5A}"/>
          </ac:spMkLst>
        </pc:spChg>
        <pc:spChg chg="mod">
          <ac:chgData name="正彰 八木" userId="0ef27fdd03dc4209" providerId="LiveId" clId="{57494922-A9A9-4226-985C-CA95588E824B}" dt="2023-06-01T14:56:55.485" v="8905" actId="20577"/>
          <ac:spMkLst>
            <pc:docMk/>
            <pc:sldMk cId="3946738760" sldId="281"/>
            <ac:spMk id="4" creationId="{0F02D118-6777-D0D9-6261-2978C1E78EF2}"/>
          </ac:spMkLst>
        </pc:spChg>
        <pc:spChg chg="del">
          <ac:chgData name="正彰 八木" userId="0ef27fdd03dc4209" providerId="LiveId" clId="{57494922-A9A9-4226-985C-CA95588E824B}" dt="2023-05-29T11:39:39.963" v="1243" actId="478"/>
          <ac:spMkLst>
            <pc:docMk/>
            <pc:sldMk cId="3946738760" sldId="281"/>
            <ac:spMk id="7" creationId="{0BAB1F1F-515A-E978-2953-E3A281B6E927}"/>
          </ac:spMkLst>
        </pc:spChg>
        <pc:spChg chg="add del mod">
          <ac:chgData name="正彰 八木" userId="0ef27fdd03dc4209" providerId="LiveId" clId="{57494922-A9A9-4226-985C-CA95588E824B}" dt="2023-06-01T14:59:50.488" v="9067" actId="478"/>
          <ac:spMkLst>
            <pc:docMk/>
            <pc:sldMk cId="3946738760" sldId="281"/>
            <ac:spMk id="7" creationId="{AEA0F035-751C-8500-DB00-A03FB6E294FB}"/>
          </ac:spMkLst>
        </pc:spChg>
        <pc:spChg chg="add del mod topLvl">
          <ac:chgData name="正彰 八木" userId="0ef27fdd03dc4209" providerId="LiveId" clId="{57494922-A9A9-4226-985C-CA95588E824B}" dt="2023-06-01T14:59:50.488" v="9067" actId="478"/>
          <ac:spMkLst>
            <pc:docMk/>
            <pc:sldMk cId="3946738760" sldId="281"/>
            <ac:spMk id="8" creationId="{2D9C2BF5-8A56-DB19-90E4-94A02BF9B66E}"/>
          </ac:spMkLst>
        </pc:spChg>
        <pc:spChg chg="add mod">
          <ac:chgData name="正彰 八木" userId="0ef27fdd03dc4209" providerId="LiveId" clId="{57494922-A9A9-4226-985C-CA95588E824B}" dt="2023-06-01T15:01:03.421" v="9123" actId="207"/>
          <ac:spMkLst>
            <pc:docMk/>
            <pc:sldMk cId="3946738760" sldId="281"/>
            <ac:spMk id="9" creationId="{77073AD4-DAC2-361C-0A5D-3DD8F33B7E32}"/>
          </ac:spMkLst>
        </pc:spChg>
        <pc:spChg chg="del">
          <ac:chgData name="正彰 八木" userId="0ef27fdd03dc4209" providerId="LiveId" clId="{57494922-A9A9-4226-985C-CA95588E824B}" dt="2023-05-29T11:39:39.963" v="1243" actId="478"/>
          <ac:spMkLst>
            <pc:docMk/>
            <pc:sldMk cId="3946738760" sldId="281"/>
            <ac:spMk id="9" creationId="{CAFF33C4-9A3F-1A6B-2F3C-6589D85345F9}"/>
          </ac:spMkLst>
        </pc:spChg>
        <pc:spChg chg="del">
          <ac:chgData name="正彰 八木" userId="0ef27fdd03dc4209" providerId="LiveId" clId="{57494922-A9A9-4226-985C-CA95588E824B}" dt="2023-05-29T11:39:39.963" v="1243" actId="478"/>
          <ac:spMkLst>
            <pc:docMk/>
            <pc:sldMk cId="3946738760" sldId="281"/>
            <ac:spMk id="10" creationId="{1B10D4B5-D678-EB46-6343-FF40134FB78A}"/>
          </ac:spMkLst>
        </pc:spChg>
        <pc:spChg chg="del">
          <ac:chgData name="正彰 八木" userId="0ef27fdd03dc4209" providerId="LiveId" clId="{57494922-A9A9-4226-985C-CA95588E824B}" dt="2023-05-29T11:39:39.963" v="1243" actId="478"/>
          <ac:spMkLst>
            <pc:docMk/>
            <pc:sldMk cId="3946738760" sldId="281"/>
            <ac:spMk id="11" creationId="{A22B28C5-2B1A-FB7E-3240-4E7416653C4A}"/>
          </ac:spMkLst>
        </pc:spChg>
        <pc:spChg chg="del">
          <ac:chgData name="正彰 八木" userId="0ef27fdd03dc4209" providerId="LiveId" clId="{57494922-A9A9-4226-985C-CA95588E824B}" dt="2023-05-29T11:39:39.963" v="1243" actId="478"/>
          <ac:spMkLst>
            <pc:docMk/>
            <pc:sldMk cId="3946738760" sldId="281"/>
            <ac:spMk id="12" creationId="{5097F8C1-9DCB-3C5E-FE9A-BE04BAC43A8E}"/>
          </ac:spMkLst>
        </pc:spChg>
        <pc:spChg chg="add mod">
          <ac:chgData name="正彰 八木" userId="0ef27fdd03dc4209" providerId="LiveId" clId="{57494922-A9A9-4226-985C-CA95588E824B}" dt="2023-06-01T15:00:29.272" v="9094" actId="1076"/>
          <ac:spMkLst>
            <pc:docMk/>
            <pc:sldMk cId="3946738760" sldId="281"/>
            <ac:spMk id="12" creationId="{B3BC0B73-5FAF-9549-1A2B-014CFB64C601}"/>
          </ac:spMkLst>
        </pc:spChg>
        <pc:spChg chg="del">
          <ac:chgData name="正彰 八木" userId="0ef27fdd03dc4209" providerId="LiveId" clId="{57494922-A9A9-4226-985C-CA95588E824B}" dt="2023-05-29T11:39:39.963" v="1243" actId="478"/>
          <ac:spMkLst>
            <pc:docMk/>
            <pc:sldMk cId="3946738760" sldId="281"/>
            <ac:spMk id="13" creationId="{B7FCE990-E2F2-44A5-9C41-B396A8B6F823}"/>
          </ac:spMkLst>
        </pc:spChg>
        <pc:spChg chg="del">
          <ac:chgData name="正彰 八木" userId="0ef27fdd03dc4209" providerId="LiveId" clId="{57494922-A9A9-4226-985C-CA95588E824B}" dt="2023-05-29T11:39:39.963" v="1243" actId="478"/>
          <ac:spMkLst>
            <pc:docMk/>
            <pc:sldMk cId="3946738760" sldId="281"/>
            <ac:spMk id="14" creationId="{48167DFD-708D-E932-525C-23C892ED4D3D}"/>
          </ac:spMkLst>
        </pc:spChg>
        <pc:spChg chg="add mod">
          <ac:chgData name="正彰 八木" userId="0ef27fdd03dc4209" providerId="LiveId" clId="{57494922-A9A9-4226-985C-CA95588E824B}" dt="2023-06-01T15:01:25.011" v="9131" actId="1076"/>
          <ac:spMkLst>
            <pc:docMk/>
            <pc:sldMk cId="3946738760" sldId="281"/>
            <ac:spMk id="14" creationId="{B9318F6F-1318-5F76-148E-9637AE273B4D}"/>
          </ac:spMkLst>
        </pc:spChg>
        <pc:spChg chg="add mod">
          <ac:chgData name="正彰 八木" userId="0ef27fdd03dc4209" providerId="LiveId" clId="{57494922-A9A9-4226-985C-CA95588E824B}" dt="2023-05-29T13:45:48.709" v="3219" actId="14100"/>
          <ac:spMkLst>
            <pc:docMk/>
            <pc:sldMk cId="3946738760" sldId="281"/>
            <ac:spMk id="15" creationId="{3BD6180C-D58A-02CD-53BD-517155B21E20}"/>
          </ac:spMkLst>
        </pc:spChg>
        <pc:spChg chg="add del mod topLvl">
          <ac:chgData name="正彰 八木" userId="0ef27fdd03dc4209" providerId="LiveId" clId="{57494922-A9A9-4226-985C-CA95588E824B}" dt="2023-06-01T14:57:09.876" v="8907" actId="478"/>
          <ac:spMkLst>
            <pc:docMk/>
            <pc:sldMk cId="3946738760" sldId="281"/>
            <ac:spMk id="16" creationId="{C0E0C3A3-04B3-15F5-A51E-64EE2664C1D6}"/>
          </ac:spMkLst>
        </pc:spChg>
        <pc:spChg chg="add del mod topLvl">
          <ac:chgData name="正彰 八木" userId="0ef27fdd03dc4209" providerId="LiveId" clId="{57494922-A9A9-4226-985C-CA95588E824B}" dt="2023-06-01T14:57:09.876" v="8907" actId="478"/>
          <ac:spMkLst>
            <pc:docMk/>
            <pc:sldMk cId="3946738760" sldId="281"/>
            <ac:spMk id="17" creationId="{7457D02C-A23A-2B9B-183C-07E761A82409}"/>
          </ac:spMkLst>
        </pc:spChg>
        <pc:spChg chg="add del mod topLvl">
          <ac:chgData name="正彰 八木" userId="0ef27fdd03dc4209" providerId="LiveId" clId="{57494922-A9A9-4226-985C-CA95588E824B}" dt="2023-06-01T14:57:09.876" v="8907" actId="478"/>
          <ac:spMkLst>
            <pc:docMk/>
            <pc:sldMk cId="3946738760" sldId="281"/>
            <ac:spMk id="18" creationId="{B7192388-B78E-44D2-2D02-A363AE7A2DB5}"/>
          </ac:spMkLst>
        </pc:spChg>
        <pc:spChg chg="del">
          <ac:chgData name="正彰 八木" userId="0ef27fdd03dc4209" providerId="LiveId" clId="{57494922-A9A9-4226-985C-CA95588E824B}" dt="2023-05-29T11:39:39.963" v="1243" actId="478"/>
          <ac:spMkLst>
            <pc:docMk/>
            <pc:sldMk cId="3946738760" sldId="281"/>
            <ac:spMk id="19" creationId="{29CFF73A-4797-3D0E-9D42-F5D69BAC5E81}"/>
          </ac:spMkLst>
        </pc:spChg>
        <pc:spChg chg="add mod">
          <ac:chgData name="正彰 八木" userId="0ef27fdd03dc4209" providerId="LiveId" clId="{57494922-A9A9-4226-985C-CA95588E824B}" dt="2023-06-01T15:01:28.363" v="9132" actId="1076"/>
          <ac:spMkLst>
            <pc:docMk/>
            <pc:sldMk cId="3946738760" sldId="281"/>
            <ac:spMk id="19" creationId="{D5FAFDB7-D6EA-EF66-E002-9E1845125DD4}"/>
          </ac:spMkLst>
        </pc:spChg>
        <pc:spChg chg="del">
          <ac:chgData name="正彰 八木" userId="0ef27fdd03dc4209" providerId="LiveId" clId="{57494922-A9A9-4226-985C-CA95588E824B}" dt="2023-05-29T11:39:39.963" v="1243" actId="478"/>
          <ac:spMkLst>
            <pc:docMk/>
            <pc:sldMk cId="3946738760" sldId="281"/>
            <ac:spMk id="20" creationId="{1F72BF73-F382-4EBA-A0FA-EE0037B57CB0}"/>
          </ac:spMkLst>
        </pc:spChg>
        <pc:spChg chg="del">
          <ac:chgData name="正彰 八木" userId="0ef27fdd03dc4209" providerId="LiveId" clId="{57494922-A9A9-4226-985C-CA95588E824B}" dt="2023-05-29T11:39:39.963" v="1243" actId="478"/>
          <ac:spMkLst>
            <pc:docMk/>
            <pc:sldMk cId="3946738760" sldId="281"/>
            <ac:spMk id="40" creationId="{AC1ECB2D-EC10-01FB-67E7-ED72332C2AFE}"/>
          </ac:spMkLst>
        </pc:spChg>
        <pc:spChg chg="add del mod topLvl">
          <ac:chgData name="正彰 八木" userId="0ef27fdd03dc4209" providerId="LiveId" clId="{57494922-A9A9-4226-985C-CA95588E824B}" dt="2023-06-01T14:57:09.876" v="8907" actId="478"/>
          <ac:spMkLst>
            <pc:docMk/>
            <pc:sldMk cId="3946738760" sldId="281"/>
            <ac:spMk id="41" creationId="{F76E3C39-8FC3-2025-D4F8-3607DC8F2B6B}"/>
          </ac:spMkLst>
        </pc:spChg>
        <pc:spChg chg="add del mod topLvl">
          <ac:chgData name="正彰 八木" userId="0ef27fdd03dc4209" providerId="LiveId" clId="{57494922-A9A9-4226-985C-CA95588E824B}" dt="2023-06-01T14:57:09.876" v="8907" actId="478"/>
          <ac:spMkLst>
            <pc:docMk/>
            <pc:sldMk cId="3946738760" sldId="281"/>
            <ac:spMk id="42" creationId="{B0AE33A8-352E-CDD0-F175-FE0B1E4E4914}"/>
          </ac:spMkLst>
        </pc:spChg>
        <pc:spChg chg="add del mod topLvl">
          <ac:chgData name="正彰 八木" userId="0ef27fdd03dc4209" providerId="LiveId" clId="{57494922-A9A9-4226-985C-CA95588E824B}" dt="2023-06-01T14:57:09.876" v="8907" actId="478"/>
          <ac:spMkLst>
            <pc:docMk/>
            <pc:sldMk cId="3946738760" sldId="281"/>
            <ac:spMk id="43" creationId="{2F4B70F0-61BC-3871-283C-807986200993}"/>
          </ac:spMkLst>
        </pc:spChg>
        <pc:spChg chg="add del mod topLvl">
          <ac:chgData name="正彰 八木" userId="0ef27fdd03dc4209" providerId="LiveId" clId="{57494922-A9A9-4226-985C-CA95588E824B}" dt="2023-06-01T14:57:09.876" v="8907" actId="478"/>
          <ac:spMkLst>
            <pc:docMk/>
            <pc:sldMk cId="3946738760" sldId="281"/>
            <ac:spMk id="44" creationId="{33DBB359-DBB7-7BB0-1EDC-D4ADF447E211}"/>
          </ac:spMkLst>
        </pc:spChg>
        <pc:spChg chg="add del mod topLvl">
          <ac:chgData name="正彰 八木" userId="0ef27fdd03dc4209" providerId="LiveId" clId="{57494922-A9A9-4226-985C-CA95588E824B}" dt="2023-06-01T14:57:09.876" v="8907" actId="478"/>
          <ac:spMkLst>
            <pc:docMk/>
            <pc:sldMk cId="3946738760" sldId="281"/>
            <ac:spMk id="46" creationId="{F5CD2F05-E916-1758-28DD-2293AFB22B63}"/>
          </ac:spMkLst>
        </pc:spChg>
        <pc:spChg chg="add del mod topLvl">
          <ac:chgData name="正彰 八木" userId="0ef27fdd03dc4209" providerId="LiveId" clId="{57494922-A9A9-4226-985C-CA95588E824B}" dt="2023-06-01T14:57:09.876" v="8907" actId="478"/>
          <ac:spMkLst>
            <pc:docMk/>
            <pc:sldMk cId="3946738760" sldId="281"/>
            <ac:spMk id="47" creationId="{2D67B710-ABC6-4BA2-FF6B-222BB3F6F6E4}"/>
          </ac:spMkLst>
        </pc:spChg>
        <pc:spChg chg="add del mod topLvl">
          <ac:chgData name="正彰 八木" userId="0ef27fdd03dc4209" providerId="LiveId" clId="{57494922-A9A9-4226-985C-CA95588E824B}" dt="2023-06-01T14:57:09.876" v="8907" actId="478"/>
          <ac:spMkLst>
            <pc:docMk/>
            <pc:sldMk cId="3946738760" sldId="281"/>
            <ac:spMk id="48" creationId="{B1D0D23F-5D6E-4EFD-F696-FE34A6D3ED34}"/>
          </ac:spMkLst>
        </pc:spChg>
        <pc:spChg chg="add mod">
          <ac:chgData name="正彰 八木" userId="0ef27fdd03dc4209" providerId="LiveId" clId="{57494922-A9A9-4226-985C-CA95588E824B}" dt="2023-05-29T12:57:16.643" v="1807" actId="571"/>
          <ac:spMkLst>
            <pc:docMk/>
            <pc:sldMk cId="3946738760" sldId="281"/>
            <ac:spMk id="50" creationId="{33CD3785-2485-EE92-C56C-0DBF7DF05FCA}"/>
          </ac:spMkLst>
        </pc:spChg>
        <pc:spChg chg="add del mod">
          <ac:chgData name="正彰 八木" userId="0ef27fdd03dc4209" providerId="LiveId" clId="{57494922-A9A9-4226-985C-CA95588E824B}" dt="2023-06-01T14:57:09.876" v="8907" actId="478"/>
          <ac:spMkLst>
            <pc:docMk/>
            <pc:sldMk cId="3946738760" sldId="281"/>
            <ac:spMk id="51" creationId="{AC6AADF5-A74C-E39B-6082-BD9300DE9FAA}"/>
          </ac:spMkLst>
        </pc:spChg>
        <pc:grpChg chg="del">
          <ac:chgData name="正彰 八木" userId="0ef27fdd03dc4209" providerId="LiveId" clId="{57494922-A9A9-4226-985C-CA95588E824B}" dt="2023-05-29T11:39:39.963" v="1243" actId="478"/>
          <ac:grpSpMkLst>
            <pc:docMk/>
            <pc:sldMk cId="3946738760" sldId="281"/>
            <ac:grpSpMk id="21" creationId="{8ADD9C01-9940-DF44-5425-379392911922}"/>
          </ac:grpSpMkLst>
        </pc:grpChg>
        <pc:grpChg chg="add del mod">
          <ac:chgData name="正彰 八木" userId="0ef27fdd03dc4209" providerId="LiveId" clId="{57494922-A9A9-4226-985C-CA95588E824B}" dt="2023-05-29T12:56:39.714" v="1794" actId="165"/>
          <ac:grpSpMkLst>
            <pc:docMk/>
            <pc:sldMk cId="3946738760" sldId="281"/>
            <ac:grpSpMk id="45" creationId="{EDEDCE38-BAAB-B82E-FD86-99703E58B792}"/>
          </ac:grpSpMkLst>
        </pc:grpChg>
        <pc:grpChg chg="add del mod">
          <ac:chgData name="正彰 八木" userId="0ef27fdd03dc4209" providerId="LiveId" clId="{57494922-A9A9-4226-985C-CA95588E824B}" dt="2023-06-01T14:57:05.109" v="8906" actId="165"/>
          <ac:grpSpMkLst>
            <pc:docMk/>
            <pc:sldMk cId="3946738760" sldId="281"/>
            <ac:grpSpMk id="49" creationId="{D789341C-D9DE-FB40-5A60-A100DE8296E9}"/>
          </ac:grpSpMkLst>
        </pc:grpChg>
        <pc:graphicFrameChg chg="mod">
          <ac:chgData name="正彰 八木" userId="0ef27fdd03dc4209" providerId="LiveId" clId="{57494922-A9A9-4226-985C-CA95588E824B}" dt="2023-06-01T14:41:34.780" v="8462"/>
          <ac:graphicFrameMkLst>
            <pc:docMk/>
            <pc:sldMk cId="3946738760" sldId="281"/>
            <ac:graphicFrameMk id="6" creationId="{A24E291E-EC4C-7828-88F6-407610AF3739}"/>
          </ac:graphicFrameMkLst>
        </pc:graphicFrameChg>
        <pc:cxnChg chg="add mod">
          <ac:chgData name="正彰 八木" userId="0ef27fdd03dc4209" providerId="LiveId" clId="{57494922-A9A9-4226-985C-CA95588E824B}" dt="2023-06-01T15:00:42.332" v="9095" actId="14100"/>
          <ac:cxnSpMkLst>
            <pc:docMk/>
            <pc:sldMk cId="3946738760" sldId="281"/>
            <ac:cxnSpMk id="11" creationId="{40CEB57B-2970-2E0C-4EAA-AC45B6D74CDA}"/>
          </ac:cxnSpMkLst>
        </pc:cxnChg>
      </pc:sldChg>
      <pc:sldChg chg="addSp delSp modSp add mod">
        <pc:chgData name="正彰 八木" userId="0ef27fdd03dc4209" providerId="LiveId" clId="{57494922-A9A9-4226-985C-CA95588E824B}" dt="2023-06-01T15:07:16.862" v="9219" actId="14100"/>
        <pc:sldMkLst>
          <pc:docMk/>
          <pc:sldMk cId="1091032002" sldId="282"/>
        </pc:sldMkLst>
        <pc:spChg chg="mod">
          <ac:chgData name="正彰 八木" userId="0ef27fdd03dc4209" providerId="LiveId" clId="{57494922-A9A9-4226-985C-CA95588E824B}" dt="2023-06-01T14:43:44.782" v="8539" actId="20577"/>
          <ac:spMkLst>
            <pc:docMk/>
            <pc:sldMk cId="1091032002" sldId="282"/>
            <ac:spMk id="2" creationId="{A1CF63DA-6288-45F4-D1E8-7BAB2F87FF5A}"/>
          </ac:spMkLst>
        </pc:spChg>
        <pc:spChg chg="mod">
          <ac:chgData name="正彰 八木" userId="0ef27fdd03dc4209" providerId="LiveId" clId="{57494922-A9A9-4226-985C-CA95588E824B}" dt="2023-05-29T14:02:47.274" v="3419" actId="20577"/>
          <ac:spMkLst>
            <pc:docMk/>
            <pc:sldMk cId="1091032002" sldId="282"/>
            <ac:spMk id="4" creationId="{0F02D118-6777-D0D9-6261-2978C1E78EF2}"/>
          </ac:spMkLst>
        </pc:spChg>
        <pc:spChg chg="add mod">
          <ac:chgData name="正彰 八木" userId="0ef27fdd03dc4209" providerId="LiveId" clId="{57494922-A9A9-4226-985C-CA95588E824B}" dt="2023-05-29T13:58:27.345" v="3321" actId="14100"/>
          <ac:spMkLst>
            <pc:docMk/>
            <pc:sldMk cId="1091032002" sldId="282"/>
            <ac:spMk id="7" creationId="{EA440A5E-F77F-52A8-25CA-135E1AB9FAD0}"/>
          </ac:spMkLst>
        </pc:spChg>
        <pc:spChg chg="add mod topLvl">
          <ac:chgData name="正彰 八木" userId="0ef27fdd03dc4209" providerId="LiveId" clId="{57494922-A9A9-4226-985C-CA95588E824B}" dt="2023-06-01T15:07:13.093" v="9218" actId="14100"/>
          <ac:spMkLst>
            <pc:docMk/>
            <pc:sldMk cId="1091032002" sldId="282"/>
            <ac:spMk id="8" creationId="{FFF6DBC3-E1A9-3D5B-6470-5FC1D161C894}"/>
          </ac:spMkLst>
        </pc:spChg>
        <pc:spChg chg="add mod topLvl">
          <ac:chgData name="正彰 八木" userId="0ef27fdd03dc4209" providerId="LiveId" clId="{57494922-A9A9-4226-985C-CA95588E824B}" dt="2023-06-01T15:07:08.737" v="9217" actId="14100"/>
          <ac:spMkLst>
            <pc:docMk/>
            <pc:sldMk cId="1091032002" sldId="282"/>
            <ac:spMk id="9" creationId="{DFE60183-FF1B-049E-FE42-4A0173217080}"/>
          </ac:spMkLst>
        </pc:spChg>
        <pc:spChg chg="del">
          <ac:chgData name="正彰 八木" userId="0ef27fdd03dc4209" providerId="LiveId" clId="{57494922-A9A9-4226-985C-CA95588E824B}" dt="2023-05-29T13:45:57.137" v="3221" actId="478"/>
          <ac:spMkLst>
            <pc:docMk/>
            <pc:sldMk cId="1091032002" sldId="282"/>
            <ac:spMk id="15" creationId="{3BD6180C-D58A-02CD-53BD-517155B21E20}"/>
          </ac:spMkLst>
        </pc:spChg>
        <pc:spChg chg="add mod ord">
          <ac:chgData name="正彰 八木" userId="0ef27fdd03dc4209" providerId="LiveId" clId="{57494922-A9A9-4226-985C-CA95588E824B}" dt="2023-05-29T13:35:11.961" v="2644" actId="164"/>
          <ac:spMkLst>
            <pc:docMk/>
            <pc:sldMk cId="1091032002" sldId="282"/>
            <ac:spMk id="19" creationId="{28B464C1-5FA6-F31F-7BFA-91D213754DE6}"/>
          </ac:spMkLst>
        </pc:spChg>
        <pc:spChg chg="add mod">
          <ac:chgData name="正彰 八木" userId="0ef27fdd03dc4209" providerId="LiveId" clId="{57494922-A9A9-4226-985C-CA95588E824B}" dt="2023-05-29T13:35:11.961" v="2644" actId="164"/>
          <ac:spMkLst>
            <pc:docMk/>
            <pc:sldMk cId="1091032002" sldId="282"/>
            <ac:spMk id="21" creationId="{503329AD-2C94-165D-F211-77AD1419275B}"/>
          </ac:spMkLst>
        </pc:spChg>
        <pc:spChg chg="add mod">
          <ac:chgData name="正彰 八木" userId="0ef27fdd03dc4209" providerId="LiveId" clId="{57494922-A9A9-4226-985C-CA95588E824B}" dt="2023-05-29T13:31:42.649" v="2351" actId="164"/>
          <ac:spMkLst>
            <pc:docMk/>
            <pc:sldMk cId="1091032002" sldId="282"/>
            <ac:spMk id="22" creationId="{EAAFAE30-95B7-CE67-6211-BE6570E1A32B}"/>
          </ac:spMkLst>
        </pc:spChg>
        <pc:spChg chg="add mod">
          <ac:chgData name="正彰 八木" userId="0ef27fdd03dc4209" providerId="LiveId" clId="{57494922-A9A9-4226-985C-CA95588E824B}" dt="2023-05-29T13:31:42.649" v="2351" actId="164"/>
          <ac:spMkLst>
            <pc:docMk/>
            <pc:sldMk cId="1091032002" sldId="282"/>
            <ac:spMk id="23" creationId="{3AE84976-7303-F524-4E05-D3879E3004A9}"/>
          </ac:spMkLst>
        </pc:spChg>
        <pc:spChg chg="add mod">
          <ac:chgData name="正彰 八木" userId="0ef27fdd03dc4209" providerId="LiveId" clId="{57494922-A9A9-4226-985C-CA95588E824B}" dt="2023-05-29T13:35:11.961" v="2644" actId="164"/>
          <ac:spMkLst>
            <pc:docMk/>
            <pc:sldMk cId="1091032002" sldId="282"/>
            <ac:spMk id="25" creationId="{D183BFFA-11FC-210C-927A-05A87DD3AC7C}"/>
          </ac:spMkLst>
        </pc:spChg>
        <pc:spChg chg="add mod">
          <ac:chgData name="正彰 八木" userId="0ef27fdd03dc4209" providerId="LiveId" clId="{57494922-A9A9-4226-985C-CA95588E824B}" dt="2023-05-29T13:35:11.961" v="2644" actId="164"/>
          <ac:spMkLst>
            <pc:docMk/>
            <pc:sldMk cId="1091032002" sldId="282"/>
            <ac:spMk id="26" creationId="{1E802019-B6C9-24E8-50B9-1CC024179AE9}"/>
          </ac:spMkLst>
        </pc:spChg>
        <pc:spChg chg="add mod">
          <ac:chgData name="正彰 八木" userId="0ef27fdd03dc4209" providerId="LiveId" clId="{57494922-A9A9-4226-985C-CA95588E824B}" dt="2023-05-29T13:35:11.961" v="2644" actId="164"/>
          <ac:spMkLst>
            <pc:docMk/>
            <pc:sldMk cId="1091032002" sldId="282"/>
            <ac:spMk id="27" creationId="{C8D390D7-B326-0682-24B8-B475407B0841}"/>
          </ac:spMkLst>
        </pc:spChg>
        <pc:spChg chg="add mod">
          <ac:chgData name="正彰 八木" userId="0ef27fdd03dc4209" providerId="LiveId" clId="{57494922-A9A9-4226-985C-CA95588E824B}" dt="2023-05-29T13:35:11.961" v="2644" actId="164"/>
          <ac:spMkLst>
            <pc:docMk/>
            <pc:sldMk cId="1091032002" sldId="282"/>
            <ac:spMk id="28" creationId="{77C166D9-2552-1C97-A7A7-B86675AB3819}"/>
          </ac:spMkLst>
        </pc:spChg>
        <pc:spChg chg="add mod">
          <ac:chgData name="正彰 八木" userId="0ef27fdd03dc4209" providerId="LiveId" clId="{57494922-A9A9-4226-985C-CA95588E824B}" dt="2023-05-29T13:35:11.961" v="2644" actId="164"/>
          <ac:spMkLst>
            <pc:docMk/>
            <pc:sldMk cId="1091032002" sldId="282"/>
            <ac:spMk id="29" creationId="{FA80BD5B-9E7E-3939-8F1D-F95155C6A26C}"/>
          </ac:spMkLst>
        </pc:spChg>
        <pc:spChg chg="add mod">
          <ac:chgData name="正彰 八木" userId="0ef27fdd03dc4209" providerId="LiveId" clId="{57494922-A9A9-4226-985C-CA95588E824B}" dt="2023-05-29T13:35:11.961" v="2644" actId="164"/>
          <ac:spMkLst>
            <pc:docMk/>
            <pc:sldMk cId="1091032002" sldId="282"/>
            <ac:spMk id="30" creationId="{0FFF16A6-373E-9646-BAB1-3B94EF5807F3}"/>
          </ac:spMkLst>
        </pc:spChg>
        <pc:spChg chg="add mod">
          <ac:chgData name="正彰 八木" userId="0ef27fdd03dc4209" providerId="LiveId" clId="{57494922-A9A9-4226-985C-CA95588E824B}" dt="2023-05-29T13:35:11.961" v="2644" actId="164"/>
          <ac:spMkLst>
            <pc:docMk/>
            <pc:sldMk cId="1091032002" sldId="282"/>
            <ac:spMk id="31" creationId="{7B520E5C-B305-5A74-B172-D9CE9C7A1C5C}"/>
          </ac:spMkLst>
        </pc:spChg>
        <pc:spChg chg="add mod">
          <ac:chgData name="正彰 八木" userId="0ef27fdd03dc4209" providerId="LiveId" clId="{57494922-A9A9-4226-985C-CA95588E824B}" dt="2023-05-29T13:35:11.961" v="2644" actId="164"/>
          <ac:spMkLst>
            <pc:docMk/>
            <pc:sldMk cId="1091032002" sldId="282"/>
            <ac:spMk id="32" creationId="{644FD190-DBBA-238B-F474-4030296D0DCE}"/>
          </ac:spMkLst>
        </pc:spChg>
        <pc:spChg chg="add mod">
          <ac:chgData name="正彰 八木" userId="0ef27fdd03dc4209" providerId="LiveId" clId="{57494922-A9A9-4226-985C-CA95588E824B}" dt="2023-05-29T13:35:11.961" v="2644" actId="164"/>
          <ac:spMkLst>
            <pc:docMk/>
            <pc:sldMk cId="1091032002" sldId="282"/>
            <ac:spMk id="33" creationId="{8FC0A698-D625-6133-3923-D78F201448EB}"/>
          </ac:spMkLst>
        </pc:spChg>
        <pc:spChg chg="add mod">
          <ac:chgData name="正彰 八木" userId="0ef27fdd03dc4209" providerId="LiveId" clId="{57494922-A9A9-4226-985C-CA95588E824B}" dt="2023-05-29T13:35:11.961" v="2644" actId="164"/>
          <ac:spMkLst>
            <pc:docMk/>
            <pc:sldMk cId="1091032002" sldId="282"/>
            <ac:spMk id="34" creationId="{4669194A-DACB-15D7-E085-A6C0EF4D74F5}"/>
          </ac:spMkLst>
        </pc:spChg>
        <pc:spChg chg="add mod">
          <ac:chgData name="正彰 八木" userId="0ef27fdd03dc4209" providerId="LiveId" clId="{57494922-A9A9-4226-985C-CA95588E824B}" dt="2023-05-29T17:29:22.166" v="7831" actId="20577"/>
          <ac:spMkLst>
            <pc:docMk/>
            <pc:sldMk cId="1091032002" sldId="282"/>
            <ac:spMk id="35" creationId="{E1782B94-622D-D51A-3288-145F617A86D0}"/>
          </ac:spMkLst>
        </pc:spChg>
        <pc:spChg chg="mod">
          <ac:chgData name="正彰 八木" userId="0ef27fdd03dc4209" providerId="LiveId" clId="{57494922-A9A9-4226-985C-CA95588E824B}" dt="2023-05-29T13:35:29.913" v="2647" actId="571"/>
          <ac:spMkLst>
            <pc:docMk/>
            <pc:sldMk cId="1091032002" sldId="282"/>
            <ac:spMk id="38" creationId="{25AE74AF-B5B0-0149-7A20-AE8E2AE1AD1E}"/>
          </ac:spMkLst>
        </pc:spChg>
        <pc:spChg chg="mod">
          <ac:chgData name="正彰 八木" userId="0ef27fdd03dc4209" providerId="LiveId" clId="{57494922-A9A9-4226-985C-CA95588E824B}" dt="2023-05-29T13:35:29.913" v="2647" actId="571"/>
          <ac:spMkLst>
            <pc:docMk/>
            <pc:sldMk cId="1091032002" sldId="282"/>
            <ac:spMk id="39" creationId="{951A5259-B1F1-5A93-A8C7-86DB8F7C5CA8}"/>
          </ac:spMkLst>
        </pc:spChg>
        <pc:spChg chg="mod">
          <ac:chgData name="正彰 八木" userId="0ef27fdd03dc4209" providerId="LiveId" clId="{57494922-A9A9-4226-985C-CA95588E824B}" dt="2023-05-29T13:35:29.913" v="2647" actId="571"/>
          <ac:spMkLst>
            <pc:docMk/>
            <pc:sldMk cId="1091032002" sldId="282"/>
            <ac:spMk id="45" creationId="{6C4094EE-FB8C-678D-DE75-7565CEDF6C48}"/>
          </ac:spMkLst>
        </pc:spChg>
        <pc:spChg chg="mod">
          <ac:chgData name="正彰 八木" userId="0ef27fdd03dc4209" providerId="LiveId" clId="{57494922-A9A9-4226-985C-CA95588E824B}" dt="2023-05-29T13:35:29.913" v="2647" actId="571"/>
          <ac:spMkLst>
            <pc:docMk/>
            <pc:sldMk cId="1091032002" sldId="282"/>
            <ac:spMk id="50" creationId="{24C673D6-C537-8FE9-3A19-8612E3A774F9}"/>
          </ac:spMkLst>
        </pc:spChg>
        <pc:spChg chg="del">
          <ac:chgData name="正彰 八木" userId="0ef27fdd03dc4209" providerId="LiveId" clId="{57494922-A9A9-4226-985C-CA95588E824B}" dt="2023-05-29T13:10:12.698" v="1961" actId="478"/>
          <ac:spMkLst>
            <pc:docMk/>
            <pc:sldMk cId="1091032002" sldId="282"/>
            <ac:spMk id="51" creationId="{AC6AADF5-A74C-E39B-6082-BD9300DE9FAA}"/>
          </ac:spMkLst>
        </pc:spChg>
        <pc:spChg chg="mod">
          <ac:chgData name="正彰 八木" userId="0ef27fdd03dc4209" providerId="LiveId" clId="{57494922-A9A9-4226-985C-CA95588E824B}" dt="2023-05-29T13:35:29.913" v="2647" actId="571"/>
          <ac:spMkLst>
            <pc:docMk/>
            <pc:sldMk cId="1091032002" sldId="282"/>
            <ac:spMk id="52" creationId="{F15753FE-8C77-A184-9689-54CDD03EDCB5}"/>
          </ac:spMkLst>
        </pc:spChg>
        <pc:spChg chg="mod">
          <ac:chgData name="正彰 八木" userId="0ef27fdd03dc4209" providerId="LiveId" clId="{57494922-A9A9-4226-985C-CA95588E824B}" dt="2023-05-29T13:35:29.913" v="2647" actId="571"/>
          <ac:spMkLst>
            <pc:docMk/>
            <pc:sldMk cId="1091032002" sldId="282"/>
            <ac:spMk id="53" creationId="{3A66D27E-3E05-3B65-FE5E-DC643DA2A37D}"/>
          </ac:spMkLst>
        </pc:spChg>
        <pc:spChg chg="mod">
          <ac:chgData name="正彰 八木" userId="0ef27fdd03dc4209" providerId="LiveId" clId="{57494922-A9A9-4226-985C-CA95588E824B}" dt="2023-05-29T13:35:29.913" v="2647" actId="571"/>
          <ac:spMkLst>
            <pc:docMk/>
            <pc:sldMk cId="1091032002" sldId="282"/>
            <ac:spMk id="54" creationId="{B1F23D4C-4839-8604-061C-0CE75A23F277}"/>
          </ac:spMkLst>
        </pc:spChg>
        <pc:spChg chg="mod">
          <ac:chgData name="正彰 八木" userId="0ef27fdd03dc4209" providerId="LiveId" clId="{57494922-A9A9-4226-985C-CA95588E824B}" dt="2023-05-29T13:35:29.913" v="2647" actId="571"/>
          <ac:spMkLst>
            <pc:docMk/>
            <pc:sldMk cId="1091032002" sldId="282"/>
            <ac:spMk id="55" creationId="{D1C5B6F5-6090-DEFC-9F7C-A4E120531D7E}"/>
          </ac:spMkLst>
        </pc:spChg>
        <pc:spChg chg="mod">
          <ac:chgData name="正彰 八木" userId="0ef27fdd03dc4209" providerId="LiveId" clId="{57494922-A9A9-4226-985C-CA95588E824B}" dt="2023-05-29T13:35:29.913" v="2647" actId="571"/>
          <ac:spMkLst>
            <pc:docMk/>
            <pc:sldMk cId="1091032002" sldId="282"/>
            <ac:spMk id="56" creationId="{6F49BA54-D27E-ADC3-D72E-F33EE47B19A7}"/>
          </ac:spMkLst>
        </pc:spChg>
        <pc:spChg chg="mod">
          <ac:chgData name="正彰 八木" userId="0ef27fdd03dc4209" providerId="LiveId" clId="{57494922-A9A9-4226-985C-CA95588E824B}" dt="2023-05-29T13:35:29.913" v="2647" actId="571"/>
          <ac:spMkLst>
            <pc:docMk/>
            <pc:sldMk cId="1091032002" sldId="282"/>
            <ac:spMk id="57" creationId="{0C000C61-80E7-51AD-0FE2-95111D104AB9}"/>
          </ac:spMkLst>
        </pc:spChg>
        <pc:spChg chg="mod">
          <ac:chgData name="正彰 八木" userId="0ef27fdd03dc4209" providerId="LiveId" clId="{57494922-A9A9-4226-985C-CA95588E824B}" dt="2023-05-29T13:35:29.913" v="2647" actId="571"/>
          <ac:spMkLst>
            <pc:docMk/>
            <pc:sldMk cId="1091032002" sldId="282"/>
            <ac:spMk id="58" creationId="{D16F7C10-6901-7FFF-32C4-A1B79F05AD42}"/>
          </ac:spMkLst>
        </pc:spChg>
        <pc:spChg chg="mod">
          <ac:chgData name="正彰 八木" userId="0ef27fdd03dc4209" providerId="LiveId" clId="{57494922-A9A9-4226-985C-CA95588E824B}" dt="2023-05-29T13:35:29.913" v="2647" actId="571"/>
          <ac:spMkLst>
            <pc:docMk/>
            <pc:sldMk cId="1091032002" sldId="282"/>
            <ac:spMk id="59" creationId="{E71B9388-DB1A-22CF-1A51-F84091E36DC3}"/>
          </ac:spMkLst>
        </pc:spChg>
        <pc:spChg chg="mod">
          <ac:chgData name="正彰 八木" userId="0ef27fdd03dc4209" providerId="LiveId" clId="{57494922-A9A9-4226-985C-CA95588E824B}" dt="2023-05-29T13:35:29.913" v="2647" actId="571"/>
          <ac:spMkLst>
            <pc:docMk/>
            <pc:sldMk cId="1091032002" sldId="282"/>
            <ac:spMk id="62" creationId="{3A68F079-21FC-1899-1D24-4C719A144EED}"/>
          </ac:spMkLst>
        </pc:spChg>
        <pc:spChg chg="mod">
          <ac:chgData name="正彰 八木" userId="0ef27fdd03dc4209" providerId="LiveId" clId="{57494922-A9A9-4226-985C-CA95588E824B}" dt="2023-05-29T13:35:29.913" v="2647" actId="571"/>
          <ac:spMkLst>
            <pc:docMk/>
            <pc:sldMk cId="1091032002" sldId="282"/>
            <ac:spMk id="63" creationId="{C09D5E6A-A0DD-ABFC-021E-4A58646A7B86}"/>
          </ac:spMkLst>
        </pc:spChg>
        <pc:spChg chg="add mod">
          <ac:chgData name="正彰 八木" userId="0ef27fdd03dc4209" providerId="LiveId" clId="{57494922-A9A9-4226-985C-CA95588E824B}" dt="2023-05-29T13:44:31.771" v="3212" actId="113"/>
          <ac:spMkLst>
            <pc:docMk/>
            <pc:sldMk cId="1091032002" sldId="282"/>
            <ac:spMk id="66" creationId="{DE258172-0947-1D4E-C6DF-CE38F6DA8D23}"/>
          </ac:spMkLst>
        </pc:spChg>
        <pc:spChg chg="add mod">
          <ac:chgData name="正彰 八木" userId="0ef27fdd03dc4209" providerId="LiveId" clId="{57494922-A9A9-4226-985C-CA95588E824B}" dt="2023-05-29T13:40:46.835" v="3033" actId="1076"/>
          <ac:spMkLst>
            <pc:docMk/>
            <pc:sldMk cId="1091032002" sldId="282"/>
            <ac:spMk id="67" creationId="{FAC772C8-5121-0AB2-468B-D9A672DB5F92}"/>
          </ac:spMkLst>
        </pc:spChg>
        <pc:spChg chg="mod">
          <ac:chgData name="正彰 八木" userId="0ef27fdd03dc4209" providerId="LiveId" clId="{57494922-A9A9-4226-985C-CA95588E824B}" dt="2023-05-29T13:40:51.470" v="3034" actId="571"/>
          <ac:spMkLst>
            <pc:docMk/>
            <pc:sldMk cId="1091032002" sldId="282"/>
            <ac:spMk id="69" creationId="{BF411C0A-9794-E559-46CC-88AC72F2485D}"/>
          </ac:spMkLst>
        </pc:spChg>
        <pc:spChg chg="mod">
          <ac:chgData name="正彰 八木" userId="0ef27fdd03dc4209" providerId="LiveId" clId="{57494922-A9A9-4226-985C-CA95588E824B}" dt="2023-05-29T13:40:51.470" v="3034" actId="571"/>
          <ac:spMkLst>
            <pc:docMk/>
            <pc:sldMk cId="1091032002" sldId="282"/>
            <ac:spMk id="70" creationId="{0A061565-1BCC-EB91-44F2-EAFC3706CCBE}"/>
          </ac:spMkLst>
        </pc:spChg>
        <pc:spChg chg="mod">
          <ac:chgData name="正彰 八木" userId="0ef27fdd03dc4209" providerId="LiveId" clId="{57494922-A9A9-4226-985C-CA95588E824B}" dt="2023-05-29T13:40:51.470" v="3034" actId="571"/>
          <ac:spMkLst>
            <pc:docMk/>
            <pc:sldMk cId="1091032002" sldId="282"/>
            <ac:spMk id="72" creationId="{08E41C7F-F904-CDA6-5892-BEF4E91B77AF}"/>
          </ac:spMkLst>
        </pc:spChg>
        <pc:spChg chg="mod">
          <ac:chgData name="正彰 八木" userId="0ef27fdd03dc4209" providerId="LiveId" clId="{57494922-A9A9-4226-985C-CA95588E824B}" dt="2023-05-29T13:40:51.470" v="3034" actId="571"/>
          <ac:spMkLst>
            <pc:docMk/>
            <pc:sldMk cId="1091032002" sldId="282"/>
            <ac:spMk id="73" creationId="{7B5C9D1B-EFC6-772E-53DA-667A826A824A}"/>
          </ac:spMkLst>
        </pc:spChg>
        <pc:spChg chg="mod">
          <ac:chgData name="正彰 八木" userId="0ef27fdd03dc4209" providerId="LiveId" clId="{57494922-A9A9-4226-985C-CA95588E824B}" dt="2023-05-29T13:40:51.470" v="3034" actId="571"/>
          <ac:spMkLst>
            <pc:docMk/>
            <pc:sldMk cId="1091032002" sldId="282"/>
            <ac:spMk id="74" creationId="{91C2BD23-BF33-073E-1FDE-6432A09EE897}"/>
          </ac:spMkLst>
        </pc:spChg>
        <pc:spChg chg="mod">
          <ac:chgData name="正彰 八木" userId="0ef27fdd03dc4209" providerId="LiveId" clId="{57494922-A9A9-4226-985C-CA95588E824B}" dt="2023-05-29T13:40:51.470" v="3034" actId="571"/>
          <ac:spMkLst>
            <pc:docMk/>
            <pc:sldMk cId="1091032002" sldId="282"/>
            <ac:spMk id="75" creationId="{8FB5CC4F-60BC-034E-71CE-97D102161017}"/>
          </ac:spMkLst>
        </pc:spChg>
        <pc:spChg chg="mod">
          <ac:chgData name="正彰 八木" userId="0ef27fdd03dc4209" providerId="LiveId" clId="{57494922-A9A9-4226-985C-CA95588E824B}" dt="2023-05-29T13:40:51.470" v="3034" actId="571"/>
          <ac:spMkLst>
            <pc:docMk/>
            <pc:sldMk cId="1091032002" sldId="282"/>
            <ac:spMk id="76" creationId="{BC2B0416-0BA5-15B0-1A78-C5F9EEFB8D72}"/>
          </ac:spMkLst>
        </pc:spChg>
        <pc:spChg chg="mod">
          <ac:chgData name="正彰 八木" userId="0ef27fdd03dc4209" providerId="LiveId" clId="{57494922-A9A9-4226-985C-CA95588E824B}" dt="2023-05-29T13:40:51.470" v="3034" actId="571"/>
          <ac:spMkLst>
            <pc:docMk/>
            <pc:sldMk cId="1091032002" sldId="282"/>
            <ac:spMk id="77" creationId="{C2F785A2-5ED7-0770-9BAB-5D18CFE9D668}"/>
          </ac:spMkLst>
        </pc:spChg>
        <pc:spChg chg="mod">
          <ac:chgData name="正彰 八木" userId="0ef27fdd03dc4209" providerId="LiveId" clId="{57494922-A9A9-4226-985C-CA95588E824B}" dt="2023-05-29T13:40:51.470" v="3034" actId="571"/>
          <ac:spMkLst>
            <pc:docMk/>
            <pc:sldMk cId="1091032002" sldId="282"/>
            <ac:spMk id="78" creationId="{C5E08B5F-D098-A052-A4C0-AF6CA1C8867D}"/>
          </ac:spMkLst>
        </pc:spChg>
        <pc:spChg chg="mod">
          <ac:chgData name="正彰 八木" userId="0ef27fdd03dc4209" providerId="LiveId" clId="{57494922-A9A9-4226-985C-CA95588E824B}" dt="2023-05-29T13:40:51.470" v="3034" actId="571"/>
          <ac:spMkLst>
            <pc:docMk/>
            <pc:sldMk cId="1091032002" sldId="282"/>
            <ac:spMk id="79" creationId="{12B2C5C3-EA84-61E3-D1E7-046A8E6205F9}"/>
          </ac:spMkLst>
        </pc:spChg>
        <pc:spChg chg="mod">
          <ac:chgData name="正彰 八木" userId="0ef27fdd03dc4209" providerId="LiveId" clId="{57494922-A9A9-4226-985C-CA95588E824B}" dt="2023-05-29T13:40:51.470" v="3034" actId="571"/>
          <ac:spMkLst>
            <pc:docMk/>
            <pc:sldMk cId="1091032002" sldId="282"/>
            <ac:spMk id="80" creationId="{70850FA4-C084-39CF-8024-D16920643EFE}"/>
          </ac:spMkLst>
        </pc:spChg>
        <pc:spChg chg="mod">
          <ac:chgData name="正彰 八木" userId="0ef27fdd03dc4209" providerId="LiveId" clId="{57494922-A9A9-4226-985C-CA95588E824B}" dt="2023-05-29T13:40:51.470" v="3034" actId="571"/>
          <ac:spMkLst>
            <pc:docMk/>
            <pc:sldMk cId="1091032002" sldId="282"/>
            <ac:spMk id="81" creationId="{ECE53C02-A60A-0A2A-7320-B4BFC8A58C3D}"/>
          </ac:spMkLst>
        </pc:spChg>
        <pc:spChg chg="mod">
          <ac:chgData name="正彰 八木" userId="0ef27fdd03dc4209" providerId="LiveId" clId="{57494922-A9A9-4226-985C-CA95588E824B}" dt="2023-05-29T13:40:51.470" v="3034" actId="571"/>
          <ac:spMkLst>
            <pc:docMk/>
            <pc:sldMk cId="1091032002" sldId="282"/>
            <ac:spMk id="84" creationId="{A9D1A90D-2308-FB6B-5C0C-FC7347E62610}"/>
          </ac:spMkLst>
        </pc:spChg>
        <pc:spChg chg="mod">
          <ac:chgData name="正彰 八木" userId="0ef27fdd03dc4209" providerId="LiveId" clId="{57494922-A9A9-4226-985C-CA95588E824B}" dt="2023-05-29T13:40:51.470" v="3034" actId="571"/>
          <ac:spMkLst>
            <pc:docMk/>
            <pc:sldMk cId="1091032002" sldId="282"/>
            <ac:spMk id="85" creationId="{E95BFD56-0E41-CB31-4A37-AA8E2238F216}"/>
          </ac:spMkLst>
        </pc:spChg>
        <pc:spChg chg="add mod">
          <ac:chgData name="正彰 八木" userId="0ef27fdd03dc4209" providerId="LiveId" clId="{57494922-A9A9-4226-985C-CA95588E824B}" dt="2023-05-29T13:44:45.129" v="3215" actId="113"/>
          <ac:spMkLst>
            <pc:docMk/>
            <pc:sldMk cId="1091032002" sldId="282"/>
            <ac:spMk id="87" creationId="{D7584193-1973-964C-E911-E3959A7C89C4}"/>
          </ac:spMkLst>
        </pc:spChg>
        <pc:spChg chg="add mod">
          <ac:chgData name="正彰 八木" userId="0ef27fdd03dc4209" providerId="LiveId" clId="{57494922-A9A9-4226-985C-CA95588E824B}" dt="2023-05-29T13:41:06.089" v="3035" actId="1076"/>
          <ac:spMkLst>
            <pc:docMk/>
            <pc:sldMk cId="1091032002" sldId="282"/>
            <ac:spMk id="88" creationId="{39CA18CD-3AB6-4259-22E8-7440ADFE635E}"/>
          </ac:spMkLst>
        </pc:spChg>
        <pc:spChg chg="add mod">
          <ac:chgData name="正彰 八木" userId="0ef27fdd03dc4209" providerId="LiveId" clId="{57494922-A9A9-4226-985C-CA95588E824B}" dt="2023-05-29T13:41:21.772" v="3038" actId="1076"/>
          <ac:spMkLst>
            <pc:docMk/>
            <pc:sldMk cId="1091032002" sldId="282"/>
            <ac:spMk id="89" creationId="{71C61A57-BA42-1DA1-8838-112DB3AF975A}"/>
          </ac:spMkLst>
        </pc:spChg>
        <pc:spChg chg="add mod">
          <ac:chgData name="正彰 八木" userId="0ef27fdd03dc4209" providerId="LiveId" clId="{57494922-A9A9-4226-985C-CA95588E824B}" dt="2023-05-29T13:41:23.519" v="3039" actId="571"/>
          <ac:spMkLst>
            <pc:docMk/>
            <pc:sldMk cId="1091032002" sldId="282"/>
            <ac:spMk id="90" creationId="{FC3060D9-47E5-9013-5AF4-B3B3053CA907}"/>
          </ac:spMkLst>
        </pc:spChg>
        <pc:spChg chg="add mod">
          <ac:chgData name="正彰 八木" userId="0ef27fdd03dc4209" providerId="LiveId" clId="{57494922-A9A9-4226-985C-CA95588E824B}" dt="2023-05-29T13:43:07.362" v="3189" actId="208"/>
          <ac:spMkLst>
            <pc:docMk/>
            <pc:sldMk cId="1091032002" sldId="282"/>
            <ac:spMk id="96" creationId="{A8AB98BD-7CAA-CDE6-C914-81D00DBE719D}"/>
          </ac:spMkLst>
        </pc:spChg>
        <pc:spChg chg="add mod">
          <ac:chgData name="正彰 八木" userId="0ef27fdd03dc4209" providerId="LiveId" clId="{57494922-A9A9-4226-985C-CA95588E824B}" dt="2023-05-29T13:43:25.119" v="3208" actId="1076"/>
          <ac:spMkLst>
            <pc:docMk/>
            <pc:sldMk cId="1091032002" sldId="282"/>
            <ac:spMk id="97" creationId="{2C50DEBA-DB2F-031E-E099-B6864CBA277C}"/>
          </ac:spMkLst>
        </pc:spChg>
        <pc:spChg chg="add mod">
          <ac:chgData name="正彰 八木" userId="0ef27fdd03dc4209" providerId="LiveId" clId="{57494922-A9A9-4226-985C-CA95588E824B}" dt="2023-05-29T13:43:52.299" v="3211" actId="693"/>
          <ac:spMkLst>
            <pc:docMk/>
            <pc:sldMk cId="1091032002" sldId="282"/>
            <ac:spMk id="98" creationId="{51BCDEFB-241F-8C77-FEDD-36DBAF71E8ED}"/>
          </ac:spMkLst>
        </pc:spChg>
        <pc:spChg chg="add mod">
          <ac:chgData name="正彰 八木" userId="0ef27fdd03dc4209" providerId="LiveId" clId="{57494922-A9A9-4226-985C-CA95588E824B}" dt="2023-05-29T13:45:52.430" v="3220"/>
          <ac:spMkLst>
            <pc:docMk/>
            <pc:sldMk cId="1091032002" sldId="282"/>
            <ac:spMk id="99" creationId="{1FB27E55-0C66-5F02-E905-B882AEC62BF8}"/>
          </ac:spMkLst>
        </pc:spChg>
        <pc:spChg chg="add mod">
          <ac:chgData name="正彰 八木" userId="0ef27fdd03dc4209" providerId="LiveId" clId="{57494922-A9A9-4226-985C-CA95588E824B}" dt="2023-06-01T15:05:32.828" v="9183" actId="1076"/>
          <ac:spMkLst>
            <pc:docMk/>
            <pc:sldMk cId="1091032002" sldId="282"/>
            <ac:spMk id="100" creationId="{BE25E082-D8DF-E11D-B71F-F0C56EB590D0}"/>
          </ac:spMkLst>
        </pc:spChg>
        <pc:spChg chg="add mod">
          <ac:chgData name="正彰 八木" userId="0ef27fdd03dc4209" providerId="LiveId" clId="{57494922-A9A9-4226-985C-CA95588E824B}" dt="2023-06-01T15:05:32.828" v="9183" actId="1076"/>
          <ac:spMkLst>
            <pc:docMk/>
            <pc:sldMk cId="1091032002" sldId="282"/>
            <ac:spMk id="101" creationId="{5C73442D-0DFD-F9A7-EA0B-8652F2361921}"/>
          </ac:spMkLst>
        </pc:spChg>
        <pc:spChg chg="add del mod">
          <ac:chgData name="正彰 八木" userId="0ef27fdd03dc4209" providerId="LiveId" clId="{57494922-A9A9-4226-985C-CA95588E824B}" dt="2023-05-29T13:58:28.629" v="3322" actId="478"/>
          <ac:spMkLst>
            <pc:docMk/>
            <pc:sldMk cId="1091032002" sldId="282"/>
            <ac:spMk id="106" creationId="{D08B74A7-F00A-9E83-593D-C07EAEFE7C7F}"/>
          </ac:spMkLst>
        </pc:spChg>
        <pc:grpChg chg="add del mod">
          <ac:chgData name="正彰 八木" userId="0ef27fdd03dc4209" providerId="LiveId" clId="{57494922-A9A9-4226-985C-CA95588E824B}" dt="2023-06-01T15:06:12.438" v="9206" actId="165"/>
          <ac:grpSpMkLst>
            <pc:docMk/>
            <pc:sldMk cId="1091032002" sldId="282"/>
            <ac:grpSpMk id="12" creationId="{6FE87287-5E5A-91F2-DC4D-864407E26D1C}"/>
          </ac:grpSpMkLst>
        </pc:grpChg>
        <pc:grpChg chg="add del mod">
          <ac:chgData name="正彰 八木" userId="0ef27fdd03dc4209" providerId="LiveId" clId="{57494922-A9A9-4226-985C-CA95588E824B}" dt="2023-05-29T13:31:40.438" v="2350" actId="165"/>
          <ac:grpSpMkLst>
            <pc:docMk/>
            <pc:sldMk cId="1091032002" sldId="282"/>
            <ac:grpSpMk id="20" creationId="{4DBBFF2F-7643-2194-9370-B8B232215822}"/>
          </ac:grpSpMkLst>
        </pc:grpChg>
        <pc:grpChg chg="add mod">
          <ac:chgData name="正彰 八木" userId="0ef27fdd03dc4209" providerId="LiveId" clId="{57494922-A9A9-4226-985C-CA95588E824B}" dt="2023-05-29T13:35:11.961" v="2644" actId="164"/>
          <ac:grpSpMkLst>
            <pc:docMk/>
            <pc:sldMk cId="1091032002" sldId="282"/>
            <ac:grpSpMk id="24" creationId="{753D701E-CCA3-86D3-B0CE-30640F65F0F4}"/>
          </ac:grpSpMkLst>
        </pc:grpChg>
        <pc:grpChg chg="add mod">
          <ac:chgData name="正彰 八木" userId="0ef27fdd03dc4209" providerId="LiveId" clId="{57494922-A9A9-4226-985C-CA95588E824B}" dt="2023-05-29T13:35:16.628" v="2645" actId="1076"/>
          <ac:grpSpMkLst>
            <pc:docMk/>
            <pc:sldMk cId="1091032002" sldId="282"/>
            <ac:grpSpMk id="36" creationId="{EA39F34E-726A-4667-6E76-EAF1DF54086B}"/>
          </ac:grpSpMkLst>
        </pc:grpChg>
        <pc:grpChg chg="add mod">
          <ac:chgData name="正彰 八木" userId="0ef27fdd03dc4209" providerId="LiveId" clId="{57494922-A9A9-4226-985C-CA95588E824B}" dt="2023-05-29T13:40:46.835" v="3033" actId="1076"/>
          <ac:grpSpMkLst>
            <pc:docMk/>
            <pc:sldMk cId="1091032002" sldId="282"/>
            <ac:grpSpMk id="37" creationId="{838BAAF3-3793-08FE-C8F0-CCEF28CFA656}"/>
          </ac:grpSpMkLst>
        </pc:grpChg>
        <pc:grpChg chg="mod">
          <ac:chgData name="正彰 八木" userId="0ef27fdd03dc4209" providerId="LiveId" clId="{57494922-A9A9-4226-985C-CA95588E824B}" dt="2023-05-29T13:35:29.913" v="2647" actId="571"/>
          <ac:grpSpMkLst>
            <pc:docMk/>
            <pc:sldMk cId="1091032002" sldId="282"/>
            <ac:grpSpMk id="40" creationId="{A8D52367-F4AA-53CE-C5A1-9B181B7DB0A6}"/>
          </ac:grpSpMkLst>
        </pc:grpChg>
        <pc:grpChg chg="del">
          <ac:chgData name="正彰 八木" userId="0ef27fdd03dc4209" providerId="LiveId" clId="{57494922-A9A9-4226-985C-CA95588E824B}" dt="2023-05-29T13:10:12.698" v="1961" actId="478"/>
          <ac:grpSpMkLst>
            <pc:docMk/>
            <pc:sldMk cId="1091032002" sldId="282"/>
            <ac:grpSpMk id="49" creationId="{D789341C-D9DE-FB40-5A60-A100DE8296E9}"/>
          </ac:grpSpMkLst>
        </pc:grpChg>
        <pc:grpChg chg="add mod">
          <ac:chgData name="正彰 八木" userId="0ef27fdd03dc4209" providerId="LiveId" clId="{57494922-A9A9-4226-985C-CA95588E824B}" dt="2023-05-29T13:41:06.089" v="3035" actId="1076"/>
          <ac:grpSpMkLst>
            <pc:docMk/>
            <pc:sldMk cId="1091032002" sldId="282"/>
            <ac:grpSpMk id="68" creationId="{98FAC694-BD76-9A4C-4509-1FF8EEEE56B9}"/>
          </ac:grpSpMkLst>
        </pc:grpChg>
        <pc:grpChg chg="mod">
          <ac:chgData name="正彰 八木" userId="0ef27fdd03dc4209" providerId="LiveId" clId="{57494922-A9A9-4226-985C-CA95588E824B}" dt="2023-05-29T13:40:51.470" v="3034" actId="571"/>
          <ac:grpSpMkLst>
            <pc:docMk/>
            <pc:sldMk cId="1091032002" sldId="282"/>
            <ac:grpSpMk id="71" creationId="{9F879B89-8F7E-9463-3714-ABCEBA0152BB}"/>
          </ac:grpSpMkLst>
        </pc:grpChg>
        <pc:graphicFrameChg chg="mod">
          <ac:chgData name="正彰 八木" userId="0ef27fdd03dc4209" providerId="LiveId" clId="{57494922-A9A9-4226-985C-CA95588E824B}" dt="2023-06-01T14:41:37.652" v="8463"/>
          <ac:graphicFrameMkLst>
            <pc:docMk/>
            <pc:sldMk cId="1091032002" sldId="282"/>
            <ac:graphicFrameMk id="6" creationId="{A24E291E-EC4C-7828-88F6-407610AF3739}"/>
          </ac:graphicFrameMkLst>
        </pc:graphicFrameChg>
        <pc:cxnChg chg="add mod topLvl">
          <ac:chgData name="正彰 八木" userId="0ef27fdd03dc4209" providerId="LiveId" clId="{57494922-A9A9-4226-985C-CA95588E824B}" dt="2023-05-29T13:31:42.649" v="2351" actId="164"/>
          <ac:cxnSpMkLst>
            <pc:docMk/>
            <pc:sldMk cId="1091032002" sldId="282"/>
            <ac:cxnSpMk id="10" creationId="{0C529DD5-275C-702B-1548-7A70717E3C25}"/>
          </ac:cxnSpMkLst>
        </pc:cxnChg>
        <pc:cxnChg chg="add mod topLvl">
          <ac:chgData name="正彰 八木" userId="0ef27fdd03dc4209" providerId="LiveId" clId="{57494922-A9A9-4226-985C-CA95588E824B}" dt="2023-05-29T13:31:42.649" v="2351" actId="164"/>
          <ac:cxnSpMkLst>
            <pc:docMk/>
            <pc:sldMk cId="1091032002" sldId="282"/>
            <ac:cxnSpMk id="11" creationId="{5A447FAB-B5DE-4F0D-C202-8F62A842D011}"/>
          </ac:cxnSpMkLst>
        </pc:cxnChg>
        <pc:cxnChg chg="add mod">
          <ac:chgData name="正彰 八木" userId="0ef27fdd03dc4209" providerId="LiveId" clId="{57494922-A9A9-4226-985C-CA95588E824B}" dt="2023-06-01T15:06:33.697" v="9211" actId="14100"/>
          <ac:cxnSpMkLst>
            <pc:docMk/>
            <pc:sldMk cId="1091032002" sldId="282"/>
            <ac:cxnSpMk id="15" creationId="{1C1C2BEC-EA67-08FD-010F-C2EB05B3B5D6}"/>
          </ac:cxnSpMkLst>
        </pc:cxnChg>
        <pc:cxnChg chg="add mod">
          <ac:chgData name="正彰 八木" userId="0ef27fdd03dc4209" providerId="LiveId" clId="{57494922-A9A9-4226-985C-CA95588E824B}" dt="2023-06-01T15:07:16.862" v="9219" actId="14100"/>
          <ac:cxnSpMkLst>
            <pc:docMk/>
            <pc:sldMk cId="1091032002" sldId="282"/>
            <ac:cxnSpMk id="18" creationId="{E78E53FD-CEFF-D517-8FA5-D0ED262ABA77}"/>
          </ac:cxnSpMkLst>
        </pc:cxnChg>
        <pc:cxnChg chg="mod">
          <ac:chgData name="正彰 八木" userId="0ef27fdd03dc4209" providerId="LiveId" clId="{57494922-A9A9-4226-985C-CA95588E824B}" dt="2023-05-29T13:35:29.913" v="2647" actId="571"/>
          <ac:cxnSpMkLst>
            <pc:docMk/>
            <pc:sldMk cId="1091032002" sldId="282"/>
            <ac:cxnSpMk id="60" creationId="{DF121A7D-35AE-08A8-972C-C71C90285E07}"/>
          </ac:cxnSpMkLst>
        </pc:cxnChg>
        <pc:cxnChg chg="mod">
          <ac:chgData name="正彰 八木" userId="0ef27fdd03dc4209" providerId="LiveId" clId="{57494922-A9A9-4226-985C-CA95588E824B}" dt="2023-05-29T13:35:29.913" v="2647" actId="571"/>
          <ac:cxnSpMkLst>
            <pc:docMk/>
            <pc:sldMk cId="1091032002" sldId="282"/>
            <ac:cxnSpMk id="61" creationId="{B4FECFEB-EEAA-086E-3FE7-9C0EA636BDF4}"/>
          </ac:cxnSpMkLst>
        </pc:cxnChg>
        <pc:cxnChg chg="add mod">
          <ac:chgData name="正彰 八木" userId="0ef27fdd03dc4209" providerId="LiveId" clId="{57494922-A9A9-4226-985C-CA95588E824B}" dt="2023-05-29T13:40:46.835" v="3033" actId="1076"/>
          <ac:cxnSpMkLst>
            <pc:docMk/>
            <pc:sldMk cId="1091032002" sldId="282"/>
            <ac:cxnSpMk id="65" creationId="{C7A0A0B7-6E29-DB0E-D05F-F1990398AF6F}"/>
          </ac:cxnSpMkLst>
        </pc:cxnChg>
        <pc:cxnChg chg="mod">
          <ac:chgData name="正彰 八木" userId="0ef27fdd03dc4209" providerId="LiveId" clId="{57494922-A9A9-4226-985C-CA95588E824B}" dt="2023-05-29T13:40:51.470" v="3034" actId="571"/>
          <ac:cxnSpMkLst>
            <pc:docMk/>
            <pc:sldMk cId="1091032002" sldId="282"/>
            <ac:cxnSpMk id="82" creationId="{EF1A8E9B-F07F-EBAB-6C12-1BA0B5572C54}"/>
          </ac:cxnSpMkLst>
        </pc:cxnChg>
        <pc:cxnChg chg="mod">
          <ac:chgData name="正彰 八木" userId="0ef27fdd03dc4209" providerId="LiveId" clId="{57494922-A9A9-4226-985C-CA95588E824B}" dt="2023-05-29T13:40:51.470" v="3034" actId="571"/>
          <ac:cxnSpMkLst>
            <pc:docMk/>
            <pc:sldMk cId="1091032002" sldId="282"/>
            <ac:cxnSpMk id="83" creationId="{BA0D0BD2-209F-022F-C206-0E46D1ED9387}"/>
          </ac:cxnSpMkLst>
        </pc:cxnChg>
        <pc:cxnChg chg="add mod">
          <ac:chgData name="正彰 八木" userId="0ef27fdd03dc4209" providerId="LiveId" clId="{57494922-A9A9-4226-985C-CA95588E824B}" dt="2023-05-29T13:41:06.089" v="3035" actId="1076"/>
          <ac:cxnSpMkLst>
            <pc:docMk/>
            <pc:sldMk cId="1091032002" sldId="282"/>
            <ac:cxnSpMk id="86" creationId="{18BF8B71-C8D7-9959-F7D9-8DEB12DE84FD}"/>
          </ac:cxnSpMkLst>
        </pc:cxnChg>
        <pc:cxnChg chg="add mod">
          <ac:chgData name="正彰 八木" userId="0ef27fdd03dc4209" providerId="LiveId" clId="{57494922-A9A9-4226-985C-CA95588E824B}" dt="2023-05-29T13:42:39.368" v="3180" actId="1582"/>
          <ac:cxnSpMkLst>
            <pc:docMk/>
            <pc:sldMk cId="1091032002" sldId="282"/>
            <ac:cxnSpMk id="92" creationId="{8BF5BAFA-B952-32C5-85DB-023D6E5B6E9D}"/>
          </ac:cxnSpMkLst>
        </pc:cxnChg>
        <pc:cxnChg chg="add mod">
          <ac:chgData name="正彰 八木" userId="0ef27fdd03dc4209" providerId="LiveId" clId="{57494922-A9A9-4226-985C-CA95588E824B}" dt="2023-05-29T13:42:45.153" v="3183" actId="14100"/>
          <ac:cxnSpMkLst>
            <pc:docMk/>
            <pc:sldMk cId="1091032002" sldId="282"/>
            <ac:cxnSpMk id="93" creationId="{E5E68056-F6CD-7F91-5107-58F83BE8D8BF}"/>
          </ac:cxnSpMkLst>
        </pc:cxnChg>
        <pc:cxnChg chg="add mod">
          <ac:chgData name="正彰 八木" userId="0ef27fdd03dc4209" providerId="LiveId" clId="{57494922-A9A9-4226-985C-CA95588E824B}" dt="2023-06-01T15:06:22.635" v="9208" actId="14100"/>
          <ac:cxnSpMkLst>
            <pc:docMk/>
            <pc:sldMk cId="1091032002" sldId="282"/>
            <ac:cxnSpMk id="103" creationId="{53436BE2-EBA3-E636-D88B-EA46F47C52E9}"/>
          </ac:cxnSpMkLst>
        </pc:cxnChg>
        <pc:cxnChg chg="add mod">
          <ac:chgData name="正彰 八木" userId="0ef27fdd03dc4209" providerId="LiveId" clId="{57494922-A9A9-4226-985C-CA95588E824B}" dt="2023-06-01T15:06:18.840" v="9207" actId="14100"/>
          <ac:cxnSpMkLst>
            <pc:docMk/>
            <pc:sldMk cId="1091032002" sldId="282"/>
            <ac:cxnSpMk id="104" creationId="{2D8852FA-3008-E69C-15B6-30A7E4CB6812}"/>
          </ac:cxnSpMkLst>
        </pc:cxnChg>
      </pc:sldChg>
      <pc:sldChg chg="addSp delSp modSp add mod">
        <pc:chgData name="正彰 八木" userId="0ef27fdd03dc4209" providerId="LiveId" clId="{57494922-A9A9-4226-985C-CA95588E824B}" dt="2023-06-01T15:08:35.631" v="9227" actId="478"/>
        <pc:sldMkLst>
          <pc:docMk/>
          <pc:sldMk cId="1213841157" sldId="283"/>
        </pc:sldMkLst>
        <pc:spChg chg="mod">
          <ac:chgData name="正彰 八木" userId="0ef27fdd03dc4209" providerId="LiveId" clId="{57494922-A9A9-4226-985C-CA95588E824B}" dt="2023-06-01T14:43:42.843" v="8538" actId="20577"/>
          <ac:spMkLst>
            <pc:docMk/>
            <pc:sldMk cId="1213841157" sldId="283"/>
            <ac:spMk id="2" creationId="{A1CF63DA-6288-45F4-D1E8-7BAB2F87FF5A}"/>
          </ac:spMkLst>
        </pc:spChg>
        <pc:spChg chg="mod">
          <ac:chgData name="正彰 八木" userId="0ef27fdd03dc4209" providerId="LiveId" clId="{57494922-A9A9-4226-985C-CA95588E824B}" dt="2023-05-29T14:13:00.068" v="4181" actId="20577"/>
          <ac:spMkLst>
            <pc:docMk/>
            <pc:sldMk cId="1213841157" sldId="283"/>
            <ac:spMk id="4" creationId="{0F02D118-6777-D0D9-6261-2978C1E78EF2}"/>
          </ac:spMkLst>
        </pc:spChg>
        <pc:spChg chg="mod">
          <ac:chgData name="正彰 八木" userId="0ef27fdd03dc4209" providerId="LiveId" clId="{57494922-A9A9-4226-985C-CA95588E824B}" dt="2023-05-29T13:58:21.075" v="3318" actId="14100"/>
          <ac:spMkLst>
            <pc:docMk/>
            <pc:sldMk cId="1213841157" sldId="283"/>
            <ac:spMk id="7" creationId="{EA440A5E-F77F-52A8-25CA-135E1AB9FAD0}"/>
          </ac:spMkLst>
        </pc:spChg>
        <pc:spChg chg="add mod">
          <ac:chgData name="正彰 八木" userId="0ef27fdd03dc4209" providerId="LiveId" clId="{57494922-A9A9-4226-985C-CA95588E824B}" dt="2023-06-01T15:08:31.515" v="9224"/>
          <ac:spMkLst>
            <pc:docMk/>
            <pc:sldMk cId="1213841157" sldId="283"/>
            <ac:spMk id="8" creationId="{23298018-1CB8-633F-E5FB-22C126B9885C}"/>
          </ac:spMkLst>
        </pc:spChg>
        <pc:spChg chg="add del mod">
          <ac:chgData name="正彰 八木" userId="0ef27fdd03dc4209" providerId="LiveId" clId="{57494922-A9A9-4226-985C-CA95588E824B}" dt="2023-05-29T13:55:00.902" v="3261" actId="478"/>
          <ac:spMkLst>
            <pc:docMk/>
            <pc:sldMk cId="1213841157" sldId="283"/>
            <ac:spMk id="8" creationId="{699F5BE9-76B5-2C53-FE6E-3C4EA9D7F6CB}"/>
          </ac:spMkLst>
        </pc:spChg>
        <pc:spChg chg="add mod">
          <ac:chgData name="正彰 八木" userId="0ef27fdd03dc4209" providerId="LiveId" clId="{57494922-A9A9-4226-985C-CA95588E824B}" dt="2023-06-01T15:08:34.019" v="9226"/>
          <ac:spMkLst>
            <pc:docMk/>
            <pc:sldMk cId="1213841157" sldId="283"/>
            <ac:spMk id="10" creationId="{0E5F8B7C-581E-28F1-4E21-349F99F40D6E}"/>
          </ac:spMkLst>
        </pc:spChg>
        <pc:spChg chg="mod">
          <ac:chgData name="正彰 八木" userId="0ef27fdd03dc4209" providerId="LiveId" clId="{57494922-A9A9-4226-985C-CA95588E824B}" dt="2023-05-29T14:08:18.816" v="3740" actId="571"/>
          <ac:spMkLst>
            <pc:docMk/>
            <pc:sldMk cId="1213841157" sldId="283"/>
            <ac:spMk id="12" creationId="{463D96F4-2AAE-6E80-C7A4-6EF1346374A5}"/>
          </ac:spMkLst>
        </pc:spChg>
        <pc:spChg chg="mod">
          <ac:chgData name="正彰 八木" userId="0ef27fdd03dc4209" providerId="LiveId" clId="{57494922-A9A9-4226-985C-CA95588E824B}" dt="2023-05-29T14:08:18.816" v="3740" actId="571"/>
          <ac:spMkLst>
            <pc:docMk/>
            <pc:sldMk cId="1213841157" sldId="283"/>
            <ac:spMk id="13" creationId="{73AE5258-EAB0-E8B5-6D70-5589D9C1E963}"/>
          </ac:spMkLst>
        </pc:spChg>
        <pc:spChg chg="mod">
          <ac:chgData name="正彰 八木" userId="0ef27fdd03dc4209" providerId="LiveId" clId="{57494922-A9A9-4226-985C-CA95588E824B}" dt="2023-05-29T14:08:18.816" v="3740" actId="571"/>
          <ac:spMkLst>
            <pc:docMk/>
            <pc:sldMk cId="1213841157" sldId="283"/>
            <ac:spMk id="15" creationId="{A7E1F9BF-D2EC-6F2D-39F8-C52D0A5328DC}"/>
          </ac:spMkLst>
        </pc:spChg>
        <pc:spChg chg="mod">
          <ac:chgData name="正彰 八木" userId="0ef27fdd03dc4209" providerId="LiveId" clId="{57494922-A9A9-4226-985C-CA95588E824B}" dt="2023-05-29T14:08:18.816" v="3740" actId="571"/>
          <ac:spMkLst>
            <pc:docMk/>
            <pc:sldMk cId="1213841157" sldId="283"/>
            <ac:spMk id="16" creationId="{7F4D371C-5A57-BDA4-518A-E140DD058E45}"/>
          </ac:spMkLst>
        </pc:spChg>
        <pc:spChg chg="mod">
          <ac:chgData name="正彰 八木" userId="0ef27fdd03dc4209" providerId="LiveId" clId="{57494922-A9A9-4226-985C-CA95588E824B}" dt="2023-05-29T14:08:18.816" v="3740" actId="571"/>
          <ac:spMkLst>
            <pc:docMk/>
            <pc:sldMk cId="1213841157" sldId="283"/>
            <ac:spMk id="17" creationId="{7BBB24BC-572A-FB8E-E47E-9E0DED85935B}"/>
          </ac:spMkLst>
        </pc:spChg>
        <pc:spChg chg="mod">
          <ac:chgData name="正彰 八木" userId="0ef27fdd03dc4209" providerId="LiveId" clId="{57494922-A9A9-4226-985C-CA95588E824B}" dt="2023-05-29T14:08:18.816" v="3740" actId="571"/>
          <ac:spMkLst>
            <pc:docMk/>
            <pc:sldMk cId="1213841157" sldId="283"/>
            <ac:spMk id="18" creationId="{7EE588F8-C4EF-44CC-CE0D-8FFAF0E5F27F}"/>
          </ac:spMkLst>
        </pc:spChg>
        <pc:spChg chg="mod">
          <ac:chgData name="正彰 八木" userId="0ef27fdd03dc4209" providerId="LiveId" clId="{57494922-A9A9-4226-985C-CA95588E824B}" dt="2023-05-29T14:08:18.816" v="3740" actId="571"/>
          <ac:spMkLst>
            <pc:docMk/>
            <pc:sldMk cId="1213841157" sldId="283"/>
            <ac:spMk id="20" creationId="{696A64D8-94E1-FD2F-C42E-9ECAB65FC3E1}"/>
          </ac:spMkLst>
        </pc:spChg>
        <pc:spChg chg="add mod">
          <ac:chgData name="正彰 八木" userId="0ef27fdd03dc4209" providerId="LiveId" clId="{57494922-A9A9-4226-985C-CA95588E824B}" dt="2023-06-01T15:08:22.189" v="9221"/>
          <ac:spMkLst>
            <pc:docMk/>
            <pc:sldMk cId="1213841157" sldId="283"/>
            <ac:spMk id="21" creationId="{F67442C1-D2A4-3EA0-3018-77130637713F}"/>
          </ac:spMkLst>
        </pc:spChg>
        <pc:spChg chg="add mod">
          <ac:chgData name="正彰 八木" userId="0ef27fdd03dc4209" providerId="LiveId" clId="{57494922-A9A9-4226-985C-CA95588E824B}" dt="2023-06-01T15:08:22.189" v="9221"/>
          <ac:spMkLst>
            <pc:docMk/>
            <pc:sldMk cId="1213841157" sldId="283"/>
            <ac:spMk id="22" creationId="{3251A967-C75B-E417-1880-0929ADAC6162}"/>
          </ac:spMkLst>
        </pc:spChg>
        <pc:spChg chg="add del mod">
          <ac:chgData name="正彰 八木" userId="0ef27fdd03dc4209" providerId="LiveId" clId="{57494922-A9A9-4226-985C-CA95588E824B}" dt="2023-06-01T15:08:35.631" v="9227" actId="478"/>
          <ac:spMkLst>
            <pc:docMk/>
            <pc:sldMk cId="1213841157" sldId="283"/>
            <ac:spMk id="25" creationId="{26AC0E5D-17A9-ABAA-9DD6-CD602CBB3DA8}"/>
          </ac:spMkLst>
        </pc:spChg>
        <pc:spChg chg="del">
          <ac:chgData name="正彰 八木" userId="0ef27fdd03dc4209" providerId="LiveId" clId="{57494922-A9A9-4226-985C-CA95588E824B}" dt="2023-05-29T13:58:37.782" v="3323" actId="478"/>
          <ac:spMkLst>
            <pc:docMk/>
            <pc:sldMk cId="1213841157" sldId="283"/>
            <ac:spMk id="35" creationId="{E1782B94-622D-D51A-3288-145F617A86D0}"/>
          </ac:spMkLst>
        </pc:spChg>
        <pc:spChg chg="mod">
          <ac:chgData name="正彰 八木" userId="0ef27fdd03dc4209" providerId="LiveId" clId="{57494922-A9A9-4226-985C-CA95588E824B}" dt="2023-05-29T14:08:18.816" v="3740" actId="571"/>
          <ac:spMkLst>
            <pc:docMk/>
            <pc:sldMk cId="1213841157" sldId="283"/>
            <ac:spMk id="41" creationId="{B8BE70B4-89F4-3B20-24B1-3C430D81DE8C}"/>
          </ac:spMkLst>
        </pc:spChg>
        <pc:spChg chg="mod">
          <ac:chgData name="正彰 八木" userId="0ef27fdd03dc4209" providerId="LiveId" clId="{57494922-A9A9-4226-985C-CA95588E824B}" dt="2023-05-29T14:08:18.816" v="3740" actId="571"/>
          <ac:spMkLst>
            <pc:docMk/>
            <pc:sldMk cId="1213841157" sldId="283"/>
            <ac:spMk id="42" creationId="{BD38CA9E-9B00-0965-804C-87060979EA91}"/>
          </ac:spMkLst>
        </pc:spChg>
        <pc:spChg chg="mod">
          <ac:chgData name="正彰 八木" userId="0ef27fdd03dc4209" providerId="LiveId" clId="{57494922-A9A9-4226-985C-CA95588E824B}" dt="2023-05-29T14:08:18.816" v="3740" actId="571"/>
          <ac:spMkLst>
            <pc:docMk/>
            <pc:sldMk cId="1213841157" sldId="283"/>
            <ac:spMk id="43" creationId="{E7EF869A-81EC-C8EC-AD2C-FBB06F8FD7CE}"/>
          </ac:spMkLst>
        </pc:spChg>
        <pc:spChg chg="mod">
          <ac:chgData name="正彰 八木" userId="0ef27fdd03dc4209" providerId="LiveId" clId="{57494922-A9A9-4226-985C-CA95588E824B}" dt="2023-05-29T14:08:18.816" v="3740" actId="571"/>
          <ac:spMkLst>
            <pc:docMk/>
            <pc:sldMk cId="1213841157" sldId="283"/>
            <ac:spMk id="44" creationId="{F803BEEF-A4AA-DC46-33CB-5146EA7B1639}"/>
          </ac:spMkLst>
        </pc:spChg>
        <pc:spChg chg="mod">
          <ac:chgData name="正彰 八木" userId="0ef27fdd03dc4209" providerId="LiveId" clId="{57494922-A9A9-4226-985C-CA95588E824B}" dt="2023-05-29T14:08:18.816" v="3740" actId="571"/>
          <ac:spMkLst>
            <pc:docMk/>
            <pc:sldMk cId="1213841157" sldId="283"/>
            <ac:spMk id="46" creationId="{FF3EB0A5-7230-DBCD-DF4B-865696D764CB}"/>
          </ac:spMkLst>
        </pc:spChg>
        <pc:spChg chg="mod">
          <ac:chgData name="正彰 八木" userId="0ef27fdd03dc4209" providerId="LiveId" clId="{57494922-A9A9-4226-985C-CA95588E824B}" dt="2023-05-29T14:08:18.816" v="3740" actId="571"/>
          <ac:spMkLst>
            <pc:docMk/>
            <pc:sldMk cId="1213841157" sldId="283"/>
            <ac:spMk id="49" creationId="{2F5954DF-2B59-15CC-F69A-3585202066D2}"/>
          </ac:spMkLst>
        </pc:spChg>
        <pc:spChg chg="mod">
          <ac:chgData name="正彰 八木" userId="0ef27fdd03dc4209" providerId="LiveId" clId="{57494922-A9A9-4226-985C-CA95588E824B}" dt="2023-05-29T14:08:18.816" v="3740" actId="571"/>
          <ac:spMkLst>
            <pc:docMk/>
            <pc:sldMk cId="1213841157" sldId="283"/>
            <ac:spMk id="51" creationId="{7BC225F0-340B-BED4-0680-460A0B73F769}"/>
          </ac:spMkLst>
        </pc:spChg>
        <pc:spChg chg="add mod">
          <ac:chgData name="正彰 八木" userId="0ef27fdd03dc4209" providerId="LiveId" clId="{57494922-A9A9-4226-985C-CA95588E824B}" dt="2023-05-29T14:11:59.292" v="4114" actId="20577"/>
          <ac:spMkLst>
            <pc:docMk/>
            <pc:sldMk cId="1213841157" sldId="283"/>
            <ac:spMk id="64" creationId="{9D9DAAAD-AD26-EF3F-D24C-0BAE82A67D23}"/>
          </ac:spMkLst>
        </pc:spChg>
        <pc:spChg chg="del">
          <ac:chgData name="正彰 八木" userId="0ef27fdd03dc4209" providerId="LiveId" clId="{57494922-A9A9-4226-985C-CA95588E824B}" dt="2023-05-29T13:58:37.782" v="3323" actId="478"/>
          <ac:spMkLst>
            <pc:docMk/>
            <pc:sldMk cId="1213841157" sldId="283"/>
            <ac:spMk id="66" creationId="{DE258172-0947-1D4E-C6DF-CE38F6DA8D23}"/>
          </ac:spMkLst>
        </pc:spChg>
        <pc:spChg chg="del">
          <ac:chgData name="正彰 八木" userId="0ef27fdd03dc4209" providerId="LiveId" clId="{57494922-A9A9-4226-985C-CA95588E824B}" dt="2023-05-29T13:58:37.782" v="3323" actId="478"/>
          <ac:spMkLst>
            <pc:docMk/>
            <pc:sldMk cId="1213841157" sldId="283"/>
            <ac:spMk id="67" creationId="{FAC772C8-5121-0AB2-468B-D9A672DB5F92}"/>
          </ac:spMkLst>
        </pc:spChg>
        <pc:spChg chg="del">
          <ac:chgData name="正彰 八木" userId="0ef27fdd03dc4209" providerId="LiveId" clId="{57494922-A9A9-4226-985C-CA95588E824B}" dt="2023-05-29T13:58:37.782" v="3323" actId="478"/>
          <ac:spMkLst>
            <pc:docMk/>
            <pc:sldMk cId="1213841157" sldId="283"/>
            <ac:spMk id="87" creationId="{D7584193-1973-964C-E911-E3959A7C89C4}"/>
          </ac:spMkLst>
        </pc:spChg>
        <pc:spChg chg="del">
          <ac:chgData name="正彰 八木" userId="0ef27fdd03dc4209" providerId="LiveId" clId="{57494922-A9A9-4226-985C-CA95588E824B}" dt="2023-05-29T13:58:37.782" v="3323" actId="478"/>
          <ac:spMkLst>
            <pc:docMk/>
            <pc:sldMk cId="1213841157" sldId="283"/>
            <ac:spMk id="88" creationId="{39CA18CD-3AB6-4259-22E8-7440ADFE635E}"/>
          </ac:spMkLst>
        </pc:spChg>
        <pc:spChg chg="del">
          <ac:chgData name="正彰 八木" userId="0ef27fdd03dc4209" providerId="LiveId" clId="{57494922-A9A9-4226-985C-CA95588E824B}" dt="2023-05-29T13:58:37.782" v="3323" actId="478"/>
          <ac:spMkLst>
            <pc:docMk/>
            <pc:sldMk cId="1213841157" sldId="283"/>
            <ac:spMk id="89" creationId="{71C61A57-BA42-1DA1-8838-112DB3AF975A}"/>
          </ac:spMkLst>
        </pc:spChg>
        <pc:spChg chg="del">
          <ac:chgData name="正彰 八木" userId="0ef27fdd03dc4209" providerId="LiveId" clId="{57494922-A9A9-4226-985C-CA95588E824B}" dt="2023-05-29T13:58:37.782" v="3323" actId="478"/>
          <ac:spMkLst>
            <pc:docMk/>
            <pc:sldMk cId="1213841157" sldId="283"/>
            <ac:spMk id="90" creationId="{FC3060D9-47E5-9013-5AF4-B3B3053CA907}"/>
          </ac:spMkLst>
        </pc:spChg>
        <pc:spChg chg="add del mod">
          <ac:chgData name="正彰 八木" userId="0ef27fdd03dc4209" providerId="LiveId" clId="{57494922-A9A9-4226-985C-CA95588E824B}" dt="2023-05-29T14:07:55.661" v="3723" actId="478"/>
          <ac:spMkLst>
            <pc:docMk/>
            <pc:sldMk cId="1213841157" sldId="283"/>
            <ac:spMk id="91" creationId="{15C37675-EF28-AD08-281F-96DC74D988CF}"/>
          </ac:spMkLst>
        </pc:spChg>
        <pc:spChg chg="add mod">
          <ac:chgData name="正彰 八木" userId="0ef27fdd03dc4209" providerId="LiveId" clId="{57494922-A9A9-4226-985C-CA95588E824B}" dt="2023-05-29T14:07:59.053" v="3724" actId="1076"/>
          <ac:spMkLst>
            <pc:docMk/>
            <pc:sldMk cId="1213841157" sldId="283"/>
            <ac:spMk id="94" creationId="{5AEB6247-3443-7B0A-21A9-C71C648B82A6}"/>
          </ac:spMkLst>
        </pc:spChg>
        <pc:spChg chg="add mod">
          <ac:chgData name="正彰 八木" userId="0ef27fdd03dc4209" providerId="LiveId" clId="{57494922-A9A9-4226-985C-CA95588E824B}" dt="2023-05-29T14:08:00.773" v="3726" actId="1076"/>
          <ac:spMkLst>
            <pc:docMk/>
            <pc:sldMk cId="1213841157" sldId="283"/>
            <ac:spMk id="95" creationId="{1B663878-2A54-F9A2-A969-F4A8FA1EC852}"/>
          </ac:spMkLst>
        </pc:spChg>
        <pc:spChg chg="del">
          <ac:chgData name="正彰 八木" userId="0ef27fdd03dc4209" providerId="LiveId" clId="{57494922-A9A9-4226-985C-CA95588E824B}" dt="2023-05-29T13:58:37.782" v="3323" actId="478"/>
          <ac:spMkLst>
            <pc:docMk/>
            <pc:sldMk cId="1213841157" sldId="283"/>
            <ac:spMk id="96" creationId="{A8AB98BD-7CAA-CDE6-C914-81D00DBE719D}"/>
          </ac:spMkLst>
        </pc:spChg>
        <pc:spChg chg="del">
          <ac:chgData name="正彰 八木" userId="0ef27fdd03dc4209" providerId="LiveId" clId="{57494922-A9A9-4226-985C-CA95588E824B}" dt="2023-05-29T13:58:38.952" v="3324" actId="478"/>
          <ac:spMkLst>
            <pc:docMk/>
            <pc:sldMk cId="1213841157" sldId="283"/>
            <ac:spMk id="97" creationId="{2C50DEBA-DB2F-031E-E099-B6864CBA277C}"/>
          </ac:spMkLst>
        </pc:spChg>
        <pc:spChg chg="del">
          <ac:chgData name="正彰 八木" userId="0ef27fdd03dc4209" providerId="LiveId" clId="{57494922-A9A9-4226-985C-CA95588E824B}" dt="2023-05-29T13:58:37.782" v="3323" actId="478"/>
          <ac:spMkLst>
            <pc:docMk/>
            <pc:sldMk cId="1213841157" sldId="283"/>
            <ac:spMk id="98" creationId="{51BCDEFB-241F-8C77-FEDD-36DBAF71E8ED}"/>
          </ac:spMkLst>
        </pc:spChg>
        <pc:spChg chg="del mod">
          <ac:chgData name="正彰 八木" userId="0ef27fdd03dc4209" providerId="LiveId" clId="{57494922-A9A9-4226-985C-CA95588E824B}" dt="2023-06-01T15:08:15.239" v="9220" actId="478"/>
          <ac:spMkLst>
            <pc:docMk/>
            <pc:sldMk cId="1213841157" sldId="283"/>
            <ac:spMk id="100" creationId="{BE25E082-D8DF-E11D-B71F-F0C56EB590D0}"/>
          </ac:spMkLst>
        </pc:spChg>
        <pc:spChg chg="del mod">
          <ac:chgData name="正彰 八木" userId="0ef27fdd03dc4209" providerId="LiveId" clId="{57494922-A9A9-4226-985C-CA95588E824B}" dt="2023-06-01T15:08:15.239" v="9220" actId="478"/>
          <ac:spMkLst>
            <pc:docMk/>
            <pc:sldMk cId="1213841157" sldId="283"/>
            <ac:spMk id="101" creationId="{5C73442D-0DFD-F9A7-EA0B-8652F2361921}"/>
          </ac:spMkLst>
        </pc:spChg>
        <pc:spChg chg="add mod">
          <ac:chgData name="正彰 八木" userId="0ef27fdd03dc4209" providerId="LiveId" clId="{57494922-A9A9-4226-985C-CA95588E824B}" dt="2023-05-29T14:08:02.605" v="3728" actId="1076"/>
          <ac:spMkLst>
            <pc:docMk/>
            <pc:sldMk cId="1213841157" sldId="283"/>
            <ac:spMk id="102" creationId="{021D7515-E47F-F486-B902-AD8E7AD6168B}"/>
          </ac:spMkLst>
        </pc:spChg>
        <pc:spChg chg="add mod">
          <ac:chgData name="正彰 八木" userId="0ef27fdd03dc4209" providerId="LiveId" clId="{57494922-A9A9-4226-985C-CA95588E824B}" dt="2023-05-29T14:08:04.766" v="3730" actId="1076"/>
          <ac:spMkLst>
            <pc:docMk/>
            <pc:sldMk cId="1213841157" sldId="283"/>
            <ac:spMk id="105" creationId="{AFCF1859-4894-E3D7-74D1-C9AFF312657C}"/>
          </ac:spMkLst>
        </pc:spChg>
        <pc:spChg chg="add mod">
          <ac:chgData name="正彰 八木" userId="0ef27fdd03dc4209" providerId="LiveId" clId="{57494922-A9A9-4226-985C-CA95588E824B}" dt="2023-05-29T14:08:06.054" v="3731" actId="571"/>
          <ac:spMkLst>
            <pc:docMk/>
            <pc:sldMk cId="1213841157" sldId="283"/>
            <ac:spMk id="106" creationId="{D9D2CCB5-210B-B548-11DF-35EB98B58ADF}"/>
          </ac:spMkLst>
        </pc:spChg>
        <pc:spChg chg="add mod">
          <ac:chgData name="正彰 八木" userId="0ef27fdd03dc4209" providerId="LiveId" clId="{57494922-A9A9-4226-985C-CA95588E824B}" dt="2023-05-29T14:08:07.998" v="3733" actId="1076"/>
          <ac:spMkLst>
            <pc:docMk/>
            <pc:sldMk cId="1213841157" sldId="283"/>
            <ac:spMk id="107" creationId="{0D76ABA7-7B13-68A5-A424-BA85E5E7102A}"/>
          </ac:spMkLst>
        </pc:spChg>
        <pc:spChg chg="add mod">
          <ac:chgData name="正彰 八木" userId="0ef27fdd03dc4209" providerId="LiveId" clId="{57494922-A9A9-4226-985C-CA95588E824B}" dt="2023-05-29T14:08:09.798" v="3735" actId="1076"/>
          <ac:spMkLst>
            <pc:docMk/>
            <pc:sldMk cId="1213841157" sldId="283"/>
            <ac:spMk id="108" creationId="{68F90EFF-AB38-DAA5-3F1A-A687CAF8EC17}"/>
          </ac:spMkLst>
        </pc:spChg>
        <pc:spChg chg="add mod">
          <ac:chgData name="正彰 八木" userId="0ef27fdd03dc4209" providerId="LiveId" clId="{57494922-A9A9-4226-985C-CA95588E824B}" dt="2023-05-29T14:08:16.924" v="3739" actId="1076"/>
          <ac:spMkLst>
            <pc:docMk/>
            <pc:sldMk cId="1213841157" sldId="283"/>
            <ac:spMk id="109" creationId="{4D9AB9B2-E06D-9775-C90F-3713A6C40D2F}"/>
          </ac:spMkLst>
        </pc:spChg>
        <pc:spChg chg="add mod">
          <ac:chgData name="正彰 八木" userId="0ef27fdd03dc4209" providerId="LiveId" clId="{57494922-A9A9-4226-985C-CA95588E824B}" dt="2023-05-29T14:08:13.358" v="3738" actId="1076"/>
          <ac:spMkLst>
            <pc:docMk/>
            <pc:sldMk cId="1213841157" sldId="283"/>
            <ac:spMk id="110" creationId="{0653ED14-FA53-56C9-E4E4-D311E68E4577}"/>
          </ac:spMkLst>
        </pc:spChg>
        <pc:spChg chg="add mod">
          <ac:chgData name="正彰 八木" userId="0ef27fdd03dc4209" providerId="LiveId" clId="{57494922-A9A9-4226-985C-CA95588E824B}" dt="2023-05-29T14:08:20.397" v="3741" actId="1076"/>
          <ac:spMkLst>
            <pc:docMk/>
            <pc:sldMk cId="1213841157" sldId="283"/>
            <ac:spMk id="111" creationId="{B5B34D23-86DC-2DCD-2A0C-BFFF8A6CB0B1}"/>
          </ac:spMkLst>
        </pc:spChg>
        <pc:spChg chg="add mod">
          <ac:chgData name="正彰 八木" userId="0ef27fdd03dc4209" providerId="LiveId" clId="{57494922-A9A9-4226-985C-CA95588E824B}" dt="2023-05-29T14:08:23.639" v="3743" actId="1076"/>
          <ac:spMkLst>
            <pc:docMk/>
            <pc:sldMk cId="1213841157" sldId="283"/>
            <ac:spMk id="112" creationId="{54921DCA-42B9-05AE-ED50-F305BEF560B7}"/>
          </ac:spMkLst>
        </pc:spChg>
        <pc:spChg chg="add mod">
          <ac:chgData name="正彰 八木" userId="0ef27fdd03dc4209" providerId="LiveId" clId="{57494922-A9A9-4226-985C-CA95588E824B}" dt="2023-05-29T14:10:08.511" v="3799" actId="164"/>
          <ac:spMkLst>
            <pc:docMk/>
            <pc:sldMk cId="1213841157" sldId="283"/>
            <ac:spMk id="113" creationId="{541293EA-18C5-51FC-E313-9D74CAACB522}"/>
          </ac:spMkLst>
        </pc:spChg>
        <pc:spChg chg="add mod">
          <ac:chgData name="正彰 八木" userId="0ef27fdd03dc4209" providerId="LiveId" clId="{57494922-A9A9-4226-985C-CA95588E824B}" dt="2023-05-29T14:10:08.511" v="3799" actId="164"/>
          <ac:spMkLst>
            <pc:docMk/>
            <pc:sldMk cId="1213841157" sldId="283"/>
            <ac:spMk id="114" creationId="{974532F2-DF83-B81E-5035-3C96CC0E6671}"/>
          </ac:spMkLst>
        </pc:spChg>
        <pc:spChg chg="add mod">
          <ac:chgData name="正彰 八木" userId="0ef27fdd03dc4209" providerId="LiveId" clId="{57494922-A9A9-4226-985C-CA95588E824B}" dt="2023-05-29T14:10:08.511" v="3799" actId="164"/>
          <ac:spMkLst>
            <pc:docMk/>
            <pc:sldMk cId="1213841157" sldId="283"/>
            <ac:spMk id="115" creationId="{93192B28-14EA-CFFC-3B2F-EC10287E41BE}"/>
          </ac:spMkLst>
        </pc:spChg>
        <pc:spChg chg="add mod">
          <ac:chgData name="正彰 八木" userId="0ef27fdd03dc4209" providerId="LiveId" clId="{57494922-A9A9-4226-985C-CA95588E824B}" dt="2023-05-29T14:10:08.511" v="3799" actId="164"/>
          <ac:spMkLst>
            <pc:docMk/>
            <pc:sldMk cId="1213841157" sldId="283"/>
            <ac:spMk id="116" creationId="{1D95401A-8CFF-3F05-6265-7535AECD7B49}"/>
          </ac:spMkLst>
        </pc:spChg>
        <pc:spChg chg="add mod ord">
          <ac:chgData name="正彰 八木" userId="0ef27fdd03dc4209" providerId="LiveId" clId="{57494922-A9A9-4226-985C-CA95588E824B}" dt="2023-05-29T14:10:08.511" v="3799" actId="164"/>
          <ac:spMkLst>
            <pc:docMk/>
            <pc:sldMk cId="1213841157" sldId="283"/>
            <ac:spMk id="117" creationId="{25C88F64-714B-CF3B-E741-CE3AEC21993E}"/>
          </ac:spMkLst>
        </pc:spChg>
        <pc:spChg chg="mod">
          <ac:chgData name="正彰 八木" userId="0ef27fdd03dc4209" providerId="LiveId" clId="{57494922-A9A9-4226-985C-CA95588E824B}" dt="2023-05-29T14:12:11.881" v="4115" actId="571"/>
          <ac:spMkLst>
            <pc:docMk/>
            <pc:sldMk cId="1213841157" sldId="283"/>
            <ac:spMk id="120" creationId="{2778385B-BC36-C0AE-1ADC-B787A8861590}"/>
          </ac:spMkLst>
        </pc:spChg>
        <pc:spChg chg="mod">
          <ac:chgData name="正彰 八木" userId="0ef27fdd03dc4209" providerId="LiveId" clId="{57494922-A9A9-4226-985C-CA95588E824B}" dt="2023-05-29T14:12:11.881" v="4115" actId="571"/>
          <ac:spMkLst>
            <pc:docMk/>
            <pc:sldMk cId="1213841157" sldId="283"/>
            <ac:spMk id="121" creationId="{56B5D426-B503-71E7-3C40-4D9066478B97}"/>
          </ac:spMkLst>
        </pc:spChg>
        <pc:spChg chg="mod">
          <ac:chgData name="正彰 八木" userId="0ef27fdd03dc4209" providerId="LiveId" clId="{57494922-A9A9-4226-985C-CA95588E824B}" dt="2023-05-29T14:12:11.881" v="4115" actId="571"/>
          <ac:spMkLst>
            <pc:docMk/>
            <pc:sldMk cId="1213841157" sldId="283"/>
            <ac:spMk id="123" creationId="{4181413A-AA49-DCB8-FC80-9B050885CE2A}"/>
          </ac:spMkLst>
        </pc:spChg>
        <pc:spChg chg="mod">
          <ac:chgData name="正彰 八木" userId="0ef27fdd03dc4209" providerId="LiveId" clId="{57494922-A9A9-4226-985C-CA95588E824B}" dt="2023-05-29T14:12:11.881" v="4115" actId="571"/>
          <ac:spMkLst>
            <pc:docMk/>
            <pc:sldMk cId="1213841157" sldId="283"/>
            <ac:spMk id="124" creationId="{B0A434BB-6B3D-F982-55EB-D7FA6B1CB842}"/>
          </ac:spMkLst>
        </pc:spChg>
        <pc:spChg chg="mod">
          <ac:chgData name="正彰 八木" userId="0ef27fdd03dc4209" providerId="LiveId" clId="{57494922-A9A9-4226-985C-CA95588E824B}" dt="2023-05-29T14:12:11.881" v="4115" actId="571"/>
          <ac:spMkLst>
            <pc:docMk/>
            <pc:sldMk cId="1213841157" sldId="283"/>
            <ac:spMk id="125" creationId="{CC549F7B-C346-D227-3178-EE02F8C22207}"/>
          </ac:spMkLst>
        </pc:spChg>
        <pc:spChg chg="mod">
          <ac:chgData name="正彰 八木" userId="0ef27fdd03dc4209" providerId="LiveId" clId="{57494922-A9A9-4226-985C-CA95588E824B}" dt="2023-05-29T14:12:11.881" v="4115" actId="571"/>
          <ac:spMkLst>
            <pc:docMk/>
            <pc:sldMk cId="1213841157" sldId="283"/>
            <ac:spMk id="126" creationId="{4DDB0B91-FAE7-8BF6-B050-07D1C8CE2809}"/>
          </ac:spMkLst>
        </pc:spChg>
        <pc:spChg chg="mod">
          <ac:chgData name="正彰 八木" userId="0ef27fdd03dc4209" providerId="LiveId" clId="{57494922-A9A9-4226-985C-CA95588E824B}" dt="2023-05-29T14:12:11.881" v="4115" actId="571"/>
          <ac:spMkLst>
            <pc:docMk/>
            <pc:sldMk cId="1213841157" sldId="283"/>
            <ac:spMk id="127" creationId="{046D33E4-5861-E592-1C29-8976539BACDB}"/>
          </ac:spMkLst>
        </pc:spChg>
        <pc:spChg chg="mod">
          <ac:chgData name="正彰 八木" userId="0ef27fdd03dc4209" providerId="LiveId" clId="{57494922-A9A9-4226-985C-CA95588E824B}" dt="2023-05-29T14:12:11.881" v="4115" actId="571"/>
          <ac:spMkLst>
            <pc:docMk/>
            <pc:sldMk cId="1213841157" sldId="283"/>
            <ac:spMk id="128" creationId="{9B88FBC1-D1C6-27F3-E1EB-10301B9397B2}"/>
          </ac:spMkLst>
        </pc:spChg>
        <pc:spChg chg="mod">
          <ac:chgData name="正彰 八木" userId="0ef27fdd03dc4209" providerId="LiveId" clId="{57494922-A9A9-4226-985C-CA95588E824B}" dt="2023-05-29T14:12:11.881" v="4115" actId="571"/>
          <ac:spMkLst>
            <pc:docMk/>
            <pc:sldMk cId="1213841157" sldId="283"/>
            <ac:spMk id="129" creationId="{B1DBF6BF-8A76-6FC2-3DFF-10468C3A9431}"/>
          </ac:spMkLst>
        </pc:spChg>
        <pc:spChg chg="mod">
          <ac:chgData name="正彰 八木" userId="0ef27fdd03dc4209" providerId="LiveId" clId="{57494922-A9A9-4226-985C-CA95588E824B}" dt="2023-05-29T14:12:11.881" v="4115" actId="571"/>
          <ac:spMkLst>
            <pc:docMk/>
            <pc:sldMk cId="1213841157" sldId="283"/>
            <ac:spMk id="130" creationId="{E286466F-C51C-080B-B379-F83A61998810}"/>
          </ac:spMkLst>
        </pc:spChg>
        <pc:spChg chg="mod">
          <ac:chgData name="正彰 八木" userId="0ef27fdd03dc4209" providerId="LiveId" clId="{57494922-A9A9-4226-985C-CA95588E824B}" dt="2023-05-29T14:12:11.881" v="4115" actId="571"/>
          <ac:spMkLst>
            <pc:docMk/>
            <pc:sldMk cId="1213841157" sldId="283"/>
            <ac:spMk id="131" creationId="{26CA71C5-DFF8-344A-092A-58E13091BAB6}"/>
          </ac:spMkLst>
        </pc:spChg>
        <pc:spChg chg="mod">
          <ac:chgData name="正彰 八木" userId="0ef27fdd03dc4209" providerId="LiveId" clId="{57494922-A9A9-4226-985C-CA95588E824B}" dt="2023-05-29T14:12:11.881" v="4115" actId="571"/>
          <ac:spMkLst>
            <pc:docMk/>
            <pc:sldMk cId="1213841157" sldId="283"/>
            <ac:spMk id="132" creationId="{91DCDA4A-BEA2-F100-62CA-AF711FD6285F}"/>
          </ac:spMkLst>
        </pc:spChg>
        <pc:spChg chg="mod">
          <ac:chgData name="正彰 八木" userId="0ef27fdd03dc4209" providerId="LiveId" clId="{57494922-A9A9-4226-985C-CA95588E824B}" dt="2023-05-29T14:12:11.881" v="4115" actId="571"/>
          <ac:spMkLst>
            <pc:docMk/>
            <pc:sldMk cId="1213841157" sldId="283"/>
            <ac:spMk id="133" creationId="{5D4EDEB7-E133-ED89-B9B5-B55532CF6362}"/>
          </ac:spMkLst>
        </pc:spChg>
        <pc:spChg chg="mod">
          <ac:chgData name="正彰 八木" userId="0ef27fdd03dc4209" providerId="LiveId" clId="{57494922-A9A9-4226-985C-CA95588E824B}" dt="2023-05-29T14:12:11.881" v="4115" actId="571"/>
          <ac:spMkLst>
            <pc:docMk/>
            <pc:sldMk cId="1213841157" sldId="283"/>
            <ac:spMk id="136" creationId="{2D4D1484-3FC3-5D5E-7728-FC953756C430}"/>
          </ac:spMkLst>
        </pc:spChg>
        <pc:spChg chg="mod">
          <ac:chgData name="正彰 八木" userId="0ef27fdd03dc4209" providerId="LiveId" clId="{57494922-A9A9-4226-985C-CA95588E824B}" dt="2023-05-29T14:12:11.881" v="4115" actId="571"/>
          <ac:spMkLst>
            <pc:docMk/>
            <pc:sldMk cId="1213841157" sldId="283"/>
            <ac:spMk id="137" creationId="{0BE1A441-582D-7FC4-63E4-2BEE66F2284D}"/>
          </ac:spMkLst>
        </pc:spChg>
        <pc:spChg chg="add mod">
          <ac:chgData name="正彰 八木" userId="0ef27fdd03dc4209" providerId="LiveId" clId="{57494922-A9A9-4226-985C-CA95588E824B}" dt="2023-05-29T14:22:49.986" v="4810" actId="20577"/>
          <ac:spMkLst>
            <pc:docMk/>
            <pc:sldMk cId="1213841157" sldId="283"/>
            <ac:spMk id="138" creationId="{3219368F-3389-CE24-0920-162A9772BA1E}"/>
          </ac:spMkLst>
        </pc:spChg>
        <pc:spChg chg="add mod">
          <ac:chgData name="正彰 八木" userId="0ef27fdd03dc4209" providerId="LiveId" clId="{57494922-A9A9-4226-985C-CA95588E824B}" dt="2023-05-29T14:12:17.927" v="4118" actId="1076"/>
          <ac:spMkLst>
            <pc:docMk/>
            <pc:sldMk cId="1213841157" sldId="283"/>
            <ac:spMk id="139" creationId="{51780C23-123D-54F1-1EA7-98F2CAA9DF5C}"/>
          </ac:spMkLst>
        </pc:spChg>
        <pc:spChg chg="add mod">
          <ac:chgData name="正彰 八木" userId="0ef27fdd03dc4209" providerId="LiveId" clId="{57494922-A9A9-4226-985C-CA95588E824B}" dt="2023-05-29T14:12:17.927" v="4118" actId="1076"/>
          <ac:spMkLst>
            <pc:docMk/>
            <pc:sldMk cId="1213841157" sldId="283"/>
            <ac:spMk id="140" creationId="{B50F9392-5087-0BF7-C9D1-17CF45189FCC}"/>
          </ac:spMkLst>
        </pc:spChg>
        <pc:spChg chg="add mod">
          <ac:chgData name="正彰 八木" userId="0ef27fdd03dc4209" providerId="LiveId" clId="{57494922-A9A9-4226-985C-CA95588E824B}" dt="2023-05-29T14:12:17.927" v="4118" actId="1076"/>
          <ac:spMkLst>
            <pc:docMk/>
            <pc:sldMk cId="1213841157" sldId="283"/>
            <ac:spMk id="141" creationId="{12ED8072-793D-C6DC-8ED5-21D8863DADF4}"/>
          </ac:spMkLst>
        </pc:spChg>
        <pc:spChg chg="add mod">
          <ac:chgData name="正彰 八木" userId="0ef27fdd03dc4209" providerId="LiveId" clId="{57494922-A9A9-4226-985C-CA95588E824B}" dt="2023-05-29T14:12:17.927" v="4118" actId="1076"/>
          <ac:spMkLst>
            <pc:docMk/>
            <pc:sldMk cId="1213841157" sldId="283"/>
            <ac:spMk id="142" creationId="{76E6FBF5-F41F-3BEA-428B-BB608E6DD7FC}"/>
          </ac:spMkLst>
        </pc:spChg>
        <pc:spChg chg="add mod">
          <ac:chgData name="正彰 八木" userId="0ef27fdd03dc4209" providerId="LiveId" clId="{57494922-A9A9-4226-985C-CA95588E824B}" dt="2023-05-29T14:12:17.927" v="4118" actId="1076"/>
          <ac:spMkLst>
            <pc:docMk/>
            <pc:sldMk cId="1213841157" sldId="283"/>
            <ac:spMk id="143" creationId="{86719D4B-D52B-788C-E26A-03FE88C50C98}"/>
          </ac:spMkLst>
        </pc:spChg>
        <pc:spChg chg="add mod">
          <ac:chgData name="正彰 八木" userId="0ef27fdd03dc4209" providerId="LiveId" clId="{57494922-A9A9-4226-985C-CA95588E824B}" dt="2023-05-29T14:12:17.927" v="4118" actId="1076"/>
          <ac:spMkLst>
            <pc:docMk/>
            <pc:sldMk cId="1213841157" sldId="283"/>
            <ac:spMk id="144" creationId="{5F429D3F-7DAA-78FD-70EE-E73140B48A18}"/>
          </ac:spMkLst>
        </pc:spChg>
        <pc:spChg chg="add mod">
          <ac:chgData name="正彰 八木" userId="0ef27fdd03dc4209" providerId="LiveId" clId="{57494922-A9A9-4226-985C-CA95588E824B}" dt="2023-05-29T14:12:17.927" v="4118" actId="1076"/>
          <ac:spMkLst>
            <pc:docMk/>
            <pc:sldMk cId="1213841157" sldId="283"/>
            <ac:spMk id="145" creationId="{07807ADB-5DB4-F24D-9902-9D0E559C4A1E}"/>
          </ac:spMkLst>
        </pc:spChg>
        <pc:spChg chg="add mod">
          <ac:chgData name="正彰 八木" userId="0ef27fdd03dc4209" providerId="LiveId" clId="{57494922-A9A9-4226-985C-CA95588E824B}" dt="2023-05-29T14:12:17.927" v="4118" actId="1076"/>
          <ac:spMkLst>
            <pc:docMk/>
            <pc:sldMk cId="1213841157" sldId="283"/>
            <ac:spMk id="146" creationId="{869472D1-C44E-7D3A-B1DF-2AF2E450C791}"/>
          </ac:spMkLst>
        </pc:spChg>
        <pc:spChg chg="add mod">
          <ac:chgData name="正彰 八木" userId="0ef27fdd03dc4209" providerId="LiveId" clId="{57494922-A9A9-4226-985C-CA95588E824B}" dt="2023-05-29T14:12:17.927" v="4118" actId="1076"/>
          <ac:spMkLst>
            <pc:docMk/>
            <pc:sldMk cId="1213841157" sldId="283"/>
            <ac:spMk id="147" creationId="{E9A32390-FCEE-0521-943E-FD0B3D272864}"/>
          </ac:spMkLst>
        </pc:spChg>
        <pc:spChg chg="add mod">
          <ac:chgData name="正彰 八木" userId="0ef27fdd03dc4209" providerId="LiveId" clId="{57494922-A9A9-4226-985C-CA95588E824B}" dt="2023-05-29T14:12:17.927" v="4118" actId="1076"/>
          <ac:spMkLst>
            <pc:docMk/>
            <pc:sldMk cId="1213841157" sldId="283"/>
            <ac:spMk id="148" creationId="{5F5821C7-3418-7264-A970-0345AC41D85F}"/>
          </ac:spMkLst>
        </pc:spChg>
        <pc:spChg chg="mod">
          <ac:chgData name="正彰 八木" userId="0ef27fdd03dc4209" providerId="LiveId" clId="{57494922-A9A9-4226-985C-CA95588E824B}" dt="2023-05-29T14:12:11.881" v="4115" actId="571"/>
          <ac:spMkLst>
            <pc:docMk/>
            <pc:sldMk cId="1213841157" sldId="283"/>
            <ac:spMk id="150" creationId="{BD6623EA-F4D8-B2B3-DB0B-28FC3CD601C5}"/>
          </ac:spMkLst>
        </pc:spChg>
        <pc:spChg chg="mod">
          <ac:chgData name="正彰 八木" userId="0ef27fdd03dc4209" providerId="LiveId" clId="{57494922-A9A9-4226-985C-CA95588E824B}" dt="2023-05-29T14:12:11.881" v="4115" actId="571"/>
          <ac:spMkLst>
            <pc:docMk/>
            <pc:sldMk cId="1213841157" sldId="283"/>
            <ac:spMk id="151" creationId="{AAA5D51C-3D47-83FA-8E03-F4328E2CE43D}"/>
          </ac:spMkLst>
        </pc:spChg>
        <pc:spChg chg="mod">
          <ac:chgData name="正彰 八木" userId="0ef27fdd03dc4209" providerId="LiveId" clId="{57494922-A9A9-4226-985C-CA95588E824B}" dt="2023-05-29T14:12:11.881" v="4115" actId="571"/>
          <ac:spMkLst>
            <pc:docMk/>
            <pc:sldMk cId="1213841157" sldId="283"/>
            <ac:spMk id="152" creationId="{A06DA90B-639B-4EEF-EB31-3C20C40CE230}"/>
          </ac:spMkLst>
        </pc:spChg>
        <pc:spChg chg="mod">
          <ac:chgData name="正彰 八木" userId="0ef27fdd03dc4209" providerId="LiveId" clId="{57494922-A9A9-4226-985C-CA95588E824B}" dt="2023-05-29T14:12:11.881" v="4115" actId="571"/>
          <ac:spMkLst>
            <pc:docMk/>
            <pc:sldMk cId="1213841157" sldId="283"/>
            <ac:spMk id="153" creationId="{F258D6AA-82F7-4D58-550C-5A4220811F21}"/>
          </ac:spMkLst>
        </pc:spChg>
        <pc:spChg chg="mod">
          <ac:chgData name="正彰 八木" userId="0ef27fdd03dc4209" providerId="LiveId" clId="{57494922-A9A9-4226-985C-CA95588E824B}" dt="2023-05-29T14:12:11.881" v="4115" actId="571"/>
          <ac:spMkLst>
            <pc:docMk/>
            <pc:sldMk cId="1213841157" sldId="283"/>
            <ac:spMk id="154" creationId="{D1001BF4-D98F-BBFE-B8C5-2B78E5526C95}"/>
          </ac:spMkLst>
        </pc:spChg>
        <pc:spChg chg="add mod">
          <ac:chgData name="正彰 八木" userId="0ef27fdd03dc4209" providerId="LiveId" clId="{57494922-A9A9-4226-985C-CA95588E824B}" dt="2023-05-29T14:17:53.473" v="4468" actId="2085"/>
          <ac:spMkLst>
            <pc:docMk/>
            <pc:sldMk cId="1213841157" sldId="283"/>
            <ac:spMk id="158" creationId="{6C7D2FD6-322B-48AB-5DC4-6CF6806377B5}"/>
          </ac:spMkLst>
        </pc:spChg>
        <pc:spChg chg="add mod">
          <ac:chgData name="正彰 八木" userId="0ef27fdd03dc4209" providerId="LiveId" clId="{57494922-A9A9-4226-985C-CA95588E824B}" dt="2023-05-29T14:17:53.473" v="4468" actId="2085"/>
          <ac:spMkLst>
            <pc:docMk/>
            <pc:sldMk cId="1213841157" sldId="283"/>
            <ac:spMk id="159" creationId="{DC7F95AB-A32C-F1F2-38EE-A7A4C5BA8CB6}"/>
          </ac:spMkLst>
        </pc:spChg>
        <pc:spChg chg="add mod">
          <ac:chgData name="正彰 八木" userId="0ef27fdd03dc4209" providerId="LiveId" clId="{57494922-A9A9-4226-985C-CA95588E824B}" dt="2023-05-29T14:17:23.476" v="4461" actId="14861"/>
          <ac:spMkLst>
            <pc:docMk/>
            <pc:sldMk cId="1213841157" sldId="283"/>
            <ac:spMk id="160" creationId="{90D178F7-231A-7F74-9B19-1C99982A4EC6}"/>
          </ac:spMkLst>
        </pc:spChg>
        <pc:spChg chg="add mod">
          <ac:chgData name="正彰 八木" userId="0ef27fdd03dc4209" providerId="LiveId" clId="{57494922-A9A9-4226-985C-CA95588E824B}" dt="2023-05-29T14:17:39.974" v="4467" actId="14861"/>
          <ac:spMkLst>
            <pc:docMk/>
            <pc:sldMk cId="1213841157" sldId="283"/>
            <ac:spMk id="161" creationId="{E41A38FB-C7BD-52F2-0F9E-27122ECE1702}"/>
          </ac:spMkLst>
        </pc:spChg>
        <pc:spChg chg="add mod">
          <ac:chgData name="正彰 八木" userId="0ef27fdd03dc4209" providerId="LiveId" clId="{57494922-A9A9-4226-985C-CA95588E824B}" dt="2023-05-29T14:18:41.366" v="4495" actId="1076"/>
          <ac:spMkLst>
            <pc:docMk/>
            <pc:sldMk cId="1213841157" sldId="283"/>
            <ac:spMk id="162" creationId="{88C1EC7F-E916-B7FE-3865-1C5B42DC8E56}"/>
          </ac:spMkLst>
        </pc:spChg>
        <pc:spChg chg="add mod">
          <ac:chgData name="正彰 八木" userId="0ef27fdd03dc4209" providerId="LiveId" clId="{57494922-A9A9-4226-985C-CA95588E824B}" dt="2023-05-29T14:18:36.961" v="4494" actId="1076"/>
          <ac:spMkLst>
            <pc:docMk/>
            <pc:sldMk cId="1213841157" sldId="283"/>
            <ac:spMk id="163" creationId="{C6EF58D9-6F8B-0971-8E61-EBAAAB5E2685}"/>
          </ac:spMkLst>
        </pc:spChg>
        <pc:spChg chg="add mod">
          <ac:chgData name="正彰 八木" userId="0ef27fdd03dc4209" providerId="LiveId" clId="{57494922-A9A9-4226-985C-CA95588E824B}" dt="2023-05-29T14:21:26.458" v="4808" actId="20577"/>
          <ac:spMkLst>
            <pc:docMk/>
            <pc:sldMk cId="1213841157" sldId="283"/>
            <ac:spMk id="164" creationId="{4C49095D-1420-AE11-00C7-B7168EDF0234}"/>
          </ac:spMkLst>
        </pc:spChg>
        <pc:spChg chg="add mod">
          <ac:chgData name="正彰 八木" userId="0ef27fdd03dc4209" providerId="LiveId" clId="{57494922-A9A9-4226-985C-CA95588E824B}" dt="2023-05-29T14:22:54.563" v="4811"/>
          <ac:spMkLst>
            <pc:docMk/>
            <pc:sldMk cId="1213841157" sldId="283"/>
            <ac:spMk id="165" creationId="{55AE8AD9-9EC8-79AA-ED7B-257F879AE65D}"/>
          </ac:spMkLst>
        </pc:spChg>
        <pc:spChg chg="add mod">
          <ac:chgData name="正彰 八木" userId="0ef27fdd03dc4209" providerId="LiveId" clId="{57494922-A9A9-4226-985C-CA95588E824B}" dt="2023-05-29T14:22:59.057" v="4812"/>
          <ac:spMkLst>
            <pc:docMk/>
            <pc:sldMk cId="1213841157" sldId="283"/>
            <ac:spMk id="166" creationId="{4FCA524A-2438-80E6-79DD-D2D1E8CA1F99}"/>
          </ac:spMkLst>
        </pc:spChg>
        <pc:spChg chg="mod">
          <ac:chgData name="正彰 八木" userId="0ef27fdd03dc4209" providerId="LiveId" clId="{57494922-A9A9-4226-985C-CA95588E824B}" dt="2023-05-29T14:23:18.952" v="4813" actId="571"/>
          <ac:spMkLst>
            <pc:docMk/>
            <pc:sldMk cId="1213841157" sldId="283"/>
            <ac:spMk id="168" creationId="{E7C1867C-B79F-6165-F60A-4B5CE675F45E}"/>
          </ac:spMkLst>
        </pc:spChg>
        <pc:spChg chg="mod">
          <ac:chgData name="正彰 八木" userId="0ef27fdd03dc4209" providerId="LiveId" clId="{57494922-A9A9-4226-985C-CA95588E824B}" dt="2023-05-29T14:23:18.952" v="4813" actId="571"/>
          <ac:spMkLst>
            <pc:docMk/>
            <pc:sldMk cId="1213841157" sldId="283"/>
            <ac:spMk id="169" creationId="{E1E573FC-D967-2A46-50F0-DDEC4C4DC273}"/>
          </ac:spMkLst>
        </pc:spChg>
        <pc:spChg chg="mod">
          <ac:chgData name="正彰 八木" userId="0ef27fdd03dc4209" providerId="LiveId" clId="{57494922-A9A9-4226-985C-CA95588E824B}" dt="2023-05-29T14:23:18.952" v="4813" actId="571"/>
          <ac:spMkLst>
            <pc:docMk/>
            <pc:sldMk cId="1213841157" sldId="283"/>
            <ac:spMk id="171" creationId="{D1314764-E48B-697D-6009-81D1421FD2C8}"/>
          </ac:spMkLst>
        </pc:spChg>
        <pc:spChg chg="mod">
          <ac:chgData name="正彰 八木" userId="0ef27fdd03dc4209" providerId="LiveId" clId="{57494922-A9A9-4226-985C-CA95588E824B}" dt="2023-05-29T14:23:18.952" v="4813" actId="571"/>
          <ac:spMkLst>
            <pc:docMk/>
            <pc:sldMk cId="1213841157" sldId="283"/>
            <ac:spMk id="172" creationId="{DBE1542E-F5E9-3355-A80B-D09118CD4EF5}"/>
          </ac:spMkLst>
        </pc:spChg>
        <pc:spChg chg="mod">
          <ac:chgData name="正彰 八木" userId="0ef27fdd03dc4209" providerId="LiveId" clId="{57494922-A9A9-4226-985C-CA95588E824B}" dt="2023-05-29T14:23:18.952" v="4813" actId="571"/>
          <ac:spMkLst>
            <pc:docMk/>
            <pc:sldMk cId="1213841157" sldId="283"/>
            <ac:spMk id="173" creationId="{B6F67FA9-CD84-5C68-D680-86C9ADFF9BE4}"/>
          </ac:spMkLst>
        </pc:spChg>
        <pc:spChg chg="mod">
          <ac:chgData name="正彰 八木" userId="0ef27fdd03dc4209" providerId="LiveId" clId="{57494922-A9A9-4226-985C-CA95588E824B}" dt="2023-05-29T14:23:18.952" v="4813" actId="571"/>
          <ac:spMkLst>
            <pc:docMk/>
            <pc:sldMk cId="1213841157" sldId="283"/>
            <ac:spMk id="174" creationId="{2DFFF4D7-0C9C-BEFF-5BC5-1664FEBB8988}"/>
          </ac:spMkLst>
        </pc:spChg>
        <pc:spChg chg="mod">
          <ac:chgData name="正彰 八木" userId="0ef27fdd03dc4209" providerId="LiveId" clId="{57494922-A9A9-4226-985C-CA95588E824B}" dt="2023-05-29T14:23:18.952" v="4813" actId="571"/>
          <ac:spMkLst>
            <pc:docMk/>
            <pc:sldMk cId="1213841157" sldId="283"/>
            <ac:spMk id="175" creationId="{AC3DFF27-966E-CBA4-E711-22EC87E615E7}"/>
          </ac:spMkLst>
        </pc:spChg>
        <pc:spChg chg="mod">
          <ac:chgData name="正彰 八木" userId="0ef27fdd03dc4209" providerId="LiveId" clId="{57494922-A9A9-4226-985C-CA95588E824B}" dt="2023-05-29T14:23:18.952" v="4813" actId="571"/>
          <ac:spMkLst>
            <pc:docMk/>
            <pc:sldMk cId="1213841157" sldId="283"/>
            <ac:spMk id="176" creationId="{A034F596-A75E-B703-ACC1-0E63F1D99B0D}"/>
          </ac:spMkLst>
        </pc:spChg>
        <pc:spChg chg="mod">
          <ac:chgData name="正彰 八木" userId="0ef27fdd03dc4209" providerId="LiveId" clId="{57494922-A9A9-4226-985C-CA95588E824B}" dt="2023-05-29T14:23:18.952" v="4813" actId="571"/>
          <ac:spMkLst>
            <pc:docMk/>
            <pc:sldMk cId="1213841157" sldId="283"/>
            <ac:spMk id="177" creationId="{48DD2E4E-72E2-EEBD-E203-F2AD36EB011A}"/>
          </ac:spMkLst>
        </pc:spChg>
        <pc:spChg chg="mod">
          <ac:chgData name="正彰 八木" userId="0ef27fdd03dc4209" providerId="LiveId" clId="{57494922-A9A9-4226-985C-CA95588E824B}" dt="2023-05-29T14:23:18.952" v="4813" actId="571"/>
          <ac:spMkLst>
            <pc:docMk/>
            <pc:sldMk cId="1213841157" sldId="283"/>
            <ac:spMk id="178" creationId="{A88D599D-011C-0D9E-E1D1-AC699A9EDEF8}"/>
          </ac:spMkLst>
        </pc:spChg>
        <pc:spChg chg="mod">
          <ac:chgData name="正彰 八木" userId="0ef27fdd03dc4209" providerId="LiveId" clId="{57494922-A9A9-4226-985C-CA95588E824B}" dt="2023-05-29T14:23:18.952" v="4813" actId="571"/>
          <ac:spMkLst>
            <pc:docMk/>
            <pc:sldMk cId="1213841157" sldId="283"/>
            <ac:spMk id="179" creationId="{458F1B60-A24B-477B-AEB4-8869FE59105D}"/>
          </ac:spMkLst>
        </pc:spChg>
        <pc:spChg chg="mod">
          <ac:chgData name="正彰 八木" userId="0ef27fdd03dc4209" providerId="LiveId" clId="{57494922-A9A9-4226-985C-CA95588E824B}" dt="2023-05-29T14:23:18.952" v="4813" actId="571"/>
          <ac:spMkLst>
            <pc:docMk/>
            <pc:sldMk cId="1213841157" sldId="283"/>
            <ac:spMk id="180" creationId="{54507D88-CB1C-E862-B145-42CA6213B6DB}"/>
          </ac:spMkLst>
        </pc:spChg>
        <pc:spChg chg="mod">
          <ac:chgData name="正彰 八木" userId="0ef27fdd03dc4209" providerId="LiveId" clId="{57494922-A9A9-4226-985C-CA95588E824B}" dt="2023-05-29T14:23:18.952" v="4813" actId="571"/>
          <ac:spMkLst>
            <pc:docMk/>
            <pc:sldMk cId="1213841157" sldId="283"/>
            <ac:spMk id="181" creationId="{1932AF3F-85C9-0E47-46CD-3AB61E26CE81}"/>
          </ac:spMkLst>
        </pc:spChg>
        <pc:spChg chg="mod">
          <ac:chgData name="正彰 八木" userId="0ef27fdd03dc4209" providerId="LiveId" clId="{57494922-A9A9-4226-985C-CA95588E824B}" dt="2023-05-29T14:23:18.952" v="4813" actId="571"/>
          <ac:spMkLst>
            <pc:docMk/>
            <pc:sldMk cId="1213841157" sldId="283"/>
            <ac:spMk id="184" creationId="{F21E341D-5E22-C379-E2A9-0024CABF43C5}"/>
          </ac:spMkLst>
        </pc:spChg>
        <pc:spChg chg="mod">
          <ac:chgData name="正彰 八木" userId="0ef27fdd03dc4209" providerId="LiveId" clId="{57494922-A9A9-4226-985C-CA95588E824B}" dt="2023-05-29T14:23:18.952" v="4813" actId="571"/>
          <ac:spMkLst>
            <pc:docMk/>
            <pc:sldMk cId="1213841157" sldId="283"/>
            <ac:spMk id="185" creationId="{91C97DA2-7ECE-B414-3F32-8CB82525F7FB}"/>
          </ac:spMkLst>
        </pc:spChg>
        <pc:spChg chg="add mod">
          <ac:chgData name="正彰 八木" userId="0ef27fdd03dc4209" providerId="LiveId" clId="{57494922-A9A9-4226-985C-CA95588E824B}" dt="2023-05-29T17:30:54.632" v="7846" actId="20577"/>
          <ac:spMkLst>
            <pc:docMk/>
            <pc:sldMk cId="1213841157" sldId="283"/>
            <ac:spMk id="186" creationId="{39F3263D-808D-C6C3-2510-6A0B81411FBA}"/>
          </ac:spMkLst>
        </pc:spChg>
        <pc:spChg chg="add mod">
          <ac:chgData name="正彰 八木" userId="0ef27fdd03dc4209" providerId="LiveId" clId="{57494922-A9A9-4226-985C-CA95588E824B}" dt="2023-05-29T14:23:18.952" v="4813" actId="571"/>
          <ac:spMkLst>
            <pc:docMk/>
            <pc:sldMk cId="1213841157" sldId="283"/>
            <ac:spMk id="187" creationId="{82CDEB10-C545-DB4E-3AF4-D3B446DFA91B}"/>
          </ac:spMkLst>
        </pc:spChg>
        <pc:spChg chg="add mod">
          <ac:chgData name="正彰 八木" userId="0ef27fdd03dc4209" providerId="LiveId" clId="{57494922-A9A9-4226-985C-CA95588E824B}" dt="2023-05-29T14:23:18.952" v="4813" actId="571"/>
          <ac:spMkLst>
            <pc:docMk/>
            <pc:sldMk cId="1213841157" sldId="283"/>
            <ac:spMk id="188" creationId="{C7B1AEDE-714C-C702-DC6D-5C529035D0A6}"/>
          </ac:spMkLst>
        </pc:spChg>
        <pc:spChg chg="add mod">
          <ac:chgData name="正彰 八木" userId="0ef27fdd03dc4209" providerId="LiveId" clId="{57494922-A9A9-4226-985C-CA95588E824B}" dt="2023-05-29T14:23:18.952" v="4813" actId="571"/>
          <ac:spMkLst>
            <pc:docMk/>
            <pc:sldMk cId="1213841157" sldId="283"/>
            <ac:spMk id="189" creationId="{EAB8F535-54C0-C4A1-2599-850107781EDE}"/>
          </ac:spMkLst>
        </pc:spChg>
        <pc:spChg chg="add mod">
          <ac:chgData name="正彰 八木" userId="0ef27fdd03dc4209" providerId="LiveId" clId="{57494922-A9A9-4226-985C-CA95588E824B}" dt="2023-05-29T14:23:18.952" v="4813" actId="571"/>
          <ac:spMkLst>
            <pc:docMk/>
            <pc:sldMk cId="1213841157" sldId="283"/>
            <ac:spMk id="190" creationId="{D4BF826E-2E14-0CA6-8D1A-2B85CC75AC53}"/>
          </ac:spMkLst>
        </pc:spChg>
        <pc:spChg chg="add mod">
          <ac:chgData name="正彰 八木" userId="0ef27fdd03dc4209" providerId="LiveId" clId="{57494922-A9A9-4226-985C-CA95588E824B}" dt="2023-05-29T14:23:18.952" v="4813" actId="571"/>
          <ac:spMkLst>
            <pc:docMk/>
            <pc:sldMk cId="1213841157" sldId="283"/>
            <ac:spMk id="191" creationId="{5E18F30F-E606-2557-879A-6DE5A8242E78}"/>
          </ac:spMkLst>
        </pc:spChg>
        <pc:spChg chg="add mod">
          <ac:chgData name="正彰 八木" userId="0ef27fdd03dc4209" providerId="LiveId" clId="{57494922-A9A9-4226-985C-CA95588E824B}" dt="2023-05-29T14:23:18.952" v="4813" actId="571"/>
          <ac:spMkLst>
            <pc:docMk/>
            <pc:sldMk cId="1213841157" sldId="283"/>
            <ac:spMk id="192" creationId="{93D991FA-E192-BE16-AD7E-6D671342EADE}"/>
          </ac:spMkLst>
        </pc:spChg>
        <pc:spChg chg="add mod">
          <ac:chgData name="正彰 八木" userId="0ef27fdd03dc4209" providerId="LiveId" clId="{57494922-A9A9-4226-985C-CA95588E824B}" dt="2023-05-29T14:23:18.952" v="4813" actId="571"/>
          <ac:spMkLst>
            <pc:docMk/>
            <pc:sldMk cId="1213841157" sldId="283"/>
            <ac:spMk id="193" creationId="{3A2BD29E-EA7D-4DF1-C941-CCDA9970D03D}"/>
          </ac:spMkLst>
        </pc:spChg>
        <pc:spChg chg="add mod">
          <ac:chgData name="正彰 八木" userId="0ef27fdd03dc4209" providerId="LiveId" clId="{57494922-A9A9-4226-985C-CA95588E824B}" dt="2023-05-29T14:23:18.952" v="4813" actId="571"/>
          <ac:spMkLst>
            <pc:docMk/>
            <pc:sldMk cId="1213841157" sldId="283"/>
            <ac:spMk id="194" creationId="{9003992D-9C2A-7385-5F35-02CFFF1976A3}"/>
          </ac:spMkLst>
        </pc:spChg>
        <pc:spChg chg="add mod">
          <ac:chgData name="正彰 八木" userId="0ef27fdd03dc4209" providerId="LiveId" clId="{57494922-A9A9-4226-985C-CA95588E824B}" dt="2023-05-29T14:23:18.952" v="4813" actId="571"/>
          <ac:spMkLst>
            <pc:docMk/>
            <pc:sldMk cId="1213841157" sldId="283"/>
            <ac:spMk id="195" creationId="{83BFD4FD-138A-562C-991F-5FD6B8EEBC08}"/>
          </ac:spMkLst>
        </pc:spChg>
        <pc:spChg chg="add mod">
          <ac:chgData name="正彰 八木" userId="0ef27fdd03dc4209" providerId="LiveId" clId="{57494922-A9A9-4226-985C-CA95588E824B}" dt="2023-05-29T14:23:18.952" v="4813" actId="571"/>
          <ac:spMkLst>
            <pc:docMk/>
            <pc:sldMk cId="1213841157" sldId="283"/>
            <ac:spMk id="196" creationId="{37D0F3A6-CD13-8811-EE49-2337599B6B42}"/>
          </ac:spMkLst>
        </pc:spChg>
        <pc:spChg chg="add mod">
          <ac:chgData name="正彰 八木" userId="0ef27fdd03dc4209" providerId="LiveId" clId="{57494922-A9A9-4226-985C-CA95588E824B}" dt="2023-05-29T14:23:18.952" v="4813" actId="571"/>
          <ac:spMkLst>
            <pc:docMk/>
            <pc:sldMk cId="1213841157" sldId="283"/>
            <ac:spMk id="198" creationId="{BFFA3856-F683-8320-8314-18AF546F7FB9}"/>
          </ac:spMkLst>
        </pc:spChg>
        <pc:spChg chg="add mod">
          <ac:chgData name="正彰 八木" userId="0ef27fdd03dc4209" providerId="LiveId" clId="{57494922-A9A9-4226-985C-CA95588E824B}" dt="2023-05-29T14:23:18.952" v="4813" actId="571"/>
          <ac:spMkLst>
            <pc:docMk/>
            <pc:sldMk cId="1213841157" sldId="283"/>
            <ac:spMk id="199" creationId="{99CB47BE-82B3-AE02-983D-88625B5618B4}"/>
          </ac:spMkLst>
        </pc:spChg>
        <pc:spChg chg="mod">
          <ac:chgData name="正彰 八木" userId="0ef27fdd03dc4209" providerId="LiveId" clId="{57494922-A9A9-4226-985C-CA95588E824B}" dt="2023-05-29T14:23:18.952" v="4813" actId="571"/>
          <ac:spMkLst>
            <pc:docMk/>
            <pc:sldMk cId="1213841157" sldId="283"/>
            <ac:spMk id="201" creationId="{1924B868-0289-EF85-BC56-FA82352C4D58}"/>
          </ac:spMkLst>
        </pc:spChg>
        <pc:spChg chg="mod">
          <ac:chgData name="正彰 八木" userId="0ef27fdd03dc4209" providerId="LiveId" clId="{57494922-A9A9-4226-985C-CA95588E824B}" dt="2023-05-29T14:23:18.952" v="4813" actId="571"/>
          <ac:spMkLst>
            <pc:docMk/>
            <pc:sldMk cId="1213841157" sldId="283"/>
            <ac:spMk id="202" creationId="{A7E5624B-022E-AA03-0BD1-94241EC47C52}"/>
          </ac:spMkLst>
        </pc:spChg>
        <pc:spChg chg="mod">
          <ac:chgData name="正彰 八木" userId="0ef27fdd03dc4209" providerId="LiveId" clId="{57494922-A9A9-4226-985C-CA95588E824B}" dt="2023-05-29T14:23:18.952" v="4813" actId="571"/>
          <ac:spMkLst>
            <pc:docMk/>
            <pc:sldMk cId="1213841157" sldId="283"/>
            <ac:spMk id="203" creationId="{D70E1252-C01C-5C98-41A1-7DF33437345E}"/>
          </ac:spMkLst>
        </pc:spChg>
        <pc:spChg chg="mod">
          <ac:chgData name="正彰 八木" userId="0ef27fdd03dc4209" providerId="LiveId" clId="{57494922-A9A9-4226-985C-CA95588E824B}" dt="2023-05-29T14:23:18.952" v="4813" actId="571"/>
          <ac:spMkLst>
            <pc:docMk/>
            <pc:sldMk cId="1213841157" sldId="283"/>
            <ac:spMk id="204" creationId="{F946C15C-1439-2E81-B02B-1945FDA00474}"/>
          </ac:spMkLst>
        </pc:spChg>
        <pc:spChg chg="mod">
          <ac:chgData name="正彰 八木" userId="0ef27fdd03dc4209" providerId="LiveId" clId="{57494922-A9A9-4226-985C-CA95588E824B}" dt="2023-05-29T14:23:18.952" v="4813" actId="571"/>
          <ac:spMkLst>
            <pc:docMk/>
            <pc:sldMk cId="1213841157" sldId="283"/>
            <ac:spMk id="205" creationId="{2BE65594-2500-5323-7941-D30F21002D5D}"/>
          </ac:spMkLst>
        </pc:spChg>
        <pc:spChg chg="add del mod">
          <ac:chgData name="正彰 八木" userId="0ef27fdd03dc4209" providerId="LiveId" clId="{57494922-A9A9-4226-985C-CA95588E824B}" dt="2023-05-29T14:23:25.547" v="4815" actId="478"/>
          <ac:spMkLst>
            <pc:docMk/>
            <pc:sldMk cId="1213841157" sldId="283"/>
            <ac:spMk id="206" creationId="{91AA8127-3A39-2419-3BBD-D9248F150172}"/>
          </ac:spMkLst>
        </pc:spChg>
        <pc:spChg chg="add del mod">
          <ac:chgData name="正彰 八木" userId="0ef27fdd03dc4209" providerId="LiveId" clId="{57494922-A9A9-4226-985C-CA95588E824B}" dt="2023-05-29T14:23:24.659" v="4814" actId="478"/>
          <ac:spMkLst>
            <pc:docMk/>
            <pc:sldMk cId="1213841157" sldId="283"/>
            <ac:spMk id="207" creationId="{D90577AD-5902-1CA1-C762-5C6EECE5EFAF}"/>
          </ac:spMkLst>
        </pc:spChg>
        <pc:spChg chg="add mod">
          <ac:chgData name="正彰 八木" userId="0ef27fdd03dc4209" providerId="LiveId" clId="{57494922-A9A9-4226-985C-CA95588E824B}" dt="2023-05-29T14:23:18.952" v="4813" actId="571"/>
          <ac:spMkLst>
            <pc:docMk/>
            <pc:sldMk cId="1213841157" sldId="283"/>
            <ac:spMk id="208" creationId="{622AF33D-E8B0-297A-037F-9783812760DB}"/>
          </ac:spMkLst>
        </pc:spChg>
        <pc:spChg chg="add mod">
          <ac:chgData name="正彰 八木" userId="0ef27fdd03dc4209" providerId="LiveId" clId="{57494922-A9A9-4226-985C-CA95588E824B}" dt="2023-05-29T14:23:18.952" v="4813" actId="571"/>
          <ac:spMkLst>
            <pc:docMk/>
            <pc:sldMk cId="1213841157" sldId="283"/>
            <ac:spMk id="209" creationId="{96CBA86F-41E0-B904-5432-1E6FB4151759}"/>
          </ac:spMkLst>
        </pc:spChg>
        <pc:spChg chg="add mod">
          <ac:chgData name="正彰 八木" userId="0ef27fdd03dc4209" providerId="LiveId" clId="{57494922-A9A9-4226-985C-CA95588E824B}" dt="2023-05-29T14:24:57.549" v="5013" actId="1076"/>
          <ac:spMkLst>
            <pc:docMk/>
            <pc:sldMk cId="1213841157" sldId="283"/>
            <ac:spMk id="214" creationId="{9E0C3290-0602-2CA0-8BA5-DC9499F78967}"/>
          </ac:spMkLst>
        </pc:spChg>
        <pc:spChg chg="add mod">
          <ac:chgData name="正彰 八木" userId="0ef27fdd03dc4209" providerId="LiveId" clId="{57494922-A9A9-4226-985C-CA95588E824B}" dt="2023-05-29T14:25:18.608" v="5029" actId="1076"/>
          <ac:spMkLst>
            <pc:docMk/>
            <pc:sldMk cId="1213841157" sldId="283"/>
            <ac:spMk id="215" creationId="{14177A24-9E72-39A7-2918-F5DAF6ECC507}"/>
          </ac:spMkLst>
        </pc:spChg>
        <pc:spChg chg="add mod">
          <ac:chgData name="正彰 八木" userId="0ef27fdd03dc4209" providerId="LiveId" clId="{57494922-A9A9-4226-985C-CA95588E824B}" dt="2023-05-29T14:24:57.549" v="5013" actId="1076"/>
          <ac:spMkLst>
            <pc:docMk/>
            <pc:sldMk cId="1213841157" sldId="283"/>
            <ac:spMk id="216" creationId="{1C3F47C5-3688-8E8F-DC93-87E335CE1C5D}"/>
          </ac:spMkLst>
        </pc:spChg>
        <pc:grpChg chg="add mod">
          <ac:chgData name="正彰 八木" userId="0ef27fdd03dc4209" providerId="LiveId" clId="{57494922-A9A9-4226-985C-CA95588E824B}" dt="2023-05-29T14:08:18.816" v="3740" actId="571"/>
          <ac:grpSpMkLst>
            <pc:docMk/>
            <pc:sldMk cId="1213841157" sldId="283"/>
            <ac:grpSpMk id="9" creationId="{68C07085-84CB-2BD3-9D88-BDE9E6B7B59B}"/>
          </ac:grpSpMkLst>
        </pc:grpChg>
        <pc:grpChg chg="mod">
          <ac:chgData name="正彰 八木" userId="0ef27fdd03dc4209" providerId="LiveId" clId="{57494922-A9A9-4226-985C-CA95588E824B}" dt="2023-05-29T14:08:18.816" v="3740" actId="571"/>
          <ac:grpSpMkLst>
            <pc:docMk/>
            <pc:sldMk cId="1213841157" sldId="283"/>
            <ac:grpSpMk id="14" creationId="{3B3B46FE-EC3F-89FE-36F7-9DBE8A793235}"/>
          </ac:grpSpMkLst>
        </pc:grpChg>
        <pc:grpChg chg="del">
          <ac:chgData name="正彰 八木" userId="0ef27fdd03dc4209" providerId="LiveId" clId="{57494922-A9A9-4226-985C-CA95588E824B}" dt="2023-05-29T13:58:37.782" v="3323" actId="478"/>
          <ac:grpSpMkLst>
            <pc:docMk/>
            <pc:sldMk cId="1213841157" sldId="283"/>
            <ac:grpSpMk id="36" creationId="{EA39F34E-726A-4667-6E76-EAF1DF54086B}"/>
          </ac:grpSpMkLst>
        </pc:grpChg>
        <pc:grpChg chg="del">
          <ac:chgData name="正彰 八木" userId="0ef27fdd03dc4209" providerId="LiveId" clId="{57494922-A9A9-4226-985C-CA95588E824B}" dt="2023-05-29T13:58:37.782" v="3323" actId="478"/>
          <ac:grpSpMkLst>
            <pc:docMk/>
            <pc:sldMk cId="1213841157" sldId="283"/>
            <ac:grpSpMk id="37" creationId="{838BAAF3-3793-08FE-C8F0-CCEF28CFA656}"/>
          </ac:grpSpMkLst>
        </pc:grpChg>
        <pc:grpChg chg="del">
          <ac:chgData name="正彰 八木" userId="0ef27fdd03dc4209" providerId="LiveId" clId="{57494922-A9A9-4226-985C-CA95588E824B}" dt="2023-05-29T13:58:37.782" v="3323" actId="478"/>
          <ac:grpSpMkLst>
            <pc:docMk/>
            <pc:sldMk cId="1213841157" sldId="283"/>
            <ac:grpSpMk id="68" creationId="{98FAC694-BD76-9A4C-4509-1FF8EEEE56B9}"/>
          </ac:grpSpMkLst>
        </pc:grpChg>
        <pc:grpChg chg="add mod">
          <ac:chgData name="正彰 八木" userId="0ef27fdd03dc4209" providerId="LiveId" clId="{57494922-A9A9-4226-985C-CA95588E824B}" dt="2023-05-29T14:10:12.298" v="3800" actId="1076"/>
          <ac:grpSpMkLst>
            <pc:docMk/>
            <pc:sldMk cId="1213841157" sldId="283"/>
            <ac:grpSpMk id="118" creationId="{D9F366C5-2633-F7C0-1F67-58C2F74650BE}"/>
          </ac:grpSpMkLst>
        </pc:grpChg>
        <pc:grpChg chg="add mod">
          <ac:chgData name="正彰 八木" userId="0ef27fdd03dc4209" providerId="LiveId" clId="{57494922-A9A9-4226-985C-CA95588E824B}" dt="2023-05-29T14:12:17.927" v="4118" actId="1076"/>
          <ac:grpSpMkLst>
            <pc:docMk/>
            <pc:sldMk cId="1213841157" sldId="283"/>
            <ac:grpSpMk id="119" creationId="{34754E98-BD18-FBB5-6628-99084AFA460F}"/>
          </ac:grpSpMkLst>
        </pc:grpChg>
        <pc:grpChg chg="mod">
          <ac:chgData name="正彰 八木" userId="0ef27fdd03dc4209" providerId="LiveId" clId="{57494922-A9A9-4226-985C-CA95588E824B}" dt="2023-05-29T14:12:11.881" v="4115" actId="571"/>
          <ac:grpSpMkLst>
            <pc:docMk/>
            <pc:sldMk cId="1213841157" sldId="283"/>
            <ac:grpSpMk id="122" creationId="{28856FA9-19AD-F161-3D3D-776E1F28A329}"/>
          </ac:grpSpMkLst>
        </pc:grpChg>
        <pc:grpChg chg="add mod ord">
          <ac:chgData name="正彰 八木" userId="0ef27fdd03dc4209" providerId="LiveId" clId="{57494922-A9A9-4226-985C-CA95588E824B}" dt="2023-05-29T14:16:28.702" v="4452" actId="166"/>
          <ac:grpSpMkLst>
            <pc:docMk/>
            <pc:sldMk cId="1213841157" sldId="283"/>
            <ac:grpSpMk id="149" creationId="{224B4945-E741-1362-CAD1-20D64268DDE4}"/>
          </ac:grpSpMkLst>
        </pc:grpChg>
        <pc:grpChg chg="add mod">
          <ac:chgData name="正彰 八木" userId="0ef27fdd03dc4209" providerId="LiveId" clId="{57494922-A9A9-4226-985C-CA95588E824B}" dt="2023-05-29T14:23:18.952" v="4813" actId="571"/>
          <ac:grpSpMkLst>
            <pc:docMk/>
            <pc:sldMk cId="1213841157" sldId="283"/>
            <ac:grpSpMk id="167" creationId="{C86D0532-C7A7-06D5-CFB3-90EE4D4F6AB5}"/>
          </ac:grpSpMkLst>
        </pc:grpChg>
        <pc:grpChg chg="mod">
          <ac:chgData name="正彰 八木" userId="0ef27fdd03dc4209" providerId="LiveId" clId="{57494922-A9A9-4226-985C-CA95588E824B}" dt="2023-05-29T14:23:18.952" v="4813" actId="571"/>
          <ac:grpSpMkLst>
            <pc:docMk/>
            <pc:sldMk cId="1213841157" sldId="283"/>
            <ac:grpSpMk id="170" creationId="{F682990F-60C6-9ABB-44F5-2B95D8E5E261}"/>
          </ac:grpSpMkLst>
        </pc:grpChg>
        <pc:grpChg chg="add mod">
          <ac:chgData name="正彰 八木" userId="0ef27fdd03dc4209" providerId="LiveId" clId="{57494922-A9A9-4226-985C-CA95588E824B}" dt="2023-05-29T14:23:18.952" v="4813" actId="571"/>
          <ac:grpSpMkLst>
            <pc:docMk/>
            <pc:sldMk cId="1213841157" sldId="283"/>
            <ac:grpSpMk id="200" creationId="{FB9AD9F7-2426-4BA0-FDEA-6A585F402F14}"/>
          </ac:grpSpMkLst>
        </pc:grpChg>
        <pc:graphicFrameChg chg="mod">
          <ac:chgData name="正彰 八木" userId="0ef27fdd03dc4209" providerId="LiveId" clId="{57494922-A9A9-4226-985C-CA95588E824B}" dt="2023-06-01T14:41:42.520" v="8464"/>
          <ac:graphicFrameMkLst>
            <pc:docMk/>
            <pc:sldMk cId="1213841157" sldId="283"/>
            <ac:graphicFrameMk id="6" creationId="{A24E291E-EC4C-7828-88F6-407610AF3739}"/>
          </ac:graphicFrameMkLst>
        </pc:graphicFrameChg>
        <pc:cxnChg chg="add mod">
          <ac:chgData name="正彰 八木" userId="0ef27fdd03dc4209" providerId="LiveId" clId="{57494922-A9A9-4226-985C-CA95588E824B}" dt="2023-06-01T15:08:22.189" v="9221"/>
          <ac:cxnSpMkLst>
            <pc:docMk/>
            <pc:sldMk cId="1213841157" sldId="283"/>
            <ac:cxnSpMk id="11" creationId="{FB677E36-9CA6-ADC4-3BD6-CE55A68C381D}"/>
          </ac:cxnSpMkLst>
        </pc:cxnChg>
        <pc:cxnChg chg="add mod">
          <ac:chgData name="正彰 八木" userId="0ef27fdd03dc4209" providerId="LiveId" clId="{57494922-A9A9-4226-985C-CA95588E824B}" dt="2023-06-01T15:08:22.189" v="9221"/>
          <ac:cxnSpMkLst>
            <pc:docMk/>
            <pc:sldMk cId="1213841157" sldId="283"/>
            <ac:cxnSpMk id="19" creationId="{EDD6A167-77B6-0C53-CC26-A8112D51E26C}"/>
          </ac:cxnSpMkLst>
        </pc:cxnChg>
        <pc:cxnChg chg="add mod">
          <ac:chgData name="正彰 八木" userId="0ef27fdd03dc4209" providerId="LiveId" clId="{57494922-A9A9-4226-985C-CA95588E824B}" dt="2023-06-01T15:08:22.189" v="9221"/>
          <ac:cxnSpMkLst>
            <pc:docMk/>
            <pc:sldMk cId="1213841157" sldId="283"/>
            <ac:cxnSpMk id="23" creationId="{A13B3128-605B-C7B3-01D4-A79B1DECB889}"/>
          </ac:cxnSpMkLst>
        </pc:cxnChg>
        <pc:cxnChg chg="add mod">
          <ac:chgData name="正彰 八木" userId="0ef27fdd03dc4209" providerId="LiveId" clId="{57494922-A9A9-4226-985C-CA95588E824B}" dt="2023-06-01T15:08:22.189" v="9221"/>
          <ac:cxnSpMkLst>
            <pc:docMk/>
            <pc:sldMk cId="1213841157" sldId="283"/>
            <ac:cxnSpMk id="24" creationId="{59CFB797-06A1-EE41-F09C-D30B45B29C4E}"/>
          </ac:cxnSpMkLst>
        </pc:cxnChg>
        <pc:cxnChg chg="mod">
          <ac:chgData name="正彰 八木" userId="0ef27fdd03dc4209" providerId="LiveId" clId="{57494922-A9A9-4226-985C-CA95588E824B}" dt="2023-05-29T14:08:18.816" v="3740" actId="571"/>
          <ac:cxnSpMkLst>
            <pc:docMk/>
            <pc:sldMk cId="1213841157" sldId="283"/>
            <ac:cxnSpMk id="47" creationId="{020CEA22-3A12-77DD-DD0D-55759BE46DDE}"/>
          </ac:cxnSpMkLst>
        </pc:cxnChg>
        <pc:cxnChg chg="mod">
          <ac:chgData name="正彰 八木" userId="0ef27fdd03dc4209" providerId="LiveId" clId="{57494922-A9A9-4226-985C-CA95588E824B}" dt="2023-05-29T14:08:18.816" v="3740" actId="571"/>
          <ac:cxnSpMkLst>
            <pc:docMk/>
            <pc:sldMk cId="1213841157" sldId="283"/>
            <ac:cxnSpMk id="48" creationId="{F16162DB-4124-75E8-1143-F94F8A9EE0EE}"/>
          </ac:cxnSpMkLst>
        </pc:cxnChg>
        <pc:cxnChg chg="del">
          <ac:chgData name="正彰 八木" userId="0ef27fdd03dc4209" providerId="LiveId" clId="{57494922-A9A9-4226-985C-CA95588E824B}" dt="2023-05-29T13:58:37.782" v="3323" actId="478"/>
          <ac:cxnSpMkLst>
            <pc:docMk/>
            <pc:sldMk cId="1213841157" sldId="283"/>
            <ac:cxnSpMk id="65" creationId="{C7A0A0B7-6E29-DB0E-D05F-F1990398AF6F}"/>
          </ac:cxnSpMkLst>
        </pc:cxnChg>
        <pc:cxnChg chg="del">
          <ac:chgData name="正彰 八木" userId="0ef27fdd03dc4209" providerId="LiveId" clId="{57494922-A9A9-4226-985C-CA95588E824B}" dt="2023-05-29T13:58:37.782" v="3323" actId="478"/>
          <ac:cxnSpMkLst>
            <pc:docMk/>
            <pc:sldMk cId="1213841157" sldId="283"/>
            <ac:cxnSpMk id="86" creationId="{18BF8B71-C8D7-9959-F7D9-8DEB12DE84FD}"/>
          </ac:cxnSpMkLst>
        </pc:cxnChg>
        <pc:cxnChg chg="del">
          <ac:chgData name="正彰 八木" userId="0ef27fdd03dc4209" providerId="LiveId" clId="{57494922-A9A9-4226-985C-CA95588E824B}" dt="2023-05-29T13:58:37.782" v="3323" actId="478"/>
          <ac:cxnSpMkLst>
            <pc:docMk/>
            <pc:sldMk cId="1213841157" sldId="283"/>
            <ac:cxnSpMk id="92" creationId="{8BF5BAFA-B952-32C5-85DB-023D6E5B6E9D}"/>
          </ac:cxnSpMkLst>
        </pc:cxnChg>
        <pc:cxnChg chg="del">
          <ac:chgData name="正彰 八木" userId="0ef27fdd03dc4209" providerId="LiveId" clId="{57494922-A9A9-4226-985C-CA95588E824B}" dt="2023-05-29T13:58:37.782" v="3323" actId="478"/>
          <ac:cxnSpMkLst>
            <pc:docMk/>
            <pc:sldMk cId="1213841157" sldId="283"/>
            <ac:cxnSpMk id="93" creationId="{E5E68056-F6CD-7F91-5107-58F83BE8D8BF}"/>
          </ac:cxnSpMkLst>
        </pc:cxnChg>
        <pc:cxnChg chg="del">
          <ac:chgData name="正彰 八木" userId="0ef27fdd03dc4209" providerId="LiveId" clId="{57494922-A9A9-4226-985C-CA95588E824B}" dt="2023-06-01T15:08:15.239" v="9220" actId="478"/>
          <ac:cxnSpMkLst>
            <pc:docMk/>
            <pc:sldMk cId="1213841157" sldId="283"/>
            <ac:cxnSpMk id="103" creationId="{53436BE2-EBA3-E636-D88B-EA46F47C52E9}"/>
          </ac:cxnSpMkLst>
        </pc:cxnChg>
        <pc:cxnChg chg="del">
          <ac:chgData name="正彰 八木" userId="0ef27fdd03dc4209" providerId="LiveId" clId="{57494922-A9A9-4226-985C-CA95588E824B}" dt="2023-06-01T15:08:15.239" v="9220" actId="478"/>
          <ac:cxnSpMkLst>
            <pc:docMk/>
            <pc:sldMk cId="1213841157" sldId="283"/>
            <ac:cxnSpMk id="104" creationId="{2D8852FA-3008-E69C-15B6-30A7E4CB6812}"/>
          </ac:cxnSpMkLst>
        </pc:cxnChg>
        <pc:cxnChg chg="mod">
          <ac:chgData name="正彰 八木" userId="0ef27fdd03dc4209" providerId="LiveId" clId="{57494922-A9A9-4226-985C-CA95588E824B}" dt="2023-05-29T14:12:11.881" v="4115" actId="571"/>
          <ac:cxnSpMkLst>
            <pc:docMk/>
            <pc:sldMk cId="1213841157" sldId="283"/>
            <ac:cxnSpMk id="134" creationId="{DE171AB4-F433-DC42-212E-6DCAD7B238AD}"/>
          </ac:cxnSpMkLst>
        </pc:cxnChg>
        <pc:cxnChg chg="mod">
          <ac:chgData name="正彰 八木" userId="0ef27fdd03dc4209" providerId="LiveId" clId="{57494922-A9A9-4226-985C-CA95588E824B}" dt="2023-05-29T14:12:11.881" v="4115" actId="571"/>
          <ac:cxnSpMkLst>
            <pc:docMk/>
            <pc:sldMk cId="1213841157" sldId="283"/>
            <ac:cxnSpMk id="135" creationId="{F1EDFABE-924E-1CA8-130F-47B916EBE313}"/>
          </ac:cxnSpMkLst>
        </pc:cxnChg>
        <pc:cxnChg chg="add mod">
          <ac:chgData name="正彰 八木" userId="0ef27fdd03dc4209" providerId="LiveId" clId="{57494922-A9A9-4226-985C-CA95588E824B}" dt="2023-05-29T14:14:56.267" v="4442" actId="14100"/>
          <ac:cxnSpMkLst>
            <pc:docMk/>
            <pc:sldMk cId="1213841157" sldId="283"/>
            <ac:cxnSpMk id="155" creationId="{1634E758-99F2-006E-97BB-E5FF52C49DD1}"/>
          </ac:cxnSpMkLst>
        </pc:cxnChg>
        <pc:cxnChg chg="mod">
          <ac:chgData name="正彰 八木" userId="0ef27fdd03dc4209" providerId="LiveId" clId="{57494922-A9A9-4226-985C-CA95588E824B}" dt="2023-05-29T14:23:18.952" v="4813" actId="571"/>
          <ac:cxnSpMkLst>
            <pc:docMk/>
            <pc:sldMk cId="1213841157" sldId="283"/>
            <ac:cxnSpMk id="182" creationId="{B470CE82-67A4-1657-872F-F9BC44705E8F}"/>
          </ac:cxnSpMkLst>
        </pc:cxnChg>
        <pc:cxnChg chg="mod">
          <ac:chgData name="正彰 八木" userId="0ef27fdd03dc4209" providerId="LiveId" clId="{57494922-A9A9-4226-985C-CA95588E824B}" dt="2023-05-29T14:23:18.952" v="4813" actId="571"/>
          <ac:cxnSpMkLst>
            <pc:docMk/>
            <pc:sldMk cId="1213841157" sldId="283"/>
            <ac:cxnSpMk id="183" creationId="{CC782ADD-C93E-9E1C-CA40-7F40ED55B775}"/>
          </ac:cxnSpMkLst>
        </pc:cxnChg>
        <pc:cxnChg chg="add mod">
          <ac:chgData name="正彰 八木" userId="0ef27fdd03dc4209" providerId="LiveId" clId="{57494922-A9A9-4226-985C-CA95588E824B}" dt="2023-05-29T14:23:18.952" v="4813" actId="571"/>
          <ac:cxnSpMkLst>
            <pc:docMk/>
            <pc:sldMk cId="1213841157" sldId="283"/>
            <ac:cxnSpMk id="197" creationId="{D0F7D959-6E49-6056-81D7-7A2372E0A682}"/>
          </ac:cxnSpMkLst>
        </pc:cxnChg>
        <pc:cxnChg chg="add mod">
          <ac:chgData name="正彰 八木" userId="0ef27fdd03dc4209" providerId="LiveId" clId="{57494922-A9A9-4226-985C-CA95588E824B}" dt="2023-05-29T14:24:26.638" v="5008" actId="1076"/>
          <ac:cxnSpMkLst>
            <pc:docMk/>
            <pc:sldMk cId="1213841157" sldId="283"/>
            <ac:cxnSpMk id="210" creationId="{BD29C47E-3804-C75C-4DA1-C0A3905E29DA}"/>
          </ac:cxnSpMkLst>
        </pc:cxnChg>
        <pc:cxnChg chg="add mod">
          <ac:chgData name="正彰 八木" userId="0ef27fdd03dc4209" providerId="LiveId" clId="{57494922-A9A9-4226-985C-CA95588E824B}" dt="2023-05-29T14:24:40.211" v="5011" actId="14100"/>
          <ac:cxnSpMkLst>
            <pc:docMk/>
            <pc:sldMk cId="1213841157" sldId="283"/>
            <ac:cxnSpMk id="211" creationId="{6BDDE06F-3DAF-3376-F40F-AA8CE3BA521F}"/>
          </ac:cxnSpMkLst>
        </pc:cxnChg>
      </pc:sldChg>
      <pc:sldChg chg="add">
        <pc:chgData name="正彰 八木" userId="0ef27fdd03dc4209" providerId="LiveId" clId="{57494922-A9A9-4226-985C-CA95588E824B}" dt="2023-05-29T14:32:14.979" v="5030"/>
        <pc:sldMkLst>
          <pc:docMk/>
          <pc:sldMk cId="4045098603" sldId="284"/>
        </pc:sldMkLst>
      </pc:sldChg>
      <pc:sldChg chg="modSp add mod">
        <pc:chgData name="正彰 八木" userId="0ef27fdd03dc4209" providerId="LiveId" clId="{57494922-A9A9-4226-985C-CA95588E824B}" dt="2023-05-29T17:36:40.694" v="8061" actId="20577"/>
        <pc:sldMkLst>
          <pc:docMk/>
          <pc:sldMk cId="2746029651" sldId="285"/>
        </pc:sldMkLst>
        <pc:spChg chg="mod">
          <ac:chgData name="正彰 八木" userId="0ef27fdd03dc4209" providerId="LiveId" clId="{57494922-A9A9-4226-985C-CA95588E824B}" dt="2023-05-29T14:33:06.493" v="5087" actId="20577"/>
          <ac:spMkLst>
            <pc:docMk/>
            <pc:sldMk cId="2746029651" sldId="285"/>
            <ac:spMk id="2" creationId="{A1CF63DA-6288-45F4-D1E8-7BAB2F87FF5A}"/>
          </ac:spMkLst>
        </pc:spChg>
        <pc:spChg chg="mod">
          <ac:chgData name="正彰 八木" userId="0ef27fdd03dc4209" providerId="LiveId" clId="{57494922-A9A9-4226-985C-CA95588E824B}" dt="2023-05-29T17:36:40.694" v="8061" actId="20577"/>
          <ac:spMkLst>
            <pc:docMk/>
            <pc:sldMk cId="2746029651" sldId="285"/>
            <ac:spMk id="4" creationId="{0F02D118-6777-D0D9-6261-2978C1E78EF2}"/>
          </ac:spMkLst>
        </pc:spChg>
        <pc:spChg chg="mod">
          <ac:chgData name="正彰 八木" userId="0ef27fdd03dc4209" providerId="LiveId" clId="{57494922-A9A9-4226-985C-CA95588E824B}" dt="2023-05-29T14:33:12.057" v="5093" actId="20577"/>
          <ac:spMkLst>
            <pc:docMk/>
            <pc:sldMk cId="2746029651" sldId="285"/>
            <ac:spMk id="7" creationId="{F981C71B-7E13-0222-BA0A-CF4571BD9DE7}"/>
          </ac:spMkLst>
        </pc:spChg>
      </pc:sldChg>
      <pc:sldChg chg="addSp delSp modSp add mod ord">
        <pc:chgData name="正彰 八木" userId="0ef27fdd03dc4209" providerId="LiveId" clId="{57494922-A9A9-4226-985C-CA95588E824B}" dt="2023-06-04T11:40:12.725" v="9298"/>
        <pc:sldMkLst>
          <pc:docMk/>
          <pc:sldMk cId="2810530604" sldId="286"/>
        </pc:sldMkLst>
        <pc:spChg chg="mod">
          <ac:chgData name="正彰 八木" userId="0ef27fdd03dc4209" providerId="LiveId" clId="{57494922-A9A9-4226-985C-CA95588E824B}" dt="2023-05-29T14:56:06.763" v="5701" actId="5793"/>
          <ac:spMkLst>
            <pc:docMk/>
            <pc:sldMk cId="2810530604" sldId="286"/>
            <ac:spMk id="2" creationId="{A1CF63DA-6288-45F4-D1E8-7BAB2F87FF5A}"/>
          </ac:spMkLst>
        </pc:spChg>
        <pc:spChg chg="mod">
          <ac:chgData name="正彰 八木" userId="0ef27fdd03dc4209" providerId="LiveId" clId="{57494922-A9A9-4226-985C-CA95588E824B}" dt="2023-05-29T14:58:37.006" v="5948" actId="20577"/>
          <ac:spMkLst>
            <pc:docMk/>
            <pc:sldMk cId="2810530604" sldId="286"/>
            <ac:spMk id="4" creationId="{0F02D118-6777-D0D9-6261-2978C1E78EF2}"/>
          </ac:spMkLst>
        </pc:spChg>
        <pc:spChg chg="add mod">
          <ac:chgData name="正彰 八木" userId="0ef27fdd03dc4209" providerId="LiveId" clId="{57494922-A9A9-4226-985C-CA95588E824B}" dt="2023-05-29T15:13:00.308" v="6928" actId="1038"/>
          <ac:spMkLst>
            <pc:docMk/>
            <pc:sldMk cId="2810530604" sldId="286"/>
            <ac:spMk id="6" creationId="{A65D4194-7368-037F-72BD-559AC71036DC}"/>
          </ac:spMkLst>
        </pc:spChg>
        <pc:spChg chg="add mod">
          <ac:chgData name="正彰 八木" userId="0ef27fdd03dc4209" providerId="LiveId" clId="{57494922-A9A9-4226-985C-CA95588E824B}" dt="2023-05-29T15:13:41.803" v="6986" actId="14100"/>
          <ac:spMkLst>
            <pc:docMk/>
            <pc:sldMk cId="2810530604" sldId="286"/>
            <ac:spMk id="10" creationId="{C8CC8059-182A-E6C9-2FD9-F71C82EA10E9}"/>
          </ac:spMkLst>
        </pc:spChg>
        <pc:spChg chg="del">
          <ac:chgData name="正彰 八木" userId="0ef27fdd03dc4209" providerId="LiveId" clId="{57494922-A9A9-4226-985C-CA95588E824B}" dt="2023-05-29T15:12:36.052" v="6914" actId="478"/>
          <ac:spMkLst>
            <pc:docMk/>
            <pc:sldMk cId="2810530604" sldId="286"/>
            <ac:spMk id="14" creationId="{C4D9A1E3-CA6A-2B8B-3745-E0D0CC1DEE47}"/>
          </ac:spMkLst>
        </pc:spChg>
        <pc:spChg chg="ord">
          <ac:chgData name="正彰 八木" userId="0ef27fdd03dc4209" providerId="LiveId" clId="{57494922-A9A9-4226-985C-CA95588E824B}" dt="2023-05-29T15:12:46.795" v="6917" actId="167"/>
          <ac:spMkLst>
            <pc:docMk/>
            <pc:sldMk cId="2810530604" sldId="286"/>
            <ac:spMk id="15" creationId="{AAEEE635-6EE1-C3BB-49D4-FFCB9750F0A5}"/>
          </ac:spMkLst>
        </pc:spChg>
        <pc:spChg chg="add mod">
          <ac:chgData name="正彰 八木" userId="0ef27fdd03dc4209" providerId="LiveId" clId="{57494922-A9A9-4226-985C-CA95588E824B}" dt="2023-05-29T15:13:45.629" v="6987" actId="1076"/>
          <ac:spMkLst>
            <pc:docMk/>
            <pc:sldMk cId="2810530604" sldId="286"/>
            <ac:spMk id="16" creationId="{E6D17831-D4AF-0253-AD36-E818A25E9CC2}"/>
          </ac:spMkLst>
        </pc:spChg>
        <pc:spChg chg="add mod">
          <ac:chgData name="正彰 八木" userId="0ef27fdd03dc4209" providerId="LiveId" clId="{57494922-A9A9-4226-985C-CA95588E824B}" dt="2023-05-29T17:33:23.432" v="7971"/>
          <ac:spMkLst>
            <pc:docMk/>
            <pc:sldMk cId="2810530604" sldId="286"/>
            <ac:spMk id="18" creationId="{FF0B3748-BB64-21AE-FDDD-3657B0BE9F04}"/>
          </ac:spMkLst>
        </pc:spChg>
        <pc:spChg chg="add mod">
          <ac:chgData name="正彰 八木" userId="0ef27fdd03dc4209" providerId="LiveId" clId="{57494922-A9A9-4226-985C-CA95588E824B}" dt="2023-05-29T17:33:24.906" v="7973"/>
          <ac:spMkLst>
            <pc:docMk/>
            <pc:sldMk cId="2810530604" sldId="286"/>
            <ac:spMk id="21" creationId="{DCCF7ABD-B3C2-7B70-40C2-EBDE9C68D9A7}"/>
          </ac:spMkLst>
        </pc:spChg>
        <pc:spChg chg="add mod">
          <ac:chgData name="正彰 八木" userId="0ef27fdd03dc4209" providerId="LiveId" clId="{57494922-A9A9-4226-985C-CA95588E824B}" dt="2023-05-29T17:33:26.029" v="7975"/>
          <ac:spMkLst>
            <pc:docMk/>
            <pc:sldMk cId="2810530604" sldId="286"/>
            <ac:spMk id="22" creationId="{89A45227-079E-0B0B-153B-4906CA582F5A}"/>
          </ac:spMkLst>
        </pc:spChg>
        <pc:spChg chg="mod">
          <ac:chgData name="正彰 八木" userId="0ef27fdd03dc4209" providerId="LiveId" clId="{57494922-A9A9-4226-985C-CA95588E824B}" dt="2023-05-29T14:57:07.622" v="5740" actId="208"/>
          <ac:spMkLst>
            <pc:docMk/>
            <pc:sldMk cId="2810530604" sldId="286"/>
            <ac:spMk id="23" creationId="{37C48023-AC38-DB26-1EE8-9BFDBF3316A4}"/>
          </ac:spMkLst>
        </pc:spChg>
        <pc:spChg chg="mod">
          <ac:chgData name="正彰 八木" userId="0ef27fdd03dc4209" providerId="LiveId" clId="{57494922-A9A9-4226-985C-CA95588E824B}" dt="2023-05-29T14:57:07.622" v="5740" actId="208"/>
          <ac:spMkLst>
            <pc:docMk/>
            <pc:sldMk cId="2810530604" sldId="286"/>
            <ac:spMk id="24" creationId="{5B7300DE-7564-746A-F03C-03D665D829CF}"/>
          </ac:spMkLst>
        </pc:spChg>
        <pc:spChg chg="add mod ord">
          <ac:chgData name="正彰 八木" userId="0ef27fdd03dc4209" providerId="LiveId" clId="{57494922-A9A9-4226-985C-CA95588E824B}" dt="2023-05-29T15:20:12.353" v="7176" actId="20577"/>
          <ac:spMkLst>
            <pc:docMk/>
            <pc:sldMk cId="2810530604" sldId="286"/>
            <ac:spMk id="25" creationId="{30CDC822-A852-22F7-9078-351E0D15CA42}"/>
          </ac:spMkLst>
        </pc:spChg>
        <pc:spChg chg="add del mod">
          <ac:chgData name="正彰 八木" userId="0ef27fdd03dc4209" providerId="LiveId" clId="{57494922-A9A9-4226-985C-CA95588E824B}" dt="2023-05-29T15:13:37.798" v="6984" actId="478"/>
          <ac:spMkLst>
            <pc:docMk/>
            <pc:sldMk cId="2810530604" sldId="286"/>
            <ac:spMk id="26" creationId="{96076627-F730-553E-2451-6994601C3798}"/>
          </ac:spMkLst>
        </pc:spChg>
        <pc:spChg chg="mod">
          <ac:chgData name="正彰 八木" userId="0ef27fdd03dc4209" providerId="LiveId" clId="{57494922-A9A9-4226-985C-CA95588E824B}" dt="2023-05-29T14:57:07.622" v="5740" actId="208"/>
          <ac:spMkLst>
            <pc:docMk/>
            <pc:sldMk cId="2810530604" sldId="286"/>
            <ac:spMk id="27" creationId="{98391363-E86F-2E67-43A7-B3DE4220E17F}"/>
          </ac:spMkLst>
        </pc:spChg>
        <pc:spChg chg="mod">
          <ac:chgData name="正彰 八木" userId="0ef27fdd03dc4209" providerId="LiveId" clId="{57494922-A9A9-4226-985C-CA95588E824B}" dt="2023-05-29T14:57:07.622" v="5740" actId="208"/>
          <ac:spMkLst>
            <pc:docMk/>
            <pc:sldMk cId="2810530604" sldId="286"/>
            <ac:spMk id="32" creationId="{8EA087CA-87C1-2911-875C-6602208FFCBC}"/>
          </ac:spMkLst>
        </pc:spChg>
        <pc:cxnChg chg="mod">
          <ac:chgData name="正彰 八木" userId="0ef27fdd03dc4209" providerId="LiveId" clId="{57494922-A9A9-4226-985C-CA95588E824B}" dt="2023-05-29T14:57:12.809" v="5741" actId="208"/>
          <ac:cxnSpMkLst>
            <pc:docMk/>
            <pc:sldMk cId="2810530604" sldId="286"/>
            <ac:cxnSpMk id="19" creationId="{DF05AB8D-46C0-3290-9765-2E1CDC1822D0}"/>
          </ac:cxnSpMkLst>
        </pc:cxnChg>
        <pc:cxnChg chg="mod">
          <ac:chgData name="正彰 八木" userId="0ef27fdd03dc4209" providerId="LiveId" clId="{57494922-A9A9-4226-985C-CA95588E824B}" dt="2023-05-29T14:57:12.809" v="5741" actId="208"/>
          <ac:cxnSpMkLst>
            <pc:docMk/>
            <pc:sldMk cId="2810530604" sldId="286"/>
            <ac:cxnSpMk id="20" creationId="{7B3042C4-DDFA-312E-7239-88D7D379807B}"/>
          </ac:cxnSpMkLst>
        </pc:cxnChg>
        <pc:cxnChg chg="mod">
          <ac:chgData name="正彰 八木" userId="0ef27fdd03dc4209" providerId="LiveId" clId="{57494922-A9A9-4226-985C-CA95588E824B}" dt="2023-05-29T14:57:12.809" v="5741" actId="208"/>
          <ac:cxnSpMkLst>
            <pc:docMk/>
            <pc:sldMk cId="2810530604" sldId="286"/>
            <ac:cxnSpMk id="29" creationId="{FF2025BB-B33F-5E3F-ED2C-812AF109FFBC}"/>
          </ac:cxnSpMkLst>
        </pc:cxnChg>
      </pc:sldChg>
      <pc:sldChg chg="addSp delSp modSp add mod ord">
        <pc:chgData name="正彰 八木" userId="0ef27fdd03dc4209" providerId="LiveId" clId="{57494922-A9A9-4226-985C-CA95588E824B}" dt="2023-06-04T11:40:12.725" v="9298"/>
        <pc:sldMkLst>
          <pc:docMk/>
          <pc:sldMk cId="1407398430" sldId="287"/>
        </pc:sldMkLst>
        <pc:spChg chg="mod">
          <ac:chgData name="正彰 八木" userId="0ef27fdd03dc4209" providerId="LiveId" clId="{57494922-A9A9-4226-985C-CA95588E824B}" dt="2023-05-29T15:03:29.212" v="6214" actId="20577"/>
          <ac:spMkLst>
            <pc:docMk/>
            <pc:sldMk cId="1407398430" sldId="287"/>
            <ac:spMk id="2" creationId="{A1CF63DA-6288-45F4-D1E8-7BAB2F87FF5A}"/>
          </ac:spMkLst>
        </pc:spChg>
        <pc:spChg chg="mod">
          <ac:chgData name="正彰 八木" userId="0ef27fdd03dc4209" providerId="LiveId" clId="{57494922-A9A9-4226-985C-CA95588E824B}" dt="2023-05-29T15:04:07.732" v="6405" actId="20577"/>
          <ac:spMkLst>
            <pc:docMk/>
            <pc:sldMk cId="1407398430" sldId="287"/>
            <ac:spMk id="4" creationId="{0F02D118-6777-D0D9-6261-2978C1E78EF2}"/>
          </ac:spMkLst>
        </pc:spChg>
        <pc:spChg chg="mod">
          <ac:chgData name="正彰 八木" userId="0ef27fdd03dc4209" providerId="LiveId" clId="{57494922-A9A9-4226-985C-CA95588E824B}" dt="2023-05-29T15:14:23.989" v="7040" actId="14100"/>
          <ac:spMkLst>
            <pc:docMk/>
            <pc:sldMk cId="1407398430" sldId="287"/>
            <ac:spMk id="6" creationId="{A65D4194-7368-037F-72BD-559AC71036DC}"/>
          </ac:spMkLst>
        </pc:spChg>
        <pc:spChg chg="del">
          <ac:chgData name="正彰 八木" userId="0ef27fdd03dc4209" providerId="LiveId" clId="{57494922-A9A9-4226-985C-CA95588E824B}" dt="2023-05-29T15:04:15.499" v="6410" actId="478"/>
          <ac:spMkLst>
            <pc:docMk/>
            <pc:sldMk cId="1407398430" sldId="287"/>
            <ac:spMk id="10" creationId="{C8CC8059-182A-E6C9-2FD9-F71C82EA10E9}"/>
          </ac:spMkLst>
        </pc:spChg>
        <pc:spChg chg="del">
          <ac:chgData name="正彰 八木" userId="0ef27fdd03dc4209" providerId="LiveId" clId="{57494922-A9A9-4226-985C-CA95588E824B}" dt="2023-05-29T15:14:11.507" v="7036" actId="478"/>
          <ac:spMkLst>
            <pc:docMk/>
            <pc:sldMk cId="1407398430" sldId="287"/>
            <ac:spMk id="14" creationId="{C4D9A1E3-CA6A-2B8B-3745-E0D0CC1DEE47}"/>
          </ac:spMkLst>
        </pc:spChg>
        <pc:spChg chg="ord">
          <ac:chgData name="正彰 八木" userId="0ef27fdd03dc4209" providerId="LiveId" clId="{57494922-A9A9-4226-985C-CA95588E824B}" dt="2023-05-29T15:14:18.111" v="7039" actId="167"/>
          <ac:spMkLst>
            <pc:docMk/>
            <pc:sldMk cId="1407398430" sldId="287"/>
            <ac:spMk id="15" creationId="{AAEEE635-6EE1-C3BB-49D4-FFCB9750F0A5}"/>
          </ac:spMkLst>
        </pc:spChg>
        <pc:spChg chg="del">
          <ac:chgData name="正彰 八木" userId="0ef27fdd03dc4209" providerId="LiveId" clId="{57494922-A9A9-4226-985C-CA95588E824B}" dt="2023-05-29T15:04:14.753" v="6409" actId="478"/>
          <ac:spMkLst>
            <pc:docMk/>
            <pc:sldMk cId="1407398430" sldId="287"/>
            <ac:spMk id="16" creationId="{E6D17831-D4AF-0253-AD36-E818A25E9CC2}"/>
          </ac:spMkLst>
        </pc:spChg>
        <pc:spChg chg="del">
          <ac:chgData name="正彰 八木" userId="0ef27fdd03dc4209" providerId="LiveId" clId="{57494922-A9A9-4226-985C-CA95588E824B}" dt="2023-05-29T15:04:11.603" v="6406" actId="478"/>
          <ac:spMkLst>
            <pc:docMk/>
            <pc:sldMk cId="1407398430" sldId="287"/>
            <ac:spMk id="18" creationId="{FF0B3748-BB64-21AE-FDDD-3657B0BE9F04}"/>
          </ac:spMkLst>
        </pc:spChg>
        <pc:spChg chg="del">
          <ac:chgData name="正彰 八木" userId="0ef27fdd03dc4209" providerId="LiveId" clId="{57494922-A9A9-4226-985C-CA95588E824B}" dt="2023-05-29T15:04:12.411" v="6407" actId="478"/>
          <ac:spMkLst>
            <pc:docMk/>
            <pc:sldMk cId="1407398430" sldId="287"/>
            <ac:spMk id="21" creationId="{DCCF7ABD-B3C2-7B70-40C2-EBDE9C68D9A7}"/>
          </ac:spMkLst>
        </pc:spChg>
        <pc:spChg chg="del">
          <ac:chgData name="正彰 八木" userId="0ef27fdd03dc4209" providerId="LiveId" clId="{57494922-A9A9-4226-985C-CA95588E824B}" dt="2023-05-29T15:04:13.776" v="6408" actId="478"/>
          <ac:spMkLst>
            <pc:docMk/>
            <pc:sldMk cId="1407398430" sldId="287"/>
            <ac:spMk id="22" creationId="{89A45227-079E-0B0B-153B-4906CA582F5A}"/>
          </ac:spMkLst>
        </pc:spChg>
        <pc:spChg chg="add mod">
          <ac:chgData name="正彰 八木" userId="0ef27fdd03dc4209" providerId="LiveId" clId="{57494922-A9A9-4226-985C-CA95588E824B}" dt="2023-05-29T15:14:51.544" v="7089" actId="14100"/>
          <ac:spMkLst>
            <pc:docMk/>
            <pc:sldMk cId="1407398430" sldId="287"/>
            <ac:spMk id="25" creationId="{083455AC-8C7F-5583-DB4A-07D80A3EC256}"/>
          </ac:spMkLst>
        </pc:spChg>
        <pc:spChg chg="add mod">
          <ac:chgData name="正彰 八木" userId="0ef27fdd03dc4209" providerId="LiveId" clId="{57494922-A9A9-4226-985C-CA95588E824B}" dt="2023-05-29T15:05:43.702" v="6451" actId="207"/>
          <ac:spMkLst>
            <pc:docMk/>
            <pc:sldMk cId="1407398430" sldId="287"/>
            <ac:spMk id="26" creationId="{BF7FF426-AA49-589D-4781-212AB3604262}"/>
          </ac:spMkLst>
        </pc:spChg>
        <pc:spChg chg="add mod">
          <ac:chgData name="正彰 八木" userId="0ef27fdd03dc4209" providerId="LiveId" clId="{57494922-A9A9-4226-985C-CA95588E824B}" dt="2023-05-29T17:33:31.280" v="7977"/>
          <ac:spMkLst>
            <pc:docMk/>
            <pc:sldMk cId="1407398430" sldId="287"/>
            <ac:spMk id="28" creationId="{FA6877CC-8893-92FC-5C9E-6445BF0C0991}"/>
          </ac:spMkLst>
        </pc:spChg>
        <pc:spChg chg="add mod">
          <ac:chgData name="正彰 八木" userId="0ef27fdd03dc4209" providerId="LiveId" clId="{57494922-A9A9-4226-985C-CA95588E824B}" dt="2023-05-29T17:33:32.201" v="7979"/>
          <ac:spMkLst>
            <pc:docMk/>
            <pc:sldMk cId="1407398430" sldId="287"/>
            <ac:spMk id="30" creationId="{2212D987-666B-E8E2-5585-24F798E1AAB2}"/>
          </ac:spMkLst>
        </pc:spChg>
        <pc:spChg chg="add mod">
          <ac:chgData name="正彰 八木" userId="0ef27fdd03dc4209" providerId="LiveId" clId="{57494922-A9A9-4226-985C-CA95588E824B}" dt="2023-05-29T17:33:33.261" v="7981"/>
          <ac:spMkLst>
            <pc:docMk/>
            <pc:sldMk cId="1407398430" sldId="287"/>
            <ac:spMk id="31" creationId="{5DFAA445-40BC-9177-2FA4-24EB740703E1}"/>
          </ac:spMkLst>
        </pc:spChg>
        <pc:spChg chg="add mod ord">
          <ac:chgData name="正彰 八木" userId="0ef27fdd03dc4209" providerId="LiveId" clId="{57494922-A9A9-4226-985C-CA95588E824B}" dt="2023-05-29T15:20:27.349" v="7189" actId="20577"/>
          <ac:spMkLst>
            <pc:docMk/>
            <pc:sldMk cId="1407398430" sldId="287"/>
            <ac:spMk id="33" creationId="{921B88FE-E23E-BAB4-A23A-6B93C8EDD197}"/>
          </ac:spMkLst>
        </pc:spChg>
      </pc:sldChg>
      <pc:sldChg chg="addSp delSp modSp add mod ord">
        <pc:chgData name="正彰 八木" userId="0ef27fdd03dc4209" providerId="LiveId" clId="{57494922-A9A9-4226-985C-CA95588E824B}" dt="2023-06-04T11:40:12.725" v="9298"/>
        <pc:sldMkLst>
          <pc:docMk/>
          <pc:sldMk cId="3539285281" sldId="288"/>
        </pc:sldMkLst>
        <pc:spChg chg="mod">
          <ac:chgData name="正彰 八木" userId="0ef27fdd03dc4209" providerId="LiveId" clId="{57494922-A9A9-4226-985C-CA95588E824B}" dt="2023-05-29T15:27:17.828" v="7460" actId="20577"/>
          <ac:spMkLst>
            <pc:docMk/>
            <pc:sldMk cId="3539285281" sldId="288"/>
            <ac:spMk id="2" creationId="{A1CF63DA-6288-45F4-D1E8-7BAB2F87FF5A}"/>
          </ac:spMkLst>
        </pc:spChg>
        <pc:spChg chg="mod">
          <ac:chgData name="正彰 八木" userId="0ef27fdd03dc4209" providerId="LiveId" clId="{57494922-A9A9-4226-985C-CA95588E824B}" dt="2023-05-29T15:15:59.907" v="7150" actId="20577"/>
          <ac:spMkLst>
            <pc:docMk/>
            <pc:sldMk cId="3539285281" sldId="288"/>
            <ac:spMk id="4" creationId="{0F02D118-6777-D0D9-6261-2978C1E78EF2}"/>
          </ac:spMkLst>
        </pc:spChg>
        <pc:spChg chg="mod">
          <ac:chgData name="正彰 八木" userId="0ef27fdd03dc4209" providerId="LiveId" clId="{57494922-A9A9-4226-985C-CA95588E824B}" dt="2023-05-29T15:15:37.650" v="7098" actId="14100"/>
          <ac:spMkLst>
            <pc:docMk/>
            <pc:sldMk cId="3539285281" sldId="288"/>
            <ac:spMk id="6" creationId="{A65D4194-7368-037F-72BD-559AC71036DC}"/>
          </ac:spMkLst>
        </pc:spChg>
        <pc:spChg chg="add mod">
          <ac:chgData name="正彰 八木" userId="0ef27fdd03dc4209" providerId="LiveId" clId="{57494922-A9A9-4226-985C-CA95588E824B}" dt="2023-05-29T17:33:38.129" v="7987"/>
          <ac:spMkLst>
            <pc:docMk/>
            <pc:sldMk cId="3539285281" sldId="288"/>
            <ac:spMk id="10" creationId="{2B3D7100-A45E-04BD-EEC9-376E9FF7EAE7}"/>
          </ac:spMkLst>
        </pc:spChg>
        <pc:spChg chg="del">
          <ac:chgData name="正彰 八木" userId="0ef27fdd03dc4209" providerId="LiveId" clId="{57494922-A9A9-4226-985C-CA95588E824B}" dt="2023-05-29T15:15:24.029" v="7094" actId="478"/>
          <ac:spMkLst>
            <pc:docMk/>
            <pc:sldMk cId="3539285281" sldId="288"/>
            <ac:spMk id="14" creationId="{C4D9A1E3-CA6A-2B8B-3745-E0D0CC1DEE47}"/>
          </ac:spMkLst>
        </pc:spChg>
        <pc:spChg chg="ord">
          <ac:chgData name="正彰 八木" userId="0ef27fdd03dc4209" providerId="LiveId" clId="{57494922-A9A9-4226-985C-CA95588E824B}" dt="2023-05-29T15:15:29.825" v="7097" actId="167"/>
          <ac:spMkLst>
            <pc:docMk/>
            <pc:sldMk cId="3539285281" sldId="288"/>
            <ac:spMk id="15" creationId="{AAEEE635-6EE1-C3BB-49D4-FFCB9750F0A5}"/>
          </ac:spMkLst>
        </pc:spChg>
        <pc:spChg chg="add mod">
          <ac:chgData name="正彰 八木" userId="0ef27fdd03dc4209" providerId="LiveId" clId="{57494922-A9A9-4226-985C-CA95588E824B}" dt="2023-05-29T15:15:08.345" v="7093" actId="693"/>
          <ac:spMkLst>
            <pc:docMk/>
            <pc:sldMk cId="3539285281" sldId="288"/>
            <ac:spMk id="16" creationId="{C2ED82F1-3665-17E8-2498-5B3F32C4216E}"/>
          </ac:spMkLst>
        </pc:spChg>
        <pc:spChg chg="add mod ord">
          <ac:chgData name="正彰 八木" userId="0ef27fdd03dc4209" providerId="LiveId" clId="{57494922-A9A9-4226-985C-CA95588E824B}" dt="2023-05-29T15:20:30.037" v="7190" actId="20577"/>
          <ac:spMkLst>
            <pc:docMk/>
            <pc:sldMk cId="3539285281" sldId="288"/>
            <ac:spMk id="18" creationId="{9E405790-78BD-193F-4125-13E20956E652}"/>
          </ac:spMkLst>
        </pc:spChg>
        <pc:spChg chg="del mod">
          <ac:chgData name="正彰 八木" userId="0ef27fdd03dc4209" providerId="LiveId" clId="{57494922-A9A9-4226-985C-CA95588E824B}" dt="2023-05-29T15:14:57.517" v="7090" actId="478"/>
          <ac:spMkLst>
            <pc:docMk/>
            <pc:sldMk cId="3539285281" sldId="288"/>
            <ac:spMk id="25" creationId="{083455AC-8C7F-5583-DB4A-07D80A3EC256}"/>
          </ac:spMkLst>
        </pc:spChg>
        <pc:spChg chg="del">
          <ac:chgData name="正彰 八木" userId="0ef27fdd03dc4209" providerId="LiveId" clId="{57494922-A9A9-4226-985C-CA95588E824B}" dt="2023-05-29T15:09:10.011" v="6825" actId="478"/>
          <ac:spMkLst>
            <pc:docMk/>
            <pc:sldMk cId="3539285281" sldId="288"/>
            <ac:spMk id="26" creationId="{BF7FF426-AA49-589D-4781-212AB3604262}"/>
          </ac:spMkLst>
        </pc:spChg>
        <pc:spChg chg="mod">
          <ac:chgData name="正彰 八木" userId="0ef27fdd03dc4209" providerId="LiveId" clId="{57494922-A9A9-4226-985C-CA95588E824B}" dt="2023-05-29T17:33:35.992" v="7983"/>
          <ac:spMkLst>
            <pc:docMk/>
            <pc:sldMk cId="3539285281" sldId="288"/>
            <ac:spMk id="28" creationId="{FA6877CC-8893-92FC-5C9E-6445BF0C0991}"/>
          </ac:spMkLst>
        </pc:spChg>
        <pc:spChg chg="mod">
          <ac:chgData name="正彰 八木" userId="0ef27fdd03dc4209" providerId="LiveId" clId="{57494922-A9A9-4226-985C-CA95588E824B}" dt="2023-05-29T17:33:37.030" v="7985"/>
          <ac:spMkLst>
            <pc:docMk/>
            <pc:sldMk cId="3539285281" sldId="288"/>
            <ac:spMk id="30" creationId="{2212D987-666B-E8E2-5585-24F798E1AAB2}"/>
          </ac:spMkLst>
        </pc:spChg>
        <pc:spChg chg="del">
          <ac:chgData name="正彰 八木" userId="0ef27fdd03dc4209" providerId="LiveId" clId="{57494922-A9A9-4226-985C-CA95588E824B}" dt="2023-05-29T15:09:09.118" v="6824" actId="478"/>
          <ac:spMkLst>
            <pc:docMk/>
            <pc:sldMk cId="3539285281" sldId="288"/>
            <ac:spMk id="31" creationId="{5DFAA445-40BC-9177-2FA4-24EB740703E1}"/>
          </ac:spMkLst>
        </pc:spChg>
        <pc:spChg chg="mod">
          <ac:chgData name="正彰 八木" userId="0ef27fdd03dc4209" providerId="LiveId" clId="{57494922-A9A9-4226-985C-CA95588E824B}" dt="2023-05-29T15:37:38.586" v="7548"/>
          <ac:spMkLst>
            <pc:docMk/>
            <pc:sldMk cId="3539285281" sldId="288"/>
            <ac:spMk id="32" creationId="{8EA087CA-87C1-2911-875C-6602208FFCBC}"/>
          </ac:spMkLst>
        </pc:spChg>
        <pc:cxnChg chg="mod">
          <ac:chgData name="正彰 八木" userId="0ef27fdd03dc4209" providerId="LiveId" clId="{57494922-A9A9-4226-985C-CA95588E824B}" dt="2023-05-29T15:37:33.516" v="7546" actId="108"/>
          <ac:cxnSpMkLst>
            <pc:docMk/>
            <pc:sldMk cId="3539285281" sldId="288"/>
            <ac:cxnSpMk id="29" creationId="{FF2025BB-B33F-5E3F-ED2C-812AF109FFBC}"/>
          </ac:cxnSpMkLst>
        </pc:cxnChg>
      </pc:sldChg>
      <pc:sldChg chg="addSp delSp modSp add mod ord">
        <pc:chgData name="正彰 八木" userId="0ef27fdd03dc4209" providerId="LiveId" clId="{57494922-A9A9-4226-985C-CA95588E824B}" dt="2023-06-04T11:40:12.725" v="9298"/>
        <pc:sldMkLst>
          <pc:docMk/>
          <pc:sldMk cId="3175184331" sldId="289"/>
        </pc:sldMkLst>
        <pc:spChg chg="mod">
          <ac:chgData name="正彰 八木" userId="0ef27fdd03dc4209" providerId="LiveId" clId="{57494922-A9A9-4226-985C-CA95588E824B}" dt="2023-05-29T15:27:41.259" v="7487" actId="20577"/>
          <ac:spMkLst>
            <pc:docMk/>
            <pc:sldMk cId="3175184331" sldId="289"/>
            <ac:spMk id="2" creationId="{A1CF63DA-6288-45F4-D1E8-7BAB2F87FF5A}"/>
          </ac:spMkLst>
        </pc:spChg>
        <pc:spChg chg="mod">
          <ac:chgData name="正彰 八木" userId="0ef27fdd03dc4209" providerId="LiveId" clId="{57494922-A9A9-4226-985C-CA95588E824B}" dt="2023-05-29T15:31:40.691" v="7516" actId="20577"/>
          <ac:spMkLst>
            <pc:docMk/>
            <pc:sldMk cId="3175184331" sldId="289"/>
            <ac:spMk id="4" creationId="{0F02D118-6777-D0D9-6261-2978C1E78EF2}"/>
          </ac:spMkLst>
        </pc:spChg>
        <pc:spChg chg="del">
          <ac:chgData name="正彰 八木" userId="0ef27fdd03dc4209" providerId="LiveId" clId="{57494922-A9A9-4226-985C-CA95588E824B}" dt="2023-05-29T15:21:57.770" v="7339" actId="478"/>
          <ac:spMkLst>
            <pc:docMk/>
            <pc:sldMk cId="3175184331" sldId="289"/>
            <ac:spMk id="6" creationId="{A65D4194-7368-037F-72BD-559AC71036DC}"/>
          </ac:spMkLst>
        </pc:spChg>
        <pc:spChg chg="del">
          <ac:chgData name="正彰 八木" userId="0ef27fdd03dc4209" providerId="LiveId" clId="{57494922-A9A9-4226-985C-CA95588E824B}" dt="2023-05-29T15:22:00.352" v="7341" actId="478"/>
          <ac:spMkLst>
            <pc:docMk/>
            <pc:sldMk cId="3175184331" sldId="289"/>
            <ac:spMk id="10" creationId="{2B3D7100-A45E-04BD-EEC9-376E9FF7EAE7}"/>
          </ac:spMkLst>
        </pc:spChg>
        <pc:spChg chg="add mod">
          <ac:chgData name="正彰 八木" userId="0ef27fdd03dc4209" providerId="LiveId" clId="{57494922-A9A9-4226-985C-CA95588E824B}" dt="2023-05-29T15:22:45.790" v="7375" actId="1076"/>
          <ac:spMkLst>
            <pc:docMk/>
            <pc:sldMk cId="3175184331" sldId="289"/>
            <ac:spMk id="22" creationId="{4931D258-B9DB-16FE-7963-1D39661C3526}"/>
          </ac:spMkLst>
        </pc:spChg>
        <pc:spChg chg="add mod">
          <ac:chgData name="正彰 八木" userId="0ef27fdd03dc4209" providerId="LiveId" clId="{57494922-A9A9-4226-985C-CA95588E824B}" dt="2023-05-29T17:33:41.118" v="7989"/>
          <ac:spMkLst>
            <pc:docMk/>
            <pc:sldMk cId="3175184331" sldId="289"/>
            <ac:spMk id="25" creationId="{B90E462D-E3E8-E071-EB56-3666D4A844D3}"/>
          </ac:spMkLst>
        </pc:spChg>
        <pc:spChg chg="del">
          <ac:chgData name="正彰 八木" userId="0ef27fdd03dc4209" providerId="LiveId" clId="{57494922-A9A9-4226-985C-CA95588E824B}" dt="2023-05-29T15:21:58.811" v="7340" actId="478"/>
          <ac:spMkLst>
            <pc:docMk/>
            <pc:sldMk cId="3175184331" sldId="289"/>
            <ac:spMk id="28" creationId="{FA6877CC-8893-92FC-5C9E-6445BF0C0991}"/>
          </ac:spMkLst>
        </pc:spChg>
        <pc:spChg chg="del">
          <ac:chgData name="正彰 八木" userId="0ef27fdd03dc4209" providerId="LiveId" clId="{57494922-A9A9-4226-985C-CA95588E824B}" dt="2023-05-29T15:21:57.002" v="7338" actId="478"/>
          <ac:spMkLst>
            <pc:docMk/>
            <pc:sldMk cId="3175184331" sldId="289"/>
            <ac:spMk id="30" creationId="{2212D987-666B-E8E2-5585-24F798E1AAB2}"/>
          </ac:spMkLst>
        </pc:spChg>
        <pc:spChg chg="mod">
          <ac:chgData name="正彰 八木" userId="0ef27fdd03dc4209" providerId="LiveId" clId="{57494922-A9A9-4226-985C-CA95588E824B}" dt="2023-05-29T15:37:42.706" v="7550"/>
          <ac:spMkLst>
            <pc:docMk/>
            <pc:sldMk cId="3175184331" sldId="289"/>
            <ac:spMk id="32" creationId="{8EA087CA-87C1-2911-875C-6602208FFCBC}"/>
          </ac:spMkLst>
        </pc:spChg>
        <pc:cxnChg chg="add mod">
          <ac:chgData name="正彰 八木" userId="0ef27fdd03dc4209" providerId="LiveId" clId="{57494922-A9A9-4226-985C-CA95588E824B}" dt="2023-05-29T15:22:23.833" v="7344" actId="1582"/>
          <ac:cxnSpMkLst>
            <pc:docMk/>
            <pc:sldMk cId="3175184331" sldId="289"/>
            <ac:cxnSpMk id="21" creationId="{D050602D-466B-8E14-3988-408489D8ABAC}"/>
          </ac:cxnSpMkLst>
        </pc:cxnChg>
        <pc:cxnChg chg="mod">
          <ac:chgData name="正彰 八木" userId="0ef27fdd03dc4209" providerId="LiveId" clId="{57494922-A9A9-4226-985C-CA95588E824B}" dt="2023-05-29T15:37:47.958" v="7551" actId="108"/>
          <ac:cxnSpMkLst>
            <pc:docMk/>
            <pc:sldMk cId="3175184331" sldId="289"/>
            <ac:cxnSpMk id="29" creationId="{FF2025BB-B33F-5E3F-ED2C-812AF109FFBC}"/>
          </ac:cxnSpMkLst>
        </pc:cxnChg>
      </pc:sldChg>
      <pc:sldChg chg="modSp add mod">
        <pc:chgData name="正彰 八木" userId="0ef27fdd03dc4209" providerId="LiveId" clId="{57494922-A9A9-4226-985C-CA95588E824B}" dt="2023-06-01T15:01:58.466" v="9153" actId="20577"/>
        <pc:sldMkLst>
          <pc:docMk/>
          <pc:sldMk cId="2265336410" sldId="290"/>
        </pc:sldMkLst>
        <pc:spChg chg="mod">
          <ac:chgData name="正彰 八木" userId="0ef27fdd03dc4209" providerId="LiveId" clId="{57494922-A9A9-4226-985C-CA95588E824B}" dt="2023-06-01T15:01:58.466" v="9153" actId="20577"/>
          <ac:spMkLst>
            <pc:docMk/>
            <pc:sldMk cId="2265336410" sldId="290"/>
            <ac:spMk id="4" creationId="{0F02D118-6777-D0D9-6261-2978C1E78EF2}"/>
          </ac:spMkLst>
        </pc:spChg>
      </pc:sldChg>
      <pc:sldChg chg="add">
        <pc:chgData name="正彰 八木" userId="0ef27fdd03dc4209" providerId="LiveId" clId="{57494922-A9A9-4226-985C-CA95588E824B}" dt="2023-06-04T11:39:28.823" v="9255"/>
        <pc:sldMkLst>
          <pc:docMk/>
          <pc:sldMk cId="3980158050" sldId="291"/>
        </pc:sldMkLst>
      </pc:sldChg>
    </pc:docChg>
  </pc:docChgLst>
  <pc:docChgLst>
    <pc:chgData name="正彰 八木" userId="0ef27fdd03dc4209" providerId="LiveId" clId="{67796514-1E63-4A7E-9F23-04EB6B67502B}"/>
    <pc:docChg chg="undo custSel addSld modSld">
      <pc:chgData name="正彰 八木" userId="0ef27fdd03dc4209" providerId="LiveId" clId="{67796514-1E63-4A7E-9F23-04EB6B67502B}" dt="2023-05-28T01:21:05.498" v="1712"/>
      <pc:docMkLst>
        <pc:docMk/>
      </pc:docMkLst>
      <pc:sldChg chg="addSp delSp modSp mod">
        <pc:chgData name="正彰 八木" userId="0ef27fdd03dc4209" providerId="LiveId" clId="{67796514-1E63-4A7E-9F23-04EB6B67502B}" dt="2023-05-28T01:14:29.510" v="1691" actId="1076"/>
        <pc:sldMkLst>
          <pc:docMk/>
          <pc:sldMk cId="1959660993" sldId="258"/>
        </pc:sldMkLst>
        <pc:spChg chg="mod">
          <ac:chgData name="正彰 八木" userId="0ef27fdd03dc4209" providerId="LiveId" clId="{67796514-1E63-4A7E-9F23-04EB6B67502B}" dt="2023-05-28T01:13:26.972" v="1664" actId="20577"/>
          <ac:spMkLst>
            <pc:docMk/>
            <pc:sldMk cId="1959660993" sldId="258"/>
            <ac:spMk id="2" creationId="{A1CF63DA-6288-45F4-D1E8-7BAB2F87FF5A}"/>
          </ac:spMkLst>
        </pc:spChg>
        <pc:spChg chg="del">
          <ac:chgData name="正彰 八木" userId="0ef27fdd03dc4209" providerId="LiveId" clId="{67796514-1E63-4A7E-9F23-04EB6B67502B}" dt="2023-05-28T01:13:30.152" v="1665" actId="478"/>
          <ac:spMkLst>
            <pc:docMk/>
            <pc:sldMk cId="1959660993" sldId="258"/>
            <ac:spMk id="6" creationId="{115BFD5F-A7FD-7AEE-C4D0-0ED231B2E598}"/>
          </ac:spMkLst>
        </pc:spChg>
        <pc:spChg chg="del">
          <ac:chgData name="正彰 八木" userId="0ef27fdd03dc4209" providerId="LiveId" clId="{67796514-1E63-4A7E-9F23-04EB6B67502B}" dt="2023-05-28T01:13:30.152" v="1665" actId="478"/>
          <ac:spMkLst>
            <pc:docMk/>
            <pc:sldMk cId="1959660993" sldId="258"/>
            <ac:spMk id="7" creationId="{792914E4-9C8A-53DC-32F2-DB18367C00A8}"/>
          </ac:spMkLst>
        </pc:spChg>
        <pc:spChg chg="mod">
          <ac:chgData name="正彰 八木" userId="0ef27fdd03dc4209" providerId="LiveId" clId="{67796514-1E63-4A7E-9F23-04EB6B67502B}" dt="2023-05-28T01:14:15.692" v="1687" actId="1076"/>
          <ac:spMkLst>
            <pc:docMk/>
            <pc:sldMk cId="1959660993" sldId="258"/>
            <ac:spMk id="8" creationId="{1B180BE3-1A1B-1F79-8FAF-D7B9E38B7835}"/>
          </ac:spMkLst>
        </pc:spChg>
        <pc:spChg chg="del">
          <ac:chgData name="正彰 八木" userId="0ef27fdd03dc4209" providerId="LiveId" clId="{67796514-1E63-4A7E-9F23-04EB6B67502B}" dt="2023-05-28T01:13:30.152" v="1665" actId="478"/>
          <ac:spMkLst>
            <pc:docMk/>
            <pc:sldMk cId="1959660993" sldId="258"/>
            <ac:spMk id="9" creationId="{17D93137-61C2-75FE-9DF0-8C3449A17D62}"/>
          </ac:spMkLst>
        </pc:spChg>
        <pc:spChg chg="del">
          <ac:chgData name="正彰 八木" userId="0ef27fdd03dc4209" providerId="LiveId" clId="{67796514-1E63-4A7E-9F23-04EB6B67502B}" dt="2023-05-28T01:13:31.618" v="1666" actId="478"/>
          <ac:spMkLst>
            <pc:docMk/>
            <pc:sldMk cId="1959660993" sldId="258"/>
            <ac:spMk id="10" creationId="{F0CB3F0F-2F39-299B-FD91-5CF7D5F1B42F}"/>
          </ac:spMkLst>
        </pc:spChg>
        <pc:spChg chg="add del">
          <ac:chgData name="正彰 八木" userId="0ef27fdd03dc4209" providerId="LiveId" clId="{67796514-1E63-4A7E-9F23-04EB6B67502B}" dt="2023-05-28T01:13:56.427" v="1673"/>
          <ac:spMkLst>
            <pc:docMk/>
            <pc:sldMk cId="1959660993" sldId="258"/>
            <ac:spMk id="11" creationId="{4C4648A3-47E4-8B4C-6726-FFCA22E112D0}"/>
          </ac:spMkLst>
        </pc:spChg>
        <pc:spChg chg="add del">
          <ac:chgData name="正彰 八木" userId="0ef27fdd03dc4209" providerId="LiveId" clId="{67796514-1E63-4A7E-9F23-04EB6B67502B}" dt="2023-05-28T01:14:00.044" v="1676"/>
          <ac:spMkLst>
            <pc:docMk/>
            <pc:sldMk cId="1959660993" sldId="258"/>
            <ac:spMk id="12" creationId="{9032255D-504B-017F-BAB0-020C3D623FB7}"/>
          </ac:spMkLst>
        </pc:spChg>
        <pc:spChg chg="add mod">
          <ac:chgData name="正彰 八木" userId="0ef27fdd03dc4209" providerId="LiveId" clId="{67796514-1E63-4A7E-9F23-04EB6B67502B}" dt="2023-05-28T01:14:29.510" v="1691" actId="1076"/>
          <ac:spMkLst>
            <pc:docMk/>
            <pc:sldMk cId="1959660993" sldId="258"/>
            <ac:spMk id="13" creationId="{BF4A025F-9DE6-ABC4-D3F7-78FDABA47F34}"/>
          </ac:spMkLst>
        </pc:spChg>
      </pc:sldChg>
      <pc:sldChg chg="addSp delSp modSp mod">
        <pc:chgData name="正彰 八木" userId="0ef27fdd03dc4209" providerId="LiveId" clId="{67796514-1E63-4A7E-9F23-04EB6B67502B}" dt="2023-05-27T23:39:56.630" v="1070" actId="14100"/>
        <pc:sldMkLst>
          <pc:docMk/>
          <pc:sldMk cId="86655736" sldId="274"/>
        </pc:sldMkLst>
        <pc:spChg chg="mod">
          <ac:chgData name="正彰 八木" userId="0ef27fdd03dc4209" providerId="LiveId" clId="{67796514-1E63-4A7E-9F23-04EB6B67502B}" dt="2023-05-27T23:29:30.663" v="475" actId="20577"/>
          <ac:spMkLst>
            <pc:docMk/>
            <pc:sldMk cId="86655736" sldId="274"/>
            <ac:spMk id="2" creationId="{A1CF63DA-6288-45F4-D1E8-7BAB2F87FF5A}"/>
          </ac:spMkLst>
        </pc:spChg>
        <pc:spChg chg="mod">
          <ac:chgData name="正彰 八木" userId="0ef27fdd03dc4209" providerId="LiveId" clId="{67796514-1E63-4A7E-9F23-04EB6B67502B}" dt="2023-05-27T23:30:07.629" v="551" actId="6549"/>
          <ac:spMkLst>
            <pc:docMk/>
            <pc:sldMk cId="86655736" sldId="274"/>
            <ac:spMk id="4" creationId="{0F02D118-6777-D0D9-6261-2978C1E78EF2}"/>
          </ac:spMkLst>
        </pc:spChg>
        <pc:spChg chg="add mod">
          <ac:chgData name="正彰 八木" userId="0ef27fdd03dc4209" providerId="LiveId" clId="{67796514-1E63-4A7E-9F23-04EB6B67502B}" dt="2023-05-27T23:32:04.609" v="561" actId="207"/>
          <ac:spMkLst>
            <pc:docMk/>
            <pc:sldMk cId="86655736" sldId="274"/>
            <ac:spMk id="8" creationId="{0B496662-47D5-288E-4035-1EC5C052E8AF}"/>
          </ac:spMkLst>
        </pc:spChg>
        <pc:spChg chg="add mod">
          <ac:chgData name="正彰 八木" userId="0ef27fdd03dc4209" providerId="LiveId" clId="{67796514-1E63-4A7E-9F23-04EB6B67502B}" dt="2023-05-27T23:32:09.961" v="563"/>
          <ac:spMkLst>
            <pc:docMk/>
            <pc:sldMk cId="86655736" sldId="274"/>
            <ac:spMk id="9" creationId="{C8929358-ABA0-90DE-EBE2-47A998E72F8C}"/>
          </ac:spMkLst>
        </pc:spChg>
        <pc:spChg chg="add mod">
          <ac:chgData name="正彰 八木" userId="0ef27fdd03dc4209" providerId="LiveId" clId="{67796514-1E63-4A7E-9F23-04EB6B67502B}" dt="2023-05-27T23:32:27.289" v="569" actId="208"/>
          <ac:spMkLst>
            <pc:docMk/>
            <pc:sldMk cId="86655736" sldId="274"/>
            <ac:spMk id="10" creationId="{C3E8C538-2BB4-4BBE-5F27-D98B38BBCA4F}"/>
          </ac:spMkLst>
        </pc:spChg>
        <pc:spChg chg="add mod">
          <ac:chgData name="正彰 八木" userId="0ef27fdd03dc4209" providerId="LiveId" clId="{67796514-1E63-4A7E-9F23-04EB6B67502B}" dt="2023-05-27T23:32:29.204" v="571"/>
          <ac:spMkLst>
            <pc:docMk/>
            <pc:sldMk cId="86655736" sldId="274"/>
            <ac:spMk id="11" creationId="{A6846A2D-8458-56D0-45BA-67B85267ACF3}"/>
          </ac:spMkLst>
        </pc:spChg>
        <pc:spChg chg="add mod">
          <ac:chgData name="正彰 八木" userId="0ef27fdd03dc4209" providerId="LiveId" clId="{67796514-1E63-4A7E-9F23-04EB6B67502B}" dt="2023-05-27T23:33:01.087" v="577" actId="207"/>
          <ac:spMkLst>
            <pc:docMk/>
            <pc:sldMk cId="86655736" sldId="274"/>
            <ac:spMk id="12" creationId="{EC4AEFD0-1F9E-27D4-BCBE-A64A495B5AC8}"/>
          </ac:spMkLst>
        </pc:spChg>
        <pc:spChg chg="add mod">
          <ac:chgData name="正彰 八木" userId="0ef27fdd03dc4209" providerId="LiveId" clId="{67796514-1E63-4A7E-9F23-04EB6B67502B}" dt="2023-05-27T23:33:06.976" v="578" actId="571"/>
          <ac:spMkLst>
            <pc:docMk/>
            <pc:sldMk cId="86655736" sldId="274"/>
            <ac:spMk id="13" creationId="{EBB42BA3-F745-3FDB-24FF-D92ECF662971}"/>
          </ac:spMkLst>
        </pc:spChg>
        <pc:spChg chg="add mod">
          <ac:chgData name="正彰 八木" userId="0ef27fdd03dc4209" providerId="LiveId" clId="{67796514-1E63-4A7E-9F23-04EB6B67502B}" dt="2023-05-27T23:37:26.338" v="911" actId="1076"/>
          <ac:spMkLst>
            <pc:docMk/>
            <pc:sldMk cId="86655736" sldId="274"/>
            <ac:spMk id="14" creationId="{03D2EEA3-64AE-04B3-3AB1-3EB78FC4648E}"/>
          </ac:spMkLst>
        </pc:spChg>
        <pc:spChg chg="add del mod">
          <ac:chgData name="正彰 八木" userId="0ef27fdd03dc4209" providerId="LiveId" clId="{67796514-1E63-4A7E-9F23-04EB6B67502B}" dt="2023-05-27T23:35:53.763" v="780" actId="478"/>
          <ac:spMkLst>
            <pc:docMk/>
            <pc:sldMk cId="86655736" sldId="274"/>
            <ac:spMk id="15" creationId="{10D59AE6-1CC7-71CC-8F14-9CD1F160D82C}"/>
          </ac:spMkLst>
        </pc:spChg>
        <pc:spChg chg="add mod">
          <ac:chgData name="正彰 八木" userId="0ef27fdd03dc4209" providerId="LiveId" clId="{67796514-1E63-4A7E-9F23-04EB6B67502B}" dt="2023-05-27T23:38:47.462" v="1054" actId="14100"/>
          <ac:spMkLst>
            <pc:docMk/>
            <pc:sldMk cId="86655736" sldId="274"/>
            <ac:spMk id="16" creationId="{7B7A83A7-179E-3D7C-2FD6-8B3ED01CDA1D}"/>
          </ac:spMkLst>
        </pc:spChg>
        <pc:spChg chg="add mod">
          <ac:chgData name="正彰 八木" userId="0ef27fdd03dc4209" providerId="LiveId" clId="{67796514-1E63-4A7E-9F23-04EB6B67502B}" dt="2023-05-27T23:38:49.823" v="1055" actId="14100"/>
          <ac:spMkLst>
            <pc:docMk/>
            <pc:sldMk cId="86655736" sldId="274"/>
            <ac:spMk id="17" creationId="{D4E1A824-1A71-8304-B473-D983F98B884A}"/>
          </ac:spMkLst>
        </pc:spChg>
        <pc:picChg chg="add mod">
          <ac:chgData name="正彰 八木" userId="0ef27fdd03dc4209" providerId="LiveId" clId="{67796514-1E63-4A7E-9F23-04EB6B67502B}" dt="2023-05-27T23:31:24.475" v="554" actId="1076"/>
          <ac:picMkLst>
            <pc:docMk/>
            <pc:sldMk cId="86655736" sldId="274"/>
            <ac:picMk id="7" creationId="{0A5D6375-4F8A-0725-486F-DD604D252EF2}"/>
          </ac:picMkLst>
        </pc:picChg>
        <pc:cxnChg chg="add mod">
          <ac:chgData name="正彰 八木" userId="0ef27fdd03dc4209" providerId="LiveId" clId="{67796514-1E63-4A7E-9F23-04EB6B67502B}" dt="2023-05-27T23:39:43.247" v="1067" actId="693"/>
          <ac:cxnSpMkLst>
            <pc:docMk/>
            <pc:sldMk cId="86655736" sldId="274"/>
            <ac:cxnSpMk id="19" creationId="{9016F377-C5B2-3EAD-B122-EB4D2815248C}"/>
          </ac:cxnSpMkLst>
        </pc:cxnChg>
        <pc:cxnChg chg="add mod">
          <ac:chgData name="正彰 八木" userId="0ef27fdd03dc4209" providerId="LiveId" clId="{67796514-1E63-4A7E-9F23-04EB6B67502B}" dt="2023-05-27T23:39:43.247" v="1067" actId="693"/>
          <ac:cxnSpMkLst>
            <pc:docMk/>
            <pc:sldMk cId="86655736" sldId="274"/>
            <ac:cxnSpMk id="20" creationId="{CA56A8B6-F95A-9097-0D6A-0A4D230CA7B7}"/>
          </ac:cxnSpMkLst>
        </pc:cxnChg>
        <pc:cxnChg chg="add mod">
          <ac:chgData name="正彰 八木" userId="0ef27fdd03dc4209" providerId="LiveId" clId="{67796514-1E63-4A7E-9F23-04EB6B67502B}" dt="2023-05-27T23:39:49.030" v="1068" actId="693"/>
          <ac:cxnSpMkLst>
            <pc:docMk/>
            <pc:sldMk cId="86655736" sldId="274"/>
            <ac:cxnSpMk id="23" creationId="{60574E4F-8068-D179-B408-EBA7A85AA16E}"/>
          </ac:cxnSpMkLst>
        </pc:cxnChg>
        <pc:cxnChg chg="add mod">
          <ac:chgData name="正彰 八木" userId="0ef27fdd03dc4209" providerId="LiveId" clId="{67796514-1E63-4A7E-9F23-04EB6B67502B}" dt="2023-05-27T23:39:56.630" v="1070" actId="14100"/>
          <ac:cxnSpMkLst>
            <pc:docMk/>
            <pc:sldMk cId="86655736" sldId="274"/>
            <ac:cxnSpMk id="26" creationId="{88426092-5D03-3117-C503-B88B77A72E2E}"/>
          </ac:cxnSpMkLst>
        </pc:cxnChg>
      </pc:sldChg>
      <pc:sldChg chg="delSp modSp add mod">
        <pc:chgData name="正彰 八木" userId="0ef27fdd03dc4209" providerId="LiveId" clId="{67796514-1E63-4A7E-9F23-04EB6B67502B}" dt="2023-05-27T23:45:05.796" v="1630" actId="478"/>
        <pc:sldMkLst>
          <pc:docMk/>
          <pc:sldMk cId="4233097103" sldId="277"/>
        </pc:sldMkLst>
        <pc:spChg chg="mod">
          <ac:chgData name="正彰 八木" userId="0ef27fdd03dc4209" providerId="LiveId" clId="{67796514-1E63-4A7E-9F23-04EB6B67502B}" dt="2023-05-27T23:40:18.854" v="1083" actId="20577"/>
          <ac:spMkLst>
            <pc:docMk/>
            <pc:sldMk cId="4233097103" sldId="277"/>
            <ac:spMk id="2" creationId="{A1CF63DA-6288-45F4-D1E8-7BAB2F87FF5A}"/>
          </ac:spMkLst>
        </pc:spChg>
        <pc:spChg chg="mod">
          <ac:chgData name="正彰 八木" userId="0ef27fdd03dc4209" providerId="LiveId" clId="{67796514-1E63-4A7E-9F23-04EB6B67502B}" dt="2023-05-27T23:44:40.422" v="1628" actId="20577"/>
          <ac:spMkLst>
            <pc:docMk/>
            <pc:sldMk cId="4233097103" sldId="277"/>
            <ac:spMk id="4" creationId="{0F02D118-6777-D0D9-6261-2978C1E78EF2}"/>
          </ac:spMkLst>
        </pc:spChg>
        <pc:spChg chg="del">
          <ac:chgData name="正彰 八木" userId="0ef27fdd03dc4209" providerId="LiveId" clId="{67796514-1E63-4A7E-9F23-04EB6B67502B}" dt="2023-05-27T23:45:05.796" v="1630" actId="478"/>
          <ac:spMkLst>
            <pc:docMk/>
            <pc:sldMk cId="4233097103" sldId="277"/>
            <ac:spMk id="8" creationId="{0B496662-47D5-288E-4035-1EC5C052E8AF}"/>
          </ac:spMkLst>
        </pc:spChg>
        <pc:spChg chg="del">
          <ac:chgData name="正彰 八木" userId="0ef27fdd03dc4209" providerId="LiveId" clId="{67796514-1E63-4A7E-9F23-04EB6B67502B}" dt="2023-05-27T23:45:05.796" v="1630" actId="478"/>
          <ac:spMkLst>
            <pc:docMk/>
            <pc:sldMk cId="4233097103" sldId="277"/>
            <ac:spMk id="9" creationId="{C8929358-ABA0-90DE-EBE2-47A998E72F8C}"/>
          </ac:spMkLst>
        </pc:spChg>
        <pc:spChg chg="del">
          <ac:chgData name="正彰 八木" userId="0ef27fdd03dc4209" providerId="LiveId" clId="{67796514-1E63-4A7E-9F23-04EB6B67502B}" dt="2023-05-27T23:45:05.796" v="1630" actId="478"/>
          <ac:spMkLst>
            <pc:docMk/>
            <pc:sldMk cId="4233097103" sldId="277"/>
            <ac:spMk id="10" creationId="{C3E8C538-2BB4-4BBE-5F27-D98B38BBCA4F}"/>
          </ac:spMkLst>
        </pc:spChg>
        <pc:spChg chg="del">
          <ac:chgData name="正彰 八木" userId="0ef27fdd03dc4209" providerId="LiveId" clId="{67796514-1E63-4A7E-9F23-04EB6B67502B}" dt="2023-05-27T23:45:05.796" v="1630" actId="478"/>
          <ac:spMkLst>
            <pc:docMk/>
            <pc:sldMk cId="4233097103" sldId="277"/>
            <ac:spMk id="11" creationId="{A6846A2D-8458-56D0-45BA-67B85267ACF3}"/>
          </ac:spMkLst>
        </pc:spChg>
        <pc:spChg chg="del">
          <ac:chgData name="正彰 八木" userId="0ef27fdd03dc4209" providerId="LiveId" clId="{67796514-1E63-4A7E-9F23-04EB6B67502B}" dt="2023-05-27T23:45:05.796" v="1630" actId="478"/>
          <ac:spMkLst>
            <pc:docMk/>
            <pc:sldMk cId="4233097103" sldId="277"/>
            <ac:spMk id="12" creationId="{EC4AEFD0-1F9E-27D4-BCBE-A64A495B5AC8}"/>
          </ac:spMkLst>
        </pc:spChg>
        <pc:spChg chg="del">
          <ac:chgData name="正彰 八木" userId="0ef27fdd03dc4209" providerId="LiveId" clId="{67796514-1E63-4A7E-9F23-04EB6B67502B}" dt="2023-05-27T23:45:05.796" v="1630" actId="478"/>
          <ac:spMkLst>
            <pc:docMk/>
            <pc:sldMk cId="4233097103" sldId="277"/>
            <ac:spMk id="13" creationId="{EBB42BA3-F745-3FDB-24FF-D92ECF662971}"/>
          </ac:spMkLst>
        </pc:spChg>
        <pc:spChg chg="del">
          <ac:chgData name="正彰 八木" userId="0ef27fdd03dc4209" providerId="LiveId" clId="{67796514-1E63-4A7E-9F23-04EB6B67502B}" dt="2023-05-27T23:44:55.855" v="1629" actId="478"/>
          <ac:spMkLst>
            <pc:docMk/>
            <pc:sldMk cId="4233097103" sldId="277"/>
            <ac:spMk id="14" creationId="{03D2EEA3-64AE-04B3-3AB1-3EB78FC4648E}"/>
          </ac:spMkLst>
        </pc:spChg>
        <pc:spChg chg="del">
          <ac:chgData name="正彰 八木" userId="0ef27fdd03dc4209" providerId="LiveId" clId="{67796514-1E63-4A7E-9F23-04EB6B67502B}" dt="2023-05-27T23:44:55.855" v="1629" actId="478"/>
          <ac:spMkLst>
            <pc:docMk/>
            <pc:sldMk cId="4233097103" sldId="277"/>
            <ac:spMk id="16" creationId="{7B7A83A7-179E-3D7C-2FD6-8B3ED01CDA1D}"/>
          </ac:spMkLst>
        </pc:spChg>
        <pc:spChg chg="del">
          <ac:chgData name="正彰 八木" userId="0ef27fdd03dc4209" providerId="LiveId" clId="{67796514-1E63-4A7E-9F23-04EB6B67502B}" dt="2023-05-27T23:44:55.855" v="1629" actId="478"/>
          <ac:spMkLst>
            <pc:docMk/>
            <pc:sldMk cId="4233097103" sldId="277"/>
            <ac:spMk id="17" creationId="{D4E1A824-1A71-8304-B473-D983F98B884A}"/>
          </ac:spMkLst>
        </pc:spChg>
        <pc:picChg chg="del">
          <ac:chgData name="正彰 八木" userId="0ef27fdd03dc4209" providerId="LiveId" clId="{67796514-1E63-4A7E-9F23-04EB6B67502B}" dt="2023-05-27T23:45:05.796" v="1630" actId="478"/>
          <ac:picMkLst>
            <pc:docMk/>
            <pc:sldMk cId="4233097103" sldId="277"/>
            <ac:picMk id="7" creationId="{0A5D6375-4F8A-0725-486F-DD604D252EF2}"/>
          </ac:picMkLst>
        </pc:picChg>
        <pc:cxnChg chg="del">
          <ac:chgData name="正彰 八木" userId="0ef27fdd03dc4209" providerId="LiveId" clId="{67796514-1E63-4A7E-9F23-04EB6B67502B}" dt="2023-05-27T23:44:55.855" v="1629" actId="478"/>
          <ac:cxnSpMkLst>
            <pc:docMk/>
            <pc:sldMk cId="4233097103" sldId="277"/>
            <ac:cxnSpMk id="19" creationId="{9016F377-C5B2-3EAD-B122-EB4D2815248C}"/>
          </ac:cxnSpMkLst>
        </pc:cxnChg>
        <pc:cxnChg chg="del">
          <ac:chgData name="正彰 八木" userId="0ef27fdd03dc4209" providerId="LiveId" clId="{67796514-1E63-4A7E-9F23-04EB6B67502B}" dt="2023-05-27T23:44:55.855" v="1629" actId="478"/>
          <ac:cxnSpMkLst>
            <pc:docMk/>
            <pc:sldMk cId="4233097103" sldId="277"/>
            <ac:cxnSpMk id="20" creationId="{CA56A8B6-F95A-9097-0D6A-0A4D230CA7B7}"/>
          </ac:cxnSpMkLst>
        </pc:cxnChg>
        <pc:cxnChg chg="del">
          <ac:chgData name="正彰 八木" userId="0ef27fdd03dc4209" providerId="LiveId" clId="{67796514-1E63-4A7E-9F23-04EB6B67502B}" dt="2023-05-27T23:44:55.855" v="1629" actId="478"/>
          <ac:cxnSpMkLst>
            <pc:docMk/>
            <pc:sldMk cId="4233097103" sldId="277"/>
            <ac:cxnSpMk id="23" creationId="{60574E4F-8068-D179-B408-EBA7A85AA16E}"/>
          </ac:cxnSpMkLst>
        </pc:cxnChg>
        <pc:cxnChg chg="del">
          <ac:chgData name="正彰 八木" userId="0ef27fdd03dc4209" providerId="LiveId" clId="{67796514-1E63-4A7E-9F23-04EB6B67502B}" dt="2023-05-27T23:44:55.855" v="1629" actId="478"/>
          <ac:cxnSpMkLst>
            <pc:docMk/>
            <pc:sldMk cId="4233097103" sldId="277"/>
            <ac:cxnSpMk id="26" creationId="{88426092-5D03-3117-C503-B88B77A72E2E}"/>
          </ac:cxnSpMkLst>
        </pc:cxnChg>
      </pc:sldChg>
      <pc:sldChg chg="add">
        <pc:chgData name="正彰 八木" userId="0ef27fdd03dc4209" providerId="LiveId" clId="{67796514-1E63-4A7E-9F23-04EB6B67502B}" dt="2023-05-28T01:13:15.558" v="1631"/>
        <pc:sldMkLst>
          <pc:docMk/>
          <pc:sldMk cId="3671226016" sldId="278"/>
        </pc:sldMkLst>
      </pc:sldChg>
      <pc:sldChg chg="addSp modSp add mod">
        <pc:chgData name="正彰 八木" userId="0ef27fdd03dc4209" providerId="LiveId" clId="{67796514-1E63-4A7E-9F23-04EB6B67502B}" dt="2023-05-28T01:20:57.958" v="1711" actId="20577"/>
        <pc:sldMkLst>
          <pc:docMk/>
          <pc:sldMk cId="3952309661" sldId="279"/>
        </pc:sldMkLst>
        <pc:spChg chg="add mod">
          <ac:chgData name="正彰 八木" userId="0ef27fdd03dc4209" providerId="LiveId" clId="{67796514-1E63-4A7E-9F23-04EB6B67502B}" dt="2023-05-28T01:20:57.958" v="1711" actId="20577"/>
          <ac:spMkLst>
            <pc:docMk/>
            <pc:sldMk cId="3952309661" sldId="279"/>
            <ac:spMk id="7" creationId="{1A3E633A-078F-6CDB-7DF5-3EEAD080DD7C}"/>
          </ac:spMkLst>
        </pc:spChg>
      </pc:sldChg>
      <pc:sldChg chg="add">
        <pc:chgData name="正彰 八木" userId="0ef27fdd03dc4209" providerId="LiveId" clId="{67796514-1E63-4A7E-9F23-04EB6B67502B}" dt="2023-05-28T01:21:05.498" v="1712"/>
        <pc:sldMkLst>
          <pc:docMk/>
          <pc:sldMk cId="3616342784" sldId="280"/>
        </pc:sldMkLst>
      </pc:sldChg>
    </pc:docChg>
  </pc:docChgLst>
  <pc:docChgLst>
    <pc:chgData name="正彰 八木" userId="0ef27fdd03dc4209" providerId="LiveId" clId="{47988C3E-4098-43A4-B30B-0578E2735097}"/>
    <pc:docChg chg="undo custSel addSld delSld modSld sldOrd modSection">
      <pc:chgData name="正彰 八木" userId="0ef27fdd03dc4209" providerId="LiveId" clId="{47988C3E-4098-43A4-B30B-0578E2735097}" dt="2023-06-11T07:21:17.785" v="10594" actId="20578"/>
      <pc:docMkLst>
        <pc:docMk/>
      </pc:docMkLst>
      <pc:sldChg chg="modSp mod">
        <pc:chgData name="正彰 八木" userId="0ef27fdd03dc4209" providerId="LiveId" clId="{47988C3E-4098-43A4-B30B-0578E2735097}" dt="2023-06-11T00:00:21.206" v="17" actId="20577"/>
        <pc:sldMkLst>
          <pc:docMk/>
          <pc:sldMk cId="431676713" sldId="256"/>
        </pc:sldMkLst>
        <pc:spChg chg="mod">
          <ac:chgData name="正彰 八木" userId="0ef27fdd03dc4209" providerId="LiveId" clId="{47988C3E-4098-43A4-B30B-0578E2735097}" dt="2023-06-11T00:00:14.404" v="15" actId="20577"/>
          <ac:spMkLst>
            <pc:docMk/>
            <pc:sldMk cId="431676713" sldId="256"/>
            <ac:spMk id="2" creationId="{63F4759C-8AB0-9AD7-866D-AA67BD01C25F}"/>
          </ac:spMkLst>
        </pc:spChg>
        <pc:spChg chg="mod">
          <ac:chgData name="正彰 八木" userId="0ef27fdd03dc4209" providerId="LiveId" clId="{47988C3E-4098-43A4-B30B-0578E2735097}" dt="2023-06-11T00:00:21.206" v="17" actId="20577"/>
          <ac:spMkLst>
            <pc:docMk/>
            <pc:sldMk cId="431676713" sldId="256"/>
            <ac:spMk id="3" creationId="{5B33B712-032B-9318-6B05-9B816BDF3265}"/>
          </ac:spMkLst>
        </pc:spChg>
      </pc:sldChg>
      <pc:sldChg chg="modSp mod">
        <pc:chgData name="正彰 八木" userId="0ef27fdd03dc4209" providerId="LiveId" clId="{47988C3E-4098-43A4-B30B-0578E2735097}" dt="2023-06-11T00:47:21.987" v="944" actId="20577"/>
        <pc:sldMkLst>
          <pc:docMk/>
          <pc:sldMk cId="1953537202" sldId="259"/>
        </pc:sldMkLst>
        <pc:spChg chg="mod">
          <ac:chgData name="正彰 八木" userId="0ef27fdd03dc4209" providerId="LiveId" clId="{47988C3E-4098-43A4-B30B-0578E2735097}" dt="2023-06-11T00:47:21.987" v="944" actId="20577"/>
          <ac:spMkLst>
            <pc:docMk/>
            <pc:sldMk cId="1953537202" sldId="259"/>
            <ac:spMk id="6" creationId="{BB026D18-E2B3-51EC-C7F3-A695CA049852}"/>
          </ac:spMkLst>
        </pc:spChg>
      </pc:sldChg>
      <pc:sldChg chg="addSp delSp modSp mod">
        <pc:chgData name="正彰 八木" userId="0ef27fdd03dc4209" providerId="LiveId" clId="{47988C3E-4098-43A4-B30B-0578E2735097}" dt="2023-06-11T02:11:50.722" v="2529" actId="478"/>
        <pc:sldMkLst>
          <pc:docMk/>
          <pc:sldMk cId="1809096397" sldId="261"/>
        </pc:sldMkLst>
        <pc:spChg chg="mod">
          <ac:chgData name="正彰 八木" userId="0ef27fdd03dc4209" providerId="LiveId" clId="{47988C3E-4098-43A4-B30B-0578E2735097}" dt="2023-06-11T01:08:58.275" v="1609" actId="6549"/>
          <ac:spMkLst>
            <pc:docMk/>
            <pc:sldMk cId="1809096397" sldId="261"/>
            <ac:spMk id="2" creationId="{A1CF63DA-6288-45F4-D1E8-7BAB2F87FF5A}"/>
          </ac:spMkLst>
        </pc:spChg>
        <pc:spChg chg="mod">
          <ac:chgData name="正彰 八木" userId="0ef27fdd03dc4209" providerId="LiveId" clId="{47988C3E-4098-43A4-B30B-0578E2735097}" dt="2023-06-11T01:08:49.930" v="1606" actId="113"/>
          <ac:spMkLst>
            <pc:docMk/>
            <pc:sldMk cId="1809096397" sldId="261"/>
            <ac:spMk id="4" creationId="{0F02D118-6777-D0D9-6261-2978C1E78EF2}"/>
          </ac:spMkLst>
        </pc:spChg>
        <pc:spChg chg="mod">
          <ac:chgData name="正彰 八木" userId="0ef27fdd03dc4209" providerId="LiveId" clId="{47988C3E-4098-43A4-B30B-0578E2735097}" dt="2023-06-11T00:47:41.402" v="969" actId="20577"/>
          <ac:spMkLst>
            <pc:docMk/>
            <pc:sldMk cId="1809096397" sldId="261"/>
            <ac:spMk id="5" creationId="{0E640906-80A6-5C7C-F744-B331519EB579}"/>
          </ac:spMkLst>
        </pc:spChg>
        <pc:spChg chg="add mod">
          <ac:chgData name="正彰 八木" userId="0ef27fdd03dc4209" providerId="LiveId" clId="{47988C3E-4098-43A4-B30B-0578E2735097}" dt="2023-06-11T01:11:09.264" v="1655" actId="1076"/>
          <ac:spMkLst>
            <pc:docMk/>
            <pc:sldMk cId="1809096397" sldId="261"/>
            <ac:spMk id="6" creationId="{F4C46EFB-14BC-1EF2-E319-F8D62D6CA6A4}"/>
          </ac:spMkLst>
        </pc:spChg>
        <pc:spChg chg="add mod">
          <ac:chgData name="正彰 八木" userId="0ef27fdd03dc4209" providerId="LiveId" clId="{47988C3E-4098-43A4-B30B-0578E2735097}" dt="2023-06-11T01:11:27.422" v="1660" actId="408"/>
          <ac:spMkLst>
            <pc:docMk/>
            <pc:sldMk cId="1809096397" sldId="261"/>
            <ac:spMk id="8" creationId="{C6887A2A-8284-A2AF-6E9D-E4456EAEB1CE}"/>
          </ac:spMkLst>
        </pc:spChg>
        <pc:spChg chg="add mod">
          <ac:chgData name="正彰 八木" userId="0ef27fdd03dc4209" providerId="LiveId" clId="{47988C3E-4098-43A4-B30B-0578E2735097}" dt="2023-06-11T01:11:13.138" v="1657" actId="1076"/>
          <ac:spMkLst>
            <pc:docMk/>
            <pc:sldMk cId="1809096397" sldId="261"/>
            <ac:spMk id="9" creationId="{991EEBC8-A6B9-5DC5-9759-85DE05EF9D06}"/>
          </ac:spMkLst>
        </pc:spChg>
        <pc:spChg chg="add mod">
          <ac:chgData name="正彰 八木" userId="0ef27fdd03dc4209" providerId="LiveId" clId="{47988C3E-4098-43A4-B30B-0578E2735097}" dt="2023-06-11T01:11:45.565" v="1669" actId="20577"/>
          <ac:spMkLst>
            <pc:docMk/>
            <pc:sldMk cId="1809096397" sldId="261"/>
            <ac:spMk id="10" creationId="{0B6238B4-FA37-3D40-ACAA-75A92EAD9DE6}"/>
          </ac:spMkLst>
        </pc:spChg>
        <pc:spChg chg="add mod">
          <ac:chgData name="正彰 八木" userId="0ef27fdd03dc4209" providerId="LiveId" clId="{47988C3E-4098-43A4-B30B-0578E2735097}" dt="2023-06-11T01:32:27.236" v="2018" actId="14100"/>
          <ac:spMkLst>
            <pc:docMk/>
            <pc:sldMk cId="1809096397" sldId="261"/>
            <ac:spMk id="11" creationId="{5707BF40-1220-A5CF-2BAA-72082F8892E3}"/>
          </ac:spMkLst>
        </pc:spChg>
        <pc:spChg chg="add mod">
          <ac:chgData name="正彰 八木" userId="0ef27fdd03dc4209" providerId="LiveId" clId="{47988C3E-4098-43A4-B30B-0578E2735097}" dt="2023-06-11T01:32:16.052" v="2017" actId="14100"/>
          <ac:spMkLst>
            <pc:docMk/>
            <pc:sldMk cId="1809096397" sldId="261"/>
            <ac:spMk id="12" creationId="{DA5283EE-0F7C-569D-E6C2-43D63193684F}"/>
          </ac:spMkLst>
        </pc:spChg>
        <pc:spChg chg="add mod">
          <ac:chgData name="正彰 八木" userId="0ef27fdd03dc4209" providerId="LiveId" clId="{47988C3E-4098-43A4-B30B-0578E2735097}" dt="2023-06-11T01:18:39.400" v="1894" actId="404"/>
          <ac:spMkLst>
            <pc:docMk/>
            <pc:sldMk cId="1809096397" sldId="261"/>
            <ac:spMk id="13" creationId="{B4B3900C-F5A8-95E2-E1D6-A9C965F0A9A0}"/>
          </ac:spMkLst>
        </pc:spChg>
        <pc:spChg chg="add mod">
          <ac:chgData name="正彰 八木" userId="0ef27fdd03dc4209" providerId="LiveId" clId="{47988C3E-4098-43A4-B30B-0578E2735097}" dt="2023-06-11T01:18:39.400" v="1894" actId="404"/>
          <ac:spMkLst>
            <pc:docMk/>
            <pc:sldMk cId="1809096397" sldId="261"/>
            <ac:spMk id="14" creationId="{7E5F44B3-439E-427F-4061-69DD593B905C}"/>
          </ac:spMkLst>
        </pc:spChg>
        <pc:spChg chg="add mod">
          <ac:chgData name="正彰 八木" userId="0ef27fdd03dc4209" providerId="LiveId" clId="{47988C3E-4098-43A4-B30B-0578E2735097}" dt="2023-06-11T01:18:39.400" v="1894" actId="404"/>
          <ac:spMkLst>
            <pc:docMk/>
            <pc:sldMk cId="1809096397" sldId="261"/>
            <ac:spMk id="15" creationId="{200A716F-613A-4EF4-E1E5-94502D7500CB}"/>
          </ac:spMkLst>
        </pc:spChg>
        <pc:spChg chg="del mod">
          <ac:chgData name="正彰 八木" userId="0ef27fdd03dc4209" providerId="LiveId" clId="{47988C3E-4098-43A4-B30B-0578E2735097}" dt="2023-06-11T01:24:56.675" v="1899" actId="478"/>
          <ac:spMkLst>
            <pc:docMk/>
            <pc:sldMk cId="1809096397" sldId="261"/>
            <ac:spMk id="23" creationId="{7739189B-E1DA-BA58-3E4F-24D1C940602D}"/>
          </ac:spMkLst>
        </pc:spChg>
        <pc:spChg chg="mod topLvl">
          <ac:chgData name="正彰 八木" userId="0ef27fdd03dc4209" providerId="LiveId" clId="{47988C3E-4098-43A4-B30B-0578E2735097}" dt="2023-06-11T01:45:29.173" v="2112" actId="165"/>
          <ac:spMkLst>
            <pc:docMk/>
            <pc:sldMk cId="1809096397" sldId="261"/>
            <ac:spMk id="24" creationId="{B2B82466-875B-83E0-A20A-B9630E66B62A}"/>
          </ac:spMkLst>
        </pc:spChg>
        <pc:spChg chg="add del mod topLvl">
          <ac:chgData name="正彰 八木" userId="0ef27fdd03dc4209" providerId="LiveId" clId="{47988C3E-4098-43A4-B30B-0578E2735097}" dt="2023-06-11T01:45:32.568" v="2114" actId="478"/>
          <ac:spMkLst>
            <pc:docMk/>
            <pc:sldMk cId="1809096397" sldId="261"/>
            <ac:spMk id="30" creationId="{AFDF2730-AD5E-842A-FDB8-DB02620F737D}"/>
          </ac:spMkLst>
        </pc:spChg>
        <pc:spChg chg="add del mod topLvl">
          <ac:chgData name="正彰 八木" userId="0ef27fdd03dc4209" providerId="LiveId" clId="{47988C3E-4098-43A4-B30B-0578E2735097}" dt="2023-06-11T01:45:32.091" v="2113" actId="478"/>
          <ac:spMkLst>
            <pc:docMk/>
            <pc:sldMk cId="1809096397" sldId="261"/>
            <ac:spMk id="31" creationId="{5C1BF811-4F65-4AC2-52FB-7C3D80A98F38}"/>
          </ac:spMkLst>
        </pc:spChg>
        <pc:spChg chg="add mod ord topLvl">
          <ac:chgData name="正彰 八木" userId="0ef27fdd03dc4209" providerId="LiveId" clId="{47988C3E-4098-43A4-B30B-0578E2735097}" dt="2023-06-11T01:45:29.173" v="2112" actId="165"/>
          <ac:spMkLst>
            <pc:docMk/>
            <pc:sldMk cId="1809096397" sldId="261"/>
            <ac:spMk id="32" creationId="{92487B40-7996-D3CF-A2E8-5E2D7B5F7C37}"/>
          </ac:spMkLst>
        </pc:spChg>
        <pc:spChg chg="add mod ord topLvl">
          <ac:chgData name="正彰 八木" userId="0ef27fdd03dc4209" providerId="LiveId" clId="{47988C3E-4098-43A4-B30B-0578E2735097}" dt="2023-06-11T01:45:29.173" v="2112" actId="165"/>
          <ac:spMkLst>
            <pc:docMk/>
            <pc:sldMk cId="1809096397" sldId="261"/>
            <ac:spMk id="33" creationId="{7607994C-B248-2157-9850-54AAAC6DC17C}"/>
          </ac:spMkLst>
        </pc:spChg>
        <pc:spChg chg="mod">
          <ac:chgData name="正彰 八木" userId="0ef27fdd03dc4209" providerId="LiveId" clId="{47988C3E-4098-43A4-B30B-0578E2735097}" dt="2023-06-11T01:45:29.173" v="2112" actId="165"/>
          <ac:spMkLst>
            <pc:docMk/>
            <pc:sldMk cId="1809096397" sldId="261"/>
            <ac:spMk id="35" creationId="{56F709EB-5B15-EDEF-2322-BD47B0A0FE9F}"/>
          </ac:spMkLst>
        </pc:spChg>
        <pc:spChg chg="mod">
          <ac:chgData name="正彰 八木" userId="0ef27fdd03dc4209" providerId="LiveId" clId="{47988C3E-4098-43A4-B30B-0578E2735097}" dt="2023-06-11T01:45:29.173" v="2112" actId="165"/>
          <ac:spMkLst>
            <pc:docMk/>
            <pc:sldMk cId="1809096397" sldId="261"/>
            <ac:spMk id="36" creationId="{2ABE42FD-9416-3B91-A67F-DEDC3DD176FC}"/>
          </ac:spMkLst>
        </pc:spChg>
        <pc:spChg chg="mod">
          <ac:chgData name="正彰 八木" userId="0ef27fdd03dc4209" providerId="LiveId" clId="{47988C3E-4098-43A4-B30B-0578E2735097}" dt="2023-06-11T01:45:29.173" v="2112" actId="165"/>
          <ac:spMkLst>
            <pc:docMk/>
            <pc:sldMk cId="1809096397" sldId="261"/>
            <ac:spMk id="37" creationId="{820BCDAB-F738-43FC-45F6-E6E68482C85C}"/>
          </ac:spMkLst>
        </pc:spChg>
        <pc:spChg chg="mod">
          <ac:chgData name="正彰 八木" userId="0ef27fdd03dc4209" providerId="LiveId" clId="{47988C3E-4098-43A4-B30B-0578E2735097}" dt="2023-06-11T01:45:29.173" v="2112" actId="165"/>
          <ac:spMkLst>
            <pc:docMk/>
            <pc:sldMk cId="1809096397" sldId="261"/>
            <ac:spMk id="38" creationId="{6C2C2B2D-34E4-D309-5A9C-B42D7FCE1353}"/>
          </ac:spMkLst>
        </pc:spChg>
        <pc:spChg chg="add mod topLvl">
          <ac:chgData name="正彰 八木" userId="0ef27fdd03dc4209" providerId="LiveId" clId="{47988C3E-4098-43A4-B30B-0578E2735097}" dt="2023-06-11T01:45:29.173" v="2112" actId="165"/>
          <ac:spMkLst>
            <pc:docMk/>
            <pc:sldMk cId="1809096397" sldId="261"/>
            <ac:spMk id="41" creationId="{4F681BBB-9771-63CB-584A-C2C6B3E22CDF}"/>
          </ac:spMkLst>
        </pc:spChg>
        <pc:spChg chg="add mod topLvl">
          <ac:chgData name="正彰 八木" userId="0ef27fdd03dc4209" providerId="LiveId" clId="{47988C3E-4098-43A4-B30B-0578E2735097}" dt="2023-06-11T01:45:29.173" v="2112" actId="165"/>
          <ac:spMkLst>
            <pc:docMk/>
            <pc:sldMk cId="1809096397" sldId="261"/>
            <ac:spMk id="44" creationId="{091EDCA8-A711-A5F1-21DA-FDD02AC1FBBE}"/>
          </ac:spMkLst>
        </pc:spChg>
        <pc:spChg chg="add mod topLvl">
          <ac:chgData name="正彰 八木" userId="0ef27fdd03dc4209" providerId="LiveId" clId="{47988C3E-4098-43A4-B30B-0578E2735097}" dt="2023-06-11T01:45:29.173" v="2112" actId="165"/>
          <ac:spMkLst>
            <pc:docMk/>
            <pc:sldMk cId="1809096397" sldId="261"/>
            <ac:spMk id="45" creationId="{6D6849B8-8892-EB2D-9283-FBBC13B79B6E}"/>
          </ac:spMkLst>
        </pc:spChg>
        <pc:spChg chg="add mod topLvl">
          <ac:chgData name="正彰 八木" userId="0ef27fdd03dc4209" providerId="LiveId" clId="{47988C3E-4098-43A4-B30B-0578E2735097}" dt="2023-06-11T01:45:29.173" v="2112" actId="165"/>
          <ac:spMkLst>
            <pc:docMk/>
            <pc:sldMk cId="1809096397" sldId="261"/>
            <ac:spMk id="46" creationId="{D0322FA7-48CD-2981-5046-64388638D0DA}"/>
          </ac:spMkLst>
        </pc:spChg>
        <pc:spChg chg="mod ord topLvl">
          <ac:chgData name="正彰 八木" userId="0ef27fdd03dc4209" providerId="LiveId" clId="{47988C3E-4098-43A4-B30B-0578E2735097}" dt="2023-06-11T01:56:00.836" v="2338" actId="167"/>
          <ac:spMkLst>
            <pc:docMk/>
            <pc:sldMk cId="1809096397" sldId="261"/>
            <ac:spMk id="51" creationId="{DFA513E2-B3AA-9853-A83B-682498C31DB4}"/>
          </ac:spMkLst>
        </pc:spChg>
        <pc:spChg chg="mod topLvl">
          <ac:chgData name="正彰 八木" userId="0ef27fdd03dc4209" providerId="LiveId" clId="{47988C3E-4098-43A4-B30B-0578E2735097}" dt="2023-06-11T01:34:08.946" v="2025" actId="165"/>
          <ac:spMkLst>
            <pc:docMk/>
            <pc:sldMk cId="1809096397" sldId="261"/>
            <ac:spMk id="52" creationId="{A215D72A-1E7E-A288-7A7E-347AF2367D65}"/>
          </ac:spMkLst>
        </pc:spChg>
        <pc:spChg chg="mod topLvl">
          <ac:chgData name="正彰 八木" userId="0ef27fdd03dc4209" providerId="LiveId" clId="{47988C3E-4098-43A4-B30B-0578E2735097}" dt="2023-06-11T01:34:08.946" v="2025" actId="165"/>
          <ac:spMkLst>
            <pc:docMk/>
            <pc:sldMk cId="1809096397" sldId="261"/>
            <ac:spMk id="53" creationId="{4F1277F7-740B-13E9-18A9-AA804E8D1090}"/>
          </ac:spMkLst>
        </pc:spChg>
        <pc:spChg chg="del mod topLvl">
          <ac:chgData name="正彰 八木" userId="0ef27fdd03dc4209" providerId="LiveId" clId="{47988C3E-4098-43A4-B30B-0578E2735097}" dt="2023-06-11T01:51:52.200" v="2259" actId="478"/>
          <ac:spMkLst>
            <pc:docMk/>
            <pc:sldMk cId="1809096397" sldId="261"/>
            <ac:spMk id="56" creationId="{3F941CDD-1466-EC2D-6B98-01C4AD1C23A3}"/>
          </ac:spMkLst>
        </pc:spChg>
        <pc:spChg chg="del mod topLvl">
          <ac:chgData name="正彰 八木" userId="0ef27fdd03dc4209" providerId="LiveId" clId="{47988C3E-4098-43A4-B30B-0578E2735097}" dt="2023-06-11T01:51:51.717" v="2258" actId="478"/>
          <ac:spMkLst>
            <pc:docMk/>
            <pc:sldMk cId="1809096397" sldId="261"/>
            <ac:spMk id="57" creationId="{6479948F-061E-2ED8-1014-AFAAAA845BF9}"/>
          </ac:spMkLst>
        </pc:spChg>
        <pc:spChg chg="del mod topLvl">
          <ac:chgData name="正彰 八木" userId="0ef27fdd03dc4209" providerId="LiveId" clId="{47988C3E-4098-43A4-B30B-0578E2735097}" dt="2023-06-11T01:55:28.096" v="2329" actId="478"/>
          <ac:spMkLst>
            <pc:docMk/>
            <pc:sldMk cId="1809096397" sldId="261"/>
            <ac:spMk id="59" creationId="{45E3093B-3765-8897-774A-2F97E2676FF7}"/>
          </ac:spMkLst>
        </pc:spChg>
        <pc:spChg chg="mod topLvl">
          <ac:chgData name="正彰 八木" userId="0ef27fdd03dc4209" providerId="LiveId" clId="{47988C3E-4098-43A4-B30B-0578E2735097}" dt="2023-06-11T01:55:43.091" v="2332" actId="164"/>
          <ac:spMkLst>
            <pc:docMk/>
            <pc:sldMk cId="1809096397" sldId="261"/>
            <ac:spMk id="60" creationId="{90CD9768-9122-4E83-EC99-C4B9B8633960}"/>
          </ac:spMkLst>
        </pc:spChg>
        <pc:spChg chg="mod topLvl">
          <ac:chgData name="正彰 八木" userId="0ef27fdd03dc4209" providerId="LiveId" clId="{47988C3E-4098-43A4-B30B-0578E2735097}" dt="2023-06-11T01:34:08.946" v="2025" actId="165"/>
          <ac:spMkLst>
            <pc:docMk/>
            <pc:sldMk cId="1809096397" sldId="261"/>
            <ac:spMk id="61" creationId="{A3DE7FFF-ADCC-7C7E-B133-40879A77DC59}"/>
          </ac:spMkLst>
        </pc:spChg>
        <pc:spChg chg="mod topLvl">
          <ac:chgData name="正彰 八木" userId="0ef27fdd03dc4209" providerId="LiveId" clId="{47988C3E-4098-43A4-B30B-0578E2735097}" dt="2023-06-11T01:34:08.946" v="2025" actId="165"/>
          <ac:spMkLst>
            <pc:docMk/>
            <pc:sldMk cId="1809096397" sldId="261"/>
            <ac:spMk id="62" creationId="{6D167CD8-6F11-C374-C2EC-B0440635B469}"/>
          </ac:spMkLst>
        </pc:spChg>
        <pc:spChg chg="mod">
          <ac:chgData name="正彰 八木" userId="0ef27fdd03dc4209" providerId="LiveId" clId="{47988C3E-4098-43A4-B30B-0578E2735097}" dt="2023-06-11T01:55:25.438" v="2328" actId="165"/>
          <ac:spMkLst>
            <pc:docMk/>
            <pc:sldMk cId="1809096397" sldId="261"/>
            <ac:spMk id="63" creationId="{A22BD21A-BFCE-710A-46C9-DFA8F408C886}"/>
          </ac:spMkLst>
        </pc:spChg>
        <pc:spChg chg="mod">
          <ac:chgData name="正彰 八木" userId="0ef27fdd03dc4209" providerId="LiveId" clId="{47988C3E-4098-43A4-B30B-0578E2735097}" dt="2023-06-11T01:55:25.438" v="2328" actId="165"/>
          <ac:spMkLst>
            <pc:docMk/>
            <pc:sldMk cId="1809096397" sldId="261"/>
            <ac:spMk id="64" creationId="{C0ECC6F8-08C5-9E75-4F0A-64CBED770A98}"/>
          </ac:spMkLst>
        </pc:spChg>
        <pc:spChg chg="mod">
          <ac:chgData name="正彰 八木" userId="0ef27fdd03dc4209" providerId="LiveId" clId="{47988C3E-4098-43A4-B30B-0578E2735097}" dt="2023-06-11T01:55:25.438" v="2328" actId="165"/>
          <ac:spMkLst>
            <pc:docMk/>
            <pc:sldMk cId="1809096397" sldId="261"/>
            <ac:spMk id="65" creationId="{EFC2C9AF-2A1D-A534-C8B5-30609FFEA4E0}"/>
          </ac:spMkLst>
        </pc:spChg>
        <pc:spChg chg="mod">
          <ac:chgData name="正彰 八木" userId="0ef27fdd03dc4209" providerId="LiveId" clId="{47988C3E-4098-43A4-B30B-0578E2735097}" dt="2023-06-11T01:55:25.438" v="2328" actId="165"/>
          <ac:spMkLst>
            <pc:docMk/>
            <pc:sldMk cId="1809096397" sldId="261"/>
            <ac:spMk id="66" creationId="{B72FEFB3-E973-01C9-07E1-C7A4F88D043C}"/>
          </ac:spMkLst>
        </pc:spChg>
        <pc:spChg chg="del mod topLvl">
          <ac:chgData name="正彰 八木" userId="0ef27fdd03dc4209" providerId="LiveId" clId="{47988C3E-4098-43A4-B30B-0578E2735097}" dt="2023-06-11T01:36:14.685" v="2055" actId="478"/>
          <ac:spMkLst>
            <pc:docMk/>
            <pc:sldMk cId="1809096397" sldId="261"/>
            <ac:spMk id="70" creationId="{0CAA32A9-73B3-D4DA-94A0-268E4ECCDD94}"/>
          </ac:spMkLst>
        </pc:spChg>
        <pc:spChg chg="mod topLvl">
          <ac:chgData name="正彰 八木" userId="0ef27fdd03dc4209" providerId="LiveId" clId="{47988C3E-4098-43A4-B30B-0578E2735097}" dt="2023-06-11T01:36:20.823" v="2057" actId="1076"/>
          <ac:spMkLst>
            <pc:docMk/>
            <pc:sldMk cId="1809096397" sldId="261"/>
            <ac:spMk id="71" creationId="{776E3772-D08A-99D9-6B15-7B7396C5583B}"/>
          </ac:spMkLst>
        </pc:spChg>
        <pc:spChg chg="del mod topLvl">
          <ac:chgData name="正彰 八木" userId="0ef27fdd03dc4209" providerId="LiveId" clId="{47988C3E-4098-43A4-B30B-0578E2735097}" dt="2023-06-11T01:36:25.032" v="2058" actId="478"/>
          <ac:spMkLst>
            <pc:docMk/>
            <pc:sldMk cId="1809096397" sldId="261"/>
            <ac:spMk id="72" creationId="{F6194F57-4C63-AE8F-CFAE-12E8A62963D5}"/>
          </ac:spMkLst>
        </pc:spChg>
        <pc:spChg chg="del mod topLvl">
          <ac:chgData name="正彰 八木" userId="0ef27fdd03dc4209" providerId="LiveId" clId="{47988C3E-4098-43A4-B30B-0578E2735097}" dt="2023-06-11T01:58:26.603" v="2349" actId="478"/>
          <ac:spMkLst>
            <pc:docMk/>
            <pc:sldMk cId="1809096397" sldId="261"/>
            <ac:spMk id="75" creationId="{AD989416-B04C-50C1-7573-12E363C09D81}"/>
          </ac:spMkLst>
        </pc:spChg>
        <pc:spChg chg="del mod topLvl">
          <ac:chgData name="正彰 八木" userId="0ef27fdd03dc4209" providerId="LiveId" clId="{47988C3E-4098-43A4-B30B-0578E2735097}" dt="2023-06-11T01:58:27.224" v="2350" actId="478"/>
          <ac:spMkLst>
            <pc:docMk/>
            <pc:sldMk cId="1809096397" sldId="261"/>
            <ac:spMk id="76" creationId="{05DB616A-D0F9-CDDC-D029-88157BA4A84F}"/>
          </ac:spMkLst>
        </pc:spChg>
        <pc:spChg chg="del mod topLvl">
          <ac:chgData name="正彰 八木" userId="0ef27fdd03dc4209" providerId="LiveId" clId="{47988C3E-4098-43A4-B30B-0578E2735097}" dt="2023-06-11T01:36:14.685" v="2055" actId="478"/>
          <ac:spMkLst>
            <pc:docMk/>
            <pc:sldMk cId="1809096397" sldId="261"/>
            <ac:spMk id="78" creationId="{F07E1F59-8044-1001-882B-B8BA599F9AD2}"/>
          </ac:spMkLst>
        </pc:spChg>
        <pc:spChg chg="del mod topLvl">
          <ac:chgData name="正彰 八木" userId="0ef27fdd03dc4209" providerId="LiveId" clId="{47988C3E-4098-43A4-B30B-0578E2735097}" dt="2023-06-11T01:36:14.685" v="2055" actId="478"/>
          <ac:spMkLst>
            <pc:docMk/>
            <pc:sldMk cId="1809096397" sldId="261"/>
            <ac:spMk id="79" creationId="{81579989-D88E-FF47-5F37-59841EB945E4}"/>
          </ac:spMkLst>
        </pc:spChg>
        <pc:spChg chg="del mod topLvl">
          <ac:chgData name="正彰 八木" userId="0ef27fdd03dc4209" providerId="LiveId" clId="{47988C3E-4098-43A4-B30B-0578E2735097}" dt="2023-06-11T01:36:25.032" v="2058" actId="478"/>
          <ac:spMkLst>
            <pc:docMk/>
            <pc:sldMk cId="1809096397" sldId="261"/>
            <ac:spMk id="80" creationId="{EE16ACA9-5A74-C944-E6FA-3FFB172155F5}"/>
          </ac:spMkLst>
        </pc:spChg>
        <pc:spChg chg="mod topLvl">
          <ac:chgData name="正彰 八木" userId="0ef27fdd03dc4209" providerId="LiveId" clId="{47988C3E-4098-43A4-B30B-0578E2735097}" dt="2023-06-11T01:36:11.891" v="2054" actId="165"/>
          <ac:spMkLst>
            <pc:docMk/>
            <pc:sldMk cId="1809096397" sldId="261"/>
            <ac:spMk id="81" creationId="{22A58FC7-3A3E-93FB-221E-0A42DE7D7AFA}"/>
          </ac:spMkLst>
        </pc:spChg>
        <pc:spChg chg="mod">
          <ac:chgData name="正彰 八木" userId="0ef27fdd03dc4209" providerId="LiveId" clId="{47988C3E-4098-43A4-B30B-0578E2735097}" dt="2023-06-11T01:36:11.891" v="2054" actId="165"/>
          <ac:spMkLst>
            <pc:docMk/>
            <pc:sldMk cId="1809096397" sldId="261"/>
            <ac:spMk id="82" creationId="{02BC24F5-E19F-B091-31E1-14E33EAEDFE7}"/>
          </ac:spMkLst>
        </pc:spChg>
        <pc:spChg chg="mod">
          <ac:chgData name="正彰 八木" userId="0ef27fdd03dc4209" providerId="LiveId" clId="{47988C3E-4098-43A4-B30B-0578E2735097}" dt="2023-06-11T01:36:11.891" v="2054" actId="165"/>
          <ac:spMkLst>
            <pc:docMk/>
            <pc:sldMk cId="1809096397" sldId="261"/>
            <ac:spMk id="83" creationId="{00F94C80-3E61-50B1-35B0-B347B383527B}"/>
          </ac:spMkLst>
        </pc:spChg>
        <pc:spChg chg="mod">
          <ac:chgData name="正彰 八木" userId="0ef27fdd03dc4209" providerId="LiveId" clId="{47988C3E-4098-43A4-B30B-0578E2735097}" dt="2023-06-11T01:36:11.891" v="2054" actId="165"/>
          <ac:spMkLst>
            <pc:docMk/>
            <pc:sldMk cId="1809096397" sldId="261"/>
            <ac:spMk id="84" creationId="{D1B41CC6-4288-0557-FF5C-DC98E2EDBAD4}"/>
          </ac:spMkLst>
        </pc:spChg>
        <pc:spChg chg="mod">
          <ac:chgData name="正彰 八木" userId="0ef27fdd03dc4209" providerId="LiveId" clId="{47988C3E-4098-43A4-B30B-0578E2735097}" dt="2023-06-11T01:36:11.891" v="2054" actId="165"/>
          <ac:spMkLst>
            <pc:docMk/>
            <pc:sldMk cId="1809096397" sldId="261"/>
            <ac:spMk id="85" creationId="{8B4CDE4A-09D5-2D67-834A-55A7C56DB9C4}"/>
          </ac:spMkLst>
        </pc:spChg>
        <pc:spChg chg="add del mod">
          <ac:chgData name="正彰 八木" userId="0ef27fdd03dc4209" providerId="LiveId" clId="{47988C3E-4098-43A4-B30B-0578E2735097}" dt="2023-06-11T01:52:11.746" v="2263" actId="478"/>
          <ac:spMkLst>
            <pc:docMk/>
            <pc:sldMk cId="1809096397" sldId="261"/>
            <ac:spMk id="91" creationId="{1AB05FE2-147C-1C50-947B-ADCB6100B22A}"/>
          </ac:spMkLst>
        </pc:spChg>
        <pc:spChg chg="add del mod">
          <ac:chgData name="正彰 八木" userId="0ef27fdd03dc4209" providerId="LiveId" clId="{47988C3E-4098-43A4-B30B-0578E2735097}" dt="2023-06-11T01:52:11.230" v="2262" actId="478"/>
          <ac:spMkLst>
            <pc:docMk/>
            <pc:sldMk cId="1809096397" sldId="261"/>
            <ac:spMk id="92" creationId="{1B7718C4-D85A-6DB3-D306-9254447E6D42}"/>
          </ac:spMkLst>
        </pc:spChg>
        <pc:spChg chg="add mod topLvl">
          <ac:chgData name="正彰 八木" userId="0ef27fdd03dc4209" providerId="LiveId" clId="{47988C3E-4098-43A4-B30B-0578E2735097}" dt="2023-06-11T01:55:43.091" v="2332" actId="164"/>
          <ac:spMkLst>
            <pc:docMk/>
            <pc:sldMk cId="1809096397" sldId="261"/>
            <ac:spMk id="96" creationId="{A970EBF2-2638-9432-39D7-A203CCE417C9}"/>
          </ac:spMkLst>
        </pc:spChg>
        <pc:spChg chg="add mod">
          <ac:chgData name="正彰 八木" userId="0ef27fdd03dc4209" providerId="LiveId" clId="{47988C3E-4098-43A4-B30B-0578E2735097}" dt="2023-06-11T02:03:12.866" v="2442" actId="20577"/>
          <ac:spMkLst>
            <pc:docMk/>
            <pc:sldMk cId="1809096397" sldId="261"/>
            <ac:spMk id="117" creationId="{8EEEB764-5F3C-B6A6-47D6-9BDEA359DCA5}"/>
          </ac:spMkLst>
        </pc:spChg>
        <pc:spChg chg="add mod">
          <ac:chgData name="正彰 八木" userId="0ef27fdd03dc4209" providerId="LiveId" clId="{47988C3E-4098-43A4-B30B-0578E2735097}" dt="2023-06-11T01:44:36.623" v="2111" actId="571"/>
          <ac:spMkLst>
            <pc:docMk/>
            <pc:sldMk cId="1809096397" sldId="261"/>
            <ac:spMk id="119" creationId="{00D7C4CB-EF7F-324F-20B6-103938C3A4F7}"/>
          </ac:spMkLst>
        </pc:spChg>
        <pc:spChg chg="add mod">
          <ac:chgData name="正彰 八木" userId="0ef27fdd03dc4209" providerId="LiveId" clId="{47988C3E-4098-43A4-B30B-0578E2735097}" dt="2023-06-11T01:44:36.623" v="2111" actId="571"/>
          <ac:spMkLst>
            <pc:docMk/>
            <pc:sldMk cId="1809096397" sldId="261"/>
            <ac:spMk id="120" creationId="{7B5F3440-DCEB-D8CE-52AB-211BCED7F508}"/>
          </ac:spMkLst>
        </pc:spChg>
        <pc:spChg chg="add mod">
          <ac:chgData name="正彰 八木" userId="0ef27fdd03dc4209" providerId="LiveId" clId="{47988C3E-4098-43A4-B30B-0578E2735097}" dt="2023-06-11T01:44:36.623" v="2111" actId="571"/>
          <ac:spMkLst>
            <pc:docMk/>
            <pc:sldMk cId="1809096397" sldId="261"/>
            <ac:spMk id="121" creationId="{255D3C5B-F5B5-20CF-54D1-B971F6595CF9}"/>
          </ac:spMkLst>
        </pc:spChg>
        <pc:spChg chg="del mod topLvl">
          <ac:chgData name="正彰 八木" userId="0ef27fdd03dc4209" providerId="LiveId" clId="{47988C3E-4098-43A4-B30B-0578E2735097}" dt="2023-06-11T01:46:58.249" v="2124" actId="478"/>
          <ac:spMkLst>
            <pc:docMk/>
            <pc:sldMk cId="1809096397" sldId="261"/>
            <ac:spMk id="128" creationId="{30F65350-3EEB-5E96-BC8A-41A2A876FEBA}"/>
          </ac:spMkLst>
        </pc:spChg>
        <pc:spChg chg="del mod topLvl">
          <ac:chgData name="正彰 八木" userId="0ef27fdd03dc4209" providerId="LiveId" clId="{47988C3E-4098-43A4-B30B-0578E2735097}" dt="2023-06-11T01:47:13.353" v="2128" actId="478"/>
          <ac:spMkLst>
            <pc:docMk/>
            <pc:sldMk cId="1809096397" sldId="261"/>
            <ac:spMk id="129" creationId="{ACD7F099-FE0A-ECA3-262D-10CBE7E8319B}"/>
          </ac:spMkLst>
        </pc:spChg>
        <pc:spChg chg="del mod topLvl">
          <ac:chgData name="正彰 八木" userId="0ef27fdd03dc4209" providerId="LiveId" clId="{47988C3E-4098-43A4-B30B-0578E2735097}" dt="2023-06-11T01:47:13.353" v="2128" actId="478"/>
          <ac:spMkLst>
            <pc:docMk/>
            <pc:sldMk cId="1809096397" sldId="261"/>
            <ac:spMk id="130" creationId="{DFCD049C-84AA-D915-A7CC-31962F90C800}"/>
          </ac:spMkLst>
        </pc:spChg>
        <pc:spChg chg="del mod topLvl">
          <ac:chgData name="正彰 八木" userId="0ef27fdd03dc4209" providerId="LiveId" clId="{47988C3E-4098-43A4-B30B-0578E2735097}" dt="2023-06-11T01:47:13.353" v="2128" actId="478"/>
          <ac:spMkLst>
            <pc:docMk/>
            <pc:sldMk cId="1809096397" sldId="261"/>
            <ac:spMk id="131" creationId="{124DA263-EDCD-D177-7F6F-58F0E2C40572}"/>
          </ac:spMkLst>
        </pc:spChg>
        <pc:spChg chg="del mod topLvl">
          <ac:chgData name="正彰 八木" userId="0ef27fdd03dc4209" providerId="LiveId" clId="{47988C3E-4098-43A4-B30B-0578E2735097}" dt="2023-06-11T01:47:11.034" v="2127" actId="478"/>
          <ac:spMkLst>
            <pc:docMk/>
            <pc:sldMk cId="1809096397" sldId="261"/>
            <ac:spMk id="132" creationId="{56308E02-C3B8-1E4F-13C5-7C11CB90D1B3}"/>
          </ac:spMkLst>
        </pc:spChg>
        <pc:spChg chg="del mod topLvl">
          <ac:chgData name="正彰 八木" userId="0ef27fdd03dc4209" providerId="LiveId" clId="{47988C3E-4098-43A4-B30B-0578E2735097}" dt="2023-06-11T01:47:13.353" v="2128" actId="478"/>
          <ac:spMkLst>
            <pc:docMk/>
            <pc:sldMk cId="1809096397" sldId="261"/>
            <ac:spMk id="133" creationId="{C717A40D-0B6A-B305-1A67-162FBC83A924}"/>
          </ac:spMkLst>
        </pc:spChg>
        <pc:spChg chg="del mod topLvl">
          <ac:chgData name="正彰 八木" userId="0ef27fdd03dc4209" providerId="LiveId" clId="{47988C3E-4098-43A4-B30B-0578E2735097}" dt="2023-06-11T01:47:11.034" v="2127" actId="478"/>
          <ac:spMkLst>
            <pc:docMk/>
            <pc:sldMk cId="1809096397" sldId="261"/>
            <ac:spMk id="134" creationId="{BC6BC364-F769-72A0-109E-917C56280C9F}"/>
          </ac:spMkLst>
        </pc:spChg>
        <pc:spChg chg="del mod topLvl">
          <ac:chgData name="正彰 八木" userId="0ef27fdd03dc4209" providerId="LiveId" clId="{47988C3E-4098-43A4-B30B-0578E2735097}" dt="2023-06-11T01:47:11.034" v="2127" actId="478"/>
          <ac:spMkLst>
            <pc:docMk/>
            <pc:sldMk cId="1809096397" sldId="261"/>
            <ac:spMk id="135" creationId="{7ABAD874-6947-0F3F-3651-2A7747741959}"/>
          </ac:spMkLst>
        </pc:spChg>
        <pc:spChg chg="del mod topLvl">
          <ac:chgData name="正彰 八木" userId="0ef27fdd03dc4209" providerId="LiveId" clId="{47988C3E-4098-43A4-B30B-0578E2735097}" dt="2023-06-11T01:47:11.034" v="2127" actId="478"/>
          <ac:spMkLst>
            <pc:docMk/>
            <pc:sldMk cId="1809096397" sldId="261"/>
            <ac:spMk id="136" creationId="{81F11D30-012E-9D35-D3F1-BE1E47DB1DD6}"/>
          </ac:spMkLst>
        </pc:spChg>
        <pc:spChg chg="del mod topLvl">
          <ac:chgData name="正彰 八木" userId="0ef27fdd03dc4209" providerId="LiveId" clId="{47988C3E-4098-43A4-B30B-0578E2735097}" dt="2023-06-11T01:47:08.357" v="2126" actId="478"/>
          <ac:spMkLst>
            <pc:docMk/>
            <pc:sldMk cId="1809096397" sldId="261"/>
            <ac:spMk id="137" creationId="{D50E474C-8457-28B2-88AD-9238F0CF2A34}"/>
          </ac:spMkLst>
        </pc:spChg>
        <pc:spChg chg="del mod topLvl">
          <ac:chgData name="正彰 八木" userId="0ef27fdd03dc4209" providerId="LiveId" clId="{47988C3E-4098-43A4-B30B-0578E2735097}" dt="2023-06-11T01:47:11.034" v="2127" actId="478"/>
          <ac:spMkLst>
            <pc:docMk/>
            <pc:sldMk cId="1809096397" sldId="261"/>
            <ac:spMk id="138" creationId="{9586B69E-3E9D-B6A2-1556-FBBD652F59C4}"/>
          </ac:spMkLst>
        </pc:spChg>
        <pc:spChg chg="del mod topLvl">
          <ac:chgData name="正彰 八木" userId="0ef27fdd03dc4209" providerId="LiveId" clId="{47988C3E-4098-43A4-B30B-0578E2735097}" dt="2023-06-11T01:47:11.034" v="2127" actId="478"/>
          <ac:spMkLst>
            <pc:docMk/>
            <pc:sldMk cId="1809096397" sldId="261"/>
            <ac:spMk id="139" creationId="{CF830F1C-AB99-E991-DBCF-FB534991E05E}"/>
          </ac:spMkLst>
        </pc:spChg>
        <pc:spChg chg="del mod topLvl">
          <ac:chgData name="正彰 八木" userId="0ef27fdd03dc4209" providerId="LiveId" clId="{47988C3E-4098-43A4-B30B-0578E2735097}" dt="2023-06-11T01:47:08.357" v="2126" actId="478"/>
          <ac:spMkLst>
            <pc:docMk/>
            <pc:sldMk cId="1809096397" sldId="261"/>
            <ac:spMk id="140" creationId="{E1BD1BF3-4263-888F-79B4-FB7C8A1AD97B}"/>
          </ac:spMkLst>
        </pc:spChg>
        <pc:spChg chg="del mod topLvl">
          <ac:chgData name="正彰 八木" userId="0ef27fdd03dc4209" providerId="LiveId" clId="{47988C3E-4098-43A4-B30B-0578E2735097}" dt="2023-06-11T01:47:08.357" v="2126" actId="478"/>
          <ac:spMkLst>
            <pc:docMk/>
            <pc:sldMk cId="1809096397" sldId="261"/>
            <ac:spMk id="141" creationId="{401FA96F-BFAA-449F-345B-B6F0883084C7}"/>
          </ac:spMkLst>
        </pc:spChg>
        <pc:spChg chg="del mod topLvl">
          <ac:chgData name="正彰 八木" userId="0ef27fdd03dc4209" providerId="LiveId" clId="{47988C3E-4098-43A4-B30B-0578E2735097}" dt="2023-06-11T01:47:08.357" v="2126" actId="478"/>
          <ac:spMkLst>
            <pc:docMk/>
            <pc:sldMk cId="1809096397" sldId="261"/>
            <ac:spMk id="142" creationId="{752BDB52-8DB5-DFB0-2EF6-605C65A9EE2F}"/>
          </ac:spMkLst>
        </pc:spChg>
        <pc:spChg chg="del mod topLvl">
          <ac:chgData name="正彰 八木" userId="0ef27fdd03dc4209" providerId="LiveId" clId="{47988C3E-4098-43A4-B30B-0578E2735097}" dt="2023-06-11T01:47:08.357" v="2126" actId="478"/>
          <ac:spMkLst>
            <pc:docMk/>
            <pc:sldMk cId="1809096397" sldId="261"/>
            <ac:spMk id="143" creationId="{79308E51-3916-E720-A4BF-F2F3F773B6BD}"/>
          </ac:spMkLst>
        </pc:spChg>
        <pc:spChg chg="del mod topLvl">
          <ac:chgData name="正彰 八木" userId="0ef27fdd03dc4209" providerId="LiveId" clId="{47988C3E-4098-43A4-B30B-0578E2735097}" dt="2023-06-11T01:47:08.357" v="2126" actId="478"/>
          <ac:spMkLst>
            <pc:docMk/>
            <pc:sldMk cId="1809096397" sldId="261"/>
            <ac:spMk id="144" creationId="{16C54E3A-B109-E602-9940-072E02D457AD}"/>
          </ac:spMkLst>
        </pc:spChg>
        <pc:spChg chg="del mod topLvl">
          <ac:chgData name="正彰 八木" userId="0ef27fdd03dc4209" providerId="LiveId" clId="{47988C3E-4098-43A4-B30B-0578E2735097}" dt="2023-06-11T01:47:08.357" v="2126" actId="478"/>
          <ac:spMkLst>
            <pc:docMk/>
            <pc:sldMk cId="1809096397" sldId="261"/>
            <ac:spMk id="145" creationId="{BFB1B50F-5B08-BF60-8C9B-9E3EE9FE7DE3}"/>
          </ac:spMkLst>
        </pc:spChg>
        <pc:spChg chg="del mod topLvl">
          <ac:chgData name="正彰 八木" userId="0ef27fdd03dc4209" providerId="LiveId" clId="{47988C3E-4098-43A4-B30B-0578E2735097}" dt="2023-06-11T01:46:58.249" v="2124" actId="478"/>
          <ac:spMkLst>
            <pc:docMk/>
            <pc:sldMk cId="1809096397" sldId="261"/>
            <ac:spMk id="146" creationId="{005EC425-BC0F-D57A-C8B6-9A0C980DD6E8}"/>
          </ac:spMkLst>
        </pc:spChg>
        <pc:spChg chg="del mod topLvl">
          <ac:chgData name="正彰 八木" userId="0ef27fdd03dc4209" providerId="LiveId" clId="{47988C3E-4098-43A4-B30B-0578E2735097}" dt="2023-06-11T01:46:58.249" v="2124" actId="478"/>
          <ac:spMkLst>
            <pc:docMk/>
            <pc:sldMk cId="1809096397" sldId="261"/>
            <ac:spMk id="147" creationId="{E9CAE9C2-AC84-ABC5-927C-6D9702B21DAD}"/>
          </ac:spMkLst>
        </pc:spChg>
        <pc:spChg chg="del mod topLvl">
          <ac:chgData name="正彰 八木" userId="0ef27fdd03dc4209" providerId="LiveId" clId="{47988C3E-4098-43A4-B30B-0578E2735097}" dt="2023-06-11T01:46:58.249" v="2124" actId="478"/>
          <ac:spMkLst>
            <pc:docMk/>
            <pc:sldMk cId="1809096397" sldId="261"/>
            <ac:spMk id="148" creationId="{65B0BA59-A065-A25A-48AA-D9DC8FD5BEC8}"/>
          </ac:spMkLst>
        </pc:spChg>
        <pc:spChg chg="del mod topLvl">
          <ac:chgData name="正彰 八木" userId="0ef27fdd03dc4209" providerId="LiveId" clId="{47988C3E-4098-43A4-B30B-0578E2735097}" dt="2023-06-11T01:46:58.249" v="2124" actId="478"/>
          <ac:spMkLst>
            <pc:docMk/>
            <pc:sldMk cId="1809096397" sldId="261"/>
            <ac:spMk id="149" creationId="{283A1095-661C-FCCE-0561-9D407F366F35}"/>
          </ac:spMkLst>
        </pc:spChg>
        <pc:spChg chg="del mod topLvl">
          <ac:chgData name="正彰 八木" userId="0ef27fdd03dc4209" providerId="LiveId" clId="{47988C3E-4098-43A4-B30B-0578E2735097}" dt="2023-06-11T01:46:58.249" v="2124" actId="478"/>
          <ac:spMkLst>
            <pc:docMk/>
            <pc:sldMk cId="1809096397" sldId="261"/>
            <ac:spMk id="150" creationId="{D91B1487-2E81-F8C5-6C12-1E601AC25F92}"/>
          </ac:spMkLst>
        </pc:spChg>
        <pc:spChg chg="del mod topLvl">
          <ac:chgData name="正彰 八木" userId="0ef27fdd03dc4209" providerId="LiveId" clId="{47988C3E-4098-43A4-B30B-0578E2735097}" dt="2023-06-11T01:46:58.249" v="2124" actId="478"/>
          <ac:spMkLst>
            <pc:docMk/>
            <pc:sldMk cId="1809096397" sldId="261"/>
            <ac:spMk id="151" creationId="{1690EF1C-3063-E012-45A3-F22360251734}"/>
          </ac:spMkLst>
        </pc:spChg>
        <pc:spChg chg="add del mod topLvl">
          <ac:chgData name="正彰 八木" userId="0ef27fdd03dc4209" providerId="LiveId" clId="{47988C3E-4098-43A4-B30B-0578E2735097}" dt="2023-06-11T01:49:57.108" v="2207" actId="164"/>
          <ac:spMkLst>
            <pc:docMk/>
            <pc:sldMk cId="1809096397" sldId="261"/>
            <ac:spMk id="152" creationId="{6FBADC5D-9905-C62B-7481-11C429FE45A1}"/>
          </ac:spMkLst>
        </pc:spChg>
        <pc:spChg chg="mod topLvl">
          <ac:chgData name="正彰 八木" userId="0ef27fdd03dc4209" providerId="LiveId" clId="{47988C3E-4098-43A4-B30B-0578E2735097}" dt="2023-06-11T01:49:57.108" v="2207" actId="164"/>
          <ac:spMkLst>
            <pc:docMk/>
            <pc:sldMk cId="1809096397" sldId="261"/>
            <ac:spMk id="153" creationId="{ECF9DC50-C66F-D8ED-E470-046EF45AD236}"/>
          </ac:spMkLst>
        </pc:spChg>
        <pc:spChg chg="mod topLvl">
          <ac:chgData name="正彰 八木" userId="0ef27fdd03dc4209" providerId="LiveId" clId="{47988C3E-4098-43A4-B30B-0578E2735097}" dt="2023-06-11T01:49:57.108" v="2207" actId="164"/>
          <ac:spMkLst>
            <pc:docMk/>
            <pc:sldMk cId="1809096397" sldId="261"/>
            <ac:spMk id="154" creationId="{618DDF8A-7B5F-5B6B-544A-AE46861F10C1}"/>
          </ac:spMkLst>
        </pc:spChg>
        <pc:spChg chg="mod topLvl">
          <ac:chgData name="正彰 八木" userId="0ef27fdd03dc4209" providerId="LiveId" clId="{47988C3E-4098-43A4-B30B-0578E2735097}" dt="2023-06-11T01:49:57.108" v="2207" actId="164"/>
          <ac:spMkLst>
            <pc:docMk/>
            <pc:sldMk cId="1809096397" sldId="261"/>
            <ac:spMk id="155" creationId="{6F44287C-0184-EFF2-103A-0FC97BCB5DFF}"/>
          </ac:spMkLst>
        </pc:spChg>
        <pc:spChg chg="add del mod topLvl">
          <ac:chgData name="正彰 八木" userId="0ef27fdd03dc4209" providerId="LiveId" clId="{47988C3E-4098-43A4-B30B-0578E2735097}" dt="2023-06-11T01:49:57.108" v="2207" actId="164"/>
          <ac:spMkLst>
            <pc:docMk/>
            <pc:sldMk cId="1809096397" sldId="261"/>
            <ac:spMk id="156" creationId="{BA297697-47A6-009D-739D-DA1CFEFEB051}"/>
          </ac:spMkLst>
        </pc:spChg>
        <pc:spChg chg="mod topLvl">
          <ac:chgData name="正彰 八木" userId="0ef27fdd03dc4209" providerId="LiveId" clId="{47988C3E-4098-43A4-B30B-0578E2735097}" dt="2023-06-11T01:49:57.108" v="2207" actId="164"/>
          <ac:spMkLst>
            <pc:docMk/>
            <pc:sldMk cId="1809096397" sldId="261"/>
            <ac:spMk id="157" creationId="{889841F3-19CC-47DD-8756-A8B68D321923}"/>
          </ac:spMkLst>
        </pc:spChg>
        <pc:spChg chg="add del mod topLvl">
          <ac:chgData name="正彰 八木" userId="0ef27fdd03dc4209" providerId="LiveId" clId="{47988C3E-4098-43A4-B30B-0578E2735097}" dt="2023-06-11T01:47:34.859" v="2134" actId="478"/>
          <ac:spMkLst>
            <pc:docMk/>
            <pc:sldMk cId="1809096397" sldId="261"/>
            <ac:spMk id="158" creationId="{D165D0B6-5003-DC43-94A0-BAAA99FB65CE}"/>
          </ac:spMkLst>
        </pc:spChg>
        <pc:spChg chg="del mod">
          <ac:chgData name="正彰 八木" userId="0ef27fdd03dc4209" providerId="LiveId" clId="{47988C3E-4098-43A4-B30B-0578E2735097}" dt="2023-06-11T01:46:42.428" v="2120" actId="478"/>
          <ac:spMkLst>
            <pc:docMk/>
            <pc:sldMk cId="1809096397" sldId="261"/>
            <ac:spMk id="159" creationId="{24B337B2-893B-B03C-9DD2-8C4D7683F303}"/>
          </ac:spMkLst>
        </pc:spChg>
        <pc:spChg chg="add del mod topLvl">
          <ac:chgData name="正彰 八木" userId="0ef27fdd03dc4209" providerId="LiveId" clId="{47988C3E-4098-43A4-B30B-0578E2735097}" dt="2023-06-11T01:47:34.859" v="2134" actId="478"/>
          <ac:spMkLst>
            <pc:docMk/>
            <pc:sldMk cId="1809096397" sldId="261"/>
            <ac:spMk id="160" creationId="{1CDDD0CE-424B-3AEE-69D0-966E37664A4F}"/>
          </ac:spMkLst>
        </pc:spChg>
        <pc:spChg chg="add del mod topLvl">
          <ac:chgData name="正彰 八木" userId="0ef27fdd03dc4209" providerId="LiveId" clId="{47988C3E-4098-43A4-B30B-0578E2735097}" dt="2023-06-11T01:47:36.961" v="2135" actId="478"/>
          <ac:spMkLst>
            <pc:docMk/>
            <pc:sldMk cId="1809096397" sldId="261"/>
            <ac:spMk id="161" creationId="{7AD20F56-3BDA-85D7-5A6E-33AFFA4EDFF4}"/>
          </ac:spMkLst>
        </pc:spChg>
        <pc:spChg chg="del mod topLvl">
          <ac:chgData name="正彰 八木" userId="0ef27fdd03dc4209" providerId="LiveId" clId="{47988C3E-4098-43A4-B30B-0578E2735097}" dt="2023-06-11T01:47:16.098" v="2129" actId="478"/>
          <ac:spMkLst>
            <pc:docMk/>
            <pc:sldMk cId="1809096397" sldId="261"/>
            <ac:spMk id="162" creationId="{A15930D5-77E9-36D8-35DC-6190EBA47E81}"/>
          </ac:spMkLst>
        </pc:spChg>
        <pc:spChg chg="add mod">
          <ac:chgData name="正彰 八木" userId="0ef27fdd03dc4209" providerId="LiveId" clId="{47988C3E-4098-43A4-B30B-0578E2735097}" dt="2023-06-11T01:51:22.183" v="2247" actId="20577"/>
          <ac:spMkLst>
            <pc:docMk/>
            <pc:sldMk cId="1809096397" sldId="261"/>
            <ac:spMk id="175" creationId="{3D2B3EED-C63C-76B0-940D-48550F612155}"/>
          </ac:spMkLst>
        </pc:spChg>
        <pc:spChg chg="add mod">
          <ac:chgData name="正彰 八木" userId="0ef27fdd03dc4209" providerId="LiveId" clId="{47988C3E-4098-43A4-B30B-0578E2735097}" dt="2023-06-11T01:51:27.182" v="2253" actId="20577"/>
          <ac:spMkLst>
            <pc:docMk/>
            <pc:sldMk cId="1809096397" sldId="261"/>
            <ac:spMk id="176" creationId="{61B7AB75-12DC-9493-0237-6FFDCCDCDE66}"/>
          </ac:spMkLst>
        </pc:spChg>
        <pc:spChg chg="mod">
          <ac:chgData name="正彰 八木" userId="0ef27fdd03dc4209" providerId="LiveId" clId="{47988C3E-4098-43A4-B30B-0578E2735097}" dt="2023-06-11T01:52:03.308" v="2260" actId="571"/>
          <ac:spMkLst>
            <pc:docMk/>
            <pc:sldMk cId="1809096397" sldId="261"/>
            <ac:spMk id="182" creationId="{11A59678-7D5A-8F6E-B87E-C8160265640D}"/>
          </ac:spMkLst>
        </pc:spChg>
        <pc:spChg chg="mod">
          <ac:chgData name="正彰 八木" userId="0ef27fdd03dc4209" providerId="LiveId" clId="{47988C3E-4098-43A4-B30B-0578E2735097}" dt="2023-06-11T01:52:03.308" v="2260" actId="571"/>
          <ac:spMkLst>
            <pc:docMk/>
            <pc:sldMk cId="1809096397" sldId="261"/>
            <ac:spMk id="185" creationId="{993C1C99-CF8A-D7FC-665E-52F5ED5BAE35}"/>
          </ac:spMkLst>
        </pc:spChg>
        <pc:spChg chg="mod">
          <ac:chgData name="正彰 八木" userId="0ef27fdd03dc4209" providerId="LiveId" clId="{47988C3E-4098-43A4-B30B-0578E2735097}" dt="2023-06-11T01:52:03.308" v="2260" actId="571"/>
          <ac:spMkLst>
            <pc:docMk/>
            <pc:sldMk cId="1809096397" sldId="261"/>
            <ac:spMk id="187" creationId="{13AC5F68-F7BF-8E35-88ED-8713964A6FB0}"/>
          </ac:spMkLst>
        </pc:spChg>
        <pc:spChg chg="mod">
          <ac:chgData name="正彰 八木" userId="0ef27fdd03dc4209" providerId="LiveId" clId="{47988C3E-4098-43A4-B30B-0578E2735097}" dt="2023-06-11T01:52:03.308" v="2260" actId="571"/>
          <ac:spMkLst>
            <pc:docMk/>
            <pc:sldMk cId="1809096397" sldId="261"/>
            <ac:spMk id="188" creationId="{896B850F-024B-4CC5-4361-83C838CA41C2}"/>
          </ac:spMkLst>
        </pc:spChg>
        <pc:spChg chg="mod">
          <ac:chgData name="正彰 八木" userId="0ef27fdd03dc4209" providerId="LiveId" clId="{47988C3E-4098-43A4-B30B-0578E2735097}" dt="2023-06-11T01:52:03.308" v="2260" actId="571"/>
          <ac:spMkLst>
            <pc:docMk/>
            <pc:sldMk cId="1809096397" sldId="261"/>
            <ac:spMk id="189" creationId="{25E4A989-ADAD-8AC1-A725-F95045BC3173}"/>
          </ac:spMkLst>
        </pc:spChg>
        <pc:spChg chg="mod">
          <ac:chgData name="正彰 八木" userId="0ef27fdd03dc4209" providerId="LiveId" clId="{47988C3E-4098-43A4-B30B-0578E2735097}" dt="2023-06-11T01:52:03.308" v="2260" actId="571"/>
          <ac:spMkLst>
            <pc:docMk/>
            <pc:sldMk cId="1809096397" sldId="261"/>
            <ac:spMk id="190" creationId="{FDD54820-25AF-0604-F2BF-24BF5908DC83}"/>
          </ac:spMkLst>
        </pc:spChg>
        <pc:spChg chg="mod">
          <ac:chgData name="正彰 八木" userId="0ef27fdd03dc4209" providerId="LiveId" clId="{47988C3E-4098-43A4-B30B-0578E2735097}" dt="2023-06-11T01:52:03.308" v="2260" actId="571"/>
          <ac:spMkLst>
            <pc:docMk/>
            <pc:sldMk cId="1809096397" sldId="261"/>
            <ac:spMk id="191" creationId="{DB42FAE5-D11B-53FF-E33D-2555F8678A09}"/>
          </ac:spMkLst>
        </pc:spChg>
        <pc:spChg chg="mod">
          <ac:chgData name="正彰 八木" userId="0ef27fdd03dc4209" providerId="LiveId" clId="{47988C3E-4098-43A4-B30B-0578E2735097}" dt="2023-06-11T01:52:03.308" v="2260" actId="571"/>
          <ac:spMkLst>
            <pc:docMk/>
            <pc:sldMk cId="1809096397" sldId="261"/>
            <ac:spMk id="192" creationId="{DA9537FE-7F3D-27D4-EEAB-820122938D54}"/>
          </ac:spMkLst>
        </pc:spChg>
        <pc:spChg chg="mod">
          <ac:chgData name="正彰 八木" userId="0ef27fdd03dc4209" providerId="LiveId" clId="{47988C3E-4098-43A4-B30B-0578E2735097}" dt="2023-06-11T01:53:33.811" v="2270" actId="571"/>
          <ac:spMkLst>
            <pc:docMk/>
            <pc:sldMk cId="1809096397" sldId="261"/>
            <ac:spMk id="202" creationId="{B363E8A2-886C-D143-DD79-FBD4C7B5BAA0}"/>
          </ac:spMkLst>
        </pc:spChg>
        <pc:spChg chg="add mod topLvl">
          <ac:chgData name="正彰 八木" userId="0ef27fdd03dc4209" providerId="LiveId" clId="{47988C3E-4098-43A4-B30B-0578E2735097}" dt="2023-06-11T01:55:43.091" v="2332" actId="164"/>
          <ac:spMkLst>
            <pc:docMk/>
            <pc:sldMk cId="1809096397" sldId="261"/>
            <ac:spMk id="207" creationId="{113E2142-076E-9320-9707-00A9977CBC7E}"/>
          </ac:spMkLst>
        </pc:spChg>
        <pc:spChg chg="add mod ord">
          <ac:chgData name="正彰 八木" userId="0ef27fdd03dc4209" providerId="LiveId" clId="{47988C3E-4098-43A4-B30B-0578E2735097}" dt="2023-06-11T01:56:05.559" v="2339" actId="14100"/>
          <ac:spMkLst>
            <pc:docMk/>
            <pc:sldMk cId="1809096397" sldId="261"/>
            <ac:spMk id="214" creationId="{C337065E-333F-4483-1AD1-99C03962678B}"/>
          </ac:spMkLst>
        </pc:spChg>
        <pc:spChg chg="add mod">
          <ac:chgData name="正彰 八木" userId="0ef27fdd03dc4209" providerId="LiveId" clId="{47988C3E-4098-43A4-B30B-0578E2735097}" dt="2023-06-11T01:56:45.047" v="2344" actId="571"/>
          <ac:spMkLst>
            <pc:docMk/>
            <pc:sldMk cId="1809096397" sldId="261"/>
            <ac:spMk id="218" creationId="{DB0C690A-AA7C-CB90-693F-A4B311EA57E9}"/>
          </ac:spMkLst>
        </pc:spChg>
        <pc:spChg chg="mod">
          <ac:chgData name="正彰 八木" userId="0ef27fdd03dc4209" providerId="LiveId" clId="{47988C3E-4098-43A4-B30B-0578E2735097}" dt="2023-06-11T01:58:33.852" v="2351"/>
          <ac:spMkLst>
            <pc:docMk/>
            <pc:sldMk cId="1809096397" sldId="261"/>
            <ac:spMk id="226" creationId="{EEC47E97-8B9B-43C0-5323-67269F43EA63}"/>
          </ac:spMkLst>
        </pc:spChg>
        <pc:spChg chg="mod">
          <ac:chgData name="正彰 八木" userId="0ef27fdd03dc4209" providerId="LiveId" clId="{47988C3E-4098-43A4-B30B-0578E2735097}" dt="2023-06-11T01:58:33.852" v="2351"/>
          <ac:spMkLst>
            <pc:docMk/>
            <pc:sldMk cId="1809096397" sldId="261"/>
            <ac:spMk id="229" creationId="{7B7B67A0-4EFB-A3F0-FE2A-C29137CC737E}"/>
          </ac:spMkLst>
        </pc:spChg>
        <pc:spChg chg="mod">
          <ac:chgData name="正彰 八木" userId="0ef27fdd03dc4209" providerId="LiveId" clId="{47988C3E-4098-43A4-B30B-0578E2735097}" dt="2023-06-11T01:58:33.852" v="2351"/>
          <ac:spMkLst>
            <pc:docMk/>
            <pc:sldMk cId="1809096397" sldId="261"/>
            <ac:spMk id="231" creationId="{3E9EBF2F-7D79-9923-4466-7D1D08C182D8}"/>
          </ac:spMkLst>
        </pc:spChg>
        <pc:spChg chg="mod">
          <ac:chgData name="正彰 八木" userId="0ef27fdd03dc4209" providerId="LiveId" clId="{47988C3E-4098-43A4-B30B-0578E2735097}" dt="2023-06-11T01:58:33.852" v="2351"/>
          <ac:spMkLst>
            <pc:docMk/>
            <pc:sldMk cId="1809096397" sldId="261"/>
            <ac:spMk id="232" creationId="{ED7ED83A-FE3B-6E8C-750D-DB7C93D73E58}"/>
          </ac:spMkLst>
        </pc:spChg>
        <pc:spChg chg="mod">
          <ac:chgData name="正彰 八木" userId="0ef27fdd03dc4209" providerId="LiveId" clId="{47988C3E-4098-43A4-B30B-0578E2735097}" dt="2023-06-11T01:58:33.852" v="2351"/>
          <ac:spMkLst>
            <pc:docMk/>
            <pc:sldMk cId="1809096397" sldId="261"/>
            <ac:spMk id="233" creationId="{57268D38-393E-93B1-7E6E-6B1F7ECEF522}"/>
          </ac:spMkLst>
        </pc:spChg>
        <pc:spChg chg="mod">
          <ac:chgData name="正彰 八木" userId="0ef27fdd03dc4209" providerId="LiveId" clId="{47988C3E-4098-43A4-B30B-0578E2735097}" dt="2023-06-11T01:58:33.852" v="2351"/>
          <ac:spMkLst>
            <pc:docMk/>
            <pc:sldMk cId="1809096397" sldId="261"/>
            <ac:spMk id="234" creationId="{A8F8E0BE-89F4-96F6-0B75-B4FD503B73EC}"/>
          </ac:spMkLst>
        </pc:spChg>
        <pc:spChg chg="mod">
          <ac:chgData name="正彰 八木" userId="0ef27fdd03dc4209" providerId="LiveId" clId="{47988C3E-4098-43A4-B30B-0578E2735097}" dt="2023-06-11T01:58:33.852" v="2351"/>
          <ac:spMkLst>
            <pc:docMk/>
            <pc:sldMk cId="1809096397" sldId="261"/>
            <ac:spMk id="235" creationId="{958A3AC7-2C86-A440-B12B-70A46B0590AC}"/>
          </ac:spMkLst>
        </pc:spChg>
        <pc:spChg chg="mod">
          <ac:chgData name="正彰 八木" userId="0ef27fdd03dc4209" providerId="LiveId" clId="{47988C3E-4098-43A4-B30B-0578E2735097}" dt="2023-06-11T01:58:33.852" v="2351"/>
          <ac:spMkLst>
            <pc:docMk/>
            <pc:sldMk cId="1809096397" sldId="261"/>
            <ac:spMk id="236" creationId="{1AB3CC22-9A89-043F-9FBE-A653797A801E}"/>
          </ac:spMkLst>
        </pc:spChg>
        <pc:spChg chg="mod">
          <ac:chgData name="正彰 八木" userId="0ef27fdd03dc4209" providerId="LiveId" clId="{47988C3E-4098-43A4-B30B-0578E2735097}" dt="2023-06-11T01:58:53.283" v="2353" actId="571"/>
          <ac:spMkLst>
            <pc:docMk/>
            <pc:sldMk cId="1809096397" sldId="261"/>
            <ac:spMk id="246" creationId="{51DCD245-1F99-99F6-7C3E-6684A6C891DA}"/>
          </ac:spMkLst>
        </pc:spChg>
        <pc:spChg chg="mod">
          <ac:chgData name="正彰 八木" userId="0ef27fdd03dc4209" providerId="LiveId" clId="{47988C3E-4098-43A4-B30B-0578E2735097}" dt="2023-06-11T01:58:53.283" v="2353" actId="571"/>
          <ac:spMkLst>
            <pc:docMk/>
            <pc:sldMk cId="1809096397" sldId="261"/>
            <ac:spMk id="248" creationId="{446C4663-2EFF-0E71-A155-7A557A6A1219}"/>
          </ac:spMkLst>
        </pc:spChg>
        <pc:spChg chg="mod">
          <ac:chgData name="正彰 八木" userId="0ef27fdd03dc4209" providerId="LiveId" clId="{47988C3E-4098-43A4-B30B-0578E2735097}" dt="2023-06-11T01:58:53.283" v="2353" actId="571"/>
          <ac:spMkLst>
            <pc:docMk/>
            <pc:sldMk cId="1809096397" sldId="261"/>
            <ac:spMk id="249" creationId="{12DD4C04-1077-F8BF-D97F-223DCF369EA8}"/>
          </ac:spMkLst>
        </pc:spChg>
        <pc:spChg chg="mod">
          <ac:chgData name="正彰 八木" userId="0ef27fdd03dc4209" providerId="LiveId" clId="{47988C3E-4098-43A4-B30B-0578E2735097}" dt="2023-06-11T01:58:53.283" v="2353" actId="571"/>
          <ac:spMkLst>
            <pc:docMk/>
            <pc:sldMk cId="1809096397" sldId="261"/>
            <ac:spMk id="250" creationId="{3E00E340-61FF-A152-1B1C-BE1172FAB02B}"/>
          </ac:spMkLst>
        </pc:spChg>
        <pc:spChg chg="mod">
          <ac:chgData name="正彰 八木" userId="0ef27fdd03dc4209" providerId="LiveId" clId="{47988C3E-4098-43A4-B30B-0578E2735097}" dt="2023-06-11T01:58:53.283" v="2353" actId="571"/>
          <ac:spMkLst>
            <pc:docMk/>
            <pc:sldMk cId="1809096397" sldId="261"/>
            <ac:spMk id="251" creationId="{A65EFB0D-E335-AD8E-8A1C-C88254909FCE}"/>
          </ac:spMkLst>
        </pc:spChg>
        <pc:spChg chg="mod">
          <ac:chgData name="正彰 八木" userId="0ef27fdd03dc4209" providerId="LiveId" clId="{47988C3E-4098-43A4-B30B-0578E2735097}" dt="2023-06-11T01:58:53.283" v="2353" actId="571"/>
          <ac:spMkLst>
            <pc:docMk/>
            <pc:sldMk cId="1809096397" sldId="261"/>
            <ac:spMk id="252" creationId="{5EA60CF8-E97D-5EDC-D425-8E3CB6A53B32}"/>
          </ac:spMkLst>
        </pc:spChg>
        <pc:spChg chg="mod">
          <ac:chgData name="正彰 八木" userId="0ef27fdd03dc4209" providerId="LiveId" clId="{47988C3E-4098-43A4-B30B-0578E2735097}" dt="2023-06-11T01:58:53.283" v="2353" actId="571"/>
          <ac:spMkLst>
            <pc:docMk/>
            <pc:sldMk cId="1809096397" sldId="261"/>
            <ac:spMk id="253" creationId="{DE3E9F2E-211C-4C5A-C5F8-02279FE8BE14}"/>
          </ac:spMkLst>
        </pc:spChg>
        <pc:spChg chg="add mod">
          <ac:chgData name="正彰 八木" userId="0ef27fdd03dc4209" providerId="LiveId" clId="{47988C3E-4098-43A4-B30B-0578E2735097}" dt="2023-06-11T02:04:45.471" v="2516" actId="20577"/>
          <ac:spMkLst>
            <pc:docMk/>
            <pc:sldMk cId="1809096397" sldId="261"/>
            <ac:spMk id="264" creationId="{2299F84B-1EA3-8C0B-F84B-AB1B9D0CAD55}"/>
          </ac:spMkLst>
        </pc:spChg>
        <pc:spChg chg="add mod">
          <ac:chgData name="正彰 八木" userId="0ef27fdd03dc4209" providerId="LiveId" clId="{47988C3E-4098-43A4-B30B-0578E2735097}" dt="2023-06-11T02:04:48.718" v="2520" actId="20577"/>
          <ac:spMkLst>
            <pc:docMk/>
            <pc:sldMk cId="1809096397" sldId="261"/>
            <ac:spMk id="265" creationId="{6BDE31BF-3BE4-1A05-DA25-1D9270D3CBF9}"/>
          </ac:spMkLst>
        </pc:spChg>
        <pc:spChg chg="add del mod">
          <ac:chgData name="正彰 八木" userId="0ef27fdd03dc4209" providerId="LiveId" clId="{47988C3E-4098-43A4-B30B-0578E2735097}" dt="2023-06-11T02:11:50.722" v="2529" actId="478"/>
          <ac:spMkLst>
            <pc:docMk/>
            <pc:sldMk cId="1809096397" sldId="261"/>
            <ac:spMk id="266" creationId="{752E9FBE-592C-30C1-E667-4806CC2D7CF6}"/>
          </ac:spMkLst>
        </pc:spChg>
        <pc:grpChg chg="del mod">
          <ac:chgData name="正彰 八木" userId="0ef27fdd03dc4209" providerId="LiveId" clId="{47988C3E-4098-43A4-B30B-0578E2735097}" dt="2023-06-11T01:24:54.434" v="1898" actId="27803"/>
          <ac:grpSpMkLst>
            <pc:docMk/>
            <pc:sldMk cId="1809096397" sldId="261"/>
            <ac:grpSpMk id="22" creationId="{7087E854-108D-EF99-123B-EC34ACE4C828}"/>
          </ac:grpSpMkLst>
        </pc:grpChg>
        <pc:grpChg chg="add mod topLvl">
          <ac:chgData name="正彰 八木" userId="0ef27fdd03dc4209" providerId="LiveId" clId="{47988C3E-4098-43A4-B30B-0578E2735097}" dt="2023-06-11T01:45:29.173" v="2112" actId="165"/>
          <ac:grpSpMkLst>
            <pc:docMk/>
            <pc:sldMk cId="1809096397" sldId="261"/>
            <ac:grpSpMk id="25" creationId="{5F24D881-65EA-C76F-1C2D-32B1CA819A15}"/>
          </ac:grpSpMkLst>
        </pc:grpChg>
        <pc:grpChg chg="mod topLvl">
          <ac:chgData name="正彰 八木" userId="0ef27fdd03dc4209" providerId="LiveId" clId="{47988C3E-4098-43A4-B30B-0578E2735097}" dt="2023-06-11T01:45:29.173" v="2112" actId="165"/>
          <ac:grpSpMkLst>
            <pc:docMk/>
            <pc:sldMk cId="1809096397" sldId="261"/>
            <ac:grpSpMk id="34" creationId="{90124542-1BCE-FDD8-E6D1-2A3735EEAABB}"/>
          </ac:grpSpMkLst>
        </pc:grpChg>
        <pc:grpChg chg="add del mod">
          <ac:chgData name="正彰 八木" userId="0ef27fdd03dc4209" providerId="LiveId" clId="{47988C3E-4098-43A4-B30B-0578E2735097}" dt="2023-06-11T01:45:29.173" v="2112" actId="165"/>
          <ac:grpSpMkLst>
            <pc:docMk/>
            <pc:sldMk cId="1809096397" sldId="261"/>
            <ac:grpSpMk id="47" creationId="{9E6073F3-29C7-62B7-8EB4-EE426F9F0A2A}"/>
          </ac:grpSpMkLst>
        </pc:grpChg>
        <pc:grpChg chg="add del mod">
          <ac:chgData name="正彰 八木" userId="0ef27fdd03dc4209" providerId="LiveId" clId="{47988C3E-4098-43A4-B30B-0578E2735097}" dt="2023-06-11T01:34:08.946" v="2025" actId="165"/>
          <ac:grpSpMkLst>
            <pc:docMk/>
            <pc:sldMk cId="1809096397" sldId="261"/>
            <ac:grpSpMk id="50" creationId="{0275B6DF-EAC4-7B64-830C-D34CC88A654B}"/>
          </ac:grpSpMkLst>
        </pc:grpChg>
        <pc:grpChg chg="mod topLvl">
          <ac:chgData name="正彰 八木" userId="0ef27fdd03dc4209" providerId="LiveId" clId="{47988C3E-4098-43A4-B30B-0578E2735097}" dt="2023-06-11T01:34:08.946" v="2025" actId="165"/>
          <ac:grpSpMkLst>
            <pc:docMk/>
            <pc:sldMk cId="1809096397" sldId="261"/>
            <ac:grpSpMk id="54" creationId="{914D25FD-5BD9-9000-B8A4-3D657D693A0C}"/>
          </ac:grpSpMkLst>
        </pc:grpChg>
        <pc:grpChg chg="mod topLvl">
          <ac:chgData name="正彰 八木" userId="0ef27fdd03dc4209" providerId="LiveId" clId="{47988C3E-4098-43A4-B30B-0578E2735097}" dt="2023-06-11T01:55:43.091" v="2332" actId="164"/>
          <ac:grpSpMkLst>
            <pc:docMk/>
            <pc:sldMk cId="1809096397" sldId="261"/>
            <ac:grpSpMk id="55" creationId="{8F52A93B-A53B-9628-E103-0B576B80B84B}"/>
          </ac:grpSpMkLst>
        </pc:grpChg>
        <pc:grpChg chg="add del mod">
          <ac:chgData name="正彰 八木" userId="0ef27fdd03dc4209" providerId="LiveId" clId="{47988C3E-4098-43A4-B30B-0578E2735097}" dt="2023-06-11T01:36:11.891" v="2054" actId="165"/>
          <ac:grpSpMkLst>
            <pc:docMk/>
            <pc:sldMk cId="1809096397" sldId="261"/>
            <ac:grpSpMk id="69" creationId="{E06E06DC-BF00-9E9C-46D4-BCA78441FA2B}"/>
          </ac:grpSpMkLst>
        </pc:grpChg>
        <pc:grpChg chg="mod topLvl">
          <ac:chgData name="正彰 八木" userId="0ef27fdd03dc4209" providerId="LiveId" clId="{47988C3E-4098-43A4-B30B-0578E2735097}" dt="2023-06-11T01:36:11.891" v="2054" actId="165"/>
          <ac:grpSpMkLst>
            <pc:docMk/>
            <pc:sldMk cId="1809096397" sldId="261"/>
            <ac:grpSpMk id="73" creationId="{CF28DFED-F10C-C7BA-D8AC-5A946FB956FF}"/>
          </ac:grpSpMkLst>
        </pc:grpChg>
        <pc:grpChg chg="del mod topLvl">
          <ac:chgData name="正彰 八木" userId="0ef27fdd03dc4209" providerId="LiveId" clId="{47988C3E-4098-43A4-B30B-0578E2735097}" dt="2023-06-11T01:36:14.685" v="2055" actId="478"/>
          <ac:grpSpMkLst>
            <pc:docMk/>
            <pc:sldMk cId="1809096397" sldId="261"/>
            <ac:grpSpMk id="74" creationId="{05BB83D6-CB95-F996-5C9A-F34F6C997E89}"/>
          </ac:grpSpMkLst>
        </pc:grpChg>
        <pc:grpChg chg="del mod">
          <ac:chgData name="正彰 八木" userId="0ef27fdd03dc4209" providerId="LiveId" clId="{47988C3E-4098-43A4-B30B-0578E2735097}" dt="2023-06-11T01:46:44.391" v="2121" actId="165"/>
          <ac:grpSpMkLst>
            <pc:docMk/>
            <pc:sldMk cId="1809096397" sldId="261"/>
            <ac:grpSpMk id="127" creationId="{DBD38268-69E5-B6D9-B269-E3C641FEE375}"/>
          </ac:grpSpMkLst>
        </pc:grpChg>
        <pc:grpChg chg="add mod">
          <ac:chgData name="正彰 八木" userId="0ef27fdd03dc4209" providerId="LiveId" clId="{47988C3E-4098-43A4-B30B-0578E2735097}" dt="2023-06-11T01:51:00.715" v="2239" actId="164"/>
          <ac:grpSpMkLst>
            <pc:docMk/>
            <pc:sldMk cId="1809096397" sldId="261"/>
            <ac:grpSpMk id="174" creationId="{859C0BC0-8D92-FC76-9F4E-3DDDE57A2BC9}"/>
          </ac:grpSpMkLst>
        </pc:grpChg>
        <pc:grpChg chg="add mod">
          <ac:chgData name="正彰 八木" userId="0ef27fdd03dc4209" providerId="LiveId" clId="{47988C3E-4098-43A4-B30B-0578E2735097}" dt="2023-06-11T01:51:40.405" v="2256" actId="1076"/>
          <ac:grpSpMkLst>
            <pc:docMk/>
            <pc:sldMk cId="1809096397" sldId="261"/>
            <ac:grpSpMk id="177" creationId="{5E21D461-FBDA-806B-ACD9-1B8A54659762}"/>
          </ac:grpSpMkLst>
        </pc:grpChg>
        <pc:grpChg chg="add mod">
          <ac:chgData name="正彰 八木" userId="0ef27fdd03dc4209" providerId="LiveId" clId="{47988C3E-4098-43A4-B30B-0578E2735097}" dt="2023-06-11T01:51:34.449" v="2254" actId="1076"/>
          <ac:grpSpMkLst>
            <pc:docMk/>
            <pc:sldMk cId="1809096397" sldId="261"/>
            <ac:grpSpMk id="178" creationId="{B718BAEE-6B24-D469-41B1-21F72D606433}"/>
          </ac:grpSpMkLst>
        </pc:grpChg>
        <pc:grpChg chg="add mod">
          <ac:chgData name="正彰 八木" userId="0ef27fdd03dc4209" providerId="LiveId" clId="{47988C3E-4098-43A4-B30B-0578E2735097}" dt="2023-06-11T01:52:03.308" v="2260" actId="571"/>
          <ac:grpSpMkLst>
            <pc:docMk/>
            <pc:sldMk cId="1809096397" sldId="261"/>
            <ac:grpSpMk id="180" creationId="{AED7DC0E-D8ED-1FF5-5B57-7DA6BF882C2E}"/>
          </ac:grpSpMkLst>
        </pc:grpChg>
        <pc:grpChg chg="add mod">
          <ac:chgData name="正彰 八木" userId="0ef27fdd03dc4209" providerId="LiveId" clId="{47988C3E-4098-43A4-B30B-0578E2735097}" dt="2023-06-11T01:52:03.308" v="2260" actId="571"/>
          <ac:grpSpMkLst>
            <pc:docMk/>
            <pc:sldMk cId="1809096397" sldId="261"/>
            <ac:grpSpMk id="183" creationId="{6A76A148-6479-8539-FD6B-56B1AA0AD207}"/>
          </ac:grpSpMkLst>
        </pc:grpChg>
        <pc:grpChg chg="mod">
          <ac:chgData name="正彰 八木" userId="0ef27fdd03dc4209" providerId="LiveId" clId="{47988C3E-4098-43A4-B30B-0578E2735097}" dt="2023-06-11T01:52:03.308" v="2260" actId="571"/>
          <ac:grpSpMkLst>
            <pc:docMk/>
            <pc:sldMk cId="1809096397" sldId="261"/>
            <ac:grpSpMk id="184" creationId="{B6BB4BB9-4E13-899F-5E8F-D6F198231038}"/>
          </ac:grpSpMkLst>
        </pc:grpChg>
        <pc:grpChg chg="add mod">
          <ac:chgData name="正彰 八木" userId="0ef27fdd03dc4209" providerId="LiveId" clId="{47988C3E-4098-43A4-B30B-0578E2735097}" dt="2023-06-11T01:54:19.317" v="2298" actId="1038"/>
          <ac:grpSpMkLst>
            <pc:docMk/>
            <pc:sldMk cId="1809096397" sldId="261"/>
            <ac:grpSpMk id="200" creationId="{B751E1CC-D78F-6AF3-5437-CBCC2ADB13FC}"/>
          </ac:grpSpMkLst>
        </pc:grpChg>
        <pc:grpChg chg="add del mod">
          <ac:chgData name="正彰 八木" userId="0ef27fdd03dc4209" providerId="LiveId" clId="{47988C3E-4098-43A4-B30B-0578E2735097}" dt="2023-06-11T01:55:25.438" v="2328" actId="165"/>
          <ac:grpSpMkLst>
            <pc:docMk/>
            <pc:sldMk cId="1809096397" sldId="261"/>
            <ac:grpSpMk id="211" creationId="{CA6AB3BF-A46C-7A46-48BC-392216ED0934}"/>
          </ac:grpSpMkLst>
        </pc:grpChg>
        <pc:grpChg chg="add mod">
          <ac:chgData name="正彰 八木" userId="0ef27fdd03dc4209" providerId="LiveId" clId="{47988C3E-4098-43A4-B30B-0578E2735097}" dt="2023-06-11T01:55:45.014" v="2333" actId="14100"/>
          <ac:grpSpMkLst>
            <pc:docMk/>
            <pc:sldMk cId="1809096397" sldId="261"/>
            <ac:grpSpMk id="213" creationId="{B68475FC-F552-9EC9-7D2F-924B9DCD554D}"/>
          </ac:grpSpMkLst>
        </pc:grpChg>
        <pc:grpChg chg="add mod">
          <ac:chgData name="正彰 八木" userId="0ef27fdd03dc4209" providerId="LiveId" clId="{47988C3E-4098-43A4-B30B-0578E2735097}" dt="2023-06-11T01:58:40.918" v="2352" actId="1076"/>
          <ac:grpSpMkLst>
            <pc:docMk/>
            <pc:sldMk cId="1809096397" sldId="261"/>
            <ac:grpSpMk id="224" creationId="{C7CEC674-C1D5-8A7C-0E91-E70D77E1C4E2}"/>
          </ac:grpSpMkLst>
        </pc:grpChg>
        <pc:grpChg chg="add mod">
          <ac:chgData name="正彰 八木" userId="0ef27fdd03dc4209" providerId="LiveId" clId="{47988C3E-4098-43A4-B30B-0578E2735097}" dt="2023-06-11T01:58:40.918" v="2352" actId="1076"/>
          <ac:grpSpMkLst>
            <pc:docMk/>
            <pc:sldMk cId="1809096397" sldId="261"/>
            <ac:grpSpMk id="227" creationId="{82716FA2-71C3-CCA6-A2BB-785CD9829572}"/>
          </ac:grpSpMkLst>
        </pc:grpChg>
        <pc:grpChg chg="mod">
          <ac:chgData name="正彰 八木" userId="0ef27fdd03dc4209" providerId="LiveId" clId="{47988C3E-4098-43A4-B30B-0578E2735097}" dt="2023-06-11T01:58:33.852" v="2351"/>
          <ac:grpSpMkLst>
            <pc:docMk/>
            <pc:sldMk cId="1809096397" sldId="261"/>
            <ac:grpSpMk id="228" creationId="{3ACD697C-6CF9-BFA6-2C4C-6FBBAF45528E}"/>
          </ac:grpSpMkLst>
        </pc:grpChg>
        <pc:grpChg chg="add mod">
          <ac:chgData name="正彰 八木" userId="0ef27fdd03dc4209" providerId="LiveId" clId="{47988C3E-4098-43A4-B30B-0578E2735097}" dt="2023-06-11T01:58:56.156" v="2354" actId="1076"/>
          <ac:grpSpMkLst>
            <pc:docMk/>
            <pc:sldMk cId="1809096397" sldId="261"/>
            <ac:grpSpMk id="244" creationId="{D1B76B21-A23A-9C13-2BF4-2597174722BF}"/>
          </ac:grpSpMkLst>
        </pc:grpChg>
        <pc:grpChg chg="mod">
          <ac:chgData name="正彰 八木" userId="0ef27fdd03dc4209" providerId="LiveId" clId="{47988C3E-4098-43A4-B30B-0578E2735097}" dt="2023-06-11T01:58:53.283" v="2353" actId="571"/>
          <ac:grpSpMkLst>
            <pc:docMk/>
            <pc:sldMk cId="1809096397" sldId="261"/>
            <ac:grpSpMk id="245" creationId="{BCBCC597-5E6C-5F11-3B8B-2DFB643FF5AE}"/>
          </ac:grpSpMkLst>
        </pc:grpChg>
        <pc:picChg chg="del">
          <ac:chgData name="正彰 八木" userId="0ef27fdd03dc4209" providerId="LiveId" clId="{47988C3E-4098-43A4-B30B-0578E2735097}" dt="2023-06-11T00:47:55.753" v="980" actId="478"/>
          <ac:picMkLst>
            <pc:docMk/>
            <pc:sldMk cId="1809096397" sldId="261"/>
            <ac:picMk id="7" creationId="{C4FBA34E-EF44-AB4B-924D-66CF907B8BB1}"/>
          </ac:picMkLst>
        </pc:picChg>
        <pc:picChg chg="add del mod">
          <ac:chgData name="正彰 八木" userId="0ef27fdd03dc4209" providerId="LiveId" clId="{47988C3E-4098-43A4-B30B-0578E2735097}" dt="2023-06-11T01:24:54.434" v="1898" actId="27803"/>
          <ac:picMkLst>
            <pc:docMk/>
            <pc:sldMk cId="1809096397" sldId="261"/>
            <ac:picMk id="17" creationId="{DD2FFAE6-9FD6-82BB-32E3-3BD4719C99BB}"/>
          </ac:picMkLst>
        </pc:picChg>
        <pc:picChg chg="add mod">
          <ac:chgData name="正彰 八木" userId="0ef27fdd03dc4209" providerId="LiveId" clId="{47988C3E-4098-43A4-B30B-0578E2735097}" dt="2023-06-11T01:45:29.173" v="2112" actId="165"/>
          <ac:picMkLst>
            <pc:docMk/>
            <pc:sldMk cId="1809096397" sldId="261"/>
            <ac:picMk id="19" creationId="{52C86B2E-1CEF-C42E-953D-76D000E30923}"/>
          </ac:picMkLst>
        </pc:picChg>
        <pc:picChg chg="add mod">
          <ac:chgData name="正彰 八木" userId="0ef27fdd03dc4209" providerId="LiveId" clId="{47988C3E-4098-43A4-B30B-0578E2735097}" dt="2023-06-11T01:45:29.173" v="2112" actId="165"/>
          <ac:picMkLst>
            <pc:docMk/>
            <pc:sldMk cId="1809096397" sldId="261"/>
            <ac:picMk id="21" creationId="{E9BF00DB-71FD-69DD-4F08-243CAB8A3C81}"/>
          </ac:picMkLst>
        </pc:picChg>
        <pc:picChg chg="add del mod">
          <ac:chgData name="正彰 八木" userId="0ef27fdd03dc4209" providerId="LiveId" clId="{47988C3E-4098-43A4-B30B-0578E2735097}" dt="2023-06-11T01:30:02.365" v="1959" actId="27803"/>
          <ac:picMkLst>
            <pc:docMk/>
            <pc:sldMk cId="1809096397" sldId="261"/>
            <ac:picMk id="27" creationId="{EAC58211-D0B0-1935-E36B-BAD3CEC9808F}"/>
          </ac:picMkLst>
        </pc:picChg>
        <pc:picChg chg="add del mod">
          <ac:chgData name="正彰 八木" userId="0ef27fdd03dc4209" providerId="LiveId" clId="{47988C3E-4098-43A4-B30B-0578E2735097}" dt="2023-06-11T01:27:10.909" v="1915" actId="478"/>
          <ac:picMkLst>
            <pc:docMk/>
            <pc:sldMk cId="1809096397" sldId="261"/>
            <ac:picMk id="29" creationId="{37EF0057-0FC2-536A-CF1C-4C85F4C994C1}"/>
          </ac:picMkLst>
        </pc:picChg>
        <pc:picChg chg="mod">
          <ac:chgData name="正彰 八木" userId="0ef27fdd03dc4209" providerId="LiveId" clId="{47988C3E-4098-43A4-B30B-0578E2735097}" dt="2023-06-11T01:34:08.946" v="2025" actId="165"/>
          <ac:picMkLst>
            <pc:docMk/>
            <pc:sldMk cId="1809096397" sldId="261"/>
            <ac:picMk id="67" creationId="{9CB07D97-2C16-C7BA-1AA4-2750708AD733}"/>
          </ac:picMkLst>
        </pc:picChg>
        <pc:picChg chg="mod">
          <ac:chgData name="正彰 八木" userId="0ef27fdd03dc4209" providerId="LiveId" clId="{47988C3E-4098-43A4-B30B-0578E2735097}" dt="2023-06-11T01:34:08.946" v="2025" actId="165"/>
          <ac:picMkLst>
            <pc:docMk/>
            <pc:sldMk cId="1809096397" sldId="261"/>
            <ac:picMk id="68" creationId="{5B102519-A0F6-D267-4863-FDBC45D02E54}"/>
          </ac:picMkLst>
        </pc:picChg>
        <pc:picChg chg="mod">
          <ac:chgData name="正彰 八木" userId="0ef27fdd03dc4209" providerId="LiveId" clId="{47988C3E-4098-43A4-B30B-0578E2735097}" dt="2023-06-11T01:36:11.891" v="2054" actId="165"/>
          <ac:picMkLst>
            <pc:docMk/>
            <pc:sldMk cId="1809096397" sldId="261"/>
            <ac:picMk id="86" creationId="{D3CA0AB4-B9B3-915E-D2B5-9E93CB391A3A}"/>
          </ac:picMkLst>
        </pc:picChg>
        <pc:picChg chg="mod">
          <ac:chgData name="正彰 八木" userId="0ef27fdd03dc4209" providerId="LiveId" clId="{47988C3E-4098-43A4-B30B-0578E2735097}" dt="2023-06-11T01:36:11.891" v="2054" actId="165"/>
          <ac:picMkLst>
            <pc:docMk/>
            <pc:sldMk cId="1809096397" sldId="261"/>
            <ac:picMk id="87" creationId="{3EC9F01F-6207-7215-AFB3-7D3000BB3A5A}"/>
          </ac:picMkLst>
        </pc:picChg>
        <pc:picChg chg="add mod">
          <ac:chgData name="正彰 八木" userId="0ef27fdd03dc4209" providerId="LiveId" clId="{47988C3E-4098-43A4-B30B-0578E2735097}" dt="2023-06-11T01:50:59.178" v="2238" actId="164"/>
          <ac:picMkLst>
            <pc:docMk/>
            <pc:sldMk cId="1809096397" sldId="261"/>
            <ac:picMk id="123" creationId="{2BFD6869-3AC6-AB29-ACCE-533AE9121DE9}"/>
          </ac:picMkLst>
        </pc:picChg>
        <pc:picChg chg="add mod">
          <ac:chgData name="正彰 八木" userId="0ef27fdd03dc4209" providerId="LiveId" clId="{47988C3E-4098-43A4-B30B-0578E2735097}" dt="2023-06-11T01:49:57.108" v="2207" actId="164"/>
          <ac:picMkLst>
            <pc:docMk/>
            <pc:sldMk cId="1809096397" sldId="261"/>
            <ac:picMk id="125" creationId="{449FC728-736D-1955-4B18-A8C8AABFAEA8}"/>
          </ac:picMkLst>
        </pc:picChg>
        <pc:picChg chg="add del mod">
          <ac:chgData name="正彰 八木" userId="0ef27fdd03dc4209" providerId="LiveId" clId="{47988C3E-4098-43A4-B30B-0578E2735097}" dt="2023-06-11T01:46:36.623" v="2119" actId="27803"/>
          <ac:picMkLst>
            <pc:docMk/>
            <pc:sldMk cId="1809096397" sldId="261"/>
            <ac:picMk id="126" creationId="{C8EE243E-38FF-8B85-9D14-3B9EEBFF3713}"/>
          </ac:picMkLst>
        </pc:picChg>
        <pc:picChg chg="mod">
          <ac:chgData name="正彰 八木" userId="0ef27fdd03dc4209" providerId="LiveId" clId="{47988C3E-4098-43A4-B30B-0578E2735097}" dt="2023-06-11T01:52:03.308" v="2260" actId="571"/>
          <ac:picMkLst>
            <pc:docMk/>
            <pc:sldMk cId="1809096397" sldId="261"/>
            <ac:picMk id="181" creationId="{777D104C-EFD5-6494-F125-8E2823987F54}"/>
          </ac:picMkLst>
        </pc:picChg>
        <pc:picChg chg="mod">
          <ac:chgData name="正彰 八木" userId="0ef27fdd03dc4209" providerId="LiveId" clId="{47988C3E-4098-43A4-B30B-0578E2735097}" dt="2023-06-11T01:52:03.308" v="2260" actId="571"/>
          <ac:picMkLst>
            <pc:docMk/>
            <pc:sldMk cId="1809096397" sldId="261"/>
            <ac:picMk id="186" creationId="{39DB6438-5AE9-CEE4-EC31-A819C81C9801}"/>
          </ac:picMkLst>
        </pc:picChg>
        <pc:picChg chg="mod">
          <ac:chgData name="正彰 八木" userId="0ef27fdd03dc4209" providerId="LiveId" clId="{47988C3E-4098-43A4-B30B-0578E2735097}" dt="2023-06-11T01:53:33.811" v="2270" actId="571"/>
          <ac:picMkLst>
            <pc:docMk/>
            <pc:sldMk cId="1809096397" sldId="261"/>
            <ac:picMk id="201" creationId="{3CD6B4FD-023B-D9AA-5586-BB9BEC602B52}"/>
          </ac:picMkLst>
        </pc:picChg>
        <pc:picChg chg="mod">
          <ac:chgData name="正彰 八木" userId="0ef27fdd03dc4209" providerId="LiveId" clId="{47988C3E-4098-43A4-B30B-0578E2735097}" dt="2023-06-11T01:58:33.852" v="2351"/>
          <ac:picMkLst>
            <pc:docMk/>
            <pc:sldMk cId="1809096397" sldId="261"/>
            <ac:picMk id="225" creationId="{3F823E3C-9FAE-19B5-903C-7A6F0894B477}"/>
          </ac:picMkLst>
        </pc:picChg>
        <pc:picChg chg="mod">
          <ac:chgData name="正彰 八木" userId="0ef27fdd03dc4209" providerId="LiveId" clId="{47988C3E-4098-43A4-B30B-0578E2735097}" dt="2023-06-11T01:58:33.852" v="2351"/>
          <ac:picMkLst>
            <pc:docMk/>
            <pc:sldMk cId="1809096397" sldId="261"/>
            <ac:picMk id="230" creationId="{6FD8D548-B3D0-5BD1-E37F-EC154590AE8B}"/>
          </ac:picMkLst>
        </pc:picChg>
        <pc:picChg chg="mod">
          <ac:chgData name="正彰 八木" userId="0ef27fdd03dc4209" providerId="LiveId" clId="{47988C3E-4098-43A4-B30B-0578E2735097}" dt="2023-06-11T01:58:53.283" v="2353" actId="571"/>
          <ac:picMkLst>
            <pc:docMk/>
            <pc:sldMk cId="1809096397" sldId="261"/>
            <ac:picMk id="247" creationId="{0BA148EC-1F82-F830-C81A-F686BE291F64}"/>
          </ac:picMkLst>
        </pc:picChg>
        <pc:cxnChg chg="add mod topLvl">
          <ac:chgData name="正彰 八木" userId="0ef27fdd03dc4209" providerId="LiveId" clId="{47988C3E-4098-43A4-B30B-0578E2735097}" dt="2023-06-11T01:51:43.431" v="2257" actId="14100"/>
          <ac:cxnSpMkLst>
            <pc:docMk/>
            <pc:sldMk cId="1809096397" sldId="261"/>
            <ac:cxnSpMk id="40" creationId="{F418DD59-86F8-3DDF-E82C-3FEFD5737464}"/>
          </ac:cxnSpMkLst>
        </pc:cxnChg>
        <pc:cxnChg chg="add del mod">
          <ac:chgData name="正彰 八木" userId="0ef27fdd03dc4209" providerId="LiveId" clId="{47988C3E-4098-43A4-B30B-0578E2735097}" dt="2023-06-11T01:33:09.766" v="2020" actId="478"/>
          <ac:cxnSpMkLst>
            <pc:docMk/>
            <pc:sldMk cId="1809096397" sldId="261"/>
            <ac:cxnSpMk id="49" creationId="{1432F4C0-B2C6-174C-5A2F-BB360AAB1AA9}"/>
          </ac:cxnSpMkLst>
        </pc:cxnChg>
        <pc:cxnChg chg="mod topLvl">
          <ac:chgData name="正彰 八木" userId="0ef27fdd03dc4209" providerId="LiveId" clId="{47988C3E-4098-43A4-B30B-0578E2735097}" dt="2023-06-11T01:55:45.014" v="2333" actId="14100"/>
          <ac:cxnSpMkLst>
            <pc:docMk/>
            <pc:sldMk cId="1809096397" sldId="261"/>
            <ac:cxnSpMk id="58" creationId="{75525E49-0522-A8BD-676D-F33A7EB5BBD8}"/>
          </ac:cxnSpMkLst>
        </pc:cxnChg>
        <pc:cxnChg chg="del mod topLvl">
          <ac:chgData name="正彰 八木" userId="0ef27fdd03dc4209" providerId="LiveId" clId="{47988C3E-4098-43A4-B30B-0578E2735097}" dt="2023-06-11T01:36:15.519" v="2056" actId="478"/>
          <ac:cxnSpMkLst>
            <pc:docMk/>
            <pc:sldMk cId="1809096397" sldId="261"/>
            <ac:cxnSpMk id="77" creationId="{5B85BB56-FFA5-487B-A4E0-2441AB74E8B0}"/>
          </ac:cxnSpMkLst>
        </pc:cxnChg>
        <pc:cxnChg chg="add del mod">
          <ac:chgData name="正彰 八木" userId="0ef27fdd03dc4209" providerId="LiveId" clId="{47988C3E-4098-43A4-B30B-0578E2735097}" dt="2023-06-11T01:55:30.323" v="2330" actId="478"/>
          <ac:cxnSpMkLst>
            <pc:docMk/>
            <pc:sldMk cId="1809096397" sldId="261"/>
            <ac:cxnSpMk id="94" creationId="{68D6243D-5730-C88C-7B08-9F0781E1FF4B}"/>
          </ac:cxnSpMkLst>
        </pc:cxnChg>
        <pc:cxnChg chg="add mod">
          <ac:chgData name="正彰 八木" userId="0ef27fdd03dc4209" providerId="LiveId" clId="{47988C3E-4098-43A4-B30B-0578E2735097}" dt="2023-06-11T01:38:58.912" v="2106" actId="14100"/>
          <ac:cxnSpMkLst>
            <pc:docMk/>
            <pc:sldMk cId="1809096397" sldId="261"/>
            <ac:cxnSpMk id="102" creationId="{7A497924-EA25-3D14-2704-C42B408EB953}"/>
          </ac:cxnSpMkLst>
        </pc:cxnChg>
        <pc:cxnChg chg="add mod">
          <ac:chgData name="正彰 八木" userId="0ef27fdd03dc4209" providerId="LiveId" clId="{47988C3E-4098-43A4-B30B-0578E2735097}" dt="2023-06-11T01:42:52.296" v="2110" actId="14100"/>
          <ac:cxnSpMkLst>
            <pc:docMk/>
            <pc:sldMk cId="1809096397" sldId="261"/>
            <ac:cxnSpMk id="103" creationId="{EC556570-20E6-3C5B-7873-B5EFB002F514}"/>
          </ac:cxnSpMkLst>
        </pc:cxnChg>
        <pc:cxnChg chg="add mod">
          <ac:chgData name="正彰 八木" userId="0ef27fdd03dc4209" providerId="LiveId" clId="{47988C3E-4098-43A4-B30B-0578E2735097}" dt="2023-06-11T01:38:49.737" v="2104" actId="14100"/>
          <ac:cxnSpMkLst>
            <pc:docMk/>
            <pc:sldMk cId="1809096397" sldId="261"/>
            <ac:cxnSpMk id="106" creationId="{7120895B-0822-FE9C-CE40-53E1431683F3}"/>
          </ac:cxnSpMkLst>
        </pc:cxnChg>
        <pc:cxnChg chg="add mod">
          <ac:chgData name="正彰 八木" userId="0ef27fdd03dc4209" providerId="LiveId" clId="{47988C3E-4098-43A4-B30B-0578E2735097}" dt="2023-06-11T01:38:52.389" v="2105" actId="14100"/>
          <ac:cxnSpMkLst>
            <pc:docMk/>
            <pc:sldMk cId="1809096397" sldId="261"/>
            <ac:cxnSpMk id="111" creationId="{212CC41C-F705-EEBA-389F-2C1B657DD973}"/>
          </ac:cxnSpMkLst>
        </pc:cxnChg>
        <pc:cxnChg chg="add del mod">
          <ac:chgData name="正彰 八木" userId="0ef27fdd03dc4209" providerId="LiveId" clId="{47988C3E-4098-43A4-B30B-0578E2735097}" dt="2023-06-11T01:38:43.129" v="2103" actId="478"/>
          <ac:cxnSpMkLst>
            <pc:docMk/>
            <pc:sldMk cId="1809096397" sldId="261"/>
            <ac:cxnSpMk id="112" creationId="{4EAF40FA-5CE4-DE4D-0800-2B7274A12CF8}"/>
          </ac:cxnSpMkLst>
        </pc:cxnChg>
        <pc:cxnChg chg="add mod">
          <ac:chgData name="正彰 八木" userId="0ef27fdd03dc4209" providerId="LiveId" clId="{47988C3E-4098-43A4-B30B-0578E2735097}" dt="2023-06-11T01:49:57.108" v="2207" actId="164"/>
          <ac:cxnSpMkLst>
            <pc:docMk/>
            <pc:sldMk cId="1809096397" sldId="261"/>
            <ac:cxnSpMk id="164" creationId="{C440F6FF-2162-FCE4-4013-C6FF9CB60D3B}"/>
          </ac:cxnSpMkLst>
        </pc:cxnChg>
        <pc:cxnChg chg="add mod">
          <ac:chgData name="正彰 八木" userId="0ef27fdd03dc4209" providerId="LiveId" clId="{47988C3E-4098-43A4-B30B-0578E2735097}" dt="2023-06-11T01:49:57.108" v="2207" actId="164"/>
          <ac:cxnSpMkLst>
            <pc:docMk/>
            <pc:sldMk cId="1809096397" sldId="261"/>
            <ac:cxnSpMk id="165" creationId="{9E4B8346-CD86-5639-B01E-FD92DC78779B}"/>
          </ac:cxnSpMkLst>
        </pc:cxnChg>
        <pc:cxnChg chg="add mod">
          <ac:chgData name="正彰 八木" userId="0ef27fdd03dc4209" providerId="LiveId" clId="{47988C3E-4098-43A4-B30B-0578E2735097}" dt="2023-06-11T01:49:57.108" v="2207" actId="164"/>
          <ac:cxnSpMkLst>
            <pc:docMk/>
            <pc:sldMk cId="1809096397" sldId="261"/>
            <ac:cxnSpMk id="167" creationId="{FDEC2820-57C7-FE80-585F-1AC57AE7AD5D}"/>
          </ac:cxnSpMkLst>
        </pc:cxnChg>
        <pc:cxnChg chg="add mod">
          <ac:chgData name="正彰 八木" userId="0ef27fdd03dc4209" providerId="LiveId" clId="{47988C3E-4098-43A4-B30B-0578E2735097}" dt="2023-06-11T01:49:57.108" v="2207" actId="164"/>
          <ac:cxnSpMkLst>
            <pc:docMk/>
            <pc:sldMk cId="1809096397" sldId="261"/>
            <ac:cxnSpMk id="168" creationId="{0C25B758-C598-35CB-7644-762EEDCBAE5B}"/>
          </ac:cxnSpMkLst>
        </pc:cxnChg>
        <pc:cxnChg chg="add mod">
          <ac:chgData name="正彰 八木" userId="0ef27fdd03dc4209" providerId="LiveId" clId="{47988C3E-4098-43A4-B30B-0578E2735097}" dt="2023-06-11T01:49:57.108" v="2207" actId="164"/>
          <ac:cxnSpMkLst>
            <pc:docMk/>
            <pc:sldMk cId="1809096397" sldId="261"/>
            <ac:cxnSpMk id="171" creationId="{20A0D8D5-2875-1513-4420-33EA1846320F}"/>
          </ac:cxnSpMkLst>
        </pc:cxnChg>
        <pc:cxnChg chg="add mod">
          <ac:chgData name="正彰 八木" userId="0ef27fdd03dc4209" providerId="LiveId" clId="{47988C3E-4098-43A4-B30B-0578E2735097}" dt="2023-06-11T01:49:57.108" v="2207" actId="164"/>
          <ac:cxnSpMkLst>
            <pc:docMk/>
            <pc:sldMk cId="1809096397" sldId="261"/>
            <ac:cxnSpMk id="173" creationId="{179369F4-5BF1-30A2-9EC8-959798C9BEC5}"/>
          </ac:cxnSpMkLst>
        </pc:cxnChg>
        <pc:cxnChg chg="mod">
          <ac:chgData name="正彰 八木" userId="0ef27fdd03dc4209" providerId="LiveId" clId="{47988C3E-4098-43A4-B30B-0578E2735097}" dt="2023-06-11T01:52:03.308" v="2260" actId="571"/>
          <ac:cxnSpMkLst>
            <pc:docMk/>
            <pc:sldMk cId="1809096397" sldId="261"/>
            <ac:cxnSpMk id="193" creationId="{8B1B4F68-703F-94AB-765F-164F1766921A}"/>
          </ac:cxnSpMkLst>
        </pc:cxnChg>
        <pc:cxnChg chg="mod">
          <ac:chgData name="正彰 八木" userId="0ef27fdd03dc4209" providerId="LiveId" clId="{47988C3E-4098-43A4-B30B-0578E2735097}" dt="2023-06-11T01:52:03.308" v="2260" actId="571"/>
          <ac:cxnSpMkLst>
            <pc:docMk/>
            <pc:sldMk cId="1809096397" sldId="261"/>
            <ac:cxnSpMk id="194" creationId="{EF3C0877-C36D-2E0D-8392-7B0DA494D333}"/>
          </ac:cxnSpMkLst>
        </pc:cxnChg>
        <pc:cxnChg chg="mod">
          <ac:chgData name="正彰 八木" userId="0ef27fdd03dc4209" providerId="LiveId" clId="{47988C3E-4098-43A4-B30B-0578E2735097}" dt="2023-06-11T01:52:03.308" v="2260" actId="571"/>
          <ac:cxnSpMkLst>
            <pc:docMk/>
            <pc:sldMk cId="1809096397" sldId="261"/>
            <ac:cxnSpMk id="195" creationId="{A0EE06CE-47EC-1F3D-010B-F127EC8892FF}"/>
          </ac:cxnSpMkLst>
        </pc:cxnChg>
        <pc:cxnChg chg="mod">
          <ac:chgData name="正彰 八木" userId="0ef27fdd03dc4209" providerId="LiveId" clId="{47988C3E-4098-43A4-B30B-0578E2735097}" dt="2023-06-11T01:52:03.308" v="2260" actId="571"/>
          <ac:cxnSpMkLst>
            <pc:docMk/>
            <pc:sldMk cId="1809096397" sldId="261"/>
            <ac:cxnSpMk id="196" creationId="{D52AC9CC-27CD-BB76-DEFA-94C1C885725D}"/>
          </ac:cxnSpMkLst>
        </pc:cxnChg>
        <pc:cxnChg chg="mod">
          <ac:chgData name="正彰 八木" userId="0ef27fdd03dc4209" providerId="LiveId" clId="{47988C3E-4098-43A4-B30B-0578E2735097}" dt="2023-06-11T01:52:03.308" v="2260" actId="571"/>
          <ac:cxnSpMkLst>
            <pc:docMk/>
            <pc:sldMk cId="1809096397" sldId="261"/>
            <ac:cxnSpMk id="197" creationId="{E565ABB3-7E68-EF9C-CF6A-1EC1C540813B}"/>
          </ac:cxnSpMkLst>
        </pc:cxnChg>
        <pc:cxnChg chg="mod">
          <ac:chgData name="正彰 八木" userId="0ef27fdd03dc4209" providerId="LiveId" clId="{47988C3E-4098-43A4-B30B-0578E2735097}" dt="2023-06-11T01:52:03.308" v="2260" actId="571"/>
          <ac:cxnSpMkLst>
            <pc:docMk/>
            <pc:sldMk cId="1809096397" sldId="261"/>
            <ac:cxnSpMk id="198" creationId="{ECA7F566-415C-66E9-6819-1B4518C00A9E}"/>
          </ac:cxnSpMkLst>
        </pc:cxnChg>
        <pc:cxnChg chg="add mod">
          <ac:chgData name="正彰 八木" userId="0ef27fdd03dc4209" providerId="LiveId" clId="{47988C3E-4098-43A4-B30B-0578E2735097}" dt="2023-06-11T01:56:42.370" v="2342" actId="14100"/>
          <ac:cxnSpMkLst>
            <pc:docMk/>
            <pc:sldMk cId="1809096397" sldId="261"/>
            <ac:cxnSpMk id="215" creationId="{7DDD254E-B614-9BCF-45AF-9208ED3759D3}"/>
          </ac:cxnSpMkLst>
        </pc:cxnChg>
        <pc:cxnChg chg="add mod">
          <ac:chgData name="正彰 八木" userId="0ef27fdd03dc4209" providerId="LiveId" clId="{47988C3E-4098-43A4-B30B-0578E2735097}" dt="2023-06-11T01:56:45.047" v="2344" actId="571"/>
          <ac:cxnSpMkLst>
            <pc:docMk/>
            <pc:sldMk cId="1809096397" sldId="261"/>
            <ac:cxnSpMk id="219" creationId="{45FE0DB2-1A5D-28F0-9F06-517141491C7B}"/>
          </ac:cxnSpMkLst>
        </pc:cxnChg>
        <pc:cxnChg chg="add mod">
          <ac:chgData name="正彰 八木" userId="0ef27fdd03dc4209" providerId="LiveId" clId="{47988C3E-4098-43A4-B30B-0578E2735097}" dt="2023-06-11T01:57:10.577" v="2348" actId="14100"/>
          <ac:cxnSpMkLst>
            <pc:docMk/>
            <pc:sldMk cId="1809096397" sldId="261"/>
            <ac:cxnSpMk id="220" creationId="{99015236-36D0-E14A-6AD1-62DE3165D9AF}"/>
          </ac:cxnSpMkLst>
        </pc:cxnChg>
        <pc:cxnChg chg="mod">
          <ac:chgData name="正彰 八木" userId="0ef27fdd03dc4209" providerId="LiveId" clId="{47988C3E-4098-43A4-B30B-0578E2735097}" dt="2023-06-11T01:58:33.852" v="2351"/>
          <ac:cxnSpMkLst>
            <pc:docMk/>
            <pc:sldMk cId="1809096397" sldId="261"/>
            <ac:cxnSpMk id="237" creationId="{AE9F517B-6A61-2B40-A8B0-BF086C2C6D5E}"/>
          </ac:cxnSpMkLst>
        </pc:cxnChg>
        <pc:cxnChg chg="mod">
          <ac:chgData name="正彰 八木" userId="0ef27fdd03dc4209" providerId="LiveId" clId="{47988C3E-4098-43A4-B30B-0578E2735097}" dt="2023-06-11T01:58:33.852" v="2351"/>
          <ac:cxnSpMkLst>
            <pc:docMk/>
            <pc:sldMk cId="1809096397" sldId="261"/>
            <ac:cxnSpMk id="238" creationId="{D27BEF84-C12C-E078-9DD1-1597C993B25B}"/>
          </ac:cxnSpMkLst>
        </pc:cxnChg>
        <pc:cxnChg chg="mod">
          <ac:chgData name="正彰 八木" userId="0ef27fdd03dc4209" providerId="LiveId" clId="{47988C3E-4098-43A4-B30B-0578E2735097}" dt="2023-06-11T01:58:33.852" v="2351"/>
          <ac:cxnSpMkLst>
            <pc:docMk/>
            <pc:sldMk cId="1809096397" sldId="261"/>
            <ac:cxnSpMk id="239" creationId="{F02EFBED-802B-4D38-786E-B8CE9D4DAA24}"/>
          </ac:cxnSpMkLst>
        </pc:cxnChg>
        <pc:cxnChg chg="mod">
          <ac:chgData name="正彰 八木" userId="0ef27fdd03dc4209" providerId="LiveId" clId="{47988C3E-4098-43A4-B30B-0578E2735097}" dt="2023-06-11T01:58:33.852" v="2351"/>
          <ac:cxnSpMkLst>
            <pc:docMk/>
            <pc:sldMk cId="1809096397" sldId="261"/>
            <ac:cxnSpMk id="240" creationId="{5A7AEB07-88DD-494C-AE3B-97E22B4F3CA8}"/>
          </ac:cxnSpMkLst>
        </pc:cxnChg>
        <pc:cxnChg chg="mod">
          <ac:chgData name="正彰 八木" userId="0ef27fdd03dc4209" providerId="LiveId" clId="{47988C3E-4098-43A4-B30B-0578E2735097}" dt="2023-06-11T01:58:33.852" v="2351"/>
          <ac:cxnSpMkLst>
            <pc:docMk/>
            <pc:sldMk cId="1809096397" sldId="261"/>
            <ac:cxnSpMk id="241" creationId="{01606C3C-0350-B7EF-833E-873EE7A09038}"/>
          </ac:cxnSpMkLst>
        </pc:cxnChg>
        <pc:cxnChg chg="mod">
          <ac:chgData name="正彰 八木" userId="0ef27fdd03dc4209" providerId="LiveId" clId="{47988C3E-4098-43A4-B30B-0578E2735097}" dt="2023-06-11T01:58:33.852" v="2351"/>
          <ac:cxnSpMkLst>
            <pc:docMk/>
            <pc:sldMk cId="1809096397" sldId="261"/>
            <ac:cxnSpMk id="242" creationId="{319C4919-5E0C-E7FD-4002-E8567564E53A}"/>
          </ac:cxnSpMkLst>
        </pc:cxnChg>
        <pc:cxnChg chg="add mod">
          <ac:chgData name="正彰 八木" userId="0ef27fdd03dc4209" providerId="LiveId" clId="{47988C3E-4098-43A4-B30B-0578E2735097}" dt="2023-06-11T01:58:40.918" v="2352" actId="1076"/>
          <ac:cxnSpMkLst>
            <pc:docMk/>
            <pc:sldMk cId="1809096397" sldId="261"/>
            <ac:cxnSpMk id="243" creationId="{BD7C4331-D591-333B-7360-9A3FB551F604}"/>
          </ac:cxnSpMkLst>
        </pc:cxnChg>
        <pc:cxnChg chg="mod">
          <ac:chgData name="正彰 八木" userId="0ef27fdd03dc4209" providerId="LiveId" clId="{47988C3E-4098-43A4-B30B-0578E2735097}" dt="2023-06-11T01:58:53.283" v="2353" actId="571"/>
          <ac:cxnSpMkLst>
            <pc:docMk/>
            <pc:sldMk cId="1809096397" sldId="261"/>
            <ac:cxnSpMk id="254" creationId="{5E6B3337-5DF0-C2E6-D0FC-88D48CEAE2FD}"/>
          </ac:cxnSpMkLst>
        </pc:cxnChg>
        <pc:cxnChg chg="mod">
          <ac:chgData name="正彰 八木" userId="0ef27fdd03dc4209" providerId="LiveId" clId="{47988C3E-4098-43A4-B30B-0578E2735097}" dt="2023-06-11T01:58:53.283" v="2353" actId="571"/>
          <ac:cxnSpMkLst>
            <pc:docMk/>
            <pc:sldMk cId="1809096397" sldId="261"/>
            <ac:cxnSpMk id="255" creationId="{08E62C9A-9347-5EB2-7F1A-B579C742F81D}"/>
          </ac:cxnSpMkLst>
        </pc:cxnChg>
        <pc:cxnChg chg="mod">
          <ac:chgData name="正彰 八木" userId="0ef27fdd03dc4209" providerId="LiveId" clId="{47988C3E-4098-43A4-B30B-0578E2735097}" dt="2023-06-11T01:58:53.283" v="2353" actId="571"/>
          <ac:cxnSpMkLst>
            <pc:docMk/>
            <pc:sldMk cId="1809096397" sldId="261"/>
            <ac:cxnSpMk id="256" creationId="{08FCBF5D-4540-6FBA-8C0E-7F46BEC1C47B}"/>
          </ac:cxnSpMkLst>
        </pc:cxnChg>
        <pc:cxnChg chg="mod">
          <ac:chgData name="正彰 八木" userId="0ef27fdd03dc4209" providerId="LiveId" clId="{47988C3E-4098-43A4-B30B-0578E2735097}" dt="2023-06-11T01:58:53.283" v="2353" actId="571"/>
          <ac:cxnSpMkLst>
            <pc:docMk/>
            <pc:sldMk cId="1809096397" sldId="261"/>
            <ac:cxnSpMk id="257" creationId="{F4AFD5AA-3E2A-F1E5-5451-95E73699394F}"/>
          </ac:cxnSpMkLst>
        </pc:cxnChg>
        <pc:cxnChg chg="mod">
          <ac:chgData name="正彰 八木" userId="0ef27fdd03dc4209" providerId="LiveId" clId="{47988C3E-4098-43A4-B30B-0578E2735097}" dt="2023-06-11T01:58:53.283" v="2353" actId="571"/>
          <ac:cxnSpMkLst>
            <pc:docMk/>
            <pc:sldMk cId="1809096397" sldId="261"/>
            <ac:cxnSpMk id="258" creationId="{32114E49-3829-F1BB-EE9D-683283741BBC}"/>
          </ac:cxnSpMkLst>
        </pc:cxnChg>
        <pc:cxnChg chg="mod">
          <ac:chgData name="正彰 八木" userId="0ef27fdd03dc4209" providerId="LiveId" clId="{47988C3E-4098-43A4-B30B-0578E2735097}" dt="2023-06-11T01:58:53.283" v="2353" actId="571"/>
          <ac:cxnSpMkLst>
            <pc:docMk/>
            <pc:sldMk cId="1809096397" sldId="261"/>
            <ac:cxnSpMk id="259" creationId="{ED6191A5-AF4D-7B2C-7CEC-2C4633FC86CA}"/>
          </ac:cxnSpMkLst>
        </pc:cxnChg>
        <pc:cxnChg chg="add mod">
          <ac:chgData name="正彰 八木" userId="0ef27fdd03dc4209" providerId="LiveId" clId="{47988C3E-4098-43A4-B30B-0578E2735097}" dt="2023-06-11T01:59:08.351" v="2358" actId="14100"/>
          <ac:cxnSpMkLst>
            <pc:docMk/>
            <pc:sldMk cId="1809096397" sldId="261"/>
            <ac:cxnSpMk id="260" creationId="{B4156306-E087-1240-F967-3942381CD3E8}"/>
          </ac:cxnSpMkLst>
        </pc:cxnChg>
      </pc:sldChg>
      <pc:sldChg chg="del">
        <pc:chgData name="正彰 八木" userId="0ef27fdd03dc4209" providerId="LiveId" clId="{47988C3E-4098-43A4-B30B-0578E2735097}" dt="2023-06-11T07:20:22.102" v="10591" actId="47"/>
        <pc:sldMkLst>
          <pc:docMk/>
          <pc:sldMk cId="407539709" sldId="262"/>
        </pc:sldMkLst>
      </pc:sldChg>
      <pc:sldChg chg="del">
        <pc:chgData name="正彰 八木" userId="0ef27fdd03dc4209" providerId="LiveId" clId="{47988C3E-4098-43A4-B30B-0578E2735097}" dt="2023-06-11T07:20:22.102" v="10591" actId="47"/>
        <pc:sldMkLst>
          <pc:docMk/>
          <pc:sldMk cId="485674522" sldId="263"/>
        </pc:sldMkLst>
      </pc:sldChg>
      <pc:sldChg chg="del">
        <pc:chgData name="正彰 八木" userId="0ef27fdd03dc4209" providerId="LiveId" clId="{47988C3E-4098-43A4-B30B-0578E2735097}" dt="2023-06-11T07:20:22.102" v="10591" actId="47"/>
        <pc:sldMkLst>
          <pc:docMk/>
          <pc:sldMk cId="3801255259" sldId="264"/>
        </pc:sldMkLst>
      </pc:sldChg>
      <pc:sldChg chg="del">
        <pc:chgData name="正彰 八木" userId="0ef27fdd03dc4209" providerId="LiveId" clId="{47988C3E-4098-43A4-B30B-0578E2735097}" dt="2023-06-11T07:20:22.102" v="10591" actId="47"/>
        <pc:sldMkLst>
          <pc:docMk/>
          <pc:sldMk cId="438888314" sldId="265"/>
        </pc:sldMkLst>
      </pc:sldChg>
      <pc:sldChg chg="del">
        <pc:chgData name="正彰 八木" userId="0ef27fdd03dc4209" providerId="LiveId" clId="{47988C3E-4098-43A4-B30B-0578E2735097}" dt="2023-06-11T07:20:22.102" v="10591" actId="47"/>
        <pc:sldMkLst>
          <pc:docMk/>
          <pc:sldMk cId="4143016853" sldId="266"/>
        </pc:sldMkLst>
      </pc:sldChg>
      <pc:sldChg chg="del">
        <pc:chgData name="正彰 八木" userId="0ef27fdd03dc4209" providerId="LiveId" clId="{47988C3E-4098-43A4-B30B-0578E2735097}" dt="2023-06-11T07:20:22.102" v="10591" actId="47"/>
        <pc:sldMkLst>
          <pc:docMk/>
          <pc:sldMk cId="789435303" sldId="267"/>
        </pc:sldMkLst>
      </pc:sldChg>
      <pc:sldChg chg="del">
        <pc:chgData name="正彰 八木" userId="0ef27fdd03dc4209" providerId="LiveId" clId="{47988C3E-4098-43A4-B30B-0578E2735097}" dt="2023-06-11T07:20:22.102" v="10591" actId="47"/>
        <pc:sldMkLst>
          <pc:docMk/>
          <pc:sldMk cId="2321922394" sldId="268"/>
        </pc:sldMkLst>
      </pc:sldChg>
      <pc:sldChg chg="del">
        <pc:chgData name="正彰 八木" userId="0ef27fdd03dc4209" providerId="LiveId" clId="{47988C3E-4098-43A4-B30B-0578E2735097}" dt="2023-06-11T07:20:22.102" v="10591" actId="47"/>
        <pc:sldMkLst>
          <pc:docMk/>
          <pc:sldMk cId="3004172127" sldId="269"/>
        </pc:sldMkLst>
      </pc:sldChg>
      <pc:sldChg chg="del">
        <pc:chgData name="正彰 八木" userId="0ef27fdd03dc4209" providerId="LiveId" clId="{47988C3E-4098-43A4-B30B-0578E2735097}" dt="2023-06-11T07:20:22.102" v="10591" actId="47"/>
        <pc:sldMkLst>
          <pc:docMk/>
          <pc:sldMk cId="3829449269" sldId="270"/>
        </pc:sldMkLst>
      </pc:sldChg>
      <pc:sldChg chg="addSp delSp modSp mod">
        <pc:chgData name="正彰 八木" userId="0ef27fdd03dc4209" providerId="LiveId" clId="{47988C3E-4098-43A4-B30B-0578E2735097}" dt="2023-06-11T00:47:31.366" v="946"/>
        <pc:sldMkLst>
          <pc:docMk/>
          <pc:sldMk cId="1085656239" sldId="271"/>
        </pc:sldMkLst>
        <pc:spChg chg="del">
          <ac:chgData name="正彰 八木" userId="0ef27fdd03dc4209" providerId="LiveId" clId="{47988C3E-4098-43A4-B30B-0578E2735097}" dt="2023-06-11T00:47:31.313" v="945" actId="478"/>
          <ac:spMkLst>
            <pc:docMk/>
            <pc:sldMk cId="1085656239" sldId="271"/>
            <ac:spMk id="6" creationId="{BB026D18-E2B3-51EC-C7F3-A695CA049852}"/>
          </ac:spMkLst>
        </pc:spChg>
        <pc:spChg chg="add mod">
          <ac:chgData name="正彰 八木" userId="0ef27fdd03dc4209" providerId="LiveId" clId="{47988C3E-4098-43A4-B30B-0578E2735097}" dt="2023-06-11T00:47:31.366" v="946"/>
          <ac:spMkLst>
            <pc:docMk/>
            <pc:sldMk cId="1085656239" sldId="271"/>
            <ac:spMk id="8" creationId="{3FA80295-DCBE-49A1-700D-474FB5AA1DBD}"/>
          </ac:spMkLst>
        </pc:spChg>
      </pc:sldChg>
      <pc:sldChg chg="del">
        <pc:chgData name="正彰 八木" userId="0ef27fdd03dc4209" providerId="LiveId" clId="{47988C3E-4098-43A4-B30B-0578E2735097}" dt="2023-06-11T07:20:22.102" v="10591" actId="47"/>
        <pc:sldMkLst>
          <pc:docMk/>
          <pc:sldMk cId="1524389967" sldId="272"/>
        </pc:sldMkLst>
      </pc:sldChg>
      <pc:sldChg chg="del">
        <pc:chgData name="正彰 八木" userId="0ef27fdd03dc4209" providerId="LiveId" clId="{47988C3E-4098-43A4-B30B-0578E2735097}" dt="2023-06-11T07:20:22.102" v="10591" actId="47"/>
        <pc:sldMkLst>
          <pc:docMk/>
          <pc:sldMk cId="355082211" sldId="273"/>
        </pc:sldMkLst>
      </pc:sldChg>
      <pc:sldChg chg="del">
        <pc:chgData name="正彰 八木" userId="0ef27fdd03dc4209" providerId="LiveId" clId="{47988C3E-4098-43A4-B30B-0578E2735097}" dt="2023-06-11T07:20:22.102" v="10591" actId="47"/>
        <pc:sldMkLst>
          <pc:docMk/>
          <pc:sldMk cId="86655736" sldId="274"/>
        </pc:sldMkLst>
      </pc:sldChg>
      <pc:sldChg chg="del">
        <pc:chgData name="正彰 八木" userId="0ef27fdd03dc4209" providerId="LiveId" clId="{47988C3E-4098-43A4-B30B-0578E2735097}" dt="2023-06-11T07:20:22.102" v="10591" actId="47"/>
        <pc:sldMkLst>
          <pc:docMk/>
          <pc:sldMk cId="4233097103" sldId="277"/>
        </pc:sldMkLst>
      </pc:sldChg>
      <pc:sldChg chg="modSp mod">
        <pc:chgData name="正彰 八木" userId="0ef27fdd03dc4209" providerId="LiveId" clId="{47988C3E-4098-43A4-B30B-0578E2735097}" dt="2023-06-11T00:46:22.127" v="806" actId="404"/>
        <pc:sldMkLst>
          <pc:docMk/>
          <pc:sldMk cId="3671226016" sldId="278"/>
        </pc:sldMkLst>
        <pc:spChg chg="mod">
          <ac:chgData name="正彰 八木" userId="0ef27fdd03dc4209" providerId="LiveId" clId="{47988C3E-4098-43A4-B30B-0578E2735097}" dt="2023-06-11T00:45:15.413" v="680" actId="20577"/>
          <ac:spMkLst>
            <pc:docMk/>
            <pc:sldMk cId="3671226016" sldId="278"/>
            <ac:spMk id="4" creationId="{0F02D118-6777-D0D9-6261-2978C1E78EF2}"/>
          </ac:spMkLst>
        </pc:spChg>
        <pc:spChg chg="mod">
          <ac:chgData name="正彰 八木" userId="0ef27fdd03dc4209" providerId="LiveId" clId="{47988C3E-4098-43A4-B30B-0578E2735097}" dt="2023-06-11T00:45:30.418" v="705" actId="20577"/>
          <ac:spMkLst>
            <pc:docMk/>
            <pc:sldMk cId="3671226016" sldId="278"/>
            <ac:spMk id="8" creationId="{1B180BE3-1A1B-1F79-8FAF-D7B9E38B7835}"/>
          </ac:spMkLst>
        </pc:spChg>
        <pc:spChg chg="mod">
          <ac:chgData name="正彰 八木" userId="0ef27fdd03dc4209" providerId="LiveId" clId="{47988C3E-4098-43A4-B30B-0578E2735097}" dt="2023-06-11T00:46:22.127" v="806" actId="404"/>
          <ac:spMkLst>
            <pc:docMk/>
            <pc:sldMk cId="3671226016" sldId="278"/>
            <ac:spMk id="10" creationId="{F0CB3F0F-2F39-299B-FD91-5CF7D5F1B42F}"/>
          </ac:spMkLst>
        </pc:spChg>
      </pc:sldChg>
      <pc:sldChg chg="del">
        <pc:chgData name="正彰 八木" userId="0ef27fdd03dc4209" providerId="LiveId" clId="{47988C3E-4098-43A4-B30B-0578E2735097}" dt="2023-06-11T07:20:22.102" v="10591" actId="47"/>
        <pc:sldMkLst>
          <pc:docMk/>
          <pc:sldMk cId="3952309661" sldId="279"/>
        </pc:sldMkLst>
      </pc:sldChg>
      <pc:sldChg chg="del">
        <pc:chgData name="正彰 八木" userId="0ef27fdd03dc4209" providerId="LiveId" clId="{47988C3E-4098-43A4-B30B-0578E2735097}" dt="2023-06-11T07:20:22.102" v="10591" actId="47"/>
        <pc:sldMkLst>
          <pc:docMk/>
          <pc:sldMk cId="3946738760" sldId="281"/>
        </pc:sldMkLst>
      </pc:sldChg>
      <pc:sldChg chg="del">
        <pc:chgData name="正彰 八木" userId="0ef27fdd03dc4209" providerId="LiveId" clId="{47988C3E-4098-43A4-B30B-0578E2735097}" dt="2023-06-11T07:20:22.102" v="10591" actId="47"/>
        <pc:sldMkLst>
          <pc:docMk/>
          <pc:sldMk cId="1091032002" sldId="282"/>
        </pc:sldMkLst>
      </pc:sldChg>
      <pc:sldChg chg="del">
        <pc:chgData name="正彰 八木" userId="0ef27fdd03dc4209" providerId="LiveId" clId="{47988C3E-4098-43A4-B30B-0578E2735097}" dt="2023-06-11T07:20:22.102" v="10591" actId="47"/>
        <pc:sldMkLst>
          <pc:docMk/>
          <pc:sldMk cId="1213841157" sldId="283"/>
        </pc:sldMkLst>
      </pc:sldChg>
      <pc:sldChg chg="del">
        <pc:chgData name="正彰 八木" userId="0ef27fdd03dc4209" providerId="LiveId" clId="{47988C3E-4098-43A4-B30B-0578E2735097}" dt="2023-06-11T07:20:22.102" v="10591" actId="47"/>
        <pc:sldMkLst>
          <pc:docMk/>
          <pc:sldMk cId="4045098603" sldId="284"/>
        </pc:sldMkLst>
      </pc:sldChg>
      <pc:sldChg chg="del">
        <pc:chgData name="正彰 八木" userId="0ef27fdd03dc4209" providerId="LiveId" clId="{47988C3E-4098-43A4-B30B-0578E2735097}" dt="2023-06-11T07:20:22.102" v="10591" actId="47"/>
        <pc:sldMkLst>
          <pc:docMk/>
          <pc:sldMk cId="2746029651" sldId="285"/>
        </pc:sldMkLst>
      </pc:sldChg>
      <pc:sldChg chg="del">
        <pc:chgData name="正彰 八木" userId="0ef27fdd03dc4209" providerId="LiveId" clId="{47988C3E-4098-43A4-B30B-0578E2735097}" dt="2023-06-11T07:20:22.102" v="10591" actId="47"/>
        <pc:sldMkLst>
          <pc:docMk/>
          <pc:sldMk cId="2810530604" sldId="286"/>
        </pc:sldMkLst>
      </pc:sldChg>
      <pc:sldChg chg="del">
        <pc:chgData name="正彰 八木" userId="0ef27fdd03dc4209" providerId="LiveId" clId="{47988C3E-4098-43A4-B30B-0578E2735097}" dt="2023-06-11T07:20:22.102" v="10591" actId="47"/>
        <pc:sldMkLst>
          <pc:docMk/>
          <pc:sldMk cId="1407398430" sldId="287"/>
        </pc:sldMkLst>
      </pc:sldChg>
      <pc:sldChg chg="del">
        <pc:chgData name="正彰 八木" userId="0ef27fdd03dc4209" providerId="LiveId" clId="{47988C3E-4098-43A4-B30B-0578E2735097}" dt="2023-06-11T07:20:22.102" v="10591" actId="47"/>
        <pc:sldMkLst>
          <pc:docMk/>
          <pc:sldMk cId="3539285281" sldId="288"/>
        </pc:sldMkLst>
      </pc:sldChg>
      <pc:sldChg chg="del">
        <pc:chgData name="正彰 八木" userId="0ef27fdd03dc4209" providerId="LiveId" clId="{47988C3E-4098-43A4-B30B-0578E2735097}" dt="2023-06-11T07:20:22.102" v="10591" actId="47"/>
        <pc:sldMkLst>
          <pc:docMk/>
          <pc:sldMk cId="3175184331" sldId="289"/>
        </pc:sldMkLst>
      </pc:sldChg>
      <pc:sldChg chg="del">
        <pc:chgData name="正彰 八木" userId="0ef27fdd03dc4209" providerId="LiveId" clId="{47988C3E-4098-43A4-B30B-0578E2735097}" dt="2023-06-11T07:20:22.102" v="10591" actId="47"/>
        <pc:sldMkLst>
          <pc:docMk/>
          <pc:sldMk cId="2265336410" sldId="290"/>
        </pc:sldMkLst>
      </pc:sldChg>
      <pc:sldChg chg="del">
        <pc:chgData name="正彰 八木" userId="0ef27fdd03dc4209" providerId="LiveId" clId="{47988C3E-4098-43A4-B30B-0578E2735097}" dt="2023-06-11T07:20:22.102" v="10591" actId="47"/>
        <pc:sldMkLst>
          <pc:docMk/>
          <pc:sldMk cId="3980158050" sldId="291"/>
        </pc:sldMkLst>
      </pc:sldChg>
      <pc:sldChg chg="addSp delSp modSp add mod">
        <pc:chgData name="正彰 八木" userId="0ef27fdd03dc4209" providerId="LiveId" clId="{47988C3E-4098-43A4-B30B-0578E2735097}" dt="2023-06-11T06:14:43.663" v="7078" actId="14100"/>
        <pc:sldMkLst>
          <pc:docMk/>
          <pc:sldMk cId="2351753373" sldId="292"/>
        </pc:sldMkLst>
        <pc:spChg chg="mod">
          <ac:chgData name="正彰 八木" userId="0ef27fdd03dc4209" providerId="LiveId" clId="{47988C3E-4098-43A4-B30B-0578E2735097}" dt="2023-06-11T00:06:48.092" v="78" actId="20577"/>
          <ac:spMkLst>
            <pc:docMk/>
            <pc:sldMk cId="2351753373" sldId="292"/>
            <ac:spMk id="2" creationId="{A1CF63DA-6288-45F4-D1E8-7BAB2F87FF5A}"/>
          </ac:spMkLst>
        </pc:spChg>
        <pc:spChg chg="mod">
          <ac:chgData name="正彰 八木" userId="0ef27fdd03dc4209" providerId="LiveId" clId="{47988C3E-4098-43A4-B30B-0578E2735097}" dt="2023-06-11T06:05:57.910" v="6735" actId="20577"/>
          <ac:spMkLst>
            <pc:docMk/>
            <pc:sldMk cId="2351753373" sldId="292"/>
            <ac:spMk id="4" creationId="{0F02D118-6777-D0D9-6261-2978C1E78EF2}"/>
          </ac:spMkLst>
        </pc:spChg>
        <pc:spChg chg="del">
          <ac:chgData name="正彰 八木" userId="0ef27fdd03dc4209" providerId="LiveId" clId="{47988C3E-4098-43A4-B30B-0578E2735097}" dt="2023-06-11T00:09:01.359" v="400" actId="478"/>
          <ac:spMkLst>
            <pc:docMk/>
            <pc:sldMk cId="2351753373" sldId="292"/>
            <ac:spMk id="6" creationId="{115BFD5F-A7FD-7AEE-C4D0-0ED231B2E598}"/>
          </ac:spMkLst>
        </pc:spChg>
        <pc:spChg chg="del">
          <ac:chgData name="正彰 八木" userId="0ef27fdd03dc4209" providerId="LiveId" clId="{47988C3E-4098-43A4-B30B-0578E2735097}" dt="2023-06-11T00:09:01.359" v="400" actId="478"/>
          <ac:spMkLst>
            <pc:docMk/>
            <pc:sldMk cId="2351753373" sldId="292"/>
            <ac:spMk id="7" creationId="{792914E4-9C8A-53DC-32F2-DB18367C00A8}"/>
          </ac:spMkLst>
        </pc:spChg>
        <pc:spChg chg="del">
          <ac:chgData name="正彰 八木" userId="0ef27fdd03dc4209" providerId="LiveId" clId="{47988C3E-4098-43A4-B30B-0578E2735097}" dt="2023-06-11T00:09:01.359" v="400" actId="478"/>
          <ac:spMkLst>
            <pc:docMk/>
            <pc:sldMk cId="2351753373" sldId="292"/>
            <ac:spMk id="8" creationId="{1B180BE3-1A1B-1F79-8FAF-D7B9E38B7835}"/>
          </ac:spMkLst>
        </pc:spChg>
        <pc:spChg chg="del">
          <ac:chgData name="正彰 八木" userId="0ef27fdd03dc4209" providerId="LiveId" clId="{47988C3E-4098-43A4-B30B-0578E2735097}" dt="2023-06-11T00:09:01.359" v="400" actId="478"/>
          <ac:spMkLst>
            <pc:docMk/>
            <pc:sldMk cId="2351753373" sldId="292"/>
            <ac:spMk id="9" creationId="{17D93137-61C2-75FE-9DF0-8C3449A17D62}"/>
          </ac:spMkLst>
        </pc:spChg>
        <pc:spChg chg="del">
          <ac:chgData name="正彰 八木" userId="0ef27fdd03dc4209" providerId="LiveId" clId="{47988C3E-4098-43A4-B30B-0578E2735097}" dt="2023-06-11T00:09:01.359" v="400" actId="478"/>
          <ac:spMkLst>
            <pc:docMk/>
            <pc:sldMk cId="2351753373" sldId="292"/>
            <ac:spMk id="10" creationId="{F0CB3F0F-2F39-299B-FD91-5CF7D5F1B42F}"/>
          </ac:spMkLst>
        </pc:spChg>
        <pc:spChg chg="add del mod">
          <ac:chgData name="正彰 八木" userId="0ef27fdd03dc4209" providerId="LiveId" clId="{47988C3E-4098-43A4-B30B-0578E2735097}" dt="2023-06-11T05:55:03.198" v="6342" actId="478"/>
          <ac:spMkLst>
            <pc:docMk/>
            <pc:sldMk cId="2351753373" sldId="292"/>
            <ac:spMk id="11" creationId="{E1B59768-8658-AAB8-F080-BD8B7D2EA693}"/>
          </ac:spMkLst>
        </pc:spChg>
        <pc:spChg chg="add mod">
          <ac:chgData name="正彰 八木" userId="0ef27fdd03dc4209" providerId="LiveId" clId="{47988C3E-4098-43A4-B30B-0578E2735097}" dt="2023-06-11T05:58:07.323" v="6436" actId="165"/>
          <ac:spMkLst>
            <pc:docMk/>
            <pc:sldMk cId="2351753373" sldId="292"/>
            <ac:spMk id="16" creationId="{7B1118C0-D98A-5071-3E4B-00755126EF64}"/>
          </ac:spMkLst>
        </pc:spChg>
        <pc:spChg chg="add mod">
          <ac:chgData name="正彰 八木" userId="0ef27fdd03dc4209" providerId="LiveId" clId="{47988C3E-4098-43A4-B30B-0578E2735097}" dt="2023-06-11T05:58:07.323" v="6436" actId="165"/>
          <ac:spMkLst>
            <pc:docMk/>
            <pc:sldMk cId="2351753373" sldId="292"/>
            <ac:spMk id="19" creationId="{4655626B-F2CD-C2DE-21C7-E984201EA81E}"/>
          </ac:spMkLst>
        </pc:spChg>
        <pc:spChg chg="mod">
          <ac:chgData name="正彰 八木" userId="0ef27fdd03dc4209" providerId="LiveId" clId="{47988C3E-4098-43A4-B30B-0578E2735097}" dt="2023-06-11T05:58:07.323" v="6436" actId="165"/>
          <ac:spMkLst>
            <pc:docMk/>
            <pc:sldMk cId="2351753373" sldId="292"/>
            <ac:spMk id="24" creationId="{2CA1EB78-D04D-E13B-1F4F-5A85203224FE}"/>
          </ac:spMkLst>
        </pc:spChg>
        <pc:spChg chg="mod">
          <ac:chgData name="正彰 八木" userId="0ef27fdd03dc4209" providerId="LiveId" clId="{47988C3E-4098-43A4-B30B-0578E2735097}" dt="2023-06-11T05:58:07.323" v="6436" actId="165"/>
          <ac:spMkLst>
            <pc:docMk/>
            <pc:sldMk cId="2351753373" sldId="292"/>
            <ac:spMk id="27" creationId="{695FF6F2-204F-673F-7EB3-50F66BC6B82D}"/>
          </ac:spMkLst>
        </pc:spChg>
        <pc:spChg chg="mod">
          <ac:chgData name="正彰 八木" userId="0ef27fdd03dc4209" providerId="LiveId" clId="{47988C3E-4098-43A4-B30B-0578E2735097}" dt="2023-06-11T05:58:07.323" v="6436" actId="165"/>
          <ac:spMkLst>
            <pc:docMk/>
            <pc:sldMk cId="2351753373" sldId="292"/>
            <ac:spMk id="30" creationId="{3D93F8A1-E72D-D13C-5E84-B2CB4FFE5DB6}"/>
          </ac:spMkLst>
        </pc:spChg>
        <pc:spChg chg="mod">
          <ac:chgData name="正彰 八木" userId="0ef27fdd03dc4209" providerId="LiveId" clId="{47988C3E-4098-43A4-B30B-0578E2735097}" dt="2023-06-11T05:58:07.323" v="6436" actId="165"/>
          <ac:spMkLst>
            <pc:docMk/>
            <pc:sldMk cId="2351753373" sldId="292"/>
            <ac:spMk id="33" creationId="{30643255-AC10-4D4E-BB2E-E16A3F903E02}"/>
          </ac:spMkLst>
        </pc:spChg>
        <pc:spChg chg="mod">
          <ac:chgData name="正彰 八木" userId="0ef27fdd03dc4209" providerId="LiveId" clId="{47988C3E-4098-43A4-B30B-0578E2735097}" dt="2023-06-11T05:58:07.323" v="6436" actId="165"/>
          <ac:spMkLst>
            <pc:docMk/>
            <pc:sldMk cId="2351753373" sldId="292"/>
            <ac:spMk id="36" creationId="{07ECFCE4-92DF-867F-EAB5-A6B4ECD43F75}"/>
          </ac:spMkLst>
        </pc:spChg>
        <pc:spChg chg="mod">
          <ac:chgData name="正彰 八木" userId="0ef27fdd03dc4209" providerId="LiveId" clId="{47988C3E-4098-43A4-B30B-0578E2735097}" dt="2023-06-11T05:58:32.626" v="6462" actId="20577"/>
          <ac:spMkLst>
            <pc:docMk/>
            <pc:sldMk cId="2351753373" sldId="292"/>
            <ac:spMk id="40" creationId="{8336B1A9-EC08-35EF-723D-A81116CC9603}"/>
          </ac:spMkLst>
        </pc:spChg>
        <pc:spChg chg="mod">
          <ac:chgData name="正彰 八木" userId="0ef27fdd03dc4209" providerId="LiveId" clId="{47988C3E-4098-43A4-B30B-0578E2735097}" dt="2023-06-11T05:58:42.347" v="6467" actId="20577"/>
          <ac:spMkLst>
            <pc:docMk/>
            <pc:sldMk cId="2351753373" sldId="292"/>
            <ac:spMk id="43" creationId="{F244F20A-2D21-28C5-E212-9DB80AF6CEE4}"/>
          </ac:spMkLst>
        </pc:spChg>
        <pc:spChg chg="mod">
          <ac:chgData name="正彰 八木" userId="0ef27fdd03dc4209" providerId="LiveId" clId="{47988C3E-4098-43A4-B30B-0578E2735097}" dt="2023-06-11T06:03:40.564" v="6634" actId="20577"/>
          <ac:spMkLst>
            <pc:docMk/>
            <pc:sldMk cId="2351753373" sldId="292"/>
            <ac:spMk id="96" creationId="{5A58A484-4184-6078-386B-40C7BB1CC02A}"/>
          </ac:spMkLst>
        </pc:spChg>
        <pc:spChg chg="add mod">
          <ac:chgData name="正彰 八木" userId="0ef27fdd03dc4209" providerId="LiveId" clId="{47988C3E-4098-43A4-B30B-0578E2735097}" dt="2023-06-11T06:03:43.804" v="6635" actId="14100"/>
          <ac:spMkLst>
            <pc:docMk/>
            <pc:sldMk cId="2351753373" sldId="292"/>
            <ac:spMk id="100" creationId="{02B4FBD7-73DF-F93B-7AF8-7132B3AFB745}"/>
          </ac:spMkLst>
        </pc:spChg>
        <pc:spChg chg="add del">
          <ac:chgData name="正彰 八木" userId="0ef27fdd03dc4209" providerId="LiveId" clId="{47988C3E-4098-43A4-B30B-0578E2735097}" dt="2023-06-11T06:02:51.441" v="6560" actId="22"/>
          <ac:spMkLst>
            <pc:docMk/>
            <pc:sldMk cId="2351753373" sldId="292"/>
            <ac:spMk id="102" creationId="{1E86BB4A-77F5-C6BD-9440-1725B8471AC4}"/>
          </ac:spMkLst>
        </pc:spChg>
        <pc:spChg chg="add del">
          <ac:chgData name="正彰 八木" userId="0ef27fdd03dc4209" providerId="LiveId" clId="{47988C3E-4098-43A4-B30B-0578E2735097}" dt="2023-06-11T06:03:25.751" v="6615" actId="478"/>
          <ac:spMkLst>
            <pc:docMk/>
            <pc:sldMk cId="2351753373" sldId="292"/>
            <ac:spMk id="104" creationId="{1C82430B-4840-10A6-9086-866ACBCCF473}"/>
          </ac:spMkLst>
        </pc:spChg>
        <pc:spChg chg="add mod">
          <ac:chgData name="正彰 八木" userId="0ef27fdd03dc4209" providerId="LiveId" clId="{47988C3E-4098-43A4-B30B-0578E2735097}" dt="2023-06-11T06:08:14.896" v="7016" actId="1076"/>
          <ac:spMkLst>
            <pc:docMk/>
            <pc:sldMk cId="2351753373" sldId="292"/>
            <ac:spMk id="105" creationId="{819E9466-F8AB-7052-1ACB-9901D0BF616F}"/>
          </ac:spMkLst>
        </pc:spChg>
        <pc:spChg chg="add mod">
          <ac:chgData name="正彰 八木" userId="0ef27fdd03dc4209" providerId="LiveId" clId="{47988C3E-4098-43A4-B30B-0578E2735097}" dt="2023-06-11T06:08:14.896" v="7016" actId="1076"/>
          <ac:spMkLst>
            <pc:docMk/>
            <pc:sldMk cId="2351753373" sldId="292"/>
            <ac:spMk id="106" creationId="{68E3263E-C999-15FC-EC0C-A228EE9B0CBC}"/>
          </ac:spMkLst>
        </pc:spChg>
        <pc:spChg chg="add mod">
          <ac:chgData name="正彰 八木" userId="0ef27fdd03dc4209" providerId="LiveId" clId="{47988C3E-4098-43A4-B30B-0578E2735097}" dt="2023-06-11T06:08:14.896" v="7016" actId="1076"/>
          <ac:spMkLst>
            <pc:docMk/>
            <pc:sldMk cId="2351753373" sldId="292"/>
            <ac:spMk id="107" creationId="{C408C5D7-413F-F88E-7078-AE78957C14DD}"/>
          </ac:spMkLst>
        </pc:spChg>
        <pc:spChg chg="add mod">
          <ac:chgData name="正彰 八木" userId="0ef27fdd03dc4209" providerId="LiveId" clId="{47988C3E-4098-43A4-B30B-0578E2735097}" dt="2023-06-11T06:09:51.295" v="7024" actId="20577"/>
          <ac:spMkLst>
            <pc:docMk/>
            <pc:sldMk cId="2351753373" sldId="292"/>
            <ac:spMk id="108" creationId="{507F774C-86D3-F730-834A-0B8767A9B522}"/>
          </ac:spMkLst>
        </pc:spChg>
        <pc:spChg chg="add mod ord">
          <ac:chgData name="正彰 八木" userId="0ef27fdd03dc4209" providerId="LiveId" clId="{47988C3E-4098-43A4-B30B-0578E2735097}" dt="2023-06-11T06:14:34.139" v="7075" actId="167"/>
          <ac:spMkLst>
            <pc:docMk/>
            <pc:sldMk cId="2351753373" sldId="292"/>
            <ac:spMk id="109" creationId="{013C4B81-26FC-4A7F-E44D-AA40236BAFD8}"/>
          </ac:spMkLst>
        </pc:spChg>
        <pc:spChg chg="add mod">
          <ac:chgData name="正彰 八木" userId="0ef27fdd03dc4209" providerId="LiveId" clId="{47988C3E-4098-43A4-B30B-0578E2735097}" dt="2023-06-11T06:13:29.072" v="7062" actId="1076"/>
          <ac:spMkLst>
            <pc:docMk/>
            <pc:sldMk cId="2351753373" sldId="292"/>
            <ac:spMk id="110" creationId="{71823208-2F87-A623-B4FC-31A49670B2B0}"/>
          </ac:spMkLst>
        </pc:spChg>
        <pc:grpChg chg="add mod topLvl">
          <ac:chgData name="正彰 八木" userId="0ef27fdd03dc4209" providerId="LiveId" clId="{47988C3E-4098-43A4-B30B-0578E2735097}" dt="2023-06-11T05:58:07.323" v="6436" actId="165"/>
          <ac:grpSpMkLst>
            <pc:docMk/>
            <pc:sldMk cId="2351753373" sldId="292"/>
            <ac:grpSpMk id="20" creationId="{2E289ED4-D44F-0116-95C0-952A9B5C09AB}"/>
          </ac:grpSpMkLst>
        </pc:grpChg>
        <pc:grpChg chg="add mod topLvl">
          <ac:chgData name="正彰 八木" userId="0ef27fdd03dc4209" providerId="LiveId" clId="{47988C3E-4098-43A4-B30B-0578E2735097}" dt="2023-06-11T05:58:07.323" v="6436" actId="165"/>
          <ac:grpSpMkLst>
            <pc:docMk/>
            <pc:sldMk cId="2351753373" sldId="292"/>
            <ac:grpSpMk id="21" creationId="{1F85EEB0-6EFE-A854-2994-B993146E9072}"/>
          </ac:grpSpMkLst>
        </pc:grpChg>
        <pc:grpChg chg="add mod topLvl">
          <ac:chgData name="正彰 八木" userId="0ef27fdd03dc4209" providerId="LiveId" clId="{47988C3E-4098-43A4-B30B-0578E2735097}" dt="2023-06-11T05:58:07.323" v="6436" actId="165"/>
          <ac:grpSpMkLst>
            <pc:docMk/>
            <pc:sldMk cId="2351753373" sldId="292"/>
            <ac:grpSpMk id="22" creationId="{CC2B167E-0715-3194-0A00-2A0E523C61B3}"/>
          </ac:grpSpMkLst>
        </pc:grpChg>
        <pc:grpChg chg="add mod topLvl">
          <ac:chgData name="正彰 八木" userId="0ef27fdd03dc4209" providerId="LiveId" clId="{47988C3E-4098-43A4-B30B-0578E2735097}" dt="2023-06-11T05:58:07.323" v="6436" actId="165"/>
          <ac:grpSpMkLst>
            <pc:docMk/>
            <pc:sldMk cId="2351753373" sldId="292"/>
            <ac:grpSpMk id="25" creationId="{EFCDFF70-8F81-614A-FEAF-5D3C0C8278E5}"/>
          </ac:grpSpMkLst>
        </pc:grpChg>
        <pc:grpChg chg="add mod topLvl">
          <ac:chgData name="正彰 八木" userId="0ef27fdd03dc4209" providerId="LiveId" clId="{47988C3E-4098-43A4-B30B-0578E2735097}" dt="2023-06-11T05:58:07.323" v="6436" actId="165"/>
          <ac:grpSpMkLst>
            <pc:docMk/>
            <pc:sldMk cId="2351753373" sldId="292"/>
            <ac:grpSpMk id="28" creationId="{8E66B27C-AB61-E1A8-53F0-4B28F4796236}"/>
          </ac:grpSpMkLst>
        </pc:grpChg>
        <pc:grpChg chg="add mod topLvl">
          <ac:chgData name="正彰 八木" userId="0ef27fdd03dc4209" providerId="LiveId" clId="{47988C3E-4098-43A4-B30B-0578E2735097}" dt="2023-06-11T05:58:07.323" v="6436" actId="165"/>
          <ac:grpSpMkLst>
            <pc:docMk/>
            <pc:sldMk cId="2351753373" sldId="292"/>
            <ac:grpSpMk id="31" creationId="{4F25D5DB-A16F-3F0A-5783-AF2BB14F1EDD}"/>
          </ac:grpSpMkLst>
        </pc:grpChg>
        <pc:grpChg chg="add mod topLvl">
          <ac:chgData name="正彰 八木" userId="0ef27fdd03dc4209" providerId="LiveId" clId="{47988C3E-4098-43A4-B30B-0578E2735097}" dt="2023-06-11T05:58:07.323" v="6436" actId="165"/>
          <ac:grpSpMkLst>
            <pc:docMk/>
            <pc:sldMk cId="2351753373" sldId="292"/>
            <ac:grpSpMk id="34" creationId="{260B9DEE-9087-F80E-BB77-A7156D0160CB}"/>
          </ac:grpSpMkLst>
        </pc:grpChg>
        <pc:grpChg chg="add del mod">
          <ac:chgData name="正彰 八木" userId="0ef27fdd03dc4209" providerId="LiveId" clId="{47988C3E-4098-43A4-B30B-0578E2735097}" dt="2023-06-11T05:58:07.323" v="6436" actId="165"/>
          <ac:grpSpMkLst>
            <pc:docMk/>
            <pc:sldMk cId="2351753373" sldId="292"/>
            <ac:grpSpMk id="37" creationId="{108DD9CA-7E22-FA5F-1B56-D21169AF8CE3}"/>
          </ac:grpSpMkLst>
        </pc:grpChg>
        <pc:grpChg chg="add mod">
          <ac:chgData name="正彰 八木" userId="0ef27fdd03dc4209" providerId="LiveId" clId="{47988C3E-4098-43A4-B30B-0578E2735097}" dt="2023-06-11T05:58:20.396" v="6437" actId="571"/>
          <ac:grpSpMkLst>
            <pc:docMk/>
            <pc:sldMk cId="2351753373" sldId="292"/>
            <ac:grpSpMk id="38" creationId="{341B99C4-2B82-04EC-D1BF-129B9E876BF5}"/>
          </ac:grpSpMkLst>
        </pc:grpChg>
        <pc:grpChg chg="add mod">
          <ac:chgData name="正彰 八木" userId="0ef27fdd03dc4209" providerId="LiveId" clId="{47988C3E-4098-43A4-B30B-0578E2735097}" dt="2023-06-11T05:58:39.974" v="6463" actId="571"/>
          <ac:grpSpMkLst>
            <pc:docMk/>
            <pc:sldMk cId="2351753373" sldId="292"/>
            <ac:grpSpMk id="41" creationId="{F5F7E296-5133-F488-7879-2EA259EDFF08}"/>
          </ac:grpSpMkLst>
        </pc:grpChg>
        <pc:grpChg chg="add mod">
          <ac:chgData name="正彰 八木" userId="0ef27fdd03dc4209" providerId="LiveId" clId="{47988C3E-4098-43A4-B30B-0578E2735097}" dt="2023-06-11T06:01:39.234" v="6520" actId="1076"/>
          <ac:grpSpMkLst>
            <pc:docMk/>
            <pc:sldMk cId="2351753373" sldId="292"/>
            <ac:grpSpMk id="94" creationId="{94EFFCB9-44CE-07B3-5E14-B07023D68DDC}"/>
          </ac:grpSpMkLst>
        </pc:grpChg>
        <pc:picChg chg="add del mod">
          <ac:chgData name="正彰 八木" userId="0ef27fdd03dc4209" providerId="LiveId" clId="{47988C3E-4098-43A4-B30B-0578E2735097}" dt="2023-06-11T05:52:31.519" v="6257" actId="478"/>
          <ac:picMkLst>
            <pc:docMk/>
            <pc:sldMk cId="2351753373" sldId="292"/>
            <ac:picMk id="13" creationId="{E73CAD33-692C-1C8F-C3C5-B9BBB209C3FB}"/>
          </ac:picMkLst>
        </pc:picChg>
        <pc:picChg chg="add mod">
          <ac:chgData name="正彰 八木" userId="0ef27fdd03dc4209" providerId="LiveId" clId="{47988C3E-4098-43A4-B30B-0578E2735097}" dt="2023-06-11T05:58:07.323" v="6436" actId="165"/>
          <ac:picMkLst>
            <pc:docMk/>
            <pc:sldMk cId="2351753373" sldId="292"/>
            <ac:picMk id="15" creationId="{9789CB62-3BB5-EDB9-9281-47FA6A354135}"/>
          </ac:picMkLst>
        </pc:picChg>
        <pc:picChg chg="add mod">
          <ac:chgData name="正彰 八木" userId="0ef27fdd03dc4209" providerId="LiveId" clId="{47988C3E-4098-43A4-B30B-0578E2735097}" dt="2023-06-11T05:58:07.323" v="6436" actId="165"/>
          <ac:picMkLst>
            <pc:docMk/>
            <pc:sldMk cId="2351753373" sldId="292"/>
            <ac:picMk id="18" creationId="{4F5E99A5-529D-9567-47DE-C150573DC536}"/>
          </ac:picMkLst>
        </pc:picChg>
        <pc:picChg chg="mod">
          <ac:chgData name="正彰 八木" userId="0ef27fdd03dc4209" providerId="LiveId" clId="{47988C3E-4098-43A4-B30B-0578E2735097}" dt="2023-06-11T05:58:07.323" v="6436" actId="165"/>
          <ac:picMkLst>
            <pc:docMk/>
            <pc:sldMk cId="2351753373" sldId="292"/>
            <ac:picMk id="23" creationId="{FB976EE4-566D-ADBB-C168-06EB9B89B3CE}"/>
          </ac:picMkLst>
        </pc:picChg>
        <pc:picChg chg="mod">
          <ac:chgData name="正彰 八木" userId="0ef27fdd03dc4209" providerId="LiveId" clId="{47988C3E-4098-43A4-B30B-0578E2735097}" dt="2023-06-11T05:58:07.323" v="6436" actId="165"/>
          <ac:picMkLst>
            <pc:docMk/>
            <pc:sldMk cId="2351753373" sldId="292"/>
            <ac:picMk id="26" creationId="{EB7F5344-1E47-D77B-0042-10BE5360A2F4}"/>
          </ac:picMkLst>
        </pc:picChg>
        <pc:picChg chg="mod">
          <ac:chgData name="正彰 八木" userId="0ef27fdd03dc4209" providerId="LiveId" clId="{47988C3E-4098-43A4-B30B-0578E2735097}" dt="2023-06-11T05:58:07.323" v="6436" actId="165"/>
          <ac:picMkLst>
            <pc:docMk/>
            <pc:sldMk cId="2351753373" sldId="292"/>
            <ac:picMk id="29" creationId="{795DC242-9FCA-7100-9C3F-685791551939}"/>
          </ac:picMkLst>
        </pc:picChg>
        <pc:picChg chg="mod">
          <ac:chgData name="正彰 八木" userId="0ef27fdd03dc4209" providerId="LiveId" clId="{47988C3E-4098-43A4-B30B-0578E2735097}" dt="2023-06-11T05:58:07.323" v="6436" actId="165"/>
          <ac:picMkLst>
            <pc:docMk/>
            <pc:sldMk cId="2351753373" sldId="292"/>
            <ac:picMk id="32" creationId="{8F581D17-D8D9-CEF2-75C5-E7FF45467C7A}"/>
          </ac:picMkLst>
        </pc:picChg>
        <pc:picChg chg="mod">
          <ac:chgData name="正彰 八木" userId="0ef27fdd03dc4209" providerId="LiveId" clId="{47988C3E-4098-43A4-B30B-0578E2735097}" dt="2023-06-11T05:58:07.323" v="6436" actId="165"/>
          <ac:picMkLst>
            <pc:docMk/>
            <pc:sldMk cId="2351753373" sldId="292"/>
            <ac:picMk id="35" creationId="{F603AE73-AF53-5FFF-40FC-FAB0CEA44968}"/>
          </ac:picMkLst>
        </pc:picChg>
        <pc:picChg chg="mod">
          <ac:chgData name="正彰 八木" userId="0ef27fdd03dc4209" providerId="LiveId" clId="{47988C3E-4098-43A4-B30B-0578E2735097}" dt="2023-06-11T05:58:20.396" v="6437" actId="571"/>
          <ac:picMkLst>
            <pc:docMk/>
            <pc:sldMk cId="2351753373" sldId="292"/>
            <ac:picMk id="39" creationId="{FCB09D5B-0474-23C8-4FD8-DBBF68FE897A}"/>
          </ac:picMkLst>
        </pc:picChg>
        <pc:picChg chg="mod">
          <ac:chgData name="正彰 八木" userId="0ef27fdd03dc4209" providerId="LiveId" clId="{47988C3E-4098-43A4-B30B-0578E2735097}" dt="2023-06-11T05:58:39.974" v="6463" actId="571"/>
          <ac:picMkLst>
            <pc:docMk/>
            <pc:sldMk cId="2351753373" sldId="292"/>
            <ac:picMk id="42" creationId="{326C1C7F-DB6B-246F-7062-4B20591A7F0D}"/>
          </ac:picMkLst>
        </pc:picChg>
        <pc:picChg chg="mod">
          <ac:chgData name="正彰 八木" userId="0ef27fdd03dc4209" providerId="LiveId" clId="{47988C3E-4098-43A4-B30B-0578E2735097}" dt="2023-06-11T06:01:36.793" v="6519" actId="571"/>
          <ac:picMkLst>
            <pc:docMk/>
            <pc:sldMk cId="2351753373" sldId="292"/>
            <ac:picMk id="95" creationId="{CB92FDAC-792A-E4BD-2286-3EE3764382BB}"/>
          </ac:picMkLst>
        </pc:picChg>
        <pc:cxnChg chg="add">
          <ac:chgData name="正彰 八木" userId="0ef27fdd03dc4209" providerId="LiveId" clId="{47988C3E-4098-43A4-B30B-0578E2735097}" dt="2023-06-11T05:58:56.682" v="6468" actId="11529"/>
          <ac:cxnSpMkLst>
            <pc:docMk/>
            <pc:sldMk cId="2351753373" sldId="292"/>
            <ac:cxnSpMk id="45" creationId="{A4455375-0A9C-AAFA-0F0F-A3E10FF83583}"/>
          </ac:cxnSpMkLst>
        </pc:cxnChg>
        <pc:cxnChg chg="add mod">
          <ac:chgData name="正彰 八木" userId="0ef27fdd03dc4209" providerId="LiveId" clId="{47988C3E-4098-43A4-B30B-0578E2735097}" dt="2023-06-11T05:59:03.937" v="6471" actId="14100"/>
          <ac:cxnSpMkLst>
            <pc:docMk/>
            <pc:sldMk cId="2351753373" sldId="292"/>
            <ac:cxnSpMk id="46" creationId="{21903229-1236-9072-4392-392C94BD8BF4}"/>
          </ac:cxnSpMkLst>
        </pc:cxnChg>
        <pc:cxnChg chg="add mod">
          <ac:chgData name="正彰 八木" userId="0ef27fdd03dc4209" providerId="LiveId" clId="{47988C3E-4098-43A4-B30B-0578E2735097}" dt="2023-06-11T05:59:11.013" v="6474" actId="14100"/>
          <ac:cxnSpMkLst>
            <pc:docMk/>
            <pc:sldMk cId="2351753373" sldId="292"/>
            <ac:cxnSpMk id="49" creationId="{7716A254-3B82-5FE9-4C30-49F3414B8E00}"/>
          </ac:cxnSpMkLst>
        </pc:cxnChg>
        <pc:cxnChg chg="add mod">
          <ac:chgData name="正彰 八木" userId="0ef27fdd03dc4209" providerId="LiveId" clId="{47988C3E-4098-43A4-B30B-0578E2735097}" dt="2023-06-11T05:59:21.210" v="6477" actId="14100"/>
          <ac:cxnSpMkLst>
            <pc:docMk/>
            <pc:sldMk cId="2351753373" sldId="292"/>
            <ac:cxnSpMk id="52" creationId="{BE3B9A56-4E38-F1D5-AFBF-9B4DD883866A}"/>
          </ac:cxnSpMkLst>
        </pc:cxnChg>
        <pc:cxnChg chg="add mod">
          <ac:chgData name="正彰 八木" userId="0ef27fdd03dc4209" providerId="LiveId" clId="{47988C3E-4098-43A4-B30B-0578E2735097}" dt="2023-06-11T06:00:23.666" v="6497" actId="14100"/>
          <ac:cxnSpMkLst>
            <pc:docMk/>
            <pc:sldMk cId="2351753373" sldId="292"/>
            <ac:cxnSpMk id="55" creationId="{270A1DE1-3FE8-DE4E-9E6B-5AF60EC2DB9E}"/>
          </ac:cxnSpMkLst>
        </pc:cxnChg>
        <pc:cxnChg chg="add mod">
          <ac:chgData name="正彰 八木" userId="0ef27fdd03dc4209" providerId="LiveId" clId="{47988C3E-4098-43A4-B30B-0578E2735097}" dt="2023-06-11T05:59:43.694" v="6487" actId="14100"/>
          <ac:cxnSpMkLst>
            <pc:docMk/>
            <pc:sldMk cId="2351753373" sldId="292"/>
            <ac:cxnSpMk id="60" creationId="{3882F940-2E86-B8EF-0A47-96694A0BC868}"/>
          </ac:cxnSpMkLst>
        </pc:cxnChg>
        <pc:cxnChg chg="add mod">
          <ac:chgData name="正彰 八木" userId="0ef27fdd03dc4209" providerId="LiveId" clId="{47988C3E-4098-43A4-B30B-0578E2735097}" dt="2023-06-11T05:59:53.094" v="6490" actId="14100"/>
          <ac:cxnSpMkLst>
            <pc:docMk/>
            <pc:sldMk cId="2351753373" sldId="292"/>
            <ac:cxnSpMk id="64" creationId="{AEF06D4D-0FB4-8DEC-BB48-10B227D981AC}"/>
          </ac:cxnSpMkLst>
        </pc:cxnChg>
        <pc:cxnChg chg="add mod">
          <ac:chgData name="正彰 八木" userId="0ef27fdd03dc4209" providerId="LiveId" clId="{47988C3E-4098-43A4-B30B-0578E2735097}" dt="2023-06-11T06:00:05.997" v="6495" actId="14100"/>
          <ac:cxnSpMkLst>
            <pc:docMk/>
            <pc:sldMk cId="2351753373" sldId="292"/>
            <ac:cxnSpMk id="67" creationId="{676779D3-C3AF-CE16-0647-4D6A68E20840}"/>
          </ac:cxnSpMkLst>
        </pc:cxnChg>
        <pc:cxnChg chg="add mod">
          <ac:chgData name="正彰 八木" userId="0ef27fdd03dc4209" providerId="LiveId" clId="{47988C3E-4098-43A4-B30B-0578E2735097}" dt="2023-06-11T06:00:31.058" v="6500" actId="14100"/>
          <ac:cxnSpMkLst>
            <pc:docMk/>
            <pc:sldMk cId="2351753373" sldId="292"/>
            <ac:cxnSpMk id="74" creationId="{DA961C03-3A25-E711-0B4A-C7250C35FCF3}"/>
          </ac:cxnSpMkLst>
        </pc:cxnChg>
        <pc:cxnChg chg="add mod">
          <ac:chgData name="正彰 八木" userId="0ef27fdd03dc4209" providerId="LiveId" clId="{47988C3E-4098-43A4-B30B-0578E2735097}" dt="2023-06-11T06:00:38.372" v="6503" actId="14100"/>
          <ac:cxnSpMkLst>
            <pc:docMk/>
            <pc:sldMk cId="2351753373" sldId="292"/>
            <ac:cxnSpMk id="77" creationId="{284EC2E6-263B-578D-EA5A-D97A1A1B7F85}"/>
          </ac:cxnSpMkLst>
        </pc:cxnChg>
        <pc:cxnChg chg="add mod">
          <ac:chgData name="正彰 八木" userId="0ef27fdd03dc4209" providerId="LiveId" clId="{47988C3E-4098-43A4-B30B-0578E2735097}" dt="2023-06-11T06:01:05.230" v="6514" actId="14100"/>
          <ac:cxnSpMkLst>
            <pc:docMk/>
            <pc:sldMk cId="2351753373" sldId="292"/>
            <ac:cxnSpMk id="80" creationId="{382F9B7F-E6CC-2C48-ECA6-D22868D05F73}"/>
          </ac:cxnSpMkLst>
        </pc:cxnChg>
        <pc:cxnChg chg="add mod">
          <ac:chgData name="正彰 八木" userId="0ef27fdd03dc4209" providerId="LiveId" clId="{47988C3E-4098-43A4-B30B-0578E2735097}" dt="2023-06-11T06:00:55.849" v="6510" actId="14100"/>
          <ac:cxnSpMkLst>
            <pc:docMk/>
            <pc:sldMk cId="2351753373" sldId="292"/>
            <ac:cxnSpMk id="83" creationId="{0BF5E7ED-8161-D9C3-AABC-7D851BDABF62}"/>
          </ac:cxnSpMkLst>
        </pc:cxnChg>
        <pc:cxnChg chg="add mod">
          <ac:chgData name="正彰 八木" userId="0ef27fdd03dc4209" providerId="LiveId" clId="{47988C3E-4098-43A4-B30B-0578E2735097}" dt="2023-06-11T06:01:00.901" v="6513" actId="14100"/>
          <ac:cxnSpMkLst>
            <pc:docMk/>
            <pc:sldMk cId="2351753373" sldId="292"/>
            <ac:cxnSpMk id="87" creationId="{C21FF3B7-4C1F-6C78-D864-C9B3318C7C06}"/>
          </ac:cxnSpMkLst>
        </pc:cxnChg>
        <pc:cxnChg chg="add mod">
          <ac:chgData name="正彰 八木" userId="0ef27fdd03dc4209" providerId="LiveId" clId="{47988C3E-4098-43A4-B30B-0578E2735097}" dt="2023-06-11T06:01:19.750" v="6518" actId="693"/>
          <ac:cxnSpMkLst>
            <pc:docMk/>
            <pc:sldMk cId="2351753373" sldId="292"/>
            <ac:cxnSpMk id="91" creationId="{3B88987E-99FF-6F27-1140-EB7156199E98}"/>
          </ac:cxnSpMkLst>
        </pc:cxnChg>
        <pc:cxnChg chg="add mod">
          <ac:chgData name="正彰 八木" userId="0ef27fdd03dc4209" providerId="LiveId" clId="{47988C3E-4098-43A4-B30B-0578E2735097}" dt="2023-06-11T06:01:57.968" v="6545" actId="14100"/>
          <ac:cxnSpMkLst>
            <pc:docMk/>
            <pc:sldMk cId="2351753373" sldId="292"/>
            <ac:cxnSpMk id="97" creationId="{183F308C-352D-0B29-B000-E0F6F72A98D3}"/>
          </ac:cxnSpMkLst>
        </pc:cxnChg>
        <pc:cxnChg chg="add mod">
          <ac:chgData name="正彰 八木" userId="0ef27fdd03dc4209" providerId="LiveId" clId="{47988C3E-4098-43A4-B30B-0578E2735097}" dt="2023-06-11T06:14:41.590" v="7077" actId="14100"/>
          <ac:cxnSpMkLst>
            <pc:docMk/>
            <pc:sldMk cId="2351753373" sldId="292"/>
            <ac:cxnSpMk id="112" creationId="{C8E6581F-C0B6-5494-0247-3DECECFED548}"/>
          </ac:cxnSpMkLst>
        </pc:cxnChg>
        <pc:cxnChg chg="add mod">
          <ac:chgData name="正彰 八木" userId="0ef27fdd03dc4209" providerId="LiveId" clId="{47988C3E-4098-43A4-B30B-0578E2735097}" dt="2023-06-11T06:14:43.663" v="7078" actId="14100"/>
          <ac:cxnSpMkLst>
            <pc:docMk/>
            <pc:sldMk cId="2351753373" sldId="292"/>
            <ac:cxnSpMk id="115" creationId="{6923925A-665B-6713-7376-D9CB223692D3}"/>
          </ac:cxnSpMkLst>
        </pc:cxnChg>
        <pc:cxnChg chg="add mod">
          <ac:chgData name="正彰 八木" userId="0ef27fdd03dc4209" providerId="LiveId" clId="{47988C3E-4098-43A4-B30B-0578E2735097}" dt="2023-06-11T06:14:04.608" v="7072" actId="208"/>
          <ac:cxnSpMkLst>
            <pc:docMk/>
            <pc:sldMk cId="2351753373" sldId="292"/>
            <ac:cxnSpMk id="120" creationId="{DA25CA01-7975-545E-A200-2D1E05CBC0C5}"/>
          </ac:cxnSpMkLst>
        </pc:cxnChg>
        <pc:cxnChg chg="add mod">
          <ac:chgData name="正彰 八木" userId="0ef27fdd03dc4209" providerId="LiveId" clId="{47988C3E-4098-43A4-B30B-0578E2735097}" dt="2023-06-11T06:14:07.441" v="7073" actId="208"/>
          <ac:cxnSpMkLst>
            <pc:docMk/>
            <pc:sldMk cId="2351753373" sldId="292"/>
            <ac:cxnSpMk id="125" creationId="{97622217-26F9-2D26-17BF-5CB8BC48DB5E}"/>
          </ac:cxnSpMkLst>
        </pc:cxnChg>
      </pc:sldChg>
      <pc:sldChg chg="addSp delSp modSp add mod">
        <pc:chgData name="正彰 八木" userId="0ef27fdd03dc4209" providerId="LiveId" clId="{47988C3E-4098-43A4-B30B-0578E2735097}" dt="2023-06-11T02:52:15.587" v="4077" actId="20577"/>
        <pc:sldMkLst>
          <pc:docMk/>
          <pc:sldMk cId="2286714796" sldId="293"/>
        </pc:sldMkLst>
        <pc:spChg chg="mod">
          <ac:chgData name="正彰 八木" userId="0ef27fdd03dc4209" providerId="LiveId" clId="{47988C3E-4098-43A4-B30B-0578E2735097}" dt="2023-06-11T02:12:21.795" v="2549" actId="20577"/>
          <ac:spMkLst>
            <pc:docMk/>
            <pc:sldMk cId="2286714796" sldId="293"/>
            <ac:spMk id="2" creationId="{A1CF63DA-6288-45F4-D1E8-7BAB2F87FF5A}"/>
          </ac:spMkLst>
        </pc:spChg>
        <pc:spChg chg="mod">
          <ac:chgData name="正彰 八木" userId="0ef27fdd03dc4209" providerId="LiveId" clId="{47988C3E-4098-43A4-B30B-0578E2735097}" dt="2023-06-11T02:48:04.456" v="3780" actId="20577"/>
          <ac:spMkLst>
            <pc:docMk/>
            <pc:sldMk cId="2286714796" sldId="293"/>
            <ac:spMk id="4" creationId="{0F02D118-6777-D0D9-6261-2978C1E78EF2}"/>
          </ac:spMkLst>
        </pc:spChg>
        <pc:spChg chg="mod">
          <ac:chgData name="正彰 八木" userId="0ef27fdd03dc4209" providerId="LiveId" clId="{47988C3E-4098-43A4-B30B-0578E2735097}" dt="2023-06-11T02:34:35.703" v="2888" actId="14100"/>
          <ac:spMkLst>
            <pc:docMk/>
            <pc:sldMk cId="2286714796" sldId="293"/>
            <ac:spMk id="6" creationId="{F4C46EFB-14BC-1EF2-E319-F8D62D6CA6A4}"/>
          </ac:spMkLst>
        </pc:spChg>
        <pc:spChg chg="add mod">
          <ac:chgData name="正彰 八木" userId="0ef27fdd03dc4209" providerId="LiveId" clId="{47988C3E-4098-43A4-B30B-0578E2735097}" dt="2023-06-11T02:34:32.085" v="2887" actId="14100"/>
          <ac:spMkLst>
            <pc:docMk/>
            <pc:sldMk cId="2286714796" sldId="293"/>
            <ac:spMk id="7" creationId="{F746E668-7903-0418-3074-5F4BD3ED54B5}"/>
          </ac:spMkLst>
        </pc:spChg>
        <pc:spChg chg="add mod">
          <ac:chgData name="正彰 八木" userId="0ef27fdd03dc4209" providerId="LiveId" clId="{47988C3E-4098-43A4-B30B-0578E2735097}" dt="2023-06-11T02:34:35.703" v="2888" actId="14100"/>
          <ac:spMkLst>
            <pc:docMk/>
            <pc:sldMk cId="2286714796" sldId="293"/>
            <ac:spMk id="8" creationId="{AE855828-8F92-3E38-50E9-EC69596102FB}"/>
          </ac:spMkLst>
        </pc:spChg>
        <pc:spChg chg="add mod">
          <ac:chgData name="正彰 八木" userId="0ef27fdd03dc4209" providerId="LiveId" clId="{47988C3E-4098-43A4-B30B-0578E2735097}" dt="2023-06-11T02:34:32.085" v="2887" actId="14100"/>
          <ac:spMkLst>
            <pc:docMk/>
            <pc:sldMk cId="2286714796" sldId="293"/>
            <ac:spMk id="9" creationId="{DEEE1575-58A9-A97A-6F3C-AA5FC17F6EC3}"/>
          </ac:spMkLst>
        </pc:spChg>
        <pc:spChg chg="add mod">
          <ac:chgData name="正彰 八木" userId="0ef27fdd03dc4209" providerId="LiveId" clId="{47988C3E-4098-43A4-B30B-0578E2735097}" dt="2023-06-11T02:48:42.161" v="3784" actId="14100"/>
          <ac:spMkLst>
            <pc:docMk/>
            <pc:sldMk cId="2286714796" sldId="293"/>
            <ac:spMk id="10" creationId="{EB3C5356-C210-AF7A-C3C9-13EAB494497C}"/>
          </ac:spMkLst>
        </pc:spChg>
        <pc:spChg chg="add mod">
          <ac:chgData name="正彰 八木" userId="0ef27fdd03dc4209" providerId="LiveId" clId="{47988C3E-4098-43A4-B30B-0578E2735097}" dt="2023-06-11T02:48:40.289" v="3783" actId="14100"/>
          <ac:spMkLst>
            <pc:docMk/>
            <pc:sldMk cId="2286714796" sldId="293"/>
            <ac:spMk id="11" creationId="{1153D657-FF18-6A39-E519-766D4CFD365A}"/>
          </ac:spMkLst>
        </pc:spChg>
        <pc:spChg chg="add mod topLvl">
          <ac:chgData name="正彰 八木" userId="0ef27fdd03dc4209" providerId="LiveId" clId="{47988C3E-4098-43A4-B30B-0578E2735097}" dt="2023-06-11T02:23:48.228" v="2759" actId="165"/>
          <ac:spMkLst>
            <pc:docMk/>
            <pc:sldMk cId="2286714796" sldId="293"/>
            <ac:spMk id="15" creationId="{4B616A32-9DB1-8ACF-567D-450563C9702A}"/>
          </ac:spMkLst>
        </pc:spChg>
        <pc:spChg chg="mod">
          <ac:chgData name="正彰 八木" userId="0ef27fdd03dc4209" providerId="LiveId" clId="{47988C3E-4098-43A4-B30B-0578E2735097}" dt="2023-06-11T02:23:48.228" v="2759" actId="165"/>
          <ac:spMkLst>
            <pc:docMk/>
            <pc:sldMk cId="2286714796" sldId="293"/>
            <ac:spMk id="17" creationId="{5CA7011C-B199-8166-4E58-70BC50C784FE}"/>
          </ac:spMkLst>
        </pc:spChg>
        <pc:spChg chg="mod">
          <ac:chgData name="正彰 八木" userId="0ef27fdd03dc4209" providerId="LiveId" clId="{47988C3E-4098-43A4-B30B-0578E2735097}" dt="2023-06-11T02:23:48.228" v="2759" actId="165"/>
          <ac:spMkLst>
            <pc:docMk/>
            <pc:sldMk cId="2286714796" sldId="293"/>
            <ac:spMk id="18" creationId="{93EEA5BC-B4D1-6EB6-A60F-0092CB41380C}"/>
          </ac:spMkLst>
        </pc:spChg>
        <pc:spChg chg="mod">
          <ac:chgData name="正彰 八木" userId="0ef27fdd03dc4209" providerId="LiveId" clId="{47988C3E-4098-43A4-B30B-0578E2735097}" dt="2023-06-11T02:23:48.228" v="2759" actId="165"/>
          <ac:spMkLst>
            <pc:docMk/>
            <pc:sldMk cId="2286714796" sldId="293"/>
            <ac:spMk id="19" creationId="{EB73DC63-67D6-734F-237C-DE289898EB9B}"/>
          </ac:spMkLst>
        </pc:spChg>
        <pc:spChg chg="mod">
          <ac:chgData name="正彰 八木" userId="0ef27fdd03dc4209" providerId="LiveId" clId="{47988C3E-4098-43A4-B30B-0578E2735097}" dt="2023-06-11T02:23:48.228" v="2759" actId="165"/>
          <ac:spMkLst>
            <pc:docMk/>
            <pc:sldMk cId="2286714796" sldId="293"/>
            <ac:spMk id="20" creationId="{6E708CAA-4DD8-6EEC-7CBF-ECABD1350FB0}"/>
          </ac:spMkLst>
        </pc:spChg>
        <pc:spChg chg="add mod">
          <ac:chgData name="正彰 八木" userId="0ef27fdd03dc4209" providerId="LiveId" clId="{47988C3E-4098-43A4-B30B-0578E2735097}" dt="2023-06-11T02:23:48.228" v="2759" actId="165"/>
          <ac:spMkLst>
            <pc:docMk/>
            <pc:sldMk cId="2286714796" sldId="293"/>
            <ac:spMk id="21" creationId="{4351A4AE-5888-F807-EFB8-337D5D7ADEF6}"/>
          </ac:spMkLst>
        </pc:spChg>
        <pc:spChg chg="add mod">
          <ac:chgData name="正彰 八木" userId="0ef27fdd03dc4209" providerId="LiveId" clId="{47988C3E-4098-43A4-B30B-0578E2735097}" dt="2023-06-11T02:23:48.228" v="2759" actId="165"/>
          <ac:spMkLst>
            <pc:docMk/>
            <pc:sldMk cId="2286714796" sldId="293"/>
            <ac:spMk id="22" creationId="{C79E30EC-E714-E7DA-51D2-863A793015B7}"/>
          </ac:spMkLst>
        </pc:spChg>
        <pc:spChg chg="add mod ord topLvl">
          <ac:chgData name="正彰 八木" userId="0ef27fdd03dc4209" providerId="LiveId" clId="{47988C3E-4098-43A4-B30B-0578E2735097}" dt="2023-06-11T02:23:48.228" v="2759" actId="165"/>
          <ac:spMkLst>
            <pc:docMk/>
            <pc:sldMk cId="2286714796" sldId="293"/>
            <ac:spMk id="24" creationId="{E6850D59-C6DD-8ADA-8ACE-1DF0B18B9F8A}"/>
          </ac:spMkLst>
        </pc:spChg>
        <pc:spChg chg="add mod ord">
          <ac:chgData name="正彰 八木" userId="0ef27fdd03dc4209" providerId="LiveId" clId="{47988C3E-4098-43A4-B30B-0578E2735097}" dt="2023-06-11T02:27:07.728" v="2781" actId="1076"/>
          <ac:spMkLst>
            <pc:docMk/>
            <pc:sldMk cId="2286714796" sldId="293"/>
            <ac:spMk id="26" creationId="{11AE10F3-E7F5-5F5E-E15A-1C96E72FFB2C}"/>
          </ac:spMkLst>
        </pc:spChg>
        <pc:spChg chg="add mod">
          <ac:chgData name="正彰 八木" userId="0ef27fdd03dc4209" providerId="LiveId" clId="{47988C3E-4098-43A4-B30B-0578E2735097}" dt="2023-06-11T02:49:58.125" v="3835" actId="14838"/>
          <ac:spMkLst>
            <pc:docMk/>
            <pc:sldMk cId="2286714796" sldId="293"/>
            <ac:spMk id="35" creationId="{81A61E5A-AEC5-C35C-0B0C-38D064C6B340}"/>
          </ac:spMkLst>
        </pc:spChg>
        <pc:spChg chg="add mod">
          <ac:chgData name="正彰 八木" userId="0ef27fdd03dc4209" providerId="LiveId" clId="{47988C3E-4098-43A4-B30B-0578E2735097}" dt="2023-06-11T02:49:58.125" v="3835" actId="14838"/>
          <ac:spMkLst>
            <pc:docMk/>
            <pc:sldMk cId="2286714796" sldId="293"/>
            <ac:spMk id="36" creationId="{D988F148-3F9E-2831-ADE1-251D822EDEEE}"/>
          </ac:spMkLst>
        </pc:spChg>
        <pc:spChg chg="add mod">
          <ac:chgData name="正彰 八木" userId="0ef27fdd03dc4209" providerId="LiveId" clId="{47988C3E-4098-43A4-B30B-0578E2735097}" dt="2023-06-11T02:31:41.302" v="2845" actId="120"/>
          <ac:spMkLst>
            <pc:docMk/>
            <pc:sldMk cId="2286714796" sldId="293"/>
            <ac:spMk id="37" creationId="{2D568B2D-973C-C11E-B15C-6A86EB402C96}"/>
          </ac:spMkLst>
        </pc:spChg>
        <pc:spChg chg="mod topLvl">
          <ac:chgData name="正彰 八木" userId="0ef27fdd03dc4209" providerId="LiveId" clId="{47988C3E-4098-43A4-B30B-0578E2735097}" dt="2023-06-11T02:33:56.231" v="2885" actId="1076"/>
          <ac:spMkLst>
            <pc:docMk/>
            <pc:sldMk cId="2286714796" sldId="293"/>
            <ac:spMk id="39" creationId="{6468C5B1-60BE-D50B-A9A9-C920433DA801}"/>
          </ac:spMkLst>
        </pc:spChg>
        <pc:spChg chg="add mod">
          <ac:chgData name="正彰 八木" userId="0ef27fdd03dc4209" providerId="LiveId" clId="{47988C3E-4098-43A4-B30B-0578E2735097}" dt="2023-06-11T02:43:02.972" v="3155" actId="20577"/>
          <ac:spMkLst>
            <pc:docMk/>
            <pc:sldMk cId="2286714796" sldId="293"/>
            <ac:spMk id="43" creationId="{0AA7414F-72A0-DAE8-FE02-EF0ECE66F90A}"/>
          </ac:spMkLst>
        </pc:spChg>
        <pc:spChg chg="add mod">
          <ac:chgData name="正彰 八木" userId="0ef27fdd03dc4209" providerId="LiveId" clId="{47988C3E-4098-43A4-B30B-0578E2735097}" dt="2023-06-11T02:44:10.825" v="3223" actId="207"/>
          <ac:spMkLst>
            <pc:docMk/>
            <pc:sldMk cId="2286714796" sldId="293"/>
            <ac:spMk id="44" creationId="{5A5320B7-4C06-C65A-19D0-822EF1B8315B}"/>
          </ac:spMkLst>
        </pc:spChg>
        <pc:spChg chg="add mod">
          <ac:chgData name="正彰 八木" userId="0ef27fdd03dc4209" providerId="LiveId" clId="{47988C3E-4098-43A4-B30B-0578E2735097}" dt="2023-06-11T02:49:58.125" v="3835" actId="14838"/>
          <ac:spMkLst>
            <pc:docMk/>
            <pc:sldMk cId="2286714796" sldId="293"/>
            <ac:spMk id="47" creationId="{0ABA7F66-0E78-FD25-785C-7E6ECCC0478A}"/>
          </ac:spMkLst>
        </pc:spChg>
        <pc:spChg chg="add mod">
          <ac:chgData name="正彰 八木" userId="0ef27fdd03dc4209" providerId="LiveId" clId="{47988C3E-4098-43A4-B30B-0578E2735097}" dt="2023-06-11T02:49:58.125" v="3835" actId="14838"/>
          <ac:spMkLst>
            <pc:docMk/>
            <pc:sldMk cId="2286714796" sldId="293"/>
            <ac:spMk id="48" creationId="{2D0A7F1F-E82C-CE71-30DE-73A8FE0DE862}"/>
          </ac:spMkLst>
        </pc:spChg>
        <pc:spChg chg="add mod">
          <ac:chgData name="正彰 八木" userId="0ef27fdd03dc4209" providerId="LiveId" clId="{47988C3E-4098-43A4-B30B-0578E2735097}" dt="2023-06-11T02:45:28.627" v="3331" actId="20577"/>
          <ac:spMkLst>
            <pc:docMk/>
            <pc:sldMk cId="2286714796" sldId="293"/>
            <ac:spMk id="49" creationId="{D0E93179-E84E-7FAE-234B-D30D7BE8C84F}"/>
          </ac:spMkLst>
        </pc:spChg>
        <pc:spChg chg="add mod">
          <ac:chgData name="正彰 八木" userId="0ef27fdd03dc4209" providerId="LiveId" clId="{47988C3E-4098-43A4-B30B-0578E2735097}" dt="2023-06-11T02:52:15.587" v="4077" actId="20577"/>
          <ac:spMkLst>
            <pc:docMk/>
            <pc:sldMk cId="2286714796" sldId="293"/>
            <ac:spMk id="50" creationId="{DC9BA908-BED7-31C8-0B00-30A0C85C02CF}"/>
          </ac:spMkLst>
        </pc:spChg>
        <pc:grpChg chg="add mod topLvl">
          <ac:chgData name="正彰 八木" userId="0ef27fdd03dc4209" providerId="LiveId" clId="{47988C3E-4098-43A4-B30B-0578E2735097}" dt="2023-06-11T02:23:48.228" v="2759" actId="165"/>
          <ac:grpSpMkLst>
            <pc:docMk/>
            <pc:sldMk cId="2286714796" sldId="293"/>
            <ac:grpSpMk id="12" creationId="{CEE58C35-4672-3BD5-1E51-313531D63740}"/>
          </ac:grpSpMkLst>
        </pc:grpChg>
        <pc:grpChg chg="add mod">
          <ac:chgData name="正彰 八木" userId="0ef27fdd03dc4209" providerId="LiveId" clId="{47988C3E-4098-43A4-B30B-0578E2735097}" dt="2023-06-11T02:23:48.228" v="2759" actId="165"/>
          <ac:grpSpMkLst>
            <pc:docMk/>
            <pc:sldMk cId="2286714796" sldId="293"/>
            <ac:grpSpMk id="16" creationId="{D2F1833B-53C6-F048-93D6-6619ABE5CB16}"/>
          </ac:grpSpMkLst>
        </pc:grpChg>
        <pc:grpChg chg="add mod topLvl">
          <ac:chgData name="正彰 八木" userId="0ef27fdd03dc4209" providerId="LiveId" clId="{47988C3E-4098-43A4-B30B-0578E2735097}" dt="2023-06-11T02:23:48.228" v="2759" actId="165"/>
          <ac:grpSpMkLst>
            <pc:docMk/>
            <pc:sldMk cId="2286714796" sldId="293"/>
            <ac:grpSpMk id="23" creationId="{9CCAC8A2-DCD1-36C7-3A4E-98D062B0AF46}"/>
          </ac:grpSpMkLst>
        </pc:grpChg>
        <pc:grpChg chg="add del mod">
          <ac:chgData name="正彰 八木" userId="0ef27fdd03dc4209" providerId="LiveId" clId="{47988C3E-4098-43A4-B30B-0578E2735097}" dt="2023-06-11T02:23:48.228" v="2759" actId="165"/>
          <ac:grpSpMkLst>
            <pc:docMk/>
            <pc:sldMk cId="2286714796" sldId="293"/>
            <ac:grpSpMk id="25" creationId="{7EFA7A1A-FABF-812A-35AD-2058AA525953}"/>
          </ac:grpSpMkLst>
        </pc:grpChg>
        <pc:grpChg chg="add mod">
          <ac:chgData name="正彰 八木" userId="0ef27fdd03dc4209" providerId="LiveId" clId="{47988C3E-4098-43A4-B30B-0578E2735097}" dt="2023-06-11T02:27:07.728" v="2781" actId="1076"/>
          <ac:grpSpMkLst>
            <pc:docMk/>
            <pc:sldMk cId="2286714796" sldId="293"/>
            <ac:grpSpMk id="29" creationId="{D5ADF97F-825D-1D30-B7F0-0888DB30F36B}"/>
          </ac:grpSpMkLst>
        </pc:grpChg>
        <pc:grpChg chg="add del mod">
          <ac:chgData name="正彰 八木" userId="0ef27fdd03dc4209" providerId="LiveId" clId="{47988C3E-4098-43A4-B30B-0578E2735097}" dt="2023-06-11T02:29:33.725" v="2839" actId="165"/>
          <ac:grpSpMkLst>
            <pc:docMk/>
            <pc:sldMk cId="2286714796" sldId="293"/>
            <ac:grpSpMk id="38" creationId="{35B8FDFF-1CF5-17EF-161A-62D0AC4E9A30}"/>
          </ac:grpSpMkLst>
        </pc:grpChg>
        <pc:picChg chg="mod">
          <ac:chgData name="正彰 八木" userId="0ef27fdd03dc4209" providerId="LiveId" clId="{47988C3E-4098-43A4-B30B-0578E2735097}" dt="2023-06-11T02:23:48.228" v="2759" actId="165"/>
          <ac:picMkLst>
            <pc:docMk/>
            <pc:sldMk cId="2286714796" sldId="293"/>
            <ac:picMk id="13" creationId="{16C2A247-A38E-603C-A7A7-536A0555F554}"/>
          </ac:picMkLst>
        </pc:picChg>
        <pc:picChg chg="mod">
          <ac:chgData name="正彰 八木" userId="0ef27fdd03dc4209" providerId="LiveId" clId="{47988C3E-4098-43A4-B30B-0578E2735097}" dt="2023-06-11T02:23:48.228" v="2759" actId="165"/>
          <ac:picMkLst>
            <pc:docMk/>
            <pc:sldMk cId="2286714796" sldId="293"/>
            <ac:picMk id="14" creationId="{22C2DC4C-5317-2014-1520-87A862914263}"/>
          </ac:picMkLst>
        </pc:picChg>
        <pc:picChg chg="add mod">
          <ac:chgData name="正彰 八木" userId="0ef27fdd03dc4209" providerId="LiveId" clId="{47988C3E-4098-43A4-B30B-0578E2735097}" dt="2023-06-11T02:27:07.728" v="2781" actId="1076"/>
          <ac:picMkLst>
            <pc:docMk/>
            <pc:sldMk cId="2286714796" sldId="293"/>
            <ac:picMk id="27" creationId="{F47C4B13-F940-B541-75A6-C129346A561A}"/>
          </ac:picMkLst>
        </pc:picChg>
        <pc:picChg chg="add mod">
          <ac:chgData name="正彰 八木" userId="0ef27fdd03dc4209" providerId="LiveId" clId="{47988C3E-4098-43A4-B30B-0578E2735097}" dt="2023-06-11T02:27:07.728" v="2781" actId="1076"/>
          <ac:picMkLst>
            <pc:docMk/>
            <pc:sldMk cId="2286714796" sldId="293"/>
            <ac:picMk id="28" creationId="{01435F3C-26A0-FEC8-F313-61F0C4F00BEA}"/>
          </ac:picMkLst>
        </pc:picChg>
        <pc:picChg chg="del mod topLvl">
          <ac:chgData name="正彰 八木" userId="0ef27fdd03dc4209" providerId="LiveId" clId="{47988C3E-4098-43A4-B30B-0578E2735097}" dt="2023-06-11T02:29:41.373" v="2843" actId="478"/>
          <ac:picMkLst>
            <pc:docMk/>
            <pc:sldMk cId="2286714796" sldId="293"/>
            <ac:picMk id="40" creationId="{07B06068-F0F4-803C-2C1E-615814DAFFED}"/>
          </ac:picMkLst>
        </pc:picChg>
        <pc:picChg chg="del mod topLvl">
          <ac:chgData name="正彰 八木" userId="0ef27fdd03dc4209" providerId="LiveId" clId="{47988C3E-4098-43A4-B30B-0578E2735097}" dt="2023-06-11T02:29:40.488" v="2842" actId="478"/>
          <ac:picMkLst>
            <pc:docMk/>
            <pc:sldMk cId="2286714796" sldId="293"/>
            <ac:picMk id="41" creationId="{0A8A79BA-42EC-79D5-C449-2DE3F716E95E}"/>
          </ac:picMkLst>
        </pc:picChg>
        <pc:picChg chg="del mod topLvl">
          <ac:chgData name="正彰 八木" userId="0ef27fdd03dc4209" providerId="LiveId" clId="{47988C3E-4098-43A4-B30B-0578E2735097}" dt="2023-06-11T02:29:39.949" v="2841" actId="478"/>
          <ac:picMkLst>
            <pc:docMk/>
            <pc:sldMk cId="2286714796" sldId="293"/>
            <ac:picMk id="42" creationId="{FE25C6FD-1946-19B3-DB5E-9CFAAC36D3C3}"/>
          </ac:picMkLst>
        </pc:picChg>
        <pc:picChg chg="add mod">
          <ac:chgData name="正彰 八木" userId="0ef27fdd03dc4209" providerId="LiveId" clId="{47988C3E-4098-43A4-B30B-0578E2735097}" dt="2023-06-11T02:27:07.728" v="2781" actId="1076"/>
          <ac:picMkLst>
            <pc:docMk/>
            <pc:sldMk cId="2286714796" sldId="293"/>
            <ac:picMk id="1026" creationId="{0E071C4A-FE70-8568-50BD-5938C584EC17}"/>
          </ac:picMkLst>
        </pc:picChg>
        <pc:picChg chg="add mod">
          <ac:chgData name="正彰 八木" userId="0ef27fdd03dc4209" providerId="LiveId" clId="{47988C3E-4098-43A4-B30B-0578E2735097}" dt="2023-06-11T02:41:30.463" v="3127" actId="1076"/>
          <ac:picMkLst>
            <pc:docMk/>
            <pc:sldMk cId="2286714796" sldId="293"/>
            <ac:picMk id="1028" creationId="{F028AAB4-FCC0-1160-A982-BFB7D960E02D}"/>
          </ac:picMkLst>
        </pc:picChg>
        <pc:picChg chg="add mod">
          <ac:chgData name="正彰 八木" userId="0ef27fdd03dc4209" providerId="LiveId" clId="{47988C3E-4098-43A4-B30B-0578E2735097}" dt="2023-06-11T02:42:26.979" v="3132" actId="1076"/>
          <ac:picMkLst>
            <pc:docMk/>
            <pc:sldMk cId="2286714796" sldId="293"/>
            <ac:picMk id="1030" creationId="{487CE0D0-C5C4-A2B5-FEA3-8840EAB60641}"/>
          </ac:picMkLst>
        </pc:picChg>
        <pc:picChg chg="add mod">
          <ac:chgData name="正彰 八木" userId="0ef27fdd03dc4209" providerId="LiveId" clId="{47988C3E-4098-43A4-B30B-0578E2735097}" dt="2023-06-11T02:42:28.690" v="3133" actId="1076"/>
          <ac:picMkLst>
            <pc:docMk/>
            <pc:sldMk cId="2286714796" sldId="293"/>
            <ac:picMk id="1032" creationId="{8D071874-1EAE-540D-C9DD-04490F49DA07}"/>
          </ac:picMkLst>
        </pc:picChg>
        <pc:cxnChg chg="add mod">
          <ac:chgData name="正彰 八木" userId="0ef27fdd03dc4209" providerId="LiveId" clId="{47988C3E-4098-43A4-B30B-0578E2735097}" dt="2023-06-11T02:27:52.403" v="2789" actId="1582"/>
          <ac:cxnSpMkLst>
            <pc:docMk/>
            <pc:sldMk cId="2286714796" sldId="293"/>
            <ac:cxnSpMk id="31" creationId="{94261E8B-88C4-0AC6-0D7F-8917F737AD24}"/>
          </ac:cxnSpMkLst>
        </pc:cxnChg>
        <pc:cxnChg chg="add mod">
          <ac:chgData name="正彰 八木" userId="0ef27fdd03dc4209" providerId="LiveId" clId="{47988C3E-4098-43A4-B30B-0578E2735097}" dt="2023-06-11T02:27:52.403" v="2789" actId="1582"/>
          <ac:cxnSpMkLst>
            <pc:docMk/>
            <pc:sldMk cId="2286714796" sldId="293"/>
            <ac:cxnSpMk id="32" creationId="{0E8D371C-3055-2108-87F0-0E745ABFA633}"/>
          </ac:cxnSpMkLst>
        </pc:cxnChg>
        <pc:cxnChg chg="add mod">
          <ac:chgData name="正彰 八木" userId="0ef27fdd03dc4209" providerId="LiveId" clId="{47988C3E-4098-43A4-B30B-0578E2735097}" dt="2023-06-11T02:33:52.904" v="2884" actId="571"/>
          <ac:cxnSpMkLst>
            <pc:docMk/>
            <pc:sldMk cId="2286714796" sldId="293"/>
            <ac:cxnSpMk id="45" creationId="{8A833EEA-9DF4-D31E-4CCC-2A2B2B380151}"/>
          </ac:cxnSpMkLst>
        </pc:cxnChg>
        <pc:cxnChg chg="add mod">
          <ac:chgData name="正彰 八木" userId="0ef27fdd03dc4209" providerId="LiveId" clId="{47988C3E-4098-43A4-B30B-0578E2735097}" dt="2023-06-11T02:33:52.904" v="2884" actId="571"/>
          <ac:cxnSpMkLst>
            <pc:docMk/>
            <pc:sldMk cId="2286714796" sldId="293"/>
            <ac:cxnSpMk id="46" creationId="{207DDE79-66A4-97E2-F269-107B122F2061}"/>
          </ac:cxnSpMkLst>
        </pc:cxnChg>
        <pc:cxnChg chg="add mod ord">
          <ac:chgData name="正彰 八木" userId="0ef27fdd03dc4209" providerId="LiveId" clId="{47988C3E-4098-43A4-B30B-0578E2735097}" dt="2023-06-11T02:48:50.490" v="3786" actId="167"/>
          <ac:cxnSpMkLst>
            <pc:docMk/>
            <pc:sldMk cId="2286714796" sldId="293"/>
            <ac:cxnSpMk id="51" creationId="{9631232E-573B-81BF-2609-E3B70A92F4FA}"/>
          </ac:cxnSpMkLst>
        </pc:cxnChg>
        <pc:cxnChg chg="add mod ord">
          <ac:chgData name="正彰 八木" userId="0ef27fdd03dc4209" providerId="LiveId" clId="{47988C3E-4098-43A4-B30B-0578E2735097}" dt="2023-06-11T02:49:10.638" v="3789" actId="167"/>
          <ac:cxnSpMkLst>
            <pc:docMk/>
            <pc:sldMk cId="2286714796" sldId="293"/>
            <ac:cxnSpMk id="53" creationId="{C50AF44C-2B59-63BA-F728-E2302E58855A}"/>
          </ac:cxnSpMkLst>
        </pc:cxnChg>
      </pc:sldChg>
      <pc:sldChg chg="add">
        <pc:chgData name="正彰 八木" userId="0ef27fdd03dc4209" providerId="LiveId" clId="{47988C3E-4098-43A4-B30B-0578E2735097}" dt="2023-06-11T02:11:48.416" v="2528"/>
        <pc:sldMkLst>
          <pc:docMk/>
          <pc:sldMk cId="1079597026" sldId="294"/>
        </pc:sldMkLst>
      </pc:sldChg>
      <pc:sldChg chg="addSp delSp modSp add mod">
        <pc:chgData name="正彰 八木" userId="0ef27fdd03dc4209" providerId="LiveId" clId="{47988C3E-4098-43A4-B30B-0578E2735097}" dt="2023-06-11T03:00:17.350" v="4540" actId="20577"/>
        <pc:sldMkLst>
          <pc:docMk/>
          <pc:sldMk cId="4086170638" sldId="295"/>
        </pc:sldMkLst>
        <pc:spChg chg="mod">
          <ac:chgData name="正彰 八木" userId="0ef27fdd03dc4209" providerId="LiveId" clId="{47988C3E-4098-43A4-B30B-0578E2735097}" dt="2023-06-11T02:50:49.472" v="3857" actId="20577"/>
          <ac:spMkLst>
            <pc:docMk/>
            <pc:sldMk cId="4086170638" sldId="295"/>
            <ac:spMk id="2" creationId="{A1CF63DA-6288-45F4-D1E8-7BAB2F87FF5A}"/>
          </ac:spMkLst>
        </pc:spChg>
        <pc:spChg chg="mod">
          <ac:chgData name="正彰 八木" userId="0ef27fdd03dc4209" providerId="LiveId" clId="{47988C3E-4098-43A4-B30B-0578E2735097}" dt="2023-06-11T03:00:17.350" v="4540" actId="20577"/>
          <ac:spMkLst>
            <pc:docMk/>
            <pc:sldMk cId="4086170638" sldId="295"/>
            <ac:spMk id="4" creationId="{0F02D118-6777-D0D9-6261-2978C1E78EF2}"/>
          </ac:spMkLst>
        </pc:spChg>
        <pc:spChg chg="mod">
          <ac:chgData name="正彰 八木" userId="0ef27fdd03dc4209" providerId="LiveId" clId="{47988C3E-4098-43A4-B30B-0578E2735097}" dt="2023-06-11T02:56:28.381" v="4419" actId="1076"/>
          <ac:spMkLst>
            <pc:docMk/>
            <pc:sldMk cId="4086170638" sldId="295"/>
            <ac:spMk id="15" creationId="{4B616A32-9DB1-8ACF-567D-450563C9702A}"/>
          </ac:spMkLst>
        </pc:spChg>
        <pc:spChg chg="mod">
          <ac:chgData name="正彰 八木" userId="0ef27fdd03dc4209" providerId="LiveId" clId="{47988C3E-4098-43A4-B30B-0578E2735097}" dt="2023-06-11T02:56:28.381" v="4419" actId="1076"/>
          <ac:spMkLst>
            <pc:docMk/>
            <pc:sldMk cId="4086170638" sldId="295"/>
            <ac:spMk id="17" creationId="{5CA7011C-B199-8166-4E58-70BC50C784FE}"/>
          </ac:spMkLst>
        </pc:spChg>
        <pc:spChg chg="mod">
          <ac:chgData name="正彰 八木" userId="0ef27fdd03dc4209" providerId="LiveId" clId="{47988C3E-4098-43A4-B30B-0578E2735097}" dt="2023-06-11T02:56:28.381" v="4419" actId="1076"/>
          <ac:spMkLst>
            <pc:docMk/>
            <pc:sldMk cId="4086170638" sldId="295"/>
            <ac:spMk id="18" creationId="{93EEA5BC-B4D1-6EB6-A60F-0092CB41380C}"/>
          </ac:spMkLst>
        </pc:spChg>
        <pc:spChg chg="mod">
          <ac:chgData name="正彰 八木" userId="0ef27fdd03dc4209" providerId="LiveId" clId="{47988C3E-4098-43A4-B30B-0578E2735097}" dt="2023-06-11T02:56:28.381" v="4419" actId="1076"/>
          <ac:spMkLst>
            <pc:docMk/>
            <pc:sldMk cId="4086170638" sldId="295"/>
            <ac:spMk id="19" creationId="{EB73DC63-67D6-734F-237C-DE289898EB9B}"/>
          </ac:spMkLst>
        </pc:spChg>
        <pc:spChg chg="mod">
          <ac:chgData name="正彰 八木" userId="0ef27fdd03dc4209" providerId="LiveId" clId="{47988C3E-4098-43A4-B30B-0578E2735097}" dt="2023-06-11T02:56:28.381" v="4419" actId="1076"/>
          <ac:spMkLst>
            <pc:docMk/>
            <pc:sldMk cId="4086170638" sldId="295"/>
            <ac:spMk id="20" creationId="{6E708CAA-4DD8-6EEC-7CBF-ECABD1350FB0}"/>
          </ac:spMkLst>
        </pc:spChg>
        <pc:spChg chg="mod">
          <ac:chgData name="正彰 八木" userId="0ef27fdd03dc4209" providerId="LiveId" clId="{47988C3E-4098-43A4-B30B-0578E2735097}" dt="2023-06-11T02:56:28.381" v="4419" actId="1076"/>
          <ac:spMkLst>
            <pc:docMk/>
            <pc:sldMk cId="4086170638" sldId="295"/>
            <ac:spMk id="21" creationId="{4351A4AE-5888-F807-EFB8-337D5D7ADEF6}"/>
          </ac:spMkLst>
        </pc:spChg>
        <pc:spChg chg="mod">
          <ac:chgData name="正彰 八木" userId="0ef27fdd03dc4209" providerId="LiveId" clId="{47988C3E-4098-43A4-B30B-0578E2735097}" dt="2023-06-11T02:56:28.381" v="4419" actId="1076"/>
          <ac:spMkLst>
            <pc:docMk/>
            <pc:sldMk cId="4086170638" sldId="295"/>
            <ac:spMk id="22" creationId="{C79E30EC-E714-E7DA-51D2-863A793015B7}"/>
          </ac:spMkLst>
        </pc:spChg>
        <pc:spChg chg="mod">
          <ac:chgData name="正彰 八木" userId="0ef27fdd03dc4209" providerId="LiveId" clId="{47988C3E-4098-43A4-B30B-0578E2735097}" dt="2023-06-11T02:56:28.381" v="4419" actId="1076"/>
          <ac:spMkLst>
            <pc:docMk/>
            <pc:sldMk cId="4086170638" sldId="295"/>
            <ac:spMk id="24" creationId="{E6850D59-C6DD-8ADA-8ACE-1DF0B18B9F8A}"/>
          </ac:spMkLst>
        </pc:spChg>
        <pc:spChg chg="mod">
          <ac:chgData name="正彰 八木" userId="0ef27fdd03dc4209" providerId="LiveId" clId="{47988C3E-4098-43A4-B30B-0578E2735097}" dt="2023-06-11T02:56:28.381" v="4419" actId="1076"/>
          <ac:spMkLst>
            <pc:docMk/>
            <pc:sldMk cId="4086170638" sldId="295"/>
            <ac:spMk id="26" creationId="{11AE10F3-E7F5-5F5E-E15A-1C96E72FFB2C}"/>
          </ac:spMkLst>
        </pc:spChg>
        <pc:spChg chg="mod">
          <ac:chgData name="正彰 八木" userId="0ef27fdd03dc4209" providerId="LiveId" clId="{47988C3E-4098-43A4-B30B-0578E2735097}" dt="2023-06-11T02:56:28.381" v="4419" actId="1076"/>
          <ac:spMkLst>
            <pc:docMk/>
            <pc:sldMk cId="4086170638" sldId="295"/>
            <ac:spMk id="35" creationId="{81A61E5A-AEC5-C35C-0B0C-38D064C6B340}"/>
          </ac:spMkLst>
        </pc:spChg>
        <pc:spChg chg="mod">
          <ac:chgData name="正彰 八木" userId="0ef27fdd03dc4209" providerId="LiveId" clId="{47988C3E-4098-43A4-B30B-0578E2735097}" dt="2023-06-11T02:56:28.381" v="4419" actId="1076"/>
          <ac:spMkLst>
            <pc:docMk/>
            <pc:sldMk cId="4086170638" sldId="295"/>
            <ac:spMk id="36" creationId="{D988F148-3F9E-2831-ADE1-251D822EDEEE}"/>
          </ac:spMkLst>
        </pc:spChg>
        <pc:spChg chg="mod">
          <ac:chgData name="正彰 八木" userId="0ef27fdd03dc4209" providerId="LiveId" clId="{47988C3E-4098-43A4-B30B-0578E2735097}" dt="2023-06-11T02:56:28.381" v="4419" actId="1076"/>
          <ac:spMkLst>
            <pc:docMk/>
            <pc:sldMk cId="4086170638" sldId="295"/>
            <ac:spMk id="37" creationId="{2D568B2D-973C-C11E-B15C-6A86EB402C96}"/>
          </ac:spMkLst>
        </pc:spChg>
        <pc:spChg chg="mod">
          <ac:chgData name="正彰 八木" userId="0ef27fdd03dc4209" providerId="LiveId" clId="{47988C3E-4098-43A4-B30B-0578E2735097}" dt="2023-06-11T02:56:28.381" v="4419" actId="1076"/>
          <ac:spMkLst>
            <pc:docMk/>
            <pc:sldMk cId="4086170638" sldId="295"/>
            <ac:spMk id="39" creationId="{6468C5B1-60BE-D50B-A9A9-C920433DA801}"/>
          </ac:spMkLst>
        </pc:spChg>
        <pc:spChg chg="mod">
          <ac:chgData name="正彰 八木" userId="0ef27fdd03dc4209" providerId="LiveId" clId="{47988C3E-4098-43A4-B30B-0578E2735097}" dt="2023-06-11T02:56:28.381" v="4419" actId="1076"/>
          <ac:spMkLst>
            <pc:docMk/>
            <pc:sldMk cId="4086170638" sldId="295"/>
            <ac:spMk id="43" creationId="{0AA7414F-72A0-DAE8-FE02-EF0ECE66F90A}"/>
          </ac:spMkLst>
        </pc:spChg>
        <pc:spChg chg="mod">
          <ac:chgData name="正彰 八木" userId="0ef27fdd03dc4209" providerId="LiveId" clId="{47988C3E-4098-43A4-B30B-0578E2735097}" dt="2023-06-11T02:56:28.381" v="4419" actId="1076"/>
          <ac:spMkLst>
            <pc:docMk/>
            <pc:sldMk cId="4086170638" sldId="295"/>
            <ac:spMk id="44" creationId="{5A5320B7-4C06-C65A-19D0-822EF1B8315B}"/>
          </ac:spMkLst>
        </pc:spChg>
        <pc:spChg chg="mod">
          <ac:chgData name="正彰 八木" userId="0ef27fdd03dc4209" providerId="LiveId" clId="{47988C3E-4098-43A4-B30B-0578E2735097}" dt="2023-06-11T02:56:28.381" v="4419" actId="1076"/>
          <ac:spMkLst>
            <pc:docMk/>
            <pc:sldMk cId="4086170638" sldId="295"/>
            <ac:spMk id="47" creationId="{0ABA7F66-0E78-FD25-785C-7E6ECCC0478A}"/>
          </ac:spMkLst>
        </pc:spChg>
        <pc:spChg chg="mod">
          <ac:chgData name="正彰 八木" userId="0ef27fdd03dc4209" providerId="LiveId" clId="{47988C3E-4098-43A4-B30B-0578E2735097}" dt="2023-06-11T02:56:28.381" v="4419" actId="1076"/>
          <ac:spMkLst>
            <pc:docMk/>
            <pc:sldMk cId="4086170638" sldId="295"/>
            <ac:spMk id="48" creationId="{2D0A7F1F-E82C-CE71-30DE-73A8FE0DE862}"/>
          </ac:spMkLst>
        </pc:spChg>
        <pc:spChg chg="del mod">
          <ac:chgData name="正彰 八木" userId="0ef27fdd03dc4209" providerId="LiveId" clId="{47988C3E-4098-43A4-B30B-0578E2735097}" dt="2023-06-11T02:54:58.144" v="4414" actId="478"/>
          <ac:spMkLst>
            <pc:docMk/>
            <pc:sldMk cId="4086170638" sldId="295"/>
            <ac:spMk id="49" creationId="{D0E93179-E84E-7FAE-234B-D30D7BE8C84F}"/>
          </ac:spMkLst>
        </pc:spChg>
        <pc:spChg chg="del">
          <ac:chgData name="正彰 八木" userId="0ef27fdd03dc4209" providerId="LiveId" clId="{47988C3E-4098-43A4-B30B-0578E2735097}" dt="2023-06-11T02:54:57.163" v="4413" actId="478"/>
          <ac:spMkLst>
            <pc:docMk/>
            <pc:sldMk cId="4086170638" sldId="295"/>
            <ac:spMk id="50" creationId="{DC9BA908-BED7-31C8-0B00-30A0C85C02CF}"/>
          </ac:spMkLst>
        </pc:spChg>
        <pc:spChg chg="add mod">
          <ac:chgData name="正彰 八木" userId="0ef27fdd03dc4209" providerId="LiveId" clId="{47988C3E-4098-43A4-B30B-0578E2735097}" dt="2023-06-11T02:59:30.030" v="4497" actId="14100"/>
          <ac:spMkLst>
            <pc:docMk/>
            <pc:sldMk cId="4086170638" sldId="295"/>
            <ac:spMk id="1025" creationId="{A9DD9F89-912B-BE04-D2D6-81171A51EECA}"/>
          </ac:spMkLst>
        </pc:spChg>
        <pc:spChg chg="add mod">
          <ac:chgData name="正彰 八木" userId="0ef27fdd03dc4209" providerId="LiveId" clId="{47988C3E-4098-43A4-B30B-0578E2735097}" dt="2023-06-11T02:59:38.844" v="4524" actId="20577"/>
          <ac:spMkLst>
            <pc:docMk/>
            <pc:sldMk cId="4086170638" sldId="295"/>
            <ac:spMk id="1027" creationId="{3B03EA71-769E-1405-431E-7782FDFC548B}"/>
          </ac:spMkLst>
        </pc:spChg>
        <pc:grpChg chg="mod">
          <ac:chgData name="正彰 八木" userId="0ef27fdd03dc4209" providerId="LiveId" clId="{47988C3E-4098-43A4-B30B-0578E2735097}" dt="2023-06-11T02:56:28.381" v="4419" actId="1076"/>
          <ac:grpSpMkLst>
            <pc:docMk/>
            <pc:sldMk cId="4086170638" sldId="295"/>
            <ac:grpSpMk id="12" creationId="{CEE58C35-4672-3BD5-1E51-313531D63740}"/>
          </ac:grpSpMkLst>
        </pc:grpChg>
        <pc:grpChg chg="mod">
          <ac:chgData name="正彰 八木" userId="0ef27fdd03dc4209" providerId="LiveId" clId="{47988C3E-4098-43A4-B30B-0578E2735097}" dt="2023-06-11T02:56:28.381" v="4419" actId="1076"/>
          <ac:grpSpMkLst>
            <pc:docMk/>
            <pc:sldMk cId="4086170638" sldId="295"/>
            <ac:grpSpMk id="16" creationId="{D2F1833B-53C6-F048-93D6-6619ABE5CB16}"/>
          </ac:grpSpMkLst>
        </pc:grpChg>
        <pc:grpChg chg="mod">
          <ac:chgData name="正彰 八木" userId="0ef27fdd03dc4209" providerId="LiveId" clId="{47988C3E-4098-43A4-B30B-0578E2735097}" dt="2023-06-11T02:56:28.381" v="4419" actId="1076"/>
          <ac:grpSpMkLst>
            <pc:docMk/>
            <pc:sldMk cId="4086170638" sldId="295"/>
            <ac:grpSpMk id="23" creationId="{9CCAC8A2-DCD1-36C7-3A4E-98D062B0AF46}"/>
          </ac:grpSpMkLst>
        </pc:grpChg>
        <pc:grpChg chg="mod">
          <ac:chgData name="正彰 八木" userId="0ef27fdd03dc4209" providerId="LiveId" clId="{47988C3E-4098-43A4-B30B-0578E2735097}" dt="2023-06-11T02:56:28.381" v="4419" actId="1076"/>
          <ac:grpSpMkLst>
            <pc:docMk/>
            <pc:sldMk cId="4086170638" sldId="295"/>
            <ac:grpSpMk id="29" creationId="{D5ADF97F-825D-1D30-B7F0-0888DB30F36B}"/>
          </ac:grpSpMkLst>
        </pc:grpChg>
        <pc:picChg chg="mod">
          <ac:chgData name="正彰 八木" userId="0ef27fdd03dc4209" providerId="LiveId" clId="{47988C3E-4098-43A4-B30B-0578E2735097}" dt="2023-06-11T02:56:28.381" v="4419" actId="1076"/>
          <ac:picMkLst>
            <pc:docMk/>
            <pc:sldMk cId="4086170638" sldId="295"/>
            <ac:picMk id="13" creationId="{16C2A247-A38E-603C-A7A7-536A0555F554}"/>
          </ac:picMkLst>
        </pc:picChg>
        <pc:picChg chg="mod">
          <ac:chgData name="正彰 八木" userId="0ef27fdd03dc4209" providerId="LiveId" clId="{47988C3E-4098-43A4-B30B-0578E2735097}" dt="2023-06-11T02:56:28.381" v="4419" actId="1076"/>
          <ac:picMkLst>
            <pc:docMk/>
            <pc:sldMk cId="4086170638" sldId="295"/>
            <ac:picMk id="14" creationId="{22C2DC4C-5317-2014-1520-87A862914263}"/>
          </ac:picMkLst>
        </pc:picChg>
        <pc:picChg chg="mod">
          <ac:chgData name="正彰 八木" userId="0ef27fdd03dc4209" providerId="LiveId" clId="{47988C3E-4098-43A4-B30B-0578E2735097}" dt="2023-06-11T02:56:28.381" v="4419" actId="1076"/>
          <ac:picMkLst>
            <pc:docMk/>
            <pc:sldMk cId="4086170638" sldId="295"/>
            <ac:picMk id="27" creationId="{F47C4B13-F940-B541-75A6-C129346A561A}"/>
          </ac:picMkLst>
        </pc:picChg>
        <pc:picChg chg="mod">
          <ac:chgData name="正彰 八木" userId="0ef27fdd03dc4209" providerId="LiveId" clId="{47988C3E-4098-43A4-B30B-0578E2735097}" dt="2023-06-11T02:56:28.381" v="4419" actId="1076"/>
          <ac:picMkLst>
            <pc:docMk/>
            <pc:sldMk cId="4086170638" sldId="295"/>
            <ac:picMk id="28" creationId="{01435F3C-26A0-FEC8-F313-61F0C4F00BEA}"/>
          </ac:picMkLst>
        </pc:picChg>
        <pc:picChg chg="add del mod">
          <ac:chgData name="正彰 八木" userId="0ef27fdd03dc4209" providerId="LiveId" clId="{47988C3E-4098-43A4-B30B-0578E2735097}" dt="2023-06-11T02:56:13.904" v="4418" actId="478"/>
          <ac:picMkLst>
            <pc:docMk/>
            <pc:sldMk cId="4086170638" sldId="295"/>
            <ac:picMk id="30" creationId="{94C3B8BB-3E80-AF89-E3A4-970CA692545B}"/>
          </ac:picMkLst>
        </pc:picChg>
        <pc:picChg chg="add mod">
          <ac:chgData name="正彰 八木" userId="0ef27fdd03dc4209" providerId="LiveId" clId="{47988C3E-4098-43A4-B30B-0578E2735097}" dt="2023-06-11T02:59:00.334" v="4448" actId="14861"/>
          <ac:picMkLst>
            <pc:docMk/>
            <pc:sldMk cId="4086170638" sldId="295"/>
            <ac:picMk id="56" creationId="{3231E0DA-3077-16F8-4ADA-8E4E8BDE30F7}"/>
          </ac:picMkLst>
        </pc:picChg>
        <pc:picChg chg="add mod">
          <ac:chgData name="正彰 八木" userId="0ef27fdd03dc4209" providerId="LiveId" clId="{47988C3E-4098-43A4-B30B-0578E2735097}" dt="2023-06-11T02:59:00.334" v="4448" actId="14861"/>
          <ac:picMkLst>
            <pc:docMk/>
            <pc:sldMk cId="4086170638" sldId="295"/>
            <ac:picMk id="58" creationId="{854B00E4-BB27-99A9-0079-9B7736E95ACB}"/>
          </ac:picMkLst>
        </pc:picChg>
        <pc:picChg chg="mod">
          <ac:chgData name="正彰 八木" userId="0ef27fdd03dc4209" providerId="LiveId" clId="{47988C3E-4098-43A4-B30B-0578E2735097}" dt="2023-06-11T02:56:28.381" v="4419" actId="1076"/>
          <ac:picMkLst>
            <pc:docMk/>
            <pc:sldMk cId="4086170638" sldId="295"/>
            <ac:picMk id="1026" creationId="{0E071C4A-FE70-8568-50BD-5938C584EC17}"/>
          </ac:picMkLst>
        </pc:picChg>
        <pc:picChg chg="del">
          <ac:chgData name="正彰 八木" userId="0ef27fdd03dc4209" providerId="LiveId" clId="{47988C3E-4098-43A4-B30B-0578E2735097}" dt="2023-06-11T02:50:59.014" v="3858" actId="478"/>
          <ac:picMkLst>
            <pc:docMk/>
            <pc:sldMk cId="4086170638" sldId="295"/>
            <ac:picMk id="1028" creationId="{F028AAB4-FCC0-1160-A982-BFB7D960E02D}"/>
          </ac:picMkLst>
        </pc:picChg>
        <pc:picChg chg="mod">
          <ac:chgData name="正彰 八木" userId="0ef27fdd03dc4209" providerId="LiveId" clId="{47988C3E-4098-43A4-B30B-0578E2735097}" dt="2023-06-11T02:56:28.381" v="4419" actId="1076"/>
          <ac:picMkLst>
            <pc:docMk/>
            <pc:sldMk cId="4086170638" sldId="295"/>
            <ac:picMk id="1030" creationId="{487CE0D0-C5C4-A2B5-FEA3-8840EAB60641}"/>
          </ac:picMkLst>
        </pc:picChg>
        <pc:picChg chg="del">
          <ac:chgData name="正彰 八木" userId="0ef27fdd03dc4209" providerId="LiveId" clId="{47988C3E-4098-43A4-B30B-0578E2735097}" dt="2023-06-11T02:50:59.598" v="3859" actId="478"/>
          <ac:picMkLst>
            <pc:docMk/>
            <pc:sldMk cId="4086170638" sldId="295"/>
            <ac:picMk id="1032" creationId="{8D071874-1EAE-540D-C9DD-04490F49DA07}"/>
          </ac:picMkLst>
        </pc:picChg>
        <pc:picChg chg="add mod">
          <ac:chgData name="正彰 八木" userId="0ef27fdd03dc4209" providerId="LiveId" clId="{47988C3E-4098-43A4-B30B-0578E2735097}" dt="2023-06-11T02:59:00.334" v="4448" actId="14861"/>
          <ac:picMkLst>
            <pc:docMk/>
            <pc:sldMk cId="4086170638" sldId="295"/>
            <ac:picMk id="2050" creationId="{67BFC948-628F-F7DA-825C-FAD283575687}"/>
          </ac:picMkLst>
        </pc:picChg>
        <pc:cxnChg chg="mod">
          <ac:chgData name="正彰 八木" userId="0ef27fdd03dc4209" providerId="LiveId" clId="{47988C3E-4098-43A4-B30B-0578E2735097}" dt="2023-06-11T02:56:28.381" v="4419" actId="1076"/>
          <ac:cxnSpMkLst>
            <pc:docMk/>
            <pc:sldMk cId="4086170638" sldId="295"/>
            <ac:cxnSpMk id="31" creationId="{94261E8B-88C4-0AC6-0D7F-8917F737AD24}"/>
          </ac:cxnSpMkLst>
        </pc:cxnChg>
        <pc:cxnChg chg="mod">
          <ac:chgData name="正彰 八木" userId="0ef27fdd03dc4209" providerId="LiveId" clId="{47988C3E-4098-43A4-B30B-0578E2735097}" dt="2023-06-11T02:56:28.381" v="4419" actId="1076"/>
          <ac:cxnSpMkLst>
            <pc:docMk/>
            <pc:sldMk cId="4086170638" sldId="295"/>
            <ac:cxnSpMk id="32" creationId="{0E8D371C-3055-2108-87F0-0E745ABFA633}"/>
          </ac:cxnSpMkLst>
        </pc:cxnChg>
        <pc:cxnChg chg="add mod">
          <ac:chgData name="正彰 八木" userId="0ef27fdd03dc4209" providerId="LiveId" clId="{47988C3E-4098-43A4-B30B-0578E2735097}" dt="2023-06-11T02:56:50.595" v="4426" actId="1076"/>
          <ac:cxnSpMkLst>
            <pc:docMk/>
            <pc:sldMk cId="4086170638" sldId="295"/>
            <ac:cxnSpMk id="38" creationId="{758883B7-F9A8-3BC7-3114-ED81DAFCD092}"/>
          </ac:cxnSpMkLst>
        </pc:cxnChg>
        <pc:cxnChg chg="mod">
          <ac:chgData name="正彰 八木" userId="0ef27fdd03dc4209" providerId="LiveId" clId="{47988C3E-4098-43A4-B30B-0578E2735097}" dt="2023-06-11T02:56:28.381" v="4419" actId="1076"/>
          <ac:cxnSpMkLst>
            <pc:docMk/>
            <pc:sldMk cId="4086170638" sldId="295"/>
            <ac:cxnSpMk id="45" creationId="{8A833EEA-9DF4-D31E-4CCC-2A2B2B380151}"/>
          </ac:cxnSpMkLst>
        </pc:cxnChg>
        <pc:cxnChg chg="mod">
          <ac:chgData name="正彰 八木" userId="0ef27fdd03dc4209" providerId="LiveId" clId="{47988C3E-4098-43A4-B30B-0578E2735097}" dt="2023-06-11T02:56:28.381" v="4419" actId="1076"/>
          <ac:cxnSpMkLst>
            <pc:docMk/>
            <pc:sldMk cId="4086170638" sldId="295"/>
            <ac:cxnSpMk id="46" creationId="{207DDE79-66A4-97E2-F269-107B122F2061}"/>
          </ac:cxnSpMkLst>
        </pc:cxnChg>
        <pc:cxnChg chg="mod">
          <ac:chgData name="正彰 八木" userId="0ef27fdd03dc4209" providerId="LiveId" clId="{47988C3E-4098-43A4-B30B-0578E2735097}" dt="2023-06-11T02:57:02.414" v="4429" actId="14100"/>
          <ac:cxnSpMkLst>
            <pc:docMk/>
            <pc:sldMk cId="4086170638" sldId="295"/>
            <ac:cxnSpMk id="51" creationId="{9631232E-573B-81BF-2609-E3B70A92F4FA}"/>
          </ac:cxnSpMkLst>
        </pc:cxnChg>
        <pc:cxnChg chg="mod">
          <ac:chgData name="正彰 八木" userId="0ef27fdd03dc4209" providerId="LiveId" clId="{47988C3E-4098-43A4-B30B-0578E2735097}" dt="2023-06-11T02:56:59.600" v="4428" actId="14100"/>
          <ac:cxnSpMkLst>
            <pc:docMk/>
            <pc:sldMk cId="4086170638" sldId="295"/>
            <ac:cxnSpMk id="53" creationId="{C50AF44C-2B59-63BA-F728-E2302E58855A}"/>
          </ac:cxnSpMkLst>
        </pc:cxnChg>
        <pc:cxnChg chg="add mod">
          <ac:chgData name="正彰 八木" userId="0ef27fdd03dc4209" providerId="LiveId" clId="{47988C3E-4098-43A4-B30B-0578E2735097}" dt="2023-06-11T02:58:49.943" v="4444" actId="14100"/>
          <ac:cxnSpMkLst>
            <pc:docMk/>
            <pc:sldMk cId="4086170638" sldId="295"/>
            <ac:cxnSpMk id="59" creationId="{38DFC01F-B3AE-2916-5C5C-C840D508228B}"/>
          </ac:cxnSpMkLst>
        </pc:cxnChg>
        <pc:cxnChg chg="add mod">
          <ac:chgData name="正彰 八木" userId="0ef27fdd03dc4209" providerId="LiveId" clId="{47988C3E-4098-43A4-B30B-0578E2735097}" dt="2023-06-11T02:58:54.627" v="4447" actId="14100"/>
          <ac:cxnSpMkLst>
            <pc:docMk/>
            <pc:sldMk cId="4086170638" sldId="295"/>
            <ac:cxnSpMk id="62" creationId="{D281E481-57C9-4D0B-02E4-6361BF0D8518}"/>
          </ac:cxnSpMkLst>
        </pc:cxnChg>
      </pc:sldChg>
      <pc:sldChg chg="addSp delSp modSp add mod">
        <pc:chgData name="正彰 八木" userId="0ef27fdd03dc4209" providerId="LiveId" clId="{47988C3E-4098-43A4-B30B-0578E2735097}" dt="2023-06-11T05:25:10.589" v="5719" actId="20577"/>
        <pc:sldMkLst>
          <pc:docMk/>
          <pc:sldMk cId="3337102693" sldId="296"/>
        </pc:sldMkLst>
        <pc:spChg chg="mod">
          <ac:chgData name="正彰 八木" userId="0ef27fdd03dc4209" providerId="LiveId" clId="{47988C3E-4098-43A4-B30B-0578E2735097}" dt="2023-06-11T03:01:10.092" v="4572" actId="20577"/>
          <ac:spMkLst>
            <pc:docMk/>
            <pc:sldMk cId="3337102693" sldId="296"/>
            <ac:spMk id="2" creationId="{A1CF63DA-6288-45F4-D1E8-7BAB2F87FF5A}"/>
          </ac:spMkLst>
        </pc:spChg>
        <pc:spChg chg="mod">
          <ac:chgData name="正彰 八木" userId="0ef27fdd03dc4209" providerId="LiveId" clId="{47988C3E-4098-43A4-B30B-0578E2735097}" dt="2023-06-11T05:25:10.589" v="5719" actId="20577"/>
          <ac:spMkLst>
            <pc:docMk/>
            <pc:sldMk cId="3337102693" sldId="296"/>
            <ac:spMk id="4" creationId="{0F02D118-6777-D0D9-6261-2978C1E78EF2}"/>
          </ac:spMkLst>
        </pc:spChg>
        <pc:spChg chg="add mod">
          <ac:chgData name="正彰 八木" userId="0ef27fdd03dc4209" providerId="LiveId" clId="{47988C3E-4098-43A4-B30B-0578E2735097}" dt="2023-06-11T03:05:51.661" v="4889" actId="207"/>
          <ac:spMkLst>
            <pc:docMk/>
            <pc:sldMk cId="3337102693" sldId="296"/>
            <ac:spMk id="25" creationId="{6B42BC3D-8ED6-507D-6AD4-DE1322E6F64E}"/>
          </ac:spMkLst>
        </pc:spChg>
        <pc:spChg chg="add mod">
          <ac:chgData name="正彰 八木" userId="0ef27fdd03dc4209" providerId="LiveId" clId="{47988C3E-4098-43A4-B30B-0578E2735097}" dt="2023-06-11T03:05:56.280" v="4890" actId="1076"/>
          <ac:spMkLst>
            <pc:docMk/>
            <pc:sldMk cId="3337102693" sldId="296"/>
            <ac:spMk id="30" creationId="{023762A3-801D-72B8-88D1-DAC2E0AE0452}"/>
          </ac:spMkLst>
        </pc:spChg>
        <pc:spChg chg="add mod">
          <ac:chgData name="正彰 八木" userId="0ef27fdd03dc4209" providerId="LiveId" clId="{47988C3E-4098-43A4-B30B-0578E2735097}" dt="2023-06-11T03:05:56.280" v="4890" actId="1076"/>
          <ac:spMkLst>
            <pc:docMk/>
            <pc:sldMk cId="3337102693" sldId="296"/>
            <ac:spMk id="34" creationId="{FE7868DF-0F07-D9E5-B795-C27E87F69D2A}"/>
          </ac:spMkLst>
        </pc:spChg>
        <pc:spChg chg="add mod">
          <ac:chgData name="正彰 八木" userId="0ef27fdd03dc4209" providerId="LiveId" clId="{47988C3E-4098-43A4-B30B-0578E2735097}" dt="2023-06-11T03:05:56.280" v="4890" actId="1076"/>
          <ac:spMkLst>
            <pc:docMk/>
            <pc:sldMk cId="3337102693" sldId="296"/>
            <ac:spMk id="40" creationId="{12ACB034-D71B-7EE4-EB91-2B94FF00BF77}"/>
          </ac:spMkLst>
        </pc:spChg>
        <pc:spChg chg="add mod">
          <ac:chgData name="正彰 八木" userId="0ef27fdd03dc4209" providerId="LiveId" clId="{47988C3E-4098-43A4-B30B-0578E2735097}" dt="2023-06-11T03:06:18.379" v="4894" actId="2085"/>
          <ac:spMkLst>
            <pc:docMk/>
            <pc:sldMk cId="3337102693" sldId="296"/>
            <ac:spMk id="41" creationId="{7B71B6ED-444F-7E42-6A10-CF03890D754D}"/>
          </ac:spMkLst>
        </pc:spChg>
        <pc:spChg chg="add mod">
          <ac:chgData name="正彰 八木" userId="0ef27fdd03dc4209" providerId="LiveId" clId="{47988C3E-4098-43A4-B30B-0578E2735097}" dt="2023-06-11T03:06:39.758" v="4916" actId="1076"/>
          <ac:spMkLst>
            <pc:docMk/>
            <pc:sldMk cId="3337102693" sldId="296"/>
            <ac:spMk id="42" creationId="{FE64C54E-AACB-DC2A-62B4-CFCBAE7AB56C}"/>
          </ac:spMkLst>
        </pc:spChg>
        <pc:spChg chg="del">
          <ac:chgData name="正彰 八木" userId="0ef27fdd03dc4209" providerId="LiveId" clId="{47988C3E-4098-43A4-B30B-0578E2735097}" dt="2023-06-11T03:03:09.206" v="4860" actId="478"/>
          <ac:spMkLst>
            <pc:docMk/>
            <pc:sldMk cId="3337102693" sldId="296"/>
            <ac:spMk id="49" creationId="{D0E93179-E84E-7FAE-234B-D30D7BE8C84F}"/>
          </ac:spMkLst>
        </pc:spChg>
        <pc:spChg chg="del">
          <ac:chgData name="正彰 八木" userId="0ef27fdd03dc4209" providerId="LiveId" clId="{47988C3E-4098-43A4-B30B-0578E2735097}" dt="2023-06-11T03:03:09.206" v="4860" actId="478"/>
          <ac:spMkLst>
            <pc:docMk/>
            <pc:sldMk cId="3337102693" sldId="296"/>
            <ac:spMk id="50" creationId="{DC9BA908-BED7-31C8-0B00-30A0C85C02CF}"/>
          </ac:spMkLst>
        </pc:spChg>
        <pc:grpChg chg="add mod">
          <ac:chgData name="正彰 八木" userId="0ef27fdd03dc4209" providerId="LiveId" clId="{47988C3E-4098-43A4-B30B-0578E2735097}" dt="2023-06-11T03:05:56.280" v="4890" actId="1076"/>
          <ac:grpSpMkLst>
            <pc:docMk/>
            <pc:sldMk cId="3337102693" sldId="296"/>
            <ac:grpSpMk id="38" creationId="{7C1F1928-697F-9ECC-AA30-32700023842C}"/>
          </ac:grpSpMkLst>
        </pc:grpChg>
        <pc:picChg chg="add mod">
          <ac:chgData name="正彰 八木" userId="0ef27fdd03dc4209" providerId="LiveId" clId="{47988C3E-4098-43A4-B30B-0578E2735097}" dt="2023-06-11T03:05:56.280" v="4890" actId="1076"/>
          <ac:picMkLst>
            <pc:docMk/>
            <pc:sldMk cId="3337102693" sldId="296"/>
            <ac:picMk id="33" creationId="{9C3A6454-70B5-4211-785E-44A259AB6A50}"/>
          </ac:picMkLst>
        </pc:picChg>
        <pc:picChg chg="add mod">
          <ac:chgData name="正彰 八木" userId="0ef27fdd03dc4209" providerId="LiveId" clId="{47988C3E-4098-43A4-B30B-0578E2735097}" dt="2023-06-11T03:05:56.280" v="4890" actId="1076"/>
          <ac:picMkLst>
            <pc:docMk/>
            <pc:sldMk cId="3337102693" sldId="296"/>
            <ac:picMk id="3074" creationId="{AD742D54-338B-9AC0-4333-2A1872FC4740}"/>
          </ac:picMkLst>
        </pc:picChg>
      </pc:sldChg>
      <pc:sldChg chg="addSp delSp modSp add mod">
        <pc:chgData name="正彰 八木" userId="0ef27fdd03dc4209" providerId="LiveId" clId="{47988C3E-4098-43A4-B30B-0578E2735097}" dt="2023-06-11T05:38:10.594" v="5926" actId="22"/>
        <pc:sldMkLst>
          <pc:docMk/>
          <pc:sldMk cId="3140936738" sldId="297"/>
        </pc:sldMkLst>
        <pc:spChg chg="mod">
          <ac:chgData name="正彰 八木" userId="0ef27fdd03dc4209" providerId="LiveId" clId="{47988C3E-4098-43A4-B30B-0578E2735097}" dt="2023-06-11T03:09:12.519" v="4945" actId="20577"/>
          <ac:spMkLst>
            <pc:docMk/>
            <pc:sldMk cId="3140936738" sldId="297"/>
            <ac:spMk id="2" creationId="{A1CF63DA-6288-45F4-D1E8-7BAB2F87FF5A}"/>
          </ac:spMkLst>
        </pc:spChg>
        <pc:spChg chg="mod">
          <ac:chgData name="正彰 八木" userId="0ef27fdd03dc4209" providerId="LiveId" clId="{47988C3E-4098-43A4-B30B-0578E2735097}" dt="2023-06-11T03:12:31.836" v="5311" actId="20577"/>
          <ac:spMkLst>
            <pc:docMk/>
            <pc:sldMk cId="3140936738" sldId="297"/>
            <ac:spMk id="4" creationId="{0F02D118-6777-D0D9-6261-2978C1E78EF2}"/>
          </ac:spMkLst>
        </pc:spChg>
        <pc:spChg chg="del">
          <ac:chgData name="正彰 八木" userId="0ef27fdd03dc4209" providerId="LiveId" clId="{47988C3E-4098-43A4-B30B-0578E2735097}" dt="2023-06-11T03:12:28.130" v="5296" actId="478"/>
          <ac:spMkLst>
            <pc:docMk/>
            <pc:sldMk cId="3140936738" sldId="297"/>
            <ac:spMk id="6" creationId="{F4C46EFB-14BC-1EF2-E319-F8D62D6CA6A4}"/>
          </ac:spMkLst>
        </pc:spChg>
        <pc:spChg chg="del">
          <ac:chgData name="正彰 八木" userId="0ef27fdd03dc4209" providerId="LiveId" clId="{47988C3E-4098-43A4-B30B-0578E2735097}" dt="2023-06-11T03:12:28.130" v="5296" actId="478"/>
          <ac:spMkLst>
            <pc:docMk/>
            <pc:sldMk cId="3140936738" sldId="297"/>
            <ac:spMk id="7" creationId="{F746E668-7903-0418-3074-5F4BD3ED54B5}"/>
          </ac:spMkLst>
        </pc:spChg>
        <pc:spChg chg="del">
          <ac:chgData name="正彰 八木" userId="0ef27fdd03dc4209" providerId="LiveId" clId="{47988C3E-4098-43A4-B30B-0578E2735097}" dt="2023-06-11T03:12:28.130" v="5296" actId="478"/>
          <ac:spMkLst>
            <pc:docMk/>
            <pc:sldMk cId="3140936738" sldId="297"/>
            <ac:spMk id="8" creationId="{AE855828-8F92-3E38-50E9-EC69596102FB}"/>
          </ac:spMkLst>
        </pc:spChg>
        <pc:spChg chg="del">
          <ac:chgData name="正彰 八木" userId="0ef27fdd03dc4209" providerId="LiveId" clId="{47988C3E-4098-43A4-B30B-0578E2735097}" dt="2023-06-11T03:12:28.130" v="5296" actId="478"/>
          <ac:spMkLst>
            <pc:docMk/>
            <pc:sldMk cId="3140936738" sldId="297"/>
            <ac:spMk id="9" creationId="{DEEE1575-58A9-A97A-6F3C-AA5FC17F6EC3}"/>
          </ac:spMkLst>
        </pc:spChg>
        <pc:spChg chg="del">
          <ac:chgData name="正彰 八木" userId="0ef27fdd03dc4209" providerId="LiveId" clId="{47988C3E-4098-43A4-B30B-0578E2735097}" dt="2023-06-11T03:12:28.130" v="5296" actId="478"/>
          <ac:spMkLst>
            <pc:docMk/>
            <pc:sldMk cId="3140936738" sldId="297"/>
            <ac:spMk id="10" creationId="{EB3C5356-C210-AF7A-C3C9-13EAB494497C}"/>
          </ac:spMkLst>
        </pc:spChg>
        <pc:spChg chg="del">
          <ac:chgData name="正彰 八木" userId="0ef27fdd03dc4209" providerId="LiveId" clId="{47988C3E-4098-43A4-B30B-0578E2735097}" dt="2023-06-11T03:12:28.130" v="5296" actId="478"/>
          <ac:spMkLst>
            <pc:docMk/>
            <pc:sldMk cId="3140936738" sldId="297"/>
            <ac:spMk id="11" creationId="{1153D657-FF18-6A39-E519-766D4CFD365A}"/>
          </ac:spMkLst>
        </pc:spChg>
        <pc:spChg chg="del">
          <ac:chgData name="正彰 八木" userId="0ef27fdd03dc4209" providerId="LiveId" clId="{47988C3E-4098-43A4-B30B-0578E2735097}" dt="2023-06-11T03:12:28.130" v="5296" actId="478"/>
          <ac:spMkLst>
            <pc:docMk/>
            <pc:sldMk cId="3140936738" sldId="297"/>
            <ac:spMk id="15" creationId="{4B616A32-9DB1-8ACF-567D-450563C9702A}"/>
          </ac:spMkLst>
        </pc:spChg>
        <pc:spChg chg="del">
          <ac:chgData name="正彰 八木" userId="0ef27fdd03dc4209" providerId="LiveId" clId="{47988C3E-4098-43A4-B30B-0578E2735097}" dt="2023-06-11T03:12:28.130" v="5296" actId="478"/>
          <ac:spMkLst>
            <pc:docMk/>
            <pc:sldMk cId="3140936738" sldId="297"/>
            <ac:spMk id="24" creationId="{E6850D59-C6DD-8ADA-8ACE-1DF0B18B9F8A}"/>
          </ac:spMkLst>
        </pc:spChg>
        <pc:spChg chg="del">
          <ac:chgData name="正彰 八木" userId="0ef27fdd03dc4209" providerId="LiveId" clId="{47988C3E-4098-43A4-B30B-0578E2735097}" dt="2023-06-11T03:12:28.130" v="5296" actId="478"/>
          <ac:spMkLst>
            <pc:docMk/>
            <pc:sldMk cId="3140936738" sldId="297"/>
            <ac:spMk id="25" creationId="{6B42BC3D-8ED6-507D-6AD4-DE1322E6F64E}"/>
          </ac:spMkLst>
        </pc:spChg>
        <pc:spChg chg="del">
          <ac:chgData name="正彰 八木" userId="0ef27fdd03dc4209" providerId="LiveId" clId="{47988C3E-4098-43A4-B30B-0578E2735097}" dt="2023-06-11T03:12:28.130" v="5296" actId="478"/>
          <ac:spMkLst>
            <pc:docMk/>
            <pc:sldMk cId="3140936738" sldId="297"/>
            <ac:spMk id="30" creationId="{023762A3-801D-72B8-88D1-DAC2E0AE0452}"/>
          </ac:spMkLst>
        </pc:spChg>
        <pc:spChg chg="del">
          <ac:chgData name="正彰 八木" userId="0ef27fdd03dc4209" providerId="LiveId" clId="{47988C3E-4098-43A4-B30B-0578E2735097}" dt="2023-06-11T03:12:28.130" v="5296" actId="478"/>
          <ac:spMkLst>
            <pc:docMk/>
            <pc:sldMk cId="3140936738" sldId="297"/>
            <ac:spMk id="35" creationId="{81A61E5A-AEC5-C35C-0B0C-38D064C6B340}"/>
          </ac:spMkLst>
        </pc:spChg>
        <pc:spChg chg="del">
          <ac:chgData name="正彰 八木" userId="0ef27fdd03dc4209" providerId="LiveId" clId="{47988C3E-4098-43A4-B30B-0578E2735097}" dt="2023-06-11T03:12:28.130" v="5296" actId="478"/>
          <ac:spMkLst>
            <pc:docMk/>
            <pc:sldMk cId="3140936738" sldId="297"/>
            <ac:spMk id="36" creationId="{D988F148-3F9E-2831-ADE1-251D822EDEEE}"/>
          </ac:spMkLst>
        </pc:spChg>
        <pc:spChg chg="del">
          <ac:chgData name="正彰 八木" userId="0ef27fdd03dc4209" providerId="LiveId" clId="{47988C3E-4098-43A4-B30B-0578E2735097}" dt="2023-06-11T03:12:28.130" v="5296" actId="478"/>
          <ac:spMkLst>
            <pc:docMk/>
            <pc:sldMk cId="3140936738" sldId="297"/>
            <ac:spMk id="37" creationId="{2D568B2D-973C-C11E-B15C-6A86EB402C96}"/>
          </ac:spMkLst>
        </pc:spChg>
        <pc:spChg chg="del">
          <ac:chgData name="正彰 八木" userId="0ef27fdd03dc4209" providerId="LiveId" clId="{47988C3E-4098-43A4-B30B-0578E2735097}" dt="2023-06-11T03:12:28.130" v="5296" actId="478"/>
          <ac:spMkLst>
            <pc:docMk/>
            <pc:sldMk cId="3140936738" sldId="297"/>
            <ac:spMk id="39" creationId="{6468C5B1-60BE-D50B-A9A9-C920433DA801}"/>
          </ac:spMkLst>
        </pc:spChg>
        <pc:spChg chg="del">
          <ac:chgData name="正彰 八木" userId="0ef27fdd03dc4209" providerId="LiveId" clId="{47988C3E-4098-43A4-B30B-0578E2735097}" dt="2023-06-11T03:12:28.130" v="5296" actId="478"/>
          <ac:spMkLst>
            <pc:docMk/>
            <pc:sldMk cId="3140936738" sldId="297"/>
            <ac:spMk id="40" creationId="{12ACB034-D71B-7EE4-EB91-2B94FF00BF77}"/>
          </ac:spMkLst>
        </pc:spChg>
        <pc:spChg chg="del">
          <ac:chgData name="正彰 八木" userId="0ef27fdd03dc4209" providerId="LiveId" clId="{47988C3E-4098-43A4-B30B-0578E2735097}" dt="2023-06-11T03:12:28.130" v="5296" actId="478"/>
          <ac:spMkLst>
            <pc:docMk/>
            <pc:sldMk cId="3140936738" sldId="297"/>
            <ac:spMk id="41" creationId="{7B71B6ED-444F-7E42-6A10-CF03890D754D}"/>
          </ac:spMkLst>
        </pc:spChg>
        <pc:spChg chg="del">
          <ac:chgData name="正彰 八木" userId="0ef27fdd03dc4209" providerId="LiveId" clId="{47988C3E-4098-43A4-B30B-0578E2735097}" dt="2023-06-11T03:12:28.130" v="5296" actId="478"/>
          <ac:spMkLst>
            <pc:docMk/>
            <pc:sldMk cId="3140936738" sldId="297"/>
            <ac:spMk id="42" creationId="{FE64C54E-AACB-DC2A-62B4-CFCBAE7AB56C}"/>
          </ac:spMkLst>
        </pc:spChg>
        <pc:spChg chg="del">
          <ac:chgData name="正彰 八木" userId="0ef27fdd03dc4209" providerId="LiveId" clId="{47988C3E-4098-43A4-B30B-0578E2735097}" dt="2023-06-11T03:12:28.130" v="5296" actId="478"/>
          <ac:spMkLst>
            <pc:docMk/>
            <pc:sldMk cId="3140936738" sldId="297"/>
            <ac:spMk id="43" creationId="{0AA7414F-72A0-DAE8-FE02-EF0ECE66F90A}"/>
          </ac:spMkLst>
        </pc:spChg>
        <pc:spChg chg="del">
          <ac:chgData name="正彰 八木" userId="0ef27fdd03dc4209" providerId="LiveId" clId="{47988C3E-4098-43A4-B30B-0578E2735097}" dt="2023-06-11T03:12:28.130" v="5296" actId="478"/>
          <ac:spMkLst>
            <pc:docMk/>
            <pc:sldMk cId="3140936738" sldId="297"/>
            <ac:spMk id="44" creationId="{5A5320B7-4C06-C65A-19D0-822EF1B8315B}"/>
          </ac:spMkLst>
        </pc:spChg>
        <pc:spChg chg="del">
          <ac:chgData name="正彰 八木" userId="0ef27fdd03dc4209" providerId="LiveId" clId="{47988C3E-4098-43A4-B30B-0578E2735097}" dt="2023-06-11T03:12:28.130" v="5296" actId="478"/>
          <ac:spMkLst>
            <pc:docMk/>
            <pc:sldMk cId="3140936738" sldId="297"/>
            <ac:spMk id="47" creationId="{0ABA7F66-0E78-FD25-785C-7E6ECCC0478A}"/>
          </ac:spMkLst>
        </pc:spChg>
        <pc:spChg chg="del">
          <ac:chgData name="正彰 八木" userId="0ef27fdd03dc4209" providerId="LiveId" clId="{47988C3E-4098-43A4-B30B-0578E2735097}" dt="2023-06-11T03:12:28.130" v="5296" actId="478"/>
          <ac:spMkLst>
            <pc:docMk/>
            <pc:sldMk cId="3140936738" sldId="297"/>
            <ac:spMk id="48" creationId="{2D0A7F1F-E82C-CE71-30DE-73A8FE0DE862}"/>
          </ac:spMkLst>
        </pc:spChg>
        <pc:spChg chg="add del mod">
          <ac:chgData name="正彰 八木" userId="0ef27fdd03dc4209" providerId="LiveId" clId="{47988C3E-4098-43A4-B30B-0578E2735097}" dt="2023-06-11T05:26:21.795" v="5720" actId="478"/>
          <ac:spMkLst>
            <pc:docMk/>
            <pc:sldMk cId="3140936738" sldId="297"/>
            <ac:spMk id="49" creationId="{42862FF7-0854-A276-A598-D87078FB28AD}"/>
          </ac:spMkLst>
        </pc:spChg>
        <pc:spChg chg="add mod">
          <ac:chgData name="正彰 八木" userId="0ef27fdd03dc4209" providerId="LiveId" clId="{47988C3E-4098-43A4-B30B-0578E2735097}" dt="2023-06-11T05:31:15.932" v="5924" actId="164"/>
          <ac:spMkLst>
            <pc:docMk/>
            <pc:sldMk cId="3140936738" sldId="297"/>
            <ac:spMk id="50" creationId="{9DF51F84-BA43-B8C2-21AB-F3883778FCD2}"/>
          </ac:spMkLst>
        </pc:spChg>
        <pc:spChg chg="add mod">
          <ac:chgData name="正彰 八木" userId="0ef27fdd03dc4209" providerId="LiveId" clId="{47988C3E-4098-43A4-B30B-0578E2735097}" dt="2023-06-11T05:31:15.932" v="5924" actId="164"/>
          <ac:spMkLst>
            <pc:docMk/>
            <pc:sldMk cId="3140936738" sldId="297"/>
            <ac:spMk id="52" creationId="{84A78AFC-5B8C-B228-E56B-C950F2F86CB1}"/>
          </ac:spMkLst>
        </pc:spChg>
        <pc:spChg chg="add del">
          <ac:chgData name="正彰 八木" userId="0ef27fdd03dc4209" providerId="LiveId" clId="{47988C3E-4098-43A4-B30B-0578E2735097}" dt="2023-06-11T05:38:10.594" v="5926" actId="22"/>
          <ac:spMkLst>
            <pc:docMk/>
            <pc:sldMk cId="3140936738" sldId="297"/>
            <ac:spMk id="56" creationId="{CA3EBC1C-EBA1-E9CC-9694-D996AC74BC5C}"/>
          </ac:spMkLst>
        </pc:spChg>
        <pc:grpChg chg="del">
          <ac:chgData name="正彰 八木" userId="0ef27fdd03dc4209" providerId="LiveId" clId="{47988C3E-4098-43A4-B30B-0578E2735097}" dt="2023-06-11T03:12:28.130" v="5296" actId="478"/>
          <ac:grpSpMkLst>
            <pc:docMk/>
            <pc:sldMk cId="3140936738" sldId="297"/>
            <ac:grpSpMk id="12" creationId="{CEE58C35-4672-3BD5-1E51-313531D63740}"/>
          </ac:grpSpMkLst>
        </pc:grpChg>
        <pc:grpChg chg="del">
          <ac:chgData name="正彰 八木" userId="0ef27fdd03dc4209" providerId="LiveId" clId="{47988C3E-4098-43A4-B30B-0578E2735097}" dt="2023-06-11T03:12:28.130" v="5296" actId="478"/>
          <ac:grpSpMkLst>
            <pc:docMk/>
            <pc:sldMk cId="3140936738" sldId="297"/>
            <ac:grpSpMk id="23" creationId="{9CCAC8A2-DCD1-36C7-3A4E-98D062B0AF46}"/>
          </ac:grpSpMkLst>
        </pc:grpChg>
        <pc:grpChg chg="del">
          <ac:chgData name="正彰 八木" userId="0ef27fdd03dc4209" providerId="LiveId" clId="{47988C3E-4098-43A4-B30B-0578E2735097}" dt="2023-06-11T03:12:28.130" v="5296" actId="478"/>
          <ac:grpSpMkLst>
            <pc:docMk/>
            <pc:sldMk cId="3140936738" sldId="297"/>
            <ac:grpSpMk id="29" creationId="{D5ADF97F-825D-1D30-B7F0-0888DB30F36B}"/>
          </ac:grpSpMkLst>
        </pc:grpChg>
        <pc:grpChg chg="del">
          <ac:chgData name="正彰 八木" userId="0ef27fdd03dc4209" providerId="LiveId" clId="{47988C3E-4098-43A4-B30B-0578E2735097}" dt="2023-06-11T03:12:28.130" v="5296" actId="478"/>
          <ac:grpSpMkLst>
            <pc:docMk/>
            <pc:sldMk cId="3140936738" sldId="297"/>
            <ac:grpSpMk id="38" creationId="{7C1F1928-697F-9ECC-AA30-32700023842C}"/>
          </ac:grpSpMkLst>
        </pc:grpChg>
        <pc:grpChg chg="add mod">
          <ac:chgData name="正彰 八木" userId="0ef27fdd03dc4209" providerId="LiveId" clId="{47988C3E-4098-43A4-B30B-0578E2735097}" dt="2023-06-11T05:31:15.932" v="5924" actId="164"/>
          <ac:grpSpMkLst>
            <pc:docMk/>
            <pc:sldMk cId="3140936738" sldId="297"/>
            <ac:grpSpMk id="54" creationId="{AA62E31B-B78B-A7DF-C6FF-7C836E1E6BB1}"/>
          </ac:grpSpMkLst>
        </pc:grpChg>
        <pc:picChg chg="del">
          <ac:chgData name="正彰 八木" userId="0ef27fdd03dc4209" providerId="LiveId" clId="{47988C3E-4098-43A4-B30B-0578E2735097}" dt="2023-06-11T03:12:28.130" v="5296" actId="478"/>
          <ac:picMkLst>
            <pc:docMk/>
            <pc:sldMk cId="3140936738" sldId="297"/>
            <ac:picMk id="1028" creationId="{F028AAB4-FCC0-1160-A982-BFB7D960E02D}"/>
          </ac:picMkLst>
        </pc:picChg>
        <pc:picChg chg="del">
          <ac:chgData name="正彰 八木" userId="0ef27fdd03dc4209" providerId="LiveId" clId="{47988C3E-4098-43A4-B30B-0578E2735097}" dt="2023-06-11T03:12:28.130" v="5296" actId="478"/>
          <ac:picMkLst>
            <pc:docMk/>
            <pc:sldMk cId="3140936738" sldId="297"/>
            <ac:picMk id="1030" creationId="{487CE0D0-C5C4-A2B5-FEA3-8840EAB60641}"/>
          </ac:picMkLst>
        </pc:picChg>
        <pc:picChg chg="del">
          <ac:chgData name="正彰 八木" userId="0ef27fdd03dc4209" providerId="LiveId" clId="{47988C3E-4098-43A4-B30B-0578E2735097}" dt="2023-06-11T03:12:28.130" v="5296" actId="478"/>
          <ac:picMkLst>
            <pc:docMk/>
            <pc:sldMk cId="3140936738" sldId="297"/>
            <ac:picMk id="1032" creationId="{8D071874-1EAE-540D-C9DD-04490F49DA07}"/>
          </ac:picMkLst>
        </pc:picChg>
        <pc:picChg chg="add mod">
          <ac:chgData name="正彰 八木" userId="0ef27fdd03dc4209" providerId="LiveId" clId="{47988C3E-4098-43A4-B30B-0578E2735097}" dt="2023-06-11T05:30:41.374" v="5908" actId="1076"/>
          <ac:picMkLst>
            <pc:docMk/>
            <pc:sldMk cId="3140936738" sldId="297"/>
            <ac:picMk id="6146" creationId="{10E61F48-CC0C-30A8-0AA2-C0A1B2E26D1F}"/>
          </ac:picMkLst>
        </pc:picChg>
        <pc:cxnChg chg="del">
          <ac:chgData name="正彰 八木" userId="0ef27fdd03dc4209" providerId="LiveId" clId="{47988C3E-4098-43A4-B30B-0578E2735097}" dt="2023-06-11T03:12:28.130" v="5296" actId="478"/>
          <ac:cxnSpMkLst>
            <pc:docMk/>
            <pc:sldMk cId="3140936738" sldId="297"/>
            <ac:cxnSpMk id="31" creationId="{94261E8B-88C4-0AC6-0D7F-8917F737AD24}"/>
          </ac:cxnSpMkLst>
        </pc:cxnChg>
        <pc:cxnChg chg="del">
          <ac:chgData name="正彰 八木" userId="0ef27fdd03dc4209" providerId="LiveId" clId="{47988C3E-4098-43A4-B30B-0578E2735097}" dt="2023-06-11T03:12:28.130" v="5296" actId="478"/>
          <ac:cxnSpMkLst>
            <pc:docMk/>
            <pc:sldMk cId="3140936738" sldId="297"/>
            <ac:cxnSpMk id="32" creationId="{0E8D371C-3055-2108-87F0-0E745ABFA633}"/>
          </ac:cxnSpMkLst>
        </pc:cxnChg>
        <pc:cxnChg chg="del">
          <ac:chgData name="正彰 八木" userId="0ef27fdd03dc4209" providerId="LiveId" clId="{47988C3E-4098-43A4-B30B-0578E2735097}" dt="2023-06-11T03:12:28.130" v="5296" actId="478"/>
          <ac:cxnSpMkLst>
            <pc:docMk/>
            <pc:sldMk cId="3140936738" sldId="297"/>
            <ac:cxnSpMk id="45" creationId="{8A833EEA-9DF4-D31E-4CCC-2A2B2B380151}"/>
          </ac:cxnSpMkLst>
        </pc:cxnChg>
        <pc:cxnChg chg="del">
          <ac:chgData name="正彰 八木" userId="0ef27fdd03dc4209" providerId="LiveId" clId="{47988C3E-4098-43A4-B30B-0578E2735097}" dt="2023-06-11T03:12:28.130" v="5296" actId="478"/>
          <ac:cxnSpMkLst>
            <pc:docMk/>
            <pc:sldMk cId="3140936738" sldId="297"/>
            <ac:cxnSpMk id="46" creationId="{207DDE79-66A4-97E2-F269-107B122F2061}"/>
          </ac:cxnSpMkLst>
        </pc:cxnChg>
        <pc:cxnChg chg="del">
          <ac:chgData name="正彰 八木" userId="0ef27fdd03dc4209" providerId="LiveId" clId="{47988C3E-4098-43A4-B30B-0578E2735097}" dt="2023-06-11T03:12:28.130" v="5296" actId="478"/>
          <ac:cxnSpMkLst>
            <pc:docMk/>
            <pc:sldMk cId="3140936738" sldId="297"/>
            <ac:cxnSpMk id="51" creationId="{9631232E-573B-81BF-2609-E3B70A92F4FA}"/>
          </ac:cxnSpMkLst>
        </pc:cxnChg>
        <pc:cxnChg chg="del">
          <ac:chgData name="正彰 八木" userId="0ef27fdd03dc4209" providerId="LiveId" clId="{47988C3E-4098-43A4-B30B-0578E2735097}" dt="2023-06-11T03:12:28.130" v="5296" actId="478"/>
          <ac:cxnSpMkLst>
            <pc:docMk/>
            <pc:sldMk cId="3140936738" sldId="297"/>
            <ac:cxnSpMk id="53" creationId="{C50AF44C-2B59-63BA-F728-E2302E58855A}"/>
          </ac:cxnSpMkLst>
        </pc:cxnChg>
      </pc:sldChg>
      <pc:sldChg chg="addSp delSp modSp add mod">
        <pc:chgData name="正彰 八木" userId="0ef27fdd03dc4209" providerId="LiveId" clId="{47988C3E-4098-43A4-B30B-0578E2735097}" dt="2023-06-11T03:13:09.955" v="5320" actId="478"/>
        <pc:sldMkLst>
          <pc:docMk/>
          <pc:sldMk cId="2097033658" sldId="298"/>
        </pc:sldMkLst>
        <pc:spChg chg="add del mod">
          <ac:chgData name="正彰 八木" userId="0ef27fdd03dc4209" providerId="LiveId" clId="{47988C3E-4098-43A4-B30B-0578E2735097}" dt="2023-06-11T03:13:09.955" v="5320" actId="478"/>
          <ac:spMkLst>
            <pc:docMk/>
            <pc:sldMk cId="2097033658" sldId="298"/>
            <ac:spMk id="6" creationId="{6D71B268-0321-C09A-59D3-58DED271CE2F}"/>
          </ac:spMkLst>
        </pc:spChg>
        <pc:spChg chg="mod">
          <ac:chgData name="正彰 八木" userId="0ef27fdd03dc4209" providerId="LiveId" clId="{47988C3E-4098-43A4-B30B-0578E2735097}" dt="2023-06-11T03:13:07.535" v="5319"/>
          <ac:spMkLst>
            <pc:docMk/>
            <pc:sldMk cId="2097033658" sldId="298"/>
            <ac:spMk id="7" creationId="{34225465-E4A9-0F55-9572-173E232F7DC3}"/>
          </ac:spMkLst>
        </pc:spChg>
        <pc:spChg chg="mod">
          <ac:chgData name="正彰 八木" userId="0ef27fdd03dc4209" providerId="LiveId" clId="{47988C3E-4098-43A4-B30B-0578E2735097}" dt="2023-06-11T03:13:04.785" v="5317"/>
          <ac:spMkLst>
            <pc:docMk/>
            <pc:sldMk cId="2097033658" sldId="298"/>
            <ac:spMk id="8" creationId="{3FA80295-DCBE-49A1-700D-474FB5AA1DBD}"/>
          </ac:spMkLst>
        </pc:spChg>
      </pc:sldChg>
      <pc:sldChg chg="addSp delSp modSp add mod ord">
        <pc:chgData name="正彰 八木" userId="0ef27fdd03dc4209" providerId="LiveId" clId="{47988C3E-4098-43A4-B30B-0578E2735097}" dt="2023-06-11T07:21:17.785" v="10594" actId="20578"/>
        <pc:sldMkLst>
          <pc:docMk/>
          <pc:sldMk cId="3312713450" sldId="299"/>
        </pc:sldMkLst>
        <pc:spChg chg="mod">
          <ac:chgData name="正彰 八木" userId="0ef27fdd03dc4209" providerId="LiveId" clId="{47988C3E-4098-43A4-B30B-0578E2735097}" dt="2023-06-11T03:13:32.025" v="5336" actId="20577"/>
          <ac:spMkLst>
            <pc:docMk/>
            <pc:sldMk cId="3312713450" sldId="299"/>
            <ac:spMk id="2" creationId="{A1CF63DA-6288-45F4-D1E8-7BAB2F87FF5A}"/>
          </ac:spMkLst>
        </pc:spChg>
        <pc:spChg chg="mod">
          <ac:chgData name="正彰 八木" userId="0ef27fdd03dc4209" providerId="LiveId" clId="{47988C3E-4098-43A4-B30B-0578E2735097}" dt="2023-06-11T03:16:51.152" v="5657" actId="20577"/>
          <ac:spMkLst>
            <pc:docMk/>
            <pc:sldMk cId="3312713450" sldId="299"/>
            <ac:spMk id="4" creationId="{0F02D118-6777-D0D9-6261-2978C1E78EF2}"/>
          </ac:spMkLst>
        </pc:spChg>
        <pc:spChg chg="mod">
          <ac:chgData name="正彰 八木" userId="0ef27fdd03dc4209" providerId="LiveId" clId="{47988C3E-4098-43A4-B30B-0578E2735097}" dt="2023-06-11T03:15:17.302" v="5476"/>
          <ac:spMkLst>
            <pc:docMk/>
            <pc:sldMk cId="3312713450" sldId="299"/>
            <ac:spMk id="25" creationId="{6B42BC3D-8ED6-507D-6AD4-DE1322E6F64E}"/>
          </ac:spMkLst>
        </pc:spChg>
        <pc:spChg chg="del">
          <ac:chgData name="正彰 八木" userId="0ef27fdd03dc4209" providerId="LiveId" clId="{47988C3E-4098-43A4-B30B-0578E2735097}" dt="2023-06-11T03:15:19.086" v="5477" actId="478"/>
          <ac:spMkLst>
            <pc:docMk/>
            <pc:sldMk cId="3312713450" sldId="299"/>
            <ac:spMk id="41" creationId="{7B71B6ED-444F-7E42-6A10-CF03890D754D}"/>
          </ac:spMkLst>
        </pc:spChg>
        <pc:spChg chg="add mod">
          <ac:chgData name="正彰 八木" userId="0ef27fdd03dc4209" providerId="LiveId" clId="{47988C3E-4098-43A4-B30B-0578E2735097}" dt="2023-06-11T03:17:19.826" v="5660" actId="1076"/>
          <ac:spMkLst>
            <pc:docMk/>
            <pc:sldMk cId="3312713450" sldId="299"/>
            <ac:spMk id="49" creationId="{8060BEEC-C015-8755-5174-0ACEC4F5AD6E}"/>
          </ac:spMkLst>
        </pc:spChg>
        <pc:spChg chg="add mod">
          <ac:chgData name="正彰 八木" userId="0ef27fdd03dc4209" providerId="LiveId" clId="{47988C3E-4098-43A4-B30B-0578E2735097}" dt="2023-06-11T03:17:39.863" v="5681" actId="1076"/>
          <ac:spMkLst>
            <pc:docMk/>
            <pc:sldMk cId="3312713450" sldId="299"/>
            <ac:spMk id="50" creationId="{479F271E-AFDD-B866-92A7-FB98CD7F6CFB}"/>
          </ac:spMkLst>
        </pc:spChg>
      </pc:sldChg>
      <pc:sldChg chg="addSp delSp modSp add mod">
        <pc:chgData name="正彰 八木" userId="0ef27fdd03dc4209" providerId="LiveId" clId="{47988C3E-4098-43A4-B30B-0578E2735097}" dt="2023-06-11T06:30:42.714" v="8417" actId="20577"/>
        <pc:sldMkLst>
          <pc:docMk/>
          <pc:sldMk cId="1557913061" sldId="300"/>
        </pc:sldMkLst>
        <pc:spChg chg="mod">
          <ac:chgData name="正彰 八木" userId="0ef27fdd03dc4209" providerId="LiveId" clId="{47988C3E-4098-43A4-B30B-0578E2735097}" dt="2023-06-11T06:30:42.714" v="8417" actId="20577"/>
          <ac:spMkLst>
            <pc:docMk/>
            <pc:sldMk cId="1557913061" sldId="300"/>
            <ac:spMk id="2" creationId="{A1CF63DA-6288-45F4-D1E8-7BAB2F87FF5A}"/>
          </ac:spMkLst>
        </pc:spChg>
        <pc:spChg chg="mod">
          <ac:chgData name="正彰 八木" userId="0ef27fdd03dc4209" providerId="LiveId" clId="{47988C3E-4098-43A4-B30B-0578E2735097}" dt="2023-06-11T06:21:23.845" v="7450" actId="20577"/>
          <ac:spMkLst>
            <pc:docMk/>
            <pc:sldMk cId="1557913061" sldId="300"/>
            <ac:spMk id="4" creationId="{0F02D118-6777-D0D9-6261-2978C1E78EF2}"/>
          </ac:spMkLst>
        </pc:spChg>
        <pc:spChg chg="mod">
          <ac:chgData name="正彰 八木" userId="0ef27fdd03dc4209" providerId="LiveId" clId="{47988C3E-4098-43A4-B30B-0578E2735097}" dt="2023-06-11T03:20:06.467" v="5693" actId="20577"/>
          <ac:spMkLst>
            <pc:docMk/>
            <pc:sldMk cId="1557913061" sldId="300"/>
            <ac:spMk id="5" creationId="{0E640906-80A6-5C7C-F744-B331519EB579}"/>
          </ac:spMkLst>
        </pc:spChg>
        <pc:spChg chg="del">
          <ac:chgData name="正彰 八木" userId="0ef27fdd03dc4209" providerId="LiveId" clId="{47988C3E-4098-43A4-B30B-0578E2735097}" dt="2023-06-11T03:20:11.612" v="5694" actId="478"/>
          <ac:spMkLst>
            <pc:docMk/>
            <pc:sldMk cId="1557913061" sldId="300"/>
            <ac:spMk id="6" creationId="{F4C46EFB-14BC-1EF2-E319-F8D62D6CA6A4}"/>
          </ac:spMkLst>
        </pc:spChg>
        <pc:spChg chg="del">
          <ac:chgData name="正彰 八木" userId="0ef27fdd03dc4209" providerId="LiveId" clId="{47988C3E-4098-43A4-B30B-0578E2735097}" dt="2023-06-11T03:20:11.612" v="5694" actId="478"/>
          <ac:spMkLst>
            <pc:docMk/>
            <pc:sldMk cId="1557913061" sldId="300"/>
            <ac:spMk id="7" creationId="{F746E668-7903-0418-3074-5F4BD3ED54B5}"/>
          </ac:spMkLst>
        </pc:spChg>
        <pc:spChg chg="del">
          <ac:chgData name="正彰 八木" userId="0ef27fdd03dc4209" providerId="LiveId" clId="{47988C3E-4098-43A4-B30B-0578E2735097}" dt="2023-06-11T03:20:11.612" v="5694" actId="478"/>
          <ac:spMkLst>
            <pc:docMk/>
            <pc:sldMk cId="1557913061" sldId="300"/>
            <ac:spMk id="8" creationId="{AE855828-8F92-3E38-50E9-EC69596102FB}"/>
          </ac:spMkLst>
        </pc:spChg>
        <pc:spChg chg="del">
          <ac:chgData name="正彰 八木" userId="0ef27fdd03dc4209" providerId="LiveId" clId="{47988C3E-4098-43A4-B30B-0578E2735097}" dt="2023-06-11T03:20:11.612" v="5694" actId="478"/>
          <ac:spMkLst>
            <pc:docMk/>
            <pc:sldMk cId="1557913061" sldId="300"/>
            <ac:spMk id="9" creationId="{DEEE1575-58A9-A97A-6F3C-AA5FC17F6EC3}"/>
          </ac:spMkLst>
        </pc:spChg>
        <pc:spChg chg="del">
          <ac:chgData name="正彰 八木" userId="0ef27fdd03dc4209" providerId="LiveId" clId="{47988C3E-4098-43A4-B30B-0578E2735097}" dt="2023-06-11T03:20:11.612" v="5694" actId="478"/>
          <ac:spMkLst>
            <pc:docMk/>
            <pc:sldMk cId="1557913061" sldId="300"/>
            <ac:spMk id="10" creationId="{EB3C5356-C210-AF7A-C3C9-13EAB494497C}"/>
          </ac:spMkLst>
        </pc:spChg>
        <pc:spChg chg="del">
          <ac:chgData name="正彰 八木" userId="0ef27fdd03dc4209" providerId="LiveId" clId="{47988C3E-4098-43A4-B30B-0578E2735097}" dt="2023-06-11T03:20:11.612" v="5694" actId="478"/>
          <ac:spMkLst>
            <pc:docMk/>
            <pc:sldMk cId="1557913061" sldId="300"/>
            <ac:spMk id="11" creationId="{1153D657-FF18-6A39-E519-766D4CFD365A}"/>
          </ac:spMkLst>
        </pc:spChg>
        <pc:spChg chg="del">
          <ac:chgData name="正彰 八木" userId="0ef27fdd03dc4209" providerId="LiveId" clId="{47988C3E-4098-43A4-B30B-0578E2735097}" dt="2023-06-11T03:20:11.612" v="5694" actId="478"/>
          <ac:spMkLst>
            <pc:docMk/>
            <pc:sldMk cId="1557913061" sldId="300"/>
            <ac:spMk id="15" creationId="{4B616A32-9DB1-8ACF-567D-450563C9702A}"/>
          </ac:spMkLst>
        </pc:spChg>
        <pc:spChg chg="del">
          <ac:chgData name="正彰 八木" userId="0ef27fdd03dc4209" providerId="LiveId" clId="{47988C3E-4098-43A4-B30B-0578E2735097}" dt="2023-06-11T03:20:11.612" v="5694" actId="478"/>
          <ac:spMkLst>
            <pc:docMk/>
            <pc:sldMk cId="1557913061" sldId="300"/>
            <ac:spMk id="24" creationId="{E6850D59-C6DD-8ADA-8ACE-1DF0B18B9F8A}"/>
          </ac:spMkLst>
        </pc:spChg>
        <pc:spChg chg="del">
          <ac:chgData name="正彰 八木" userId="0ef27fdd03dc4209" providerId="LiveId" clId="{47988C3E-4098-43A4-B30B-0578E2735097}" dt="2023-06-11T03:20:11.612" v="5694" actId="478"/>
          <ac:spMkLst>
            <pc:docMk/>
            <pc:sldMk cId="1557913061" sldId="300"/>
            <ac:spMk id="25" creationId="{6B42BC3D-8ED6-507D-6AD4-DE1322E6F64E}"/>
          </ac:spMkLst>
        </pc:spChg>
        <pc:spChg chg="del">
          <ac:chgData name="正彰 八木" userId="0ef27fdd03dc4209" providerId="LiveId" clId="{47988C3E-4098-43A4-B30B-0578E2735097}" dt="2023-06-11T03:20:11.612" v="5694" actId="478"/>
          <ac:spMkLst>
            <pc:docMk/>
            <pc:sldMk cId="1557913061" sldId="300"/>
            <ac:spMk id="30" creationId="{023762A3-801D-72B8-88D1-DAC2E0AE0452}"/>
          </ac:spMkLst>
        </pc:spChg>
        <pc:spChg chg="del">
          <ac:chgData name="正彰 八木" userId="0ef27fdd03dc4209" providerId="LiveId" clId="{47988C3E-4098-43A4-B30B-0578E2735097}" dt="2023-06-11T03:20:11.612" v="5694" actId="478"/>
          <ac:spMkLst>
            <pc:docMk/>
            <pc:sldMk cId="1557913061" sldId="300"/>
            <ac:spMk id="35" creationId="{81A61E5A-AEC5-C35C-0B0C-38D064C6B340}"/>
          </ac:spMkLst>
        </pc:spChg>
        <pc:spChg chg="del">
          <ac:chgData name="正彰 八木" userId="0ef27fdd03dc4209" providerId="LiveId" clId="{47988C3E-4098-43A4-B30B-0578E2735097}" dt="2023-06-11T03:20:11.612" v="5694" actId="478"/>
          <ac:spMkLst>
            <pc:docMk/>
            <pc:sldMk cId="1557913061" sldId="300"/>
            <ac:spMk id="36" creationId="{D988F148-3F9E-2831-ADE1-251D822EDEEE}"/>
          </ac:spMkLst>
        </pc:spChg>
        <pc:spChg chg="del">
          <ac:chgData name="正彰 八木" userId="0ef27fdd03dc4209" providerId="LiveId" clId="{47988C3E-4098-43A4-B30B-0578E2735097}" dt="2023-06-11T03:20:11.612" v="5694" actId="478"/>
          <ac:spMkLst>
            <pc:docMk/>
            <pc:sldMk cId="1557913061" sldId="300"/>
            <ac:spMk id="37" creationId="{2D568B2D-973C-C11E-B15C-6A86EB402C96}"/>
          </ac:spMkLst>
        </pc:spChg>
        <pc:spChg chg="del">
          <ac:chgData name="正彰 八木" userId="0ef27fdd03dc4209" providerId="LiveId" clId="{47988C3E-4098-43A4-B30B-0578E2735097}" dt="2023-06-11T03:20:11.612" v="5694" actId="478"/>
          <ac:spMkLst>
            <pc:docMk/>
            <pc:sldMk cId="1557913061" sldId="300"/>
            <ac:spMk id="39" creationId="{6468C5B1-60BE-D50B-A9A9-C920433DA801}"/>
          </ac:spMkLst>
        </pc:spChg>
        <pc:spChg chg="del">
          <ac:chgData name="正彰 八木" userId="0ef27fdd03dc4209" providerId="LiveId" clId="{47988C3E-4098-43A4-B30B-0578E2735097}" dt="2023-06-11T03:20:11.612" v="5694" actId="478"/>
          <ac:spMkLst>
            <pc:docMk/>
            <pc:sldMk cId="1557913061" sldId="300"/>
            <ac:spMk id="40" creationId="{12ACB034-D71B-7EE4-EB91-2B94FF00BF77}"/>
          </ac:spMkLst>
        </pc:spChg>
        <pc:spChg chg="add del mod">
          <ac:chgData name="正彰 八木" userId="0ef27fdd03dc4209" providerId="LiveId" clId="{47988C3E-4098-43A4-B30B-0578E2735097}" dt="2023-06-11T06:18:25.667" v="7080" actId="478"/>
          <ac:spMkLst>
            <pc:docMk/>
            <pc:sldMk cId="1557913061" sldId="300"/>
            <ac:spMk id="41" creationId="{0998F748-61DE-0EA2-E791-BB7D7A05BD17}"/>
          </ac:spMkLst>
        </pc:spChg>
        <pc:spChg chg="del">
          <ac:chgData name="正彰 八木" userId="0ef27fdd03dc4209" providerId="LiveId" clId="{47988C3E-4098-43A4-B30B-0578E2735097}" dt="2023-06-11T03:20:11.612" v="5694" actId="478"/>
          <ac:spMkLst>
            <pc:docMk/>
            <pc:sldMk cId="1557913061" sldId="300"/>
            <ac:spMk id="42" creationId="{FE64C54E-AACB-DC2A-62B4-CFCBAE7AB56C}"/>
          </ac:spMkLst>
        </pc:spChg>
        <pc:spChg chg="del">
          <ac:chgData name="正彰 八木" userId="0ef27fdd03dc4209" providerId="LiveId" clId="{47988C3E-4098-43A4-B30B-0578E2735097}" dt="2023-06-11T03:20:11.612" v="5694" actId="478"/>
          <ac:spMkLst>
            <pc:docMk/>
            <pc:sldMk cId="1557913061" sldId="300"/>
            <ac:spMk id="43" creationId="{0AA7414F-72A0-DAE8-FE02-EF0ECE66F90A}"/>
          </ac:spMkLst>
        </pc:spChg>
        <pc:spChg chg="del">
          <ac:chgData name="正彰 八木" userId="0ef27fdd03dc4209" providerId="LiveId" clId="{47988C3E-4098-43A4-B30B-0578E2735097}" dt="2023-06-11T03:20:11.612" v="5694" actId="478"/>
          <ac:spMkLst>
            <pc:docMk/>
            <pc:sldMk cId="1557913061" sldId="300"/>
            <ac:spMk id="44" creationId="{5A5320B7-4C06-C65A-19D0-822EF1B8315B}"/>
          </ac:spMkLst>
        </pc:spChg>
        <pc:spChg chg="del">
          <ac:chgData name="正彰 八木" userId="0ef27fdd03dc4209" providerId="LiveId" clId="{47988C3E-4098-43A4-B30B-0578E2735097}" dt="2023-06-11T03:20:11.612" v="5694" actId="478"/>
          <ac:spMkLst>
            <pc:docMk/>
            <pc:sldMk cId="1557913061" sldId="300"/>
            <ac:spMk id="47" creationId="{0ABA7F66-0E78-FD25-785C-7E6ECCC0478A}"/>
          </ac:spMkLst>
        </pc:spChg>
        <pc:spChg chg="del">
          <ac:chgData name="正彰 八木" userId="0ef27fdd03dc4209" providerId="LiveId" clId="{47988C3E-4098-43A4-B30B-0578E2735097}" dt="2023-06-11T03:20:11.612" v="5694" actId="478"/>
          <ac:spMkLst>
            <pc:docMk/>
            <pc:sldMk cId="1557913061" sldId="300"/>
            <ac:spMk id="48" creationId="{2D0A7F1F-E82C-CE71-30DE-73A8FE0DE862}"/>
          </ac:spMkLst>
        </pc:spChg>
        <pc:spChg chg="del">
          <ac:chgData name="正彰 八木" userId="0ef27fdd03dc4209" providerId="LiveId" clId="{47988C3E-4098-43A4-B30B-0578E2735097}" dt="2023-06-11T03:20:11.612" v="5694" actId="478"/>
          <ac:spMkLst>
            <pc:docMk/>
            <pc:sldMk cId="1557913061" sldId="300"/>
            <ac:spMk id="49" creationId="{8060BEEC-C015-8755-5174-0ACEC4F5AD6E}"/>
          </ac:spMkLst>
        </pc:spChg>
        <pc:spChg chg="del">
          <ac:chgData name="正彰 八木" userId="0ef27fdd03dc4209" providerId="LiveId" clId="{47988C3E-4098-43A4-B30B-0578E2735097}" dt="2023-06-11T03:20:11.612" v="5694" actId="478"/>
          <ac:spMkLst>
            <pc:docMk/>
            <pc:sldMk cId="1557913061" sldId="300"/>
            <ac:spMk id="50" creationId="{479F271E-AFDD-B866-92A7-FB98CD7F6CFB}"/>
          </ac:spMkLst>
        </pc:spChg>
        <pc:spChg chg="mod">
          <ac:chgData name="正彰 八木" userId="0ef27fdd03dc4209" providerId="LiveId" clId="{47988C3E-4098-43A4-B30B-0578E2735097}" dt="2023-06-11T06:18:21.693" v="7079"/>
          <ac:spMkLst>
            <pc:docMk/>
            <pc:sldMk cId="1557913061" sldId="300"/>
            <ac:spMk id="55" creationId="{048394C7-4784-EA64-D060-EDEA8FF9C5A3}"/>
          </ac:spMkLst>
        </pc:spChg>
        <pc:spChg chg="mod">
          <ac:chgData name="正彰 八木" userId="0ef27fdd03dc4209" providerId="LiveId" clId="{47988C3E-4098-43A4-B30B-0578E2735097}" dt="2023-06-11T06:18:21.693" v="7079"/>
          <ac:spMkLst>
            <pc:docMk/>
            <pc:sldMk cId="1557913061" sldId="300"/>
            <ac:spMk id="58" creationId="{68EEAE65-7285-664B-30F8-004DAE16DBAE}"/>
          </ac:spMkLst>
        </pc:spChg>
        <pc:spChg chg="mod">
          <ac:chgData name="正彰 八木" userId="0ef27fdd03dc4209" providerId="LiveId" clId="{47988C3E-4098-43A4-B30B-0578E2735097}" dt="2023-06-11T06:18:21.693" v="7079"/>
          <ac:spMkLst>
            <pc:docMk/>
            <pc:sldMk cId="1557913061" sldId="300"/>
            <ac:spMk id="61" creationId="{032A0571-7AB8-6E98-059B-0173D6EDC416}"/>
          </ac:spMkLst>
        </pc:spChg>
        <pc:spChg chg="mod">
          <ac:chgData name="正彰 八木" userId="0ef27fdd03dc4209" providerId="LiveId" clId="{47988C3E-4098-43A4-B30B-0578E2735097}" dt="2023-06-11T06:18:21.693" v="7079"/>
          <ac:spMkLst>
            <pc:docMk/>
            <pc:sldMk cId="1557913061" sldId="300"/>
            <ac:spMk id="1024" creationId="{3B3D412F-F4FB-4046-97B8-FAFA6A5EEA67}"/>
          </ac:spMkLst>
        </pc:spChg>
        <pc:spChg chg="mod">
          <ac:chgData name="正彰 八木" userId="0ef27fdd03dc4209" providerId="LiveId" clId="{47988C3E-4098-43A4-B30B-0578E2735097}" dt="2023-06-11T06:18:21.693" v="7079"/>
          <ac:spMkLst>
            <pc:docMk/>
            <pc:sldMk cId="1557913061" sldId="300"/>
            <ac:spMk id="1029" creationId="{15B2A021-7771-8624-23CB-B683ED39D96D}"/>
          </ac:spMkLst>
        </pc:spChg>
        <pc:spChg chg="mod">
          <ac:chgData name="正彰 八木" userId="0ef27fdd03dc4209" providerId="LiveId" clId="{47988C3E-4098-43A4-B30B-0578E2735097}" dt="2023-06-11T06:18:21.693" v="7079"/>
          <ac:spMkLst>
            <pc:docMk/>
            <pc:sldMk cId="1557913061" sldId="300"/>
            <ac:spMk id="1034" creationId="{995605D7-655E-2E3B-8956-381083AED5E1}"/>
          </ac:spMkLst>
        </pc:spChg>
        <pc:spChg chg="mod">
          <ac:chgData name="正彰 八木" userId="0ef27fdd03dc4209" providerId="LiveId" clId="{47988C3E-4098-43A4-B30B-0578E2735097}" dt="2023-06-11T06:18:21.693" v="7079"/>
          <ac:spMkLst>
            <pc:docMk/>
            <pc:sldMk cId="1557913061" sldId="300"/>
            <ac:spMk id="1037" creationId="{62244CA2-8B0A-243E-BF15-C9C0D7771835}"/>
          </ac:spMkLst>
        </pc:spChg>
        <pc:spChg chg="mod">
          <ac:chgData name="正彰 八木" userId="0ef27fdd03dc4209" providerId="LiveId" clId="{47988C3E-4098-43A4-B30B-0578E2735097}" dt="2023-06-11T06:18:21.693" v="7079"/>
          <ac:spMkLst>
            <pc:docMk/>
            <pc:sldMk cId="1557913061" sldId="300"/>
            <ac:spMk id="1040" creationId="{AF745A5C-FB81-DE7C-370D-F240A888CA19}"/>
          </ac:spMkLst>
        </pc:spChg>
        <pc:spChg chg="mod">
          <ac:chgData name="正彰 八木" userId="0ef27fdd03dc4209" providerId="LiveId" clId="{47988C3E-4098-43A4-B30B-0578E2735097}" dt="2023-06-11T06:18:21.693" v="7079"/>
          <ac:spMkLst>
            <pc:docMk/>
            <pc:sldMk cId="1557913061" sldId="300"/>
            <ac:spMk id="1043" creationId="{C2694C97-A78B-D2DD-BF8A-120A209EE80A}"/>
          </ac:spMkLst>
        </pc:spChg>
        <pc:spChg chg="mod">
          <ac:chgData name="正彰 八木" userId="0ef27fdd03dc4209" providerId="LiveId" clId="{47988C3E-4098-43A4-B30B-0578E2735097}" dt="2023-06-11T06:18:21.693" v="7079"/>
          <ac:spMkLst>
            <pc:docMk/>
            <pc:sldMk cId="1557913061" sldId="300"/>
            <ac:spMk id="1060" creationId="{2229C792-1CBE-9C9C-DFDA-A001086D9CCA}"/>
          </ac:spMkLst>
        </pc:spChg>
        <pc:spChg chg="add mod">
          <ac:chgData name="正彰 八木" userId="0ef27fdd03dc4209" providerId="LiveId" clId="{47988C3E-4098-43A4-B30B-0578E2735097}" dt="2023-06-11T06:18:36.656" v="7084" actId="207"/>
          <ac:spMkLst>
            <pc:docMk/>
            <pc:sldMk cId="1557913061" sldId="300"/>
            <ac:spMk id="1062" creationId="{85F0D1EC-C6D4-057A-5D3C-057F25A151A2}"/>
          </ac:spMkLst>
        </pc:spChg>
        <pc:spChg chg="add del mod">
          <ac:chgData name="正彰 八木" userId="0ef27fdd03dc4209" providerId="LiveId" clId="{47988C3E-4098-43A4-B30B-0578E2735097}" dt="2023-06-11T06:18:26.250" v="7081" actId="478"/>
          <ac:spMkLst>
            <pc:docMk/>
            <pc:sldMk cId="1557913061" sldId="300"/>
            <ac:spMk id="1063" creationId="{8935596E-A7DB-22E9-945A-5D09EE4E4280}"/>
          </ac:spMkLst>
        </pc:spChg>
        <pc:spChg chg="add mod">
          <ac:chgData name="正彰 八木" userId="0ef27fdd03dc4209" providerId="LiveId" clId="{47988C3E-4098-43A4-B30B-0578E2735097}" dt="2023-06-11T06:23:38.762" v="7685" actId="1076"/>
          <ac:spMkLst>
            <pc:docMk/>
            <pc:sldMk cId="1557913061" sldId="300"/>
            <ac:spMk id="1064" creationId="{C79B6158-D5C5-AF17-8D6C-DD73FB2D4F4B}"/>
          </ac:spMkLst>
        </pc:spChg>
        <pc:spChg chg="add mod">
          <ac:chgData name="正彰 八木" userId="0ef27fdd03dc4209" providerId="LiveId" clId="{47988C3E-4098-43A4-B30B-0578E2735097}" dt="2023-06-11T06:26:47.208" v="7963" actId="20577"/>
          <ac:spMkLst>
            <pc:docMk/>
            <pc:sldMk cId="1557913061" sldId="300"/>
            <ac:spMk id="1065" creationId="{CEE498D7-77D3-E304-5B57-C5AA33518CB9}"/>
          </ac:spMkLst>
        </pc:spChg>
        <pc:spChg chg="add mod">
          <ac:chgData name="正彰 八木" userId="0ef27fdd03dc4209" providerId="LiveId" clId="{47988C3E-4098-43A4-B30B-0578E2735097}" dt="2023-06-11T06:29:43.110" v="8312" actId="20577"/>
          <ac:spMkLst>
            <pc:docMk/>
            <pc:sldMk cId="1557913061" sldId="300"/>
            <ac:spMk id="1071" creationId="{98DE3BCB-BD71-8341-B12B-A2FC4AD98C06}"/>
          </ac:spMkLst>
        </pc:spChg>
        <pc:spChg chg="add mod">
          <ac:chgData name="正彰 八木" userId="0ef27fdd03dc4209" providerId="LiveId" clId="{47988C3E-4098-43A4-B30B-0578E2735097}" dt="2023-06-11T06:30:39.019" v="8405" actId="20577"/>
          <ac:spMkLst>
            <pc:docMk/>
            <pc:sldMk cId="1557913061" sldId="300"/>
            <ac:spMk id="1076" creationId="{C5C7622F-B4A5-D6B7-50DE-C0A698089E70}"/>
          </ac:spMkLst>
        </pc:spChg>
        <pc:grpChg chg="del">
          <ac:chgData name="正彰 八木" userId="0ef27fdd03dc4209" providerId="LiveId" clId="{47988C3E-4098-43A4-B30B-0578E2735097}" dt="2023-06-11T03:20:11.612" v="5694" actId="478"/>
          <ac:grpSpMkLst>
            <pc:docMk/>
            <pc:sldMk cId="1557913061" sldId="300"/>
            <ac:grpSpMk id="12" creationId="{CEE58C35-4672-3BD5-1E51-313531D63740}"/>
          </ac:grpSpMkLst>
        </pc:grpChg>
        <pc:grpChg chg="del">
          <ac:chgData name="正彰 八木" userId="0ef27fdd03dc4209" providerId="LiveId" clId="{47988C3E-4098-43A4-B30B-0578E2735097}" dt="2023-06-11T03:20:11.612" v="5694" actId="478"/>
          <ac:grpSpMkLst>
            <pc:docMk/>
            <pc:sldMk cId="1557913061" sldId="300"/>
            <ac:grpSpMk id="23" creationId="{9CCAC8A2-DCD1-36C7-3A4E-98D062B0AF46}"/>
          </ac:grpSpMkLst>
        </pc:grpChg>
        <pc:grpChg chg="del">
          <ac:chgData name="正彰 八木" userId="0ef27fdd03dc4209" providerId="LiveId" clId="{47988C3E-4098-43A4-B30B-0578E2735097}" dt="2023-06-11T03:20:11.612" v="5694" actId="478"/>
          <ac:grpSpMkLst>
            <pc:docMk/>
            <pc:sldMk cId="1557913061" sldId="300"/>
            <ac:grpSpMk id="29" creationId="{D5ADF97F-825D-1D30-B7F0-0888DB30F36B}"/>
          </ac:grpSpMkLst>
        </pc:grpChg>
        <pc:grpChg chg="del">
          <ac:chgData name="正彰 八木" userId="0ef27fdd03dc4209" providerId="LiveId" clId="{47988C3E-4098-43A4-B30B-0578E2735097}" dt="2023-06-11T03:20:11.612" v="5694" actId="478"/>
          <ac:grpSpMkLst>
            <pc:docMk/>
            <pc:sldMk cId="1557913061" sldId="300"/>
            <ac:grpSpMk id="38" creationId="{7C1F1928-697F-9ECC-AA30-32700023842C}"/>
          </ac:grpSpMkLst>
        </pc:grpChg>
        <pc:grpChg chg="add mod">
          <ac:chgData name="正彰 八木" userId="0ef27fdd03dc4209" providerId="LiveId" clId="{47988C3E-4098-43A4-B30B-0578E2735097}" dt="2023-06-11T06:18:21.693" v="7079"/>
          <ac:grpSpMkLst>
            <pc:docMk/>
            <pc:sldMk cId="1557913061" sldId="300"/>
            <ac:grpSpMk id="52" creationId="{6B4D473C-47A7-34C6-5CFA-0DA061CBF4EC}"/>
          </ac:grpSpMkLst>
        </pc:grpChg>
        <pc:grpChg chg="add mod">
          <ac:chgData name="正彰 八木" userId="0ef27fdd03dc4209" providerId="LiveId" clId="{47988C3E-4098-43A4-B30B-0578E2735097}" dt="2023-06-11T06:18:21.693" v="7079"/>
          <ac:grpSpMkLst>
            <pc:docMk/>
            <pc:sldMk cId="1557913061" sldId="300"/>
            <ac:grpSpMk id="56" creationId="{F0B7F0AC-C601-E925-2502-24DA912E7901}"/>
          </ac:grpSpMkLst>
        </pc:grpChg>
        <pc:grpChg chg="add mod">
          <ac:chgData name="正彰 八木" userId="0ef27fdd03dc4209" providerId="LiveId" clId="{47988C3E-4098-43A4-B30B-0578E2735097}" dt="2023-06-11T06:18:21.693" v="7079"/>
          <ac:grpSpMkLst>
            <pc:docMk/>
            <pc:sldMk cId="1557913061" sldId="300"/>
            <ac:grpSpMk id="59" creationId="{78FE8E94-3513-59FA-4666-4BC1DD7C5EEE}"/>
          </ac:grpSpMkLst>
        </pc:grpChg>
        <pc:grpChg chg="add mod">
          <ac:chgData name="正彰 八木" userId="0ef27fdd03dc4209" providerId="LiveId" clId="{47988C3E-4098-43A4-B30B-0578E2735097}" dt="2023-06-11T06:18:21.693" v="7079"/>
          <ac:grpSpMkLst>
            <pc:docMk/>
            <pc:sldMk cId="1557913061" sldId="300"/>
            <ac:grpSpMk id="62" creationId="{2F7E4FE4-0A4D-9972-2FEF-DA9462565338}"/>
          </ac:grpSpMkLst>
        </pc:grpChg>
        <pc:grpChg chg="add mod">
          <ac:chgData name="正彰 八木" userId="0ef27fdd03dc4209" providerId="LiveId" clId="{47988C3E-4098-43A4-B30B-0578E2735097}" dt="2023-06-11T06:18:21.693" v="7079"/>
          <ac:grpSpMkLst>
            <pc:docMk/>
            <pc:sldMk cId="1557913061" sldId="300"/>
            <ac:grpSpMk id="1025" creationId="{9EE16915-364B-9829-5145-D69E4BC32616}"/>
          </ac:grpSpMkLst>
        </pc:grpChg>
        <pc:grpChg chg="add mod">
          <ac:chgData name="正彰 八木" userId="0ef27fdd03dc4209" providerId="LiveId" clId="{47988C3E-4098-43A4-B30B-0578E2735097}" dt="2023-06-11T06:18:21.693" v="7079"/>
          <ac:grpSpMkLst>
            <pc:docMk/>
            <pc:sldMk cId="1557913061" sldId="300"/>
            <ac:grpSpMk id="1031" creationId="{5B65CE2F-39CD-712A-DD22-C697BCCBD815}"/>
          </ac:grpSpMkLst>
        </pc:grpChg>
        <pc:grpChg chg="add mod">
          <ac:chgData name="正彰 八木" userId="0ef27fdd03dc4209" providerId="LiveId" clId="{47988C3E-4098-43A4-B30B-0578E2735097}" dt="2023-06-11T06:18:21.693" v="7079"/>
          <ac:grpSpMkLst>
            <pc:docMk/>
            <pc:sldMk cId="1557913061" sldId="300"/>
            <ac:grpSpMk id="1035" creationId="{622E0410-409E-02BB-E099-98146641EBB7}"/>
          </ac:grpSpMkLst>
        </pc:grpChg>
        <pc:grpChg chg="add mod">
          <ac:chgData name="正彰 八木" userId="0ef27fdd03dc4209" providerId="LiveId" clId="{47988C3E-4098-43A4-B30B-0578E2735097}" dt="2023-06-11T06:18:21.693" v="7079"/>
          <ac:grpSpMkLst>
            <pc:docMk/>
            <pc:sldMk cId="1557913061" sldId="300"/>
            <ac:grpSpMk id="1038" creationId="{EBD2FDA9-2CBD-48CA-6070-9EB178F1038E}"/>
          </ac:grpSpMkLst>
        </pc:grpChg>
        <pc:grpChg chg="add mod">
          <ac:chgData name="正彰 八木" userId="0ef27fdd03dc4209" providerId="LiveId" clId="{47988C3E-4098-43A4-B30B-0578E2735097}" dt="2023-06-11T06:18:21.693" v="7079"/>
          <ac:grpSpMkLst>
            <pc:docMk/>
            <pc:sldMk cId="1557913061" sldId="300"/>
            <ac:grpSpMk id="1041" creationId="{8D8503BB-8E05-97B0-1C1B-4477FA615C64}"/>
          </ac:grpSpMkLst>
        </pc:grpChg>
        <pc:grpChg chg="add mod">
          <ac:chgData name="正彰 八木" userId="0ef27fdd03dc4209" providerId="LiveId" clId="{47988C3E-4098-43A4-B30B-0578E2735097}" dt="2023-06-11T06:18:21.693" v="7079"/>
          <ac:grpSpMkLst>
            <pc:docMk/>
            <pc:sldMk cId="1557913061" sldId="300"/>
            <ac:grpSpMk id="1058" creationId="{52E326AB-B46E-1D7E-4CED-3C37C1F048E4}"/>
          </ac:grpSpMkLst>
        </pc:grpChg>
        <pc:picChg chg="mod">
          <ac:chgData name="正彰 八木" userId="0ef27fdd03dc4209" providerId="LiveId" clId="{47988C3E-4098-43A4-B30B-0578E2735097}" dt="2023-06-11T06:18:21.693" v="7079"/>
          <ac:picMkLst>
            <pc:docMk/>
            <pc:sldMk cId="1557913061" sldId="300"/>
            <ac:picMk id="54" creationId="{93374F18-6BCB-A22B-D7C0-93D72ADFF8CE}"/>
          </ac:picMkLst>
        </pc:picChg>
        <pc:picChg chg="mod">
          <ac:chgData name="正彰 八木" userId="0ef27fdd03dc4209" providerId="LiveId" clId="{47988C3E-4098-43A4-B30B-0578E2735097}" dt="2023-06-11T06:18:21.693" v="7079"/>
          <ac:picMkLst>
            <pc:docMk/>
            <pc:sldMk cId="1557913061" sldId="300"/>
            <ac:picMk id="57" creationId="{EAEF16D4-F63D-3FDF-BB82-16AA6557D114}"/>
          </ac:picMkLst>
        </pc:picChg>
        <pc:picChg chg="mod">
          <ac:chgData name="正彰 八木" userId="0ef27fdd03dc4209" providerId="LiveId" clId="{47988C3E-4098-43A4-B30B-0578E2735097}" dt="2023-06-11T06:18:21.693" v="7079"/>
          <ac:picMkLst>
            <pc:docMk/>
            <pc:sldMk cId="1557913061" sldId="300"/>
            <ac:picMk id="60" creationId="{B84EEA47-35EA-8DA0-0E43-1E5AFEF7C3E2}"/>
          </ac:picMkLst>
        </pc:picChg>
        <pc:picChg chg="mod">
          <ac:chgData name="正彰 八木" userId="0ef27fdd03dc4209" providerId="LiveId" clId="{47988C3E-4098-43A4-B30B-0578E2735097}" dt="2023-06-11T06:18:21.693" v="7079"/>
          <ac:picMkLst>
            <pc:docMk/>
            <pc:sldMk cId="1557913061" sldId="300"/>
            <ac:picMk id="63" creationId="{A6073412-599A-0324-129D-563351119E9D}"/>
          </ac:picMkLst>
        </pc:picChg>
        <pc:picChg chg="mod">
          <ac:chgData name="正彰 八木" userId="0ef27fdd03dc4209" providerId="LiveId" clId="{47988C3E-4098-43A4-B30B-0578E2735097}" dt="2023-06-11T06:18:21.693" v="7079"/>
          <ac:picMkLst>
            <pc:docMk/>
            <pc:sldMk cId="1557913061" sldId="300"/>
            <ac:picMk id="1027" creationId="{8B31B84D-7AFB-2327-3915-0CEBA24CEDFE}"/>
          </ac:picMkLst>
        </pc:picChg>
        <pc:picChg chg="del">
          <ac:chgData name="正彰 八木" userId="0ef27fdd03dc4209" providerId="LiveId" clId="{47988C3E-4098-43A4-B30B-0578E2735097}" dt="2023-06-11T03:20:11.612" v="5694" actId="478"/>
          <ac:picMkLst>
            <pc:docMk/>
            <pc:sldMk cId="1557913061" sldId="300"/>
            <ac:picMk id="1028" creationId="{F028AAB4-FCC0-1160-A982-BFB7D960E02D}"/>
          </ac:picMkLst>
        </pc:picChg>
        <pc:picChg chg="del">
          <ac:chgData name="正彰 八木" userId="0ef27fdd03dc4209" providerId="LiveId" clId="{47988C3E-4098-43A4-B30B-0578E2735097}" dt="2023-06-11T03:20:11.612" v="5694" actId="478"/>
          <ac:picMkLst>
            <pc:docMk/>
            <pc:sldMk cId="1557913061" sldId="300"/>
            <ac:picMk id="1030" creationId="{487CE0D0-C5C4-A2B5-FEA3-8840EAB60641}"/>
          </ac:picMkLst>
        </pc:picChg>
        <pc:picChg chg="del">
          <ac:chgData name="正彰 八木" userId="0ef27fdd03dc4209" providerId="LiveId" clId="{47988C3E-4098-43A4-B30B-0578E2735097}" dt="2023-06-11T03:20:11.612" v="5694" actId="478"/>
          <ac:picMkLst>
            <pc:docMk/>
            <pc:sldMk cId="1557913061" sldId="300"/>
            <ac:picMk id="1032" creationId="{8D071874-1EAE-540D-C9DD-04490F49DA07}"/>
          </ac:picMkLst>
        </pc:picChg>
        <pc:picChg chg="mod">
          <ac:chgData name="正彰 八木" userId="0ef27fdd03dc4209" providerId="LiveId" clId="{47988C3E-4098-43A4-B30B-0578E2735097}" dt="2023-06-11T06:18:21.693" v="7079"/>
          <ac:picMkLst>
            <pc:docMk/>
            <pc:sldMk cId="1557913061" sldId="300"/>
            <ac:picMk id="1033" creationId="{1CABBD5E-5923-A12B-3DA0-5C8781EEA9B1}"/>
          </ac:picMkLst>
        </pc:picChg>
        <pc:picChg chg="mod">
          <ac:chgData name="正彰 八木" userId="0ef27fdd03dc4209" providerId="LiveId" clId="{47988C3E-4098-43A4-B30B-0578E2735097}" dt="2023-06-11T06:18:21.693" v="7079"/>
          <ac:picMkLst>
            <pc:docMk/>
            <pc:sldMk cId="1557913061" sldId="300"/>
            <ac:picMk id="1036" creationId="{0CB67E73-5BCE-ADF8-FCD8-88CE1D26AA04}"/>
          </ac:picMkLst>
        </pc:picChg>
        <pc:picChg chg="mod">
          <ac:chgData name="正彰 八木" userId="0ef27fdd03dc4209" providerId="LiveId" clId="{47988C3E-4098-43A4-B30B-0578E2735097}" dt="2023-06-11T06:18:21.693" v="7079"/>
          <ac:picMkLst>
            <pc:docMk/>
            <pc:sldMk cId="1557913061" sldId="300"/>
            <ac:picMk id="1039" creationId="{F04CE3A3-CAA1-24E1-530F-102A53C55AB8}"/>
          </ac:picMkLst>
        </pc:picChg>
        <pc:picChg chg="mod">
          <ac:chgData name="正彰 八木" userId="0ef27fdd03dc4209" providerId="LiveId" clId="{47988C3E-4098-43A4-B30B-0578E2735097}" dt="2023-06-11T06:18:21.693" v="7079"/>
          <ac:picMkLst>
            <pc:docMk/>
            <pc:sldMk cId="1557913061" sldId="300"/>
            <ac:picMk id="1042" creationId="{B68CF8B1-7C79-7FFC-798C-7FA8A85D468C}"/>
          </ac:picMkLst>
        </pc:picChg>
        <pc:picChg chg="mod">
          <ac:chgData name="正彰 八木" userId="0ef27fdd03dc4209" providerId="LiveId" clId="{47988C3E-4098-43A4-B30B-0578E2735097}" dt="2023-06-11T06:18:21.693" v="7079"/>
          <ac:picMkLst>
            <pc:docMk/>
            <pc:sldMk cId="1557913061" sldId="300"/>
            <ac:picMk id="1059" creationId="{9ADF6F40-E8F3-279C-C84D-521EB371255B}"/>
          </ac:picMkLst>
        </pc:picChg>
        <pc:cxnChg chg="del">
          <ac:chgData name="正彰 八木" userId="0ef27fdd03dc4209" providerId="LiveId" clId="{47988C3E-4098-43A4-B30B-0578E2735097}" dt="2023-06-11T03:20:11.612" v="5694" actId="478"/>
          <ac:cxnSpMkLst>
            <pc:docMk/>
            <pc:sldMk cId="1557913061" sldId="300"/>
            <ac:cxnSpMk id="31" creationId="{94261E8B-88C4-0AC6-0D7F-8917F737AD24}"/>
          </ac:cxnSpMkLst>
        </pc:cxnChg>
        <pc:cxnChg chg="del">
          <ac:chgData name="正彰 八木" userId="0ef27fdd03dc4209" providerId="LiveId" clId="{47988C3E-4098-43A4-B30B-0578E2735097}" dt="2023-06-11T03:20:11.612" v="5694" actId="478"/>
          <ac:cxnSpMkLst>
            <pc:docMk/>
            <pc:sldMk cId="1557913061" sldId="300"/>
            <ac:cxnSpMk id="32" creationId="{0E8D371C-3055-2108-87F0-0E745ABFA633}"/>
          </ac:cxnSpMkLst>
        </pc:cxnChg>
        <pc:cxnChg chg="del">
          <ac:chgData name="正彰 八木" userId="0ef27fdd03dc4209" providerId="LiveId" clId="{47988C3E-4098-43A4-B30B-0578E2735097}" dt="2023-06-11T03:20:11.612" v="5694" actId="478"/>
          <ac:cxnSpMkLst>
            <pc:docMk/>
            <pc:sldMk cId="1557913061" sldId="300"/>
            <ac:cxnSpMk id="45" creationId="{8A833EEA-9DF4-D31E-4CCC-2A2B2B380151}"/>
          </ac:cxnSpMkLst>
        </pc:cxnChg>
        <pc:cxnChg chg="del">
          <ac:chgData name="正彰 八木" userId="0ef27fdd03dc4209" providerId="LiveId" clId="{47988C3E-4098-43A4-B30B-0578E2735097}" dt="2023-06-11T03:20:11.612" v="5694" actId="478"/>
          <ac:cxnSpMkLst>
            <pc:docMk/>
            <pc:sldMk cId="1557913061" sldId="300"/>
            <ac:cxnSpMk id="46" creationId="{207DDE79-66A4-97E2-F269-107B122F2061}"/>
          </ac:cxnSpMkLst>
        </pc:cxnChg>
        <pc:cxnChg chg="del">
          <ac:chgData name="正彰 八木" userId="0ef27fdd03dc4209" providerId="LiveId" clId="{47988C3E-4098-43A4-B30B-0578E2735097}" dt="2023-06-11T03:20:11.612" v="5694" actId="478"/>
          <ac:cxnSpMkLst>
            <pc:docMk/>
            <pc:sldMk cId="1557913061" sldId="300"/>
            <ac:cxnSpMk id="51" creationId="{9631232E-573B-81BF-2609-E3B70A92F4FA}"/>
          </ac:cxnSpMkLst>
        </pc:cxnChg>
        <pc:cxnChg chg="del">
          <ac:chgData name="正彰 八木" userId="0ef27fdd03dc4209" providerId="LiveId" clId="{47988C3E-4098-43A4-B30B-0578E2735097}" dt="2023-06-11T03:20:11.612" v="5694" actId="478"/>
          <ac:cxnSpMkLst>
            <pc:docMk/>
            <pc:sldMk cId="1557913061" sldId="300"/>
            <ac:cxnSpMk id="53" creationId="{C50AF44C-2B59-63BA-F728-E2302E58855A}"/>
          </ac:cxnSpMkLst>
        </pc:cxnChg>
        <pc:cxnChg chg="add mod">
          <ac:chgData name="正彰 八木" userId="0ef27fdd03dc4209" providerId="LiveId" clId="{47988C3E-4098-43A4-B30B-0578E2735097}" dt="2023-06-11T06:18:21.693" v="7079"/>
          <ac:cxnSpMkLst>
            <pc:docMk/>
            <pc:sldMk cId="1557913061" sldId="300"/>
            <ac:cxnSpMk id="1044" creationId="{935F735E-4D4C-76AF-E7E2-DBCEA58B992C}"/>
          </ac:cxnSpMkLst>
        </pc:cxnChg>
        <pc:cxnChg chg="add mod">
          <ac:chgData name="正彰 八木" userId="0ef27fdd03dc4209" providerId="LiveId" clId="{47988C3E-4098-43A4-B30B-0578E2735097}" dt="2023-06-11T06:18:21.693" v="7079"/>
          <ac:cxnSpMkLst>
            <pc:docMk/>
            <pc:sldMk cId="1557913061" sldId="300"/>
            <ac:cxnSpMk id="1045" creationId="{4328BD56-89C8-8C6D-DAE3-2325BCCC7FE8}"/>
          </ac:cxnSpMkLst>
        </pc:cxnChg>
        <pc:cxnChg chg="add mod">
          <ac:chgData name="正彰 八木" userId="0ef27fdd03dc4209" providerId="LiveId" clId="{47988C3E-4098-43A4-B30B-0578E2735097}" dt="2023-06-11T06:18:21.693" v="7079"/>
          <ac:cxnSpMkLst>
            <pc:docMk/>
            <pc:sldMk cId="1557913061" sldId="300"/>
            <ac:cxnSpMk id="1046" creationId="{83E32716-3EA8-391E-5985-FE232181F805}"/>
          </ac:cxnSpMkLst>
        </pc:cxnChg>
        <pc:cxnChg chg="add mod">
          <ac:chgData name="正彰 八木" userId="0ef27fdd03dc4209" providerId="LiveId" clId="{47988C3E-4098-43A4-B30B-0578E2735097}" dt="2023-06-11T06:18:21.693" v="7079"/>
          <ac:cxnSpMkLst>
            <pc:docMk/>
            <pc:sldMk cId="1557913061" sldId="300"/>
            <ac:cxnSpMk id="1047" creationId="{BC18F237-97A4-AFA6-D914-62C8B071C8E0}"/>
          </ac:cxnSpMkLst>
        </pc:cxnChg>
        <pc:cxnChg chg="add mod">
          <ac:chgData name="正彰 八木" userId="0ef27fdd03dc4209" providerId="LiveId" clId="{47988C3E-4098-43A4-B30B-0578E2735097}" dt="2023-06-11T06:18:21.693" v="7079"/>
          <ac:cxnSpMkLst>
            <pc:docMk/>
            <pc:sldMk cId="1557913061" sldId="300"/>
            <ac:cxnSpMk id="1048" creationId="{2059C81B-320D-2AFE-5173-9A5DA853F26D}"/>
          </ac:cxnSpMkLst>
        </pc:cxnChg>
        <pc:cxnChg chg="add mod">
          <ac:chgData name="正彰 八木" userId="0ef27fdd03dc4209" providerId="LiveId" clId="{47988C3E-4098-43A4-B30B-0578E2735097}" dt="2023-06-11T06:18:21.693" v="7079"/>
          <ac:cxnSpMkLst>
            <pc:docMk/>
            <pc:sldMk cId="1557913061" sldId="300"/>
            <ac:cxnSpMk id="1049" creationId="{9632D56C-DCFB-53E5-575F-E6A6C684D287}"/>
          </ac:cxnSpMkLst>
        </pc:cxnChg>
        <pc:cxnChg chg="add mod">
          <ac:chgData name="正彰 八木" userId="0ef27fdd03dc4209" providerId="LiveId" clId="{47988C3E-4098-43A4-B30B-0578E2735097}" dt="2023-06-11T06:18:21.693" v="7079"/>
          <ac:cxnSpMkLst>
            <pc:docMk/>
            <pc:sldMk cId="1557913061" sldId="300"/>
            <ac:cxnSpMk id="1050" creationId="{0DBC50EC-0A13-1467-D199-3E0FE76E8815}"/>
          </ac:cxnSpMkLst>
        </pc:cxnChg>
        <pc:cxnChg chg="add mod">
          <ac:chgData name="正彰 八木" userId="0ef27fdd03dc4209" providerId="LiveId" clId="{47988C3E-4098-43A4-B30B-0578E2735097}" dt="2023-06-11T06:18:21.693" v="7079"/>
          <ac:cxnSpMkLst>
            <pc:docMk/>
            <pc:sldMk cId="1557913061" sldId="300"/>
            <ac:cxnSpMk id="1051" creationId="{23B43100-2F5A-A579-F533-21B3540CDCFD}"/>
          </ac:cxnSpMkLst>
        </pc:cxnChg>
        <pc:cxnChg chg="add mod">
          <ac:chgData name="正彰 八木" userId="0ef27fdd03dc4209" providerId="LiveId" clId="{47988C3E-4098-43A4-B30B-0578E2735097}" dt="2023-06-11T06:18:21.693" v="7079"/>
          <ac:cxnSpMkLst>
            <pc:docMk/>
            <pc:sldMk cId="1557913061" sldId="300"/>
            <ac:cxnSpMk id="1052" creationId="{616EA3D8-1918-C914-69E5-DAFF5C34E438}"/>
          </ac:cxnSpMkLst>
        </pc:cxnChg>
        <pc:cxnChg chg="add mod">
          <ac:chgData name="正彰 八木" userId="0ef27fdd03dc4209" providerId="LiveId" clId="{47988C3E-4098-43A4-B30B-0578E2735097}" dt="2023-06-11T06:18:21.693" v="7079"/>
          <ac:cxnSpMkLst>
            <pc:docMk/>
            <pc:sldMk cId="1557913061" sldId="300"/>
            <ac:cxnSpMk id="1053" creationId="{BC157C0F-E123-2D12-5D10-DDF80230D6DA}"/>
          </ac:cxnSpMkLst>
        </pc:cxnChg>
        <pc:cxnChg chg="add mod">
          <ac:chgData name="正彰 八木" userId="0ef27fdd03dc4209" providerId="LiveId" clId="{47988C3E-4098-43A4-B30B-0578E2735097}" dt="2023-06-11T06:18:21.693" v="7079"/>
          <ac:cxnSpMkLst>
            <pc:docMk/>
            <pc:sldMk cId="1557913061" sldId="300"/>
            <ac:cxnSpMk id="1054" creationId="{D82E9D94-D00D-9793-B60F-F0CBBD407FEA}"/>
          </ac:cxnSpMkLst>
        </pc:cxnChg>
        <pc:cxnChg chg="add mod">
          <ac:chgData name="正彰 八木" userId="0ef27fdd03dc4209" providerId="LiveId" clId="{47988C3E-4098-43A4-B30B-0578E2735097}" dt="2023-06-11T06:18:21.693" v="7079"/>
          <ac:cxnSpMkLst>
            <pc:docMk/>
            <pc:sldMk cId="1557913061" sldId="300"/>
            <ac:cxnSpMk id="1055" creationId="{617957A5-5B2A-6B88-B93B-86C83A364C7F}"/>
          </ac:cxnSpMkLst>
        </pc:cxnChg>
        <pc:cxnChg chg="add mod">
          <ac:chgData name="正彰 八木" userId="0ef27fdd03dc4209" providerId="LiveId" clId="{47988C3E-4098-43A4-B30B-0578E2735097}" dt="2023-06-11T06:18:21.693" v="7079"/>
          <ac:cxnSpMkLst>
            <pc:docMk/>
            <pc:sldMk cId="1557913061" sldId="300"/>
            <ac:cxnSpMk id="1056" creationId="{DA798A2A-5D0C-B4E2-666B-23A0BFC7BB1D}"/>
          </ac:cxnSpMkLst>
        </pc:cxnChg>
        <pc:cxnChg chg="add mod">
          <ac:chgData name="正彰 八木" userId="0ef27fdd03dc4209" providerId="LiveId" clId="{47988C3E-4098-43A4-B30B-0578E2735097}" dt="2023-06-11T06:18:21.693" v="7079"/>
          <ac:cxnSpMkLst>
            <pc:docMk/>
            <pc:sldMk cId="1557913061" sldId="300"/>
            <ac:cxnSpMk id="1057" creationId="{61865A76-DD33-790B-23F1-C88081F57088}"/>
          </ac:cxnSpMkLst>
        </pc:cxnChg>
        <pc:cxnChg chg="add mod">
          <ac:chgData name="正彰 八木" userId="0ef27fdd03dc4209" providerId="LiveId" clId="{47988C3E-4098-43A4-B30B-0578E2735097}" dt="2023-06-11T06:18:21.693" v="7079"/>
          <ac:cxnSpMkLst>
            <pc:docMk/>
            <pc:sldMk cId="1557913061" sldId="300"/>
            <ac:cxnSpMk id="1061" creationId="{5DE77FF8-5345-DD16-C66C-7A1ED1546FB1}"/>
          </ac:cxnSpMkLst>
        </pc:cxnChg>
        <pc:cxnChg chg="add mod">
          <ac:chgData name="正彰 八木" userId="0ef27fdd03dc4209" providerId="LiveId" clId="{47988C3E-4098-43A4-B30B-0578E2735097}" dt="2023-06-11T06:24:09.746" v="7694" actId="1035"/>
          <ac:cxnSpMkLst>
            <pc:docMk/>
            <pc:sldMk cId="1557913061" sldId="300"/>
            <ac:cxnSpMk id="1066" creationId="{4642D9AB-30E8-7643-047F-A220A4F36081}"/>
          </ac:cxnSpMkLst>
        </pc:cxnChg>
        <pc:cxnChg chg="add mod">
          <ac:chgData name="正彰 八木" userId="0ef27fdd03dc4209" providerId="LiveId" clId="{47988C3E-4098-43A4-B30B-0578E2735097}" dt="2023-06-11T06:24:15.027" v="7700" actId="1036"/>
          <ac:cxnSpMkLst>
            <pc:docMk/>
            <pc:sldMk cId="1557913061" sldId="300"/>
            <ac:cxnSpMk id="1070" creationId="{853505AF-DC0F-7FC4-C557-06D48E185399}"/>
          </ac:cxnSpMkLst>
        </pc:cxnChg>
        <pc:cxnChg chg="add mod">
          <ac:chgData name="正彰 八木" userId="0ef27fdd03dc4209" providerId="LiveId" clId="{47988C3E-4098-43A4-B30B-0578E2735097}" dt="2023-06-11T06:24:46.851" v="7709" actId="1038"/>
          <ac:cxnSpMkLst>
            <pc:docMk/>
            <pc:sldMk cId="1557913061" sldId="300"/>
            <ac:cxnSpMk id="1072" creationId="{B614EA3D-009F-8402-A74B-91AF5DBA9B20}"/>
          </ac:cxnSpMkLst>
        </pc:cxnChg>
        <pc:cxnChg chg="add mod">
          <ac:chgData name="正彰 八木" userId="0ef27fdd03dc4209" providerId="LiveId" clId="{47988C3E-4098-43A4-B30B-0578E2735097}" dt="2023-06-11T06:24:55.325" v="7711" actId="1036"/>
          <ac:cxnSpMkLst>
            <pc:docMk/>
            <pc:sldMk cId="1557913061" sldId="300"/>
            <ac:cxnSpMk id="1075" creationId="{26078976-D0C8-11C8-17D4-426616233B91}"/>
          </ac:cxnSpMkLst>
        </pc:cxnChg>
      </pc:sldChg>
      <pc:sldChg chg="addSp delSp modSp add mod">
        <pc:chgData name="正彰 八木" userId="0ef27fdd03dc4209" providerId="LiveId" clId="{47988C3E-4098-43A4-B30B-0578E2735097}" dt="2023-06-11T05:49:29.621" v="6252" actId="14100"/>
        <pc:sldMkLst>
          <pc:docMk/>
          <pc:sldMk cId="2871623809" sldId="301"/>
        </pc:sldMkLst>
        <pc:spChg chg="mod">
          <ac:chgData name="正彰 八木" userId="0ef27fdd03dc4209" providerId="LiveId" clId="{47988C3E-4098-43A4-B30B-0578E2735097}" dt="2023-06-11T05:47:31.384" v="6223" actId="20577"/>
          <ac:spMkLst>
            <pc:docMk/>
            <pc:sldMk cId="2871623809" sldId="301"/>
            <ac:spMk id="4" creationId="{0F02D118-6777-D0D9-6261-2978C1E78EF2}"/>
          </ac:spMkLst>
        </pc:spChg>
        <pc:spChg chg="add mod">
          <ac:chgData name="正彰 八木" userId="0ef27fdd03dc4209" providerId="LiveId" clId="{47988C3E-4098-43A4-B30B-0578E2735097}" dt="2023-06-11T05:41:02.724" v="5961" actId="208"/>
          <ac:spMkLst>
            <pc:docMk/>
            <pc:sldMk cId="2871623809" sldId="301"/>
            <ac:spMk id="18" creationId="{C207BD46-455E-D9C0-287A-2ABA1C614D66}"/>
          </ac:spMkLst>
        </pc:spChg>
        <pc:spChg chg="add del">
          <ac:chgData name="正彰 八木" userId="0ef27fdd03dc4209" providerId="LiveId" clId="{47988C3E-4098-43A4-B30B-0578E2735097}" dt="2023-06-11T05:43:19.637" v="5963" actId="478"/>
          <ac:spMkLst>
            <pc:docMk/>
            <pc:sldMk cId="2871623809" sldId="301"/>
            <ac:spMk id="19" creationId="{A1648442-91EA-6CB9-01BC-7E138A5D5A3C}"/>
          </ac:spMkLst>
        </pc:spChg>
        <pc:spChg chg="add mod">
          <ac:chgData name="正彰 八木" userId="0ef27fdd03dc4209" providerId="LiveId" clId="{47988C3E-4098-43A4-B30B-0578E2735097}" dt="2023-06-11T05:43:40.403" v="5970" actId="1076"/>
          <ac:spMkLst>
            <pc:docMk/>
            <pc:sldMk cId="2871623809" sldId="301"/>
            <ac:spMk id="20" creationId="{5350B2ED-2FEE-90D7-F7BD-29EEACC8FCE6}"/>
          </ac:spMkLst>
        </pc:spChg>
        <pc:spChg chg="add mod">
          <ac:chgData name="正彰 八木" userId="0ef27fdd03dc4209" providerId="LiveId" clId="{47988C3E-4098-43A4-B30B-0578E2735097}" dt="2023-06-11T05:48:55.950" v="6234" actId="1582"/>
          <ac:spMkLst>
            <pc:docMk/>
            <pc:sldMk cId="2871623809" sldId="301"/>
            <ac:spMk id="21" creationId="{D489F95D-05E8-F6B9-7130-1303D2D64FCB}"/>
          </ac:spMkLst>
        </pc:spChg>
        <pc:spChg chg="add mod">
          <ac:chgData name="正彰 八木" userId="0ef27fdd03dc4209" providerId="LiveId" clId="{47988C3E-4098-43A4-B30B-0578E2735097}" dt="2023-06-11T05:48:59.429" v="6237"/>
          <ac:spMkLst>
            <pc:docMk/>
            <pc:sldMk cId="2871623809" sldId="301"/>
            <ac:spMk id="22" creationId="{284C0364-080D-D22B-60B3-9B887BE37462}"/>
          </ac:spMkLst>
        </pc:spChg>
        <pc:spChg chg="add mod">
          <ac:chgData name="正彰 八木" userId="0ef27fdd03dc4209" providerId="LiveId" clId="{47988C3E-4098-43A4-B30B-0578E2735097}" dt="2023-06-11T05:49:13.266" v="6240"/>
          <ac:spMkLst>
            <pc:docMk/>
            <pc:sldMk cId="2871623809" sldId="301"/>
            <ac:spMk id="23" creationId="{D6CEEBA3-4F49-B60D-94AF-1637F779207E}"/>
          </ac:spMkLst>
        </pc:spChg>
        <pc:spChg chg="add mod">
          <ac:chgData name="正彰 八木" userId="0ef27fdd03dc4209" providerId="LiveId" clId="{47988C3E-4098-43A4-B30B-0578E2735097}" dt="2023-06-11T05:49:18.249" v="6246"/>
          <ac:spMkLst>
            <pc:docMk/>
            <pc:sldMk cId="2871623809" sldId="301"/>
            <ac:spMk id="24" creationId="{E8F1B8A3-FC46-583F-E872-E29B572DCB9C}"/>
          </ac:spMkLst>
        </pc:spChg>
        <pc:spChg chg="add mod">
          <ac:chgData name="正彰 八木" userId="0ef27fdd03dc4209" providerId="LiveId" clId="{47988C3E-4098-43A4-B30B-0578E2735097}" dt="2023-06-11T05:49:14.386" v="6242"/>
          <ac:spMkLst>
            <pc:docMk/>
            <pc:sldMk cId="2871623809" sldId="301"/>
            <ac:spMk id="25" creationId="{9D02E704-70DA-0492-4249-EC91E8EC609C}"/>
          </ac:spMkLst>
        </pc:spChg>
        <pc:spChg chg="add mod">
          <ac:chgData name="正彰 八木" userId="0ef27fdd03dc4209" providerId="LiveId" clId="{47988C3E-4098-43A4-B30B-0578E2735097}" dt="2023-06-11T05:49:16.567" v="6244"/>
          <ac:spMkLst>
            <pc:docMk/>
            <pc:sldMk cId="2871623809" sldId="301"/>
            <ac:spMk id="26" creationId="{28FFB520-FDFC-46E1-9BB3-4F0C085221DD}"/>
          </ac:spMkLst>
        </pc:spChg>
        <pc:grpChg chg="add mod">
          <ac:chgData name="正彰 八木" userId="0ef27fdd03dc4209" providerId="LiveId" clId="{47988C3E-4098-43A4-B30B-0578E2735097}" dt="2023-06-11T05:46:23.776" v="6193" actId="1076"/>
          <ac:grpSpMkLst>
            <pc:docMk/>
            <pc:sldMk cId="2871623809" sldId="301"/>
            <ac:grpSpMk id="12" creationId="{70C89DA3-3899-D264-6B16-005D2DE110B6}"/>
          </ac:grpSpMkLst>
        </pc:grpChg>
        <pc:grpChg chg="del">
          <ac:chgData name="正彰 八木" userId="0ef27fdd03dc4209" providerId="LiveId" clId="{47988C3E-4098-43A4-B30B-0578E2735097}" dt="2023-06-11T05:38:15.747" v="5928" actId="478"/>
          <ac:grpSpMkLst>
            <pc:docMk/>
            <pc:sldMk cId="2871623809" sldId="301"/>
            <ac:grpSpMk id="54" creationId="{AA62E31B-B78B-A7DF-C6FF-7C836E1E6BB1}"/>
          </ac:grpSpMkLst>
        </pc:grpChg>
        <pc:picChg chg="add mod">
          <ac:chgData name="正彰 八木" userId="0ef27fdd03dc4209" providerId="LiveId" clId="{47988C3E-4098-43A4-B30B-0578E2735097}" dt="2023-06-11T05:43:30.819" v="5967" actId="1076"/>
          <ac:picMkLst>
            <pc:docMk/>
            <pc:sldMk cId="2871623809" sldId="301"/>
            <ac:picMk id="7" creationId="{688B293F-329D-044C-2D4D-9EA458E06AC5}"/>
          </ac:picMkLst>
        </pc:picChg>
        <pc:picChg chg="add mod">
          <ac:chgData name="正彰 八木" userId="0ef27fdd03dc4209" providerId="LiveId" clId="{47988C3E-4098-43A4-B30B-0578E2735097}" dt="2023-06-11T05:39:50.500" v="5944" actId="164"/>
          <ac:picMkLst>
            <pc:docMk/>
            <pc:sldMk cId="2871623809" sldId="301"/>
            <ac:picMk id="9" creationId="{21183BD7-F0BA-1763-6DD8-8CAD3DF97BB7}"/>
          </ac:picMkLst>
        </pc:picChg>
        <pc:picChg chg="add mod">
          <ac:chgData name="正彰 八木" userId="0ef27fdd03dc4209" providerId="LiveId" clId="{47988C3E-4098-43A4-B30B-0578E2735097}" dt="2023-06-11T05:39:50.500" v="5944" actId="164"/>
          <ac:picMkLst>
            <pc:docMk/>
            <pc:sldMk cId="2871623809" sldId="301"/>
            <ac:picMk id="11" creationId="{B461C6A9-2CAD-E138-9CEC-67458764A9E1}"/>
          </ac:picMkLst>
        </pc:picChg>
        <pc:picChg chg="del">
          <ac:chgData name="正彰 八木" userId="0ef27fdd03dc4209" providerId="LiveId" clId="{47988C3E-4098-43A4-B30B-0578E2735097}" dt="2023-06-11T05:38:15.747" v="5928" actId="478"/>
          <ac:picMkLst>
            <pc:docMk/>
            <pc:sldMk cId="2871623809" sldId="301"/>
            <ac:picMk id="6146" creationId="{10E61F48-CC0C-30A8-0AA2-C0A1B2E26D1F}"/>
          </ac:picMkLst>
        </pc:picChg>
        <pc:cxnChg chg="add del mod">
          <ac:chgData name="正彰 八木" userId="0ef27fdd03dc4209" providerId="LiveId" clId="{47988C3E-4098-43A4-B30B-0578E2735097}" dt="2023-06-11T05:40:29.480" v="5952" actId="478"/>
          <ac:cxnSpMkLst>
            <pc:docMk/>
            <pc:sldMk cId="2871623809" sldId="301"/>
            <ac:cxnSpMk id="14" creationId="{BE4B39FB-1AC6-CFC2-80A7-A10B00DB7323}"/>
          </ac:cxnSpMkLst>
        </pc:cxnChg>
        <pc:cxnChg chg="add del">
          <ac:chgData name="正彰 八木" userId="0ef27fdd03dc4209" providerId="LiveId" clId="{47988C3E-4098-43A4-B30B-0578E2735097}" dt="2023-06-11T05:40:43.744" v="5954" actId="478"/>
          <ac:cxnSpMkLst>
            <pc:docMk/>
            <pc:sldMk cId="2871623809" sldId="301"/>
            <ac:cxnSpMk id="17" creationId="{DE152216-E21F-8451-ACA4-A5677EBC90F2}"/>
          </ac:cxnSpMkLst>
        </pc:cxnChg>
        <pc:cxnChg chg="add mod">
          <ac:chgData name="正彰 八木" userId="0ef27fdd03dc4209" providerId="LiveId" clId="{47988C3E-4098-43A4-B30B-0578E2735097}" dt="2023-06-11T05:49:07.419" v="6238"/>
          <ac:cxnSpMkLst>
            <pc:docMk/>
            <pc:sldMk cId="2871623809" sldId="301"/>
            <ac:cxnSpMk id="28" creationId="{BE70AC3B-3452-3676-796D-F28DF195AD40}"/>
          </ac:cxnSpMkLst>
        </pc:cxnChg>
        <pc:cxnChg chg="add mod">
          <ac:chgData name="正彰 八木" userId="0ef27fdd03dc4209" providerId="LiveId" clId="{47988C3E-4098-43A4-B30B-0578E2735097}" dt="2023-06-11T05:49:24.537" v="6249" actId="14100"/>
          <ac:cxnSpMkLst>
            <pc:docMk/>
            <pc:sldMk cId="2871623809" sldId="301"/>
            <ac:cxnSpMk id="29" creationId="{C911FB9D-9F42-CAE6-9AE3-5C5D71A169B4}"/>
          </ac:cxnSpMkLst>
        </pc:cxnChg>
        <pc:cxnChg chg="add mod">
          <ac:chgData name="正彰 八木" userId="0ef27fdd03dc4209" providerId="LiveId" clId="{47988C3E-4098-43A4-B30B-0578E2735097}" dt="2023-06-11T05:49:29.621" v="6252" actId="14100"/>
          <ac:cxnSpMkLst>
            <pc:docMk/>
            <pc:sldMk cId="2871623809" sldId="301"/>
            <ac:cxnSpMk id="32" creationId="{F5D91A64-B336-C853-7C07-4AAD1C7EF554}"/>
          </ac:cxnSpMkLst>
        </pc:cxnChg>
      </pc:sldChg>
      <pc:sldChg chg="addSp delSp modSp add mod">
        <pc:chgData name="正彰 八木" userId="0ef27fdd03dc4209" providerId="LiveId" clId="{47988C3E-4098-43A4-B30B-0578E2735097}" dt="2023-06-11T06:45:02.568" v="8987" actId="20577"/>
        <pc:sldMkLst>
          <pc:docMk/>
          <pc:sldMk cId="338355295" sldId="302"/>
        </pc:sldMkLst>
        <pc:spChg chg="mod">
          <ac:chgData name="正彰 八木" userId="0ef27fdd03dc4209" providerId="LiveId" clId="{47988C3E-4098-43A4-B30B-0578E2735097}" dt="2023-06-11T06:32:14.249" v="8456" actId="20577"/>
          <ac:spMkLst>
            <pc:docMk/>
            <pc:sldMk cId="338355295" sldId="302"/>
            <ac:spMk id="2" creationId="{A1CF63DA-6288-45F4-D1E8-7BAB2F87FF5A}"/>
          </ac:spMkLst>
        </pc:spChg>
        <pc:spChg chg="mod">
          <ac:chgData name="正彰 八木" userId="0ef27fdd03dc4209" providerId="LiveId" clId="{47988C3E-4098-43A4-B30B-0578E2735097}" dt="2023-06-11T06:35:58.780" v="8758" actId="20577"/>
          <ac:spMkLst>
            <pc:docMk/>
            <pc:sldMk cId="338355295" sldId="302"/>
            <ac:spMk id="4" creationId="{0F02D118-6777-D0D9-6261-2978C1E78EF2}"/>
          </ac:spMkLst>
        </pc:spChg>
        <pc:spChg chg="add mod">
          <ac:chgData name="正彰 八木" userId="0ef27fdd03dc4209" providerId="LiveId" clId="{47988C3E-4098-43A4-B30B-0578E2735097}" dt="2023-06-11T06:44:38.924" v="8933" actId="14100"/>
          <ac:spMkLst>
            <pc:docMk/>
            <pc:sldMk cId="338355295" sldId="302"/>
            <ac:spMk id="7" creationId="{44F21241-8D6F-5D27-F3C1-5A780A2B505D}"/>
          </ac:spMkLst>
        </pc:spChg>
        <pc:spChg chg="add mod">
          <ac:chgData name="正彰 八木" userId="0ef27fdd03dc4209" providerId="LiveId" clId="{47988C3E-4098-43A4-B30B-0578E2735097}" dt="2023-06-11T06:44:38.924" v="8933" actId="14100"/>
          <ac:spMkLst>
            <pc:docMk/>
            <pc:sldMk cId="338355295" sldId="302"/>
            <ac:spMk id="8" creationId="{65121EED-5AB1-71B6-88CC-EA444A0683F3}"/>
          </ac:spMkLst>
        </pc:spChg>
        <pc:spChg chg="add mod">
          <ac:chgData name="正彰 八木" userId="0ef27fdd03dc4209" providerId="LiveId" clId="{47988C3E-4098-43A4-B30B-0578E2735097}" dt="2023-06-11T06:44:51.011" v="8948" actId="20577"/>
          <ac:spMkLst>
            <pc:docMk/>
            <pc:sldMk cId="338355295" sldId="302"/>
            <ac:spMk id="10" creationId="{8C18520B-2ADB-977F-776A-3A335BC49BB2}"/>
          </ac:spMkLst>
        </pc:spChg>
        <pc:spChg chg="add mod">
          <ac:chgData name="正彰 八木" userId="0ef27fdd03dc4209" providerId="LiveId" clId="{47988C3E-4098-43A4-B30B-0578E2735097}" dt="2023-06-11T06:45:02.568" v="8987" actId="20577"/>
          <ac:spMkLst>
            <pc:docMk/>
            <pc:sldMk cId="338355295" sldId="302"/>
            <ac:spMk id="11" creationId="{CA1832E1-1D0C-B68E-96A8-4C3C652443A0}"/>
          </ac:spMkLst>
        </pc:spChg>
        <pc:spChg chg="del">
          <ac:chgData name="正彰 八木" userId="0ef27fdd03dc4209" providerId="LiveId" clId="{47988C3E-4098-43A4-B30B-0578E2735097}" dt="2023-06-11T06:32:35.578" v="8463" actId="478"/>
          <ac:spMkLst>
            <pc:docMk/>
            <pc:sldMk cId="338355295" sldId="302"/>
            <ac:spMk id="1062" creationId="{85F0D1EC-C6D4-057A-5D3C-057F25A151A2}"/>
          </ac:spMkLst>
        </pc:spChg>
        <pc:spChg chg="del">
          <ac:chgData name="正彰 八木" userId="0ef27fdd03dc4209" providerId="LiveId" clId="{47988C3E-4098-43A4-B30B-0578E2735097}" dt="2023-06-11T06:32:20.508" v="8457" actId="478"/>
          <ac:spMkLst>
            <pc:docMk/>
            <pc:sldMk cId="338355295" sldId="302"/>
            <ac:spMk id="1064" creationId="{C79B6158-D5C5-AF17-8D6C-DD73FB2D4F4B}"/>
          </ac:spMkLst>
        </pc:spChg>
        <pc:spChg chg="del">
          <ac:chgData name="正彰 八木" userId="0ef27fdd03dc4209" providerId="LiveId" clId="{47988C3E-4098-43A4-B30B-0578E2735097}" dt="2023-06-11T06:32:20.508" v="8457" actId="478"/>
          <ac:spMkLst>
            <pc:docMk/>
            <pc:sldMk cId="338355295" sldId="302"/>
            <ac:spMk id="1065" creationId="{CEE498D7-77D3-E304-5B57-C5AA33518CB9}"/>
          </ac:spMkLst>
        </pc:spChg>
        <pc:spChg chg="del">
          <ac:chgData name="正彰 八木" userId="0ef27fdd03dc4209" providerId="LiveId" clId="{47988C3E-4098-43A4-B30B-0578E2735097}" dt="2023-06-11T06:32:20.508" v="8457" actId="478"/>
          <ac:spMkLst>
            <pc:docMk/>
            <pc:sldMk cId="338355295" sldId="302"/>
            <ac:spMk id="1071" creationId="{98DE3BCB-BD71-8341-B12B-A2FC4AD98C06}"/>
          </ac:spMkLst>
        </pc:spChg>
        <pc:spChg chg="del">
          <ac:chgData name="正彰 八木" userId="0ef27fdd03dc4209" providerId="LiveId" clId="{47988C3E-4098-43A4-B30B-0578E2735097}" dt="2023-06-11T06:32:20.508" v="8457" actId="478"/>
          <ac:spMkLst>
            <pc:docMk/>
            <pc:sldMk cId="338355295" sldId="302"/>
            <ac:spMk id="1076" creationId="{C5C7622F-B4A5-D6B7-50DE-C0A698089E70}"/>
          </ac:spMkLst>
        </pc:spChg>
        <pc:grpChg chg="mod">
          <ac:chgData name="正彰 八木" userId="0ef27fdd03dc4209" providerId="LiveId" clId="{47988C3E-4098-43A4-B30B-0578E2735097}" dt="2023-06-11T06:42:49.345" v="8896" actId="1076"/>
          <ac:grpSpMkLst>
            <pc:docMk/>
            <pc:sldMk cId="338355295" sldId="302"/>
            <ac:grpSpMk id="52" creationId="{6B4D473C-47A7-34C6-5CFA-0DA061CBF4EC}"/>
          </ac:grpSpMkLst>
        </pc:grpChg>
        <pc:grpChg chg="mod">
          <ac:chgData name="正彰 八木" userId="0ef27fdd03dc4209" providerId="LiveId" clId="{47988C3E-4098-43A4-B30B-0578E2735097}" dt="2023-06-11T06:42:49.345" v="8896" actId="1076"/>
          <ac:grpSpMkLst>
            <pc:docMk/>
            <pc:sldMk cId="338355295" sldId="302"/>
            <ac:grpSpMk id="56" creationId="{F0B7F0AC-C601-E925-2502-24DA912E7901}"/>
          </ac:grpSpMkLst>
        </pc:grpChg>
        <pc:grpChg chg="del">
          <ac:chgData name="正彰 八木" userId="0ef27fdd03dc4209" providerId="LiveId" clId="{47988C3E-4098-43A4-B30B-0578E2735097}" dt="2023-06-11T06:32:27.133" v="8461" actId="478"/>
          <ac:grpSpMkLst>
            <pc:docMk/>
            <pc:sldMk cId="338355295" sldId="302"/>
            <ac:grpSpMk id="59" creationId="{78FE8E94-3513-59FA-4666-4BC1DD7C5EEE}"/>
          </ac:grpSpMkLst>
        </pc:grpChg>
        <pc:grpChg chg="del">
          <ac:chgData name="正彰 八木" userId="0ef27fdd03dc4209" providerId="LiveId" clId="{47988C3E-4098-43A4-B30B-0578E2735097}" dt="2023-06-11T06:32:27.133" v="8461" actId="478"/>
          <ac:grpSpMkLst>
            <pc:docMk/>
            <pc:sldMk cId="338355295" sldId="302"/>
            <ac:grpSpMk id="62" creationId="{2F7E4FE4-0A4D-9972-2FEF-DA9462565338}"/>
          </ac:grpSpMkLst>
        </pc:grpChg>
        <pc:grpChg chg="del">
          <ac:chgData name="正彰 八木" userId="0ef27fdd03dc4209" providerId="LiveId" clId="{47988C3E-4098-43A4-B30B-0578E2735097}" dt="2023-06-11T06:32:27.133" v="8461" actId="478"/>
          <ac:grpSpMkLst>
            <pc:docMk/>
            <pc:sldMk cId="338355295" sldId="302"/>
            <ac:grpSpMk id="1025" creationId="{9EE16915-364B-9829-5145-D69E4BC32616}"/>
          </ac:grpSpMkLst>
        </pc:grpChg>
        <pc:grpChg chg="del">
          <ac:chgData name="正彰 八木" userId="0ef27fdd03dc4209" providerId="LiveId" clId="{47988C3E-4098-43A4-B30B-0578E2735097}" dt="2023-06-11T06:32:27.133" v="8461" actId="478"/>
          <ac:grpSpMkLst>
            <pc:docMk/>
            <pc:sldMk cId="338355295" sldId="302"/>
            <ac:grpSpMk id="1031" creationId="{5B65CE2F-39CD-712A-DD22-C697BCCBD815}"/>
          </ac:grpSpMkLst>
        </pc:grpChg>
        <pc:grpChg chg="del">
          <ac:chgData name="正彰 八木" userId="0ef27fdd03dc4209" providerId="LiveId" clId="{47988C3E-4098-43A4-B30B-0578E2735097}" dt="2023-06-11T06:32:27.133" v="8461" actId="478"/>
          <ac:grpSpMkLst>
            <pc:docMk/>
            <pc:sldMk cId="338355295" sldId="302"/>
            <ac:grpSpMk id="1035" creationId="{622E0410-409E-02BB-E099-98146641EBB7}"/>
          </ac:grpSpMkLst>
        </pc:grpChg>
        <pc:grpChg chg="del">
          <ac:chgData name="正彰 八木" userId="0ef27fdd03dc4209" providerId="LiveId" clId="{47988C3E-4098-43A4-B30B-0578E2735097}" dt="2023-06-11T06:32:27.133" v="8461" actId="478"/>
          <ac:grpSpMkLst>
            <pc:docMk/>
            <pc:sldMk cId="338355295" sldId="302"/>
            <ac:grpSpMk id="1038" creationId="{EBD2FDA9-2CBD-48CA-6070-9EB178F1038E}"/>
          </ac:grpSpMkLst>
        </pc:grpChg>
        <pc:grpChg chg="del">
          <ac:chgData name="正彰 八木" userId="0ef27fdd03dc4209" providerId="LiveId" clId="{47988C3E-4098-43A4-B30B-0578E2735097}" dt="2023-06-11T06:32:27.133" v="8461" actId="478"/>
          <ac:grpSpMkLst>
            <pc:docMk/>
            <pc:sldMk cId="338355295" sldId="302"/>
            <ac:grpSpMk id="1041" creationId="{8D8503BB-8E05-97B0-1C1B-4477FA615C64}"/>
          </ac:grpSpMkLst>
        </pc:grpChg>
        <pc:grpChg chg="del">
          <ac:chgData name="正彰 八木" userId="0ef27fdd03dc4209" providerId="LiveId" clId="{47988C3E-4098-43A4-B30B-0578E2735097}" dt="2023-06-11T06:32:35.578" v="8463" actId="478"/>
          <ac:grpSpMkLst>
            <pc:docMk/>
            <pc:sldMk cId="338355295" sldId="302"/>
            <ac:grpSpMk id="1058" creationId="{52E326AB-B46E-1D7E-4CED-3C37C1F048E4}"/>
          </ac:grpSpMkLst>
        </pc:grpChg>
        <pc:cxnChg chg="mod">
          <ac:chgData name="正彰 八木" userId="0ef27fdd03dc4209" providerId="LiveId" clId="{47988C3E-4098-43A4-B30B-0578E2735097}" dt="2023-06-11T06:42:49.345" v="8896" actId="1076"/>
          <ac:cxnSpMkLst>
            <pc:docMk/>
            <pc:sldMk cId="338355295" sldId="302"/>
            <ac:cxnSpMk id="1044" creationId="{935F735E-4D4C-76AF-E7E2-DBCEA58B992C}"/>
          </ac:cxnSpMkLst>
        </pc:cxnChg>
        <pc:cxnChg chg="del mod">
          <ac:chgData name="正彰 八木" userId="0ef27fdd03dc4209" providerId="LiveId" clId="{47988C3E-4098-43A4-B30B-0578E2735097}" dt="2023-06-11T06:32:27.133" v="8461" actId="478"/>
          <ac:cxnSpMkLst>
            <pc:docMk/>
            <pc:sldMk cId="338355295" sldId="302"/>
            <ac:cxnSpMk id="1045" creationId="{4328BD56-89C8-8C6D-DAE3-2325BCCC7FE8}"/>
          </ac:cxnSpMkLst>
        </pc:cxnChg>
        <pc:cxnChg chg="del mod">
          <ac:chgData name="正彰 八木" userId="0ef27fdd03dc4209" providerId="LiveId" clId="{47988C3E-4098-43A4-B30B-0578E2735097}" dt="2023-06-11T06:32:27.133" v="8461" actId="478"/>
          <ac:cxnSpMkLst>
            <pc:docMk/>
            <pc:sldMk cId="338355295" sldId="302"/>
            <ac:cxnSpMk id="1046" creationId="{83E32716-3EA8-391E-5985-FE232181F805}"/>
          </ac:cxnSpMkLst>
        </pc:cxnChg>
        <pc:cxnChg chg="mod">
          <ac:chgData name="正彰 八木" userId="0ef27fdd03dc4209" providerId="LiveId" clId="{47988C3E-4098-43A4-B30B-0578E2735097}" dt="2023-06-11T06:42:49.345" v="8896" actId="1076"/>
          <ac:cxnSpMkLst>
            <pc:docMk/>
            <pc:sldMk cId="338355295" sldId="302"/>
            <ac:cxnSpMk id="1047" creationId="{BC18F237-97A4-AFA6-D914-62C8B071C8E0}"/>
          </ac:cxnSpMkLst>
        </pc:cxnChg>
        <pc:cxnChg chg="mod">
          <ac:chgData name="正彰 八木" userId="0ef27fdd03dc4209" providerId="LiveId" clId="{47988C3E-4098-43A4-B30B-0578E2735097}" dt="2023-06-11T06:42:49.345" v="8896" actId="1076"/>
          <ac:cxnSpMkLst>
            <pc:docMk/>
            <pc:sldMk cId="338355295" sldId="302"/>
            <ac:cxnSpMk id="1048" creationId="{2059C81B-320D-2AFE-5173-9A5DA853F26D}"/>
          </ac:cxnSpMkLst>
        </pc:cxnChg>
        <pc:cxnChg chg="mod">
          <ac:chgData name="正彰 八木" userId="0ef27fdd03dc4209" providerId="LiveId" clId="{47988C3E-4098-43A4-B30B-0578E2735097}" dt="2023-06-11T06:42:49.345" v="8896" actId="1076"/>
          <ac:cxnSpMkLst>
            <pc:docMk/>
            <pc:sldMk cId="338355295" sldId="302"/>
            <ac:cxnSpMk id="1049" creationId="{9632D56C-DCFB-53E5-575F-E6A6C684D287}"/>
          </ac:cxnSpMkLst>
        </pc:cxnChg>
        <pc:cxnChg chg="del mod">
          <ac:chgData name="正彰 八木" userId="0ef27fdd03dc4209" providerId="LiveId" clId="{47988C3E-4098-43A4-B30B-0578E2735097}" dt="2023-06-11T06:32:27.133" v="8461" actId="478"/>
          <ac:cxnSpMkLst>
            <pc:docMk/>
            <pc:sldMk cId="338355295" sldId="302"/>
            <ac:cxnSpMk id="1050" creationId="{0DBC50EC-0A13-1467-D199-3E0FE76E8815}"/>
          </ac:cxnSpMkLst>
        </pc:cxnChg>
        <pc:cxnChg chg="del mod">
          <ac:chgData name="正彰 八木" userId="0ef27fdd03dc4209" providerId="LiveId" clId="{47988C3E-4098-43A4-B30B-0578E2735097}" dt="2023-06-11T06:32:27.133" v="8461" actId="478"/>
          <ac:cxnSpMkLst>
            <pc:docMk/>
            <pc:sldMk cId="338355295" sldId="302"/>
            <ac:cxnSpMk id="1051" creationId="{23B43100-2F5A-A579-F533-21B3540CDCFD}"/>
          </ac:cxnSpMkLst>
        </pc:cxnChg>
        <pc:cxnChg chg="del mod">
          <ac:chgData name="正彰 八木" userId="0ef27fdd03dc4209" providerId="LiveId" clId="{47988C3E-4098-43A4-B30B-0578E2735097}" dt="2023-06-11T06:32:27.133" v="8461" actId="478"/>
          <ac:cxnSpMkLst>
            <pc:docMk/>
            <pc:sldMk cId="338355295" sldId="302"/>
            <ac:cxnSpMk id="1052" creationId="{616EA3D8-1918-C914-69E5-DAFF5C34E438}"/>
          </ac:cxnSpMkLst>
        </pc:cxnChg>
        <pc:cxnChg chg="del mod">
          <ac:chgData name="正彰 八木" userId="0ef27fdd03dc4209" providerId="LiveId" clId="{47988C3E-4098-43A4-B30B-0578E2735097}" dt="2023-06-11T06:32:27.133" v="8461" actId="478"/>
          <ac:cxnSpMkLst>
            <pc:docMk/>
            <pc:sldMk cId="338355295" sldId="302"/>
            <ac:cxnSpMk id="1053" creationId="{BC157C0F-E123-2D12-5D10-DDF80230D6DA}"/>
          </ac:cxnSpMkLst>
        </pc:cxnChg>
        <pc:cxnChg chg="del mod">
          <ac:chgData name="正彰 八木" userId="0ef27fdd03dc4209" providerId="LiveId" clId="{47988C3E-4098-43A4-B30B-0578E2735097}" dt="2023-06-11T06:32:27.133" v="8461" actId="478"/>
          <ac:cxnSpMkLst>
            <pc:docMk/>
            <pc:sldMk cId="338355295" sldId="302"/>
            <ac:cxnSpMk id="1054" creationId="{D82E9D94-D00D-9793-B60F-F0CBBD407FEA}"/>
          </ac:cxnSpMkLst>
        </pc:cxnChg>
        <pc:cxnChg chg="del mod">
          <ac:chgData name="正彰 八木" userId="0ef27fdd03dc4209" providerId="LiveId" clId="{47988C3E-4098-43A4-B30B-0578E2735097}" dt="2023-06-11T06:32:27.133" v="8461" actId="478"/>
          <ac:cxnSpMkLst>
            <pc:docMk/>
            <pc:sldMk cId="338355295" sldId="302"/>
            <ac:cxnSpMk id="1055" creationId="{617957A5-5B2A-6B88-B93B-86C83A364C7F}"/>
          </ac:cxnSpMkLst>
        </pc:cxnChg>
        <pc:cxnChg chg="del mod">
          <ac:chgData name="正彰 八木" userId="0ef27fdd03dc4209" providerId="LiveId" clId="{47988C3E-4098-43A4-B30B-0578E2735097}" dt="2023-06-11T06:32:27.133" v="8461" actId="478"/>
          <ac:cxnSpMkLst>
            <pc:docMk/>
            <pc:sldMk cId="338355295" sldId="302"/>
            <ac:cxnSpMk id="1056" creationId="{DA798A2A-5D0C-B4E2-666B-23A0BFC7BB1D}"/>
          </ac:cxnSpMkLst>
        </pc:cxnChg>
        <pc:cxnChg chg="del">
          <ac:chgData name="正彰 八木" userId="0ef27fdd03dc4209" providerId="LiveId" clId="{47988C3E-4098-43A4-B30B-0578E2735097}" dt="2023-06-11T06:32:27.133" v="8461" actId="478"/>
          <ac:cxnSpMkLst>
            <pc:docMk/>
            <pc:sldMk cId="338355295" sldId="302"/>
            <ac:cxnSpMk id="1057" creationId="{61865A76-DD33-790B-23F1-C88081F57088}"/>
          </ac:cxnSpMkLst>
        </pc:cxnChg>
        <pc:cxnChg chg="del mod">
          <ac:chgData name="正彰 八木" userId="0ef27fdd03dc4209" providerId="LiveId" clId="{47988C3E-4098-43A4-B30B-0578E2735097}" dt="2023-06-11T06:32:35.578" v="8463" actId="478"/>
          <ac:cxnSpMkLst>
            <pc:docMk/>
            <pc:sldMk cId="338355295" sldId="302"/>
            <ac:cxnSpMk id="1061" creationId="{5DE77FF8-5345-DD16-C66C-7A1ED1546FB1}"/>
          </ac:cxnSpMkLst>
        </pc:cxnChg>
        <pc:cxnChg chg="del">
          <ac:chgData name="正彰 八木" userId="0ef27fdd03dc4209" providerId="LiveId" clId="{47988C3E-4098-43A4-B30B-0578E2735097}" dt="2023-06-11T06:32:23.583" v="8459" actId="478"/>
          <ac:cxnSpMkLst>
            <pc:docMk/>
            <pc:sldMk cId="338355295" sldId="302"/>
            <ac:cxnSpMk id="1066" creationId="{4642D9AB-30E8-7643-047F-A220A4F36081}"/>
          </ac:cxnSpMkLst>
        </pc:cxnChg>
        <pc:cxnChg chg="del">
          <ac:chgData name="正彰 八木" userId="0ef27fdd03dc4209" providerId="LiveId" clId="{47988C3E-4098-43A4-B30B-0578E2735097}" dt="2023-06-11T06:32:24.347" v="8460" actId="478"/>
          <ac:cxnSpMkLst>
            <pc:docMk/>
            <pc:sldMk cId="338355295" sldId="302"/>
            <ac:cxnSpMk id="1070" creationId="{853505AF-DC0F-7FC4-C557-06D48E185399}"/>
          </ac:cxnSpMkLst>
        </pc:cxnChg>
        <pc:cxnChg chg="del">
          <ac:chgData name="正彰 八木" userId="0ef27fdd03dc4209" providerId="LiveId" clId="{47988C3E-4098-43A4-B30B-0578E2735097}" dt="2023-06-11T06:32:20.508" v="8457" actId="478"/>
          <ac:cxnSpMkLst>
            <pc:docMk/>
            <pc:sldMk cId="338355295" sldId="302"/>
            <ac:cxnSpMk id="1072" creationId="{B614EA3D-009F-8402-A74B-91AF5DBA9B20}"/>
          </ac:cxnSpMkLst>
        </pc:cxnChg>
        <pc:cxnChg chg="del">
          <ac:chgData name="正彰 八木" userId="0ef27fdd03dc4209" providerId="LiveId" clId="{47988C3E-4098-43A4-B30B-0578E2735097}" dt="2023-06-11T06:32:23.243" v="8458" actId="478"/>
          <ac:cxnSpMkLst>
            <pc:docMk/>
            <pc:sldMk cId="338355295" sldId="302"/>
            <ac:cxnSpMk id="1075" creationId="{26078976-D0C8-11C8-17D4-426616233B91}"/>
          </ac:cxnSpMkLst>
        </pc:cxnChg>
      </pc:sldChg>
      <pc:sldChg chg="addSp delSp modSp add mod">
        <pc:chgData name="正彰 八木" userId="0ef27fdd03dc4209" providerId="LiveId" clId="{47988C3E-4098-43A4-B30B-0578E2735097}" dt="2023-06-11T06:52:38.614" v="9792" actId="20577"/>
        <pc:sldMkLst>
          <pc:docMk/>
          <pc:sldMk cId="1975705464" sldId="303"/>
        </pc:sldMkLst>
        <pc:spChg chg="mod">
          <ac:chgData name="正彰 八木" userId="0ef27fdd03dc4209" providerId="LiveId" clId="{47988C3E-4098-43A4-B30B-0578E2735097}" dt="2023-06-11T06:36:56.092" v="8802" actId="20577"/>
          <ac:spMkLst>
            <pc:docMk/>
            <pc:sldMk cId="1975705464" sldId="303"/>
            <ac:spMk id="2" creationId="{A1CF63DA-6288-45F4-D1E8-7BAB2F87FF5A}"/>
          </ac:spMkLst>
        </pc:spChg>
        <pc:spChg chg="mod">
          <ac:chgData name="正彰 八木" userId="0ef27fdd03dc4209" providerId="LiveId" clId="{47988C3E-4098-43A4-B30B-0578E2735097}" dt="2023-06-11T06:52:38.614" v="9792" actId="20577"/>
          <ac:spMkLst>
            <pc:docMk/>
            <pc:sldMk cId="1975705464" sldId="303"/>
            <ac:spMk id="4" creationId="{0F02D118-6777-D0D9-6261-2978C1E78EF2}"/>
          </ac:spMkLst>
        </pc:spChg>
        <pc:spChg chg="del mod">
          <ac:chgData name="正彰 八木" userId="0ef27fdd03dc4209" providerId="LiveId" clId="{47988C3E-4098-43A4-B30B-0578E2735097}" dt="2023-06-11T06:45:42.080" v="8988" actId="478"/>
          <ac:spMkLst>
            <pc:docMk/>
            <pc:sldMk cId="1975705464" sldId="303"/>
            <ac:spMk id="7" creationId="{44F21241-8D6F-5D27-F3C1-5A780A2B505D}"/>
          </ac:spMkLst>
        </pc:spChg>
        <pc:spChg chg="del mod">
          <ac:chgData name="正彰 八木" userId="0ef27fdd03dc4209" providerId="LiveId" clId="{47988C3E-4098-43A4-B30B-0578E2735097}" dt="2023-06-11T06:45:42.080" v="8988" actId="478"/>
          <ac:spMkLst>
            <pc:docMk/>
            <pc:sldMk cId="1975705464" sldId="303"/>
            <ac:spMk id="8" creationId="{65121EED-5AB1-71B6-88CC-EA444A0683F3}"/>
          </ac:spMkLst>
        </pc:spChg>
        <pc:spChg chg="mod">
          <ac:chgData name="正彰 八木" userId="0ef27fdd03dc4209" providerId="LiveId" clId="{47988C3E-4098-43A4-B30B-0578E2735097}" dt="2023-06-11T06:36:08.710" v="8759"/>
          <ac:spMkLst>
            <pc:docMk/>
            <pc:sldMk cId="1975705464" sldId="303"/>
            <ac:spMk id="10" creationId="{C702EB6A-3DB9-45EB-E50D-41F6904F596A}"/>
          </ac:spMkLst>
        </pc:spChg>
        <pc:spChg chg="mod">
          <ac:chgData name="正彰 八木" userId="0ef27fdd03dc4209" providerId="LiveId" clId="{47988C3E-4098-43A4-B30B-0578E2735097}" dt="2023-06-11T06:36:08.710" v="8759"/>
          <ac:spMkLst>
            <pc:docMk/>
            <pc:sldMk cId="1975705464" sldId="303"/>
            <ac:spMk id="13" creationId="{7BBD3CA9-B9A6-97AE-B036-2D9EC4665557}"/>
          </ac:spMkLst>
        </pc:spChg>
        <pc:spChg chg="mod">
          <ac:chgData name="正彰 八木" userId="0ef27fdd03dc4209" providerId="LiveId" clId="{47988C3E-4098-43A4-B30B-0578E2735097}" dt="2023-06-11T06:36:08.710" v="8759"/>
          <ac:spMkLst>
            <pc:docMk/>
            <pc:sldMk cId="1975705464" sldId="303"/>
            <ac:spMk id="16" creationId="{04A71B4C-4A53-660F-47BD-04A90ABCE648}"/>
          </ac:spMkLst>
        </pc:spChg>
        <pc:spChg chg="mod">
          <ac:chgData name="正彰 八木" userId="0ef27fdd03dc4209" providerId="LiveId" clId="{47988C3E-4098-43A4-B30B-0578E2735097}" dt="2023-06-11T06:36:08.710" v="8759"/>
          <ac:spMkLst>
            <pc:docMk/>
            <pc:sldMk cId="1975705464" sldId="303"/>
            <ac:spMk id="19" creationId="{5E172823-1854-CC36-B957-6106BD57DC86}"/>
          </ac:spMkLst>
        </pc:spChg>
        <pc:spChg chg="mod">
          <ac:chgData name="正彰 八木" userId="0ef27fdd03dc4209" providerId="LiveId" clId="{47988C3E-4098-43A4-B30B-0578E2735097}" dt="2023-06-11T06:38:13.715" v="8851" actId="14100"/>
          <ac:spMkLst>
            <pc:docMk/>
            <pc:sldMk cId="1975705464" sldId="303"/>
            <ac:spMk id="28" creationId="{978DF43A-AF0F-EAC6-60C7-773688C48D50}"/>
          </ac:spMkLst>
        </pc:spChg>
        <pc:spChg chg="mod">
          <ac:chgData name="正彰 八木" userId="0ef27fdd03dc4209" providerId="LiveId" clId="{47988C3E-4098-43A4-B30B-0578E2735097}" dt="2023-06-11T06:38:38.448" v="8864" actId="14100"/>
          <ac:spMkLst>
            <pc:docMk/>
            <pc:sldMk cId="1975705464" sldId="303"/>
            <ac:spMk id="33" creationId="{6830DD76-8E33-D166-307D-ED56564782FA}"/>
          </ac:spMkLst>
        </pc:spChg>
        <pc:spChg chg="mod">
          <ac:chgData name="正彰 八木" userId="0ef27fdd03dc4209" providerId="LiveId" clId="{47988C3E-4098-43A4-B30B-0578E2735097}" dt="2023-06-11T06:42:29.475" v="8893" actId="20577"/>
          <ac:spMkLst>
            <pc:docMk/>
            <pc:sldMk cId="1975705464" sldId="303"/>
            <ac:spMk id="39" creationId="{2670FEB6-3CE5-8BEB-D84A-CFAAE4ED36C4}"/>
          </ac:spMkLst>
        </pc:spChg>
        <pc:spChg chg="mod">
          <ac:chgData name="正彰 八木" userId="0ef27fdd03dc4209" providerId="LiveId" clId="{47988C3E-4098-43A4-B30B-0578E2735097}" dt="2023-06-11T06:42:23.375" v="8885" actId="20577"/>
          <ac:spMkLst>
            <pc:docMk/>
            <pc:sldMk cId="1975705464" sldId="303"/>
            <ac:spMk id="44" creationId="{0ECBC44C-4858-D50C-56FC-9F1E1ACF062D}"/>
          </ac:spMkLst>
        </pc:spChg>
        <pc:spChg chg="mod">
          <ac:chgData name="正彰 八木" userId="0ef27fdd03dc4209" providerId="LiveId" clId="{47988C3E-4098-43A4-B30B-0578E2735097}" dt="2023-06-11T06:42:58.830" v="8897"/>
          <ac:spMkLst>
            <pc:docMk/>
            <pc:sldMk cId="1975705464" sldId="303"/>
            <ac:spMk id="50" creationId="{5B87A610-50B5-F50C-B4EF-3925644B0962}"/>
          </ac:spMkLst>
        </pc:spChg>
        <pc:spChg chg="mod">
          <ac:chgData name="正彰 八木" userId="0ef27fdd03dc4209" providerId="LiveId" clId="{47988C3E-4098-43A4-B30B-0578E2735097}" dt="2023-06-11T06:44:24.651" v="8932" actId="20577"/>
          <ac:spMkLst>
            <pc:docMk/>
            <pc:sldMk cId="1975705464" sldId="303"/>
            <ac:spMk id="63" creationId="{A8C74BE4-3749-AB58-AB22-8EC57794D9FF}"/>
          </ac:spMkLst>
        </pc:spChg>
        <pc:spChg chg="mod">
          <ac:chgData name="正彰 八木" userId="0ef27fdd03dc4209" providerId="LiveId" clId="{47988C3E-4098-43A4-B30B-0578E2735097}" dt="2023-06-11T06:44:19.446" v="8924" actId="20577"/>
          <ac:spMkLst>
            <pc:docMk/>
            <pc:sldMk cId="1975705464" sldId="303"/>
            <ac:spMk id="1028" creationId="{FC4A7DE5-5069-3748-6C82-7D0ED4F30B28}"/>
          </ac:spMkLst>
        </pc:spChg>
        <pc:spChg chg="add mod">
          <ac:chgData name="正彰 八木" userId="0ef27fdd03dc4209" providerId="LiveId" clId="{47988C3E-4098-43A4-B30B-0578E2735097}" dt="2023-06-11T06:45:46.106" v="8989"/>
          <ac:spMkLst>
            <pc:docMk/>
            <pc:sldMk cId="1975705464" sldId="303"/>
            <ac:spMk id="1031" creationId="{93F6C45F-F0E9-9C53-CBF3-1BB836A48BBF}"/>
          </ac:spMkLst>
        </pc:spChg>
        <pc:spChg chg="add mod">
          <ac:chgData name="正彰 八木" userId="0ef27fdd03dc4209" providerId="LiveId" clId="{47988C3E-4098-43A4-B30B-0578E2735097}" dt="2023-06-11T06:51:44.385" v="9669" actId="113"/>
          <ac:spMkLst>
            <pc:docMk/>
            <pc:sldMk cId="1975705464" sldId="303"/>
            <ac:spMk id="1032" creationId="{2E7B7D5A-58C9-4857-0981-A71FCD3142AC}"/>
          </ac:spMkLst>
        </pc:spChg>
        <pc:spChg chg="add mod">
          <ac:chgData name="正彰 八木" userId="0ef27fdd03dc4209" providerId="LiveId" clId="{47988C3E-4098-43A4-B30B-0578E2735097}" dt="2023-06-11T06:45:46.106" v="8989"/>
          <ac:spMkLst>
            <pc:docMk/>
            <pc:sldMk cId="1975705464" sldId="303"/>
            <ac:spMk id="1033" creationId="{E1793DFC-A820-0CE6-3CD6-071443D52DEF}"/>
          </ac:spMkLst>
        </pc:spChg>
        <pc:spChg chg="add mod">
          <ac:chgData name="正彰 八木" userId="0ef27fdd03dc4209" providerId="LiveId" clId="{47988C3E-4098-43A4-B30B-0578E2735097}" dt="2023-06-11T06:46:54.615" v="9067" actId="20577"/>
          <ac:spMkLst>
            <pc:docMk/>
            <pc:sldMk cId="1975705464" sldId="303"/>
            <ac:spMk id="1034" creationId="{08EC45B5-AB72-0CEA-3063-EE84270E7E9D}"/>
          </ac:spMkLst>
        </pc:spChg>
        <pc:spChg chg="add mod">
          <ac:chgData name="正彰 八木" userId="0ef27fdd03dc4209" providerId="LiveId" clId="{47988C3E-4098-43A4-B30B-0578E2735097}" dt="2023-06-11T06:51:46.677" v="9670" actId="113"/>
          <ac:spMkLst>
            <pc:docMk/>
            <pc:sldMk cId="1975705464" sldId="303"/>
            <ac:spMk id="1035" creationId="{B9C4BEC4-E64D-B285-D40B-679AC4B309D2}"/>
          </ac:spMkLst>
        </pc:spChg>
        <pc:spChg chg="add mod">
          <ac:chgData name="正彰 八木" userId="0ef27fdd03dc4209" providerId="LiveId" clId="{47988C3E-4098-43A4-B30B-0578E2735097}" dt="2023-06-11T06:47:37.570" v="9172" actId="20577"/>
          <ac:spMkLst>
            <pc:docMk/>
            <pc:sldMk cId="1975705464" sldId="303"/>
            <ac:spMk id="1036" creationId="{4E09413F-6B2B-7BA0-8A3B-C6D1480E7F5C}"/>
          </ac:spMkLst>
        </pc:spChg>
        <pc:spChg chg="add mod">
          <ac:chgData name="正彰 八木" userId="0ef27fdd03dc4209" providerId="LiveId" clId="{47988C3E-4098-43A4-B30B-0578E2735097}" dt="2023-06-11T06:51:49.482" v="9671" actId="113"/>
          <ac:spMkLst>
            <pc:docMk/>
            <pc:sldMk cId="1975705464" sldId="303"/>
            <ac:spMk id="1037" creationId="{9EB2F409-28CC-12B1-3060-66B8E1060C3C}"/>
          </ac:spMkLst>
        </pc:spChg>
        <pc:spChg chg="add mod">
          <ac:chgData name="正彰 八木" userId="0ef27fdd03dc4209" providerId="LiveId" clId="{47988C3E-4098-43A4-B30B-0578E2735097}" dt="2023-06-11T06:49:18.471" v="9417" actId="20577"/>
          <ac:spMkLst>
            <pc:docMk/>
            <pc:sldMk cId="1975705464" sldId="303"/>
            <ac:spMk id="1038" creationId="{BF89F645-F992-B65C-9F28-51EDBE9CEC53}"/>
          </ac:spMkLst>
        </pc:spChg>
        <pc:grpChg chg="add mod">
          <ac:chgData name="正彰 八木" userId="0ef27fdd03dc4209" providerId="LiveId" clId="{47988C3E-4098-43A4-B30B-0578E2735097}" dt="2023-06-11T06:43:07.011" v="8899" actId="1076"/>
          <ac:grpSpMkLst>
            <pc:docMk/>
            <pc:sldMk cId="1975705464" sldId="303"/>
            <ac:grpSpMk id="6" creationId="{EC7A7671-0B33-C18E-ED3B-97367CA95247}"/>
          </ac:grpSpMkLst>
        </pc:grpChg>
        <pc:grpChg chg="add mod">
          <ac:chgData name="正彰 八木" userId="0ef27fdd03dc4209" providerId="LiveId" clId="{47988C3E-4098-43A4-B30B-0578E2735097}" dt="2023-06-11T06:43:07.011" v="8899" actId="1076"/>
          <ac:grpSpMkLst>
            <pc:docMk/>
            <pc:sldMk cId="1975705464" sldId="303"/>
            <ac:grpSpMk id="11" creationId="{6C885A32-2BC9-6452-8DFF-9155F01F4672}"/>
          </ac:grpSpMkLst>
        </pc:grpChg>
        <pc:grpChg chg="add mod">
          <ac:chgData name="正彰 八木" userId="0ef27fdd03dc4209" providerId="LiveId" clId="{47988C3E-4098-43A4-B30B-0578E2735097}" dt="2023-06-11T06:43:07.011" v="8899" actId="1076"/>
          <ac:grpSpMkLst>
            <pc:docMk/>
            <pc:sldMk cId="1975705464" sldId="303"/>
            <ac:grpSpMk id="14" creationId="{FB518D96-E86B-A6C4-8C86-6CEC50DF68E0}"/>
          </ac:grpSpMkLst>
        </pc:grpChg>
        <pc:grpChg chg="add mod">
          <ac:chgData name="正彰 八木" userId="0ef27fdd03dc4209" providerId="LiveId" clId="{47988C3E-4098-43A4-B30B-0578E2735097}" dt="2023-06-11T06:43:07.011" v="8899" actId="1076"/>
          <ac:grpSpMkLst>
            <pc:docMk/>
            <pc:sldMk cId="1975705464" sldId="303"/>
            <ac:grpSpMk id="17" creationId="{4CBC0947-B9F2-F930-7BEB-9B617BCC967B}"/>
          </ac:grpSpMkLst>
        </pc:grpChg>
        <pc:grpChg chg="add mod">
          <ac:chgData name="正彰 八木" userId="0ef27fdd03dc4209" providerId="LiveId" clId="{47988C3E-4098-43A4-B30B-0578E2735097}" dt="2023-06-11T06:43:07.011" v="8899" actId="1076"/>
          <ac:grpSpMkLst>
            <pc:docMk/>
            <pc:sldMk cId="1975705464" sldId="303"/>
            <ac:grpSpMk id="26" creationId="{A670160E-E868-5B12-9EF8-98335A83488F}"/>
          </ac:grpSpMkLst>
        </pc:grpChg>
        <pc:grpChg chg="add mod">
          <ac:chgData name="正彰 八木" userId="0ef27fdd03dc4209" providerId="LiveId" clId="{47988C3E-4098-43A4-B30B-0578E2735097}" dt="2023-06-11T06:43:07.011" v="8899" actId="1076"/>
          <ac:grpSpMkLst>
            <pc:docMk/>
            <pc:sldMk cId="1975705464" sldId="303"/>
            <ac:grpSpMk id="31" creationId="{6CFE26FD-AD62-10BC-A147-EBEB2E2CC2F4}"/>
          </ac:grpSpMkLst>
        </pc:grpChg>
        <pc:grpChg chg="add mod">
          <ac:chgData name="正彰 八木" userId="0ef27fdd03dc4209" providerId="LiveId" clId="{47988C3E-4098-43A4-B30B-0578E2735097}" dt="2023-06-11T06:43:07.011" v="8899" actId="1076"/>
          <ac:grpSpMkLst>
            <pc:docMk/>
            <pc:sldMk cId="1975705464" sldId="303"/>
            <ac:grpSpMk id="37" creationId="{CB6C5B57-3EB8-84D6-F676-0F149EEF5E09}"/>
          </ac:grpSpMkLst>
        </pc:grpChg>
        <pc:grpChg chg="add mod">
          <ac:chgData name="正彰 八木" userId="0ef27fdd03dc4209" providerId="LiveId" clId="{47988C3E-4098-43A4-B30B-0578E2735097}" dt="2023-06-11T06:43:07.011" v="8899" actId="1076"/>
          <ac:grpSpMkLst>
            <pc:docMk/>
            <pc:sldMk cId="1975705464" sldId="303"/>
            <ac:grpSpMk id="42" creationId="{5601418F-279E-3E0C-F67F-CAE1B462D42A}"/>
          </ac:grpSpMkLst>
        </pc:grpChg>
        <pc:grpChg chg="add del mod">
          <ac:chgData name="正彰 八木" userId="0ef27fdd03dc4209" providerId="LiveId" clId="{47988C3E-4098-43A4-B30B-0578E2735097}" dt="2023-06-11T06:43:31.577" v="8907" actId="478"/>
          <ac:grpSpMkLst>
            <pc:docMk/>
            <pc:sldMk cId="1975705464" sldId="303"/>
            <ac:grpSpMk id="48" creationId="{DE7221A4-C37E-0D54-7AC4-49AC1025DCEC}"/>
          </ac:grpSpMkLst>
        </pc:grpChg>
        <pc:grpChg chg="del">
          <ac:chgData name="正彰 八木" userId="0ef27fdd03dc4209" providerId="LiveId" clId="{47988C3E-4098-43A4-B30B-0578E2735097}" dt="2023-06-11T06:36:17.366" v="8762" actId="478"/>
          <ac:grpSpMkLst>
            <pc:docMk/>
            <pc:sldMk cId="1975705464" sldId="303"/>
            <ac:grpSpMk id="52" creationId="{6B4D473C-47A7-34C6-5CFA-0DA061CBF4EC}"/>
          </ac:grpSpMkLst>
        </pc:grpChg>
        <pc:grpChg chg="del">
          <ac:chgData name="正彰 八木" userId="0ef27fdd03dc4209" providerId="LiveId" clId="{47988C3E-4098-43A4-B30B-0578E2735097}" dt="2023-06-11T06:36:15.358" v="8761" actId="478"/>
          <ac:grpSpMkLst>
            <pc:docMk/>
            <pc:sldMk cId="1975705464" sldId="303"/>
            <ac:grpSpMk id="56" creationId="{F0B7F0AC-C601-E925-2502-24DA912E7901}"/>
          </ac:grpSpMkLst>
        </pc:grpChg>
        <pc:grpChg chg="add mod">
          <ac:chgData name="正彰 八木" userId="0ef27fdd03dc4209" providerId="LiveId" clId="{47988C3E-4098-43A4-B30B-0578E2735097}" dt="2023-06-11T06:44:11.576" v="8910" actId="571"/>
          <ac:grpSpMkLst>
            <pc:docMk/>
            <pc:sldMk cId="1975705464" sldId="303"/>
            <ac:grpSpMk id="61" creationId="{CA5AB304-AD96-7879-DFAC-B62496DFC411}"/>
          </ac:grpSpMkLst>
        </pc:grpChg>
        <pc:grpChg chg="add mod">
          <ac:chgData name="正彰 八木" userId="0ef27fdd03dc4209" providerId="LiveId" clId="{47988C3E-4098-43A4-B30B-0578E2735097}" dt="2023-06-11T06:44:11.576" v="8910" actId="571"/>
          <ac:grpSpMkLst>
            <pc:docMk/>
            <pc:sldMk cId="1975705464" sldId="303"/>
            <ac:grpSpMk id="1026" creationId="{68D41727-AA41-3DE0-B735-C6BDBA77C568}"/>
          </ac:grpSpMkLst>
        </pc:grpChg>
        <pc:picChg chg="mod">
          <ac:chgData name="正彰 八木" userId="0ef27fdd03dc4209" providerId="LiveId" clId="{47988C3E-4098-43A4-B30B-0578E2735097}" dt="2023-06-11T06:36:08.710" v="8759"/>
          <ac:picMkLst>
            <pc:docMk/>
            <pc:sldMk cId="1975705464" sldId="303"/>
            <ac:picMk id="9" creationId="{BEF8A97A-DB59-99B2-980F-E531A522EC44}"/>
          </ac:picMkLst>
        </pc:picChg>
        <pc:picChg chg="mod">
          <ac:chgData name="正彰 八木" userId="0ef27fdd03dc4209" providerId="LiveId" clId="{47988C3E-4098-43A4-B30B-0578E2735097}" dt="2023-06-11T06:36:08.710" v="8759"/>
          <ac:picMkLst>
            <pc:docMk/>
            <pc:sldMk cId="1975705464" sldId="303"/>
            <ac:picMk id="12" creationId="{17785A74-FC1F-C179-BF92-9F03C6D27B2E}"/>
          </ac:picMkLst>
        </pc:picChg>
        <pc:picChg chg="mod">
          <ac:chgData name="正彰 八木" userId="0ef27fdd03dc4209" providerId="LiveId" clId="{47988C3E-4098-43A4-B30B-0578E2735097}" dt="2023-06-11T06:36:08.710" v="8759"/>
          <ac:picMkLst>
            <pc:docMk/>
            <pc:sldMk cId="1975705464" sldId="303"/>
            <ac:picMk id="15" creationId="{9E2EF112-F486-D34C-9789-913CDF84ECCB}"/>
          </ac:picMkLst>
        </pc:picChg>
        <pc:picChg chg="mod">
          <ac:chgData name="正彰 八木" userId="0ef27fdd03dc4209" providerId="LiveId" clId="{47988C3E-4098-43A4-B30B-0578E2735097}" dt="2023-06-11T06:36:08.710" v="8759"/>
          <ac:picMkLst>
            <pc:docMk/>
            <pc:sldMk cId="1975705464" sldId="303"/>
            <ac:picMk id="18" creationId="{FF06CDB5-FFB8-AC5C-F93B-5FE67854DFB8}"/>
          </ac:picMkLst>
        </pc:picChg>
        <pc:picChg chg="mod">
          <ac:chgData name="正彰 八木" userId="0ef27fdd03dc4209" providerId="LiveId" clId="{47988C3E-4098-43A4-B30B-0578E2735097}" dt="2023-06-11T06:37:28.448" v="8811"/>
          <ac:picMkLst>
            <pc:docMk/>
            <pc:sldMk cId="1975705464" sldId="303"/>
            <ac:picMk id="27" creationId="{C44CFA88-E5E8-D3A9-2807-A71CEC8076FA}"/>
          </ac:picMkLst>
        </pc:picChg>
        <pc:picChg chg="mod">
          <ac:chgData name="正彰 八木" userId="0ef27fdd03dc4209" providerId="LiveId" clId="{47988C3E-4098-43A4-B30B-0578E2735097}" dt="2023-06-11T06:38:24.610" v="8852" actId="571"/>
          <ac:picMkLst>
            <pc:docMk/>
            <pc:sldMk cId="1975705464" sldId="303"/>
            <ac:picMk id="32" creationId="{3FE85A26-CA4E-CA8F-B636-EA5473520648}"/>
          </ac:picMkLst>
        </pc:picChg>
        <pc:picChg chg="mod">
          <ac:chgData name="正彰 八木" userId="0ef27fdd03dc4209" providerId="LiveId" clId="{47988C3E-4098-43A4-B30B-0578E2735097}" dt="2023-06-11T06:42:06.399" v="8873" actId="571"/>
          <ac:picMkLst>
            <pc:docMk/>
            <pc:sldMk cId="1975705464" sldId="303"/>
            <ac:picMk id="38" creationId="{8C9BEFB6-3206-0DB8-0678-3071D732BEFB}"/>
          </ac:picMkLst>
        </pc:picChg>
        <pc:picChg chg="mod">
          <ac:chgData name="正彰 八木" userId="0ef27fdd03dc4209" providerId="LiveId" clId="{47988C3E-4098-43A4-B30B-0578E2735097}" dt="2023-06-11T06:42:06.399" v="8873" actId="571"/>
          <ac:picMkLst>
            <pc:docMk/>
            <pc:sldMk cId="1975705464" sldId="303"/>
            <ac:picMk id="43" creationId="{6864ACF6-4F02-F831-1646-706E01D826B6}"/>
          </ac:picMkLst>
        </pc:picChg>
        <pc:picChg chg="mod">
          <ac:chgData name="正彰 八木" userId="0ef27fdd03dc4209" providerId="LiveId" clId="{47988C3E-4098-43A4-B30B-0578E2735097}" dt="2023-06-11T06:42:58.830" v="8897"/>
          <ac:picMkLst>
            <pc:docMk/>
            <pc:sldMk cId="1975705464" sldId="303"/>
            <ac:picMk id="49" creationId="{D67E0167-5D64-7404-0171-2B3F2784372D}"/>
          </ac:picMkLst>
        </pc:picChg>
        <pc:picChg chg="mod">
          <ac:chgData name="正彰 八木" userId="0ef27fdd03dc4209" providerId="LiveId" clId="{47988C3E-4098-43A4-B30B-0578E2735097}" dt="2023-06-11T06:44:11.576" v="8910" actId="571"/>
          <ac:picMkLst>
            <pc:docMk/>
            <pc:sldMk cId="1975705464" sldId="303"/>
            <ac:picMk id="62" creationId="{B987906B-D1A0-53D4-2B7A-9D590715A264}"/>
          </ac:picMkLst>
        </pc:picChg>
        <pc:picChg chg="mod">
          <ac:chgData name="正彰 八木" userId="0ef27fdd03dc4209" providerId="LiveId" clId="{47988C3E-4098-43A4-B30B-0578E2735097}" dt="2023-06-11T06:44:11.576" v="8910" actId="571"/>
          <ac:picMkLst>
            <pc:docMk/>
            <pc:sldMk cId="1975705464" sldId="303"/>
            <ac:picMk id="1027" creationId="{387B601E-AA4C-28EC-F0B9-73EE1B517832}"/>
          </ac:picMkLst>
        </pc:picChg>
        <pc:cxnChg chg="add del mod">
          <ac:chgData name="正彰 八木" userId="0ef27fdd03dc4209" providerId="LiveId" clId="{47988C3E-4098-43A4-B30B-0578E2735097}" dt="2023-06-11T06:43:26.192" v="8905" actId="478"/>
          <ac:cxnSpMkLst>
            <pc:docMk/>
            <pc:sldMk cId="1975705464" sldId="303"/>
            <ac:cxnSpMk id="20" creationId="{BA4EDDA0-2136-8B84-4C13-988A69A89D8E}"/>
          </ac:cxnSpMkLst>
        </pc:cxnChg>
        <pc:cxnChg chg="add mod">
          <ac:chgData name="正彰 八木" userId="0ef27fdd03dc4209" providerId="LiveId" clId="{47988C3E-4098-43A4-B30B-0578E2735097}" dt="2023-06-11T06:43:07.011" v="8899" actId="1076"/>
          <ac:cxnSpMkLst>
            <pc:docMk/>
            <pc:sldMk cId="1975705464" sldId="303"/>
            <ac:cxnSpMk id="21" creationId="{C06B93B1-7DE7-B5E8-60E6-E16545C69042}"/>
          </ac:cxnSpMkLst>
        </pc:cxnChg>
        <pc:cxnChg chg="add mod">
          <ac:chgData name="正彰 八木" userId="0ef27fdd03dc4209" providerId="LiveId" clId="{47988C3E-4098-43A4-B30B-0578E2735097}" dt="2023-06-11T06:43:07.011" v="8899" actId="1076"/>
          <ac:cxnSpMkLst>
            <pc:docMk/>
            <pc:sldMk cId="1975705464" sldId="303"/>
            <ac:cxnSpMk id="22" creationId="{687B172B-A379-7E31-D494-8D699D128B4B}"/>
          </ac:cxnSpMkLst>
        </pc:cxnChg>
        <pc:cxnChg chg="add mod">
          <ac:chgData name="正彰 八木" userId="0ef27fdd03dc4209" providerId="LiveId" clId="{47988C3E-4098-43A4-B30B-0578E2735097}" dt="2023-06-11T06:43:07.011" v="8899" actId="1076"/>
          <ac:cxnSpMkLst>
            <pc:docMk/>
            <pc:sldMk cId="1975705464" sldId="303"/>
            <ac:cxnSpMk id="23" creationId="{A5A0BDA8-4905-E21D-4EF9-29C25F094AB7}"/>
          </ac:cxnSpMkLst>
        </pc:cxnChg>
        <pc:cxnChg chg="add mod">
          <ac:chgData name="正彰 八木" userId="0ef27fdd03dc4209" providerId="LiveId" clId="{47988C3E-4098-43A4-B30B-0578E2735097}" dt="2023-06-11T06:43:07.011" v="8899" actId="1076"/>
          <ac:cxnSpMkLst>
            <pc:docMk/>
            <pc:sldMk cId="1975705464" sldId="303"/>
            <ac:cxnSpMk id="24" creationId="{3D81EABB-505F-FC9F-0845-13F9739AC2CF}"/>
          </ac:cxnSpMkLst>
        </pc:cxnChg>
        <pc:cxnChg chg="add mod">
          <ac:chgData name="正彰 八木" userId="0ef27fdd03dc4209" providerId="LiveId" clId="{47988C3E-4098-43A4-B30B-0578E2735097}" dt="2023-06-11T06:43:07.011" v="8899" actId="1076"/>
          <ac:cxnSpMkLst>
            <pc:docMk/>
            <pc:sldMk cId="1975705464" sldId="303"/>
            <ac:cxnSpMk id="29" creationId="{02575534-CA1E-2968-FE5A-CB8C7E10BB78}"/>
          </ac:cxnSpMkLst>
        </pc:cxnChg>
        <pc:cxnChg chg="add mod">
          <ac:chgData name="正彰 八木" userId="0ef27fdd03dc4209" providerId="LiveId" clId="{47988C3E-4098-43A4-B30B-0578E2735097}" dt="2023-06-11T06:43:07.011" v="8899" actId="1076"/>
          <ac:cxnSpMkLst>
            <pc:docMk/>
            <pc:sldMk cId="1975705464" sldId="303"/>
            <ac:cxnSpMk id="30" creationId="{BE0BED4B-6B48-2F8A-E39A-B3DF34F4A182}"/>
          </ac:cxnSpMkLst>
        </pc:cxnChg>
        <pc:cxnChg chg="add mod">
          <ac:chgData name="正彰 八木" userId="0ef27fdd03dc4209" providerId="LiveId" clId="{47988C3E-4098-43A4-B30B-0578E2735097}" dt="2023-06-11T06:43:07.011" v="8899" actId="1076"/>
          <ac:cxnSpMkLst>
            <pc:docMk/>
            <pc:sldMk cId="1975705464" sldId="303"/>
            <ac:cxnSpMk id="34" creationId="{1C41B33C-BB32-855F-D2E8-7085246346AA}"/>
          </ac:cxnSpMkLst>
        </pc:cxnChg>
        <pc:cxnChg chg="add mod">
          <ac:chgData name="正彰 八木" userId="0ef27fdd03dc4209" providerId="LiveId" clId="{47988C3E-4098-43A4-B30B-0578E2735097}" dt="2023-06-11T06:43:07.011" v="8899" actId="1076"/>
          <ac:cxnSpMkLst>
            <pc:docMk/>
            <pc:sldMk cId="1975705464" sldId="303"/>
            <ac:cxnSpMk id="35" creationId="{5801C913-4902-34F5-8005-077DC59A7B3E}"/>
          </ac:cxnSpMkLst>
        </pc:cxnChg>
        <pc:cxnChg chg="add mod">
          <ac:chgData name="正彰 八木" userId="0ef27fdd03dc4209" providerId="LiveId" clId="{47988C3E-4098-43A4-B30B-0578E2735097}" dt="2023-06-11T06:43:07.011" v="8899" actId="1076"/>
          <ac:cxnSpMkLst>
            <pc:docMk/>
            <pc:sldMk cId="1975705464" sldId="303"/>
            <ac:cxnSpMk id="40" creationId="{08AFCFEC-EDF0-6A87-2DAC-105AA7D1A4E1}"/>
          </ac:cxnSpMkLst>
        </pc:cxnChg>
        <pc:cxnChg chg="add mod">
          <ac:chgData name="正彰 八木" userId="0ef27fdd03dc4209" providerId="LiveId" clId="{47988C3E-4098-43A4-B30B-0578E2735097}" dt="2023-06-11T06:43:07.011" v="8899" actId="1076"/>
          <ac:cxnSpMkLst>
            <pc:docMk/>
            <pc:sldMk cId="1975705464" sldId="303"/>
            <ac:cxnSpMk id="41" creationId="{D7BA75CF-DB50-9853-333B-E88CF4DEC77D}"/>
          </ac:cxnSpMkLst>
        </pc:cxnChg>
        <pc:cxnChg chg="add mod">
          <ac:chgData name="正彰 八木" userId="0ef27fdd03dc4209" providerId="LiveId" clId="{47988C3E-4098-43A4-B30B-0578E2735097}" dt="2023-06-11T06:43:07.011" v="8899" actId="1076"/>
          <ac:cxnSpMkLst>
            <pc:docMk/>
            <pc:sldMk cId="1975705464" sldId="303"/>
            <ac:cxnSpMk id="45" creationId="{4415092E-1C6B-63D4-B8DF-B8C5214A06B6}"/>
          </ac:cxnSpMkLst>
        </pc:cxnChg>
        <pc:cxnChg chg="add mod">
          <ac:chgData name="正彰 八木" userId="0ef27fdd03dc4209" providerId="LiveId" clId="{47988C3E-4098-43A4-B30B-0578E2735097}" dt="2023-06-11T06:43:07.011" v="8899" actId="1076"/>
          <ac:cxnSpMkLst>
            <pc:docMk/>
            <pc:sldMk cId="1975705464" sldId="303"/>
            <ac:cxnSpMk id="46" creationId="{5A6780B5-FF36-1AD5-1F86-46B64F0F5EF7}"/>
          </ac:cxnSpMkLst>
        </pc:cxnChg>
        <pc:cxnChg chg="add del mod">
          <ac:chgData name="正彰 八木" userId="0ef27fdd03dc4209" providerId="LiveId" clId="{47988C3E-4098-43A4-B30B-0578E2735097}" dt="2023-06-11T06:43:25.336" v="8904" actId="478"/>
          <ac:cxnSpMkLst>
            <pc:docMk/>
            <pc:sldMk cId="1975705464" sldId="303"/>
            <ac:cxnSpMk id="53" creationId="{A3624F96-00C2-EEBB-CAE0-1DAE860F0424}"/>
          </ac:cxnSpMkLst>
        </pc:cxnChg>
        <pc:cxnChg chg="add mod">
          <ac:chgData name="正彰 八木" userId="0ef27fdd03dc4209" providerId="LiveId" clId="{47988C3E-4098-43A4-B30B-0578E2735097}" dt="2023-06-11T06:44:11.576" v="8910" actId="571"/>
          <ac:cxnSpMkLst>
            <pc:docMk/>
            <pc:sldMk cId="1975705464" sldId="303"/>
            <ac:cxnSpMk id="1024" creationId="{69F44EB4-4865-04B5-B10E-8F9178868027}"/>
          </ac:cxnSpMkLst>
        </pc:cxnChg>
        <pc:cxnChg chg="add mod">
          <ac:chgData name="正彰 八木" userId="0ef27fdd03dc4209" providerId="LiveId" clId="{47988C3E-4098-43A4-B30B-0578E2735097}" dt="2023-06-11T06:44:11.576" v="8910" actId="571"/>
          <ac:cxnSpMkLst>
            <pc:docMk/>
            <pc:sldMk cId="1975705464" sldId="303"/>
            <ac:cxnSpMk id="1025" creationId="{C6469706-0348-4B0F-7F98-10C0F583DF06}"/>
          </ac:cxnSpMkLst>
        </pc:cxnChg>
        <pc:cxnChg chg="add mod">
          <ac:chgData name="正彰 八木" userId="0ef27fdd03dc4209" providerId="LiveId" clId="{47988C3E-4098-43A4-B30B-0578E2735097}" dt="2023-06-11T06:44:11.576" v="8910" actId="571"/>
          <ac:cxnSpMkLst>
            <pc:docMk/>
            <pc:sldMk cId="1975705464" sldId="303"/>
            <ac:cxnSpMk id="1029" creationId="{89672AB8-FA50-C532-BB58-678E4F9090B7}"/>
          </ac:cxnSpMkLst>
        </pc:cxnChg>
        <pc:cxnChg chg="add mod">
          <ac:chgData name="正彰 八木" userId="0ef27fdd03dc4209" providerId="LiveId" clId="{47988C3E-4098-43A4-B30B-0578E2735097}" dt="2023-06-11T06:44:11.576" v="8910" actId="571"/>
          <ac:cxnSpMkLst>
            <pc:docMk/>
            <pc:sldMk cId="1975705464" sldId="303"/>
            <ac:cxnSpMk id="1030" creationId="{03D36A6C-58C7-CECD-8228-05543F5A377B}"/>
          </ac:cxnSpMkLst>
        </pc:cxnChg>
        <pc:cxnChg chg="mod">
          <ac:chgData name="正彰 八木" userId="0ef27fdd03dc4209" providerId="LiveId" clId="{47988C3E-4098-43A4-B30B-0578E2735097}" dt="2023-06-11T06:43:23.277" v="8903" actId="14100"/>
          <ac:cxnSpMkLst>
            <pc:docMk/>
            <pc:sldMk cId="1975705464" sldId="303"/>
            <ac:cxnSpMk id="1044" creationId="{935F735E-4D4C-76AF-E7E2-DBCEA58B992C}"/>
          </ac:cxnSpMkLst>
        </pc:cxnChg>
        <pc:cxnChg chg="mod">
          <ac:chgData name="正彰 八木" userId="0ef27fdd03dc4209" providerId="LiveId" clId="{47988C3E-4098-43A4-B30B-0578E2735097}" dt="2023-06-11T06:43:28.094" v="8906" actId="14100"/>
          <ac:cxnSpMkLst>
            <pc:docMk/>
            <pc:sldMk cId="1975705464" sldId="303"/>
            <ac:cxnSpMk id="1047" creationId="{BC18F237-97A4-AFA6-D914-62C8B071C8E0}"/>
          </ac:cxnSpMkLst>
        </pc:cxnChg>
        <pc:cxnChg chg="del mod">
          <ac:chgData name="正彰 八木" userId="0ef27fdd03dc4209" providerId="LiveId" clId="{47988C3E-4098-43A4-B30B-0578E2735097}" dt="2023-06-11T06:36:15.358" v="8761" actId="478"/>
          <ac:cxnSpMkLst>
            <pc:docMk/>
            <pc:sldMk cId="1975705464" sldId="303"/>
            <ac:cxnSpMk id="1048" creationId="{2059C81B-320D-2AFE-5173-9A5DA853F26D}"/>
          </ac:cxnSpMkLst>
        </pc:cxnChg>
        <pc:cxnChg chg="del mod">
          <ac:chgData name="正彰 八木" userId="0ef27fdd03dc4209" providerId="LiveId" clId="{47988C3E-4098-43A4-B30B-0578E2735097}" dt="2023-06-11T06:36:15.358" v="8761" actId="478"/>
          <ac:cxnSpMkLst>
            <pc:docMk/>
            <pc:sldMk cId="1975705464" sldId="303"/>
            <ac:cxnSpMk id="1049" creationId="{9632D56C-DCFB-53E5-575F-E6A6C684D287}"/>
          </ac:cxnSpMkLst>
        </pc:cxnChg>
      </pc:sldChg>
      <pc:sldChg chg="addSp delSp modSp add mod">
        <pc:chgData name="正彰 八木" userId="0ef27fdd03dc4209" providerId="LiveId" clId="{47988C3E-4098-43A4-B30B-0578E2735097}" dt="2023-06-11T07:20:03.021" v="10590" actId="14100"/>
        <pc:sldMkLst>
          <pc:docMk/>
          <pc:sldMk cId="1051455644" sldId="304"/>
        </pc:sldMkLst>
        <pc:spChg chg="mod">
          <ac:chgData name="正彰 八木" userId="0ef27fdd03dc4209" providerId="LiveId" clId="{47988C3E-4098-43A4-B30B-0578E2735097}" dt="2023-06-11T06:50:21.944" v="9521" actId="20577"/>
          <ac:spMkLst>
            <pc:docMk/>
            <pc:sldMk cId="1051455644" sldId="304"/>
            <ac:spMk id="2" creationId="{A1CF63DA-6288-45F4-D1E8-7BAB2F87FF5A}"/>
          </ac:spMkLst>
        </pc:spChg>
        <pc:spChg chg="mod">
          <ac:chgData name="正彰 八木" userId="0ef27fdd03dc4209" providerId="LiveId" clId="{47988C3E-4098-43A4-B30B-0578E2735097}" dt="2023-06-11T07:11:59.916" v="9938" actId="20577"/>
          <ac:spMkLst>
            <pc:docMk/>
            <pc:sldMk cId="1051455644" sldId="304"/>
            <ac:spMk id="4" creationId="{0F02D118-6777-D0D9-6261-2978C1E78EF2}"/>
          </ac:spMkLst>
        </pc:spChg>
        <pc:spChg chg="mod">
          <ac:chgData name="正彰 八木" userId="0ef27fdd03dc4209" providerId="LiveId" clId="{47988C3E-4098-43A4-B30B-0578E2735097}" dt="2023-06-11T06:56:12.025" v="9890" actId="20577"/>
          <ac:spMkLst>
            <pc:docMk/>
            <pc:sldMk cId="1051455644" sldId="304"/>
            <ac:spMk id="10" creationId="{C702EB6A-3DB9-45EB-E50D-41F6904F596A}"/>
          </ac:spMkLst>
        </pc:spChg>
        <pc:spChg chg="mod">
          <ac:chgData name="正彰 八木" userId="0ef27fdd03dc4209" providerId="LiveId" clId="{47988C3E-4098-43A4-B30B-0578E2735097}" dt="2023-06-11T07:12:06.890" v="9949" actId="20577"/>
          <ac:spMkLst>
            <pc:docMk/>
            <pc:sldMk cId="1051455644" sldId="304"/>
            <ac:spMk id="20" creationId="{B5D8C154-D5DD-59DC-39CA-DA51FAC27D1C}"/>
          </ac:spMkLst>
        </pc:spChg>
        <pc:spChg chg="mod">
          <ac:chgData name="正彰 八木" userId="0ef27fdd03dc4209" providerId="LiveId" clId="{47988C3E-4098-43A4-B30B-0578E2735097}" dt="2023-06-11T07:13:55.824" v="10088" actId="20577"/>
          <ac:spMkLst>
            <pc:docMk/>
            <pc:sldMk cId="1051455644" sldId="304"/>
            <ac:spMk id="49" creationId="{38218EB2-90CE-8A66-AA06-2E69221231C9}"/>
          </ac:spMkLst>
        </pc:spChg>
        <pc:spChg chg="mod">
          <ac:chgData name="正彰 八木" userId="0ef27fdd03dc4209" providerId="LiveId" clId="{47988C3E-4098-43A4-B30B-0578E2735097}" dt="2023-06-11T07:15:01.001" v="10266" actId="20577"/>
          <ac:spMkLst>
            <pc:docMk/>
            <pc:sldMk cId="1051455644" sldId="304"/>
            <ac:spMk id="53" creationId="{61A96491-8F47-78AE-738E-767076BBF679}"/>
          </ac:spMkLst>
        </pc:spChg>
        <pc:spChg chg="mod">
          <ac:chgData name="正彰 八木" userId="0ef27fdd03dc4209" providerId="LiveId" clId="{47988C3E-4098-43A4-B30B-0578E2735097}" dt="2023-06-11T07:16:27.441" v="10409" actId="20577"/>
          <ac:spMkLst>
            <pc:docMk/>
            <pc:sldMk cId="1051455644" sldId="304"/>
            <ac:spMk id="57" creationId="{F311C913-6008-DFE7-3A32-47B1B62B1640}"/>
          </ac:spMkLst>
        </pc:spChg>
        <pc:spChg chg="mod">
          <ac:chgData name="正彰 八木" userId="0ef27fdd03dc4209" providerId="LiveId" clId="{47988C3E-4098-43A4-B30B-0578E2735097}" dt="2023-06-11T07:13:38.174" v="10075" actId="20577"/>
          <ac:spMkLst>
            <pc:docMk/>
            <pc:sldMk cId="1051455644" sldId="304"/>
            <ac:spMk id="1032" creationId="{2E7B7D5A-58C9-4857-0981-A71FCD3142AC}"/>
          </ac:spMkLst>
        </pc:spChg>
        <pc:spChg chg="mod">
          <ac:chgData name="正彰 八木" userId="0ef27fdd03dc4209" providerId="LiveId" clId="{47988C3E-4098-43A4-B30B-0578E2735097}" dt="2023-06-11T07:13:29.196" v="10050" actId="14100"/>
          <ac:spMkLst>
            <pc:docMk/>
            <pc:sldMk cId="1051455644" sldId="304"/>
            <ac:spMk id="1034" creationId="{08EC45B5-AB72-0CEA-3063-EE84270E7E9D}"/>
          </ac:spMkLst>
        </pc:spChg>
        <pc:spChg chg="mod">
          <ac:chgData name="正彰 八木" userId="0ef27fdd03dc4209" providerId="LiveId" clId="{47988C3E-4098-43A4-B30B-0578E2735097}" dt="2023-06-11T07:16:44.807" v="10445" actId="20577"/>
          <ac:spMkLst>
            <pc:docMk/>
            <pc:sldMk cId="1051455644" sldId="304"/>
            <ac:spMk id="1035" creationId="{B9C4BEC4-E64D-B285-D40B-679AC4B309D2}"/>
          </ac:spMkLst>
        </pc:spChg>
        <pc:spChg chg="mod">
          <ac:chgData name="正彰 八木" userId="0ef27fdd03dc4209" providerId="LiveId" clId="{47988C3E-4098-43A4-B30B-0578E2735097}" dt="2023-06-11T07:14:23.179" v="10193" actId="20577"/>
          <ac:spMkLst>
            <pc:docMk/>
            <pc:sldMk cId="1051455644" sldId="304"/>
            <ac:spMk id="1036" creationId="{4E09413F-6B2B-7BA0-8A3B-C6D1480E7F5C}"/>
          </ac:spMkLst>
        </pc:spChg>
        <pc:spChg chg="mod">
          <ac:chgData name="正彰 八木" userId="0ef27fdd03dc4209" providerId="LiveId" clId="{47988C3E-4098-43A4-B30B-0578E2735097}" dt="2023-06-11T07:20:03.021" v="10590" actId="14100"/>
          <ac:spMkLst>
            <pc:docMk/>
            <pc:sldMk cId="1051455644" sldId="304"/>
            <ac:spMk id="1037" creationId="{9EB2F409-28CC-12B1-3060-66B8E1060C3C}"/>
          </ac:spMkLst>
        </pc:spChg>
        <pc:spChg chg="mod">
          <ac:chgData name="正彰 八木" userId="0ef27fdd03dc4209" providerId="LiveId" clId="{47988C3E-4098-43A4-B30B-0578E2735097}" dt="2023-06-11T07:20:03.021" v="10590" actId="14100"/>
          <ac:spMkLst>
            <pc:docMk/>
            <pc:sldMk cId="1051455644" sldId="304"/>
            <ac:spMk id="1038" creationId="{BF89F645-F992-B65C-9F28-51EDBE9CEC53}"/>
          </ac:spMkLst>
        </pc:spChg>
        <pc:spChg chg="mod">
          <ac:chgData name="正彰 八木" userId="0ef27fdd03dc4209" providerId="LiveId" clId="{47988C3E-4098-43A4-B30B-0578E2735097}" dt="2023-06-11T07:17:33.545" v="10533" actId="20577"/>
          <ac:spMkLst>
            <pc:docMk/>
            <pc:sldMk cId="1051455644" sldId="304"/>
            <ac:spMk id="1042" creationId="{C1F6A06F-D11B-863D-89C4-8C369D1DF135}"/>
          </ac:spMkLst>
        </pc:spChg>
        <pc:spChg chg="mod">
          <ac:chgData name="正彰 八木" userId="0ef27fdd03dc4209" providerId="LiveId" clId="{47988C3E-4098-43A4-B30B-0578E2735097}" dt="2023-06-11T07:17:48.299" v="10553" actId="20577"/>
          <ac:spMkLst>
            <pc:docMk/>
            <pc:sldMk cId="1051455644" sldId="304"/>
            <ac:spMk id="1048" creationId="{9E6279CE-0949-068F-DB81-9813A01D9384}"/>
          </ac:spMkLst>
        </pc:spChg>
        <pc:spChg chg="mod">
          <ac:chgData name="正彰 八木" userId="0ef27fdd03dc4209" providerId="LiveId" clId="{47988C3E-4098-43A4-B30B-0578E2735097}" dt="2023-06-11T07:18:22.193" v="10557" actId="20577"/>
          <ac:spMkLst>
            <pc:docMk/>
            <pc:sldMk cId="1051455644" sldId="304"/>
            <ac:spMk id="1052" creationId="{722D4CD7-63FE-EFFB-3CEF-0603A15F474D}"/>
          </ac:spMkLst>
        </pc:spChg>
        <pc:spChg chg="mod">
          <ac:chgData name="正彰 八木" userId="0ef27fdd03dc4209" providerId="LiveId" clId="{47988C3E-4098-43A4-B30B-0578E2735097}" dt="2023-06-11T07:18:45.879" v="10572" actId="20577"/>
          <ac:spMkLst>
            <pc:docMk/>
            <pc:sldMk cId="1051455644" sldId="304"/>
            <ac:spMk id="1056" creationId="{FB3789E2-0DAF-9700-1F20-994F9C76B8A3}"/>
          </ac:spMkLst>
        </pc:spChg>
        <pc:spChg chg="mod">
          <ac:chgData name="正彰 八木" userId="0ef27fdd03dc4209" providerId="LiveId" clId="{47988C3E-4098-43A4-B30B-0578E2735097}" dt="2023-06-11T07:19:31.973" v="10588" actId="20577"/>
          <ac:spMkLst>
            <pc:docMk/>
            <pc:sldMk cId="1051455644" sldId="304"/>
            <ac:spMk id="1064" creationId="{DEBECA8B-8362-87B4-408B-60D02A5E63F3}"/>
          </ac:spMkLst>
        </pc:spChg>
        <pc:grpChg chg="add mod">
          <ac:chgData name="正彰 八木" userId="0ef27fdd03dc4209" providerId="LiveId" clId="{47988C3E-4098-43A4-B30B-0578E2735097}" dt="2023-06-11T06:56:45.318" v="9896"/>
          <ac:grpSpMkLst>
            <pc:docMk/>
            <pc:sldMk cId="1051455644" sldId="304"/>
            <ac:grpSpMk id="7" creationId="{DEC73BB1-7233-8FD6-9437-05AC5BAC02C1}"/>
          </ac:grpSpMkLst>
        </pc:grpChg>
        <pc:grpChg chg="del">
          <ac:chgData name="正彰 八木" userId="0ef27fdd03dc4209" providerId="LiveId" clId="{47988C3E-4098-43A4-B30B-0578E2735097}" dt="2023-06-11T06:56:36.482" v="9892" actId="478"/>
          <ac:grpSpMkLst>
            <pc:docMk/>
            <pc:sldMk cId="1051455644" sldId="304"/>
            <ac:grpSpMk id="11" creationId="{6C885A32-2BC9-6452-8DFF-9155F01F4672}"/>
          </ac:grpSpMkLst>
        </pc:grpChg>
        <pc:grpChg chg="del">
          <ac:chgData name="正彰 八木" userId="0ef27fdd03dc4209" providerId="LiveId" clId="{47988C3E-4098-43A4-B30B-0578E2735097}" dt="2023-06-11T06:56:34.518" v="9891" actId="478"/>
          <ac:grpSpMkLst>
            <pc:docMk/>
            <pc:sldMk cId="1051455644" sldId="304"/>
            <ac:grpSpMk id="14" creationId="{FB518D96-E86B-A6C4-8C86-6CEC50DF68E0}"/>
          </ac:grpSpMkLst>
        </pc:grpChg>
        <pc:grpChg chg="del">
          <ac:chgData name="正彰 八木" userId="0ef27fdd03dc4209" providerId="LiveId" clId="{47988C3E-4098-43A4-B30B-0578E2735097}" dt="2023-06-11T06:56:34.518" v="9891" actId="478"/>
          <ac:grpSpMkLst>
            <pc:docMk/>
            <pc:sldMk cId="1051455644" sldId="304"/>
            <ac:grpSpMk id="17" creationId="{4CBC0947-B9F2-F930-7BEB-9B617BCC967B}"/>
          </ac:grpSpMkLst>
        </pc:grpChg>
        <pc:grpChg chg="del">
          <ac:chgData name="正彰 八木" userId="0ef27fdd03dc4209" providerId="LiveId" clId="{47988C3E-4098-43A4-B30B-0578E2735097}" dt="2023-06-11T06:56:34.518" v="9891" actId="478"/>
          <ac:grpSpMkLst>
            <pc:docMk/>
            <pc:sldMk cId="1051455644" sldId="304"/>
            <ac:grpSpMk id="26" creationId="{A670160E-E868-5B12-9EF8-98335A83488F}"/>
          </ac:grpSpMkLst>
        </pc:grpChg>
        <pc:grpChg chg="del">
          <ac:chgData name="正彰 八木" userId="0ef27fdd03dc4209" providerId="LiveId" clId="{47988C3E-4098-43A4-B30B-0578E2735097}" dt="2023-06-11T06:56:37.683" v="9893" actId="478"/>
          <ac:grpSpMkLst>
            <pc:docMk/>
            <pc:sldMk cId="1051455644" sldId="304"/>
            <ac:grpSpMk id="31" creationId="{6CFE26FD-AD62-10BC-A147-EBEB2E2CC2F4}"/>
          </ac:grpSpMkLst>
        </pc:grpChg>
        <pc:grpChg chg="del">
          <ac:chgData name="正彰 八木" userId="0ef27fdd03dc4209" providerId="LiveId" clId="{47988C3E-4098-43A4-B30B-0578E2735097}" dt="2023-06-11T06:56:34.518" v="9891" actId="478"/>
          <ac:grpSpMkLst>
            <pc:docMk/>
            <pc:sldMk cId="1051455644" sldId="304"/>
            <ac:grpSpMk id="37" creationId="{CB6C5B57-3EB8-84D6-F676-0F149EEF5E09}"/>
          </ac:grpSpMkLst>
        </pc:grpChg>
        <pc:grpChg chg="del">
          <ac:chgData name="正彰 八木" userId="0ef27fdd03dc4209" providerId="LiveId" clId="{47988C3E-4098-43A4-B30B-0578E2735097}" dt="2023-06-11T06:56:38.703" v="9894" actId="478"/>
          <ac:grpSpMkLst>
            <pc:docMk/>
            <pc:sldMk cId="1051455644" sldId="304"/>
            <ac:grpSpMk id="42" creationId="{5601418F-279E-3E0C-F67F-CAE1B462D42A}"/>
          </ac:grpSpMkLst>
        </pc:grpChg>
        <pc:grpChg chg="add mod">
          <ac:chgData name="正彰 八木" userId="0ef27fdd03dc4209" providerId="LiveId" clId="{47988C3E-4098-43A4-B30B-0578E2735097}" dt="2023-06-11T07:13:45.479" v="10076" actId="571"/>
          <ac:grpSpMkLst>
            <pc:docMk/>
            <pc:sldMk cId="1051455644" sldId="304"/>
            <ac:grpSpMk id="47" creationId="{9FD8A0C4-BF40-52BD-27DA-C7EC2CD7485A}"/>
          </ac:grpSpMkLst>
        </pc:grpChg>
        <pc:grpChg chg="add mod">
          <ac:chgData name="正彰 八木" userId="0ef27fdd03dc4209" providerId="LiveId" clId="{47988C3E-4098-43A4-B30B-0578E2735097}" dt="2023-06-11T07:14:52.791" v="10246" actId="1076"/>
          <ac:grpSpMkLst>
            <pc:docMk/>
            <pc:sldMk cId="1051455644" sldId="304"/>
            <ac:grpSpMk id="51" creationId="{DE086A70-1AEB-8D9A-BE58-5F47047FC8B6}"/>
          </ac:grpSpMkLst>
        </pc:grpChg>
        <pc:grpChg chg="add mod">
          <ac:chgData name="正彰 八木" userId="0ef27fdd03dc4209" providerId="LiveId" clId="{47988C3E-4098-43A4-B30B-0578E2735097}" dt="2023-06-11T07:15:59.080" v="10383" actId="1076"/>
          <ac:grpSpMkLst>
            <pc:docMk/>
            <pc:sldMk cId="1051455644" sldId="304"/>
            <ac:grpSpMk id="55" creationId="{9020CC21-8D20-CA1F-6DF8-8B9C3A9F2179}"/>
          </ac:grpSpMkLst>
        </pc:grpChg>
        <pc:grpChg chg="del">
          <ac:chgData name="正彰 八木" userId="0ef27fdd03dc4209" providerId="LiveId" clId="{47988C3E-4098-43A4-B30B-0578E2735097}" dt="2023-06-11T06:56:34.518" v="9891" actId="478"/>
          <ac:grpSpMkLst>
            <pc:docMk/>
            <pc:sldMk cId="1051455644" sldId="304"/>
            <ac:grpSpMk id="61" creationId="{CA5AB304-AD96-7879-DFAC-B62496DFC411}"/>
          </ac:grpSpMkLst>
        </pc:grpChg>
        <pc:grpChg chg="del">
          <ac:chgData name="正彰 八木" userId="0ef27fdd03dc4209" providerId="LiveId" clId="{47988C3E-4098-43A4-B30B-0578E2735097}" dt="2023-06-11T06:56:39.617" v="9895" actId="478"/>
          <ac:grpSpMkLst>
            <pc:docMk/>
            <pc:sldMk cId="1051455644" sldId="304"/>
            <ac:grpSpMk id="1026" creationId="{68D41727-AA41-3DE0-B735-C6BDBA77C568}"/>
          </ac:grpSpMkLst>
        </pc:grpChg>
        <pc:grpChg chg="add mod">
          <ac:chgData name="正彰 八木" userId="0ef27fdd03dc4209" providerId="LiveId" clId="{47988C3E-4098-43A4-B30B-0578E2735097}" dt="2023-06-11T07:17:08.843" v="10506" actId="571"/>
          <ac:grpSpMkLst>
            <pc:docMk/>
            <pc:sldMk cId="1051455644" sldId="304"/>
            <ac:grpSpMk id="1040" creationId="{FCB59973-3001-97D4-5371-9A1891C5E622}"/>
          </ac:grpSpMkLst>
        </pc:grpChg>
        <pc:grpChg chg="add mod">
          <ac:chgData name="正彰 八木" userId="0ef27fdd03dc4209" providerId="LiveId" clId="{47988C3E-4098-43A4-B30B-0578E2735097}" dt="2023-06-11T07:17:43.043" v="10534" actId="571"/>
          <ac:grpSpMkLst>
            <pc:docMk/>
            <pc:sldMk cId="1051455644" sldId="304"/>
            <ac:grpSpMk id="1045" creationId="{E150F10C-12AD-3E03-2492-070F21039F65}"/>
          </ac:grpSpMkLst>
        </pc:grpChg>
        <pc:grpChg chg="add mod">
          <ac:chgData name="正彰 八木" userId="0ef27fdd03dc4209" providerId="LiveId" clId="{47988C3E-4098-43A4-B30B-0578E2735097}" dt="2023-06-11T07:17:54.075" v="10554" actId="571"/>
          <ac:grpSpMkLst>
            <pc:docMk/>
            <pc:sldMk cId="1051455644" sldId="304"/>
            <ac:grpSpMk id="1050" creationId="{9421D891-2EC0-2920-31E6-06F5F4DC1B4F}"/>
          </ac:grpSpMkLst>
        </pc:grpChg>
        <pc:grpChg chg="add mod">
          <ac:chgData name="正彰 八木" userId="0ef27fdd03dc4209" providerId="LiveId" clId="{47988C3E-4098-43A4-B30B-0578E2735097}" dt="2023-06-11T07:18:28.774" v="10558" actId="571"/>
          <ac:grpSpMkLst>
            <pc:docMk/>
            <pc:sldMk cId="1051455644" sldId="304"/>
            <ac:grpSpMk id="1054" creationId="{0639A5FD-92EF-F5E2-19BA-8EA7A5AD63EF}"/>
          </ac:grpSpMkLst>
        </pc:grpChg>
        <pc:grpChg chg="add mod">
          <ac:chgData name="正彰 八木" userId="0ef27fdd03dc4209" providerId="LiveId" clId="{47988C3E-4098-43A4-B30B-0578E2735097}" dt="2023-06-11T07:19:24.111" v="10578" actId="571"/>
          <ac:grpSpMkLst>
            <pc:docMk/>
            <pc:sldMk cId="1051455644" sldId="304"/>
            <ac:grpSpMk id="1062" creationId="{0853BC94-4863-CCB0-8F40-B4CE867B114F}"/>
          </ac:grpSpMkLst>
        </pc:grpChg>
        <pc:picChg chg="mod">
          <ac:chgData name="正彰 八木" userId="0ef27fdd03dc4209" providerId="LiveId" clId="{47988C3E-4098-43A4-B30B-0578E2735097}" dt="2023-06-11T06:56:45.318" v="9896"/>
          <ac:picMkLst>
            <pc:docMk/>
            <pc:sldMk cId="1051455644" sldId="304"/>
            <ac:picMk id="8" creationId="{E5FE9502-92BF-4F2C-5791-F25FEC87717F}"/>
          </ac:picMkLst>
        </pc:picChg>
        <pc:picChg chg="mod">
          <ac:chgData name="正彰 八木" userId="0ef27fdd03dc4209" providerId="LiveId" clId="{47988C3E-4098-43A4-B30B-0578E2735097}" dt="2023-06-11T07:13:45.479" v="10076" actId="571"/>
          <ac:picMkLst>
            <pc:docMk/>
            <pc:sldMk cId="1051455644" sldId="304"/>
            <ac:picMk id="48" creationId="{186B297E-BE46-FAAB-E678-A5CCB11E07E9}"/>
          </ac:picMkLst>
        </pc:picChg>
        <pc:picChg chg="mod">
          <ac:chgData name="正彰 八木" userId="0ef27fdd03dc4209" providerId="LiveId" clId="{47988C3E-4098-43A4-B30B-0578E2735097}" dt="2023-06-11T07:14:44.190" v="10244" actId="571"/>
          <ac:picMkLst>
            <pc:docMk/>
            <pc:sldMk cId="1051455644" sldId="304"/>
            <ac:picMk id="52" creationId="{0228A0BC-899A-C3A5-296E-B63CFE1605E2}"/>
          </ac:picMkLst>
        </pc:picChg>
        <pc:picChg chg="mod">
          <ac:chgData name="正彰 八木" userId="0ef27fdd03dc4209" providerId="LiveId" clId="{47988C3E-4098-43A4-B30B-0578E2735097}" dt="2023-06-11T07:15:48.053" v="10382"/>
          <ac:picMkLst>
            <pc:docMk/>
            <pc:sldMk cId="1051455644" sldId="304"/>
            <ac:picMk id="56" creationId="{73857ADF-17BD-10B8-E5B7-0D0E3F508069}"/>
          </ac:picMkLst>
        </pc:picChg>
        <pc:picChg chg="mod">
          <ac:chgData name="正彰 八木" userId="0ef27fdd03dc4209" providerId="LiveId" clId="{47988C3E-4098-43A4-B30B-0578E2735097}" dt="2023-06-11T07:17:08.843" v="10506" actId="571"/>
          <ac:picMkLst>
            <pc:docMk/>
            <pc:sldMk cId="1051455644" sldId="304"/>
            <ac:picMk id="1041" creationId="{3A92BD3D-02D0-E3C6-5784-D7C8D539B14E}"/>
          </ac:picMkLst>
        </pc:picChg>
        <pc:picChg chg="mod">
          <ac:chgData name="正彰 八木" userId="0ef27fdd03dc4209" providerId="LiveId" clId="{47988C3E-4098-43A4-B30B-0578E2735097}" dt="2023-06-11T07:17:43.043" v="10534" actId="571"/>
          <ac:picMkLst>
            <pc:docMk/>
            <pc:sldMk cId="1051455644" sldId="304"/>
            <ac:picMk id="1046" creationId="{CCCFB592-CC9E-E6F5-6CCB-5B8F6BBE8F1D}"/>
          </ac:picMkLst>
        </pc:picChg>
        <pc:picChg chg="mod">
          <ac:chgData name="正彰 八木" userId="0ef27fdd03dc4209" providerId="LiveId" clId="{47988C3E-4098-43A4-B30B-0578E2735097}" dt="2023-06-11T07:17:54.075" v="10554" actId="571"/>
          <ac:picMkLst>
            <pc:docMk/>
            <pc:sldMk cId="1051455644" sldId="304"/>
            <ac:picMk id="1051" creationId="{8EFDD6AE-4E08-D1AE-C32F-A036F8F4FFB5}"/>
          </ac:picMkLst>
        </pc:picChg>
        <pc:picChg chg="mod">
          <ac:chgData name="正彰 八木" userId="0ef27fdd03dc4209" providerId="LiveId" clId="{47988C3E-4098-43A4-B30B-0578E2735097}" dt="2023-06-11T07:18:28.774" v="10558" actId="571"/>
          <ac:picMkLst>
            <pc:docMk/>
            <pc:sldMk cId="1051455644" sldId="304"/>
            <ac:picMk id="1055" creationId="{BF5DDC14-D16E-CD69-BA45-021A8AE46E30}"/>
          </ac:picMkLst>
        </pc:picChg>
        <pc:picChg chg="mod">
          <ac:chgData name="正彰 八木" userId="0ef27fdd03dc4209" providerId="LiveId" clId="{47988C3E-4098-43A4-B30B-0578E2735097}" dt="2023-06-11T07:19:24.111" v="10578" actId="571"/>
          <ac:picMkLst>
            <pc:docMk/>
            <pc:sldMk cId="1051455644" sldId="304"/>
            <ac:picMk id="1063" creationId="{92B7D7F8-6A7C-EDA9-BAE2-E7212151B23D}"/>
          </ac:picMkLst>
        </pc:picChg>
        <pc:cxnChg chg="mod">
          <ac:chgData name="正彰 八木" userId="0ef27fdd03dc4209" providerId="LiveId" clId="{47988C3E-4098-43A4-B30B-0578E2735097}" dt="2023-06-11T07:19:39.886" v="10589" actId="14100"/>
          <ac:cxnSpMkLst>
            <pc:docMk/>
            <pc:sldMk cId="1051455644" sldId="304"/>
            <ac:cxnSpMk id="21" creationId="{C06B93B1-7DE7-B5E8-60E6-E16545C69042}"/>
          </ac:cxnSpMkLst>
        </pc:cxnChg>
        <pc:cxnChg chg="del mod">
          <ac:chgData name="正彰 八木" userId="0ef27fdd03dc4209" providerId="LiveId" clId="{47988C3E-4098-43A4-B30B-0578E2735097}" dt="2023-06-11T06:56:34.518" v="9891" actId="478"/>
          <ac:cxnSpMkLst>
            <pc:docMk/>
            <pc:sldMk cId="1051455644" sldId="304"/>
            <ac:cxnSpMk id="22" creationId="{687B172B-A379-7E31-D494-8D699D128B4B}"/>
          </ac:cxnSpMkLst>
        </pc:cxnChg>
        <pc:cxnChg chg="del mod">
          <ac:chgData name="正彰 八木" userId="0ef27fdd03dc4209" providerId="LiveId" clId="{47988C3E-4098-43A4-B30B-0578E2735097}" dt="2023-06-11T06:56:34.518" v="9891" actId="478"/>
          <ac:cxnSpMkLst>
            <pc:docMk/>
            <pc:sldMk cId="1051455644" sldId="304"/>
            <ac:cxnSpMk id="23" creationId="{A5A0BDA8-4905-E21D-4EF9-29C25F094AB7}"/>
          </ac:cxnSpMkLst>
        </pc:cxnChg>
        <pc:cxnChg chg="del mod">
          <ac:chgData name="正彰 八木" userId="0ef27fdd03dc4209" providerId="LiveId" clId="{47988C3E-4098-43A4-B30B-0578E2735097}" dt="2023-06-11T06:56:34.518" v="9891" actId="478"/>
          <ac:cxnSpMkLst>
            <pc:docMk/>
            <pc:sldMk cId="1051455644" sldId="304"/>
            <ac:cxnSpMk id="24" creationId="{3D81EABB-505F-FC9F-0845-13F9739AC2CF}"/>
          </ac:cxnSpMkLst>
        </pc:cxnChg>
        <pc:cxnChg chg="add del mod">
          <ac:chgData name="正彰 八木" userId="0ef27fdd03dc4209" providerId="LiveId" clId="{47988C3E-4098-43A4-B30B-0578E2735097}" dt="2023-06-11T06:56:47.906" v="9897" actId="478"/>
          <ac:cxnSpMkLst>
            <pc:docMk/>
            <pc:sldMk cId="1051455644" sldId="304"/>
            <ac:cxnSpMk id="25" creationId="{59CD258A-A90F-7ED5-A1C9-90F5000B253D}"/>
          </ac:cxnSpMkLst>
        </pc:cxnChg>
        <pc:cxnChg chg="del">
          <ac:chgData name="正彰 八木" userId="0ef27fdd03dc4209" providerId="LiveId" clId="{47988C3E-4098-43A4-B30B-0578E2735097}" dt="2023-06-11T06:56:34.518" v="9891" actId="478"/>
          <ac:cxnSpMkLst>
            <pc:docMk/>
            <pc:sldMk cId="1051455644" sldId="304"/>
            <ac:cxnSpMk id="29" creationId="{02575534-CA1E-2968-FE5A-CB8C7E10BB78}"/>
          </ac:cxnSpMkLst>
        </pc:cxnChg>
        <pc:cxnChg chg="del mod">
          <ac:chgData name="正彰 八木" userId="0ef27fdd03dc4209" providerId="LiveId" clId="{47988C3E-4098-43A4-B30B-0578E2735097}" dt="2023-06-11T06:56:34.518" v="9891" actId="478"/>
          <ac:cxnSpMkLst>
            <pc:docMk/>
            <pc:sldMk cId="1051455644" sldId="304"/>
            <ac:cxnSpMk id="30" creationId="{BE0BED4B-6B48-2F8A-E39A-B3DF34F4A182}"/>
          </ac:cxnSpMkLst>
        </pc:cxnChg>
        <pc:cxnChg chg="del">
          <ac:chgData name="正彰 八木" userId="0ef27fdd03dc4209" providerId="LiveId" clId="{47988C3E-4098-43A4-B30B-0578E2735097}" dt="2023-06-11T06:56:34.518" v="9891" actId="478"/>
          <ac:cxnSpMkLst>
            <pc:docMk/>
            <pc:sldMk cId="1051455644" sldId="304"/>
            <ac:cxnSpMk id="34" creationId="{1C41B33C-BB32-855F-D2E8-7085246346AA}"/>
          </ac:cxnSpMkLst>
        </pc:cxnChg>
        <pc:cxnChg chg="del mod">
          <ac:chgData name="正彰 八木" userId="0ef27fdd03dc4209" providerId="LiveId" clId="{47988C3E-4098-43A4-B30B-0578E2735097}" dt="2023-06-11T06:56:34.518" v="9891" actId="478"/>
          <ac:cxnSpMkLst>
            <pc:docMk/>
            <pc:sldMk cId="1051455644" sldId="304"/>
            <ac:cxnSpMk id="35" creationId="{5801C913-4902-34F5-8005-077DC59A7B3E}"/>
          </ac:cxnSpMkLst>
        </pc:cxnChg>
        <pc:cxnChg chg="add mod">
          <ac:chgData name="正彰 八木" userId="0ef27fdd03dc4209" providerId="LiveId" clId="{47988C3E-4098-43A4-B30B-0578E2735097}" dt="2023-06-11T06:56:45.318" v="9896"/>
          <ac:cxnSpMkLst>
            <pc:docMk/>
            <pc:sldMk cId="1051455644" sldId="304"/>
            <ac:cxnSpMk id="36" creationId="{C26C39BA-8117-0EDD-6A42-EC18EDA829B8}"/>
          </ac:cxnSpMkLst>
        </pc:cxnChg>
        <pc:cxnChg chg="del">
          <ac:chgData name="正彰 八木" userId="0ef27fdd03dc4209" providerId="LiveId" clId="{47988C3E-4098-43A4-B30B-0578E2735097}" dt="2023-06-11T06:56:34.518" v="9891" actId="478"/>
          <ac:cxnSpMkLst>
            <pc:docMk/>
            <pc:sldMk cId="1051455644" sldId="304"/>
            <ac:cxnSpMk id="40" creationId="{08AFCFEC-EDF0-6A87-2DAC-105AA7D1A4E1}"/>
          </ac:cxnSpMkLst>
        </pc:cxnChg>
        <pc:cxnChg chg="del mod">
          <ac:chgData name="正彰 八木" userId="0ef27fdd03dc4209" providerId="LiveId" clId="{47988C3E-4098-43A4-B30B-0578E2735097}" dt="2023-06-11T06:56:34.518" v="9891" actId="478"/>
          <ac:cxnSpMkLst>
            <pc:docMk/>
            <pc:sldMk cId="1051455644" sldId="304"/>
            <ac:cxnSpMk id="41" creationId="{D7BA75CF-DB50-9853-333B-E88CF4DEC77D}"/>
          </ac:cxnSpMkLst>
        </pc:cxnChg>
        <pc:cxnChg chg="del">
          <ac:chgData name="正彰 八木" userId="0ef27fdd03dc4209" providerId="LiveId" clId="{47988C3E-4098-43A4-B30B-0578E2735097}" dt="2023-06-11T06:56:34.518" v="9891" actId="478"/>
          <ac:cxnSpMkLst>
            <pc:docMk/>
            <pc:sldMk cId="1051455644" sldId="304"/>
            <ac:cxnSpMk id="45" creationId="{4415092E-1C6B-63D4-B8DF-B8C5214A06B6}"/>
          </ac:cxnSpMkLst>
        </pc:cxnChg>
        <pc:cxnChg chg="del mod">
          <ac:chgData name="正彰 八木" userId="0ef27fdd03dc4209" providerId="LiveId" clId="{47988C3E-4098-43A4-B30B-0578E2735097}" dt="2023-06-11T06:56:34.518" v="9891" actId="478"/>
          <ac:cxnSpMkLst>
            <pc:docMk/>
            <pc:sldMk cId="1051455644" sldId="304"/>
            <ac:cxnSpMk id="46" creationId="{5A6780B5-FF36-1AD5-1F86-46B64F0F5EF7}"/>
          </ac:cxnSpMkLst>
        </pc:cxnChg>
        <pc:cxnChg chg="add mod">
          <ac:chgData name="正彰 八木" userId="0ef27fdd03dc4209" providerId="LiveId" clId="{47988C3E-4098-43A4-B30B-0578E2735097}" dt="2023-06-11T07:13:45.479" v="10076" actId="571"/>
          <ac:cxnSpMkLst>
            <pc:docMk/>
            <pc:sldMk cId="1051455644" sldId="304"/>
            <ac:cxnSpMk id="50" creationId="{113406EA-B7BF-B6D8-3E46-740B6F5020DB}"/>
          </ac:cxnSpMkLst>
        </pc:cxnChg>
        <pc:cxnChg chg="add mod">
          <ac:chgData name="正彰 八木" userId="0ef27fdd03dc4209" providerId="LiveId" clId="{47988C3E-4098-43A4-B30B-0578E2735097}" dt="2023-06-11T07:14:52.791" v="10246" actId="1076"/>
          <ac:cxnSpMkLst>
            <pc:docMk/>
            <pc:sldMk cId="1051455644" sldId="304"/>
            <ac:cxnSpMk id="54" creationId="{83AF143D-2924-239F-4954-942857F0D8C2}"/>
          </ac:cxnSpMkLst>
        </pc:cxnChg>
        <pc:cxnChg chg="add mod">
          <ac:chgData name="正彰 八木" userId="0ef27fdd03dc4209" providerId="LiveId" clId="{47988C3E-4098-43A4-B30B-0578E2735097}" dt="2023-06-11T07:16:16.508" v="10387" actId="14100"/>
          <ac:cxnSpMkLst>
            <pc:docMk/>
            <pc:sldMk cId="1051455644" sldId="304"/>
            <ac:cxnSpMk id="58" creationId="{B978B1A6-F732-B1ED-DA95-226C5DFC466D}"/>
          </ac:cxnSpMkLst>
        </pc:cxnChg>
        <pc:cxnChg chg="del">
          <ac:chgData name="正彰 八木" userId="0ef27fdd03dc4209" providerId="LiveId" clId="{47988C3E-4098-43A4-B30B-0578E2735097}" dt="2023-06-11T06:56:34.518" v="9891" actId="478"/>
          <ac:cxnSpMkLst>
            <pc:docMk/>
            <pc:sldMk cId="1051455644" sldId="304"/>
            <ac:cxnSpMk id="1024" creationId="{69F44EB4-4865-04B5-B10E-8F9178868027}"/>
          </ac:cxnSpMkLst>
        </pc:cxnChg>
        <pc:cxnChg chg="del mod">
          <ac:chgData name="正彰 八木" userId="0ef27fdd03dc4209" providerId="LiveId" clId="{47988C3E-4098-43A4-B30B-0578E2735097}" dt="2023-06-11T06:56:34.518" v="9891" actId="478"/>
          <ac:cxnSpMkLst>
            <pc:docMk/>
            <pc:sldMk cId="1051455644" sldId="304"/>
            <ac:cxnSpMk id="1025" creationId="{C6469706-0348-4B0F-7F98-10C0F583DF06}"/>
          </ac:cxnSpMkLst>
        </pc:cxnChg>
        <pc:cxnChg chg="del">
          <ac:chgData name="正彰 八木" userId="0ef27fdd03dc4209" providerId="LiveId" clId="{47988C3E-4098-43A4-B30B-0578E2735097}" dt="2023-06-11T06:56:34.518" v="9891" actId="478"/>
          <ac:cxnSpMkLst>
            <pc:docMk/>
            <pc:sldMk cId="1051455644" sldId="304"/>
            <ac:cxnSpMk id="1029" creationId="{89672AB8-FA50-C532-BB58-678E4F9090B7}"/>
          </ac:cxnSpMkLst>
        </pc:cxnChg>
        <pc:cxnChg chg="del mod">
          <ac:chgData name="正彰 八木" userId="0ef27fdd03dc4209" providerId="LiveId" clId="{47988C3E-4098-43A4-B30B-0578E2735097}" dt="2023-06-11T06:56:34.518" v="9891" actId="478"/>
          <ac:cxnSpMkLst>
            <pc:docMk/>
            <pc:sldMk cId="1051455644" sldId="304"/>
            <ac:cxnSpMk id="1030" creationId="{03D36A6C-58C7-CECD-8228-05543F5A377B}"/>
          </ac:cxnSpMkLst>
        </pc:cxnChg>
        <pc:cxnChg chg="add mod">
          <ac:chgData name="正彰 八木" userId="0ef27fdd03dc4209" providerId="LiveId" clId="{47988C3E-4098-43A4-B30B-0578E2735097}" dt="2023-06-11T07:17:08.843" v="10506" actId="571"/>
          <ac:cxnSpMkLst>
            <pc:docMk/>
            <pc:sldMk cId="1051455644" sldId="304"/>
            <ac:cxnSpMk id="1043" creationId="{021A13B0-D081-5C82-73C4-BAF5F1AD13D1}"/>
          </ac:cxnSpMkLst>
        </pc:cxnChg>
        <pc:cxnChg chg="add mod">
          <ac:chgData name="正彰 八木" userId="0ef27fdd03dc4209" providerId="LiveId" clId="{47988C3E-4098-43A4-B30B-0578E2735097}" dt="2023-06-11T07:17:43.043" v="10534" actId="571"/>
          <ac:cxnSpMkLst>
            <pc:docMk/>
            <pc:sldMk cId="1051455644" sldId="304"/>
            <ac:cxnSpMk id="1049" creationId="{46A8DAE1-98F5-ADDB-9A95-0358BD3FB45C}"/>
          </ac:cxnSpMkLst>
        </pc:cxnChg>
        <pc:cxnChg chg="add mod">
          <ac:chgData name="正彰 八木" userId="0ef27fdd03dc4209" providerId="LiveId" clId="{47988C3E-4098-43A4-B30B-0578E2735097}" dt="2023-06-11T07:17:54.075" v="10554" actId="571"/>
          <ac:cxnSpMkLst>
            <pc:docMk/>
            <pc:sldMk cId="1051455644" sldId="304"/>
            <ac:cxnSpMk id="1053" creationId="{D7E12CD3-07E1-9340-8508-9094659B4086}"/>
          </ac:cxnSpMkLst>
        </pc:cxnChg>
        <pc:cxnChg chg="add mod">
          <ac:chgData name="正彰 八木" userId="0ef27fdd03dc4209" providerId="LiveId" clId="{47988C3E-4098-43A4-B30B-0578E2735097}" dt="2023-06-11T07:19:15.144" v="10577" actId="14100"/>
          <ac:cxnSpMkLst>
            <pc:docMk/>
            <pc:sldMk cId="1051455644" sldId="304"/>
            <ac:cxnSpMk id="1057" creationId="{9AAA845C-E689-4DC3-8C70-9B2CFEA82C5A}"/>
          </ac:cxnSpMkLst>
        </pc:cxnChg>
        <pc:cxnChg chg="add mod">
          <ac:chgData name="正彰 八木" userId="0ef27fdd03dc4209" providerId="LiveId" clId="{47988C3E-4098-43A4-B30B-0578E2735097}" dt="2023-06-11T07:19:24.111" v="10578" actId="571"/>
          <ac:cxnSpMkLst>
            <pc:docMk/>
            <pc:sldMk cId="1051455644" sldId="304"/>
            <ac:cxnSpMk id="1065" creationId="{AE5F3665-B402-29C6-D746-B16457CB97F2}"/>
          </ac:cxnSpMkLst>
        </pc:cxnChg>
      </pc:sldChg>
    </pc:docChg>
  </pc:docChgLst>
  <pc:docChgLst>
    <pc:chgData name="正彰 八木" userId="0ef27fdd03dc4209" providerId="LiveId" clId="{16E5F563-AEA2-4A50-902E-7F83130BCB7E}"/>
    <pc:docChg chg="custSel addSld delSld modSld modSection">
      <pc:chgData name="正彰 八木" userId="0ef27fdd03dc4209" providerId="LiveId" clId="{16E5F563-AEA2-4A50-902E-7F83130BCB7E}" dt="2023-05-21T15:03:07.036" v="404" actId="207"/>
      <pc:docMkLst>
        <pc:docMk/>
      </pc:docMkLst>
      <pc:sldChg chg="addSp delSp modSp mod">
        <pc:chgData name="正彰 八木" userId="0ef27fdd03dc4209" providerId="LiveId" clId="{16E5F563-AEA2-4A50-902E-7F83130BCB7E}" dt="2023-05-21T15:02:49.843" v="397" actId="165"/>
        <pc:sldMkLst>
          <pc:docMk/>
          <pc:sldMk cId="1953537202" sldId="259"/>
        </pc:sldMkLst>
        <pc:spChg chg="mod topLvl">
          <ac:chgData name="正彰 八木" userId="0ef27fdd03dc4209" providerId="LiveId" clId="{16E5F563-AEA2-4A50-902E-7F83130BCB7E}" dt="2023-05-21T15:02:49.843" v="397" actId="165"/>
          <ac:spMkLst>
            <pc:docMk/>
            <pc:sldMk cId="1953537202" sldId="259"/>
            <ac:spMk id="6" creationId="{BB026D18-E2B3-51EC-C7F3-A695CA049852}"/>
          </ac:spMkLst>
        </pc:spChg>
        <pc:spChg chg="add mod topLvl">
          <ac:chgData name="正彰 八木" userId="0ef27fdd03dc4209" providerId="LiveId" clId="{16E5F563-AEA2-4A50-902E-7F83130BCB7E}" dt="2023-05-21T15:02:49.843" v="397" actId="165"/>
          <ac:spMkLst>
            <pc:docMk/>
            <pc:sldMk cId="1953537202" sldId="259"/>
            <ac:spMk id="7" creationId="{34225465-E4A9-0F55-9572-173E232F7DC3}"/>
          </ac:spMkLst>
        </pc:spChg>
        <pc:grpChg chg="add del mod">
          <ac:chgData name="正彰 八木" userId="0ef27fdd03dc4209" providerId="LiveId" clId="{16E5F563-AEA2-4A50-902E-7F83130BCB7E}" dt="2023-05-21T15:02:49.843" v="397" actId="165"/>
          <ac:grpSpMkLst>
            <pc:docMk/>
            <pc:sldMk cId="1953537202" sldId="259"/>
            <ac:grpSpMk id="8" creationId="{AB5B4FB2-F391-6767-B963-10639BEE7B3A}"/>
          </ac:grpSpMkLst>
        </pc:grpChg>
      </pc:sldChg>
      <pc:sldChg chg="del">
        <pc:chgData name="正彰 八木" userId="0ef27fdd03dc4209" providerId="LiveId" clId="{16E5F563-AEA2-4A50-902E-7F83130BCB7E}" dt="2023-05-21T15:03:02.084" v="401" actId="47"/>
        <pc:sldMkLst>
          <pc:docMk/>
          <pc:sldMk cId="3362161767" sldId="260"/>
        </pc:sldMkLst>
      </pc:sldChg>
      <pc:sldChg chg="modSp mod">
        <pc:chgData name="正彰 八木" userId="0ef27fdd03dc4209" providerId="LiveId" clId="{16E5F563-AEA2-4A50-902E-7F83130BCB7E}" dt="2023-05-21T14:59:14.699" v="382" actId="20577"/>
        <pc:sldMkLst>
          <pc:docMk/>
          <pc:sldMk cId="485674522" sldId="263"/>
        </pc:sldMkLst>
        <pc:spChg chg="mod">
          <ac:chgData name="正彰 八木" userId="0ef27fdd03dc4209" providerId="LiveId" clId="{16E5F563-AEA2-4A50-902E-7F83130BCB7E}" dt="2023-05-21T14:59:14.699" v="382" actId="20577"/>
          <ac:spMkLst>
            <pc:docMk/>
            <pc:sldMk cId="485674522" sldId="263"/>
            <ac:spMk id="7" creationId="{B8F4AA88-E2A4-7165-FF80-4ABEF55A18FA}"/>
          </ac:spMkLst>
        </pc:spChg>
      </pc:sldChg>
      <pc:sldChg chg="modSp mod">
        <pc:chgData name="正彰 八木" userId="0ef27fdd03dc4209" providerId="LiveId" clId="{16E5F563-AEA2-4A50-902E-7F83130BCB7E}" dt="2023-05-21T14:56:42.690" v="375" actId="20577"/>
        <pc:sldMkLst>
          <pc:docMk/>
          <pc:sldMk cId="2321922394" sldId="268"/>
        </pc:sldMkLst>
        <pc:spChg chg="mod">
          <ac:chgData name="正彰 八木" userId="0ef27fdd03dc4209" providerId="LiveId" clId="{16E5F563-AEA2-4A50-902E-7F83130BCB7E}" dt="2023-05-21T14:56:42.690" v="375" actId="20577"/>
          <ac:spMkLst>
            <pc:docMk/>
            <pc:sldMk cId="2321922394" sldId="268"/>
            <ac:spMk id="6" creationId="{66187518-A15B-CD10-1656-2A48E5772259}"/>
          </ac:spMkLst>
        </pc:spChg>
      </pc:sldChg>
      <pc:sldChg chg="delSp modSp add mod">
        <pc:chgData name="正彰 八木" userId="0ef27fdd03dc4209" providerId="LiveId" clId="{16E5F563-AEA2-4A50-902E-7F83130BCB7E}" dt="2023-05-18T15:38:30.688" v="58" actId="20577"/>
        <pc:sldMkLst>
          <pc:docMk/>
          <pc:sldMk cId="3004172127" sldId="269"/>
        </pc:sldMkLst>
        <pc:spChg chg="mod">
          <ac:chgData name="正彰 八木" userId="0ef27fdd03dc4209" providerId="LiveId" clId="{16E5F563-AEA2-4A50-902E-7F83130BCB7E}" dt="2023-05-18T15:37:55.863" v="10" actId="20577"/>
          <ac:spMkLst>
            <pc:docMk/>
            <pc:sldMk cId="3004172127" sldId="269"/>
            <ac:spMk id="2" creationId="{A1CF63DA-6288-45F4-D1E8-7BAB2F87FF5A}"/>
          </ac:spMkLst>
        </pc:spChg>
        <pc:spChg chg="mod">
          <ac:chgData name="正彰 八木" userId="0ef27fdd03dc4209" providerId="LiveId" clId="{16E5F563-AEA2-4A50-902E-7F83130BCB7E}" dt="2023-05-18T15:38:30.688" v="58" actId="20577"/>
          <ac:spMkLst>
            <pc:docMk/>
            <pc:sldMk cId="3004172127" sldId="269"/>
            <ac:spMk id="4" creationId="{0F02D118-6777-D0D9-6261-2978C1E78EF2}"/>
          </ac:spMkLst>
        </pc:spChg>
        <pc:spChg chg="del">
          <ac:chgData name="正彰 八木" userId="0ef27fdd03dc4209" providerId="LiveId" clId="{16E5F563-AEA2-4A50-902E-7F83130BCB7E}" dt="2023-05-18T15:37:42.439" v="1" actId="478"/>
          <ac:spMkLst>
            <pc:docMk/>
            <pc:sldMk cId="3004172127" sldId="269"/>
            <ac:spMk id="8" creationId="{9CCDBE2C-B5AF-D51E-4E16-1B7C45AF0BA9}"/>
          </ac:spMkLst>
        </pc:spChg>
        <pc:spChg chg="del">
          <ac:chgData name="正彰 八木" userId="0ef27fdd03dc4209" providerId="LiveId" clId="{16E5F563-AEA2-4A50-902E-7F83130BCB7E}" dt="2023-05-18T15:37:42.439" v="1" actId="478"/>
          <ac:spMkLst>
            <pc:docMk/>
            <pc:sldMk cId="3004172127" sldId="269"/>
            <ac:spMk id="9" creationId="{8B53A23C-295F-70EB-0020-A315DDB090FC}"/>
          </ac:spMkLst>
        </pc:spChg>
        <pc:graphicFrameChg chg="del">
          <ac:chgData name="正彰 八木" userId="0ef27fdd03dc4209" providerId="LiveId" clId="{16E5F563-AEA2-4A50-902E-7F83130BCB7E}" dt="2023-05-18T15:37:42.439" v="1" actId="478"/>
          <ac:graphicFrameMkLst>
            <pc:docMk/>
            <pc:sldMk cId="3004172127" sldId="269"/>
            <ac:graphicFrameMk id="7" creationId="{2EE5B83C-5F85-0B1F-107D-D22B4000A3CA}"/>
          </ac:graphicFrameMkLst>
        </pc:graphicFrameChg>
      </pc:sldChg>
      <pc:sldChg chg="modSp add mod">
        <pc:chgData name="正彰 八木" userId="0ef27fdd03dc4209" providerId="LiveId" clId="{16E5F563-AEA2-4A50-902E-7F83130BCB7E}" dt="2023-05-18T15:40:29.594" v="354"/>
        <pc:sldMkLst>
          <pc:docMk/>
          <pc:sldMk cId="3829449269" sldId="270"/>
        </pc:sldMkLst>
        <pc:spChg chg="mod">
          <ac:chgData name="正彰 八木" userId="0ef27fdd03dc4209" providerId="LiveId" clId="{16E5F563-AEA2-4A50-902E-7F83130BCB7E}" dt="2023-05-18T15:38:38.701" v="75" actId="20577"/>
          <ac:spMkLst>
            <pc:docMk/>
            <pc:sldMk cId="3829449269" sldId="270"/>
            <ac:spMk id="2" creationId="{A1CF63DA-6288-45F4-D1E8-7BAB2F87FF5A}"/>
          </ac:spMkLst>
        </pc:spChg>
        <pc:spChg chg="mod">
          <ac:chgData name="正彰 八木" userId="0ef27fdd03dc4209" providerId="LiveId" clId="{16E5F563-AEA2-4A50-902E-7F83130BCB7E}" dt="2023-05-18T15:40:29.594" v="354"/>
          <ac:spMkLst>
            <pc:docMk/>
            <pc:sldMk cId="3829449269" sldId="270"/>
            <ac:spMk id="4" creationId="{0F02D118-6777-D0D9-6261-2978C1E78EF2}"/>
          </ac:spMkLst>
        </pc:spChg>
      </pc:sldChg>
      <pc:sldChg chg="modSp add mod">
        <pc:chgData name="正彰 八木" userId="0ef27fdd03dc4209" providerId="LiveId" clId="{16E5F563-AEA2-4A50-902E-7F83130BCB7E}" dt="2023-05-21T15:02:56.597" v="399" actId="207"/>
        <pc:sldMkLst>
          <pc:docMk/>
          <pc:sldMk cId="1085656239" sldId="271"/>
        </pc:sldMkLst>
        <pc:spChg chg="mod">
          <ac:chgData name="正彰 八木" userId="0ef27fdd03dc4209" providerId="LiveId" clId="{16E5F563-AEA2-4A50-902E-7F83130BCB7E}" dt="2023-05-21T15:02:56.597" v="399" actId="207"/>
          <ac:spMkLst>
            <pc:docMk/>
            <pc:sldMk cId="1085656239" sldId="271"/>
            <ac:spMk id="7" creationId="{34225465-E4A9-0F55-9572-173E232F7DC3}"/>
          </ac:spMkLst>
        </pc:spChg>
      </pc:sldChg>
      <pc:sldChg chg="modSp add mod">
        <pc:chgData name="正彰 八木" userId="0ef27fdd03dc4209" providerId="LiveId" clId="{16E5F563-AEA2-4A50-902E-7F83130BCB7E}" dt="2023-05-21T15:03:07.036" v="404" actId="207"/>
        <pc:sldMkLst>
          <pc:docMk/>
          <pc:sldMk cId="1524389967" sldId="272"/>
        </pc:sldMkLst>
        <pc:spChg chg="mod">
          <ac:chgData name="正彰 八木" userId="0ef27fdd03dc4209" providerId="LiveId" clId="{16E5F563-AEA2-4A50-902E-7F83130BCB7E}" dt="2023-05-21T15:03:07.036" v="404" actId="207"/>
          <ac:spMkLst>
            <pc:docMk/>
            <pc:sldMk cId="1524389967" sldId="272"/>
            <ac:spMk id="6" creationId="{BB026D18-E2B3-51EC-C7F3-A695CA049852}"/>
          </ac:spMkLst>
        </pc:spChg>
        <pc:spChg chg="mod">
          <ac:chgData name="正彰 八木" userId="0ef27fdd03dc4209" providerId="LiveId" clId="{16E5F563-AEA2-4A50-902E-7F83130BCB7E}" dt="2023-05-21T15:03:04.970" v="403"/>
          <ac:spMkLst>
            <pc:docMk/>
            <pc:sldMk cId="1524389967" sldId="272"/>
            <ac:spMk id="7" creationId="{34225465-E4A9-0F55-9572-173E232F7DC3}"/>
          </ac:spMkLst>
        </pc:spChg>
      </pc:sldChg>
    </pc:docChg>
  </pc:docChgLst>
  <pc:docChgLst>
    <pc:chgData name="正彰 八木" userId="0ef27fdd03dc4209" providerId="LiveId" clId="{915663FB-09A9-4AEC-A0D5-41F4C1BB6C2B}"/>
    <pc:docChg chg="undo custSel addSld delSld modSld modSection">
      <pc:chgData name="正彰 八木" userId="0ef27fdd03dc4209" providerId="LiveId" clId="{915663FB-09A9-4AEC-A0D5-41F4C1BB6C2B}" dt="2023-10-09T09:28:31.026" v="1032" actId="47"/>
      <pc:docMkLst>
        <pc:docMk/>
      </pc:docMkLst>
      <pc:sldChg chg="modSp mod">
        <pc:chgData name="正彰 八木" userId="0ef27fdd03dc4209" providerId="LiveId" clId="{915663FB-09A9-4AEC-A0D5-41F4C1BB6C2B}" dt="2023-10-09T07:11:36.285" v="3" actId="20577"/>
        <pc:sldMkLst>
          <pc:docMk/>
          <pc:sldMk cId="431676713" sldId="256"/>
        </pc:sldMkLst>
        <pc:spChg chg="mod">
          <ac:chgData name="正彰 八木" userId="0ef27fdd03dc4209" providerId="LiveId" clId="{915663FB-09A9-4AEC-A0D5-41F4C1BB6C2B}" dt="2023-10-09T07:11:36.285" v="3" actId="20577"/>
          <ac:spMkLst>
            <pc:docMk/>
            <pc:sldMk cId="431676713" sldId="256"/>
            <ac:spMk id="3" creationId="{5B33B712-032B-9318-6B05-9B816BDF3265}"/>
          </ac:spMkLst>
        </pc:spChg>
      </pc:sldChg>
      <pc:sldChg chg="addSp delSp modSp mod">
        <pc:chgData name="正彰 八木" userId="0ef27fdd03dc4209" providerId="LiveId" clId="{915663FB-09A9-4AEC-A0D5-41F4C1BB6C2B}" dt="2023-10-09T07:17:34.867" v="210" actId="14100"/>
        <pc:sldMkLst>
          <pc:docMk/>
          <pc:sldMk cId="2351753373" sldId="292"/>
        </pc:sldMkLst>
        <pc:spChg chg="mod">
          <ac:chgData name="正彰 八木" userId="0ef27fdd03dc4209" providerId="LiveId" clId="{915663FB-09A9-4AEC-A0D5-41F4C1BB6C2B}" dt="2023-10-09T07:12:37.266" v="17" actId="20577"/>
          <ac:spMkLst>
            <pc:docMk/>
            <pc:sldMk cId="2351753373" sldId="292"/>
            <ac:spMk id="4" creationId="{0F02D118-6777-D0D9-6261-2978C1E78EF2}"/>
          </ac:spMkLst>
        </pc:spChg>
        <pc:spChg chg="mod">
          <ac:chgData name="正彰 八木" userId="0ef27fdd03dc4209" providerId="LiveId" clId="{915663FB-09A9-4AEC-A0D5-41F4C1BB6C2B}" dt="2023-10-09T07:15:43.098" v="36"/>
          <ac:spMkLst>
            <pc:docMk/>
            <pc:sldMk cId="2351753373" sldId="292"/>
            <ac:spMk id="13" creationId="{001BEFDD-2AC6-44BD-E9AC-0F39E0E3657E}"/>
          </ac:spMkLst>
        </pc:spChg>
        <pc:spChg chg="mod">
          <ac:chgData name="正彰 八木" userId="0ef27fdd03dc4209" providerId="LiveId" clId="{915663FB-09A9-4AEC-A0D5-41F4C1BB6C2B}" dt="2023-10-09T07:11:59.402" v="5" actId="20577"/>
          <ac:spMkLst>
            <pc:docMk/>
            <pc:sldMk cId="2351753373" sldId="292"/>
            <ac:spMk id="16" creationId="{7B1118C0-D98A-5071-3E4B-00755126EF64}"/>
          </ac:spMkLst>
        </pc:spChg>
        <pc:spChg chg="mod">
          <ac:chgData name="正彰 八木" userId="0ef27fdd03dc4209" providerId="LiveId" clId="{915663FB-09A9-4AEC-A0D5-41F4C1BB6C2B}" dt="2023-10-09T07:12:04.200" v="7" actId="20577"/>
          <ac:spMkLst>
            <pc:docMk/>
            <pc:sldMk cId="2351753373" sldId="292"/>
            <ac:spMk id="24" creationId="{2CA1EB78-D04D-E13B-1F4F-5A85203224FE}"/>
          </ac:spMkLst>
        </pc:spChg>
        <pc:spChg chg="mod">
          <ac:chgData name="正彰 八木" userId="0ef27fdd03dc4209" providerId="LiveId" clId="{915663FB-09A9-4AEC-A0D5-41F4C1BB6C2B}" dt="2023-10-09T07:14:20.308" v="33"/>
          <ac:spMkLst>
            <pc:docMk/>
            <pc:sldMk cId="2351753373" sldId="292"/>
            <ac:spMk id="33" creationId="{30643255-AC10-4D4E-BB2E-E16A3F903E02}"/>
          </ac:spMkLst>
        </pc:spChg>
        <pc:spChg chg="mod">
          <ac:chgData name="正彰 八木" userId="0ef27fdd03dc4209" providerId="LiveId" clId="{915663FB-09A9-4AEC-A0D5-41F4C1BB6C2B}" dt="2023-10-09T07:12:08.201" v="9" actId="20577"/>
          <ac:spMkLst>
            <pc:docMk/>
            <pc:sldMk cId="2351753373" sldId="292"/>
            <ac:spMk id="36" creationId="{07ECFCE4-92DF-867F-EAB5-A6B4ECD43F75}"/>
          </ac:spMkLst>
        </pc:spChg>
        <pc:spChg chg="mod">
          <ac:chgData name="正彰 八木" userId="0ef27fdd03dc4209" providerId="LiveId" clId="{915663FB-09A9-4AEC-A0D5-41F4C1BB6C2B}" dt="2023-10-09T07:16:02.027" v="44"/>
          <ac:spMkLst>
            <pc:docMk/>
            <pc:sldMk cId="2351753373" sldId="292"/>
            <ac:spMk id="37" creationId="{D29FCB75-DBBD-1180-C42C-ED746EA57289}"/>
          </ac:spMkLst>
        </pc:spChg>
        <pc:spChg chg="del">
          <ac:chgData name="正彰 八木" userId="0ef27fdd03dc4209" providerId="LiveId" clId="{915663FB-09A9-4AEC-A0D5-41F4C1BB6C2B}" dt="2023-10-09T07:12:14.979" v="11" actId="478"/>
          <ac:spMkLst>
            <pc:docMk/>
            <pc:sldMk cId="2351753373" sldId="292"/>
            <ac:spMk id="100" creationId="{02B4FBD7-73DF-F93B-7AF8-7132B3AFB745}"/>
          </ac:spMkLst>
        </pc:spChg>
        <pc:spChg chg="del mod">
          <ac:chgData name="正彰 八木" userId="0ef27fdd03dc4209" providerId="LiveId" clId="{915663FB-09A9-4AEC-A0D5-41F4C1BB6C2B}" dt="2023-10-09T07:13:33.176" v="29" actId="478"/>
          <ac:spMkLst>
            <pc:docMk/>
            <pc:sldMk cId="2351753373" sldId="292"/>
            <ac:spMk id="105" creationId="{819E9466-F8AB-7052-1ACB-9901D0BF616F}"/>
          </ac:spMkLst>
        </pc:spChg>
        <pc:spChg chg="del mod">
          <ac:chgData name="正彰 八木" userId="0ef27fdd03dc4209" providerId="LiveId" clId="{915663FB-09A9-4AEC-A0D5-41F4C1BB6C2B}" dt="2023-10-09T07:13:33.176" v="29" actId="478"/>
          <ac:spMkLst>
            <pc:docMk/>
            <pc:sldMk cId="2351753373" sldId="292"/>
            <ac:spMk id="106" creationId="{68E3263E-C999-15FC-EC0C-A228EE9B0CBC}"/>
          </ac:spMkLst>
        </pc:spChg>
        <pc:spChg chg="mod">
          <ac:chgData name="正彰 八木" userId="0ef27fdd03dc4209" providerId="LiveId" clId="{915663FB-09A9-4AEC-A0D5-41F4C1BB6C2B}" dt="2023-10-09T07:13:22.010" v="28" actId="6549"/>
          <ac:spMkLst>
            <pc:docMk/>
            <pc:sldMk cId="2351753373" sldId="292"/>
            <ac:spMk id="107" creationId="{C408C5D7-413F-F88E-7078-AE78957C14DD}"/>
          </ac:spMkLst>
        </pc:spChg>
        <pc:spChg chg="mod">
          <ac:chgData name="正彰 八木" userId="0ef27fdd03dc4209" providerId="LiveId" clId="{915663FB-09A9-4AEC-A0D5-41F4C1BB6C2B}" dt="2023-10-09T07:17:30.644" v="209" actId="20577"/>
          <ac:spMkLst>
            <pc:docMk/>
            <pc:sldMk cId="2351753373" sldId="292"/>
            <ac:spMk id="108" creationId="{507F774C-86D3-F730-834A-0B8767A9B522}"/>
          </ac:spMkLst>
        </pc:spChg>
        <pc:spChg chg="del">
          <ac:chgData name="正彰 八木" userId="0ef27fdd03dc4209" providerId="LiveId" clId="{915663FB-09A9-4AEC-A0D5-41F4C1BB6C2B}" dt="2023-10-09T07:13:35.127" v="32" actId="478"/>
          <ac:spMkLst>
            <pc:docMk/>
            <pc:sldMk cId="2351753373" sldId="292"/>
            <ac:spMk id="109" creationId="{013C4B81-26FC-4A7F-E44D-AA40236BAFD8}"/>
          </ac:spMkLst>
        </pc:spChg>
        <pc:grpChg chg="add mod">
          <ac:chgData name="正彰 八木" userId="0ef27fdd03dc4209" providerId="LiveId" clId="{915663FB-09A9-4AEC-A0D5-41F4C1BB6C2B}" dt="2023-10-09T07:15:15.764" v="35" actId="571"/>
          <ac:grpSpMkLst>
            <pc:docMk/>
            <pc:sldMk cId="2351753373" sldId="292"/>
            <ac:grpSpMk id="11" creationId="{ED7A3F19-5283-6545-A1A3-89CF4713AC96}"/>
          </ac:grpSpMkLst>
        </pc:grpChg>
        <pc:grpChg chg="add mod">
          <ac:chgData name="正彰 八木" userId="0ef27fdd03dc4209" providerId="LiveId" clId="{915663FB-09A9-4AEC-A0D5-41F4C1BB6C2B}" dt="2023-10-09T07:15:50.250" v="38" actId="571"/>
          <ac:grpSpMkLst>
            <pc:docMk/>
            <pc:sldMk cId="2351753373" sldId="292"/>
            <ac:grpSpMk id="14" creationId="{3A583E50-0C50-4B1C-1F22-4893F0D43ED6}"/>
          </ac:grpSpMkLst>
        </pc:grpChg>
        <pc:grpChg chg="del">
          <ac:chgData name="正彰 八木" userId="0ef27fdd03dc4209" providerId="LiveId" clId="{915663FB-09A9-4AEC-A0D5-41F4C1BB6C2B}" dt="2023-10-09T07:15:11.408" v="34" actId="478"/>
          <ac:grpSpMkLst>
            <pc:docMk/>
            <pc:sldMk cId="2351753373" sldId="292"/>
            <ac:grpSpMk id="38" creationId="{341B99C4-2B82-04EC-D1BF-129B9E876BF5}"/>
          </ac:grpSpMkLst>
        </pc:grpChg>
        <pc:grpChg chg="del">
          <ac:chgData name="正彰 八木" userId="0ef27fdd03dc4209" providerId="LiveId" clId="{915663FB-09A9-4AEC-A0D5-41F4C1BB6C2B}" dt="2023-10-09T07:15:46.876" v="37" actId="478"/>
          <ac:grpSpMkLst>
            <pc:docMk/>
            <pc:sldMk cId="2351753373" sldId="292"/>
            <ac:grpSpMk id="41" creationId="{F5F7E296-5133-F488-7879-2EA259EDFF08}"/>
          </ac:grpSpMkLst>
        </pc:grpChg>
        <pc:grpChg chg="del">
          <ac:chgData name="正彰 八木" userId="0ef27fdd03dc4209" providerId="LiveId" clId="{915663FB-09A9-4AEC-A0D5-41F4C1BB6C2B}" dt="2023-10-09T07:12:16.419" v="12" actId="478"/>
          <ac:grpSpMkLst>
            <pc:docMk/>
            <pc:sldMk cId="2351753373" sldId="292"/>
            <ac:grpSpMk id="94" creationId="{94EFFCB9-44CE-07B3-5E14-B07023D68DDC}"/>
          </ac:grpSpMkLst>
        </pc:grpChg>
        <pc:picChg chg="mod">
          <ac:chgData name="正彰 八木" userId="0ef27fdd03dc4209" providerId="LiveId" clId="{915663FB-09A9-4AEC-A0D5-41F4C1BB6C2B}" dt="2023-10-09T07:15:15.764" v="35" actId="571"/>
          <ac:picMkLst>
            <pc:docMk/>
            <pc:sldMk cId="2351753373" sldId="292"/>
            <ac:picMk id="12" creationId="{C7B3BFC1-4715-C1FA-7192-37B365F6FA8B}"/>
          </ac:picMkLst>
        </pc:picChg>
        <pc:picChg chg="mod">
          <ac:chgData name="正彰 八木" userId="0ef27fdd03dc4209" providerId="LiveId" clId="{915663FB-09A9-4AEC-A0D5-41F4C1BB6C2B}" dt="2023-10-09T07:15:50.250" v="38" actId="571"/>
          <ac:picMkLst>
            <pc:docMk/>
            <pc:sldMk cId="2351753373" sldId="292"/>
            <ac:picMk id="17" creationId="{D6543D48-39CA-F834-4111-B8616A998090}"/>
          </ac:picMkLst>
        </pc:picChg>
        <pc:cxnChg chg="mod">
          <ac:chgData name="正彰 八木" userId="0ef27fdd03dc4209" providerId="LiveId" clId="{915663FB-09A9-4AEC-A0D5-41F4C1BB6C2B}" dt="2023-10-09T07:12:20.950" v="13" actId="14100"/>
          <ac:cxnSpMkLst>
            <pc:docMk/>
            <pc:sldMk cId="2351753373" sldId="292"/>
            <ac:cxnSpMk id="45" creationId="{A4455375-0A9C-AAFA-0F0F-A3E10FF83583}"/>
          </ac:cxnSpMkLst>
        </pc:cxnChg>
        <pc:cxnChg chg="mod">
          <ac:chgData name="正彰 八木" userId="0ef27fdd03dc4209" providerId="LiveId" clId="{915663FB-09A9-4AEC-A0D5-41F4C1BB6C2B}" dt="2023-10-09T07:15:11.408" v="34" actId="478"/>
          <ac:cxnSpMkLst>
            <pc:docMk/>
            <pc:sldMk cId="2351753373" sldId="292"/>
            <ac:cxnSpMk id="83" creationId="{0BF5E7ED-8161-D9C3-AABC-7D851BDABF62}"/>
          </ac:cxnSpMkLst>
        </pc:cxnChg>
        <pc:cxnChg chg="mod">
          <ac:chgData name="正彰 八木" userId="0ef27fdd03dc4209" providerId="LiveId" clId="{915663FB-09A9-4AEC-A0D5-41F4C1BB6C2B}" dt="2023-10-09T07:15:53.277" v="43" actId="1036"/>
          <ac:cxnSpMkLst>
            <pc:docMk/>
            <pc:sldMk cId="2351753373" sldId="292"/>
            <ac:cxnSpMk id="87" creationId="{C21FF3B7-4C1F-6C78-D864-C9B3318C7C06}"/>
          </ac:cxnSpMkLst>
        </pc:cxnChg>
        <pc:cxnChg chg="del mod">
          <ac:chgData name="正彰 八木" userId="0ef27fdd03dc4209" providerId="LiveId" clId="{915663FB-09A9-4AEC-A0D5-41F4C1BB6C2B}" dt="2023-10-09T07:12:14.027" v="10" actId="478"/>
          <ac:cxnSpMkLst>
            <pc:docMk/>
            <pc:sldMk cId="2351753373" sldId="292"/>
            <ac:cxnSpMk id="97" creationId="{183F308C-352D-0B29-B000-E0F6F72A98D3}"/>
          </ac:cxnSpMkLst>
        </pc:cxnChg>
        <pc:cxnChg chg="del mod">
          <ac:chgData name="正彰 八木" userId="0ef27fdd03dc4209" providerId="LiveId" clId="{915663FB-09A9-4AEC-A0D5-41F4C1BB6C2B}" dt="2023-10-09T07:13:33.750" v="30" actId="478"/>
          <ac:cxnSpMkLst>
            <pc:docMk/>
            <pc:sldMk cId="2351753373" sldId="292"/>
            <ac:cxnSpMk id="112" creationId="{C8E6581F-C0B6-5494-0247-3DECECFED548}"/>
          </ac:cxnSpMkLst>
        </pc:cxnChg>
        <pc:cxnChg chg="del mod">
          <ac:chgData name="正彰 八木" userId="0ef27fdd03dc4209" providerId="LiveId" clId="{915663FB-09A9-4AEC-A0D5-41F4C1BB6C2B}" dt="2023-10-09T07:13:34.472" v="31" actId="478"/>
          <ac:cxnSpMkLst>
            <pc:docMk/>
            <pc:sldMk cId="2351753373" sldId="292"/>
            <ac:cxnSpMk id="115" creationId="{6923925A-665B-6713-7376-D9CB223692D3}"/>
          </ac:cxnSpMkLst>
        </pc:cxnChg>
        <pc:cxnChg chg="mod">
          <ac:chgData name="正彰 八木" userId="0ef27fdd03dc4209" providerId="LiveId" clId="{915663FB-09A9-4AEC-A0D5-41F4C1BB6C2B}" dt="2023-10-09T07:13:15.928" v="26" actId="14100"/>
          <ac:cxnSpMkLst>
            <pc:docMk/>
            <pc:sldMk cId="2351753373" sldId="292"/>
            <ac:cxnSpMk id="120" creationId="{DA25CA01-7975-545E-A200-2D1E05CBC0C5}"/>
          </ac:cxnSpMkLst>
        </pc:cxnChg>
        <pc:cxnChg chg="mod">
          <ac:chgData name="正彰 八木" userId="0ef27fdd03dc4209" providerId="LiveId" clId="{915663FB-09A9-4AEC-A0D5-41F4C1BB6C2B}" dt="2023-10-09T07:17:34.867" v="210" actId="14100"/>
          <ac:cxnSpMkLst>
            <pc:docMk/>
            <pc:sldMk cId="2351753373" sldId="292"/>
            <ac:cxnSpMk id="125" creationId="{97622217-26F9-2D26-17BF-5CB8BC48DB5E}"/>
          </ac:cxnSpMkLst>
        </pc:cxnChg>
      </pc:sldChg>
      <pc:sldChg chg="addSp delSp modSp mod">
        <pc:chgData name="正彰 八木" userId="0ef27fdd03dc4209" providerId="LiveId" clId="{915663FB-09A9-4AEC-A0D5-41F4C1BB6C2B}" dt="2023-10-09T07:20:46.492" v="245" actId="403"/>
        <pc:sldMkLst>
          <pc:docMk/>
          <pc:sldMk cId="1557913061" sldId="300"/>
        </pc:sldMkLst>
        <pc:spChg chg="mod">
          <ac:chgData name="正彰 八木" userId="0ef27fdd03dc4209" providerId="LiveId" clId="{915663FB-09A9-4AEC-A0D5-41F4C1BB6C2B}" dt="2023-10-09T07:19:43.463" v="215"/>
          <ac:spMkLst>
            <pc:docMk/>
            <pc:sldMk cId="1557913061" sldId="300"/>
            <ac:spMk id="8" creationId="{DA774898-D005-9FD3-7A5A-91B0108A484F}"/>
          </ac:spMkLst>
        </pc:spChg>
        <pc:spChg chg="mod">
          <ac:chgData name="正彰 八木" userId="0ef27fdd03dc4209" providerId="LiveId" clId="{915663FB-09A9-4AEC-A0D5-41F4C1BB6C2B}" dt="2023-10-09T07:19:43.463" v="215"/>
          <ac:spMkLst>
            <pc:docMk/>
            <pc:sldMk cId="1557913061" sldId="300"/>
            <ac:spMk id="11" creationId="{83C4D8F8-88CC-3E2C-5B1A-14FB22B6DC5E}"/>
          </ac:spMkLst>
        </pc:spChg>
        <pc:spChg chg="mod">
          <ac:chgData name="正彰 八木" userId="0ef27fdd03dc4209" providerId="LiveId" clId="{915663FB-09A9-4AEC-A0D5-41F4C1BB6C2B}" dt="2023-10-09T07:19:43.463" v="215"/>
          <ac:spMkLst>
            <pc:docMk/>
            <pc:sldMk cId="1557913061" sldId="300"/>
            <ac:spMk id="14" creationId="{66C7E56B-F8B5-7450-88F3-E9C5FA94F1CF}"/>
          </ac:spMkLst>
        </pc:spChg>
        <pc:spChg chg="mod">
          <ac:chgData name="正彰 八木" userId="0ef27fdd03dc4209" providerId="LiveId" clId="{915663FB-09A9-4AEC-A0D5-41F4C1BB6C2B}" dt="2023-10-09T07:19:43.463" v="215"/>
          <ac:spMkLst>
            <pc:docMk/>
            <pc:sldMk cId="1557913061" sldId="300"/>
            <ac:spMk id="17" creationId="{71A5FC72-EB82-46B6-46B2-A813C8488FB1}"/>
          </ac:spMkLst>
        </pc:spChg>
        <pc:spChg chg="mod">
          <ac:chgData name="正彰 八木" userId="0ef27fdd03dc4209" providerId="LiveId" clId="{915663FB-09A9-4AEC-A0D5-41F4C1BB6C2B}" dt="2023-10-09T07:19:43.463" v="215"/>
          <ac:spMkLst>
            <pc:docMk/>
            <pc:sldMk cId="1557913061" sldId="300"/>
            <ac:spMk id="20" creationId="{B89A3CF2-4850-C6CE-776B-FCDE9DD0193E}"/>
          </ac:spMkLst>
        </pc:spChg>
        <pc:spChg chg="mod">
          <ac:chgData name="正彰 八木" userId="0ef27fdd03dc4209" providerId="LiveId" clId="{915663FB-09A9-4AEC-A0D5-41F4C1BB6C2B}" dt="2023-10-09T07:19:43.463" v="215"/>
          <ac:spMkLst>
            <pc:docMk/>
            <pc:sldMk cId="1557913061" sldId="300"/>
            <ac:spMk id="23" creationId="{8E454CC0-A522-3AF5-7F54-F8A9CF2AC3A5}"/>
          </ac:spMkLst>
        </pc:spChg>
        <pc:spChg chg="mod">
          <ac:chgData name="正彰 八木" userId="0ef27fdd03dc4209" providerId="LiveId" clId="{915663FB-09A9-4AEC-A0D5-41F4C1BB6C2B}" dt="2023-10-09T07:19:43.463" v="215"/>
          <ac:spMkLst>
            <pc:docMk/>
            <pc:sldMk cId="1557913061" sldId="300"/>
            <ac:spMk id="26" creationId="{FDC9EF55-577A-AE11-FA2C-3A239D32C0D3}"/>
          </ac:spMkLst>
        </pc:spChg>
        <pc:spChg chg="mod">
          <ac:chgData name="正彰 八木" userId="0ef27fdd03dc4209" providerId="LiveId" clId="{915663FB-09A9-4AEC-A0D5-41F4C1BB6C2B}" dt="2023-10-09T07:19:43.463" v="215"/>
          <ac:spMkLst>
            <pc:docMk/>
            <pc:sldMk cId="1557913061" sldId="300"/>
            <ac:spMk id="43" creationId="{9E3BBD03-A142-58F8-D4BE-D33770731B40}"/>
          </ac:spMkLst>
        </pc:spChg>
        <pc:spChg chg="mod">
          <ac:chgData name="正彰 八木" userId="0ef27fdd03dc4209" providerId="LiveId" clId="{915663FB-09A9-4AEC-A0D5-41F4C1BB6C2B}" dt="2023-10-09T07:19:43.463" v="215"/>
          <ac:spMkLst>
            <pc:docMk/>
            <pc:sldMk cId="1557913061" sldId="300"/>
            <ac:spMk id="46" creationId="{53017CDF-6AB0-482F-5AC7-D97A78134424}"/>
          </ac:spMkLst>
        </pc:spChg>
        <pc:spChg chg="del">
          <ac:chgData name="正彰 八木" userId="0ef27fdd03dc4209" providerId="LiveId" clId="{915663FB-09A9-4AEC-A0D5-41F4C1BB6C2B}" dt="2023-10-09T07:19:31.178" v="213" actId="478"/>
          <ac:spMkLst>
            <pc:docMk/>
            <pc:sldMk cId="1557913061" sldId="300"/>
            <ac:spMk id="1062" creationId="{85F0D1EC-C6D4-057A-5D3C-057F25A151A2}"/>
          </ac:spMkLst>
        </pc:spChg>
        <pc:spChg chg="mod">
          <ac:chgData name="正彰 八木" userId="0ef27fdd03dc4209" providerId="LiveId" clId="{915663FB-09A9-4AEC-A0D5-41F4C1BB6C2B}" dt="2023-10-09T07:20:46.492" v="245" actId="403"/>
          <ac:spMkLst>
            <pc:docMk/>
            <pc:sldMk cId="1557913061" sldId="300"/>
            <ac:spMk id="1064" creationId="{C79B6158-D5C5-AF17-8D6C-DD73FB2D4F4B}"/>
          </ac:spMkLst>
        </pc:spChg>
        <pc:spChg chg="mod">
          <ac:chgData name="正彰 八木" userId="0ef27fdd03dc4209" providerId="LiveId" clId="{915663FB-09A9-4AEC-A0D5-41F4C1BB6C2B}" dt="2023-10-09T07:20:46.492" v="245" actId="403"/>
          <ac:spMkLst>
            <pc:docMk/>
            <pc:sldMk cId="1557913061" sldId="300"/>
            <ac:spMk id="1065" creationId="{CEE498D7-77D3-E304-5B57-C5AA33518CB9}"/>
          </ac:spMkLst>
        </pc:spChg>
        <pc:spChg chg="mod">
          <ac:chgData name="正彰 八木" userId="0ef27fdd03dc4209" providerId="LiveId" clId="{915663FB-09A9-4AEC-A0D5-41F4C1BB6C2B}" dt="2023-10-09T07:20:46.492" v="245" actId="403"/>
          <ac:spMkLst>
            <pc:docMk/>
            <pc:sldMk cId="1557913061" sldId="300"/>
            <ac:spMk id="1071" creationId="{98DE3BCB-BD71-8341-B12B-A2FC4AD98C06}"/>
          </ac:spMkLst>
        </pc:spChg>
        <pc:grpChg chg="add mod">
          <ac:chgData name="正彰 八木" userId="0ef27fdd03dc4209" providerId="LiveId" clId="{915663FB-09A9-4AEC-A0D5-41F4C1BB6C2B}" dt="2023-10-09T07:19:43.463" v="215"/>
          <ac:grpSpMkLst>
            <pc:docMk/>
            <pc:sldMk cId="1557913061" sldId="300"/>
            <ac:grpSpMk id="6" creationId="{E6FC11C1-09F8-BB43-71AD-B50159AA7D5F}"/>
          </ac:grpSpMkLst>
        </pc:grpChg>
        <pc:grpChg chg="add mod">
          <ac:chgData name="正彰 八木" userId="0ef27fdd03dc4209" providerId="LiveId" clId="{915663FB-09A9-4AEC-A0D5-41F4C1BB6C2B}" dt="2023-10-09T07:19:43.463" v="215"/>
          <ac:grpSpMkLst>
            <pc:docMk/>
            <pc:sldMk cId="1557913061" sldId="300"/>
            <ac:grpSpMk id="9" creationId="{EFEC240A-46FF-E989-B19B-2A00AA29B7F2}"/>
          </ac:grpSpMkLst>
        </pc:grpChg>
        <pc:grpChg chg="add mod">
          <ac:chgData name="正彰 八木" userId="0ef27fdd03dc4209" providerId="LiveId" clId="{915663FB-09A9-4AEC-A0D5-41F4C1BB6C2B}" dt="2023-10-09T07:19:43.463" v="215"/>
          <ac:grpSpMkLst>
            <pc:docMk/>
            <pc:sldMk cId="1557913061" sldId="300"/>
            <ac:grpSpMk id="12" creationId="{A01308A5-7C20-C746-5946-B91AF7C8EE2B}"/>
          </ac:grpSpMkLst>
        </pc:grpChg>
        <pc:grpChg chg="add mod">
          <ac:chgData name="正彰 八木" userId="0ef27fdd03dc4209" providerId="LiveId" clId="{915663FB-09A9-4AEC-A0D5-41F4C1BB6C2B}" dt="2023-10-09T07:19:43.463" v="215"/>
          <ac:grpSpMkLst>
            <pc:docMk/>
            <pc:sldMk cId="1557913061" sldId="300"/>
            <ac:grpSpMk id="15" creationId="{36088C09-62D0-3550-D290-9ED1AF080DC3}"/>
          </ac:grpSpMkLst>
        </pc:grpChg>
        <pc:grpChg chg="add mod">
          <ac:chgData name="正彰 八木" userId="0ef27fdd03dc4209" providerId="LiveId" clId="{915663FB-09A9-4AEC-A0D5-41F4C1BB6C2B}" dt="2023-10-09T07:19:43.463" v="215"/>
          <ac:grpSpMkLst>
            <pc:docMk/>
            <pc:sldMk cId="1557913061" sldId="300"/>
            <ac:grpSpMk id="18" creationId="{D1904D65-B5AA-8015-DE8B-3449A1081B50}"/>
          </ac:grpSpMkLst>
        </pc:grpChg>
        <pc:grpChg chg="add mod">
          <ac:chgData name="正彰 八木" userId="0ef27fdd03dc4209" providerId="LiveId" clId="{915663FB-09A9-4AEC-A0D5-41F4C1BB6C2B}" dt="2023-10-09T07:19:43.463" v="215"/>
          <ac:grpSpMkLst>
            <pc:docMk/>
            <pc:sldMk cId="1557913061" sldId="300"/>
            <ac:grpSpMk id="21" creationId="{568BCEB7-9705-BCA3-8160-178D43EDD7C1}"/>
          </ac:grpSpMkLst>
        </pc:grpChg>
        <pc:grpChg chg="add mod">
          <ac:chgData name="正彰 八木" userId="0ef27fdd03dc4209" providerId="LiveId" clId="{915663FB-09A9-4AEC-A0D5-41F4C1BB6C2B}" dt="2023-10-09T07:19:43.463" v="215"/>
          <ac:grpSpMkLst>
            <pc:docMk/>
            <pc:sldMk cId="1557913061" sldId="300"/>
            <ac:grpSpMk id="24" creationId="{A352B00F-3F9B-69B9-45AF-C8C2D46F89F5}"/>
          </ac:grpSpMkLst>
        </pc:grpChg>
        <pc:grpChg chg="add mod">
          <ac:chgData name="正彰 八木" userId="0ef27fdd03dc4209" providerId="LiveId" clId="{915663FB-09A9-4AEC-A0D5-41F4C1BB6C2B}" dt="2023-10-09T07:19:43.463" v="215"/>
          <ac:grpSpMkLst>
            <pc:docMk/>
            <pc:sldMk cId="1557913061" sldId="300"/>
            <ac:grpSpMk id="41" creationId="{7ED5A669-B143-0F97-EF72-AE8D7EAB2F7C}"/>
          </ac:grpSpMkLst>
        </pc:grpChg>
        <pc:grpChg chg="add mod">
          <ac:chgData name="正彰 八木" userId="0ef27fdd03dc4209" providerId="LiveId" clId="{915663FB-09A9-4AEC-A0D5-41F4C1BB6C2B}" dt="2023-10-09T07:19:43.463" v="215"/>
          <ac:grpSpMkLst>
            <pc:docMk/>
            <pc:sldMk cId="1557913061" sldId="300"/>
            <ac:grpSpMk id="44" creationId="{054F16A2-6336-3ADC-F097-F9DA70A94F47}"/>
          </ac:grpSpMkLst>
        </pc:grpChg>
        <pc:grpChg chg="del">
          <ac:chgData name="正彰 八木" userId="0ef27fdd03dc4209" providerId="LiveId" clId="{915663FB-09A9-4AEC-A0D5-41F4C1BB6C2B}" dt="2023-10-09T07:19:29.783" v="212" actId="478"/>
          <ac:grpSpMkLst>
            <pc:docMk/>
            <pc:sldMk cId="1557913061" sldId="300"/>
            <ac:grpSpMk id="52" creationId="{6B4D473C-47A7-34C6-5CFA-0DA061CBF4EC}"/>
          </ac:grpSpMkLst>
        </pc:grpChg>
        <pc:grpChg chg="del">
          <ac:chgData name="正彰 八木" userId="0ef27fdd03dc4209" providerId="LiveId" clId="{915663FB-09A9-4AEC-A0D5-41F4C1BB6C2B}" dt="2023-10-09T07:19:29.783" v="212" actId="478"/>
          <ac:grpSpMkLst>
            <pc:docMk/>
            <pc:sldMk cId="1557913061" sldId="300"/>
            <ac:grpSpMk id="56" creationId="{F0B7F0AC-C601-E925-2502-24DA912E7901}"/>
          </ac:grpSpMkLst>
        </pc:grpChg>
        <pc:grpChg chg="del">
          <ac:chgData name="正彰 八木" userId="0ef27fdd03dc4209" providerId="LiveId" clId="{915663FB-09A9-4AEC-A0D5-41F4C1BB6C2B}" dt="2023-10-09T07:19:29.783" v="212" actId="478"/>
          <ac:grpSpMkLst>
            <pc:docMk/>
            <pc:sldMk cId="1557913061" sldId="300"/>
            <ac:grpSpMk id="59" creationId="{78FE8E94-3513-59FA-4666-4BC1DD7C5EEE}"/>
          </ac:grpSpMkLst>
        </pc:grpChg>
        <pc:grpChg chg="del">
          <ac:chgData name="正彰 八木" userId="0ef27fdd03dc4209" providerId="LiveId" clId="{915663FB-09A9-4AEC-A0D5-41F4C1BB6C2B}" dt="2023-10-09T07:19:29.783" v="212" actId="478"/>
          <ac:grpSpMkLst>
            <pc:docMk/>
            <pc:sldMk cId="1557913061" sldId="300"/>
            <ac:grpSpMk id="62" creationId="{2F7E4FE4-0A4D-9972-2FEF-DA9462565338}"/>
          </ac:grpSpMkLst>
        </pc:grpChg>
        <pc:grpChg chg="del">
          <ac:chgData name="正彰 八木" userId="0ef27fdd03dc4209" providerId="LiveId" clId="{915663FB-09A9-4AEC-A0D5-41F4C1BB6C2B}" dt="2023-10-09T07:19:29.783" v="212" actId="478"/>
          <ac:grpSpMkLst>
            <pc:docMk/>
            <pc:sldMk cId="1557913061" sldId="300"/>
            <ac:grpSpMk id="1025" creationId="{9EE16915-364B-9829-5145-D69E4BC32616}"/>
          </ac:grpSpMkLst>
        </pc:grpChg>
        <pc:grpChg chg="del">
          <ac:chgData name="正彰 八木" userId="0ef27fdd03dc4209" providerId="LiveId" clId="{915663FB-09A9-4AEC-A0D5-41F4C1BB6C2B}" dt="2023-10-09T07:19:29.783" v="212" actId="478"/>
          <ac:grpSpMkLst>
            <pc:docMk/>
            <pc:sldMk cId="1557913061" sldId="300"/>
            <ac:grpSpMk id="1031" creationId="{5B65CE2F-39CD-712A-DD22-C697BCCBD815}"/>
          </ac:grpSpMkLst>
        </pc:grpChg>
        <pc:grpChg chg="del">
          <ac:chgData name="正彰 八木" userId="0ef27fdd03dc4209" providerId="LiveId" clId="{915663FB-09A9-4AEC-A0D5-41F4C1BB6C2B}" dt="2023-10-09T07:19:29.783" v="212" actId="478"/>
          <ac:grpSpMkLst>
            <pc:docMk/>
            <pc:sldMk cId="1557913061" sldId="300"/>
            <ac:grpSpMk id="1035" creationId="{622E0410-409E-02BB-E099-98146641EBB7}"/>
          </ac:grpSpMkLst>
        </pc:grpChg>
        <pc:grpChg chg="del">
          <ac:chgData name="正彰 八木" userId="0ef27fdd03dc4209" providerId="LiveId" clId="{915663FB-09A9-4AEC-A0D5-41F4C1BB6C2B}" dt="2023-10-09T07:19:29.783" v="212" actId="478"/>
          <ac:grpSpMkLst>
            <pc:docMk/>
            <pc:sldMk cId="1557913061" sldId="300"/>
            <ac:grpSpMk id="1038" creationId="{EBD2FDA9-2CBD-48CA-6070-9EB178F1038E}"/>
          </ac:grpSpMkLst>
        </pc:grpChg>
        <pc:grpChg chg="del">
          <ac:chgData name="正彰 八木" userId="0ef27fdd03dc4209" providerId="LiveId" clId="{915663FB-09A9-4AEC-A0D5-41F4C1BB6C2B}" dt="2023-10-09T07:19:29.783" v="212" actId="478"/>
          <ac:grpSpMkLst>
            <pc:docMk/>
            <pc:sldMk cId="1557913061" sldId="300"/>
            <ac:grpSpMk id="1041" creationId="{8D8503BB-8E05-97B0-1C1B-4477FA615C64}"/>
          </ac:grpSpMkLst>
        </pc:grpChg>
        <pc:grpChg chg="del">
          <ac:chgData name="正彰 八木" userId="0ef27fdd03dc4209" providerId="LiveId" clId="{915663FB-09A9-4AEC-A0D5-41F4C1BB6C2B}" dt="2023-10-09T07:19:32.407" v="214" actId="478"/>
          <ac:grpSpMkLst>
            <pc:docMk/>
            <pc:sldMk cId="1557913061" sldId="300"/>
            <ac:grpSpMk id="1058" creationId="{52E326AB-B46E-1D7E-4CED-3C37C1F048E4}"/>
          </ac:grpSpMkLst>
        </pc:grpChg>
        <pc:picChg chg="mod">
          <ac:chgData name="正彰 八木" userId="0ef27fdd03dc4209" providerId="LiveId" clId="{915663FB-09A9-4AEC-A0D5-41F4C1BB6C2B}" dt="2023-10-09T07:19:43.463" v="215"/>
          <ac:picMkLst>
            <pc:docMk/>
            <pc:sldMk cId="1557913061" sldId="300"/>
            <ac:picMk id="7" creationId="{543D324A-CC7D-3A3C-F051-9A46E3E904E9}"/>
          </ac:picMkLst>
        </pc:picChg>
        <pc:picChg chg="mod">
          <ac:chgData name="正彰 八木" userId="0ef27fdd03dc4209" providerId="LiveId" clId="{915663FB-09A9-4AEC-A0D5-41F4C1BB6C2B}" dt="2023-10-09T07:19:43.463" v="215"/>
          <ac:picMkLst>
            <pc:docMk/>
            <pc:sldMk cId="1557913061" sldId="300"/>
            <ac:picMk id="10" creationId="{6E3274CE-0719-A4E9-2C22-2DC277C28B9A}"/>
          </ac:picMkLst>
        </pc:picChg>
        <pc:picChg chg="mod">
          <ac:chgData name="正彰 八木" userId="0ef27fdd03dc4209" providerId="LiveId" clId="{915663FB-09A9-4AEC-A0D5-41F4C1BB6C2B}" dt="2023-10-09T07:19:43.463" v="215"/>
          <ac:picMkLst>
            <pc:docMk/>
            <pc:sldMk cId="1557913061" sldId="300"/>
            <ac:picMk id="13" creationId="{63A38813-9159-AD8D-72B1-49AA66EA7418}"/>
          </ac:picMkLst>
        </pc:picChg>
        <pc:picChg chg="mod">
          <ac:chgData name="正彰 八木" userId="0ef27fdd03dc4209" providerId="LiveId" clId="{915663FB-09A9-4AEC-A0D5-41F4C1BB6C2B}" dt="2023-10-09T07:19:43.463" v="215"/>
          <ac:picMkLst>
            <pc:docMk/>
            <pc:sldMk cId="1557913061" sldId="300"/>
            <ac:picMk id="16" creationId="{7252116C-925A-F6E4-27EB-D6D53E28D097}"/>
          </ac:picMkLst>
        </pc:picChg>
        <pc:picChg chg="mod">
          <ac:chgData name="正彰 八木" userId="0ef27fdd03dc4209" providerId="LiveId" clId="{915663FB-09A9-4AEC-A0D5-41F4C1BB6C2B}" dt="2023-10-09T07:19:43.463" v="215"/>
          <ac:picMkLst>
            <pc:docMk/>
            <pc:sldMk cId="1557913061" sldId="300"/>
            <ac:picMk id="19" creationId="{F4584438-D94B-68F0-E1FC-51F877089F30}"/>
          </ac:picMkLst>
        </pc:picChg>
        <pc:picChg chg="mod">
          <ac:chgData name="正彰 八木" userId="0ef27fdd03dc4209" providerId="LiveId" clId="{915663FB-09A9-4AEC-A0D5-41F4C1BB6C2B}" dt="2023-10-09T07:19:43.463" v="215"/>
          <ac:picMkLst>
            <pc:docMk/>
            <pc:sldMk cId="1557913061" sldId="300"/>
            <ac:picMk id="22" creationId="{3FEA039E-3075-7E9A-2B57-3657EC413F8A}"/>
          </ac:picMkLst>
        </pc:picChg>
        <pc:picChg chg="mod">
          <ac:chgData name="正彰 八木" userId="0ef27fdd03dc4209" providerId="LiveId" clId="{915663FB-09A9-4AEC-A0D5-41F4C1BB6C2B}" dt="2023-10-09T07:19:43.463" v="215"/>
          <ac:picMkLst>
            <pc:docMk/>
            <pc:sldMk cId="1557913061" sldId="300"/>
            <ac:picMk id="25" creationId="{428A91E9-480B-60C4-7976-AA0E36026B27}"/>
          </ac:picMkLst>
        </pc:picChg>
        <pc:picChg chg="mod">
          <ac:chgData name="正彰 八木" userId="0ef27fdd03dc4209" providerId="LiveId" clId="{915663FB-09A9-4AEC-A0D5-41F4C1BB6C2B}" dt="2023-10-09T07:19:43.463" v="215"/>
          <ac:picMkLst>
            <pc:docMk/>
            <pc:sldMk cId="1557913061" sldId="300"/>
            <ac:picMk id="42" creationId="{FDBECE73-0FF7-DAC5-13F9-EA5153A78FAE}"/>
          </ac:picMkLst>
        </pc:picChg>
        <pc:picChg chg="mod">
          <ac:chgData name="正彰 八木" userId="0ef27fdd03dc4209" providerId="LiveId" clId="{915663FB-09A9-4AEC-A0D5-41F4C1BB6C2B}" dt="2023-10-09T07:19:43.463" v="215"/>
          <ac:picMkLst>
            <pc:docMk/>
            <pc:sldMk cId="1557913061" sldId="300"/>
            <ac:picMk id="45" creationId="{C21D5D79-F4CA-C8CE-4380-BAD7381FFB7C}"/>
          </ac:picMkLst>
        </pc:picChg>
        <pc:cxnChg chg="add mod">
          <ac:chgData name="正彰 八木" userId="0ef27fdd03dc4209" providerId="LiveId" clId="{915663FB-09A9-4AEC-A0D5-41F4C1BB6C2B}" dt="2023-10-09T07:19:43.463" v="215"/>
          <ac:cxnSpMkLst>
            <pc:docMk/>
            <pc:sldMk cId="1557913061" sldId="300"/>
            <ac:cxnSpMk id="27" creationId="{EE5B7000-A17D-A59D-E904-1B6F049DD659}"/>
          </ac:cxnSpMkLst>
        </pc:cxnChg>
        <pc:cxnChg chg="add mod">
          <ac:chgData name="正彰 八木" userId="0ef27fdd03dc4209" providerId="LiveId" clId="{915663FB-09A9-4AEC-A0D5-41F4C1BB6C2B}" dt="2023-10-09T07:19:43.463" v="215"/>
          <ac:cxnSpMkLst>
            <pc:docMk/>
            <pc:sldMk cId="1557913061" sldId="300"/>
            <ac:cxnSpMk id="28" creationId="{3CA291F0-13D7-C017-2191-522F7E098327}"/>
          </ac:cxnSpMkLst>
        </pc:cxnChg>
        <pc:cxnChg chg="add mod">
          <ac:chgData name="正彰 八木" userId="0ef27fdd03dc4209" providerId="LiveId" clId="{915663FB-09A9-4AEC-A0D5-41F4C1BB6C2B}" dt="2023-10-09T07:19:43.463" v="215"/>
          <ac:cxnSpMkLst>
            <pc:docMk/>
            <pc:sldMk cId="1557913061" sldId="300"/>
            <ac:cxnSpMk id="29" creationId="{6B6A27A8-1E45-5FB2-655E-89E43F790A07}"/>
          </ac:cxnSpMkLst>
        </pc:cxnChg>
        <pc:cxnChg chg="add mod">
          <ac:chgData name="正彰 八木" userId="0ef27fdd03dc4209" providerId="LiveId" clId="{915663FB-09A9-4AEC-A0D5-41F4C1BB6C2B}" dt="2023-10-09T07:19:43.463" v="215"/>
          <ac:cxnSpMkLst>
            <pc:docMk/>
            <pc:sldMk cId="1557913061" sldId="300"/>
            <ac:cxnSpMk id="30" creationId="{E6DCFE09-4B7C-55D2-111E-BDF124F2D92B}"/>
          </ac:cxnSpMkLst>
        </pc:cxnChg>
        <pc:cxnChg chg="add mod">
          <ac:chgData name="正彰 八木" userId="0ef27fdd03dc4209" providerId="LiveId" clId="{915663FB-09A9-4AEC-A0D5-41F4C1BB6C2B}" dt="2023-10-09T07:19:43.463" v="215"/>
          <ac:cxnSpMkLst>
            <pc:docMk/>
            <pc:sldMk cId="1557913061" sldId="300"/>
            <ac:cxnSpMk id="31" creationId="{F0F53148-AD45-0565-55DE-01AB91D896FE}"/>
          </ac:cxnSpMkLst>
        </pc:cxnChg>
        <pc:cxnChg chg="add mod">
          <ac:chgData name="正彰 八木" userId="0ef27fdd03dc4209" providerId="LiveId" clId="{915663FB-09A9-4AEC-A0D5-41F4C1BB6C2B}" dt="2023-10-09T07:19:43.463" v="215"/>
          <ac:cxnSpMkLst>
            <pc:docMk/>
            <pc:sldMk cId="1557913061" sldId="300"/>
            <ac:cxnSpMk id="32" creationId="{0E10F9C3-60FD-1FEB-AFD4-911B7F22E899}"/>
          </ac:cxnSpMkLst>
        </pc:cxnChg>
        <pc:cxnChg chg="add mod">
          <ac:chgData name="正彰 八木" userId="0ef27fdd03dc4209" providerId="LiveId" clId="{915663FB-09A9-4AEC-A0D5-41F4C1BB6C2B}" dt="2023-10-09T07:19:43.463" v="215"/>
          <ac:cxnSpMkLst>
            <pc:docMk/>
            <pc:sldMk cId="1557913061" sldId="300"/>
            <ac:cxnSpMk id="33" creationId="{8C06B020-B17B-EADA-D49C-392431DA7A7A}"/>
          </ac:cxnSpMkLst>
        </pc:cxnChg>
        <pc:cxnChg chg="add mod">
          <ac:chgData name="正彰 八木" userId="0ef27fdd03dc4209" providerId="LiveId" clId="{915663FB-09A9-4AEC-A0D5-41F4C1BB6C2B}" dt="2023-10-09T07:19:43.463" v="215"/>
          <ac:cxnSpMkLst>
            <pc:docMk/>
            <pc:sldMk cId="1557913061" sldId="300"/>
            <ac:cxnSpMk id="34" creationId="{FFB72EF2-DC36-101A-FB48-5DAAE6527AD4}"/>
          </ac:cxnSpMkLst>
        </pc:cxnChg>
        <pc:cxnChg chg="add mod">
          <ac:chgData name="正彰 八木" userId="0ef27fdd03dc4209" providerId="LiveId" clId="{915663FB-09A9-4AEC-A0D5-41F4C1BB6C2B}" dt="2023-10-09T07:19:43.463" v="215"/>
          <ac:cxnSpMkLst>
            <pc:docMk/>
            <pc:sldMk cId="1557913061" sldId="300"/>
            <ac:cxnSpMk id="35" creationId="{4618518D-AA5B-403A-4DAB-DB33DF69CC5A}"/>
          </ac:cxnSpMkLst>
        </pc:cxnChg>
        <pc:cxnChg chg="add mod">
          <ac:chgData name="正彰 八木" userId="0ef27fdd03dc4209" providerId="LiveId" clId="{915663FB-09A9-4AEC-A0D5-41F4C1BB6C2B}" dt="2023-10-09T07:19:43.463" v="215"/>
          <ac:cxnSpMkLst>
            <pc:docMk/>
            <pc:sldMk cId="1557913061" sldId="300"/>
            <ac:cxnSpMk id="36" creationId="{58F0C427-FD5B-7C99-4955-405AD900E6D3}"/>
          </ac:cxnSpMkLst>
        </pc:cxnChg>
        <pc:cxnChg chg="add mod">
          <ac:chgData name="正彰 八木" userId="0ef27fdd03dc4209" providerId="LiveId" clId="{915663FB-09A9-4AEC-A0D5-41F4C1BB6C2B}" dt="2023-10-09T07:19:43.463" v="215"/>
          <ac:cxnSpMkLst>
            <pc:docMk/>
            <pc:sldMk cId="1557913061" sldId="300"/>
            <ac:cxnSpMk id="37" creationId="{3FEE305D-405D-CA40-ED69-B5B23162D4EB}"/>
          </ac:cxnSpMkLst>
        </pc:cxnChg>
        <pc:cxnChg chg="add mod">
          <ac:chgData name="正彰 八木" userId="0ef27fdd03dc4209" providerId="LiveId" clId="{915663FB-09A9-4AEC-A0D5-41F4C1BB6C2B}" dt="2023-10-09T07:19:43.463" v="215"/>
          <ac:cxnSpMkLst>
            <pc:docMk/>
            <pc:sldMk cId="1557913061" sldId="300"/>
            <ac:cxnSpMk id="38" creationId="{E5E70C27-DBB4-D73E-A24D-8AB22B8F3692}"/>
          </ac:cxnSpMkLst>
        </pc:cxnChg>
        <pc:cxnChg chg="add mod">
          <ac:chgData name="正彰 八木" userId="0ef27fdd03dc4209" providerId="LiveId" clId="{915663FB-09A9-4AEC-A0D5-41F4C1BB6C2B}" dt="2023-10-09T07:19:43.463" v="215"/>
          <ac:cxnSpMkLst>
            <pc:docMk/>
            <pc:sldMk cId="1557913061" sldId="300"/>
            <ac:cxnSpMk id="39" creationId="{E68533D0-EA90-3734-956E-46A67C67775E}"/>
          </ac:cxnSpMkLst>
        </pc:cxnChg>
        <pc:cxnChg chg="add mod">
          <ac:chgData name="正彰 八木" userId="0ef27fdd03dc4209" providerId="LiveId" clId="{915663FB-09A9-4AEC-A0D5-41F4C1BB6C2B}" dt="2023-10-09T07:19:43.463" v="215"/>
          <ac:cxnSpMkLst>
            <pc:docMk/>
            <pc:sldMk cId="1557913061" sldId="300"/>
            <ac:cxnSpMk id="40" creationId="{7F2E148C-EFD1-88BC-5149-CDA74C37BFE1}"/>
          </ac:cxnSpMkLst>
        </pc:cxnChg>
        <pc:cxnChg chg="del">
          <ac:chgData name="正彰 八木" userId="0ef27fdd03dc4209" providerId="LiveId" clId="{915663FB-09A9-4AEC-A0D5-41F4C1BB6C2B}" dt="2023-10-09T07:19:29.783" v="212" actId="478"/>
          <ac:cxnSpMkLst>
            <pc:docMk/>
            <pc:sldMk cId="1557913061" sldId="300"/>
            <ac:cxnSpMk id="1044" creationId="{935F735E-4D4C-76AF-E7E2-DBCEA58B992C}"/>
          </ac:cxnSpMkLst>
        </pc:cxnChg>
        <pc:cxnChg chg="del mod">
          <ac:chgData name="正彰 八木" userId="0ef27fdd03dc4209" providerId="LiveId" clId="{915663FB-09A9-4AEC-A0D5-41F4C1BB6C2B}" dt="2023-10-09T07:19:29.783" v="212" actId="478"/>
          <ac:cxnSpMkLst>
            <pc:docMk/>
            <pc:sldMk cId="1557913061" sldId="300"/>
            <ac:cxnSpMk id="1045" creationId="{4328BD56-89C8-8C6D-DAE3-2325BCCC7FE8}"/>
          </ac:cxnSpMkLst>
        </pc:cxnChg>
        <pc:cxnChg chg="del mod">
          <ac:chgData name="正彰 八木" userId="0ef27fdd03dc4209" providerId="LiveId" clId="{915663FB-09A9-4AEC-A0D5-41F4C1BB6C2B}" dt="2023-10-09T07:19:29.783" v="212" actId="478"/>
          <ac:cxnSpMkLst>
            <pc:docMk/>
            <pc:sldMk cId="1557913061" sldId="300"/>
            <ac:cxnSpMk id="1046" creationId="{83E32716-3EA8-391E-5985-FE232181F805}"/>
          </ac:cxnSpMkLst>
        </pc:cxnChg>
        <pc:cxnChg chg="del mod">
          <ac:chgData name="正彰 八木" userId="0ef27fdd03dc4209" providerId="LiveId" clId="{915663FB-09A9-4AEC-A0D5-41F4C1BB6C2B}" dt="2023-10-09T07:19:29.783" v="212" actId="478"/>
          <ac:cxnSpMkLst>
            <pc:docMk/>
            <pc:sldMk cId="1557913061" sldId="300"/>
            <ac:cxnSpMk id="1047" creationId="{BC18F237-97A4-AFA6-D914-62C8B071C8E0}"/>
          </ac:cxnSpMkLst>
        </pc:cxnChg>
        <pc:cxnChg chg="del mod">
          <ac:chgData name="正彰 八木" userId="0ef27fdd03dc4209" providerId="LiveId" clId="{915663FB-09A9-4AEC-A0D5-41F4C1BB6C2B}" dt="2023-10-09T07:19:29.783" v="212" actId="478"/>
          <ac:cxnSpMkLst>
            <pc:docMk/>
            <pc:sldMk cId="1557913061" sldId="300"/>
            <ac:cxnSpMk id="1048" creationId="{2059C81B-320D-2AFE-5173-9A5DA853F26D}"/>
          </ac:cxnSpMkLst>
        </pc:cxnChg>
        <pc:cxnChg chg="del mod">
          <ac:chgData name="正彰 八木" userId="0ef27fdd03dc4209" providerId="LiveId" clId="{915663FB-09A9-4AEC-A0D5-41F4C1BB6C2B}" dt="2023-10-09T07:19:29.783" v="212" actId="478"/>
          <ac:cxnSpMkLst>
            <pc:docMk/>
            <pc:sldMk cId="1557913061" sldId="300"/>
            <ac:cxnSpMk id="1049" creationId="{9632D56C-DCFB-53E5-575F-E6A6C684D287}"/>
          </ac:cxnSpMkLst>
        </pc:cxnChg>
        <pc:cxnChg chg="del mod">
          <ac:chgData name="正彰 八木" userId="0ef27fdd03dc4209" providerId="LiveId" clId="{915663FB-09A9-4AEC-A0D5-41F4C1BB6C2B}" dt="2023-10-09T07:19:29.783" v="212" actId="478"/>
          <ac:cxnSpMkLst>
            <pc:docMk/>
            <pc:sldMk cId="1557913061" sldId="300"/>
            <ac:cxnSpMk id="1050" creationId="{0DBC50EC-0A13-1467-D199-3E0FE76E8815}"/>
          </ac:cxnSpMkLst>
        </pc:cxnChg>
        <pc:cxnChg chg="del mod">
          <ac:chgData name="正彰 八木" userId="0ef27fdd03dc4209" providerId="LiveId" clId="{915663FB-09A9-4AEC-A0D5-41F4C1BB6C2B}" dt="2023-10-09T07:19:29.783" v="212" actId="478"/>
          <ac:cxnSpMkLst>
            <pc:docMk/>
            <pc:sldMk cId="1557913061" sldId="300"/>
            <ac:cxnSpMk id="1051" creationId="{23B43100-2F5A-A579-F533-21B3540CDCFD}"/>
          </ac:cxnSpMkLst>
        </pc:cxnChg>
        <pc:cxnChg chg="del mod">
          <ac:chgData name="正彰 八木" userId="0ef27fdd03dc4209" providerId="LiveId" clId="{915663FB-09A9-4AEC-A0D5-41F4C1BB6C2B}" dt="2023-10-09T07:19:29.783" v="212" actId="478"/>
          <ac:cxnSpMkLst>
            <pc:docMk/>
            <pc:sldMk cId="1557913061" sldId="300"/>
            <ac:cxnSpMk id="1052" creationId="{616EA3D8-1918-C914-69E5-DAFF5C34E438}"/>
          </ac:cxnSpMkLst>
        </pc:cxnChg>
        <pc:cxnChg chg="del mod">
          <ac:chgData name="正彰 八木" userId="0ef27fdd03dc4209" providerId="LiveId" clId="{915663FB-09A9-4AEC-A0D5-41F4C1BB6C2B}" dt="2023-10-09T07:19:29.783" v="212" actId="478"/>
          <ac:cxnSpMkLst>
            <pc:docMk/>
            <pc:sldMk cId="1557913061" sldId="300"/>
            <ac:cxnSpMk id="1053" creationId="{BC157C0F-E123-2D12-5D10-DDF80230D6DA}"/>
          </ac:cxnSpMkLst>
        </pc:cxnChg>
        <pc:cxnChg chg="del mod">
          <ac:chgData name="正彰 八木" userId="0ef27fdd03dc4209" providerId="LiveId" clId="{915663FB-09A9-4AEC-A0D5-41F4C1BB6C2B}" dt="2023-10-09T07:19:29.783" v="212" actId="478"/>
          <ac:cxnSpMkLst>
            <pc:docMk/>
            <pc:sldMk cId="1557913061" sldId="300"/>
            <ac:cxnSpMk id="1054" creationId="{D82E9D94-D00D-9793-B60F-F0CBBD407FEA}"/>
          </ac:cxnSpMkLst>
        </pc:cxnChg>
        <pc:cxnChg chg="del mod">
          <ac:chgData name="正彰 八木" userId="0ef27fdd03dc4209" providerId="LiveId" clId="{915663FB-09A9-4AEC-A0D5-41F4C1BB6C2B}" dt="2023-10-09T07:19:29.783" v="212" actId="478"/>
          <ac:cxnSpMkLst>
            <pc:docMk/>
            <pc:sldMk cId="1557913061" sldId="300"/>
            <ac:cxnSpMk id="1055" creationId="{617957A5-5B2A-6B88-B93B-86C83A364C7F}"/>
          </ac:cxnSpMkLst>
        </pc:cxnChg>
        <pc:cxnChg chg="del mod">
          <ac:chgData name="正彰 八木" userId="0ef27fdd03dc4209" providerId="LiveId" clId="{915663FB-09A9-4AEC-A0D5-41F4C1BB6C2B}" dt="2023-10-09T07:19:29.783" v="212" actId="478"/>
          <ac:cxnSpMkLst>
            <pc:docMk/>
            <pc:sldMk cId="1557913061" sldId="300"/>
            <ac:cxnSpMk id="1056" creationId="{DA798A2A-5D0C-B4E2-666B-23A0BFC7BB1D}"/>
          </ac:cxnSpMkLst>
        </pc:cxnChg>
        <pc:cxnChg chg="del">
          <ac:chgData name="正彰 八木" userId="0ef27fdd03dc4209" providerId="LiveId" clId="{915663FB-09A9-4AEC-A0D5-41F4C1BB6C2B}" dt="2023-10-09T07:19:29.783" v="212" actId="478"/>
          <ac:cxnSpMkLst>
            <pc:docMk/>
            <pc:sldMk cId="1557913061" sldId="300"/>
            <ac:cxnSpMk id="1057" creationId="{61865A76-DD33-790B-23F1-C88081F57088}"/>
          </ac:cxnSpMkLst>
        </pc:cxnChg>
        <pc:cxnChg chg="del mod">
          <ac:chgData name="正彰 八木" userId="0ef27fdd03dc4209" providerId="LiveId" clId="{915663FB-09A9-4AEC-A0D5-41F4C1BB6C2B}" dt="2023-10-09T07:19:29.783" v="212" actId="478"/>
          <ac:cxnSpMkLst>
            <pc:docMk/>
            <pc:sldMk cId="1557913061" sldId="300"/>
            <ac:cxnSpMk id="1061" creationId="{5DE77FF8-5345-DD16-C66C-7A1ED1546FB1}"/>
          </ac:cxnSpMkLst>
        </pc:cxnChg>
      </pc:sldChg>
      <pc:sldChg chg="addSp modSp mod">
        <pc:chgData name="正彰 八木" userId="0ef27fdd03dc4209" providerId="LiveId" clId="{915663FB-09A9-4AEC-A0D5-41F4C1BB6C2B}" dt="2023-10-09T09:14:40.060" v="409" actId="1076"/>
        <pc:sldMkLst>
          <pc:docMk/>
          <pc:sldMk cId="1975705464" sldId="303"/>
        </pc:sldMkLst>
        <pc:spChg chg="mod">
          <ac:chgData name="正彰 八木" userId="0ef27fdd03dc4209" providerId="LiveId" clId="{915663FB-09A9-4AEC-A0D5-41F4C1BB6C2B}" dt="2023-10-09T07:21:34.775" v="249" actId="20577"/>
          <ac:spMkLst>
            <pc:docMk/>
            <pc:sldMk cId="1975705464" sldId="303"/>
            <ac:spMk id="10" creationId="{C702EB6A-3DB9-45EB-E50D-41F6904F596A}"/>
          </ac:spMkLst>
        </pc:spChg>
        <pc:spChg chg="mod">
          <ac:chgData name="正彰 八木" userId="0ef27fdd03dc4209" providerId="LiveId" clId="{915663FB-09A9-4AEC-A0D5-41F4C1BB6C2B}" dt="2023-10-09T07:21:46.529" v="250"/>
          <ac:spMkLst>
            <pc:docMk/>
            <pc:sldMk cId="1975705464" sldId="303"/>
            <ac:spMk id="19" creationId="{5E172823-1854-CC36-B957-6106BD57DC86}"/>
          </ac:spMkLst>
        </pc:spChg>
        <pc:spChg chg="mod">
          <ac:chgData name="正彰 八木" userId="0ef27fdd03dc4209" providerId="LiveId" clId="{915663FB-09A9-4AEC-A0D5-41F4C1BB6C2B}" dt="2023-10-09T09:09:53.942" v="262"/>
          <ac:spMkLst>
            <pc:docMk/>
            <pc:sldMk cId="1975705464" sldId="303"/>
            <ac:spMk id="20" creationId="{60B0FA10-C02E-CBEB-ED51-D6E80F7F1CD6}"/>
          </ac:spMkLst>
        </pc:spChg>
        <pc:spChg chg="mod">
          <ac:chgData name="正彰 八木" userId="0ef27fdd03dc4209" providerId="LiveId" clId="{915663FB-09A9-4AEC-A0D5-41F4C1BB6C2B}" dt="2023-10-09T09:09:03.840" v="255" actId="14100"/>
          <ac:spMkLst>
            <pc:docMk/>
            <pc:sldMk cId="1975705464" sldId="303"/>
            <ac:spMk id="28" creationId="{978DF43A-AF0F-EAC6-60C7-773688C48D50}"/>
          </ac:spMkLst>
        </pc:spChg>
        <pc:spChg chg="mod">
          <ac:chgData name="正彰 八木" userId="0ef27fdd03dc4209" providerId="LiveId" clId="{915663FB-09A9-4AEC-A0D5-41F4C1BB6C2B}" dt="2023-10-09T09:08:41.467" v="252" actId="14100"/>
          <ac:spMkLst>
            <pc:docMk/>
            <pc:sldMk cId="1975705464" sldId="303"/>
            <ac:spMk id="33" creationId="{6830DD76-8E33-D166-307D-ED56564782FA}"/>
          </ac:spMkLst>
        </pc:spChg>
        <pc:spChg chg="mod">
          <ac:chgData name="正彰 八木" userId="0ef27fdd03dc4209" providerId="LiveId" clId="{915663FB-09A9-4AEC-A0D5-41F4C1BB6C2B}" dt="2023-10-09T09:10:48.999" v="270" actId="14100"/>
          <ac:spMkLst>
            <pc:docMk/>
            <pc:sldMk cId="1975705464" sldId="303"/>
            <ac:spMk id="39" creationId="{2670FEB6-3CE5-8BEB-D84A-CFAAE4ED36C4}"/>
          </ac:spMkLst>
        </pc:spChg>
        <pc:spChg chg="mod">
          <ac:chgData name="正彰 八木" userId="0ef27fdd03dc4209" providerId="LiveId" clId="{915663FB-09A9-4AEC-A0D5-41F4C1BB6C2B}" dt="2023-10-09T09:10:36.341" v="268" actId="14100"/>
          <ac:spMkLst>
            <pc:docMk/>
            <pc:sldMk cId="1975705464" sldId="303"/>
            <ac:spMk id="44" creationId="{0ECBC44C-4858-D50C-56FC-9F1E1ACF062D}"/>
          </ac:spMkLst>
        </pc:spChg>
        <pc:spChg chg="mod">
          <ac:chgData name="正彰 八木" userId="0ef27fdd03dc4209" providerId="LiveId" clId="{915663FB-09A9-4AEC-A0D5-41F4C1BB6C2B}" dt="2023-10-09T09:12:06.491" v="326"/>
          <ac:spMkLst>
            <pc:docMk/>
            <pc:sldMk cId="1975705464" sldId="303"/>
            <ac:spMk id="51" creationId="{07B1B4FA-DD97-BF4D-1DC2-90020CCB3B67}"/>
          </ac:spMkLst>
        </pc:spChg>
        <pc:spChg chg="mod">
          <ac:chgData name="正彰 八木" userId="0ef27fdd03dc4209" providerId="LiveId" clId="{915663FB-09A9-4AEC-A0D5-41F4C1BB6C2B}" dt="2023-10-09T09:14:09.374" v="406" actId="14100"/>
          <ac:spMkLst>
            <pc:docMk/>
            <pc:sldMk cId="1975705464" sldId="303"/>
            <ac:spMk id="63" creationId="{A8C74BE4-3749-AB58-AB22-8EC57794D9FF}"/>
          </ac:spMkLst>
        </pc:spChg>
        <pc:spChg chg="mod">
          <ac:chgData name="正彰 八木" userId="0ef27fdd03dc4209" providerId="LiveId" clId="{915663FB-09A9-4AEC-A0D5-41F4C1BB6C2B}" dt="2023-10-09T09:13:55.861" v="404"/>
          <ac:spMkLst>
            <pc:docMk/>
            <pc:sldMk cId="1975705464" sldId="303"/>
            <ac:spMk id="1028" creationId="{FC4A7DE5-5069-3748-6C82-7D0ED4F30B28}"/>
          </ac:spMkLst>
        </pc:spChg>
        <pc:spChg chg="mod">
          <ac:chgData name="正彰 八木" userId="0ef27fdd03dc4209" providerId="LiveId" clId="{915663FB-09A9-4AEC-A0D5-41F4C1BB6C2B}" dt="2023-10-09T09:14:40.060" v="409" actId="1076"/>
          <ac:spMkLst>
            <pc:docMk/>
            <pc:sldMk cId="1975705464" sldId="303"/>
            <ac:spMk id="1031" creationId="{93F6C45F-F0E9-9C53-CBF3-1BB836A48BBF}"/>
          </ac:spMkLst>
        </pc:spChg>
        <pc:spChg chg="mod">
          <ac:chgData name="正彰 八木" userId="0ef27fdd03dc4209" providerId="LiveId" clId="{915663FB-09A9-4AEC-A0D5-41F4C1BB6C2B}" dt="2023-10-09T09:14:33.629" v="407" actId="14100"/>
          <ac:spMkLst>
            <pc:docMk/>
            <pc:sldMk cId="1975705464" sldId="303"/>
            <ac:spMk id="1032" creationId="{2E7B7D5A-58C9-4857-0981-A71FCD3142AC}"/>
          </ac:spMkLst>
        </pc:spChg>
        <pc:spChg chg="mod">
          <ac:chgData name="正彰 八木" userId="0ef27fdd03dc4209" providerId="LiveId" clId="{915663FB-09A9-4AEC-A0D5-41F4C1BB6C2B}" dt="2023-10-09T09:14:40.060" v="409" actId="1076"/>
          <ac:spMkLst>
            <pc:docMk/>
            <pc:sldMk cId="1975705464" sldId="303"/>
            <ac:spMk id="1033" creationId="{E1793DFC-A820-0CE6-3CD6-071443D52DEF}"/>
          </ac:spMkLst>
        </pc:spChg>
        <pc:spChg chg="mod">
          <ac:chgData name="正彰 八木" userId="0ef27fdd03dc4209" providerId="LiveId" clId="{915663FB-09A9-4AEC-A0D5-41F4C1BB6C2B}" dt="2023-10-09T09:12:35.118" v="330" actId="14100"/>
          <ac:spMkLst>
            <pc:docMk/>
            <pc:sldMk cId="1975705464" sldId="303"/>
            <ac:spMk id="1034" creationId="{08EC45B5-AB72-0CEA-3063-EE84270E7E9D}"/>
          </ac:spMkLst>
        </pc:spChg>
        <pc:spChg chg="mod">
          <ac:chgData name="正彰 八木" userId="0ef27fdd03dc4209" providerId="LiveId" clId="{915663FB-09A9-4AEC-A0D5-41F4C1BB6C2B}" dt="2023-10-09T09:14:33.629" v="407" actId="14100"/>
          <ac:spMkLst>
            <pc:docMk/>
            <pc:sldMk cId="1975705464" sldId="303"/>
            <ac:spMk id="1035" creationId="{B9C4BEC4-E64D-B285-D40B-679AC4B309D2}"/>
          </ac:spMkLst>
        </pc:spChg>
        <pc:spChg chg="mod">
          <ac:chgData name="正彰 八木" userId="0ef27fdd03dc4209" providerId="LiveId" clId="{915663FB-09A9-4AEC-A0D5-41F4C1BB6C2B}" dt="2023-10-09T09:12:40.802" v="331" actId="14100"/>
          <ac:spMkLst>
            <pc:docMk/>
            <pc:sldMk cId="1975705464" sldId="303"/>
            <ac:spMk id="1036" creationId="{4E09413F-6B2B-7BA0-8A3B-C6D1480E7F5C}"/>
          </ac:spMkLst>
        </pc:spChg>
        <pc:spChg chg="mod">
          <ac:chgData name="正彰 八木" userId="0ef27fdd03dc4209" providerId="LiveId" clId="{915663FB-09A9-4AEC-A0D5-41F4C1BB6C2B}" dt="2023-10-09T09:14:33.629" v="407" actId="14100"/>
          <ac:spMkLst>
            <pc:docMk/>
            <pc:sldMk cId="1975705464" sldId="303"/>
            <ac:spMk id="1037" creationId="{9EB2F409-28CC-12B1-3060-66B8E1060C3C}"/>
          </ac:spMkLst>
        </pc:spChg>
        <pc:spChg chg="mod">
          <ac:chgData name="正彰 八木" userId="0ef27fdd03dc4209" providerId="LiveId" clId="{915663FB-09A9-4AEC-A0D5-41F4C1BB6C2B}" dt="2023-10-09T09:12:16.281" v="327" actId="1076"/>
          <ac:spMkLst>
            <pc:docMk/>
            <pc:sldMk cId="1975705464" sldId="303"/>
            <ac:spMk id="1038" creationId="{BF89F645-F992-B65C-9F28-51EDBE9CEC53}"/>
          </ac:spMkLst>
        </pc:spChg>
        <pc:grpChg chg="add mod">
          <ac:chgData name="正彰 八木" userId="0ef27fdd03dc4209" providerId="LiveId" clId="{915663FB-09A9-4AEC-A0D5-41F4C1BB6C2B}" dt="2023-10-09T09:11:04.124" v="282" actId="1035"/>
          <ac:grpSpMkLst>
            <pc:docMk/>
            <pc:sldMk cId="1975705464" sldId="303"/>
            <ac:grpSpMk id="7" creationId="{9BA0BFFD-74B3-51F2-F8DF-707CF9625B54}"/>
          </ac:grpSpMkLst>
        </pc:grpChg>
        <pc:grpChg chg="mod">
          <ac:chgData name="正彰 八木" userId="0ef27fdd03dc4209" providerId="LiveId" clId="{915663FB-09A9-4AEC-A0D5-41F4C1BB6C2B}" dt="2023-10-09T09:11:11.160" v="293" actId="1035"/>
          <ac:grpSpMkLst>
            <pc:docMk/>
            <pc:sldMk cId="1975705464" sldId="303"/>
            <ac:grpSpMk id="11" creationId="{6C885A32-2BC9-6452-8DFF-9155F01F4672}"/>
          </ac:grpSpMkLst>
        </pc:grpChg>
        <pc:grpChg chg="mod">
          <ac:chgData name="正彰 八木" userId="0ef27fdd03dc4209" providerId="LiveId" clId="{915663FB-09A9-4AEC-A0D5-41F4C1BB6C2B}" dt="2023-10-09T09:11:22.665" v="304" actId="1035"/>
          <ac:grpSpMkLst>
            <pc:docMk/>
            <pc:sldMk cId="1975705464" sldId="303"/>
            <ac:grpSpMk id="14" creationId="{FB518D96-E86B-A6C4-8C86-6CEC50DF68E0}"/>
          </ac:grpSpMkLst>
        </pc:grpChg>
        <pc:grpChg chg="mod">
          <ac:chgData name="正彰 八木" userId="0ef27fdd03dc4209" providerId="LiveId" clId="{915663FB-09A9-4AEC-A0D5-41F4C1BB6C2B}" dt="2023-10-09T09:11:31.065" v="320" actId="1036"/>
          <ac:grpSpMkLst>
            <pc:docMk/>
            <pc:sldMk cId="1975705464" sldId="303"/>
            <ac:grpSpMk id="17" creationId="{4CBC0947-B9F2-F930-7BEB-9B617BCC967B}"/>
          </ac:grpSpMkLst>
        </pc:grpChg>
        <pc:grpChg chg="mod">
          <ac:chgData name="正彰 八木" userId="0ef27fdd03dc4209" providerId="LiveId" clId="{915663FB-09A9-4AEC-A0D5-41F4C1BB6C2B}" dt="2023-10-09T09:11:04.124" v="282" actId="1035"/>
          <ac:grpSpMkLst>
            <pc:docMk/>
            <pc:sldMk cId="1975705464" sldId="303"/>
            <ac:grpSpMk id="26" creationId="{A670160E-E868-5B12-9EF8-98335A83488F}"/>
          </ac:grpSpMkLst>
        </pc:grpChg>
        <pc:grpChg chg="mod">
          <ac:chgData name="正彰 八木" userId="0ef27fdd03dc4209" providerId="LiveId" clId="{915663FB-09A9-4AEC-A0D5-41F4C1BB6C2B}" dt="2023-10-09T09:11:04.124" v="282" actId="1035"/>
          <ac:grpSpMkLst>
            <pc:docMk/>
            <pc:sldMk cId="1975705464" sldId="303"/>
            <ac:grpSpMk id="31" creationId="{6CFE26FD-AD62-10BC-A147-EBEB2E2CC2F4}"/>
          </ac:grpSpMkLst>
        </pc:grpChg>
        <pc:grpChg chg="mod">
          <ac:chgData name="正彰 八木" userId="0ef27fdd03dc4209" providerId="LiveId" clId="{915663FB-09A9-4AEC-A0D5-41F4C1BB6C2B}" dt="2023-10-09T09:11:22.665" v="304" actId="1035"/>
          <ac:grpSpMkLst>
            <pc:docMk/>
            <pc:sldMk cId="1975705464" sldId="303"/>
            <ac:grpSpMk id="37" creationId="{CB6C5B57-3EB8-84D6-F676-0F149EEF5E09}"/>
          </ac:grpSpMkLst>
        </pc:grpChg>
        <pc:grpChg chg="mod">
          <ac:chgData name="正彰 八木" userId="0ef27fdd03dc4209" providerId="LiveId" clId="{915663FB-09A9-4AEC-A0D5-41F4C1BB6C2B}" dt="2023-10-09T09:11:22.665" v="304" actId="1035"/>
          <ac:grpSpMkLst>
            <pc:docMk/>
            <pc:sldMk cId="1975705464" sldId="303"/>
            <ac:grpSpMk id="42" creationId="{5601418F-279E-3E0C-F67F-CAE1B462D42A}"/>
          </ac:grpSpMkLst>
        </pc:grpChg>
        <pc:grpChg chg="add mod">
          <ac:chgData name="正彰 八木" userId="0ef27fdd03dc4209" providerId="LiveId" clId="{915663FB-09A9-4AEC-A0D5-41F4C1BB6C2B}" dt="2023-10-09T09:11:22.665" v="304" actId="1035"/>
          <ac:grpSpMkLst>
            <pc:docMk/>
            <pc:sldMk cId="1975705464" sldId="303"/>
            <ac:grpSpMk id="49" creationId="{342E260B-93AC-7F1C-4042-BAF2CEF2C9BF}"/>
          </ac:grpSpMkLst>
        </pc:grpChg>
        <pc:grpChg chg="mod">
          <ac:chgData name="正彰 八木" userId="0ef27fdd03dc4209" providerId="LiveId" clId="{915663FB-09A9-4AEC-A0D5-41F4C1BB6C2B}" dt="2023-10-09T09:11:27.032" v="311" actId="1036"/>
          <ac:grpSpMkLst>
            <pc:docMk/>
            <pc:sldMk cId="1975705464" sldId="303"/>
            <ac:grpSpMk id="61" creationId="{CA5AB304-AD96-7879-DFAC-B62496DFC411}"/>
          </ac:grpSpMkLst>
        </pc:grpChg>
        <pc:grpChg chg="mod">
          <ac:chgData name="正彰 八木" userId="0ef27fdd03dc4209" providerId="LiveId" clId="{915663FB-09A9-4AEC-A0D5-41F4C1BB6C2B}" dt="2023-10-09T09:11:27.032" v="311" actId="1036"/>
          <ac:grpSpMkLst>
            <pc:docMk/>
            <pc:sldMk cId="1975705464" sldId="303"/>
            <ac:grpSpMk id="1026" creationId="{68D41727-AA41-3DE0-B735-C6BDBA77C568}"/>
          </ac:grpSpMkLst>
        </pc:grpChg>
        <pc:picChg chg="mod">
          <ac:chgData name="正彰 八木" userId="0ef27fdd03dc4209" providerId="LiveId" clId="{915663FB-09A9-4AEC-A0D5-41F4C1BB6C2B}" dt="2023-10-09T09:09:21.925" v="257" actId="571"/>
          <ac:picMkLst>
            <pc:docMk/>
            <pc:sldMk cId="1975705464" sldId="303"/>
            <ac:picMk id="8" creationId="{0323CE1E-782C-228D-0125-23465F20AA6B}"/>
          </ac:picMkLst>
        </pc:picChg>
        <pc:picChg chg="mod">
          <ac:chgData name="正彰 八木" userId="0ef27fdd03dc4209" providerId="LiveId" clId="{915663FB-09A9-4AEC-A0D5-41F4C1BB6C2B}" dt="2023-10-09T09:10:53.842" v="271" actId="571"/>
          <ac:picMkLst>
            <pc:docMk/>
            <pc:sldMk cId="1975705464" sldId="303"/>
            <ac:picMk id="50" creationId="{DFB31F60-12CD-240B-3264-EB50448CDF49}"/>
          </ac:picMkLst>
        </pc:picChg>
        <pc:cxnChg chg="mod">
          <ac:chgData name="正彰 八木" userId="0ef27fdd03dc4209" providerId="LiveId" clId="{915663FB-09A9-4AEC-A0D5-41F4C1BB6C2B}" dt="2023-10-09T09:11:37.216" v="321" actId="14100"/>
          <ac:cxnSpMkLst>
            <pc:docMk/>
            <pc:sldMk cId="1975705464" sldId="303"/>
            <ac:cxnSpMk id="21" creationId="{C06B93B1-7DE7-B5E8-60E6-E16545C69042}"/>
          </ac:cxnSpMkLst>
        </pc:cxnChg>
        <pc:cxnChg chg="mod">
          <ac:chgData name="正彰 八木" userId="0ef27fdd03dc4209" providerId="LiveId" clId="{915663FB-09A9-4AEC-A0D5-41F4C1BB6C2B}" dt="2023-10-09T09:11:04.124" v="282" actId="1035"/>
          <ac:cxnSpMkLst>
            <pc:docMk/>
            <pc:sldMk cId="1975705464" sldId="303"/>
            <ac:cxnSpMk id="22" creationId="{687B172B-A379-7E31-D494-8D699D128B4B}"/>
          </ac:cxnSpMkLst>
        </pc:cxnChg>
        <pc:cxnChg chg="mod">
          <ac:chgData name="正彰 八木" userId="0ef27fdd03dc4209" providerId="LiveId" clId="{915663FB-09A9-4AEC-A0D5-41F4C1BB6C2B}" dt="2023-10-09T09:11:22.665" v="304" actId="1035"/>
          <ac:cxnSpMkLst>
            <pc:docMk/>
            <pc:sldMk cId="1975705464" sldId="303"/>
            <ac:cxnSpMk id="23" creationId="{A5A0BDA8-4905-E21D-4EF9-29C25F094AB7}"/>
          </ac:cxnSpMkLst>
        </pc:cxnChg>
        <pc:cxnChg chg="mod">
          <ac:chgData name="正彰 八木" userId="0ef27fdd03dc4209" providerId="LiveId" clId="{915663FB-09A9-4AEC-A0D5-41F4C1BB6C2B}" dt="2023-10-09T09:11:27.032" v="311" actId="1036"/>
          <ac:cxnSpMkLst>
            <pc:docMk/>
            <pc:sldMk cId="1975705464" sldId="303"/>
            <ac:cxnSpMk id="24" creationId="{3D81EABB-505F-FC9F-0845-13F9739AC2CF}"/>
          </ac:cxnSpMkLst>
        </pc:cxnChg>
        <pc:cxnChg chg="add mod">
          <ac:chgData name="正彰 八木" userId="0ef27fdd03dc4209" providerId="LiveId" clId="{915663FB-09A9-4AEC-A0D5-41F4C1BB6C2B}" dt="2023-10-09T09:11:04.124" v="282" actId="1035"/>
          <ac:cxnSpMkLst>
            <pc:docMk/>
            <pc:sldMk cId="1975705464" sldId="303"/>
            <ac:cxnSpMk id="25" creationId="{ADA72FD8-DFDA-ED87-2324-E61CCB5745DF}"/>
          </ac:cxnSpMkLst>
        </pc:cxnChg>
        <pc:cxnChg chg="mod">
          <ac:chgData name="正彰 八木" userId="0ef27fdd03dc4209" providerId="LiveId" clId="{915663FB-09A9-4AEC-A0D5-41F4C1BB6C2B}" dt="2023-10-09T09:11:04.124" v="282" actId="1035"/>
          <ac:cxnSpMkLst>
            <pc:docMk/>
            <pc:sldMk cId="1975705464" sldId="303"/>
            <ac:cxnSpMk id="29" creationId="{02575534-CA1E-2968-FE5A-CB8C7E10BB78}"/>
          </ac:cxnSpMkLst>
        </pc:cxnChg>
        <pc:cxnChg chg="mod">
          <ac:chgData name="正彰 八木" userId="0ef27fdd03dc4209" providerId="LiveId" clId="{915663FB-09A9-4AEC-A0D5-41F4C1BB6C2B}" dt="2023-10-09T09:11:04.124" v="282" actId="1035"/>
          <ac:cxnSpMkLst>
            <pc:docMk/>
            <pc:sldMk cId="1975705464" sldId="303"/>
            <ac:cxnSpMk id="30" creationId="{BE0BED4B-6B48-2F8A-E39A-B3DF34F4A182}"/>
          </ac:cxnSpMkLst>
        </pc:cxnChg>
        <pc:cxnChg chg="mod">
          <ac:chgData name="正彰 八木" userId="0ef27fdd03dc4209" providerId="LiveId" clId="{915663FB-09A9-4AEC-A0D5-41F4C1BB6C2B}" dt="2023-10-09T09:11:04.124" v="282" actId="1035"/>
          <ac:cxnSpMkLst>
            <pc:docMk/>
            <pc:sldMk cId="1975705464" sldId="303"/>
            <ac:cxnSpMk id="34" creationId="{1C41B33C-BB32-855F-D2E8-7085246346AA}"/>
          </ac:cxnSpMkLst>
        </pc:cxnChg>
        <pc:cxnChg chg="mod">
          <ac:chgData name="正彰 八木" userId="0ef27fdd03dc4209" providerId="LiveId" clId="{915663FB-09A9-4AEC-A0D5-41F4C1BB6C2B}" dt="2023-10-09T09:11:04.124" v="282" actId="1035"/>
          <ac:cxnSpMkLst>
            <pc:docMk/>
            <pc:sldMk cId="1975705464" sldId="303"/>
            <ac:cxnSpMk id="35" creationId="{5801C913-4902-34F5-8005-077DC59A7B3E}"/>
          </ac:cxnSpMkLst>
        </pc:cxnChg>
        <pc:cxnChg chg="mod">
          <ac:chgData name="正彰 八木" userId="0ef27fdd03dc4209" providerId="LiveId" clId="{915663FB-09A9-4AEC-A0D5-41F4C1BB6C2B}" dt="2023-10-09T09:11:22.665" v="304" actId="1035"/>
          <ac:cxnSpMkLst>
            <pc:docMk/>
            <pc:sldMk cId="1975705464" sldId="303"/>
            <ac:cxnSpMk id="40" creationId="{08AFCFEC-EDF0-6A87-2DAC-105AA7D1A4E1}"/>
          </ac:cxnSpMkLst>
        </pc:cxnChg>
        <pc:cxnChg chg="mod">
          <ac:chgData name="正彰 八木" userId="0ef27fdd03dc4209" providerId="LiveId" clId="{915663FB-09A9-4AEC-A0D5-41F4C1BB6C2B}" dt="2023-10-09T09:11:22.665" v="304" actId="1035"/>
          <ac:cxnSpMkLst>
            <pc:docMk/>
            <pc:sldMk cId="1975705464" sldId="303"/>
            <ac:cxnSpMk id="41" creationId="{D7BA75CF-DB50-9853-333B-E88CF4DEC77D}"/>
          </ac:cxnSpMkLst>
        </pc:cxnChg>
        <pc:cxnChg chg="mod">
          <ac:chgData name="正彰 八木" userId="0ef27fdd03dc4209" providerId="LiveId" clId="{915663FB-09A9-4AEC-A0D5-41F4C1BB6C2B}" dt="2023-10-09T09:11:52.560" v="325" actId="14100"/>
          <ac:cxnSpMkLst>
            <pc:docMk/>
            <pc:sldMk cId="1975705464" sldId="303"/>
            <ac:cxnSpMk id="45" creationId="{4415092E-1C6B-63D4-B8DF-B8C5214A06B6}"/>
          </ac:cxnSpMkLst>
        </pc:cxnChg>
        <pc:cxnChg chg="mod">
          <ac:chgData name="正彰 八木" userId="0ef27fdd03dc4209" providerId="LiveId" clId="{915663FB-09A9-4AEC-A0D5-41F4C1BB6C2B}" dt="2023-10-09T09:11:22.665" v="304" actId="1035"/>
          <ac:cxnSpMkLst>
            <pc:docMk/>
            <pc:sldMk cId="1975705464" sldId="303"/>
            <ac:cxnSpMk id="46" creationId="{5A6780B5-FF36-1AD5-1F86-46B64F0F5EF7}"/>
          </ac:cxnSpMkLst>
        </pc:cxnChg>
        <pc:cxnChg chg="add mod">
          <ac:chgData name="正彰 八木" userId="0ef27fdd03dc4209" providerId="LiveId" clId="{915663FB-09A9-4AEC-A0D5-41F4C1BB6C2B}" dt="2023-10-09T09:11:50.018" v="324" actId="14100"/>
          <ac:cxnSpMkLst>
            <pc:docMk/>
            <pc:sldMk cId="1975705464" sldId="303"/>
            <ac:cxnSpMk id="53" creationId="{5F660D65-8739-A4DB-7967-ADCB9192A7D8}"/>
          </ac:cxnSpMkLst>
        </pc:cxnChg>
        <pc:cxnChg chg="mod">
          <ac:chgData name="正彰 八木" userId="0ef27fdd03dc4209" providerId="LiveId" clId="{915663FB-09A9-4AEC-A0D5-41F4C1BB6C2B}" dt="2023-10-09T09:11:27.032" v="311" actId="1036"/>
          <ac:cxnSpMkLst>
            <pc:docMk/>
            <pc:sldMk cId="1975705464" sldId="303"/>
            <ac:cxnSpMk id="1024" creationId="{69F44EB4-4865-04B5-B10E-8F9178868027}"/>
          </ac:cxnSpMkLst>
        </pc:cxnChg>
        <pc:cxnChg chg="mod">
          <ac:chgData name="正彰 八木" userId="0ef27fdd03dc4209" providerId="LiveId" clId="{915663FB-09A9-4AEC-A0D5-41F4C1BB6C2B}" dt="2023-10-09T09:11:27.032" v="311" actId="1036"/>
          <ac:cxnSpMkLst>
            <pc:docMk/>
            <pc:sldMk cId="1975705464" sldId="303"/>
            <ac:cxnSpMk id="1025" creationId="{C6469706-0348-4B0F-7F98-10C0F583DF06}"/>
          </ac:cxnSpMkLst>
        </pc:cxnChg>
        <pc:cxnChg chg="mod">
          <ac:chgData name="正彰 八木" userId="0ef27fdd03dc4209" providerId="LiveId" clId="{915663FB-09A9-4AEC-A0D5-41F4C1BB6C2B}" dt="2023-10-09T09:11:27.032" v="311" actId="1036"/>
          <ac:cxnSpMkLst>
            <pc:docMk/>
            <pc:sldMk cId="1975705464" sldId="303"/>
            <ac:cxnSpMk id="1029" creationId="{89672AB8-FA50-C532-BB58-678E4F9090B7}"/>
          </ac:cxnSpMkLst>
        </pc:cxnChg>
        <pc:cxnChg chg="mod">
          <ac:chgData name="正彰 八木" userId="0ef27fdd03dc4209" providerId="LiveId" clId="{915663FB-09A9-4AEC-A0D5-41F4C1BB6C2B}" dt="2023-10-09T09:11:27.032" v="311" actId="1036"/>
          <ac:cxnSpMkLst>
            <pc:docMk/>
            <pc:sldMk cId="1975705464" sldId="303"/>
            <ac:cxnSpMk id="1030" creationId="{03D36A6C-58C7-CECD-8228-05543F5A377B}"/>
          </ac:cxnSpMkLst>
        </pc:cxnChg>
      </pc:sldChg>
      <pc:sldChg chg="addSp delSp modSp mod">
        <pc:chgData name="正彰 八木" userId="0ef27fdd03dc4209" providerId="LiveId" clId="{915663FB-09A9-4AEC-A0D5-41F4C1BB6C2B}" dt="2023-10-09T09:28:19.952" v="1031" actId="20577"/>
        <pc:sldMkLst>
          <pc:docMk/>
          <pc:sldMk cId="1051455644" sldId="304"/>
        </pc:sldMkLst>
        <pc:spChg chg="mod">
          <ac:chgData name="正彰 八木" userId="0ef27fdd03dc4209" providerId="LiveId" clId="{915663FB-09A9-4AEC-A0D5-41F4C1BB6C2B}" dt="2023-10-09T09:22:51.223" v="830"/>
          <ac:spMkLst>
            <pc:docMk/>
            <pc:sldMk cId="1051455644" sldId="304"/>
            <ac:spMk id="13" creationId="{C67F83AF-42F6-D742-1801-959228F24175}"/>
          </ac:spMkLst>
        </pc:spChg>
        <pc:spChg chg="mod">
          <ac:chgData name="正彰 八木" userId="0ef27fdd03dc4209" providerId="LiveId" clId="{915663FB-09A9-4AEC-A0D5-41F4C1BB6C2B}" dt="2023-10-09T09:23:07.546" v="833" actId="14100"/>
          <ac:spMkLst>
            <pc:docMk/>
            <pc:sldMk cId="1051455644" sldId="304"/>
            <ac:spMk id="17" creationId="{667C3454-F61E-DB80-9AF6-40EDBF128AE0}"/>
          </ac:spMkLst>
        </pc:spChg>
        <pc:spChg chg="mod">
          <ac:chgData name="正彰 八木" userId="0ef27fdd03dc4209" providerId="LiveId" clId="{915663FB-09A9-4AEC-A0D5-41F4C1BB6C2B}" dt="2023-10-09T09:22:36.815" v="828" actId="14100"/>
          <ac:spMkLst>
            <pc:docMk/>
            <pc:sldMk cId="1051455644" sldId="304"/>
            <ac:spMk id="20" creationId="{B5D8C154-D5DD-59DC-39CA-DA51FAC27D1C}"/>
          </ac:spMkLst>
        </pc:spChg>
        <pc:spChg chg="mod">
          <ac:chgData name="正彰 八木" userId="0ef27fdd03dc4209" providerId="LiveId" clId="{915663FB-09A9-4AEC-A0D5-41F4C1BB6C2B}" dt="2023-10-09T09:23:38.901" v="837" actId="14100"/>
          <ac:spMkLst>
            <pc:docMk/>
            <pc:sldMk cId="1051455644" sldId="304"/>
            <ac:spMk id="23" creationId="{77FA58AB-208D-D76D-BC7A-3E66173B36EF}"/>
          </ac:spMkLst>
        </pc:spChg>
        <pc:spChg chg="mod">
          <ac:chgData name="正彰 八木" userId="0ef27fdd03dc4209" providerId="LiveId" clId="{915663FB-09A9-4AEC-A0D5-41F4C1BB6C2B}" dt="2023-10-09T09:24:03.342" v="839"/>
          <ac:spMkLst>
            <pc:docMk/>
            <pc:sldMk cId="1051455644" sldId="304"/>
            <ac:spMk id="27" creationId="{42022A35-BB42-817E-5D42-218646FD1209}"/>
          </ac:spMkLst>
        </pc:spChg>
        <pc:spChg chg="mod">
          <ac:chgData name="正彰 八木" userId="0ef27fdd03dc4209" providerId="LiveId" clId="{915663FB-09A9-4AEC-A0D5-41F4C1BB6C2B}" dt="2023-10-09T09:24:22.239" v="841"/>
          <ac:spMkLst>
            <pc:docMk/>
            <pc:sldMk cId="1051455644" sldId="304"/>
            <ac:spMk id="31" creationId="{D0E363F2-D4A4-4C8B-D60E-A30C4C56D44F}"/>
          </ac:spMkLst>
        </pc:spChg>
        <pc:spChg chg="add mod">
          <ac:chgData name="正彰 八木" userId="0ef27fdd03dc4209" providerId="LiveId" clId="{915663FB-09A9-4AEC-A0D5-41F4C1BB6C2B}" dt="2023-10-09T09:24:51.038" v="856" actId="164"/>
          <ac:spMkLst>
            <pc:docMk/>
            <pc:sldMk cId="1051455644" sldId="304"/>
            <ac:spMk id="34" creationId="{51C01B7E-8B09-FEEC-F9B6-191A5C06177E}"/>
          </ac:spMkLst>
        </pc:spChg>
        <pc:spChg chg="add mod">
          <ac:chgData name="正彰 八木" userId="0ef27fdd03dc4209" providerId="LiveId" clId="{915663FB-09A9-4AEC-A0D5-41F4C1BB6C2B}" dt="2023-10-09T09:24:51.038" v="856" actId="164"/>
          <ac:spMkLst>
            <pc:docMk/>
            <pc:sldMk cId="1051455644" sldId="304"/>
            <ac:spMk id="35" creationId="{E7956FA0-0EEE-5CAA-5896-572695CC9E08}"/>
          </ac:spMkLst>
        </pc:spChg>
        <pc:spChg chg="add mod">
          <ac:chgData name="正彰 八木" userId="0ef27fdd03dc4209" providerId="LiveId" clId="{915663FB-09A9-4AEC-A0D5-41F4C1BB6C2B}" dt="2023-10-09T09:24:51.038" v="856" actId="164"/>
          <ac:spMkLst>
            <pc:docMk/>
            <pc:sldMk cId="1051455644" sldId="304"/>
            <ac:spMk id="37" creationId="{418B2EBC-A938-853F-F9BD-258B74B88840}"/>
          </ac:spMkLst>
        </pc:spChg>
        <pc:spChg chg="add mod">
          <ac:chgData name="正彰 八木" userId="0ef27fdd03dc4209" providerId="LiveId" clId="{915663FB-09A9-4AEC-A0D5-41F4C1BB6C2B}" dt="2023-10-09T09:27:06.170" v="919" actId="20577"/>
          <ac:spMkLst>
            <pc:docMk/>
            <pc:sldMk cId="1051455644" sldId="304"/>
            <ac:spMk id="39" creationId="{F11442BC-1841-7235-02E2-D71EC42F3905}"/>
          </ac:spMkLst>
        </pc:spChg>
        <pc:spChg chg="add mod">
          <ac:chgData name="正彰 八木" userId="0ef27fdd03dc4209" providerId="LiveId" clId="{915663FB-09A9-4AEC-A0D5-41F4C1BB6C2B}" dt="2023-10-09T09:27:36.076" v="967" actId="20577"/>
          <ac:spMkLst>
            <pc:docMk/>
            <pc:sldMk cId="1051455644" sldId="304"/>
            <ac:spMk id="40" creationId="{034D1087-FADB-2C39-027E-94022561D5E6}"/>
          </ac:spMkLst>
        </pc:spChg>
        <pc:spChg chg="add mod">
          <ac:chgData name="正彰 八木" userId="0ef27fdd03dc4209" providerId="LiveId" clId="{915663FB-09A9-4AEC-A0D5-41F4C1BB6C2B}" dt="2023-10-09T09:28:19.952" v="1031" actId="20577"/>
          <ac:spMkLst>
            <pc:docMk/>
            <pc:sldMk cId="1051455644" sldId="304"/>
            <ac:spMk id="41" creationId="{07FB352D-1372-7A7B-BE91-07E842D6B8CE}"/>
          </ac:spMkLst>
        </pc:spChg>
        <pc:spChg chg="add mod">
          <ac:chgData name="正彰 八木" userId="0ef27fdd03dc4209" providerId="LiveId" clId="{915663FB-09A9-4AEC-A0D5-41F4C1BB6C2B}" dt="2023-10-09T09:27:59.054" v="1012" actId="20577"/>
          <ac:spMkLst>
            <pc:docMk/>
            <pc:sldMk cId="1051455644" sldId="304"/>
            <ac:spMk id="42" creationId="{CFE96E35-871B-B878-4BEA-F1ECCB4E9C52}"/>
          </ac:spMkLst>
        </pc:spChg>
        <pc:spChg chg="mod">
          <ac:chgData name="正彰 八木" userId="0ef27fdd03dc4209" providerId="LiveId" clId="{915663FB-09A9-4AEC-A0D5-41F4C1BB6C2B}" dt="2023-10-09T09:26:12.549" v="874" actId="14100"/>
          <ac:spMkLst>
            <pc:docMk/>
            <pc:sldMk cId="1051455644" sldId="304"/>
            <ac:spMk id="1032" creationId="{2E7B7D5A-58C9-4857-0981-A71FCD3142AC}"/>
          </ac:spMkLst>
        </pc:spChg>
        <pc:spChg chg="mod">
          <ac:chgData name="正彰 八木" userId="0ef27fdd03dc4209" providerId="LiveId" clId="{915663FB-09A9-4AEC-A0D5-41F4C1BB6C2B}" dt="2023-10-09T09:26:12.549" v="874" actId="14100"/>
          <ac:spMkLst>
            <pc:docMk/>
            <pc:sldMk cId="1051455644" sldId="304"/>
            <ac:spMk id="1034" creationId="{08EC45B5-AB72-0CEA-3063-EE84270E7E9D}"/>
          </ac:spMkLst>
        </pc:spChg>
        <pc:spChg chg="del mod">
          <ac:chgData name="正彰 八木" userId="0ef27fdd03dc4209" providerId="LiveId" clId="{915663FB-09A9-4AEC-A0D5-41F4C1BB6C2B}" dt="2023-10-09T09:26:05.155" v="872" actId="478"/>
          <ac:spMkLst>
            <pc:docMk/>
            <pc:sldMk cId="1051455644" sldId="304"/>
            <ac:spMk id="1035" creationId="{B9C4BEC4-E64D-B285-D40B-679AC4B309D2}"/>
          </ac:spMkLst>
        </pc:spChg>
        <pc:spChg chg="del mod">
          <ac:chgData name="正彰 八木" userId="0ef27fdd03dc4209" providerId="LiveId" clId="{915663FB-09A9-4AEC-A0D5-41F4C1BB6C2B}" dt="2023-10-09T09:26:05.155" v="872" actId="478"/>
          <ac:spMkLst>
            <pc:docMk/>
            <pc:sldMk cId="1051455644" sldId="304"/>
            <ac:spMk id="1036" creationId="{4E09413F-6B2B-7BA0-8A3B-C6D1480E7F5C}"/>
          </ac:spMkLst>
        </pc:spChg>
        <pc:spChg chg="mod">
          <ac:chgData name="正彰 八木" userId="0ef27fdd03dc4209" providerId="LiveId" clId="{915663FB-09A9-4AEC-A0D5-41F4C1BB6C2B}" dt="2023-10-09T09:26:29.877" v="876" actId="14100"/>
          <ac:spMkLst>
            <pc:docMk/>
            <pc:sldMk cId="1051455644" sldId="304"/>
            <ac:spMk id="1037" creationId="{9EB2F409-28CC-12B1-3060-66B8E1060C3C}"/>
          </ac:spMkLst>
        </pc:spChg>
        <pc:spChg chg="mod">
          <ac:chgData name="正彰 八木" userId="0ef27fdd03dc4209" providerId="LiveId" clId="{915663FB-09A9-4AEC-A0D5-41F4C1BB6C2B}" dt="2023-10-09T09:27:38.893" v="969" actId="20577"/>
          <ac:spMkLst>
            <pc:docMk/>
            <pc:sldMk cId="1051455644" sldId="304"/>
            <ac:spMk id="1038" creationId="{BF89F645-F992-B65C-9F28-51EDBE9CEC53}"/>
          </ac:spMkLst>
        </pc:spChg>
        <pc:spChg chg="mod">
          <ac:chgData name="正彰 八木" userId="0ef27fdd03dc4209" providerId="LiveId" clId="{915663FB-09A9-4AEC-A0D5-41F4C1BB6C2B}" dt="2023-10-09T09:22:20.376" v="824" actId="20577"/>
          <ac:spMkLst>
            <pc:docMk/>
            <pc:sldMk cId="1051455644" sldId="304"/>
            <ac:spMk id="1052" creationId="{722D4CD7-63FE-EFFB-3CEF-0603A15F474D}"/>
          </ac:spMkLst>
        </pc:spChg>
        <pc:spChg chg="mod">
          <ac:chgData name="正彰 八木" userId="0ef27fdd03dc4209" providerId="LiveId" clId="{915663FB-09A9-4AEC-A0D5-41F4C1BB6C2B}" dt="2023-10-09T09:24:37.719" v="852" actId="20577"/>
          <ac:spMkLst>
            <pc:docMk/>
            <pc:sldMk cId="1051455644" sldId="304"/>
            <ac:spMk id="1064" creationId="{DEBECA8B-8362-87B4-408B-60D02A5E63F3}"/>
          </ac:spMkLst>
        </pc:spChg>
        <pc:grpChg chg="add del">
          <ac:chgData name="正彰 八木" userId="0ef27fdd03dc4209" providerId="LiveId" clId="{915663FB-09A9-4AEC-A0D5-41F4C1BB6C2B}" dt="2023-10-09T09:22:22.362" v="826" actId="478"/>
          <ac:grpSpMkLst>
            <pc:docMk/>
            <pc:sldMk cId="1051455644" sldId="304"/>
            <ac:grpSpMk id="7" creationId="{DEC73BB1-7233-8FD6-9437-05AC5BAC02C1}"/>
          </ac:grpSpMkLst>
        </pc:grpChg>
        <pc:grpChg chg="add mod">
          <ac:chgData name="正彰 八木" userId="0ef27fdd03dc4209" providerId="LiveId" clId="{915663FB-09A9-4AEC-A0D5-41F4C1BB6C2B}" dt="2023-10-09T09:22:43.231" v="829" actId="571"/>
          <ac:grpSpMkLst>
            <pc:docMk/>
            <pc:sldMk cId="1051455644" sldId="304"/>
            <ac:grpSpMk id="11" creationId="{71032AD4-12CE-D1F6-7B74-F20A8CFD99E4}"/>
          </ac:grpSpMkLst>
        </pc:grpChg>
        <pc:grpChg chg="add mod">
          <ac:chgData name="正彰 八木" userId="0ef27fdd03dc4209" providerId="LiveId" clId="{915663FB-09A9-4AEC-A0D5-41F4C1BB6C2B}" dt="2023-10-09T09:22:56.251" v="831" actId="571"/>
          <ac:grpSpMkLst>
            <pc:docMk/>
            <pc:sldMk cId="1051455644" sldId="304"/>
            <ac:grpSpMk id="15" creationId="{368D4F77-6716-6A90-26D8-616D6ED79DD9}"/>
          </ac:grpSpMkLst>
        </pc:grpChg>
        <pc:grpChg chg="add mod">
          <ac:chgData name="正彰 八木" userId="0ef27fdd03dc4209" providerId="LiveId" clId="{915663FB-09A9-4AEC-A0D5-41F4C1BB6C2B}" dt="2023-10-09T09:23:22.382" v="834" actId="571"/>
          <ac:grpSpMkLst>
            <pc:docMk/>
            <pc:sldMk cId="1051455644" sldId="304"/>
            <ac:grpSpMk id="19" creationId="{BD1BD772-BF04-6E02-F7F9-FA5FB93CBFB2}"/>
          </ac:grpSpMkLst>
        </pc:grpChg>
        <pc:grpChg chg="add mod">
          <ac:chgData name="正彰 八木" userId="0ef27fdd03dc4209" providerId="LiveId" clId="{915663FB-09A9-4AEC-A0D5-41F4C1BB6C2B}" dt="2023-10-09T09:23:53.082" v="838" actId="571"/>
          <ac:grpSpMkLst>
            <pc:docMk/>
            <pc:sldMk cId="1051455644" sldId="304"/>
            <ac:grpSpMk id="25" creationId="{2035839D-253B-7556-3C66-C072CBF70150}"/>
          </ac:grpSpMkLst>
        </pc:grpChg>
        <pc:grpChg chg="add mod">
          <ac:chgData name="正彰 八木" userId="0ef27fdd03dc4209" providerId="LiveId" clId="{915663FB-09A9-4AEC-A0D5-41F4C1BB6C2B}" dt="2023-10-09T09:24:13.506" v="840" actId="571"/>
          <ac:grpSpMkLst>
            <pc:docMk/>
            <pc:sldMk cId="1051455644" sldId="304"/>
            <ac:grpSpMk id="29" creationId="{A4D8CD9A-50F5-2BE3-6FB2-67139AA59809}"/>
          </ac:grpSpMkLst>
        </pc:grpChg>
        <pc:grpChg chg="add mod">
          <ac:chgData name="正彰 八木" userId="0ef27fdd03dc4209" providerId="LiveId" clId="{915663FB-09A9-4AEC-A0D5-41F4C1BB6C2B}" dt="2023-10-09T09:24:56.689" v="857" actId="1076"/>
          <ac:grpSpMkLst>
            <pc:docMk/>
            <pc:sldMk cId="1051455644" sldId="304"/>
            <ac:grpSpMk id="38" creationId="{EECE39DC-E15D-01C5-BE5F-FCD74C28DE02}"/>
          </ac:grpSpMkLst>
        </pc:grpChg>
        <pc:grpChg chg="del">
          <ac:chgData name="正彰 八木" userId="0ef27fdd03dc4209" providerId="LiveId" clId="{915663FB-09A9-4AEC-A0D5-41F4C1BB6C2B}" dt="2023-10-09T09:22:01.703" v="813" actId="478"/>
          <ac:grpSpMkLst>
            <pc:docMk/>
            <pc:sldMk cId="1051455644" sldId="304"/>
            <ac:grpSpMk id="47" creationId="{9FD8A0C4-BF40-52BD-27DA-C7EC2CD7485A}"/>
          </ac:grpSpMkLst>
        </pc:grpChg>
        <pc:grpChg chg="del">
          <ac:chgData name="正彰 八木" userId="0ef27fdd03dc4209" providerId="LiveId" clId="{915663FB-09A9-4AEC-A0D5-41F4C1BB6C2B}" dt="2023-10-09T09:22:01.703" v="813" actId="478"/>
          <ac:grpSpMkLst>
            <pc:docMk/>
            <pc:sldMk cId="1051455644" sldId="304"/>
            <ac:grpSpMk id="51" creationId="{DE086A70-1AEB-8D9A-BE58-5F47047FC8B6}"/>
          </ac:grpSpMkLst>
        </pc:grpChg>
        <pc:grpChg chg="del">
          <ac:chgData name="正彰 八木" userId="0ef27fdd03dc4209" providerId="LiveId" clId="{915663FB-09A9-4AEC-A0D5-41F4C1BB6C2B}" dt="2023-10-09T09:22:01.703" v="813" actId="478"/>
          <ac:grpSpMkLst>
            <pc:docMk/>
            <pc:sldMk cId="1051455644" sldId="304"/>
            <ac:grpSpMk id="55" creationId="{9020CC21-8D20-CA1F-6DF8-8B9C3A9F2179}"/>
          </ac:grpSpMkLst>
        </pc:grpChg>
        <pc:grpChg chg="del">
          <ac:chgData name="正彰 八木" userId="0ef27fdd03dc4209" providerId="LiveId" clId="{915663FB-09A9-4AEC-A0D5-41F4C1BB6C2B}" dt="2023-10-09T09:22:01.703" v="813" actId="478"/>
          <ac:grpSpMkLst>
            <pc:docMk/>
            <pc:sldMk cId="1051455644" sldId="304"/>
            <ac:grpSpMk id="1040" creationId="{FCB59973-3001-97D4-5371-9A1891C5E622}"/>
          </ac:grpSpMkLst>
        </pc:grpChg>
        <pc:grpChg chg="del">
          <ac:chgData name="正彰 八木" userId="0ef27fdd03dc4209" providerId="LiveId" clId="{915663FB-09A9-4AEC-A0D5-41F4C1BB6C2B}" dt="2023-10-09T09:22:01.703" v="813" actId="478"/>
          <ac:grpSpMkLst>
            <pc:docMk/>
            <pc:sldMk cId="1051455644" sldId="304"/>
            <ac:grpSpMk id="1045" creationId="{E150F10C-12AD-3E03-2492-070F21039F65}"/>
          </ac:grpSpMkLst>
        </pc:grpChg>
        <pc:grpChg chg="del mod">
          <ac:chgData name="正彰 八木" userId="0ef27fdd03dc4209" providerId="LiveId" clId="{915663FB-09A9-4AEC-A0D5-41F4C1BB6C2B}" dt="2023-10-09T09:24:27.728" v="842" actId="478"/>
          <ac:grpSpMkLst>
            <pc:docMk/>
            <pc:sldMk cId="1051455644" sldId="304"/>
            <ac:grpSpMk id="1050" creationId="{9421D891-2EC0-2920-31E6-06F5F4DC1B4F}"/>
          </ac:grpSpMkLst>
        </pc:grpChg>
        <pc:grpChg chg="del">
          <ac:chgData name="正彰 八木" userId="0ef27fdd03dc4209" providerId="LiveId" clId="{915663FB-09A9-4AEC-A0D5-41F4C1BB6C2B}" dt="2023-10-09T09:24:27.728" v="842" actId="478"/>
          <ac:grpSpMkLst>
            <pc:docMk/>
            <pc:sldMk cId="1051455644" sldId="304"/>
            <ac:grpSpMk id="1054" creationId="{0639A5FD-92EF-F5E2-19BA-8EA7A5AD63EF}"/>
          </ac:grpSpMkLst>
        </pc:grpChg>
        <pc:grpChg chg="mod">
          <ac:chgData name="正彰 八木" userId="0ef27fdd03dc4209" providerId="LiveId" clId="{915663FB-09A9-4AEC-A0D5-41F4C1BB6C2B}" dt="2023-10-09T09:24:31.820" v="843" actId="1076"/>
          <ac:grpSpMkLst>
            <pc:docMk/>
            <pc:sldMk cId="1051455644" sldId="304"/>
            <ac:grpSpMk id="1062" creationId="{0853BC94-4863-CCB0-8F40-B4CE867B114F}"/>
          </ac:grpSpMkLst>
        </pc:grpChg>
        <pc:picChg chg="mod">
          <ac:chgData name="正彰 八木" userId="0ef27fdd03dc4209" providerId="LiveId" clId="{915663FB-09A9-4AEC-A0D5-41F4C1BB6C2B}" dt="2023-10-09T09:22:43.231" v="829" actId="571"/>
          <ac:picMkLst>
            <pc:docMk/>
            <pc:sldMk cId="1051455644" sldId="304"/>
            <ac:picMk id="12" creationId="{5513A62A-5E41-6FBF-AC08-C2AA125F516F}"/>
          </ac:picMkLst>
        </pc:picChg>
        <pc:picChg chg="mod">
          <ac:chgData name="正彰 八木" userId="0ef27fdd03dc4209" providerId="LiveId" clId="{915663FB-09A9-4AEC-A0D5-41F4C1BB6C2B}" dt="2023-10-09T09:22:56.251" v="831" actId="571"/>
          <ac:picMkLst>
            <pc:docMk/>
            <pc:sldMk cId="1051455644" sldId="304"/>
            <ac:picMk id="16" creationId="{CCC774ED-5A42-956B-70F3-CD7E3AE5DFDB}"/>
          </ac:picMkLst>
        </pc:picChg>
        <pc:picChg chg="mod">
          <ac:chgData name="正彰 八木" userId="0ef27fdd03dc4209" providerId="LiveId" clId="{915663FB-09A9-4AEC-A0D5-41F4C1BB6C2B}" dt="2023-10-09T09:23:22.382" v="834" actId="571"/>
          <ac:picMkLst>
            <pc:docMk/>
            <pc:sldMk cId="1051455644" sldId="304"/>
            <ac:picMk id="22" creationId="{402C1900-FE33-7653-535A-3CAA4482D178}"/>
          </ac:picMkLst>
        </pc:picChg>
        <pc:picChg chg="mod">
          <ac:chgData name="正彰 八木" userId="0ef27fdd03dc4209" providerId="LiveId" clId="{915663FB-09A9-4AEC-A0D5-41F4C1BB6C2B}" dt="2023-10-09T09:23:53.082" v="838" actId="571"/>
          <ac:picMkLst>
            <pc:docMk/>
            <pc:sldMk cId="1051455644" sldId="304"/>
            <ac:picMk id="26" creationId="{70165810-D07E-F957-48D9-594951ED6A46}"/>
          </ac:picMkLst>
        </pc:picChg>
        <pc:picChg chg="mod">
          <ac:chgData name="正彰 八木" userId="0ef27fdd03dc4209" providerId="LiveId" clId="{915663FB-09A9-4AEC-A0D5-41F4C1BB6C2B}" dt="2023-10-09T09:24:13.506" v="840" actId="571"/>
          <ac:picMkLst>
            <pc:docMk/>
            <pc:sldMk cId="1051455644" sldId="304"/>
            <ac:picMk id="30" creationId="{96DF2C60-CAAE-B236-31BF-2BE6B85884A5}"/>
          </ac:picMkLst>
        </pc:picChg>
        <pc:cxnChg chg="add mod">
          <ac:chgData name="正彰 八木" userId="0ef27fdd03dc4209" providerId="LiveId" clId="{915663FB-09A9-4AEC-A0D5-41F4C1BB6C2B}" dt="2023-10-09T09:22:43.231" v="829" actId="571"/>
          <ac:cxnSpMkLst>
            <pc:docMk/>
            <pc:sldMk cId="1051455644" sldId="304"/>
            <ac:cxnSpMk id="14" creationId="{16B564E9-1030-9412-EA0C-37C29C6DEAD3}"/>
          </ac:cxnSpMkLst>
        </pc:cxnChg>
        <pc:cxnChg chg="add mod">
          <ac:chgData name="正彰 八木" userId="0ef27fdd03dc4209" providerId="LiveId" clId="{915663FB-09A9-4AEC-A0D5-41F4C1BB6C2B}" dt="2023-10-09T09:22:56.251" v="831" actId="571"/>
          <ac:cxnSpMkLst>
            <pc:docMk/>
            <pc:sldMk cId="1051455644" sldId="304"/>
            <ac:cxnSpMk id="18" creationId="{9A89E8CD-079E-F519-E5DC-5D10FF21AD89}"/>
          </ac:cxnSpMkLst>
        </pc:cxnChg>
        <pc:cxnChg chg="mod">
          <ac:chgData name="正彰 八木" userId="0ef27fdd03dc4209" providerId="LiveId" clId="{915663FB-09A9-4AEC-A0D5-41F4C1BB6C2B}" dt="2023-10-09T09:24:34.856" v="844" actId="14100"/>
          <ac:cxnSpMkLst>
            <pc:docMk/>
            <pc:sldMk cId="1051455644" sldId="304"/>
            <ac:cxnSpMk id="21" creationId="{C06B93B1-7DE7-B5E8-60E6-E16545C69042}"/>
          </ac:cxnSpMkLst>
        </pc:cxnChg>
        <pc:cxnChg chg="add mod">
          <ac:chgData name="正彰 八木" userId="0ef27fdd03dc4209" providerId="LiveId" clId="{915663FB-09A9-4AEC-A0D5-41F4C1BB6C2B}" dt="2023-10-09T09:23:22.382" v="834" actId="571"/>
          <ac:cxnSpMkLst>
            <pc:docMk/>
            <pc:sldMk cId="1051455644" sldId="304"/>
            <ac:cxnSpMk id="24" creationId="{42C9E630-F7F0-F80A-CAFD-9A1BF874B823}"/>
          </ac:cxnSpMkLst>
        </pc:cxnChg>
        <pc:cxnChg chg="add mod">
          <ac:chgData name="正彰 八木" userId="0ef27fdd03dc4209" providerId="LiveId" clId="{915663FB-09A9-4AEC-A0D5-41F4C1BB6C2B}" dt="2023-10-09T09:23:53.082" v="838" actId="571"/>
          <ac:cxnSpMkLst>
            <pc:docMk/>
            <pc:sldMk cId="1051455644" sldId="304"/>
            <ac:cxnSpMk id="28" creationId="{40B3903D-9C86-F86D-0F36-35B1F846F232}"/>
          </ac:cxnSpMkLst>
        </pc:cxnChg>
        <pc:cxnChg chg="add mod">
          <ac:chgData name="正彰 八木" userId="0ef27fdd03dc4209" providerId="LiveId" clId="{915663FB-09A9-4AEC-A0D5-41F4C1BB6C2B}" dt="2023-10-09T09:24:13.506" v="840" actId="571"/>
          <ac:cxnSpMkLst>
            <pc:docMk/>
            <pc:sldMk cId="1051455644" sldId="304"/>
            <ac:cxnSpMk id="32" creationId="{CC8F5D16-EBBB-DCD7-53D6-3FC194EB4AD7}"/>
          </ac:cxnSpMkLst>
        </pc:cxnChg>
        <pc:cxnChg chg="mod">
          <ac:chgData name="正彰 八木" userId="0ef27fdd03dc4209" providerId="LiveId" clId="{915663FB-09A9-4AEC-A0D5-41F4C1BB6C2B}" dt="2023-10-09T09:22:22.362" v="826" actId="478"/>
          <ac:cxnSpMkLst>
            <pc:docMk/>
            <pc:sldMk cId="1051455644" sldId="304"/>
            <ac:cxnSpMk id="36" creationId="{C26C39BA-8117-0EDD-6A42-EC18EDA829B8}"/>
          </ac:cxnSpMkLst>
        </pc:cxnChg>
        <pc:cxnChg chg="del mod">
          <ac:chgData name="正彰 八木" userId="0ef27fdd03dc4209" providerId="LiveId" clId="{915663FB-09A9-4AEC-A0D5-41F4C1BB6C2B}" dt="2023-10-09T09:22:01.703" v="813" actId="478"/>
          <ac:cxnSpMkLst>
            <pc:docMk/>
            <pc:sldMk cId="1051455644" sldId="304"/>
            <ac:cxnSpMk id="50" creationId="{113406EA-B7BF-B6D8-3E46-740B6F5020DB}"/>
          </ac:cxnSpMkLst>
        </pc:cxnChg>
        <pc:cxnChg chg="del mod">
          <ac:chgData name="正彰 八木" userId="0ef27fdd03dc4209" providerId="LiveId" clId="{915663FB-09A9-4AEC-A0D5-41F4C1BB6C2B}" dt="2023-10-09T09:22:01.703" v="813" actId="478"/>
          <ac:cxnSpMkLst>
            <pc:docMk/>
            <pc:sldMk cId="1051455644" sldId="304"/>
            <ac:cxnSpMk id="54" creationId="{83AF143D-2924-239F-4954-942857F0D8C2}"/>
          </ac:cxnSpMkLst>
        </pc:cxnChg>
        <pc:cxnChg chg="del mod">
          <ac:chgData name="正彰 八木" userId="0ef27fdd03dc4209" providerId="LiveId" clId="{915663FB-09A9-4AEC-A0D5-41F4C1BB6C2B}" dt="2023-10-09T09:22:01.703" v="813" actId="478"/>
          <ac:cxnSpMkLst>
            <pc:docMk/>
            <pc:sldMk cId="1051455644" sldId="304"/>
            <ac:cxnSpMk id="58" creationId="{B978B1A6-F732-B1ED-DA95-226C5DFC466D}"/>
          </ac:cxnSpMkLst>
        </pc:cxnChg>
        <pc:cxnChg chg="del mod">
          <ac:chgData name="正彰 八木" userId="0ef27fdd03dc4209" providerId="LiveId" clId="{915663FB-09A9-4AEC-A0D5-41F4C1BB6C2B}" dt="2023-10-09T09:22:01.703" v="813" actId="478"/>
          <ac:cxnSpMkLst>
            <pc:docMk/>
            <pc:sldMk cId="1051455644" sldId="304"/>
            <ac:cxnSpMk id="1043" creationId="{021A13B0-D081-5C82-73C4-BAF5F1AD13D1}"/>
          </ac:cxnSpMkLst>
        </pc:cxnChg>
        <pc:cxnChg chg="del mod">
          <ac:chgData name="正彰 八木" userId="0ef27fdd03dc4209" providerId="LiveId" clId="{915663FB-09A9-4AEC-A0D5-41F4C1BB6C2B}" dt="2023-10-09T09:22:01.703" v="813" actId="478"/>
          <ac:cxnSpMkLst>
            <pc:docMk/>
            <pc:sldMk cId="1051455644" sldId="304"/>
            <ac:cxnSpMk id="1049" creationId="{46A8DAE1-98F5-ADDB-9A95-0358BD3FB45C}"/>
          </ac:cxnSpMkLst>
        </pc:cxnChg>
        <pc:cxnChg chg="del mod">
          <ac:chgData name="正彰 八木" userId="0ef27fdd03dc4209" providerId="LiveId" clId="{915663FB-09A9-4AEC-A0D5-41F4C1BB6C2B}" dt="2023-10-09T09:22:01.703" v="813" actId="478"/>
          <ac:cxnSpMkLst>
            <pc:docMk/>
            <pc:sldMk cId="1051455644" sldId="304"/>
            <ac:cxnSpMk id="1053" creationId="{D7E12CD3-07E1-9340-8508-9094659B4086}"/>
          </ac:cxnSpMkLst>
        </pc:cxnChg>
        <pc:cxnChg chg="del mod">
          <ac:chgData name="正彰 八木" userId="0ef27fdd03dc4209" providerId="LiveId" clId="{915663FB-09A9-4AEC-A0D5-41F4C1BB6C2B}" dt="2023-10-09T09:24:27.728" v="842" actId="478"/>
          <ac:cxnSpMkLst>
            <pc:docMk/>
            <pc:sldMk cId="1051455644" sldId="304"/>
            <ac:cxnSpMk id="1057" creationId="{9AAA845C-E689-4DC3-8C70-9B2CFEA82C5A}"/>
          </ac:cxnSpMkLst>
        </pc:cxnChg>
        <pc:cxnChg chg="mod">
          <ac:chgData name="正彰 八木" userId="0ef27fdd03dc4209" providerId="LiveId" clId="{915663FB-09A9-4AEC-A0D5-41F4C1BB6C2B}" dt="2023-10-09T09:24:31.820" v="843" actId="1076"/>
          <ac:cxnSpMkLst>
            <pc:docMk/>
            <pc:sldMk cId="1051455644" sldId="304"/>
            <ac:cxnSpMk id="1065" creationId="{AE5F3665-B402-29C6-D746-B16457CB97F2}"/>
          </ac:cxnSpMkLst>
        </pc:cxnChg>
      </pc:sldChg>
      <pc:sldChg chg="add del">
        <pc:chgData name="正彰 八木" userId="0ef27fdd03dc4209" providerId="LiveId" clId="{915663FB-09A9-4AEC-A0D5-41F4C1BB6C2B}" dt="2023-10-09T07:21:02.307" v="246" actId="47"/>
        <pc:sldMkLst>
          <pc:docMk/>
          <pc:sldMk cId="1817023636" sldId="305"/>
        </pc:sldMkLst>
      </pc:sldChg>
      <pc:sldChg chg="addSp modSp add mod">
        <pc:chgData name="正彰 八木" userId="0ef27fdd03dc4209" providerId="LiveId" clId="{915663FB-09A9-4AEC-A0D5-41F4C1BB6C2B}" dt="2023-10-09T09:19:53.994" v="811" actId="14100"/>
        <pc:sldMkLst>
          <pc:docMk/>
          <pc:sldMk cId="3691705228" sldId="305"/>
        </pc:sldMkLst>
        <pc:spChg chg="add mod">
          <ac:chgData name="正彰 八木" userId="0ef27fdd03dc4209" providerId="LiveId" clId="{915663FB-09A9-4AEC-A0D5-41F4C1BB6C2B}" dt="2023-10-09T09:15:23.998" v="417" actId="207"/>
          <ac:spMkLst>
            <pc:docMk/>
            <pc:sldMk cId="3691705228" sldId="305"/>
            <ac:spMk id="36" creationId="{7F3FA22A-6FBF-37FD-409A-942B5E99E041}"/>
          </ac:spMkLst>
        </pc:spChg>
        <pc:spChg chg="add mod">
          <ac:chgData name="正彰 八木" userId="0ef27fdd03dc4209" providerId="LiveId" clId="{915663FB-09A9-4AEC-A0D5-41F4C1BB6C2B}" dt="2023-10-09T09:16:30.919" v="423" actId="1582"/>
          <ac:spMkLst>
            <pc:docMk/>
            <pc:sldMk cId="3691705228" sldId="305"/>
            <ac:spMk id="47" creationId="{53E6AC9C-92B2-95E7-0136-19F1A67BFBB0}"/>
          </ac:spMkLst>
        </pc:spChg>
        <pc:spChg chg="add mod">
          <ac:chgData name="正彰 八木" userId="0ef27fdd03dc4209" providerId="LiveId" clId="{915663FB-09A9-4AEC-A0D5-41F4C1BB6C2B}" dt="2023-10-09T09:16:32.925" v="424" actId="571"/>
          <ac:spMkLst>
            <pc:docMk/>
            <pc:sldMk cId="3691705228" sldId="305"/>
            <ac:spMk id="48" creationId="{6ED9C1F7-121C-A35C-CCF2-38E7ABCF8615}"/>
          </ac:spMkLst>
        </pc:spChg>
        <pc:spChg chg="add mod">
          <ac:chgData name="正彰 八木" userId="0ef27fdd03dc4209" providerId="LiveId" clId="{915663FB-09A9-4AEC-A0D5-41F4C1BB6C2B}" dt="2023-10-09T09:16:37.549" v="425" actId="571"/>
          <ac:spMkLst>
            <pc:docMk/>
            <pc:sldMk cId="3691705228" sldId="305"/>
            <ac:spMk id="52" creationId="{05C6B9DA-FAC2-7136-95AC-0D13338DE139}"/>
          </ac:spMkLst>
        </pc:spChg>
        <pc:spChg chg="add mod">
          <ac:chgData name="正彰 八木" userId="0ef27fdd03dc4209" providerId="LiveId" clId="{915663FB-09A9-4AEC-A0D5-41F4C1BB6C2B}" dt="2023-10-09T09:16:37.549" v="425" actId="571"/>
          <ac:spMkLst>
            <pc:docMk/>
            <pc:sldMk cId="3691705228" sldId="305"/>
            <ac:spMk id="54" creationId="{69A2AC5E-9D4E-1AE8-B61A-D3F032AFD2B4}"/>
          </ac:spMkLst>
        </pc:spChg>
        <pc:spChg chg="add mod">
          <ac:chgData name="正彰 八木" userId="0ef27fdd03dc4209" providerId="LiveId" clId="{915663FB-09A9-4AEC-A0D5-41F4C1BB6C2B}" dt="2023-10-09T09:16:47.422" v="429" actId="1076"/>
          <ac:spMkLst>
            <pc:docMk/>
            <pc:sldMk cId="3691705228" sldId="305"/>
            <ac:spMk id="55" creationId="{F6364E7E-66E0-B536-B934-E11643B0D14C}"/>
          </ac:spMkLst>
        </pc:spChg>
        <pc:spChg chg="add mod">
          <ac:chgData name="正彰 八木" userId="0ef27fdd03dc4209" providerId="LiveId" clId="{915663FB-09A9-4AEC-A0D5-41F4C1BB6C2B}" dt="2023-10-09T09:16:47.422" v="429" actId="1076"/>
          <ac:spMkLst>
            <pc:docMk/>
            <pc:sldMk cId="3691705228" sldId="305"/>
            <ac:spMk id="56" creationId="{FB95410F-5814-4BEE-0906-527DE16F1170}"/>
          </ac:spMkLst>
        </pc:spChg>
        <pc:spChg chg="add mod">
          <ac:chgData name="正彰 八木" userId="0ef27fdd03dc4209" providerId="LiveId" clId="{915663FB-09A9-4AEC-A0D5-41F4C1BB6C2B}" dt="2023-10-09T09:19:20.473" v="804" actId="20577"/>
          <ac:spMkLst>
            <pc:docMk/>
            <pc:sldMk cId="3691705228" sldId="305"/>
            <ac:spMk id="1045" creationId="{884CB931-2EF2-F6A0-10ED-376DD58B6452}"/>
          </ac:spMkLst>
        </pc:spChg>
        <pc:grpChg chg="mod">
          <ac:chgData name="正彰 八木" userId="0ef27fdd03dc4209" providerId="LiveId" clId="{915663FB-09A9-4AEC-A0D5-41F4C1BB6C2B}" dt="2023-10-09T09:16:42.918" v="428" actId="1076"/>
          <ac:grpSpMkLst>
            <pc:docMk/>
            <pc:sldMk cId="3691705228" sldId="305"/>
            <ac:grpSpMk id="1026" creationId="{68D41727-AA41-3DE0-B735-C6BDBA77C568}"/>
          </ac:grpSpMkLst>
        </pc:grpChg>
        <pc:cxnChg chg="add mod">
          <ac:chgData name="正彰 八木" userId="0ef27fdd03dc4209" providerId="LiveId" clId="{915663FB-09A9-4AEC-A0D5-41F4C1BB6C2B}" dt="2023-10-09T09:16:59.485" v="432" actId="208"/>
          <ac:cxnSpMkLst>
            <pc:docMk/>
            <pc:sldMk cId="3691705228" sldId="305"/>
            <ac:cxnSpMk id="58" creationId="{7028AA1C-BB25-D9B7-7941-E18342710BE8}"/>
          </ac:cxnSpMkLst>
        </pc:cxnChg>
        <pc:cxnChg chg="add mod">
          <ac:chgData name="正彰 八木" userId="0ef27fdd03dc4209" providerId="LiveId" clId="{915663FB-09A9-4AEC-A0D5-41F4C1BB6C2B}" dt="2023-10-09T09:17:05.403" v="435" actId="14100"/>
          <ac:cxnSpMkLst>
            <pc:docMk/>
            <pc:sldMk cId="3691705228" sldId="305"/>
            <ac:cxnSpMk id="60" creationId="{E6315FF1-71C6-6AFC-2CF5-4588B9348E7F}"/>
          </ac:cxnSpMkLst>
        </pc:cxnChg>
        <pc:cxnChg chg="mod">
          <ac:chgData name="正彰 八木" userId="0ef27fdd03dc4209" providerId="LiveId" clId="{915663FB-09A9-4AEC-A0D5-41F4C1BB6C2B}" dt="2023-10-09T09:16:42.918" v="428" actId="1076"/>
          <ac:cxnSpMkLst>
            <pc:docMk/>
            <pc:sldMk cId="3691705228" sldId="305"/>
            <ac:cxnSpMk id="1030" creationId="{03D36A6C-58C7-CECD-8228-05543F5A377B}"/>
          </ac:cxnSpMkLst>
        </pc:cxnChg>
        <pc:cxnChg chg="add mod">
          <ac:chgData name="正彰 八木" userId="0ef27fdd03dc4209" providerId="LiveId" clId="{915663FB-09A9-4AEC-A0D5-41F4C1BB6C2B}" dt="2023-10-09T09:17:10.050" v="438" actId="14100"/>
          <ac:cxnSpMkLst>
            <pc:docMk/>
            <pc:sldMk cId="3691705228" sldId="305"/>
            <ac:cxnSpMk id="1041" creationId="{DF6981E1-6F3B-670F-C65C-6259B34C6BE8}"/>
          </ac:cxnSpMkLst>
        </pc:cxnChg>
        <pc:cxnChg chg="add mod">
          <ac:chgData name="正彰 八木" userId="0ef27fdd03dc4209" providerId="LiveId" clId="{915663FB-09A9-4AEC-A0D5-41F4C1BB6C2B}" dt="2023-10-09T09:19:43.262" v="807" actId="14100"/>
          <ac:cxnSpMkLst>
            <pc:docMk/>
            <pc:sldMk cId="3691705228" sldId="305"/>
            <ac:cxnSpMk id="1048" creationId="{C946B18D-68AE-D0CA-1073-D908C9241D0D}"/>
          </ac:cxnSpMkLst>
        </pc:cxnChg>
        <pc:cxnChg chg="add mod">
          <ac:chgData name="正彰 八木" userId="0ef27fdd03dc4209" providerId="LiveId" clId="{915663FB-09A9-4AEC-A0D5-41F4C1BB6C2B}" dt="2023-10-09T09:19:53.994" v="811" actId="14100"/>
          <ac:cxnSpMkLst>
            <pc:docMk/>
            <pc:sldMk cId="3691705228" sldId="305"/>
            <ac:cxnSpMk id="1050" creationId="{396082AB-25D1-F561-2402-03ED3ABB74DE}"/>
          </ac:cxnSpMkLst>
        </pc:cxnChg>
      </pc:sldChg>
      <pc:sldChg chg="add del">
        <pc:chgData name="正彰 八木" userId="0ef27fdd03dc4209" providerId="LiveId" clId="{915663FB-09A9-4AEC-A0D5-41F4C1BB6C2B}" dt="2023-10-09T09:28:31.026" v="1032" actId="47"/>
        <pc:sldMkLst>
          <pc:docMk/>
          <pc:sldMk cId="3624444440" sldId="30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66F3E9-CD05-4120-8E63-E59ADBEC5015}" type="datetimeFigureOut">
              <a:rPr kumimoji="1" lang="ja-JP" altLang="en-US" smtClean="0"/>
              <a:t>2023/10/9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AB2AA-76C0-45DD-A8B9-5EFBE3142F9D}" type="slidenum">
              <a:rPr kumimoji="1" lang="ja-JP" altLang="en-US" smtClean="0"/>
              <a:t>‹#›</a:t>
            </a:fld>
            <a:endParaRPr kumimoji="1" lang="ja-JP" altLang="en-US"/>
          </a:p>
        </p:txBody>
      </p:sp>
    </p:spTree>
    <p:extLst>
      <p:ext uri="{BB962C8B-B14F-4D97-AF65-F5344CB8AC3E}">
        <p14:creationId xmlns:p14="http://schemas.microsoft.com/office/powerpoint/2010/main" val="16639356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30A737C3-71A7-DEE3-D425-AE3051132A8B}"/>
              </a:ext>
            </a:extLst>
          </p:cNvPr>
          <p:cNvSpPr>
            <a:spLocks noGrp="1"/>
          </p:cNvSpPr>
          <p:nvPr>
            <p:ph type="subTitle" idx="1"/>
          </p:nvPr>
        </p:nvSpPr>
        <p:spPr>
          <a:xfrm>
            <a:off x="6096000" y="3602038"/>
            <a:ext cx="6096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566ABD9-2E35-5C61-B773-8CF757AEEADC}"/>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28214EB6-E9A8-B1C5-B52B-C635B7522C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6BD42A-DBF9-12D2-8EEE-0DFDD963EA25}"/>
              </a:ext>
            </a:extLst>
          </p:cNvPr>
          <p:cNvSpPr>
            <a:spLocks noGrp="1"/>
          </p:cNvSpPr>
          <p:nvPr>
            <p:ph type="sldNum" sz="quarter" idx="12"/>
          </p:nvPr>
        </p:nvSpPr>
        <p:spPr/>
        <p:txBody>
          <a:bodyPr/>
          <a:lstStyle/>
          <a:p>
            <a:fld id="{2D47C981-C9AC-4FB6-BDCE-186A5C2BF050}"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4701EC7C-FF5D-35F2-04F3-AD8D67A9C316}"/>
              </a:ext>
            </a:extLst>
          </p:cNvPr>
          <p:cNvSpPr/>
          <p:nvPr userDrawn="1"/>
        </p:nvSpPr>
        <p:spPr>
          <a:xfrm>
            <a:off x="0" y="0"/>
            <a:ext cx="6096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EEC2129-7F3D-CBA9-C8AA-1B05F645ADAB}"/>
              </a:ext>
            </a:extLst>
          </p:cNvPr>
          <p:cNvSpPr>
            <a:spLocks noGrp="1"/>
          </p:cNvSpPr>
          <p:nvPr>
            <p:ph type="ctrTitle"/>
          </p:nvPr>
        </p:nvSpPr>
        <p:spPr>
          <a:xfrm>
            <a:off x="0" y="1122363"/>
            <a:ext cx="6096000" cy="2387600"/>
          </a:xfrm>
        </p:spPr>
        <p:txBody>
          <a:bodyPr anchor="b"/>
          <a:lstStyle>
            <a:lvl1pPr algn="ctr">
              <a:defRPr sz="6000">
                <a:solidFill>
                  <a:schemeClr val="bg1"/>
                </a:solidFill>
              </a:defRPr>
            </a:lvl1pPr>
          </a:lstStyle>
          <a:p>
            <a:r>
              <a:rPr kumimoji="1" lang="ja-JP" altLang="en-US"/>
              <a:t>マスター タイトルの書式設定</a:t>
            </a:r>
          </a:p>
        </p:txBody>
      </p:sp>
    </p:spTree>
    <p:extLst>
      <p:ext uri="{BB962C8B-B14F-4D97-AF65-F5344CB8AC3E}">
        <p14:creationId xmlns:p14="http://schemas.microsoft.com/office/powerpoint/2010/main" val="302843574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028110-B943-7680-AA2A-4C6547DC8EF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2E5C09B-1E02-77DE-DAE5-21E6DB1D85D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79FA29-5A88-D605-FFC8-541CDE25FB39}"/>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365B1D6A-AE74-4AB6-D218-B279BB3755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9734EBF-EB4E-BBCB-B2A0-35844EF626FC}"/>
              </a:ext>
            </a:extLst>
          </p:cNvPr>
          <p:cNvSpPr>
            <a:spLocks noGrp="1"/>
          </p:cNvSpPr>
          <p:nvPr>
            <p:ph type="sldNum" sz="quarter" idx="12"/>
          </p:nvPr>
        </p:nvSpPr>
        <p:spPr/>
        <p:txBody>
          <a:bodyPr/>
          <a:lstStyle/>
          <a:p>
            <a:fld id="{2D47C981-C9AC-4FB6-BDCE-186A5C2BF050}" type="slidenum">
              <a:rPr kumimoji="1" lang="ja-JP" altLang="en-US" smtClean="0"/>
              <a:t>‹#›</a:t>
            </a:fld>
            <a:endParaRPr kumimoji="1" lang="ja-JP" altLang="en-US"/>
          </a:p>
        </p:txBody>
      </p:sp>
    </p:spTree>
    <p:extLst>
      <p:ext uri="{BB962C8B-B14F-4D97-AF65-F5344CB8AC3E}">
        <p14:creationId xmlns:p14="http://schemas.microsoft.com/office/powerpoint/2010/main" val="1080761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4ABDA3E-9A49-D9A8-BE98-0EF263FF617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1F20CC1-4446-A561-9677-BAD9F19E4F1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7EA70A4-25DB-583D-A9FA-8BC562BFBEAB}"/>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B8AA50CD-D108-2AAD-BA3B-6BC07ABE9A0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A190A32-2929-9021-6C71-A8527AE158BA}"/>
              </a:ext>
            </a:extLst>
          </p:cNvPr>
          <p:cNvSpPr>
            <a:spLocks noGrp="1"/>
          </p:cNvSpPr>
          <p:nvPr>
            <p:ph type="sldNum" sz="quarter" idx="12"/>
          </p:nvPr>
        </p:nvSpPr>
        <p:spPr/>
        <p:txBody>
          <a:bodyPr/>
          <a:lstStyle/>
          <a:p>
            <a:fld id="{2D47C981-C9AC-4FB6-BDCE-186A5C2BF050}" type="slidenum">
              <a:rPr kumimoji="1" lang="ja-JP" altLang="en-US" smtClean="0"/>
              <a:t>‹#›</a:t>
            </a:fld>
            <a:endParaRPr kumimoji="1" lang="ja-JP" altLang="en-US"/>
          </a:p>
        </p:txBody>
      </p:sp>
    </p:spTree>
    <p:extLst>
      <p:ext uri="{BB962C8B-B14F-4D97-AF65-F5344CB8AC3E}">
        <p14:creationId xmlns:p14="http://schemas.microsoft.com/office/powerpoint/2010/main" val="1641646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244B5C-B233-DB33-C2FE-EB1EB9C0CF2E}"/>
              </a:ext>
            </a:extLst>
          </p:cNvPr>
          <p:cNvSpPr>
            <a:spLocks noGrp="1"/>
          </p:cNvSpPr>
          <p:nvPr>
            <p:ph type="title"/>
          </p:nvPr>
        </p:nvSpPr>
        <p:spPr>
          <a:xfrm>
            <a:off x="334963" y="292964"/>
            <a:ext cx="11522075" cy="479394"/>
          </a:xfrm>
        </p:spPr>
        <p:txBody>
          <a:bodyPr>
            <a:noAutofit/>
          </a:bodyPr>
          <a:lstStyle>
            <a:lvl1pPr>
              <a:defRPr sz="2400"/>
            </a:lvl1pPr>
          </a:lstStyle>
          <a:p>
            <a:r>
              <a:rPr kumimoji="1" lang="ja-JP" altLang="en-US"/>
              <a:t>マスター タイトルの書式設定</a:t>
            </a:r>
          </a:p>
        </p:txBody>
      </p:sp>
      <p:sp>
        <p:nvSpPr>
          <p:cNvPr id="6" name="スライド番号プレースホルダー 5">
            <a:extLst>
              <a:ext uri="{FF2B5EF4-FFF2-40B4-BE49-F238E27FC236}">
                <a16:creationId xmlns:a16="http://schemas.microsoft.com/office/drawing/2014/main" id="{80A36F4B-298F-3BA3-2BD3-521768BAC418}"/>
              </a:ext>
            </a:extLst>
          </p:cNvPr>
          <p:cNvSpPr>
            <a:spLocks noGrp="1"/>
          </p:cNvSpPr>
          <p:nvPr>
            <p:ph type="sldNum" sz="quarter" idx="12"/>
          </p:nvPr>
        </p:nvSpPr>
        <p:spPr>
          <a:xfrm>
            <a:off x="11688763" y="6494138"/>
            <a:ext cx="503237" cy="292964"/>
          </a:xfrm>
        </p:spPr>
        <p:txBody>
          <a:bodyPr/>
          <a:lstStyle/>
          <a:p>
            <a:fld id="{2D47C981-C9AC-4FB6-BDCE-186A5C2BF050}"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0B5599E7-F9BA-0EEC-851A-856F60F7C0F0}"/>
              </a:ext>
            </a:extLst>
          </p:cNvPr>
          <p:cNvSpPr/>
          <p:nvPr userDrawn="1"/>
        </p:nvSpPr>
        <p:spPr>
          <a:xfrm>
            <a:off x="0" y="-1"/>
            <a:ext cx="12192000" cy="2929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9">
            <a:extLst>
              <a:ext uri="{FF2B5EF4-FFF2-40B4-BE49-F238E27FC236}">
                <a16:creationId xmlns:a16="http://schemas.microsoft.com/office/drawing/2014/main" id="{F4F35D70-C6B7-83F7-4BCC-026A9B9EC82F}"/>
              </a:ext>
            </a:extLst>
          </p:cNvPr>
          <p:cNvSpPr>
            <a:spLocks noGrp="1"/>
          </p:cNvSpPr>
          <p:nvPr>
            <p:ph type="body" sz="quarter" idx="13" hasCustomPrompt="1"/>
          </p:nvPr>
        </p:nvSpPr>
        <p:spPr>
          <a:xfrm>
            <a:off x="334963" y="779538"/>
            <a:ext cx="11522074" cy="578746"/>
          </a:xfrm>
        </p:spPr>
        <p:txBody>
          <a:bodyPr>
            <a:normAutofit/>
          </a:bodyPr>
          <a:lstStyle>
            <a:lvl1pPr marL="0" indent="0">
              <a:buNone/>
              <a:defRPr sz="1800"/>
            </a:lvl1pPr>
          </a:lstStyle>
          <a:p>
            <a:pPr lvl="0"/>
            <a:r>
              <a:rPr kumimoji="1" lang="ja-JP" altLang="en-US" dirty="0"/>
              <a:t>リードメッセージ</a:t>
            </a:r>
          </a:p>
        </p:txBody>
      </p:sp>
      <p:cxnSp>
        <p:nvCxnSpPr>
          <p:cNvPr id="12" name="直線コネクタ 11">
            <a:extLst>
              <a:ext uri="{FF2B5EF4-FFF2-40B4-BE49-F238E27FC236}">
                <a16:creationId xmlns:a16="http://schemas.microsoft.com/office/drawing/2014/main" id="{E8AAB219-9CA4-BF44-20FD-63DC350982C1}"/>
              </a:ext>
            </a:extLst>
          </p:cNvPr>
          <p:cNvCxnSpPr>
            <a:cxnSpLocks/>
          </p:cNvCxnSpPr>
          <p:nvPr userDrawn="1"/>
        </p:nvCxnSpPr>
        <p:spPr>
          <a:xfrm>
            <a:off x="334963" y="355738"/>
            <a:ext cx="0" cy="127775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0DDC8CE7-EB4E-C04C-81C1-2BB6AE1CB0EB}"/>
              </a:ext>
            </a:extLst>
          </p:cNvPr>
          <p:cNvCxnSpPr>
            <a:cxnSpLocks/>
          </p:cNvCxnSpPr>
          <p:nvPr userDrawn="1"/>
        </p:nvCxnSpPr>
        <p:spPr>
          <a:xfrm flipH="1">
            <a:off x="184042" y="1384917"/>
            <a:ext cx="193772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テキスト プレースホルダー 9">
            <a:extLst>
              <a:ext uri="{FF2B5EF4-FFF2-40B4-BE49-F238E27FC236}">
                <a16:creationId xmlns:a16="http://schemas.microsoft.com/office/drawing/2014/main" id="{C7D1EC86-AB30-1EA5-C883-CD7FB43EDC22}"/>
              </a:ext>
            </a:extLst>
          </p:cNvPr>
          <p:cNvSpPr>
            <a:spLocks noGrp="1"/>
          </p:cNvSpPr>
          <p:nvPr>
            <p:ph type="body" sz="quarter" idx="14" hasCustomPrompt="1"/>
          </p:nvPr>
        </p:nvSpPr>
        <p:spPr>
          <a:xfrm>
            <a:off x="334963" y="0"/>
            <a:ext cx="11522074" cy="292962"/>
          </a:xfrm>
        </p:spPr>
        <p:txBody>
          <a:bodyPr anchor="ctr">
            <a:normAutofit/>
          </a:bodyPr>
          <a:lstStyle>
            <a:lvl1pPr marL="0" indent="0">
              <a:buNone/>
              <a:defRPr sz="1200">
                <a:solidFill>
                  <a:schemeClr val="bg2"/>
                </a:solidFill>
              </a:defRPr>
            </a:lvl1pPr>
          </a:lstStyle>
          <a:p>
            <a:pPr lvl="0"/>
            <a:r>
              <a:rPr kumimoji="1" lang="ja-JP" altLang="en-US" dirty="0"/>
              <a:t>セクションタイトル</a:t>
            </a:r>
          </a:p>
        </p:txBody>
      </p:sp>
    </p:spTree>
    <p:extLst>
      <p:ext uri="{BB962C8B-B14F-4D97-AF65-F5344CB8AC3E}">
        <p14:creationId xmlns:p14="http://schemas.microsoft.com/office/powerpoint/2010/main" val="4034520916"/>
      </p:ext>
    </p:extLst>
  </p:cSld>
  <p:clrMapOvr>
    <a:masterClrMapping/>
  </p:clrMapOvr>
  <p:extLst>
    <p:ext uri="{DCECCB84-F9BA-43D5-87BE-67443E8EF086}">
      <p15:sldGuideLst xmlns:p15="http://schemas.microsoft.com/office/powerpoint/2012/main">
        <p15:guide id="2" pos="211" userDrawn="1">
          <p15:clr>
            <a:srgbClr val="FBAE40"/>
          </p15:clr>
        </p15:guide>
        <p15:guide id="3" orient="horz" pos="913" userDrawn="1">
          <p15:clr>
            <a:srgbClr val="FBAE40"/>
          </p15:clr>
        </p15:guide>
        <p15:guide id="4" orient="horz" pos="4088" userDrawn="1">
          <p15:clr>
            <a:srgbClr val="FBAE40"/>
          </p15:clr>
        </p15:guide>
        <p15:guide id="6" pos="746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7" name="スライド番号プレースホルダー 5">
            <a:extLst>
              <a:ext uri="{FF2B5EF4-FFF2-40B4-BE49-F238E27FC236}">
                <a16:creationId xmlns:a16="http://schemas.microsoft.com/office/drawing/2014/main" id="{F312A010-ACDE-6070-F494-0CF233A60487}"/>
              </a:ext>
            </a:extLst>
          </p:cNvPr>
          <p:cNvSpPr>
            <a:spLocks noGrp="1"/>
          </p:cNvSpPr>
          <p:nvPr>
            <p:ph type="sldNum" sz="quarter" idx="12"/>
          </p:nvPr>
        </p:nvSpPr>
        <p:spPr>
          <a:xfrm>
            <a:off x="11353799" y="6565036"/>
            <a:ext cx="503237" cy="292964"/>
          </a:xfrm>
        </p:spPr>
        <p:txBody>
          <a:bodyPr/>
          <a:lstStyle/>
          <a:p>
            <a:fld id="{2D47C981-C9AC-4FB6-BDCE-186A5C2BF050}" type="slidenum">
              <a:rPr kumimoji="1" lang="ja-JP" altLang="en-US" smtClean="0"/>
              <a:t>‹#›</a:t>
            </a:fld>
            <a:endParaRPr kumimoji="1" lang="ja-JP" altLang="en-US"/>
          </a:p>
        </p:txBody>
      </p:sp>
      <p:sp>
        <p:nvSpPr>
          <p:cNvPr id="10" name="テキスト プレースホルダー 9">
            <a:extLst>
              <a:ext uri="{FF2B5EF4-FFF2-40B4-BE49-F238E27FC236}">
                <a16:creationId xmlns:a16="http://schemas.microsoft.com/office/drawing/2014/main" id="{304755C0-00E5-2749-28DA-DEB409D4D47C}"/>
              </a:ext>
            </a:extLst>
          </p:cNvPr>
          <p:cNvSpPr>
            <a:spLocks noGrp="1"/>
          </p:cNvSpPr>
          <p:nvPr>
            <p:ph type="body" sz="quarter" idx="13" hasCustomPrompt="1"/>
          </p:nvPr>
        </p:nvSpPr>
        <p:spPr>
          <a:xfrm>
            <a:off x="1595438" y="1449387"/>
            <a:ext cx="9001125" cy="3959225"/>
          </a:xfrm>
          <a:solidFill>
            <a:schemeClr val="accent1"/>
          </a:solidFill>
        </p:spPr>
        <p:txBody>
          <a:bodyPr anchor="ctr"/>
          <a:lstStyle>
            <a:lvl1pPr marL="0" indent="0" algn="ctr">
              <a:buNone/>
              <a:defRPr>
                <a:solidFill>
                  <a:schemeClr val="bg1"/>
                </a:solidFill>
              </a:defRPr>
            </a:lvl1pPr>
          </a:lstStyle>
          <a:p>
            <a:pPr lvl="0"/>
            <a:r>
              <a:rPr kumimoji="1" lang="ja-JP" altLang="en-US" dirty="0"/>
              <a:t>セクションタイトル</a:t>
            </a:r>
          </a:p>
        </p:txBody>
      </p:sp>
    </p:spTree>
    <p:extLst>
      <p:ext uri="{BB962C8B-B14F-4D97-AF65-F5344CB8AC3E}">
        <p14:creationId xmlns:p14="http://schemas.microsoft.com/office/powerpoint/2010/main" val="3572572331"/>
      </p:ext>
    </p:extLst>
  </p:cSld>
  <p:clrMapOvr>
    <a:masterClrMapping/>
  </p:clrMapOvr>
  <p:extLst>
    <p:ext uri="{DCECCB84-F9BA-43D5-87BE-67443E8EF086}">
      <p15:sldGuideLst xmlns:p15="http://schemas.microsoft.com/office/powerpoint/2012/main">
        <p15:guide id="1" orient="horz" pos="913" userDrawn="1">
          <p15:clr>
            <a:srgbClr val="FBAE40"/>
          </p15:clr>
        </p15:guide>
        <p15:guide id="2" orient="horz" pos="3407" userDrawn="1">
          <p15:clr>
            <a:srgbClr val="FBAE40"/>
          </p15:clr>
        </p15:guide>
        <p15:guide id="3" pos="1005" userDrawn="1">
          <p15:clr>
            <a:srgbClr val="FBAE40"/>
          </p15:clr>
        </p15:guide>
        <p15:guide id="4" pos="667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7EE7DF-CA3D-DDE6-FDA5-4C893848068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89FABF-64BB-3692-3EAE-406157E4730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21164F9-C5CD-F844-8161-9447C8FECC3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A898167-7C65-8EC5-4564-B157C5DA5870}"/>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F307F33E-A659-C965-2016-11632F37810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338BF0D-3071-8028-B8E8-F29DA8A9686B}"/>
              </a:ext>
            </a:extLst>
          </p:cNvPr>
          <p:cNvSpPr>
            <a:spLocks noGrp="1"/>
          </p:cNvSpPr>
          <p:nvPr>
            <p:ph type="sldNum" sz="quarter" idx="12"/>
          </p:nvPr>
        </p:nvSpPr>
        <p:spPr/>
        <p:txBody>
          <a:bodyPr/>
          <a:lstStyle/>
          <a:p>
            <a:fld id="{2D47C981-C9AC-4FB6-BDCE-186A5C2BF050}" type="slidenum">
              <a:rPr kumimoji="1" lang="ja-JP" altLang="en-US" smtClean="0"/>
              <a:t>‹#›</a:t>
            </a:fld>
            <a:endParaRPr kumimoji="1" lang="ja-JP" altLang="en-US"/>
          </a:p>
        </p:txBody>
      </p:sp>
    </p:spTree>
    <p:extLst>
      <p:ext uri="{BB962C8B-B14F-4D97-AF65-F5344CB8AC3E}">
        <p14:creationId xmlns:p14="http://schemas.microsoft.com/office/powerpoint/2010/main" val="2202950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BEE081-6D8D-85F5-B27B-D93D26FEBAF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A448DCF-B0DF-1E60-C6B2-4A68A24915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0235EDD-8555-7060-40DF-F1A49DF3E2D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A4753A4-FA5A-CA7B-225C-E3EFE6D828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5E01FFC-135A-F3B2-D3F5-655FE641AA1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4D5DBC0-CA01-AC25-06AA-C0A0C948595D}"/>
              </a:ext>
            </a:extLst>
          </p:cNvPr>
          <p:cNvSpPr>
            <a:spLocks noGrp="1"/>
          </p:cNvSpPr>
          <p:nvPr>
            <p:ph type="dt" sz="half" idx="10"/>
          </p:nvPr>
        </p:nvSpPr>
        <p:spPr/>
        <p:txBody>
          <a:bodyPr/>
          <a:lstStyle/>
          <a:p>
            <a:endParaRPr kumimoji="1" lang="ja-JP" altLang="en-US"/>
          </a:p>
        </p:txBody>
      </p:sp>
      <p:sp>
        <p:nvSpPr>
          <p:cNvPr id="8" name="フッター プレースホルダー 7">
            <a:extLst>
              <a:ext uri="{FF2B5EF4-FFF2-40B4-BE49-F238E27FC236}">
                <a16:creationId xmlns:a16="http://schemas.microsoft.com/office/drawing/2014/main" id="{FA869764-74B1-7E1D-A6DA-E1C7944854C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EF7E13B-4583-E039-D7D4-4F247C925F51}"/>
              </a:ext>
            </a:extLst>
          </p:cNvPr>
          <p:cNvSpPr>
            <a:spLocks noGrp="1"/>
          </p:cNvSpPr>
          <p:nvPr>
            <p:ph type="sldNum" sz="quarter" idx="12"/>
          </p:nvPr>
        </p:nvSpPr>
        <p:spPr/>
        <p:txBody>
          <a:bodyPr/>
          <a:lstStyle/>
          <a:p>
            <a:fld id="{2D47C981-C9AC-4FB6-BDCE-186A5C2BF050}" type="slidenum">
              <a:rPr kumimoji="1" lang="ja-JP" altLang="en-US" smtClean="0"/>
              <a:t>‹#›</a:t>
            </a:fld>
            <a:endParaRPr kumimoji="1" lang="ja-JP" altLang="en-US"/>
          </a:p>
        </p:txBody>
      </p:sp>
    </p:spTree>
    <p:extLst>
      <p:ext uri="{BB962C8B-B14F-4D97-AF65-F5344CB8AC3E}">
        <p14:creationId xmlns:p14="http://schemas.microsoft.com/office/powerpoint/2010/main" val="643261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2BF466-8F76-BF1C-DAFC-54133615342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8CF4B7D-82C7-7267-A1F7-23A078205414}"/>
              </a:ext>
            </a:extLst>
          </p:cNvPr>
          <p:cNvSpPr>
            <a:spLocks noGrp="1"/>
          </p:cNvSpPr>
          <p:nvPr>
            <p:ph type="dt" sz="half" idx="10"/>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2C4308C8-9E2D-4255-16FB-8C7174986D3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836C05F-3462-E836-3850-1DE920A632B5}"/>
              </a:ext>
            </a:extLst>
          </p:cNvPr>
          <p:cNvSpPr>
            <a:spLocks noGrp="1"/>
          </p:cNvSpPr>
          <p:nvPr>
            <p:ph type="sldNum" sz="quarter" idx="12"/>
          </p:nvPr>
        </p:nvSpPr>
        <p:spPr/>
        <p:txBody>
          <a:bodyPr/>
          <a:lstStyle/>
          <a:p>
            <a:fld id="{2D47C981-C9AC-4FB6-BDCE-186A5C2BF050}" type="slidenum">
              <a:rPr kumimoji="1" lang="ja-JP" altLang="en-US" smtClean="0"/>
              <a:t>‹#›</a:t>
            </a:fld>
            <a:endParaRPr kumimoji="1" lang="ja-JP" altLang="en-US"/>
          </a:p>
        </p:txBody>
      </p:sp>
    </p:spTree>
    <p:extLst>
      <p:ext uri="{BB962C8B-B14F-4D97-AF65-F5344CB8AC3E}">
        <p14:creationId xmlns:p14="http://schemas.microsoft.com/office/powerpoint/2010/main" val="1345384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D9D84AE-D303-98B5-C8AD-39913729D2D7}"/>
              </a:ext>
            </a:extLst>
          </p:cNvPr>
          <p:cNvSpPr>
            <a:spLocks noGrp="1"/>
          </p:cNvSpPr>
          <p:nvPr>
            <p:ph type="dt" sz="half" idx="10"/>
          </p:nvPr>
        </p:nvSpPr>
        <p:spPr/>
        <p:txBody>
          <a:bodyPr/>
          <a:lstStyle/>
          <a:p>
            <a:endParaRPr kumimoji="1" lang="ja-JP" altLang="en-US"/>
          </a:p>
        </p:txBody>
      </p:sp>
      <p:sp>
        <p:nvSpPr>
          <p:cNvPr id="3" name="フッター プレースホルダー 2">
            <a:extLst>
              <a:ext uri="{FF2B5EF4-FFF2-40B4-BE49-F238E27FC236}">
                <a16:creationId xmlns:a16="http://schemas.microsoft.com/office/drawing/2014/main" id="{4D6F8AC1-854B-3CF9-A51A-E47E07EDFF4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D51EDCC-938F-9C00-11A9-BAEFE3AA913C}"/>
              </a:ext>
            </a:extLst>
          </p:cNvPr>
          <p:cNvSpPr>
            <a:spLocks noGrp="1"/>
          </p:cNvSpPr>
          <p:nvPr>
            <p:ph type="sldNum" sz="quarter" idx="12"/>
          </p:nvPr>
        </p:nvSpPr>
        <p:spPr/>
        <p:txBody>
          <a:bodyPr/>
          <a:lstStyle/>
          <a:p>
            <a:fld id="{2D47C981-C9AC-4FB6-BDCE-186A5C2BF050}" type="slidenum">
              <a:rPr kumimoji="1" lang="ja-JP" altLang="en-US" smtClean="0"/>
              <a:t>‹#›</a:t>
            </a:fld>
            <a:endParaRPr kumimoji="1" lang="ja-JP" altLang="en-US"/>
          </a:p>
        </p:txBody>
      </p:sp>
    </p:spTree>
    <p:extLst>
      <p:ext uri="{BB962C8B-B14F-4D97-AF65-F5344CB8AC3E}">
        <p14:creationId xmlns:p14="http://schemas.microsoft.com/office/powerpoint/2010/main" val="578937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ADBE33-E7BE-1424-0474-3F6A4D05F01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5FAB48B-36AE-6E3A-3CD1-36EC23D0C4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326D6BC-D2AF-45B5-CDD6-D0F7EB445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22E9A34-C7A5-316D-0056-FC3B32F0CFD3}"/>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D40248A8-82FE-E6EE-B5F5-2AD7804398E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D0E5976-0A5D-85DB-AD57-17728C6F205C}"/>
              </a:ext>
            </a:extLst>
          </p:cNvPr>
          <p:cNvSpPr>
            <a:spLocks noGrp="1"/>
          </p:cNvSpPr>
          <p:nvPr>
            <p:ph type="sldNum" sz="quarter" idx="12"/>
          </p:nvPr>
        </p:nvSpPr>
        <p:spPr/>
        <p:txBody>
          <a:bodyPr/>
          <a:lstStyle/>
          <a:p>
            <a:fld id="{2D47C981-C9AC-4FB6-BDCE-186A5C2BF050}" type="slidenum">
              <a:rPr kumimoji="1" lang="ja-JP" altLang="en-US" smtClean="0"/>
              <a:t>‹#›</a:t>
            </a:fld>
            <a:endParaRPr kumimoji="1" lang="ja-JP" altLang="en-US"/>
          </a:p>
        </p:txBody>
      </p:sp>
    </p:spTree>
    <p:extLst>
      <p:ext uri="{BB962C8B-B14F-4D97-AF65-F5344CB8AC3E}">
        <p14:creationId xmlns:p14="http://schemas.microsoft.com/office/powerpoint/2010/main" val="3938854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A27F70-6DB8-49E6-DE22-15C1B7FCEBE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E4D83DD-DCF5-4965-8F4F-FF967EF454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10FC27DC-3AD0-A756-DA82-85C50AAD53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6F70B02-9037-414F-2564-A8C6E2F98AA5}"/>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979CEF04-3A95-8730-5BEE-8A3DE104169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E72B1F3-01D8-44B5-C22D-EEBFE0DB7220}"/>
              </a:ext>
            </a:extLst>
          </p:cNvPr>
          <p:cNvSpPr>
            <a:spLocks noGrp="1"/>
          </p:cNvSpPr>
          <p:nvPr>
            <p:ph type="sldNum" sz="quarter" idx="12"/>
          </p:nvPr>
        </p:nvSpPr>
        <p:spPr/>
        <p:txBody>
          <a:bodyPr/>
          <a:lstStyle/>
          <a:p>
            <a:fld id="{2D47C981-C9AC-4FB6-BDCE-186A5C2BF050}" type="slidenum">
              <a:rPr kumimoji="1" lang="ja-JP" altLang="en-US" smtClean="0"/>
              <a:t>‹#›</a:t>
            </a:fld>
            <a:endParaRPr kumimoji="1" lang="ja-JP" altLang="en-US"/>
          </a:p>
        </p:txBody>
      </p:sp>
    </p:spTree>
    <p:extLst>
      <p:ext uri="{BB962C8B-B14F-4D97-AF65-F5344CB8AC3E}">
        <p14:creationId xmlns:p14="http://schemas.microsoft.com/office/powerpoint/2010/main" val="2367954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A1124EA-24C8-06B9-0F38-0073F2D8E4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44FA916-A900-8BFD-2250-DD8F91552C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BBFD35-577D-8F6A-0134-DF2539E782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フッター プレースホルダー 4">
            <a:extLst>
              <a:ext uri="{FF2B5EF4-FFF2-40B4-BE49-F238E27FC236}">
                <a16:creationId xmlns:a16="http://schemas.microsoft.com/office/drawing/2014/main" id="{F20939EB-3D03-629F-15D0-7501611A54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E32F86F-FEF3-605B-4A9E-272C20C7C3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47C981-C9AC-4FB6-BDCE-186A5C2BF050}" type="slidenum">
              <a:rPr kumimoji="1" lang="ja-JP" altLang="en-US" smtClean="0"/>
              <a:t>‹#›</a:t>
            </a:fld>
            <a:endParaRPr kumimoji="1" lang="ja-JP" altLang="en-US"/>
          </a:p>
        </p:txBody>
      </p:sp>
    </p:spTree>
    <p:extLst>
      <p:ext uri="{BB962C8B-B14F-4D97-AF65-F5344CB8AC3E}">
        <p14:creationId xmlns:p14="http://schemas.microsoft.com/office/powerpoint/2010/main" val="4199723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6.svg"/><Relationship Id="rId7"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8.svg"/><Relationship Id="rId10" Type="http://schemas.openxmlformats.org/officeDocument/2006/relationships/image" Target="../media/image20.png"/><Relationship Id="rId4" Type="http://schemas.openxmlformats.org/officeDocument/2006/relationships/image" Target="../media/image7.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6.svg"/><Relationship Id="rId7"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8.svg"/><Relationship Id="rId10" Type="http://schemas.openxmlformats.org/officeDocument/2006/relationships/image" Target="../media/image20.png"/><Relationship Id="rId4" Type="http://schemas.openxmlformats.org/officeDocument/2006/relationships/image" Target="../media/image7.png"/><Relationship Id="rId9"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6.svg"/><Relationship Id="rId7"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6.svg"/><Relationship Id="rId7"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8.svg"/><Relationship Id="rId10" Type="http://schemas.openxmlformats.org/officeDocument/2006/relationships/image" Target="../media/image19.jpeg"/><Relationship Id="rId4" Type="http://schemas.openxmlformats.org/officeDocument/2006/relationships/image" Target="../media/image7.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F4759C-8AB0-9AD7-866D-AA67BD01C25F}"/>
              </a:ext>
            </a:extLst>
          </p:cNvPr>
          <p:cNvSpPr>
            <a:spLocks noGrp="1"/>
          </p:cNvSpPr>
          <p:nvPr>
            <p:ph type="ctrTitle"/>
          </p:nvPr>
        </p:nvSpPr>
        <p:spPr/>
        <p:txBody>
          <a:bodyPr/>
          <a:lstStyle/>
          <a:p>
            <a:r>
              <a:rPr kumimoji="1" lang="en-US" altLang="ja-JP" sz="2400"/>
              <a:t>STEP2</a:t>
            </a:r>
            <a:br>
              <a:rPr kumimoji="1" lang="en-US" altLang="ja-JP"/>
            </a:br>
            <a:r>
              <a:rPr lang="en-US" altLang="ja-JP"/>
              <a:t>W</a:t>
            </a:r>
            <a:r>
              <a:rPr kumimoji="1" lang="en-US" altLang="ja-JP"/>
              <a:t>eb</a:t>
            </a:r>
            <a:r>
              <a:rPr kumimoji="1" lang="ja-JP" altLang="en-US"/>
              <a:t>アプリ</a:t>
            </a:r>
            <a:r>
              <a:rPr lang="ja-JP" altLang="en-US"/>
              <a:t>入門</a:t>
            </a:r>
            <a:endParaRPr kumimoji="1" lang="ja-JP" altLang="en-US"/>
          </a:p>
        </p:txBody>
      </p:sp>
      <p:sp>
        <p:nvSpPr>
          <p:cNvPr id="3" name="字幕 2">
            <a:extLst>
              <a:ext uri="{FF2B5EF4-FFF2-40B4-BE49-F238E27FC236}">
                <a16:creationId xmlns:a16="http://schemas.microsoft.com/office/drawing/2014/main" id="{5B33B712-032B-9318-6B05-9B816BDF3265}"/>
              </a:ext>
            </a:extLst>
          </p:cNvPr>
          <p:cNvSpPr>
            <a:spLocks noGrp="1"/>
          </p:cNvSpPr>
          <p:nvPr>
            <p:ph type="subTitle" idx="1"/>
          </p:nvPr>
        </p:nvSpPr>
        <p:spPr/>
        <p:txBody>
          <a:bodyPr/>
          <a:lstStyle/>
          <a:p>
            <a:r>
              <a:rPr kumimoji="1" lang="en-US" altLang="ja-JP"/>
              <a:t>Ver1.1</a:t>
            </a:r>
            <a:endParaRPr kumimoji="1" lang="ja-JP" altLang="en-US"/>
          </a:p>
        </p:txBody>
      </p:sp>
      <p:sp>
        <p:nvSpPr>
          <p:cNvPr id="4" name="スライド番号プレースホルダー 3">
            <a:extLst>
              <a:ext uri="{FF2B5EF4-FFF2-40B4-BE49-F238E27FC236}">
                <a16:creationId xmlns:a16="http://schemas.microsoft.com/office/drawing/2014/main" id="{0474874B-E1F3-C9A5-76F0-3D0FD2314FA1}"/>
              </a:ext>
            </a:extLst>
          </p:cNvPr>
          <p:cNvSpPr>
            <a:spLocks noGrp="1"/>
          </p:cNvSpPr>
          <p:nvPr>
            <p:ph type="sldNum" sz="quarter" idx="12"/>
          </p:nvPr>
        </p:nvSpPr>
        <p:spPr/>
        <p:txBody>
          <a:bodyPr/>
          <a:lstStyle/>
          <a:p>
            <a:fld id="{2D47C981-C9AC-4FB6-BDCE-186A5C2BF050}" type="slidenum">
              <a:rPr kumimoji="1" lang="ja-JP" altLang="en-US" smtClean="0"/>
              <a:t>1</a:t>
            </a:fld>
            <a:endParaRPr kumimoji="1" lang="ja-JP" altLang="en-US"/>
          </a:p>
        </p:txBody>
      </p:sp>
    </p:spTree>
    <p:extLst>
      <p:ext uri="{BB962C8B-B14F-4D97-AF65-F5344CB8AC3E}">
        <p14:creationId xmlns:p14="http://schemas.microsoft.com/office/powerpoint/2010/main" val="431676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直線コネクタ 52">
            <a:extLst>
              <a:ext uri="{FF2B5EF4-FFF2-40B4-BE49-F238E27FC236}">
                <a16:creationId xmlns:a16="http://schemas.microsoft.com/office/drawing/2014/main" id="{C50AF44C-2B59-63BA-F728-E2302E58855A}"/>
              </a:ext>
            </a:extLst>
          </p:cNvPr>
          <p:cNvCxnSpPr>
            <a:cxnSpLocks/>
          </p:cNvCxnSpPr>
          <p:nvPr/>
        </p:nvCxnSpPr>
        <p:spPr>
          <a:xfrm>
            <a:off x="7287792" y="1449388"/>
            <a:ext cx="0" cy="2916424"/>
          </a:xfrm>
          <a:prstGeom prst="line">
            <a:avLst/>
          </a:prstGeom>
          <a:ln w="381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9631232E-573B-81BF-2609-E3B70A92F4FA}"/>
              </a:ext>
            </a:extLst>
          </p:cNvPr>
          <p:cNvCxnSpPr>
            <a:cxnSpLocks/>
          </p:cNvCxnSpPr>
          <p:nvPr/>
        </p:nvCxnSpPr>
        <p:spPr>
          <a:xfrm>
            <a:off x="3666051" y="2140866"/>
            <a:ext cx="0" cy="2224946"/>
          </a:xfrm>
          <a:prstGeom prst="line">
            <a:avLst/>
          </a:prstGeom>
          <a:ln w="381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A1CF63DA-6288-45F4-D1E8-7BAB2F87FF5A}"/>
              </a:ext>
            </a:extLst>
          </p:cNvPr>
          <p:cNvSpPr>
            <a:spLocks noGrp="1"/>
          </p:cNvSpPr>
          <p:nvPr>
            <p:ph type="title"/>
          </p:nvPr>
        </p:nvSpPr>
        <p:spPr/>
        <p:txBody>
          <a:bodyPr/>
          <a:lstStyle/>
          <a:p>
            <a:r>
              <a:rPr kumimoji="1" lang="ja-JP" altLang="en-US"/>
              <a:t>本講義で扱う内容</a:t>
            </a:r>
          </a:p>
        </p:txBody>
      </p:sp>
      <p:sp>
        <p:nvSpPr>
          <p:cNvPr id="3" name="スライド番号プレースホルダー 2">
            <a:extLst>
              <a:ext uri="{FF2B5EF4-FFF2-40B4-BE49-F238E27FC236}">
                <a16:creationId xmlns:a16="http://schemas.microsoft.com/office/drawing/2014/main" id="{B27AC58C-3972-706A-44CC-DD0E53DF8E03}"/>
              </a:ext>
            </a:extLst>
          </p:cNvPr>
          <p:cNvSpPr>
            <a:spLocks noGrp="1"/>
          </p:cNvSpPr>
          <p:nvPr>
            <p:ph type="sldNum" sz="quarter" idx="12"/>
          </p:nvPr>
        </p:nvSpPr>
        <p:spPr/>
        <p:txBody>
          <a:bodyPr/>
          <a:lstStyle/>
          <a:p>
            <a:fld id="{2D47C981-C9AC-4FB6-BDCE-186A5C2BF050}" type="slidenum">
              <a:rPr kumimoji="1" lang="ja-JP" altLang="en-US" smtClean="0"/>
              <a:t>10</a:t>
            </a:fld>
            <a:endParaRPr kumimoji="1" lang="ja-JP" altLang="en-US"/>
          </a:p>
        </p:txBody>
      </p:sp>
      <p:sp>
        <p:nvSpPr>
          <p:cNvPr id="4" name="テキスト プレースホルダー 3">
            <a:extLst>
              <a:ext uri="{FF2B5EF4-FFF2-40B4-BE49-F238E27FC236}">
                <a16:creationId xmlns:a16="http://schemas.microsoft.com/office/drawing/2014/main" id="{0F02D118-6777-D0D9-6261-2978C1E78EF2}"/>
              </a:ext>
            </a:extLst>
          </p:cNvPr>
          <p:cNvSpPr>
            <a:spLocks noGrp="1"/>
          </p:cNvSpPr>
          <p:nvPr>
            <p:ph type="body" sz="quarter" idx="13"/>
          </p:nvPr>
        </p:nvSpPr>
        <p:spPr/>
        <p:txBody>
          <a:bodyPr>
            <a:normAutofit lnSpcReduction="10000"/>
          </a:bodyPr>
          <a:lstStyle/>
          <a:p>
            <a:r>
              <a:rPr kumimoji="1" lang="ja-JP" altLang="en-US"/>
              <a:t>フロントエンドとバックエンドをそれぞれ習得するには膨大なインプットコストがかかる。そこで本講義では、フロントエンドとバックエンドを一括で比較的簡単に扱うことができる</a:t>
            </a:r>
            <a:r>
              <a:rPr kumimoji="1" lang="en-US" altLang="ja-JP"/>
              <a:t>Python</a:t>
            </a:r>
            <a:r>
              <a:rPr kumimoji="1" lang="ja-JP" altLang="en-US"/>
              <a:t>の</a:t>
            </a:r>
            <a:r>
              <a:rPr kumimoji="1" lang="en-US" altLang="ja-JP"/>
              <a:t>Streamlit</a:t>
            </a:r>
            <a:r>
              <a:rPr kumimoji="1" lang="ja-JP" altLang="en-US"/>
              <a:t>フレームワークを用いて開発を学ぶ</a:t>
            </a:r>
          </a:p>
        </p:txBody>
      </p:sp>
      <p:sp>
        <p:nvSpPr>
          <p:cNvPr id="5" name="テキスト プレースホルダー 4">
            <a:extLst>
              <a:ext uri="{FF2B5EF4-FFF2-40B4-BE49-F238E27FC236}">
                <a16:creationId xmlns:a16="http://schemas.microsoft.com/office/drawing/2014/main" id="{0E640906-80A6-5C7C-F744-B331519EB579}"/>
              </a:ext>
            </a:extLst>
          </p:cNvPr>
          <p:cNvSpPr>
            <a:spLocks noGrp="1"/>
          </p:cNvSpPr>
          <p:nvPr>
            <p:ph type="body" sz="quarter" idx="14"/>
          </p:nvPr>
        </p:nvSpPr>
        <p:spPr/>
        <p:txBody>
          <a:bodyPr/>
          <a:lstStyle/>
          <a:p>
            <a:r>
              <a:rPr kumimoji="1" lang="en-US" altLang="ja-JP"/>
              <a:t>Web</a:t>
            </a:r>
            <a:r>
              <a:rPr kumimoji="1" lang="ja-JP" altLang="en-US"/>
              <a:t>アプリの全体概要</a:t>
            </a:r>
          </a:p>
        </p:txBody>
      </p:sp>
      <p:sp>
        <p:nvSpPr>
          <p:cNvPr id="6" name="正方形/長方形 5">
            <a:extLst>
              <a:ext uri="{FF2B5EF4-FFF2-40B4-BE49-F238E27FC236}">
                <a16:creationId xmlns:a16="http://schemas.microsoft.com/office/drawing/2014/main" id="{F4C46EFB-14BC-1EF2-E319-F8D62D6CA6A4}"/>
              </a:ext>
            </a:extLst>
          </p:cNvPr>
          <p:cNvSpPr/>
          <p:nvPr/>
        </p:nvSpPr>
        <p:spPr>
          <a:xfrm>
            <a:off x="421342" y="1449388"/>
            <a:ext cx="6768352" cy="289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Frontend</a:t>
            </a:r>
            <a:endParaRPr kumimoji="1" lang="ja-JP" altLang="en-US"/>
          </a:p>
        </p:txBody>
      </p:sp>
      <p:sp>
        <p:nvSpPr>
          <p:cNvPr id="7" name="正方形/長方形 6">
            <a:extLst>
              <a:ext uri="{FF2B5EF4-FFF2-40B4-BE49-F238E27FC236}">
                <a16:creationId xmlns:a16="http://schemas.microsoft.com/office/drawing/2014/main" id="{F746E668-7903-0418-3074-5F4BD3ED54B5}"/>
              </a:ext>
            </a:extLst>
          </p:cNvPr>
          <p:cNvSpPr/>
          <p:nvPr/>
        </p:nvSpPr>
        <p:spPr>
          <a:xfrm>
            <a:off x="7395882" y="1449388"/>
            <a:ext cx="4461155" cy="289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Backend</a:t>
            </a:r>
            <a:endParaRPr kumimoji="1" lang="ja-JP" altLang="en-US"/>
          </a:p>
        </p:txBody>
      </p:sp>
      <p:sp>
        <p:nvSpPr>
          <p:cNvPr id="8" name="正方形/長方形 7">
            <a:extLst>
              <a:ext uri="{FF2B5EF4-FFF2-40B4-BE49-F238E27FC236}">
                <a16:creationId xmlns:a16="http://schemas.microsoft.com/office/drawing/2014/main" id="{AE855828-8F92-3E38-50E9-EC69596102FB}"/>
              </a:ext>
            </a:extLst>
          </p:cNvPr>
          <p:cNvSpPr/>
          <p:nvPr/>
        </p:nvSpPr>
        <p:spPr>
          <a:xfrm>
            <a:off x="421341" y="1749575"/>
            <a:ext cx="6768352" cy="28976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1200">
                <a:solidFill>
                  <a:schemeClr val="tx1">
                    <a:lumMod val="75000"/>
                  </a:schemeClr>
                </a:solidFill>
              </a:rPr>
              <a:t>ユーザーが直接操作する表層部分。</a:t>
            </a:r>
            <a:r>
              <a:rPr lang="en-US" altLang="ja-JP" sz="1200">
                <a:solidFill>
                  <a:schemeClr val="tx1">
                    <a:lumMod val="75000"/>
                  </a:schemeClr>
                </a:solidFill>
              </a:rPr>
              <a:t>UI/UX</a:t>
            </a:r>
            <a:endParaRPr kumimoji="1" lang="ja-JP" altLang="en-US" sz="1200">
              <a:solidFill>
                <a:schemeClr val="tx1">
                  <a:lumMod val="75000"/>
                </a:schemeClr>
              </a:solidFill>
            </a:endParaRPr>
          </a:p>
        </p:txBody>
      </p:sp>
      <p:sp>
        <p:nvSpPr>
          <p:cNvPr id="9" name="正方形/長方形 8">
            <a:extLst>
              <a:ext uri="{FF2B5EF4-FFF2-40B4-BE49-F238E27FC236}">
                <a16:creationId xmlns:a16="http://schemas.microsoft.com/office/drawing/2014/main" id="{DEEE1575-58A9-A97A-6F3C-AA5FC17F6EC3}"/>
              </a:ext>
            </a:extLst>
          </p:cNvPr>
          <p:cNvSpPr/>
          <p:nvPr/>
        </p:nvSpPr>
        <p:spPr>
          <a:xfrm>
            <a:off x="7395882" y="1749575"/>
            <a:ext cx="4461156" cy="28976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200">
                <a:solidFill>
                  <a:schemeClr val="tx1">
                    <a:lumMod val="75000"/>
                  </a:schemeClr>
                </a:solidFill>
              </a:rPr>
              <a:t>ユーザーが意識しない部分。ビジネスロジック</a:t>
            </a:r>
          </a:p>
        </p:txBody>
      </p:sp>
      <p:sp>
        <p:nvSpPr>
          <p:cNvPr id="10" name="正方形/長方形 9">
            <a:extLst>
              <a:ext uri="{FF2B5EF4-FFF2-40B4-BE49-F238E27FC236}">
                <a16:creationId xmlns:a16="http://schemas.microsoft.com/office/drawing/2014/main" id="{EB3C5356-C210-AF7A-C3C9-13EAB494497C}"/>
              </a:ext>
            </a:extLst>
          </p:cNvPr>
          <p:cNvSpPr/>
          <p:nvPr/>
        </p:nvSpPr>
        <p:spPr>
          <a:xfrm>
            <a:off x="421341" y="2140866"/>
            <a:ext cx="3181442" cy="289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クライアントサイド</a:t>
            </a:r>
          </a:p>
        </p:txBody>
      </p:sp>
      <p:sp>
        <p:nvSpPr>
          <p:cNvPr id="11" name="正方形/長方形 10">
            <a:extLst>
              <a:ext uri="{FF2B5EF4-FFF2-40B4-BE49-F238E27FC236}">
                <a16:creationId xmlns:a16="http://schemas.microsoft.com/office/drawing/2014/main" id="{1153D657-FF18-6A39-E519-766D4CFD365A}"/>
              </a:ext>
            </a:extLst>
          </p:cNvPr>
          <p:cNvSpPr/>
          <p:nvPr/>
        </p:nvSpPr>
        <p:spPr>
          <a:xfrm>
            <a:off x="3729319" y="2140866"/>
            <a:ext cx="8127718" cy="289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サーバー</a:t>
            </a:r>
            <a:r>
              <a:rPr kumimoji="1" lang="ja-JP" altLang="en-US"/>
              <a:t>サイド</a:t>
            </a:r>
          </a:p>
        </p:txBody>
      </p:sp>
      <p:sp>
        <p:nvSpPr>
          <p:cNvPr id="24" name="吹き出し: 四角形 23">
            <a:extLst>
              <a:ext uri="{FF2B5EF4-FFF2-40B4-BE49-F238E27FC236}">
                <a16:creationId xmlns:a16="http://schemas.microsoft.com/office/drawing/2014/main" id="{E6850D59-C6DD-8ADA-8ACE-1DF0B18B9F8A}"/>
              </a:ext>
            </a:extLst>
          </p:cNvPr>
          <p:cNvSpPr/>
          <p:nvPr/>
        </p:nvSpPr>
        <p:spPr>
          <a:xfrm>
            <a:off x="1799663" y="3267555"/>
            <a:ext cx="1149725" cy="790576"/>
          </a:xfrm>
          <a:prstGeom prst="wedgeRectCallout">
            <a:avLst>
              <a:gd name="adj1" fmla="val -71179"/>
              <a:gd name="adj2" fmla="val -6250"/>
            </a:avLst>
          </a:prstGeom>
          <a:solidFill>
            <a:schemeClr val="bg1"/>
          </a:solidFill>
          <a:ln>
            <a:solidFill>
              <a:schemeClr val="bg2">
                <a:lumMod val="1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a:extLst>
              <a:ext uri="{FF2B5EF4-FFF2-40B4-BE49-F238E27FC236}">
                <a16:creationId xmlns:a16="http://schemas.microsoft.com/office/drawing/2014/main" id="{CEE58C35-4672-3BD5-1E51-313531D63740}"/>
              </a:ext>
            </a:extLst>
          </p:cNvPr>
          <p:cNvGrpSpPr/>
          <p:nvPr/>
        </p:nvGrpSpPr>
        <p:grpSpPr>
          <a:xfrm>
            <a:off x="628457" y="3420035"/>
            <a:ext cx="852817" cy="469126"/>
            <a:chOff x="1900517" y="4596021"/>
            <a:chExt cx="852817" cy="469126"/>
          </a:xfrm>
        </p:grpSpPr>
        <p:pic>
          <p:nvPicPr>
            <p:cNvPr id="13" name="グラフィックス 12" descr="スマート フォン 枠線">
              <a:extLst>
                <a:ext uri="{FF2B5EF4-FFF2-40B4-BE49-F238E27FC236}">
                  <a16:creationId xmlns:a16="http://schemas.microsoft.com/office/drawing/2014/main" id="{16C2A247-A38E-603C-A7A7-536A0555F5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00517" y="4596022"/>
              <a:ext cx="469125" cy="469125"/>
            </a:xfrm>
            <a:prstGeom prst="rect">
              <a:avLst/>
            </a:prstGeom>
          </p:spPr>
        </p:pic>
        <p:pic>
          <p:nvPicPr>
            <p:cNvPr id="14" name="グラフィックス 13" descr="ノート PC 枠線">
              <a:extLst>
                <a:ext uri="{FF2B5EF4-FFF2-40B4-BE49-F238E27FC236}">
                  <a16:creationId xmlns:a16="http://schemas.microsoft.com/office/drawing/2014/main" id="{22C2DC4C-5317-2014-1520-87A86291426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84209" y="4596021"/>
              <a:ext cx="469125" cy="469125"/>
            </a:xfrm>
            <a:prstGeom prst="rect">
              <a:avLst/>
            </a:prstGeom>
          </p:spPr>
        </p:pic>
      </p:grpSp>
      <p:sp>
        <p:nvSpPr>
          <p:cNvPr id="15" name="テキスト ボックス 14">
            <a:extLst>
              <a:ext uri="{FF2B5EF4-FFF2-40B4-BE49-F238E27FC236}">
                <a16:creationId xmlns:a16="http://schemas.microsoft.com/office/drawing/2014/main" id="{4B616A32-9DB1-8ACF-567D-450563C9702A}"/>
              </a:ext>
            </a:extLst>
          </p:cNvPr>
          <p:cNvSpPr txBox="1"/>
          <p:nvPr/>
        </p:nvSpPr>
        <p:spPr>
          <a:xfrm>
            <a:off x="514257" y="3880763"/>
            <a:ext cx="995785" cy="276999"/>
          </a:xfrm>
          <a:prstGeom prst="rect">
            <a:avLst/>
          </a:prstGeom>
          <a:noFill/>
        </p:spPr>
        <p:txBody>
          <a:bodyPr wrap="none" rtlCol="0">
            <a:spAutoFit/>
          </a:bodyPr>
          <a:lstStyle/>
          <a:p>
            <a:pPr algn="ctr"/>
            <a:r>
              <a:rPr kumimoji="1" lang="ja-JP" altLang="en-US" sz="1200"/>
              <a:t>ユーザー端末</a:t>
            </a:r>
          </a:p>
        </p:txBody>
      </p:sp>
      <p:grpSp>
        <p:nvGrpSpPr>
          <p:cNvPr id="23" name="グループ化 22">
            <a:extLst>
              <a:ext uri="{FF2B5EF4-FFF2-40B4-BE49-F238E27FC236}">
                <a16:creationId xmlns:a16="http://schemas.microsoft.com/office/drawing/2014/main" id="{9CCAC8A2-DCD1-36C7-3A4E-98D062B0AF46}"/>
              </a:ext>
            </a:extLst>
          </p:cNvPr>
          <p:cNvGrpSpPr/>
          <p:nvPr/>
        </p:nvGrpSpPr>
        <p:grpSpPr>
          <a:xfrm>
            <a:off x="1990164" y="3359322"/>
            <a:ext cx="762000" cy="590550"/>
            <a:chOff x="3667024" y="4491037"/>
            <a:chExt cx="762000" cy="590550"/>
          </a:xfrm>
        </p:grpSpPr>
        <p:grpSp>
          <p:nvGrpSpPr>
            <p:cNvPr id="16" name="グラフィックス 26" descr="ブラウザー ウィンドウ 枠線">
              <a:extLst>
                <a:ext uri="{FF2B5EF4-FFF2-40B4-BE49-F238E27FC236}">
                  <a16:creationId xmlns:a16="http://schemas.microsoft.com/office/drawing/2014/main" id="{D2F1833B-53C6-F048-93D6-6619ABE5CB16}"/>
                </a:ext>
              </a:extLst>
            </p:cNvPr>
            <p:cNvGrpSpPr/>
            <p:nvPr/>
          </p:nvGrpSpPr>
          <p:grpSpPr>
            <a:xfrm>
              <a:off x="3667024" y="4491037"/>
              <a:ext cx="762000" cy="590550"/>
              <a:chOff x="3552824" y="4491037"/>
              <a:chExt cx="762000" cy="590550"/>
            </a:xfrm>
            <a:solidFill>
              <a:srgbClr val="000000"/>
            </a:solidFill>
          </p:grpSpPr>
          <p:sp>
            <p:nvSpPr>
              <p:cNvPr id="17" name="フリーフォーム: 図形 16">
                <a:extLst>
                  <a:ext uri="{FF2B5EF4-FFF2-40B4-BE49-F238E27FC236}">
                    <a16:creationId xmlns:a16="http://schemas.microsoft.com/office/drawing/2014/main" id="{5CA7011C-B199-8166-4E58-70BC50C784FE}"/>
                  </a:ext>
                </a:extLst>
              </p:cNvPr>
              <p:cNvSpPr/>
              <p:nvPr/>
            </p:nvSpPr>
            <p:spPr>
              <a:xfrm>
                <a:off x="3552824" y="4491037"/>
                <a:ext cx="762000" cy="590550"/>
              </a:xfrm>
              <a:custGeom>
                <a:avLst/>
                <a:gdLst>
                  <a:gd name="connsiteX0" fmla="*/ 0 w 762000"/>
                  <a:gd name="connsiteY0" fmla="*/ 0 h 590550"/>
                  <a:gd name="connsiteX1" fmla="*/ 0 w 762000"/>
                  <a:gd name="connsiteY1" fmla="*/ 590550 h 590550"/>
                  <a:gd name="connsiteX2" fmla="*/ 762000 w 762000"/>
                  <a:gd name="connsiteY2" fmla="*/ 590550 h 590550"/>
                  <a:gd name="connsiteX3" fmla="*/ 762000 w 762000"/>
                  <a:gd name="connsiteY3" fmla="*/ 0 h 590550"/>
                  <a:gd name="connsiteX4" fmla="*/ 742950 w 762000"/>
                  <a:gd name="connsiteY4" fmla="*/ 19050 h 590550"/>
                  <a:gd name="connsiteX5" fmla="*/ 742950 w 762000"/>
                  <a:gd name="connsiteY5" fmla="*/ 142875 h 590550"/>
                  <a:gd name="connsiteX6" fmla="*/ 19050 w 762000"/>
                  <a:gd name="connsiteY6" fmla="*/ 142875 h 590550"/>
                  <a:gd name="connsiteX7" fmla="*/ 19050 w 762000"/>
                  <a:gd name="connsiteY7" fmla="*/ 19050 h 590550"/>
                  <a:gd name="connsiteX8" fmla="*/ 19050 w 762000"/>
                  <a:gd name="connsiteY8" fmla="*/ 571500 h 590550"/>
                  <a:gd name="connsiteX9" fmla="*/ 19050 w 762000"/>
                  <a:gd name="connsiteY9" fmla="*/ 161925 h 590550"/>
                  <a:gd name="connsiteX10" fmla="*/ 742950 w 762000"/>
                  <a:gd name="connsiteY10" fmla="*/ 161925 h 590550"/>
                  <a:gd name="connsiteX11" fmla="*/ 742950 w 762000"/>
                  <a:gd name="connsiteY11" fmla="*/ 571500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0" h="590550">
                    <a:moveTo>
                      <a:pt x="0" y="0"/>
                    </a:moveTo>
                    <a:lnTo>
                      <a:pt x="0" y="590550"/>
                    </a:lnTo>
                    <a:lnTo>
                      <a:pt x="762000" y="590550"/>
                    </a:lnTo>
                    <a:lnTo>
                      <a:pt x="762000" y="0"/>
                    </a:lnTo>
                    <a:close/>
                    <a:moveTo>
                      <a:pt x="742950" y="19050"/>
                    </a:moveTo>
                    <a:lnTo>
                      <a:pt x="742950" y="142875"/>
                    </a:lnTo>
                    <a:lnTo>
                      <a:pt x="19050" y="142875"/>
                    </a:lnTo>
                    <a:lnTo>
                      <a:pt x="19050" y="19050"/>
                    </a:lnTo>
                    <a:close/>
                    <a:moveTo>
                      <a:pt x="19050" y="571500"/>
                    </a:moveTo>
                    <a:lnTo>
                      <a:pt x="19050" y="161925"/>
                    </a:lnTo>
                    <a:lnTo>
                      <a:pt x="742950" y="161925"/>
                    </a:lnTo>
                    <a:lnTo>
                      <a:pt x="742950" y="571500"/>
                    </a:lnTo>
                    <a:close/>
                  </a:path>
                </a:pathLst>
              </a:custGeom>
              <a:solidFill>
                <a:srgbClr val="000000"/>
              </a:solidFill>
              <a:ln w="9525" cap="flat">
                <a:noFill/>
                <a:prstDash val="solid"/>
                <a:miter/>
              </a:ln>
            </p:spPr>
            <p:txBody>
              <a:bodyPr rtlCol="0" anchor="ctr"/>
              <a:lstStyle/>
              <a:p>
                <a:endParaRPr lang="ja-JP" altLang="en-US"/>
              </a:p>
            </p:txBody>
          </p:sp>
          <p:sp>
            <p:nvSpPr>
              <p:cNvPr id="18" name="フリーフォーム: 図形 17">
                <a:extLst>
                  <a:ext uri="{FF2B5EF4-FFF2-40B4-BE49-F238E27FC236}">
                    <a16:creationId xmlns:a16="http://schemas.microsoft.com/office/drawing/2014/main" id="{93EEA5BC-B4D1-6EB6-A60F-0092CB41380C}"/>
                  </a:ext>
                </a:extLst>
              </p:cNvPr>
              <p:cNvSpPr/>
              <p:nvPr/>
            </p:nvSpPr>
            <p:spPr>
              <a:xfrm>
                <a:off x="4057649" y="45481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rgbClr val="000000"/>
              </a:solidFill>
              <a:ln w="9525" cap="flat">
                <a:noFill/>
                <a:prstDash val="solid"/>
                <a:miter/>
              </a:ln>
            </p:spPr>
            <p:txBody>
              <a:bodyPr rtlCol="0" anchor="ctr"/>
              <a:lstStyle/>
              <a:p>
                <a:endParaRPr lang="ja-JP" altLang="en-US"/>
              </a:p>
            </p:txBody>
          </p:sp>
          <p:sp>
            <p:nvSpPr>
              <p:cNvPr id="19" name="フリーフォーム: 図形 18">
                <a:extLst>
                  <a:ext uri="{FF2B5EF4-FFF2-40B4-BE49-F238E27FC236}">
                    <a16:creationId xmlns:a16="http://schemas.microsoft.com/office/drawing/2014/main" id="{EB73DC63-67D6-734F-237C-DE289898EB9B}"/>
                  </a:ext>
                </a:extLst>
              </p:cNvPr>
              <p:cNvSpPr/>
              <p:nvPr/>
            </p:nvSpPr>
            <p:spPr>
              <a:xfrm>
                <a:off x="4124324" y="45481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rgbClr val="000000"/>
              </a:solidFill>
              <a:ln w="9525" cap="flat">
                <a:noFill/>
                <a:prstDash val="solid"/>
                <a:miter/>
              </a:ln>
            </p:spPr>
            <p:txBody>
              <a:bodyPr rtlCol="0" anchor="ctr"/>
              <a:lstStyle/>
              <a:p>
                <a:endParaRPr lang="ja-JP" altLang="en-US"/>
              </a:p>
            </p:txBody>
          </p:sp>
          <p:sp>
            <p:nvSpPr>
              <p:cNvPr id="20" name="フリーフォーム: 図形 19">
                <a:extLst>
                  <a:ext uri="{FF2B5EF4-FFF2-40B4-BE49-F238E27FC236}">
                    <a16:creationId xmlns:a16="http://schemas.microsoft.com/office/drawing/2014/main" id="{6E708CAA-4DD8-6EEC-7CBF-ECABD1350FB0}"/>
                  </a:ext>
                </a:extLst>
              </p:cNvPr>
              <p:cNvSpPr/>
              <p:nvPr/>
            </p:nvSpPr>
            <p:spPr>
              <a:xfrm>
                <a:off x="4190999" y="45481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rgbClr val="000000"/>
              </a:solidFill>
              <a:ln w="9525" cap="flat">
                <a:noFill/>
                <a:prstDash val="solid"/>
                <a:miter/>
              </a:ln>
            </p:spPr>
            <p:txBody>
              <a:bodyPr rtlCol="0" anchor="ctr"/>
              <a:lstStyle/>
              <a:p>
                <a:endParaRPr lang="ja-JP" altLang="en-US"/>
              </a:p>
            </p:txBody>
          </p:sp>
        </p:grpSp>
        <p:sp>
          <p:nvSpPr>
            <p:cNvPr id="21" name="楕円 20">
              <a:extLst>
                <a:ext uri="{FF2B5EF4-FFF2-40B4-BE49-F238E27FC236}">
                  <a16:creationId xmlns:a16="http://schemas.microsoft.com/office/drawing/2014/main" id="{4351A4AE-5888-F807-EFB8-337D5D7ADEF6}"/>
                </a:ext>
              </a:extLst>
            </p:cNvPr>
            <p:cNvSpPr/>
            <p:nvPr/>
          </p:nvSpPr>
          <p:spPr>
            <a:xfrm>
              <a:off x="4008019" y="4503419"/>
              <a:ext cx="82868" cy="82868"/>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C79E30EC-E714-E7DA-51D2-863A793015B7}"/>
                </a:ext>
              </a:extLst>
            </p:cNvPr>
            <p:cNvSpPr txBox="1"/>
            <p:nvPr/>
          </p:nvSpPr>
          <p:spPr>
            <a:xfrm>
              <a:off x="3713779" y="4692083"/>
              <a:ext cx="647934" cy="276999"/>
            </a:xfrm>
            <a:prstGeom prst="rect">
              <a:avLst/>
            </a:prstGeom>
            <a:noFill/>
          </p:spPr>
          <p:txBody>
            <a:bodyPr wrap="none" rtlCol="0">
              <a:spAutoFit/>
            </a:bodyPr>
            <a:lstStyle/>
            <a:p>
              <a:pPr algn="ctr"/>
              <a:r>
                <a:rPr kumimoji="1" lang="ja-JP" altLang="en-US" sz="1200"/>
                <a:t>ブラウザ</a:t>
              </a:r>
            </a:p>
          </p:txBody>
        </p:sp>
      </p:grpSp>
      <p:grpSp>
        <p:nvGrpSpPr>
          <p:cNvPr id="29" name="グループ化 28">
            <a:extLst>
              <a:ext uri="{FF2B5EF4-FFF2-40B4-BE49-F238E27FC236}">
                <a16:creationId xmlns:a16="http://schemas.microsoft.com/office/drawing/2014/main" id="{D5ADF97F-825D-1D30-B7F0-0888DB30F36B}"/>
              </a:ext>
            </a:extLst>
          </p:cNvPr>
          <p:cNvGrpSpPr/>
          <p:nvPr/>
        </p:nvGrpSpPr>
        <p:grpSpPr>
          <a:xfrm>
            <a:off x="4316504" y="3144462"/>
            <a:ext cx="2156014" cy="1108810"/>
            <a:chOff x="3671045" y="2728558"/>
            <a:chExt cx="2156014" cy="1108810"/>
          </a:xfrm>
        </p:grpSpPr>
        <p:sp>
          <p:nvSpPr>
            <p:cNvPr id="26" name="正方形/長方形 25">
              <a:extLst>
                <a:ext uri="{FF2B5EF4-FFF2-40B4-BE49-F238E27FC236}">
                  <a16:creationId xmlns:a16="http://schemas.microsoft.com/office/drawing/2014/main" id="{11AE10F3-E7F5-5F5E-E15A-1C96E72FFB2C}"/>
                </a:ext>
              </a:extLst>
            </p:cNvPr>
            <p:cNvSpPr/>
            <p:nvPr/>
          </p:nvSpPr>
          <p:spPr>
            <a:xfrm>
              <a:off x="3671045" y="2728558"/>
              <a:ext cx="2156014" cy="1108810"/>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descr="HTML5/CSS3/JavaScript研修 | 企業や法人向けIT・オンラインプログラミング研修ならコードキャンプ">
              <a:extLst>
                <a:ext uri="{FF2B5EF4-FFF2-40B4-BE49-F238E27FC236}">
                  <a16:creationId xmlns:a16="http://schemas.microsoft.com/office/drawing/2014/main" id="{0E071C4A-FE70-8568-50BD-5938C584EC1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1286"/>
            <a:stretch/>
          </p:blipFill>
          <p:spPr bwMode="auto">
            <a:xfrm>
              <a:off x="3863787" y="2898454"/>
              <a:ext cx="574990" cy="73820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HTML5/CSS3/JavaScript研修 | 企業や法人向けIT・オンラインプログラミング研修ならコードキャンプ">
              <a:extLst>
                <a:ext uri="{FF2B5EF4-FFF2-40B4-BE49-F238E27FC236}">
                  <a16:creationId xmlns:a16="http://schemas.microsoft.com/office/drawing/2014/main" id="{F47C4B13-F940-B541-75A6-C129346A561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5643" r="35643"/>
            <a:stretch/>
          </p:blipFill>
          <p:spPr bwMode="auto">
            <a:xfrm>
              <a:off x="4473272" y="2898454"/>
              <a:ext cx="574990" cy="73820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HTML5/CSS3/JavaScript研修 | 企業や法人向けIT・オンラインプログラミング研修ならコードキャンプ">
              <a:extLst>
                <a:ext uri="{FF2B5EF4-FFF2-40B4-BE49-F238E27FC236}">
                  <a16:creationId xmlns:a16="http://schemas.microsoft.com/office/drawing/2014/main" id="{01435F3C-26A0-FEC8-F313-61F0C4F00BE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71572" r="-286"/>
            <a:stretch/>
          </p:blipFill>
          <p:spPr bwMode="auto">
            <a:xfrm>
              <a:off x="5082757" y="2924641"/>
              <a:ext cx="574990" cy="738202"/>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1" name="直線矢印コネクタ 30">
            <a:extLst>
              <a:ext uri="{FF2B5EF4-FFF2-40B4-BE49-F238E27FC236}">
                <a16:creationId xmlns:a16="http://schemas.microsoft.com/office/drawing/2014/main" id="{94261E8B-88C4-0AC6-0D7F-8917F737AD24}"/>
              </a:ext>
            </a:extLst>
          </p:cNvPr>
          <p:cNvCxnSpPr/>
          <p:nvPr/>
        </p:nvCxnSpPr>
        <p:spPr>
          <a:xfrm>
            <a:off x="2752164" y="3454572"/>
            <a:ext cx="1564340"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0E8D371C-3055-2108-87F0-0E745ABFA633}"/>
              </a:ext>
            </a:extLst>
          </p:cNvPr>
          <p:cNvCxnSpPr>
            <a:cxnSpLocks/>
          </p:cNvCxnSpPr>
          <p:nvPr/>
        </p:nvCxnSpPr>
        <p:spPr>
          <a:xfrm flipH="1">
            <a:off x="2752164" y="3867667"/>
            <a:ext cx="1564340"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1A61E5A-AEC5-C35C-0B0C-38D064C6B340}"/>
              </a:ext>
            </a:extLst>
          </p:cNvPr>
          <p:cNvSpPr txBox="1"/>
          <p:nvPr/>
        </p:nvSpPr>
        <p:spPr>
          <a:xfrm>
            <a:off x="3057256" y="3157013"/>
            <a:ext cx="1203726" cy="276999"/>
          </a:xfrm>
          <a:prstGeom prst="rect">
            <a:avLst/>
          </a:prstGeom>
          <a:noFill/>
        </p:spPr>
        <p:txBody>
          <a:bodyPr wrap="none" rtlCol="0">
            <a:spAutoFit/>
          </a:bodyPr>
          <a:lstStyle/>
          <a:p>
            <a:pPr algn="ctr"/>
            <a:r>
              <a:rPr lang="en-US" altLang="ja-JP" sz="1200">
                <a:effectLst>
                  <a:glow rad="139700">
                    <a:schemeClr val="bg1"/>
                  </a:glow>
                </a:effectLst>
              </a:rPr>
              <a:t>HTTP</a:t>
            </a:r>
            <a:r>
              <a:rPr kumimoji="1" lang="en-US" altLang="ja-JP" sz="1200">
                <a:effectLst>
                  <a:glow rad="139700">
                    <a:schemeClr val="bg1"/>
                  </a:glow>
                </a:effectLst>
              </a:rPr>
              <a:t> request</a:t>
            </a:r>
            <a:endParaRPr kumimoji="1" lang="ja-JP" altLang="en-US" sz="1200">
              <a:effectLst>
                <a:glow rad="139700">
                  <a:schemeClr val="bg1"/>
                </a:glow>
              </a:effectLst>
            </a:endParaRPr>
          </a:p>
        </p:txBody>
      </p:sp>
      <p:sp>
        <p:nvSpPr>
          <p:cNvPr id="36" name="テキスト ボックス 35">
            <a:extLst>
              <a:ext uri="{FF2B5EF4-FFF2-40B4-BE49-F238E27FC236}">
                <a16:creationId xmlns:a16="http://schemas.microsoft.com/office/drawing/2014/main" id="{D988F148-3F9E-2831-ADE1-251D822EDEEE}"/>
              </a:ext>
            </a:extLst>
          </p:cNvPr>
          <p:cNvSpPr txBox="1"/>
          <p:nvPr/>
        </p:nvSpPr>
        <p:spPr>
          <a:xfrm>
            <a:off x="3001953" y="3856553"/>
            <a:ext cx="1314334" cy="276999"/>
          </a:xfrm>
          <a:prstGeom prst="rect">
            <a:avLst/>
          </a:prstGeom>
          <a:noFill/>
        </p:spPr>
        <p:txBody>
          <a:bodyPr wrap="none" rtlCol="0">
            <a:spAutoFit/>
          </a:bodyPr>
          <a:lstStyle/>
          <a:p>
            <a:pPr algn="ctr"/>
            <a:r>
              <a:rPr lang="en-US" altLang="ja-JP" sz="1200">
                <a:effectLst>
                  <a:glow rad="139700">
                    <a:schemeClr val="bg1"/>
                  </a:glow>
                </a:effectLst>
              </a:rPr>
              <a:t>HTTP</a:t>
            </a:r>
            <a:r>
              <a:rPr kumimoji="1" lang="en-US" altLang="ja-JP" sz="1200">
                <a:effectLst>
                  <a:glow rad="139700">
                    <a:schemeClr val="bg1"/>
                  </a:glow>
                </a:effectLst>
              </a:rPr>
              <a:t> response</a:t>
            </a:r>
            <a:endParaRPr kumimoji="1" lang="ja-JP" altLang="en-US" sz="1200">
              <a:effectLst>
                <a:glow rad="139700">
                  <a:schemeClr val="bg1"/>
                </a:glow>
              </a:effectLst>
            </a:endParaRPr>
          </a:p>
        </p:txBody>
      </p:sp>
      <p:sp>
        <p:nvSpPr>
          <p:cNvPr id="37" name="テキスト ボックス 36">
            <a:extLst>
              <a:ext uri="{FF2B5EF4-FFF2-40B4-BE49-F238E27FC236}">
                <a16:creationId xmlns:a16="http://schemas.microsoft.com/office/drawing/2014/main" id="{2D568B2D-973C-C11E-B15C-6A86EB402C96}"/>
              </a:ext>
            </a:extLst>
          </p:cNvPr>
          <p:cNvSpPr txBox="1"/>
          <p:nvPr/>
        </p:nvSpPr>
        <p:spPr>
          <a:xfrm>
            <a:off x="4316287" y="2860891"/>
            <a:ext cx="612668" cy="276999"/>
          </a:xfrm>
          <a:prstGeom prst="rect">
            <a:avLst/>
          </a:prstGeom>
          <a:noFill/>
        </p:spPr>
        <p:txBody>
          <a:bodyPr wrap="none" rtlCol="0">
            <a:spAutoFit/>
          </a:bodyPr>
          <a:lstStyle/>
          <a:p>
            <a:r>
              <a:rPr kumimoji="1" lang="ja-JP" altLang="en-US" sz="1200"/>
              <a:t>見た目</a:t>
            </a:r>
          </a:p>
        </p:txBody>
      </p:sp>
      <p:sp>
        <p:nvSpPr>
          <p:cNvPr id="39" name="正方形/長方形 38">
            <a:extLst>
              <a:ext uri="{FF2B5EF4-FFF2-40B4-BE49-F238E27FC236}">
                <a16:creationId xmlns:a16="http://schemas.microsoft.com/office/drawing/2014/main" id="{6468C5B1-60BE-D50B-A9A9-C920433DA801}"/>
              </a:ext>
            </a:extLst>
          </p:cNvPr>
          <p:cNvSpPr/>
          <p:nvPr/>
        </p:nvSpPr>
        <p:spPr>
          <a:xfrm>
            <a:off x="8063709" y="3144462"/>
            <a:ext cx="2380131" cy="1108810"/>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0AA7414F-72A0-DAE8-FE02-EF0ECE66F90A}"/>
              </a:ext>
            </a:extLst>
          </p:cNvPr>
          <p:cNvSpPr txBox="1"/>
          <p:nvPr/>
        </p:nvSpPr>
        <p:spPr>
          <a:xfrm>
            <a:off x="8063492" y="2860891"/>
            <a:ext cx="954107" cy="276999"/>
          </a:xfrm>
          <a:prstGeom prst="rect">
            <a:avLst/>
          </a:prstGeom>
          <a:noFill/>
        </p:spPr>
        <p:txBody>
          <a:bodyPr wrap="none" rtlCol="0">
            <a:spAutoFit/>
          </a:bodyPr>
          <a:lstStyle/>
          <a:p>
            <a:r>
              <a:rPr lang="ja-JP" altLang="en-US" sz="1200"/>
              <a:t>主機能処理</a:t>
            </a:r>
            <a:endParaRPr kumimoji="1" lang="ja-JP" altLang="en-US" sz="1200"/>
          </a:p>
        </p:txBody>
      </p:sp>
      <p:sp>
        <p:nvSpPr>
          <p:cNvPr id="44" name="フローチャート: 磁気ディスク 43">
            <a:extLst>
              <a:ext uri="{FF2B5EF4-FFF2-40B4-BE49-F238E27FC236}">
                <a16:creationId xmlns:a16="http://schemas.microsoft.com/office/drawing/2014/main" id="{5A5320B7-4C06-C65A-19D0-822EF1B8315B}"/>
              </a:ext>
            </a:extLst>
          </p:cNvPr>
          <p:cNvSpPr/>
          <p:nvPr/>
        </p:nvSpPr>
        <p:spPr>
          <a:xfrm>
            <a:off x="9336532" y="3351057"/>
            <a:ext cx="950028" cy="717177"/>
          </a:xfrm>
          <a:prstGeom prst="flowChartMagneticDisk">
            <a:avLst/>
          </a:prstGeom>
          <a:solidFill>
            <a:schemeClr val="bg1">
              <a:lumMod val="85000"/>
            </a:scheme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chemeClr val="tx1">
                    <a:lumMod val="75000"/>
                  </a:schemeClr>
                </a:solidFill>
              </a:rPr>
              <a:t>DB</a:t>
            </a:r>
            <a:endParaRPr kumimoji="1" lang="ja-JP" altLang="en-US">
              <a:solidFill>
                <a:schemeClr val="tx1">
                  <a:lumMod val="75000"/>
                </a:schemeClr>
              </a:solidFill>
            </a:endParaRPr>
          </a:p>
        </p:txBody>
      </p:sp>
      <p:pic>
        <p:nvPicPr>
          <p:cNvPr id="1028" name="Picture 4">
            <a:extLst>
              <a:ext uri="{FF2B5EF4-FFF2-40B4-BE49-F238E27FC236}">
                <a16:creationId xmlns:a16="http://schemas.microsoft.com/office/drawing/2014/main" id="{F028AAB4-FCC0-1160-A982-BFB7D960E02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35170" y="3246077"/>
            <a:ext cx="503237" cy="551073"/>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直線矢印コネクタ 44">
            <a:extLst>
              <a:ext uri="{FF2B5EF4-FFF2-40B4-BE49-F238E27FC236}">
                <a16:creationId xmlns:a16="http://schemas.microsoft.com/office/drawing/2014/main" id="{8A833EEA-9DF4-D31E-4CCC-2A2B2B380151}"/>
              </a:ext>
            </a:extLst>
          </p:cNvPr>
          <p:cNvCxnSpPr/>
          <p:nvPr/>
        </p:nvCxnSpPr>
        <p:spPr>
          <a:xfrm>
            <a:off x="6485835" y="3454572"/>
            <a:ext cx="1564340"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207DDE79-66A4-97E2-F269-107B122F2061}"/>
              </a:ext>
            </a:extLst>
          </p:cNvPr>
          <p:cNvCxnSpPr>
            <a:cxnSpLocks/>
          </p:cNvCxnSpPr>
          <p:nvPr/>
        </p:nvCxnSpPr>
        <p:spPr>
          <a:xfrm flipH="1">
            <a:off x="6485835" y="3867667"/>
            <a:ext cx="1564340"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0ABA7F66-0E78-FD25-785C-7E6ECCC0478A}"/>
              </a:ext>
            </a:extLst>
          </p:cNvPr>
          <p:cNvSpPr txBox="1"/>
          <p:nvPr/>
        </p:nvSpPr>
        <p:spPr>
          <a:xfrm>
            <a:off x="6665260" y="3157013"/>
            <a:ext cx="1203726" cy="276999"/>
          </a:xfrm>
          <a:prstGeom prst="rect">
            <a:avLst/>
          </a:prstGeom>
          <a:noFill/>
        </p:spPr>
        <p:txBody>
          <a:bodyPr wrap="none" rtlCol="0">
            <a:spAutoFit/>
          </a:bodyPr>
          <a:lstStyle/>
          <a:p>
            <a:pPr algn="ctr"/>
            <a:r>
              <a:rPr lang="en-US" altLang="ja-JP" sz="1200">
                <a:effectLst>
                  <a:glow rad="139700">
                    <a:schemeClr val="bg1"/>
                  </a:glow>
                </a:effectLst>
              </a:rPr>
              <a:t>HTTP</a:t>
            </a:r>
            <a:r>
              <a:rPr kumimoji="1" lang="en-US" altLang="ja-JP" sz="1200">
                <a:effectLst>
                  <a:glow rad="139700">
                    <a:schemeClr val="bg1"/>
                  </a:glow>
                </a:effectLst>
              </a:rPr>
              <a:t> request</a:t>
            </a:r>
            <a:endParaRPr kumimoji="1" lang="ja-JP" altLang="en-US" sz="1200">
              <a:effectLst>
                <a:glow rad="139700">
                  <a:schemeClr val="bg1"/>
                </a:glow>
              </a:effectLst>
            </a:endParaRPr>
          </a:p>
        </p:txBody>
      </p:sp>
      <p:sp>
        <p:nvSpPr>
          <p:cNvPr id="48" name="テキスト ボックス 47">
            <a:extLst>
              <a:ext uri="{FF2B5EF4-FFF2-40B4-BE49-F238E27FC236}">
                <a16:creationId xmlns:a16="http://schemas.microsoft.com/office/drawing/2014/main" id="{2D0A7F1F-E82C-CE71-30DE-73A8FE0DE862}"/>
              </a:ext>
            </a:extLst>
          </p:cNvPr>
          <p:cNvSpPr txBox="1"/>
          <p:nvPr/>
        </p:nvSpPr>
        <p:spPr>
          <a:xfrm>
            <a:off x="6609957" y="3856553"/>
            <a:ext cx="1314334" cy="276999"/>
          </a:xfrm>
          <a:prstGeom prst="rect">
            <a:avLst/>
          </a:prstGeom>
          <a:noFill/>
        </p:spPr>
        <p:txBody>
          <a:bodyPr wrap="none" rtlCol="0">
            <a:spAutoFit/>
          </a:bodyPr>
          <a:lstStyle/>
          <a:p>
            <a:pPr algn="ctr"/>
            <a:r>
              <a:rPr lang="en-US" altLang="ja-JP" sz="1200">
                <a:effectLst>
                  <a:glow rad="139700">
                    <a:schemeClr val="bg1"/>
                  </a:glow>
                </a:effectLst>
              </a:rPr>
              <a:t>HTTP</a:t>
            </a:r>
            <a:r>
              <a:rPr kumimoji="1" lang="en-US" altLang="ja-JP" sz="1200">
                <a:effectLst>
                  <a:glow rad="139700">
                    <a:schemeClr val="bg1"/>
                  </a:glow>
                </a:effectLst>
              </a:rPr>
              <a:t> response</a:t>
            </a:r>
            <a:endParaRPr kumimoji="1" lang="ja-JP" altLang="en-US" sz="1200">
              <a:effectLst>
                <a:glow rad="139700">
                  <a:schemeClr val="bg1"/>
                </a:glow>
              </a:effectLst>
            </a:endParaRPr>
          </a:p>
        </p:txBody>
      </p:sp>
      <p:pic>
        <p:nvPicPr>
          <p:cNvPr id="1030" name="Picture 6" descr="Java, 独自の, wordmark, ロゴ アイコン に Devicon">
            <a:extLst>
              <a:ext uri="{FF2B5EF4-FFF2-40B4-BE49-F238E27FC236}">
                <a16:creationId xmlns:a16="http://schemas.microsoft.com/office/drawing/2014/main" id="{487CE0D0-C5C4-A2B5-FEA3-8840EAB606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44898" y="3485502"/>
            <a:ext cx="703729" cy="70372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uby, lang, 垂直, ロゴ アイコン に Vector Logo">
            <a:extLst>
              <a:ext uri="{FF2B5EF4-FFF2-40B4-BE49-F238E27FC236}">
                <a16:creationId xmlns:a16="http://schemas.microsoft.com/office/drawing/2014/main" id="{8D071874-1EAE-540D-C9DD-04490F49DA0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65733" y="3236143"/>
            <a:ext cx="413520" cy="570940"/>
          </a:xfrm>
          <a:prstGeom prst="rect">
            <a:avLst/>
          </a:prstGeom>
          <a:noFill/>
          <a:extLst>
            <a:ext uri="{909E8E84-426E-40DD-AFC4-6F175D3DCCD1}">
              <a14:hiddenFill xmlns:a14="http://schemas.microsoft.com/office/drawing/2010/main">
                <a:solidFill>
                  <a:srgbClr val="FFFFFF"/>
                </a:solidFill>
              </a14:hiddenFill>
            </a:ext>
          </a:extLst>
        </p:spPr>
      </p:pic>
      <p:sp>
        <p:nvSpPr>
          <p:cNvPr id="25" name="正方形/長方形 24">
            <a:extLst>
              <a:ext uri="{FF2B5EF4-FFF2-40B4-BE49-F238E27FC236}">
                <a16:creationId xmlns:a16="http://schemas.microsoft.com/office/drawing/2014/main" id="{6B42BC3D-8ED6-507D-6AD4-DE1322E6F64E}"/>
              </a:ext>
            </a:extLst>
          </p:cNvPr>
          <p:cNvSpPr/>
          <p:nvPr/>
        </p:nvSpPr>
        <p:spPr>
          <a:xfrm>
            <a:off x="4260982" y="2821922"/>
            <a:ext cx="6335300" cy="1543890"/>
          </a:xfrm>
          <a:prstGeom prst="rect">
            <a:avLst/>
          </a:prstGeom>
          <a:solidFill>
            <a:srgbClr val="FFFFFF">
              <a:alpha val="80000"/>
            </a:srgbClr>
          </a:solidFill>
          <a:ln w="28575">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023762A3-801D-72B8-88D1-DAC2E0AE0452}"/>
              </a:ext>
            </a:extLst>
          </p:cNvPr>
          <p:cNvSpPr/>
          <p:nvPr/>
        </p:nvSpPr>
        <p:spPr>
          <a:xfrm>
            <a:off x="4316287" y="5149953"/>
            <a:ext cx="6127553" cy="1108810"/>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8" name="グループ化 37">
            <a:extLst>
              <a:ext uri="{FF2B5EF4-FFF2-40B4-BE49-F238E27FC236}">
                <a16:creationId xmlns:a16="http://schemas.microsoft.com/office/drawing/2014/main" id="{7C1F1928-697F-9ECC-AA30-32700023842C}"/>
              </a:ext>
            </a:extLst>
          </p:cNvPr>
          <p:cNvGrpSpPr/>
          <p:nvPr/>
        </p:nvGrpSpPr>
        <p:grpSpPr>
          <a:xfrm>
            <a:off x="6391173" y="5413248"/>
            <a:ext cx="2183205" cy="576846"/>
            <a:chOff x="6498336" y="4891653"/>
            <a:chExt cx="2183205" cy="576846"/>
          </a:xfrm>
        </p:grpSpPr>
        <p:pic>
          <p:nvPicPr>
            <p:cNvPr id="33" name="Picture 4">
              <a:extLst>
                <a:ext uri="{FF2B5EF4-FFF2-40B4-BE49-F238E27FC236}">
                  <a16:creationId xmlns:a16="http://schemas.microsoft.com/office/drawing/2014/main" id="{9C3A6454-70B5-4211-785E-44A259AB6A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98336" y="4907226"/>
              <a:ext cx="503237" cy="55107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Streamlit Logo PNG Vector (SVG) Free Download">
              <a:extLst>
                <a:ext uri="{FF2B5EF4-FFF2-40B4-BE49-F238E27FC236}">
                  <a16:creationId xmlns:a16="http://schemas.microsoft.com/office/drawing/2014/main" id="{AD742D54-338B-9AC0-4333-2A1872FC474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45442" y="4891653"/>
              <a:ext cx="1236099" cy="576846"/>
            </a:xfrm>
            <a:prstGeom prst="rect">
              <a:avLst/>
            </a:prstGeom>
            <a:noFill/>
            <a:extLst>
              <a:ext uri="{909E8E84-426E-40DD-AFC4-6F175D3DCCD1}">
                <a14:hiddenFill xmlns:a14="http://schemas.microsoft.com/office/drawing/2010/main">
                  <a:solidFill>
                    <a:srgbClr val="FFFFFF"/>
                  </a:solidFill>
                </a14:hiddenFill>
              </a:ext>
            </a:extLst>
          </p:spPr>
        </p:pic>
        <p:sp>
          <p:nvSpPr>
            <p:cNvPr id="34" name="テキスト ボックス 33">
              <a:extLst>
                <a:ext uri="{FF2B5EF4-FFF2-40B4-BE49-F238E27FC236}">
                  <a16:creationId xmlns:a16="http://schemas.microsoft.com/office/drawing/2014/main" id="{FE7868DF-0F07-D9E5-B795-C27E87F69D2A}"/>
                </a:ext>
              </a:extLst>
            </p:cNvPr>
            <p:cNvSpPr txBox="1"/>
            <p:nvPr/>
          </p:nvSpPr>
          <p:spPr>
            <a:xfrm>
              <a:off x="7012014" y="4995410"/>
              <a:ext cx="415498" cy="369332"/>
            </a:xfrm>
            <a:prstGeom prst="rect">
              <a:avLst/>
            </a:prstGeom>
            <a:noFill/>
          </p:spPr>
          <p:txBody>
            <a:bodyPr wrap="none" rtlCol="0">
              <a:spAutoFit/>
            </a:bodyPr>
            <a:lstStyle/>
            <a:p>
              <a:r>
                <a:rPr kumimoji="1" lang="ja-JP" altLang="en-US"/>
                <a:t>＋</a:t>
              </a:r>
            </a:p>
          </p:txBody>
        </p:sp>
      </p:grpSp>
      <p:sp>
        <p:nvSpPr>
          <p:cNvPr id="40" name="正方形/長方形 39">
            <a:extLst>
              <a:ext uri="{FF2B5EF4-FFF2-40B4-BE49-F238E27FC236}">
                <a16:creationId xmlns:a16="http://schemas.microsoft.com/office/drawing/2014/main" id="{12ACB034-D71B-7EE4-EB91-2B94FF00BF77}"/>
              </a:ext>
            </a:extLst>
          </p:cNvPr>
          <p:cNvSpPr/>
          <p:nvPr/>
        </p:nvSpPr>
        <p:spPr>
          <a:xfrm>
            <a:off x="4260982" y="4853675"/>
            <a:ext cx="6335300" cy="1543890"/>
          </a:xfrm>
          <a:prstGeom prst="rect">
            <a:avLst/>
          </a:prstGeom>
          <a:noFill/>
          <a:ln w="28575">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矢印: 下 40">
            <a:extLst>
              <a:ext uri="{FF2B5EF4-FFF2-40B4-BE49-F238E27FC236}">
                <a16:creationId xmlns:a16="http://schemas.microsoft.com/office/drawing/2014/main" id="{7B71B6ED-444F-7E42-6A10-CF03890D754D}"/>
              </a:ext>
            </a:extLst>
          </p:cNvPr>
          <p:cNvSpPr/>
          <p:nvPr/>
        </p:nvSpPr>
        <p:spPr>
          <a:xfrm>
            <a:off x="7244899" y="4445833"/>
            <a:ext cx="421677" cy="331694"/>
          </a:xfrm>
          <a:prstGeom prst="down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FE64C54E-AACB-DC2A-62B4-CFCBAE7AB56C}"/>
              </a:ext>
            </a:extLst>
          </p:cNvPr>
          <p:cNvSpPr txBox="1"/>
          <p:nvPr/>
        </p:nvSpPr>
        <p:spPr>
          <a:xfrm>
            <a:off x="4260468" y="4885922"/>
            <a:ext cx="1584088" cy="276999"/>
          </a:xfrm>
          <a:prstGeom prst="rect">
            <a:avLst/>
          </a:prstGeom>
          <a:noFill/>
        </p:spPr>
        <p:txBody>
          <a:bodyPr wrap="none" rtlCol="0">
            <a:spAutoFit/>
          </a:bodyPr>
          <a:lstStyle/>
          <a:p>
            <a:r>
              <a:rPr kumimoji="1" lang="ja-JP" altLang="en-US" sz="1200"/>
              <a:t>見た目＋主機能処理</a:t>
            </a:r>
          </a:p>
        </p:txBody>
      </p:sp>
    </p:spTree>
    <p:extLst>
      <p:ext uri="{BB962C8B-B14F-4D97-AF65-F5344CB8AC3E}">
        <p14:creationId xmlns:p14="http://schemas.microsoft.com/office/powerpoint/2010/main" val="3337102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CF63DA-6288-45F4-D1E8-7BAB2F87FF5A}"/>
              </a:ext>
            </a:extLst>
          </p:cNvPr>
          <p:cNvSpPr>
            <a:spLocks noGrp="1"/>
          </p:cNvSpPr>
          <p:nvPr>
            <p:ph type="title"/>
          </p:nvPr>
        </p:nvSpPr>
        <p:spPr/>
        <p:txBody>
          <a:bodyPr/>
          <a:lstStyle/>
          <a:p>
            <a:r>
              <a:rPr kumimoji="1" lang="en-US" altLang="ja-JP"/>
              <a:t>Streamlit</a:t>
            </a:r>
            <a:r>
              <a:rPr kumimoji="1" lang="ja-JP" altLang="en-US"/>
              <a:t>とは</a:t>
            </a:r>
          </a:p>
        </p:txBody>
      </p:sp>
      <p:sp>
        <p:nvSpPr>
          <p:cNvPr id="3" name="スライド番号プレースホルダー 2">
            <a:extLst>
              <a:ext uri="{FF2B5EF4-FFF2-40B4-BE49-F238E27FC236}">
                <a16:creationId xmlns:a16="http://schemas.microsoft.com/office/drawing/2014/main" id="{B27AC58C-3972-706A-44CC-DD0E53DF8E03}"/>
              </a:ext>
            </a:extLst>
          </p:cNvPr>
          <p:cNvSpPr>
            <a:spLocks noGrp="1"/>
          </p:cNvSpPr>
          <p:nvPr>
            <p:ph type="sldNum" sz="quarter" idx="12"/>
          </p:nvPr>
        </p:nvSpPr>
        <p:spPr/>
        <p:txBody>
          <a:bodyPr/>
          <a:lstStyle/>
          <a:p>
            <a:fld id="{2D47C981-C9AC-4FB6-BDCE-186A5C2BF050}" type="slidenum">
              <a:rPr kumimoji="1" lang="ja-JP" altLang="en-US" smtClean="0"/>
              <a:t>11</a:t>
            </a:fld>
            <a:endParaRPr kumimoji="1" lang="ja-JP" altLang="en-US"/>
          </a:p>
        </p:txBody>
      </p:sp>
      <p:sp>
        <p:nvSpPr>
          <p:cNvPr id="4" name="テキスト プレースホルダー 3">
            <a:extLst>
              <a:ext uri="{FF2B5EF4-FFF2-40B4-BE49-F238E27FC236}">
                <a16:creationId xmlns:a16="http://schemas.microsoft.com/office/drawing/2014/main" id="{0F02D118-6777-D0D9-6261-2978C1E78EF2}"/>
              </a:ext>
            </a:extLst>
          </p:cNvPr>
          <p:cNvSpPr>
            <a:spLocks noGrp="1"/>
          </p:cNvSpPr>
          <p:nvPr>
            <p:ph type="body" sz="quarter" idx="13"/>
          </p:nvPr>
        </p:nvSpPr>
        <p:spPr/>
        <p:txBody>
          <a:bodyPr>
            <a:normAutofit lnSpcReduction="10000"/>
          </a:bodyPr>
          <a:lstStyle/>
          <a:p>
            <a:r>
              <a:rPr lang="ja-JP" altLang="en-US"/>
              <a:t>簡単に</a:t>
            </a:r>
            <a:r>
              <a:rPr lang="en-US" altLang="ja-JP"/>
              <a:t>Web</a:t>
            </a:r>
            <a:r>
              <a:rPr lang="ja-JP" altLang="en-US"/>
              <a:t>アプリ構築をするための</a:t>
            </a:r>
            <a:r>
              <a:rPr lang="en-US" altLang="ja-JP"/>
              <a:t>Python</a:t>
            </a:r>
            <a:r>
              <a:rPr lang="ja-JP" altLang="en-US"/>
              <a:t>フレームワーク。ただしデータ分析系の</a:t>
            </a:r>
            <a:r>
              <a:rPr lang="en-US" altLang="ja-JP"/>
              <a:t>Web</a:t>
            </a:r>
            <a:r>
              <a:rPr lang="ja-JP" altLang="en-US"/>
              <a:t>アプリに向いた作りになっており、</a:t>
            </a:r>
            <a:r>
              <a:rPr lang="en-US" altLang="ja-JP"/>
              <a:t>UI/UX</a:t>
            </a:r>
            <a:r>
              <a:rPr lang="ja-JP" altLang="en-US"/>
              <a:t>の自由度は一般的なフロントエンドのそれに比べて低い点に留意</a:t>
            </a:r>
            <a:endParaRPr kumimoji="1" lang="ja-JP" altLang="en-US"/>
          </a:p>
        </p:txBody>
      </p:sp>
      <p:sp>
        <p:nvSpPr>
          <p:cNvPr id="5" name="テキスト プレースホルダー 4">
            <a:extLst>
              <a:ext uri="{FF2B5EF4-FFF2-40B4-BE49-F238E27FC236}">
                <a16:creationId xmlns:a16="http://schemas.microsoft.com/office/drawing/2014/main" id="{0E640906-80A6-5C7C-F744-B331519EB579}"/>
              </a:ext>
            </a:extLst>
          </p:cNvPr>
          <p:cNvSpPr>
            <a:spLocks noGrp="1"/>
          </p:cNvSpPr>
          <p:nvPr>
            <p:ph type="body" sz="quarter" idx="14"/>
          </p:nvPr>
        </p:nvSpPr>
        <p:spPr/>
        <p:txBody>
          <a:bodyPr/>
          <a:lstStyle/>
          <a:p>
            <a:r>
              <a:rPr kumimoji="1" lang="en-US" altLang="ja-JP"/>
              <a:t>Web</a:t>
            </a:r>
            <a:r>
              <a:rPr kumimoji="1" lang="ja-JP" altLang="en-US"/>
              <a:t>アプリの全体概要</a:t>
            </a:r>
          </a:p>
        </p:txBody>
      </p:sp>
      <p:pic>
        <p:nvPicPr>
          <p:cNvPr id="6146" name="Picture 2" descr="1時間で習得できる】機械学習分析ツールStreamlit を簡単なWEBアプリ開発に使ってみよう！│TECHネタのペン太ブルBlog">
            <a:extLst>
              <a:ext uri="{FF2B5EF4-FFF2-40B4-BE49-F238E27FC236}">
                <a16:creationId xmlns:a16="http://schemas.microsoft.com/office/drawing/2014/main" id="{10E61F48-CC0C-30A8-0AA2-C0A1B2E26D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2090" y="1791758"/>
            <a:ext cx="5832195" cy="426890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54" name="グループ化 53">
            <a:extLst>
              <a:ext uri="{FF2B5EF4-FFF2-40B4-BE49-F238E27FC236}">
                <a16:creationId xmlns:a16="http://schemas.microsoft.com/office/drawing/2014/main" id="{AA62E31B-B78B-A7DF-C6FF-7C836E1E6BB1}"/>
              </a:ext>
            </a:extLst>
          </p:cNvPr>
          <p:cNvGrpSpPr/>
          <p:nvPr/>
        </p:nvGrpSpPr>
        <p:grpSpPr>
          <a:xfrm>
            <a:off x="7835040" y="5339798"/>
            <a:ext cx="3630819" cy="738664"/>
            <a:chOff x="7835040" y="5339798"/>
            <a:chExt cx="3630819" cy="738664"/>
          </a:xfrm>
        </p:grpSpPr>
        <p:sp>
          <p:nvSpPr>
            <p:cNvPr id="50" name="テキスト ボックス 49">
              <a:extLst>
                <a:ext uri="{FF2B5EF4-FFF2-40B4-BE49-F238E27FC236}">
                  <a16:creationId xmlns:a16="http://schemas.microsoft.com/office/drawing/2014/main" id="{9DF51F84-BA43-B8C2-21AB-F3883778FCD2}"/>
                </a:ext>
              </a:extLst>
            </p:cNvPr>
            <p:cNvSpPr txBox="1"/>
            <p:nvPr/>
          </p:nvSpPr>
          <p:spPr>
            <a:xfrm>
              <a:off x="8040049" y="5339798"/>
              <a:ext cx="3425810" cy="738664"/>
            </a:xfrm>
            <a:prstGeom prst="rect">
              <a:avLst/>
            </a:prstGeom>
            <a:noFill/>
          </p:spPr>
          <p:txBody>
            <a:bodyPr wrap="none" rtlCol="0">
              <a:spAutoFit/>
            </a:bodyPr>
            <a:lstStyle/>
            <a:p>
              <a:r>
                <a:rPr kumimoji="1" lang="ja-JP" altLang="en-US" sz="1400"/>
                <a:t>このような</a:t>
              </a:r>
              <a:r>
                <a:rPr kumimoji="1" lang="en-US" altLang="ja-JP" sz="1400"/>
                <a:t>web</a:t>
              </a:r>
              <a:r>
                <a:rPr kumimoji="1" lang="ja-JP" altLang="en-US" sz="1400"/>
                <a:t>アプリが簡単に構築できる。</a:t>
              </a:r>
              <a:br>
                <a:rPr kumimoji="1" lang="en-US" altLang="ja-JP" sz="1400"/>
              </a:br>
              <a:r>
                <a:rPr kumimoji="1" lang="ja-JP" altLang="en-US" sz="1400"/>
                <a:t>ただし、画面や挙動の自由度は</a:t>
              </a:r>
              <a:r>
                <a:rPr kumimoji="1" lang="en-US" altLang="ja-JP" sz="1400"/>
                <a:t>HTML/CSS/</a:t>
              </a:r>
              <a:br>
                <a:rPr kumimoji="1" lang="en-US" altLang="ja-JP" sz="1400"/>
              </a:br>
              <a:r>
                <a:rPr kumimoji="1" lang="en-US" altLang="ja-JP" sz="1400"/>
                <a:t>Javascript</a:t>
              </a:r>
              <a:r>
                <a:rPr kumimoji="1" lang="ja-JP" altLang="en-US" sz="1400"/>
                <a:t>等で構築するものに比べて低い</a:t>
              </a:r>
            </a:p>
          </p:txBody>
        </p:sp>
        <p:sp>
          <p:nvSpPr>
            <p:cNvPr id="52" name="二等辺三角形 51">
              <a:extLst>
                <a:ext uri="{FF2B5EF4-FFF2-40B4-BE49-F238E27FC236}">
                  <a16:creationId xmlns:a16="http://schemas.microsoft.com/office/drawing/2014/main" id="{84A78AFC-5B8C-B228-E56B-C950F2F86CB1}"/>
                </a:ext>
              </a:extLst>
            </p:cNvPr>
            <p:cNvSpPr/>
            <p:nvPr/>
          </p:nvSpPr>
          <p:spPr>
            <a:xfrm rot="16200000">
              <a:off x="7818451" y="5401212"/>
              <a:ext cx="240550" cy="207371"/>
            </a:xfrm>
            <a:prstGeom prst="triangle">
              <a:avLst/>
            </a:prstGeom>
            <a:solidFill>
              <a:srgbClr val="127F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140936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CF63DA-6288-45F4-D1E8-7BAB2F87FF5A}"/>
              </a:ext>
            </a:extLst>
          </p:cNvPr>
          <p:cNvSpPr>
            <a:spLocks noGrp="1"/>
          </p:cNvSpPr>
          <p:nvPr>
            <p:ph type="title"/>
          </p:nvPr>
        </p:nvSpPr>
        <p:spPr/>
        <p:txBody>
          <a:bodyPr/>
          <a:lstStyle/>
          <a:p>
            <a:r>
              <a:rPr kumimoji="1" lang="en-US" altLang="ja-JP"/>
              <a:t>Streamlit</a:t>
            </a:r>
            <a:r>
              <a:rPr kumimoji="1" lang="ja-JP" altLang="en-US"/>
              <a:t>とは</a:t>
            </a:r>
          </a:p>
        </p:txBody>
      </p:sp>
      <p:sp>
        <p:nvSpPr>
          <p:cNvPr id="3" name="スライド番号プレースホルダー 2">
            <a:extLst>
              <a:ext uri="{FF2B5EF4-FFF2-40B4-BE49-F238E27FC236}">
                <a16:creationId xmlns:a16="http://schemas.microsoft.com/office/drawing/2014/main" id="{B27AC58C-3972-706A-44CC-DD0E53DF8E03}"/>
              </a:ext>
            </a:extLst>
          </p:cNvPr>
          <p:cNvSpPr>
            <a:spLocks noGrp="1"/>
          </p:cNvSpPr>
          <p:nvPr>
            <p:ph type="sldNum" sz="quarter" idx="12"/>
          </p:nvPr>
        </p:nvSpPr>
        <p:spPr/>
        <p:txBody>
          <a:bodyPr/>
          <a:lstStyle/>
          <a:p>
            <a:fld id="{2D47C981-C9AC-4FB6-BDCE-186A5C2BF050}" type="slidenum">
              <a:rPr kumimoji="1" lang="ja-JP" altLang="en-US" smtClean="0"/>
              <a:t>12</a:t>
            </a:fld>
            <a:endParaRPr kumimoji="1" lang="ja-JP" altLang="en-US"/>
          </a:p>
        </p:txBody>
      </p:sp>
      <p:sp>
        <p:nvSpPr>
          <p:cNvPr id="4" name="テキスト プレースホルダー 3">
            <a:extLst>
              <a:ext uri="{FF2B5EF4-FFF2-40B4-BE49-F238E27FC236}">
                <a16:creationId xmlns:a16="http://schemas.microsoft.com/office/drawing/2014/main" id="{0F02D118-6777-D0D9-6261-2978C1E78EF2}"/>
              </a:ext>
            </a:extLst>
          </p:cNvPr>
          <p:cNvSpPr>
            <a:spLocks noGrp="1"/>
          </p:cNvSpPr>
          <p:nvPr>
            <p:ph type="body" sz="quarter" idx="13"/>
          </p:nvPr>
        </p:nvSpPr>
        <p:spPr/>
        <p:txBody>
          <a:bodyPr>
            <a:normAutofit lnSpcReduction="10000"/>
          </a:bodyPr>
          <a:lstStyle/>
          <a:p>
            <a:r>
              <a:rPr lang="en-US" altLang="ja-JP"/>
              <a:t>title()</a:t>
            </a:r>
            <a:r>
              <a:rPr lang="ja-JP" altLang="en-US"/>
              <a:t>でタイトル文字の配置、</a:t>
            </a:r>
            <a:r>
              <a:rPr lang="en-US" altLang="ja-JP"/>
              <a:t>slider()</a:t>
            </a:r>
            <a:r>
              <a:rPr lang="ja-JP" altLang="en-US"/>
              <a:t>でスライダーの配置、</a:t>
            </a:r>
            <a:r>
              <a:rPr lang="en-US" altLang="ja-JP"/>
              <a:t>file_uploader()</a:t>
            </a:r>
            <a:r>
              <a:rPr lang="ja-JP" altLang="en-US"/>
              <a:t>でローカルファイルのアップロードボタンを配置することなどが可能</a:t>
            </a:r>
            <a:endParaRPr kumimoji="1" lang="ja-JP" altLang="en-US"/>
          </a:p>
        </p:txBody>
      </p:sp>
      <p:sp>
        <p:nvSpPr>
          <p:cNvPr id="5" name="テキスト プレースホルダー 4">
            <a:extLst>
              <a:ext uri="{FF2B5EF4-FFF2-40B4-BE49-F238E27FC236}">
                <a16:creationId xmlns:a16="http://schemas.microsoft.com/office/drawing/2014/main" id="{0E640906-80A6-5C7C-F744-B331519EB579}"/>
              </a:ext>
            </a:extLst>
          </p:cNvPr>
          <p:cNvSpPr>
            <a:spLocks noGrp="1"/>
          </p:cNvSpPr>
          <p:nvPr>
            <p:ph type="body" sz="quarter" idx="14"/>
          </p:nvPr>
        </p:nvSpPr>
        <p:spPr/>
        <p:txBody>
          <a:bodyPr/>
          <a:lstStyle/>
          <a:p>
            <a:r>
              <a:rPr kumimoji="1" lang="en-US" altLang="ja-JP"/>
              <a:t>Web</a:t>
            </a:r>
            <a:r>
              <a:rPr kumimoji="1" lang="ja-JP" altLang="en-US"/>
              <a:t>アプリの全体概要</a:t>
            </a:r>
          </a:p>
        </p:txBody>
      </p:sp>
      <p:pic>
        <p:nvPicPr>
          <p:cNvPr id="7" name="図 6">
            <a:extLst>
              <a:ext uri="{FF2B5EF4-FFF2-40B4-BE49-F238E27FC236}">
                <a16:creationId xmlns:a16="http://schemas.microsoft.com/office/drawing/2014/main" id="{688B293F-329D-044C-2D4D-9EA458E06AC5}"/>
              </a:ext>
            </a:extLst>
          </p:cNvPr>
          <p:cNvPicPr>
            <a:picLocks noChangeAspect="1"/>
          </p:cNvPicPr>
          <p:nvPr/>
        </p:nvPicPr>
        <p:blipFill>
          <a:blip r:embed="rId2"/>
          <a:stretch>
            <a:fillRect/>
          </a:stretch>
        </p:blipFill>
        <p:spPr>
          <a:xfrm>
            <a:off x="6685478" y="1453826"/>
            <a:ext cx="2926633" cy="5040312"/>
          </a:xfrm>
          <a:prstGeom prst="rect">
            <a:avLst/>
          </a:prstGeom>
          <a:effectLst>
            <a:outerShdw blurRad="50800" dist="38100" dir="2700000" algn="tl" rotWithShape="0">
              <a:prstClr val="black">
                <a:alpha val="40000"/>
              </a:prstClr>
            </a:outerShdw>
          </a:effectLst>
        </p:spPr>
      </p:pic>
      <p:grpSp>
        <p:nvGrpSpPr>
          <p:cNvPr id="12" name="グループ化 11">
            <a:extLst>
              <a:ext uri="{FF2B5EF4-FFF2-40B4-BE49-F238E27FC236}">
                <a16:creationId xmlns:a16="http://schemas.microsoft.com/office/drawing/2014/main" id="{70C89DA3-3899-D264-6B16-005D2DE110B6}"/>
              </a:ext>
            </a:extLst>
          </p:cNvPr>
          <p:cNvGrpSpPr/>
          <p:nvPr/>
        </p:nvGrpSpPr>
        <p:grpSpPr>
          <a:xfrm>
            <a:off x="1228882" y="1449388"/>
            <a:ext cx="4126909" cy="5040312"/>
            <a:chOff x="1192298" y="1645580"/>
            <a:chExt cx="2775182" cy="3389409"/>
          </a:xfrm>
          <a:effectLst>
            <a:outerShdw blurRad="50800" dist="38100" dir="2700000" algn="tl" rotWithShape="0">
              <a:prstClr val="black">
                <a:alpha val="40000"/>
              </a:prstClr>
            </a:outerShdw>
          </a:effectLst>
        </p:grpSpPr>
        <p:pic>
          <p:nvPicPr>
            <p:cNvPr id="9" name="図 8">
              <a:extLst>
                <a:ext uri="{FF2B5EF4-FFF2-40B4-BE49-F238E27FC236}">
                  <a16:creationId xmlns:a16="http://schemas.microsoft.com/office/drawing/2014/main" id="{21183BD7-F0BA-1763-6DD8-8CAD3DF97BB7}"/>
                </a:ext>
              </a:extLst>
            </p:cNvPr>
            <p:cNvPicPr>
              <a:picLocks noChangeAspect="1"/>
            </p:cNvPicPr>
            <p:nvPr/>
          </p:nvPicPr>
          <p:blipFill>
            <a:blip r:embed="rId3"/>
            <a:stretch>
              <a:fillRect/>
            </a:stretch>
          </p:blipFill>
          <p:spPr>
            <a:xfrm>
              <a:off x="1192298" y="1645580"/>
              <a:ext cx="2775182" cy="1862293"/>
            </a:xfrm>
            <a:prstGeom prst="rect">
              <a:avLst/>
            </a:prstGeom>
          </p:spPr>
        </p:pic>
        <p:pic>
          <p:nvPicPr>
            <p:cNvPr id="11" name="図 10">
              <a:extLst>
                <a:ext uri="{FF2B5EF4-FFF2-40B4-BE49-F238E27FC236}">
                  <a16:creationId xmlns:a16="http://schemas.microsoft.com/office/drawing/2014/main" id="{B461C6A9-2CAD-E138-9CEC-67458764A9E1}"/>
                </a:ext>
              </a:extLst>
            </p:cNvPr>
            <p:cNvPicPr>
              <a:picLocks noChangeAspect="1"/>
            </p:cNvPicPr>
            <p:nvPr/>
          </p:nvPicPr>
          <p:blipFill>
            <a:blip r:embed="rId4"/>
            <a:stretch>
              <a:fillRect/>
            </a:stretch>
          </p:blipFill>
          <p:spPr>
            <a:xfrm>
              <a:off x="1192298" y="3507873"/>
              <a:ext cx="2775182" cy="1527116"/>
            </a:xfrm>
            <a:prstGeom prst="rect">
              <a:avLst/>
            </a:prstGeom>
          </p:spPr>
        </p:pic>
      </p:grpSp>
      <p:sp>
        <p:nvSpPr>
          <p:cNvPr id="18" name="正方形/長方形 17">
            <a:extLst>
              <a:ext uri="{FF2B5EF4-FFF2-40B4-BE49-F238E27FC236}">
                <a16:creationId xmlns:a16="http://schemas.microsoft.com/office/drawing/2014/main" id="{C207BD46-455E-D9C0-287A-2ABA1C614D66}"/>
              </a:ext>
            </a:extLst>
          </p:cNvPr>
          <p:cNvSpPr/>
          <p:nvPr/>
        </p:nvSpPr>
        <p:spPr>
          <a:xfrm>
            <a:off x="1075765" y="4182901"/>
            <a:ext cx="4356847" cy="91104"/>
          </a:xfrm>
          <a:prstGeom prst="rect">
            <a:avLst/>
          </a:prstGeom>
          <a:solidFill>
            <a:schemeClr val="bg1"/>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a:extLst>
              <a:ext uri="{FF2B5EF4-FFF2-40B4-BE49-F238E27FC236}">
                <a16:creationId xmlns:a16="http://schemas.microsoft.com/office/drawing/2014/main" id="{5350B2ED-2FEE-90D7-F7BD-29EEACC8FCE6}"/>
              </a:ext>
            </a:extLst>
          </p:cNvPr>
          <p:cNvSpPr/>
          <p:nvPr/>
        </p:nvSpPr>
        <p:spPr>
          <a:xfrm rot="5400000">
            <a:off x="5858443" y="3461766"/>
            <a:ext cx="475114" cy="409582"/>
          </a:xfrm>
          <a:prstGeom prst="triangle">
            <a:avLst/>
          </a:prstGeom>
          <a:solidFill>
            <a:srgbClr val="127F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D489F95D-05E8-F6B9-7130-1303D2D64FCB}"/>
              </a:ext>
            </a:extLst>
          </p:cNvPr>
          <p:cNvSpPr/>
          <p:nvPr/>
        </p:nvSpPr>
        <p:spPr>
          <a:xfrm>
            <a:off x="1465729" y="1937430"/>
            <a:ext cx="1715621" cy="91104"/>
          </a:xfrm>
          <a:prstGeom prst="rect">
            <a:avLst/>
          </a:prstGeom>
          <a:noFill/>
          <a:ln w="12700">
            <a:solidFill>
              <a:schemeClr val="bg1"/>
            </a:solidFill>
          </a:ln>
          <a:effectLst>
            <a:glow rad="635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284C0364-080D-D22B-60B3-9B887BE37462}"/>
              </a:ext>
            </a:extLst>
          </p:cNvPr>
          <p:cNvSpPr/>
          <p:nvPr/>
        </p:nvSpPr>
        <p:spPr>
          <a:xfrm>
            <a:off x="6708079" y="1511980"/>
            <a:ext cx="1299271" cy="202520"/>
          </a:xfrm>
          <a:prstGeom prst="rect">
            <a:avLst/>
          </a:prstGeom>
          <a:noFill/>
          <a:ln w="12700">
            <a:solidFill>
              <a:schemeClr val="bg1"/>
            </a:solidFill>
          </a:ln>
          <a:effectLst>
            <a:glow rad="635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3" name="正方形/長方形 22">
            <a:extLst>
              <a:ext uri="{FF2B5EF4-FFF2-40B4-BE49-F238E27FC236}">
                <a16:creationId xmlns:a16="http://schemas.microsoft.com/office/drawing/2014/main" id="{D6CEEBA3-4F49-B60D-94AF-1637F779207E}"/>
              </a:ext>
            </a:extLst>
          </p:cNvPr>
          <p:cNvSpPr/>
          <p:nvPr/>
        </p:nvSpPr>
        <p:spPr>
          <a:xfrm>
            <a:off x="1465729" y="3575453"/>
            <a:ext cx="2249021" cy="91104"/>
          </a:xfrm>
          <a:prstGeom prst="rect">
            <a:avLst/>
          </a:prstGeom>
          <a:noFill/>
          <a:ln w="12700">
            <a:solidFill>
              <a:schemeClr val="bg1"/>
            </a:solidFill>
          </a:ln>
          <a:effectLst>
            <a:glow rad="635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4" name="正方形/長方形 23">
            <a:extLst>
              <a:ext uri="{FF2B5EF4-FFF2-40B4-BE49-F238E27FC236}">
                <a16:creationId xmlns:a16="http://schemas.microsoft.com/office/drawing/2014/main" id="{E8F1B8A3-FC46-583F-E872-E29B572DCB9C}"/>
              </a:ext>
            </a:extLst>
          </p:cNvPr>
          <p:cNvSpPr/>
          <p:nvPr/>
        </p:nvSpPr>
        <p:spPr>
          <a:xfrm>
            <a:off x="6708079" y="2466812"/>
            <a:ext cx="2904032" cy="447838"/>
          </a:xfrm>
          <a:prstGeom prst="rect">
            <a:avLst/>
          </a:prstGeom>
          <a:noFill/>
          <a:ln w="12700">
            <a:solidFill>
              <a:schemeClr val="bg1"/>
            </a:solidFill>
          </a:ln>
          <a:effectLst>
            <a:glow rad="635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5" name="正方形/長方形 24">
            <a:extLst>
              <a:ext uri="{FF2B5EF4-FFF2-40B4-BE49-F238E27FC236}">
                <a16:creationId xmlns:a16="http://schemas.microsoft.com/office/drawing/2014/main" id="{9D02E704-70DA-0492-4249-EC91E8EC609C}"/>
              </a:ext>
            </a:extLst>
          </p:cNvPr>
          <p:cNvSpPr/>
          <p:nvPr/>
        </p:nvSpPr>
        <p:spPr>
          <a:xfrm>
            <a:off x="1394460" y="4282962"/>
            <a:ext cx="3642359" cy="159498"/>
          </a:xfrm>
          <a:prstGeom prst="rect">
            <a:avLst/>
          </a:prstGeom>
          <a:noFill/>
          <a:ln w="12700">
            <a:solidFill>
              <a:schemeClr val="bg1"/>
            </a:solidFill>
          </a:ln>
          <a:effectLst>
            <a:glow rad="635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 name="正方形/長方形 25">
            <a:extLst>
              <a:ext uri="{FF2B5EF4-FFF2-40B4-BE49-F238E27FC236}">
                <a16:creationId xmlns:a16="http://schemas.microsoft.com/office/drawing/2014/main" id="{28FFB520-FDFC-46E1-9BB3-4F0C085221DD}"/>
              </a:ext>
            </a:extLst>
          </p:cNvPr>
          <p:cNvSpPr/>
          <p:nvPr/>
        </p:nvSpPr>
        <p:spPr>
          <a:xfrm>
            <a:off x="6708079" y="4059043"/>
            <a:ext cx="2904032" cy="447838"/>
          </a:xfrm>
          <a:prstGeom prst="rect">
            <a:avLst/>
          </a:prstGeom>
          <a:noFill/>
          <a:ln w="12700">
            <a:solidFill>
              <a:schemeClr val="bg1"/>
            </a:solidFill>
          </a:ln>
          <a:effectLst>
            <a:glow rad="635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28" name="コネクタ: カギ線 27">
            <a:extLst>
              <a:ext uri="{FF2B5EF4-FFF2-40B4-BE49-F238E27FC236}">
                <a16:creationId xmlns:a16="http://schemas.microsoft.com/office/drawing/2014/main" id="{BE70AC3B-3452-3676-796D-F28DF195AD40}"/>
              </a:ext>
            </a:extLst>
          </p:cNvPr>
          <p:cNvCxnSpPr>
            <a:stCxn id="21" idx="3"/>
            <a:endCxn id="22" idx="1"/>
          </p:cNvCxnSpPr>
          <p:nvPr/>
        </p:nvCxnSpPr>
        <p:spPr>
          <a:xfrm flipV="1">
            <a:off x="3181350" y="1613240"/>
            <a:ext cx="3526729" cy="369742"/>
          </a:xfrm>
          <a:prstGeom prst="bentConnector3">
            <a:avLst/>
          </a:prstGeom>
          <a:noFill/>
          <a:ln w="12700">
            <a:solidFill>
              <a:schemeClr val="bg1"/>
            </a:solidFill>
            <a:headEnd type="none" w="med" len="med"/>
            <a:tailEnd type="arrow" w="med" len="med"/>
          </a:ln>
          <a:effectLst>
            <a:glow rad="635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cxnSp>
      <p:cxnSp>
        <p:nvCxnSpPr>
          <p:cNvPr id="29" name="コネクタ: カギ線 28">
            <a:extLst>
              <a:ext uri="{FF2B5EF4-FFF2-40B4-BE49-F238E27FC236}">
                <a16:creationId xmlns:a16="http://schemas.microsoft.com/office/drawing/2014/main" id="{C911FB9D-9F42-CAE6-9AE3-5C5D71A169B4}"/>
              </a:ext>
            </a:extLst>
          </p:cNvPr>
          <p:cNvCxnSpPr>
            <a:cxnSpLocks/>
            <a:stCxn id="23" idx="3"/>
            <a:endCxn id="24" idx="1"/>
          </p:cNvCxnSpPr>
          <p:nvPr/>
        </p:nvCxnSpPr>
        <p:spPr>
          <a:xfrm flipV="1">
            <a:off x="3714750" y="2690731"/>
            <a:ext cx="2993329" cy="930274"/>
          </a:xfrm>
          <a:prstGeom prst="bentConnector3">
            <a:avLst/>
          </a:prstGeom>
          <a:noFill/>
          <a:ln w="12700">
            <a:solidFill>
              <a:schemeClr val="bg1"/>
            </a:solidFill>
            <a:headEnd type="none" w="med" len="med"/>
            <a:tailEnd type="arrow" w="med" len="med"/>
          </a:ln>
          <a:effectLst>
            <a:glow rad="635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cxnSp>
      <p:cxnSp>
        <p:nvCxnSpPr>
          <p:cNvPr id="32" name="コネクタ: カギ線 31">
            <a:extLst>
              <a:ext uri="{FF2B5EF4-FFF2-40B4-BE49-F238E27FC236}">
                <a16:creationId xmlns:a16="http://schemas.microsoft.com/office/drawing/2014/main" id="{F5D91A64-B336-C853-7C07-4AAD1C7EF554}"/>
              </a:ext>
            </a:extLst>
          </p:cNvPr>
          <p:cNvCxnSpPr>
            <a:cxnSpLocks/>
            <a:stCxn id="25" idx="3"/>
            <a:endCxn id="26" idx="1"/>
          </p:cNvCxnSpPr>
          <p:nvPr/>
        </p:nvCxnSpPr>
        <p:spPr>
          <a:xfrm flipV="1">
            <a:off x="5036819" y="4282962"/>
            <a:ext cx="1671260" cy="79749"/>
          </a:xfrm>
          <a:prstGeom prst="bentConnector3">
            <a:avLst/>
          </a:prstGeom>
          <a:noFill/>
          <a:ln w="12700">
            <a:solidFill>
              <a:schemeClr val="bg1"/>
            </a:solidFill>
            <a:headEnd type="none" w="med" len="med"/>
            <a:tailEnd type="arrow" w="med" len="med"/>
          </a:ln>
          <a:effectLst>
            <a:glow rad="635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871623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CF63DA-6288-45F4-D1E8-7BAB2F87FF5A}"/>
              </a:ext>
            </a:extLst>
          </p:cNvPr>
          <p:cNvSpPr>
            <a:spLocks noGrp="1"/>
          </p:cNvSpPr>
          <p:nvPr>
            <p:ph type="title"/>
          </p:nvPr>
        </p:nvSpPr>
        <p:spPr/>
        <p:txBody>
          <a:bodyPr/>
          <a:lstStyle/>
          <a:p>
            <a:r>
              <a:rPr lang="ja-JP" altLang="en-US"/>
              <a:t>アジェンダ</a:t>
            </a:r>
            <a:endParaRPr kumimoji="1" lang="ja-JP" altLang="en-US"/>
          </a:p>
        </p:txBody>
      </p:sp>
      <p:sp>
        <p:nvSpPr>
          <p:cNvPr id="3" name="スライド番号プレースホルダー 2">
            <a:extLst>
              <a:ext uri="{FF2B5EF4-FFF2-40B4-BE49-F238E27FC236}">
                <a16:creationId xmlns:a16="http://schemas.microsoft.com/office/drawing/2014/main" id="{B27AC58C-3972-706A-44CC-DD0E53DF8E03}"/>
              </a:ext>
            </a:extLst>
          </p:cNvPr>
          <p:cNvSpPr>
            <a:spLocks noGrp="1"/>
          </p:cNvSpPr>
          <p:nvPr>
            <p:ph type="sldNum" sz="quarter" idx="12"/>
          </p:nvPr>
        </p:nvSpPr>
        <p:spPr/>
        <p:txBody>
          <a:bodyPr/>
          <a:lstStyle/>
          <a:p>
            <a:fld id="{2D47C981-C9AC-4FB6-BDCE-186A5C2BF050}" type="slidenum">
              <a:rPr kumimoji="1" lang="ja-JP" altLang="en-US" smtClean="0"/>
              <a:t>13</a:t>
            </a:fld>
            <a:endParaRPr kumimoji="1" lang="ja-JP" altLang="en-US"/>
          </a:p>
        </p:txBody>
      </p:sp>
      <p:sp>
        <p:nvSpPr>
          <p:cNvPr id="4" name="テキスト プレースホルダー 3">
            <a:extLst>
              <a:ext uri="{FF2B5EF4-FFF2-40B4-BE49-F238E27FC236}">
                <a16:creationId xmlns:a16="http://schemas.microsoft.com/office/drawing/2014/main" id="{0F02D118-6777-D0D9-6261-2978C1E78EF2}"/>
              </a:ext>
            </a:extLst>
          </p:cNvPr>
          <p:cNvSpPr>
            <a:spLocks noGrp="1"/>
          </p:cNvSpPr>
          <p:nvPr>
            <p:ph type="body" sz="quarter" idx="13"/>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0E640906-80A6-5C7C-F744-B331519EB579}"/>
              </a:ext>
            </a:extLst>
          </p:cNvPr>
          <p:cNvSpPr>
            <a:spLocks noGrp="1"/>
          </p:cNvSpPr>
          <p:nvPr>
            <p:ph type="body" sz="quarter" idx="14"/>
          </p:nvPr>
        </p:nvSpPr>
        <p:spPr/>
        <p:txBody>
          <a:bodyPr/>
          <a:lstStyle/>
          <a:p>
            <a:endParaRPr kumimoji="1" lang="ja-JP" altLang="en-US"/>
          </a:p>
        </p:txBody>
      </p:sp>
      <p:sp>
        <p:nvSpPr>
          <p:cNvPr id="7" name="正方形/長方形 6">
            <a:extLst>
              <a:ext uri="{FF2B5EF4-FFF2-40B4-BE49-F238E27FC236}">
                <a16:creationId xmlns:a16="http://schemas.microsoft.com/office/drawing/2014/main" id="{34225465-E4A9-0F55-9572-173E232F7DC3}"/>
              </a:ext>
            </a:extLst>
          </p:cNvPr>
          <p:cNvSpPr/>
          <p:nvPr/>
        </p:nvSpPr>
        <p:spPr>
          <a:xfrm>
            <a:off x="2989729" y="3494625"/>
            <a:ext cx="6212541" cy="1500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a:t>ハンズオン</a:t>
            </a:r>
          </a:p>
        </p:txBody>
      </p:sp>
      <p:sp>
        <p:nvSpPr>
          <p:cNvPr id="8" name="正方形/長方形 7">
            <a:extLst>
              <a:ext uri="{FF2B5EF4-FFF2-40B4-BE49-F238E27FC236}">
                <a16:creationId xmlns:a16="http://schemas.microsoft.com/office/drawing/2014/main" id="{3FA80295-DCBE-49A1-700D-474FB5AA1DBD}"/>
              </a:ext>
            </a:extLst>
          </p:cNvPr>
          <p:cNvSpPr/>
          <p:nvPr/>
        </p:nvSpPr>
        <p:spPr>
          <a:xfrm>
            <a:off x="2989729" y="1863049"/>
            <a:ext cx="6212541" cy="150032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a:t>Web</a:t>
            </a:r>
            <a:r>
              <a:rPr lang="ja-JP" altLang="en-US" sz="3600"/>
              <a:t>アプリの全体概要</a:t>
            </a:r>
          </a:p>
        </p:txBody>
      </p:sp>
    </p:spTree>
    <p:extLst>
      <p:ext uri="{BB962C8B-B14F-4D97-AF65-F5344CB8AC3E}">
        <p14:creationId xmlns:p14="http://schemas.microsoft.com/office/powerpoint/2010/main" val="2097033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CF63DA-6288-45F4-D1E8-7BAB2F87FF5A}"/>
              </a:ext>
            </a:extLst>
          </p:cNvPr>
          <p:cNvSpPr>
            <a:spLocks noGrp="1"/>
          </p:cNvSpPr>
          <p:nvPr>
            <p:ph type="title"/>
          </p:nvPr>
        </p:nvSpPr>
        <p:spPr/>
        <p:txBody>
          <a:bodyPr/>
          <a:lstStyle/>
          <a:p>
            <a:r>
              <a:rPr kumimoji="1" lang="ja-JP" altLang="en-US"/>
              <a:t>資料パッケージの構成と目標・ねらい</a:t>
            </a:r>
          </a:p>
        </p:txBody>
      </p:sp>
      <p:sp>
        <p:nvSpPr>
          <p:cNvPr id="3" name="スライド番号プレースホルダー 2">
            <a:extLst>
              <a:ext uri="{FF2B5EF4-FFF2-40B4-BE49-F238E27FC236}">
                <a16:creationId xmlns:a16="http://schemas.microsoft.com/office/drawing/2014/main" id="{B27AC58C-3972-706A-44CC-DD0E53DF8E03}"/>
              </a:ext>
            </a:extLst>
          </p:cNvPr>
          <p:cNvSpPr>
            <a:spLocks noGrp="1"/>
          </p:cNvSpPr>
          <p:nvPr>
            <p:ph type="sldNum" sz="quarter" idx="12"/>
          </p:nvPr>
        </p:nvSpPr>
        <p:spPr/>
        <p:txBody>
          <a:bodyPr/>
          <a:lstStyle/>
          <a:p>
            <a:fld id="{2D47C981-C9AC-4FB6-BDCE-186A5C2BF050}" type="slidenum">
              <a:rPr kumimoji="1" lang="ja-JP" altLang="en-US" smtClean="0"/>
              <a:t>14</a:t>
            </a:fld>
            <a:endParaRPr kumimoji="1" lang="ja-JP" altLang="en-US"/>
          </a:p>
        </p:txBody>
      </p:sp>
      <p:sp>
        <p:nvSpPr>
          <p:cNvPr id="4" name="テキスト プレースホルダー 3">
            <a:extLst>
              <a:ext uri="{FF2B5EF4-FFF2-40B4-BE49-F238E27FC236}">
                <a16:creationId xmlns:a16="http://schemas.microsoft.com/office/drawing/2014/main" id="{0F02D118-6777-D0D9-6261-2978C1E78EF2}"/>
              </a:ext>
            </a:extLst>
          </p:cNvPr>
          <p:cNvSpPr>
            <a:spLocks noGrp="1"/>
          </p:cNvSpPr>
          <p:nvPr>
            <p:ph type="body" sz="quarter" idx="13"/>
          </p:nvPr>
        </p:nvSpPr>
        <p:spPr/>
        <p:txBody>
          <a:bodyPr>
            <a:normAutofit lnSpcReduction="10000"/>
          </a:bodyPr>
          <a:lstStyle/>
          <a:p>
            <a:r>
              <a:rPr kumimoji="1" lang="ja-JP" altLang="en-US"/>
              <a:t>「</a:t>
            </a:r>
            <a:r>
              <a:rPr kumimoji="1" lang="en-US" altLang="ja-JP"/>
              <a:t>1web</a:t>
            </a:r>
            <a:r>
              <a:rPr kumimoji="1" lang="ja-JP" altLang="en-US"/>
              <a:t>アプリとは」では</a:t>
            </a:r>
            <a:r>
              <a:rPr kumimoji="1" lang="en-US" altLang="ja-JP"/>
              <a:t>web</a:t>
            </a:r>
            <a:r>
              <a:rPr kumimoji="1" lang="ja-JP" altLang="en-US"/>
              <a:t>アプリの概要、「</a:t>
            </a:r>
            <a:r>
              <a:rPr kumimoji="1" lang="en-US" altLang="ja-JP"/>
              <a:t>2</a:t>
            </a:r>
            <a:r>
              <a:rPr kumimoji="1" lang="ja-JP" altLang="en-US"/>
              <a:t>前提知識」では「</a:t>
            </a:r>
            <a:r>
              <a:rPr lang="en-US" altLang="ja-JP"/>
              <a:t>3web</a:t>
            </a:r>
            <a:r>
              <a:rPr lang="ja-JP" altLang="en-US"/>
              <a:t>アプリ作成」のために必要になる</a:t>
            </a:r>
            <a:r>
              <a:rPr lang="en-US" altLang="ja-JP"/>
              <a:t>API</a:t>
            </a:r>
            <a:r>
              <a:rPr lang="ja-JP" altLang="en-US"/>
              <a:t>やスクレイピングの基礎を習得、</a:t>
            </a:r>
            <a:r>
              <a:rPr kumimoji="1" lang="ja-JP" altLang="en-US"/>
              <a:t> 「</a:t>
            </a:r>
            <a:r>
              <a:rPr lang="en-US" altLang="ja-JP"/>
              <a:t>3web</a:t>
            </a:r>
            <a:r>
              <a:rPr lang="ja-JP" altLang="en-US"/>
              <a:t>アプリ作成」では実際に</a:t>
            </a:r>
            <a:r>
              <a:rPr lang="en-US" altLang="ja-JP"/>
              <a:t>web</a:t>
            </a:r>
            <a:r>
              <a:rPr lang="ja-JP" altLang="en-US"/>
              <a:t>アプリ開発を通じてフローを体得することを目標としている</a:t>
            </a:r>
            <a:endParaRPr kumimoji="1" lang="ja-JP" altLang="en-US"/>
          </a:p>
        </p:txBody>
      </p:sp>
      <p:sp>
        <p:nvSpPr>
          <p:cNvPr id="5" name="テキスト プレースホルダー 4">
            <a:extLst>
              <a:ext uri="{FF2B5EF4-FFF2-40B4-BE49-F238E27FC236}">
                <a16:creationId xmlns:a16="http://schemas.microsoft.com/office/drawing/2014/main" id="{0E640906-80A6-5C7C-F744-B331519EB579}"/>
              </a:ext>
            </a:extLst>
          </p:cNvPr>
          <p:cNvSpPr>
            <a:spLocks noGrp="1"/>
          </p:cNvSpPr>
          <p:nvPr>
            <p:ph type="body" sz="quarter" idx="14"/>
          </p:nvPr>
        </p:nvSpPr>
        <p:spPr/>
        <p:txBody>
          <a:bodyPr/>
          <a:lstStyle/>
          <a:p>
            <a:r>
              <a:rPr kumimoji="1" lang="ja-JP" altLang="en-US"/>
              <a:t>ハンズオン</a:t>
            </a:r>
          </a:p>
        </p:txBody>
      </p:sp>
      <p:sp>
        <p:nvSpPr>
          <p:cNvPr id="1064" name="正方形/長方形 1063">
            <a:extLst>
              <a:ext uri="{FF2B5EF4-FFF2-40B4-BE49-F238E27FC236}">
                <a16:creationId xmlns:a16="http://schemas.microsoft.com/office/drawing/2014/main" id="{C79B6158-D5C5-AF17-8D6C-DD73FB2D4F4B}"/>
              </a:ext>
            </a:extLst>
          </p:cNvPr>
          <p:cNvSpPr/>
          <p:nvPr/>
        </p:nvSpPr>
        <p:spPr>
          <a:xfrm>
            <a:off x="5775699" y="2155258"/>
            <a:ext cx="5131758" cy="8771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a:solidFill>
                  <a:schemeClr val="tx1">
                    <a:lumMod val="75000"/>
                  </a:schemeClr>
                </a:solidFill>
              </a:rPr>
              <a:t>web</a:t>
            </a:r>
            <a:r>
              <a:rPr kumimoji="1" lang="ja-JP" altLang="en-US" sz="1400">
                <a:solidFill>
                  <a:schemeClr val="tx1">
                    <a:lumMod val="75000"/>
                  </a:schemeClr>
                </a:solidFill>
              </a:rPr>
              <a:t>アプリの概要についてノートブック記載の内容を理解する。また末尾の課題に応えるため、適宜調べ学習も行いながら</a:t>
            </a:r>
            <a:r>
              <a:rPr kumimoji="1" lang="en-US" altLang="ja-JP" sz="1400">
                <a:solidFill>
                  <a:schemeClr val="tx1">
                    <a:lumMod val="75000"/>
                  </a:schemeClr>
                </a:solidFill>
              </a:rPr>
              <a:t>web</a:t>
            </a:r>
            <a:r>
              <a:rPr kumimoji="1" lang="ja-JP" altLang="en-US" sz="1400">
                <a:solidFill>
                  <a:schemeClr val="tx1">
                    <a:lumMod val="75000"/>
                  </a:schemeClr>
                </a:solidFill>
              </a:rPr>
              <a:t>アプリの概念理解につとめる。</a:t>
            </a:r>
          </a:p>
        </p:txBody>
      </p:sp>
      <p:sp>
        <p:nvSpPr>
          <p:cNvPr id="1065" name="正方形/長方形 1064">
            <a:extLst>
              <a:ext uri="{FF2B5EF4-FFF2-40B4-BE49-F238E27FC236}">
                <a16:creationId xmlns:a16="http://schemas.microsoft.com/office/drawing/2014/main" id="{CEE498D7-77D3-E304-5B57-C5AA33518CB9}"/>
              </a:ext>
            </a:extLst>
          </p:cNvPr>
          <p:cNvSpPr/>
          <p:nvPr/>
        </p:nvSpPr>
        <p:spPr>
          <a:xfrm>
            <a:off x="5775699" y="3125609"/>
            <a:ext cx="5131758" cy="17722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400">
                <a:solidFill>
                  <a:schemeClr val="tx1">
                    <a:lumMod val="75000"/>
                  </a:schemeClr>
                </a:solidFill>
              </a:rPr>
              <a:t>「</a:t>
            </a:r>
            <a:r>
              <a:rPr kumimoji="1" lang="en-US" altLang="ja-JP" sz="1400">
                <a:solidFill>
                  <a:schemeClr val="tx1">
                    <a:lumMod val="75000"/>
                  </a:schemeClr>
                </a:solidFill>
              </a:rPr>
              <a:t>3web</a:t>
            </a:r>
            <a:r>
              <a:rPr kumimoji="1" lang="ja-JP" altLang="en-US" sz="1400">
                <a:solidFill>
                  <a:schemeClr val="tx1">
                    <a:lumMod val="75000"/>
                  </a:schemeClr>
                </a:solidFill>
              </a:rPr>
              <a:t>アプリ作成」で扱う例の中で必要になる</a:t>
            </a:r>
            <a:r>
              <a:rPr kumimoji="1" lang="en-US" altLang="ja-JP" sz="1400">
                <a:solidFill>
                  <a:schemeClr val="tx1">
                    <a:lumMod val="75000"/>
                  </a:schemeClr>
                </a:solidFill>
              </a:rPr>
              <a:t>API</a:t>
            </a:r>
            <a:r>
              <a:rPr kumimoji="1" lang="ja-JP" altLang="en-US" sz="1400">
                <a:solidFill>
                  <a:schemeClr val="tx1">
                    <a:lumMod val="75000"/>
                  </a:schemeClr>
                </a:solidFill>
              </a:rPr>
              <a:t>やスクレイピングを学ぶ。ノートブックのガイドに従い、実際に</a:t>
            </a:r>
            <a:r>
              <a:rPr kumimoji="1" lang="en-US" altLang="ja-JP" sz="1400">
                <a:solidFill>
                  <a:schemeClr val="tx1">
                    <a:lumMod val="75000"/>
                  </a:schemeClr>
                </a:solidFill>
              </a:rPr>
              <a:t>Python</a:t>
            </a:r>
            <a:r>
              <a:rPr kumimoji="1" lang="ja-JP" altLang="en-US" sz="1400">
                <a:solidFill>
                  <a:schemeClr val="tx1">
                    <a:lumMod val="75000"/>
                  </a:schemeClr>
                </a:solidFill>
              </a:rPr>
              <a:t>コードを書きながらそれぞれの概念理解および実装力強化につとめる。</a:t>
            </a:r>
          </a:p>
        </p:txBody>
      </p:sp>
      <p:cxnSp>
        <p:nvCxnSpPr>
          <p:cNvPr id="1066" name="直線コネクタ 1065">
            <a:extLst>
              <a:ext uri="{FF2B5EF4-FFF2-40B4-BE49-F238E27FC236}">
                <a16:creationId xmlns:a16="http://schemas.microsoft.com/office/drawing/2014/main" id="{4642D9AB-30E8-7643-047F-A220A4F36081}"/>
              </a:ext>
            </a:extLst>
          </p:cNvPr>
          <p:cNvCxnSpPr>
            <a:cxnSpLocks/>
          </p:cNvCxnSpPr>
          <p:nvPr/>
        </p:nvCxnSpPr>
        <p:spPr>
          <a:xfrm flipH="1">
            <a:off x="1762125" y="3080784"/>
            <a:ext cx="9145332" cy="0"/>
          </a:xfrm>
          <a:prstGeom prst="line">
            <a:avLst/>
          </a:prstGeom>
          <a:ln w="381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0" name="直線コネクタ 1069">
            <a:extLst>
              <a:ext uri="{FF2B5EF4-FFF2-40B4-BE49-F238E27FC236}">
                <a16:creationId xmlns:a16="http://schemas.microsoft.com/office/drawing/2014/main" id="{853505AF-DC0F-7FC4-C557-06D48E185399}"/>
              </a:ext>
            </a:extLst>
          </p:cNvPr>
          <p:cNvCxnSpPr>
            <a:cxnSpLocks/>
          </p:cNvCxnSpPr>
          <p:nvPr/>
        </p:nvCxnSpPr>
        <p:spPr>
          <a:xfrm flipH="1">
            <a:off x="1762125" y="4948549"/>
            <a:ext cx="9145332" cy="0"/>
          </a:xfrm>
          <a:prstGeom prst="line">
            <a:avLst/>
          </a:prstGeom>
          <a:ln w="381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71" name="正方形/長方形 1070">
            <a:extLst>
              <a:ext uri="{FF2B5EF4-FFF2-40B4-BE49-F238E27FC236}">
                <a16:creationId xmlns:a16="http://schemas.microsoft.com/office/drawing/2014/main" id="{98DE3BCB-BD71-8341-B12B-A2FC4AD98C06}"/>
              </a:ext>
            </a:extLst>
          </p:cNvPr>
          <p:cNvSpPr/>
          <p:nvPr/>
        </p:nvSpPr>
        <p:spPr>
          <a:xfrm>
            <a:off x="5775699" y="4999264"/>
            <a:ext cx="5131758" cy="149043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400">
                <a:solidFill>
                  <a:schemeClr val="tx1">
                    <a:lumMod val="75000"/>
                  </a:schemeClr>
                </a:solidFill>
              </a:rPr>
              <a:t>計</a:t>
            </a:r>
            <a:r>
              <a:rPr kumimoji="1" lang="en-US" altLang="ja-JP" sz="1400">
                <a:solidFill>
                  <a:schemeClr val="tx1">
                    <a:lumMod val="75000"/>
                  </a:schemeClr>
                </a:solidFill>
              </a:rPr>
              <a:t>5</a:t>
            </a:r>
            <a:r>
              <a:rPr kumimoji="1" lang="ja-JP" altLang="en-US" sz="1400">
                <a:solidFill>
                  <a:schemeClr val="tx1">
                    <a:lumMod val="75000"/>
                  </a:schemeClr>
                </a:solidFill>
              </a:rPr>
              <a:t>つの</a:t>
            </a:r>
            <a:r>
              <a:rPr lang="en-US" altLang="ja-JP" sz="1400">
                <a:solidFill>
                  <a:schemeClr val="tx1">
                    <a:lumMod val="75000"/>
                  </a:schemeClr>
                </a:solidFill>
              </a:rPr>
              <a:t>streamlit</a:t>
            </a:r>
            <a:r>
              <a:rPr lang="ja-JP" altLang="en-US" sz="1400">
                <a:solidFill>
                  <a:schemeClr val="tx1">
                    <a:lumMod val="75000"/>
                  </a:schemeClr>
                </a:solidFill>
              </a:rPr>
              <a:t>ベース</a:t>
            </a:r>
            <a:r>
              <a:rPr lang="en-US" altLang="ja-JP" sz="1400">
                <a:solidFill>
                  <a:schemeClr val="tx1">
                    <a:lumMod val="75000"/>
                  </a:schemeClr>
                </a:solidFill>
              </a:rPr>
              <a:t>web</a:t>
            </a:r>
            <a:r>
              <a:rPr lang="ja-JP" altLang="en-US" sz="1400">
                <a:solidFill>
                  <a:schemeClr val="tx1">
                    <a:lumMod val="75000"/>
                  </a:schemeClr>
                </a:solidFill>
              </a:rPr>
              <a:t>アプリ開発を通じて、</a:t>
            </a:r>
            <a:r>
              <a:rPr lang="en-US" altLang="ja-JP" sz="1400">
                <a:solidFill>
                  <a:schemeClr val="tx1">
                    <a:lumMod val="75000"/>
                  </a:schemeClr>
                </a:solidFill>
              </a:rPr>
              <a:t>web</a:t>
            </a:r>
            <a:r>
              <a:rPr lang="ja-JP" altLang="en-US" sz="1400">
                <a:solidFill>
                  <a:schemeClr val="tx1">
                    <a:lumMod val="75000"/>
                  </a:schemeClr>
                </a:solidFill>
              </a:rPr>
              <a:t>アプリ開発の流れを体得する。また、ジャンルの異なる</a:t>
            </a:r>
            <a:r>
              <a:rPr lang="en-US" altLang="ja-JP" sz="1400">
                <a:solidFill>
                  <a:schemeClr val="tx1">
                    <a:lumMod val="75000"/>
                  </a:schemeClr>
                </a:solidFill>
              </a:rPr>
              <a:t>5</a:t>
            </a:r>
            <a:r>
              <a:rPr lang="ja-JP" altLang="en-US" sz="1400">
                <a:solidFill>
                  <a:schemeClr val="tx1">
                    <a:lumMod val="75000"/>
                  </a:schemeClr>
                </a:solidFill>
              </a:rPr>
              <a:t>つの</a:t>
            </a:r>
            <a:r>
              <a:rPr lang="en-US" altLang="ja-JP" sz="1400">
                <a:solidFill>
                  <a:schemeClr val="tx1">
                    <a:lumMod val="75000"/>
                  </a:schemeClr>
                </a:solidFill>
              </a:rPr>
              <a:t>web</a:t>
            </a:r>
            <a:r>
              <a:rPr lang="ja-JP" altLang="en-US" sz="1400">
                <a:solidFill>
                  <a:schemeClr val="tx1">
                    <a:lumMod val="75000"/>
                  </a:schemeClr>
                </a:solidFill>
              </a:rPr>
              <a:t>アプリを共通の</a:t>
            </a:r>
            <a:r>
              <a:rPr lang="en-US" altLang="ja-JP" sz="1400">
                <a:solidFill>
                  <a:schemeClr val="tx1">
                    <a:lumMod val="75000"/>
                  </a:schemeClr>
                </a:solidFill>
              </a:rPr>
              <a:t>streamlit</a:t>
            </a:r>
            <a:r>
              <a:rPr lang="ja-JP" altLang="en-US" sz="1400">
                <a:solidFill>
                  <a:schemeClr val="tx1">
                    <a:lumMod val="75000"/>
                  </a:schemeClr>
                </a:solidFill>
              </a:rPr>
              <a:t>というフレームワーク上で構築できることを理解し、</a:t>
            </a:r>
            <a:r>
              <a:rPr lang="en-US" altLang="ja-JP" sz="1400">
                <a:solidFill>
                  <a:schemeClr val="tx1">
                    <a:lumMod val="75000"/>
                  </a:schemeClr>
                </a:solidFill>
              </a:rPr>
              <a:t>streamlit</a:t>
            </a:r>
            <a:r>
              <a:rPr lang="ja-JP" altLang="en-US" sz="1400">
                <a:solidFill>
                  <a:schemeClr val="tx1">
                    <a:lumMod val="75000"/>
                  </a:schemeClr>
                </a:solidFill>
              </a:rPr>
              <a:t>を応用できるレベルまで到達することを目指す。</a:t>
            </a:r>
            <a:endParaRPr kumimoji="1" lang="ja-JP" altLang="en-US" sz="1400">
              <a:solidFill>
                <a:schemeClr val="tx1">
                  <a:lumMod val="75000"/>
                </a:schemeClr>
              </a:solidFill>
            </a:endParaRPr>
          </a:p>
        </p:txBody>
      </p:sp>
      <p:cxnSp>
        <p:nvCxnSpPr>
          <p:cNvPr id="1072" name="直線コネクタ 1071">
            <a:extLst>
              <a:ext uri="{FF2B5EF4-FFF2-40B4-BE49-F238E27FC236}">
                <a16:creationId xmlns:a16="http://schemas.microsoft.com/office/drawing/2014/main" id="{B614EA3D-009F-8402-A74B-91AF5DBA9B20}"/>
              </a:ext>
            </a:extLst>
          </p:cNvPr>
          <p:cNvCxnSpPr>
            <a:cxnSpLocks/>
          </p:cNvCxnSpPr>
          <p:nvPr/>
        </p:nvCxnSpPr>
        <p:spPr>
          <a:xfrm flipV="1">
            <a:off x="5728448" y="1675833"/>
            <a:ext cx="0" cy="4813867"/>
          </a:xfrm>
          <a:prstGeom prst="line">
            <a:avLst/>
          </a:prstGeom>
          <a:ln w="381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5" name="直線コネクタ 1074">
            <a:extLst>
              <a:ext uri="{FF2B5EF4-FFF2-40B4-BE49-F238E27FC236}">
                <a16:creationId xmlns:a16="http://schemas.microsoft.com/office/drawing/2014/main" id="{26078976-D0C8-11C8-17D4-426616233B91}"/>
              </a:ext>
            </a:extLst>
          </p:cNvPr>
          <p:cNvCxnSpPr>
            <a:cxnSpLocks/>
          </p:cNvCxnSpPr>
          <p:nvPr/>
        </p:nvCxnSpPr>
        <p:spPr>
          <a:xfrm flipH="1">
            <a:off x="1762125" y="2107529"/>
            <a:ext cx="9145332" cy="0"/>
          </a:xfrm>
          <a:prstGeom prst="line">
            <a:avLst/>
          </a:prstGeom>
          <a:ln w="381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76" name="正方形/長方形 1075">
            <a:extLst>
              <a:ext uri="{FF2B5EF4-FFF2-40B4-BE49-F238E27FC236}">
                <a16:creationId xmlns:a16="http://schemas.microsoft.com/office/drawing/2014/main" id="{C5C7622F-B4A5-D6B7-50DE-C0A698089E70}"/>
              </a:ext>
            </a:extLst>
          </p:cNvPr>
          <p:cNvSpPr/>
          <p:nvPr/>
        </p:nvSpPr>
        <p:spPr>
          <a:xfrm>
            <a:off x="5775699" y="1658074"/>
            <a:ext cx="5131758" cy="395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各章の目標・ねらい</a:t>
            </a:r>
          </a:p>
        </p:txBody>
      </p:sp>
      <p:grpSp>
        <p:nvGrpSpPr>
          <p:cNvPr id="6" name="グループ化 5">
            <a:extLst>
              <a:ext uri="{FF2B5EF4-FFF2-40B4-BE49-F238E27FC236}">
                <a16:creationId xmlns:a16="http://schemas.microsoft.com/office/drawing/2014/main" id="{E6FC11C1-09F8-BB43-71AD-B50159AA7D5F}"/>
              </a:ext>
            </a:extLst>
          </p:cNvPr>
          <p:cNvGrpSpPr/>
          <p:nvPr/>
        </p:nvGrpSpPr>
        <p:grpSpPr>
          <a:xfrm>
            <a:off x="1762127" y="2096611"/>
            <a:ext cx="1823486" cy="492670"/>
            <a:chOff x="3352800" y="1772760"/>
            <a:chExt cx="2185760" cy="590550"/>
          </a:xfrm>
        </p:grpSpPr>
        <p:pic>
          <p:nvPicPr>
            <p:cNvPr id="7" name="グラフィックス 6" descr="開いたフォルダー 単色塗りつぶし">
              <a:extLst>
                <a:ext uri="{FF2B5EF4-FFF2-40B4-BE49-F238E27FC236}">
                  <a16:creationId xmlns:a16="http://schemas.microsoft.com/office/drawing/2014/main" id="{543D324A-CC7D-3A3C-F051-9A46E3E904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52800" y="1772760"/>
              <a:ext cx="590550" cy="590550"/>
            </a:xfrm>
            <a:prstGeom prst="rect">
              <a:avLst/>
            </a:prstGeom>
          </p:spPr>
        </p:pic>
        <p:sp>
          <p:nvSpPr>
            <p:cNvPr id="8" name="テキスト ボックス 7">
              <a:extLst>
                <a:ext uri="{FF2B5EF4-FFF2-40B4-BE49-F238E27FC236}">
                  <a16:creationId xmlns:a16="http://schemas.microsoft.com/office/drawing/2014/main" id="{DA774898-D005-9FD3-7A5A-91B0108A484F}"/>
                </a:ext>
              </a:extLst>
            </p:cNvPr>
            <p:cNvSpPr txBox="1"/>
            <p:nvPr/>
          </p:nvSpPr>
          <p:spPr>
            <a:xfrm>
              <a:off x="3943351" y="1898758"/>
              <a:ext cx="1595209" cy="332031"/>
            </a:xfrm>
            <a:prstGeom prst="rect">
              <a:avLst/>
            </a:prstGeom>
            <a:noFill/>
          </p:spPr>
          <p:txBody>
            <a:bodyPr wrap="none" rtlCol="0">
              <a:spAutoFit/>
            </a:bodyPr>
            <a:lstStyle/>
            <a:p>
              <a:r>
                <a:rPr kumimoji="1" lang="en-US" altLang="ja-JP" sz="1200"/>
                <a:t>01_web</a:t>
              </a:r>
              <a:r>
                <a:rPr kumimoji="1" lang="ja-JP" altLang="en-US" sz="1200"/>
                <a:t>アプリとは</a:t>
              </a:r>
            </a:p>
          </p:txBody>
        </p:sp>
      </p:grpSp>
      <p:grpSp>
        <p:nvGrpSpPr>
          <p:cNvPr id="9" name="グループ化 8">
            <a:extLst>
              <a:ext uri="{FF2B5EF4-FFF2-40B4-BE49-F238E27FC236}">
                <a16:creationId xmlns:a16="http://schemas.microsoft.com/office/drawing/2014/main" id="{EFEC240A-46FF-E989-B19B-2A00AA29B7F2}"/>
              </a:ext>
            </a:extLst>
          </p:cNvPr>
          <p:cNvGrpSpPr/>
          <p:nvPr/>
        </p:nvGrpSpPr>
        <p:grpSpPr>
          <a:xfrm>
            <a:off x="2090037" y="2563582"/>
            <a:ext cx="1838810" cy="468832"/>
            <a:chOff x="4010025" y="2410624"/>
            <a:chExt cx="2204129" cy="561975"/>
          </a:xfrm>
        </p:grpSpPr>
        <p:pic>
          <p:nvPicPr>
            <p:cNvPr id="10" name="グラフィックス 9" descr="ドキュメント 単色塗りつぶし">
              <a:extLst>
                <a:ext uri="{FF2B5EF4-FFF2-40B4-BE49-F238E27FC236}">
                  <a16:creationId xmlns:a16="http://schemas.microsoft.com/office/drawing/2014/main" id="{6E3274CE-0719-A4E9-2C22-2DC277C28B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10025" y="2410624"/>
              <a:ext cx="561975" cy="561975"/>
            </a:xfrm>
            <a:prstGeom prst="rect">
              <a:avLst/>
            </a:prstGeom>
          </p:spPr>
        </p:pic>
        <p:sp>
          <p:nvSpPr>
            <p:cNvPr id="11" name="テキスト ボックス 10">
              <a:extLst>
                <a:ext uri="{FF2B5EF4-FFF2-40B4-BE49-F238E27FC236}">
                  <a16:creationId xmlns:a16="http://schemas.microsoft.com/office/drawing/2014/main" id="{83C4D8F8-88CC-3E2C-5B1A-14FB22B6DC5E}"/>
                </a:ext>
              </a:extLst>
            </p:cNvPr>
            <p:cNvSpPr txBox="1"/>
            <p:nvPr/>
          </p:nvSpPr>
          <p:spPr>
            <a:xfrm>
              <a:off x="4457466" y="2522335"/>
              <a:ext cx="1756688" cy="332030"/>
            </a:xfrm>
            <a:prstGeom prst="rect">
              <a:avLst/>
            </a:prstGeom>
            <a:noFill/>
          </p:spPr>
          <p:txBody>
            <a:bodyPr wrap="none" rtlCol="0">
              <a:spAutoFit/>
            </a:bodyPr>
            <a:lstStyle/>
            <a:p>
              <a:r>
                <a:rPr kumimoji="1" lang="ja-JP" altLang="en-US" sz="1200"/>
                <a:t>はじめに</a:t>
              </a:r>
              <a:r>
                <a:rPr kumimoji="1" lang="en-US" altLang="ja-JP" sz="1200"/>
                <a:t>ver2.ipynb</a:t>
              </a:r>
              <a:endParaRPr kumimoji="1" lang="ja-JP" altLang="en-US" sz="1200"/>
            </a:p>
          </p:txBody>
        </p:sp>
      </p:grpSp>
      <p:grpSp>
        <p:nvGrpSpPr>
          <p:cNvPr id="12" name="グループ化 11">
            <a:extLst>
              <a:ext uri="{FF2B5EF4-FFF2-40B4-BE49-F238E27FC236}">
                <a16:creationId xmlns:a16="http://schemas.microsoft.com/office/drawing/2014/main" id="{A01308A5-7C20-C746-5946-B91AF7C8EE2B}"/>
              </a:ext>
            </a:extLst>
          </p:cNvPr>
          <p:cNvGrpSpPr/>
          <p:nvPr/>
        </p:nvGrpSpPr>
        <p:grpSpPr>
          <a:xfrm>
            <a:off x="1762124" y="3035500"/>
            <a:ext cx="1581431" cy="492670"/>
            <a:chOff x="3352800" y="1772760"/>
            <a:chExt cx="1895617" cy="590550"/>
          </a:xfrm>
        </p:grpSpPr>
        <p:pic>
          <p:nvPicPr>
            <p:cNvPr id="13" name="グラフィックス 12" descr="開いたフォルダー 単色塗りつぶし">
              <a:extLst>
                <a:ext uri="{FF2B5EF4-FFF2-40B4-BE49-F238E27FC236}">
                  <a16:creationId xmlns:a16="http://schemas.microsoft.com/office/drawing/2014/main" id="{63A38813-9159-AD8D-72B1-49AA66EA74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52800" y="1772760"/>
              <a:ext cx="590550" cy="590550"/>
            </a:xfrm>
            <a:prstGeom prst="rect">
              <a:avLst/>
            </a:prstGeom>
          </p:spPr>
        </p:pic>
        <p:sp>
          <p:nvSpPr>
            <p:cNvPr id="14" name="テキスト ボックス 13">
              <a:extLst>
                <a:ext uri="{FF2B5EF4-FFF2-40B4-BE49-F238E27FC236}">
                  <a16:creationId xmlns:a16="http://schemas.microsoft.com/office/drawing/2014/main" id="{66C7E56B-F8B5-7450-88F3-E9C5FA94F1CF}"/>
                </a:ext>
              </a:extLst>
            </p:cNvPr>
            <p:cNvSpPr txBox="1"/>
            <p:nvPr/>
          </p:nvSpPr>
          <p:spPr>
            <a:xfrm>
              <a:off x="3943351" y="1898758"/>
              <a:ext cx="1305066" cy="332031"/>
            </a:xfrm>
            <a:prstGeom prst="rect">
              <a:avLst/>
            </a:prstGeom>
            <a:noFill/>
          </p:spPr>
          <p:txBody>
            <a:bodyPr wrap="none" rtlCol="0">
              <a:spAutoFit/>
            </a:bodyPr>
            <a:lstStyle/>
            <a:p>
              <a:r>
                <a:rPr kumimoji="1" lang="en-US" altLang="ja-JP" sz="1200"/>
                <a:t>02_</a:t>
              </a:r>
              <a:r>
                <a:rPr kumimoji="1" lang="ja-JP" altLang="en-US" sz="1200"/>
                <a:t>前提知識</a:t>
              </a:r>
            </a:p>
          </p:txBody>
        </p:sp>
      </p:grpSp>
      <p:grpSp>
        <p:nvGrpSpPr>
          <p:cNvPr id="15" name="グループ化 14">
            <a:extLst>
              <a:ext uri="{FF2B5EF4-FFF2-40B4-BE49-F238E27FC236}">
                <a16:creationId xmlns:a16="http://schemas.microsoft.com/office/drawing/2014/main" id="{36088C09-62D0-3550-D290-9ED1AF080DC3}"/>
              </a:ext>
            </a:extLst>
          </p:cNvPr>
          <p:cNvGrpSpPr/>
          <p:nvPr/>
        </p:nvGrpSpPr>
        <p:grpSpPr>
          <a:xfrm>
            <a:off x="2090037" y="3536553"/>
            <a:ext cx="1392277" cy="492670"/>
            <a:chOff x="3352800" y="1772760"/>
            <a:chExt cx="1668882" cy="590550"/>
          </a:xfrm>
        </p:grpSpPr>
        <p:pic>
          <p:nvPicPr>
            <p:cNvPr id="16" name="グラフィックス 15" descr="開いたフォルダー 単色塗りつぶし">
              <a:extLst>
                <a:ext uri="{FF2B5EF4-FFF2-40B4-BE49-F238E27FC236}">
                  <a16:creationId xmlns:a16="http://schemas.microsoft.com/office/drawing/2014/main" id="{7252116C-925A-F6E4-27EB-D6D53E28D0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52800" y="1772760"/>
              <a:ext cx="590550" cy="590550"/>
            </a:xfrm>
            <a:prstGeom prst="rect">
              <a:avLst/>
            </a:prstGeom>
          </p:spPr>
        </p:pic>
        <p:sp>
          <p:nvSpPr>
            <p:cNvPr id="17" name="テキスト ボックス 16">
              <a:extLst>
                <a:ext uri="{FF2B5EF4-FFF2-40B4-BE49-F238E27FC236}">
                  <a16:creationId xmlns:a16="http://schemas.microsoft.com/office/drawing/2014/main" id="{71A5FC72-EB82-46B6-46B2-A813C8488FB1}"/>
                </a:ext>
              </a:extLst>
            </p:cNvPr>
            <p:cNvSpPr txBox="1"/>
            <p:nvPr/>
          </p:nvSpPr>
          <p:spPr>
            <a:xfrm>
              <a:off x="3943351" y="1898758"/>
              <a:ext cx="1078331" cy="332031"/>
            </a:xfrm>
            <a:prstGeom prst="rect">
              <a:avLst/>
            </a:prstGeom>
            <a:noFill/>
          </p:spPr>
          <p:txBody>
            <a:bodyPr wrap="none" rtlCol="0">
              <a:spAutoFit/>
            </a:bodyPr>
            <a:lstStyle/>
            <a:p>
              <a:r>
                <a:rPr kumimoji="1" lang="en-US" altLang="ja-JP" sz="1200"/>
                <a:t>2a</a:t>
              </a:r>
              <a:r>
                <a:rPr kumimoji="1" lang="ja-JP" altLang="en-US" sz="1200"/>
                <a:t>楽天</a:t>
              </a:r>
              <a:r>
                <a:rPr kumimoji="1" lang="en-US" altLang="ja-JP" sz="1200"/>
                <a:t>api</a:t>
              </a:r>
              <a:endParaRPr kumimoji="1" lang="ja-JP" altLang="en-US" sz="1200"/>
            </a:p>
          </p:txBody>
        </p:sp>
      </p:grpSp>
      <p:grpSp>
        <p:nvGrpSpPr>
          <p:cNvPr id="18" name="グループ化 17">
            <a:extLst>
              <a:ext uri="{FF2B5EF4-FFF2-40B4-BE49-F238E27FC236}">
                <a16:creationId xmlns:a16="http://schemas.microsoft.com/office/drawing/2014/main" id="{D1904D65-B5AA-8015-DE8B-3449A1081B50}"/>
              </a:ext>
            </a:extLst>
          </p:cNvPr>
          <p:cNvGrpSpPr/>
          <p:nvPr/>
        </p:nvGrpSpPr>
        <p:grpSpPr>
          <a:xfrm>
            <a:off x="2090037" y="3974390"/>
            <a:ext cx="1972561" cy="492670"/>
            <a:chOff x="3352800" y="1772760"/>
            <a:chExt cx="2364453" cy="590550"/>
          </a:xfrm>
        </p:grpSpPr>
        <p:pic>
          <p:nvPicPr>
            <p:cNvPr id="19" name="グラフィックス 18" descr="開いたフォルダー 単色塗りつぶし">
              <a:extLst>
                <a:ext uri="{FF2B5EF4-FFF2-40B4-BE49-F238E27FC236}">
                  <a16:creationId xmlns:a16="http://schemas.microsoft.com/office/drawing/2014/main" id="{F4584438-D94B-68F0-E1FC-51F877089F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52800" y="1772760"/>
              <a:ext cx="590550" cy="590550"/>
            </a:xfrm>
            <a:prstGeom prst="rect">
              <a:avLst/>
            </a:prstGeom>
          </p:spPr>
        </p:pic>
        <p:sp>
          <p:nvSpPr>
            <p:cNvPr id="20" name="テキスト ボックス 19">
              <a:extLst>
                <a:ext uri="{FF2B5EF4-FFF2-40B4-BE49-F238E27FC236}">
                  <a16:creationId xmlns:a16="http://schemas.microsoft.com/office/drawing/2014/main" id="{B89A3CF2-4850-C6CE-776B-FCDE9DD0193E}"/>
                </a:ext>
              </a:extLst>
            </p:cNvPr>
            <p:cNvSpPr txBox="1"/>
            <p:nvPr/>
          </p:nvSpPr>
          <p:spPr>
            <a:xfrm>
              <a:off x="3943348" y="1898758"/>
              <a:ext cx="1773905" cy="332031"/>
            </a:xfrm>
            <a:prstGeom prst="rect">
              <a:avLst/>
            </a:prstGeom>
            <a:noFill/>
          </p:spPr>
          <p:txBody>
            <a:bodyPr wrap="none" rtlCol="0">
              <a:spAutoFit/>
            </a:bodyPr>
            <a:lstStyle/>
            <a:p>
              <a:r>
                <a:rPr kumimoji="1" lang="en-US" altLang="ja-JP" sz="1200"/>
                <a:t>2b</a:t>
              </a:r>
              <a:r>
                <a:rPr kumimoji="1" lang="ja-JP" altLang="en-US" sz="1200"/>
                <a:t>楽天</a:t>
              </a:r>
              <a:r>
                <a:rPr lang="ja-JP" altLang="en-US" sz="1200"/>
                <a:t>スクレイピング</a:t>
              </a:r>
              <a:endParaRPr kumimoji="1" lang="ja-JP" altLang="en-US" sz="1200"/>
            </a:p>
          </p:txBody>
        </p:sp>
      </p:grpSp>
      <p:grpSp>
        <p:nvGrpSpPr>
          <p:cNvPr id="21" name="グループ化 20">
            <a:extLst>
              <a:ext uri="{FF2B5EF4-FFF2-40B4-BE49-F238E27FC236}">
                <a16:creationId xmlns:a16="http://schemas.microsoft.com/office/drawing/2014/main" id="{568BCEB7-9705-BCA3-8160-178D43EDD7C1}"/>
              </a:ext>
            </a:extLst>
          </p:cNvPr>
          <p:cNvGrpSpPr/>
          <p:nvPr/>
        </p:nvGrpSpPr>
        <p:grpSpPr>
          <a:xfrm>
            <a:off x="2090037" y="4485338"/>
            <a:ext cx="2669869" cy="492670"/>
            <a:chOff x="3352800" y="1772760"/>
            <a:chExt cx="3200295" cy="590550"/>
          </a:xfrm>
        </p:grpSpPr>
        <p:pic>
          <p:nvPicPr>
            <p:cNvPr id="22" name="グラフィックス 21" descr="開いたフォルダー 単色塗りつぶし">
              <a:extLst>
                <a:ext uri="{FF2B5EF4-FFF2-40B4-BE49-F238E27FC236}">
                  <a16:creationId xmlns:a16="http://schemas.microsoft.com/office/drawing/2014/main" id="{3FEA039E-3075-7E9A-2B57-3657EC413F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52800" y="1772760"/>
              <a:ext cx="590550" cy="590550"/>
            </a:xfrm>
            <a:prstGeom prst="rect">
              <a:avLst/>
            </a:prstGeom>
          </p:spPr>
        </p:pic>
        <p:sp>
          <p:nvSpPr>
            <p:cNvPr id="23" name="テキスト ボックス 22">
              <a:extLst>
                <a:ext uri="{FF2B5EF4-FFF2-40B4-BE49-F238E27FC236}">
                  <a16:creationId xmlns:a16="http://schemas.microsoft.com/office/drawing/2014/main" id="{8E454CC0-A522-3AF5-7F54-F8A9CF2AC3A5}"/>
                </a:ext>
              </a:extLst>
            </p:cNvPr>
            <p:cNvSpPr txBox="1"/>
            <p:nvPr/>
          </p:nvSpPr>
          <p:spPr>
            <a:xfrm>
              <a:off x="3943349" y="1898758"/>
              <a:ext cx="2609746" cy="332031"/>
            </a:xfrm>
            <a:prstGeom prst="rect">
              <a:avLst/>
            </a:prstGeom>
            <a:noFill/>
          </p:spPr>
          <p:txBody>
            <a:bodyPr wrap="none" rtlCol="0">
              <a:spAutoFit/>
            </a:bodyPr>
            <a:lstStyle/>
            <a:p>
              <a:r>
                <a:rPr kumimoji="1" lang="en-US" altLang="ja-JP" sz="1200"/>
                <a:t>2c</a:t>
              </a:r>
              <a:r>
                <a:rPr kumimoji="1" lang="ja-JP" altLang="en-US" sz="1200"/>
                <a:t>楽天スクレイピング</a:t>
              </a:r>
              <a:r>
                <a:rPr kumimoji="1" lang="en-US" altLang="ja-JP" sz="1200"/>
                <a:t>_</a:t>
              </a:r>
              <a:r>
                <a:rPr kumimoji="1" lang="ja-JP" altLang="en-US" sz="1200"/>
                <a:t>定期実行</a:t>
              </a:r>
            </a:p>
          </p:txBody>
        </p:sp>
      </p:grpSp>
      <p:grpSp>
        <p:nvGrpSpPr>
          <p:cNvPr id="24" name="グループ化 23">
            <a:extLst>
              <a:ext uri="{FF2B5EF4-FFF2-40B4-BE49-F238E27FC236}">
                <a16:creationId xmlns:a16="http://schemas.microsoft.com/office/drawing/2014/main" id="{A352B00F-3F9B-69B9-45AF-C8C2D46F89F5}"/>
              </a:ext>
            </a:extLst>
          </p:cNvPr>
          <p:cNvGrpSpPr/>
          <p:nvPr/>
        </p:nvGrpSpPr>
        <p:grpSpPr>
          <a:xfrm>
            <a:off x="1762124" y="4897835"/>
            <a:ext cx="1903635" cy="492670"/>
            <a:chOff x="3352800" y="1772760"/>
            <a:chExt cx="2281833" cy="590550"/>
          </a:xfrm>
        </p:grpSpPr>
        <p:pic>
          <p:nvPicPr>
            <p:cNvPr id="25" name="グラフィックス 24" descr="開いたフォルダー 単色塗りつぶし">
              <a:extLst>
                <a:ext uri="{FF2B5EF4-FFF2-40B4-BE49-F238E27FC236}">
                  <a16:creationId xmlns:a16="http://schemas.microsoft.com/office/drawing/2014/main" id="{428A91E9-480B-60C4-7976-AA0E36026B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52800" y="1772760"/>
              <a:ext cx="590550" cy="590550"/>
            </a:xfrm>
            <a:prstGeom prst="rect">
              <a:avLst/>
            </a:prstGeom>
          </p:spPr>
        </p:pic>
        <p:sp>
          <p:nvSpPr>
            <p:cNvPr id="26" name="テキスト ボックス 25">
              <a:extLst>
                <a:ext uri="{FF2B5EF4-FFF2-40B4-BE49-F238E27FC236}">
                  <a16:creationId xmlns:a16="http://schemas.microsoft.com/office/drawing/2014/main" id="{FDC9EF55-577A-AE11-FA2C-3A239D32C0D3}"/>
                </a:ext>
              </a:extLst>
            </p:cNvPr>
            <p:cNvSpPr txBox="1"/>
            <p:nvPr/>
          </p:nvSpPr>
          <p:spPr>
            <a:xfrm>
              <a:off x="3943351" y="1898758"/>
              <a:ext cx="1691282" cy="332031"/>
            </a:xfrm>
            <a:prstGeom prst="rect">
              <a:avLst/>
            </a:prstGeom>
            <a:noFill/>
          </p:spPr>
          <p:txBody>
            <a:bodyPr wrap="none" rtlCol="0">
              <a:spAutoFit/>
            </a:bodyPr>
            <a:lstStyle/>
            <a:p>
              <a:r>
                <a:rPr kumimoji="1" lang="en-US" altLang="ja-JP" sz="1200"/>
                <a:t>03_web</a:t>
              </a:r>
              <a:r>
                <a:rPr kumimoji="1" lang="ja-JP" altLang="en-US" sz="1200"/>
                <a:t>アプリ作成</a:t>
              </a:r>
            </a:p>
          </p:txBody>
        </p:sp>
      </p:grpSp>
      <p:cxnSp>
        <p:nvCxnSpPr>
          <p:cNvPr id="27" name="直線コネクタ 26">
            <a:extLst>
              <a:ext uri="{FF2B5EF4-FFF2-40B4-BE49-F238E27FC236}">
                <a16:creationId xmlns:a16="http://schemas.microsoft.com/office/drawing/2014/main" id="{EE5B7000-A17D-A59D-E904-1B6F049DD659}"/>
              </a:ext>
            </a:extLst>
          </p:cNvPr>
          <p:cNvCxnSpPr>
            <a:cxnSpLocks/>
          </p:cNvCxnSpPr>
          <p:nvPr/>
        </p:nvCxnSpPr>
        <p:spPr>
          <a:xfrm>
            <a:off x="1543050" y="1934826"/>
            <a:ext cx="0" cy="32066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3CA291F0-13D7-C017-2191-522F7E098327}"/>
              </a:ext>
            </a:extLst>
          </p:cNvPr>
          <p:cNvCxnSpPr>
            <a:cxnSpLocks/>
            <a:endCxn id="25" idx="1"/>
          </p:cNvCxnSpPr>
          <p:nvPr/>
        </p:nvCxnSpPr>
        <p:spPr>
          <a:xfrm>
            <a:off x="1543050" y="5141449"/>
            <a:ext cx="219075" cy="27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6B6A27A8-1E45-5FB2-655E-89E43F790A07}"/>
              </a:ext>
            </a:extLst>
          </p:cNvPr>
          <p:cNvCxnSpPr>
            <a:cxnSpLocks/>
            <a:endCxn id="13" idx="1"/>
          </p:cNvCxnSpPr>
          <p:nvPr/>
        </p:nvCxnSpPr>
        <p:spPr>
          <a:xfrm flipV="1">
            <a:off x="1543049" y="3281835"/>
            <a:ext cx="219076" cy="3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6DCFE09-4B7C-55D2-111E-BDF124F2D92B}"/>
              </a:ext>
            </a:extLst>
          </p:cNvPr>
          <p:cNvCxnSpPr>
            <a:cxnSpLocks/>
            <a:endCxn id="7" idx="1"/>
          </p:cNvCxnSpPr>
          <p:nvPr/>
        </p:nvCxnSpPr>
        <p:spPr>
          <a:xfrm>
            <a:off x="1543048" y="2340225"/>
            <a:ext cx="219077" cy="27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F0F53148-AD45-0565-55DE-01AB91D896FE}"/>
              </a:ext>
            </a:extLst>
          </p:cNvPr>
          <p:cNvCxnSpPr>
            <a:cxnSpLocks/>
            <a:stCxn id="7" idx="2"/>
          </p:cNvCxnSpPr>
          <p:nvPr/>
        </p:nvCxnSpPr>
        <p:spPr>
          <a:xfrm>
            <a:off x="2008460" y="2589281"/>
            <a:ext cx="0" cy="2059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0E10F9C3-60FD-1FEB-AFD4-911B7F22E899}"/>
              </a:ext>
            </a:extLst>
          </p:cNvPr>
          <p:cNvCxnSpPr>
            <a:cxnSpLocks/>
            <a:stCxn id="10" idx="1"/>
          </p:cNvCxnSpPr>
          <p:nvPr/>
        </p:nvCxnSpPr>
        <p:spPr>
          <a:xfrm flipH="1">
            <a:off x="2008460" y="2797998"/>
            <a:ext cx="815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8C06B020-B17B-EADA-D49C-392431DA7A7A}"/>
              </a:ext>
            </a:extLst>
          </p:cNvPr>
          <p:cNvCxnSpPr>
            <a:cxnSpLocks/>
            <a:stCxn id="13" idx="2"/>
          </p:cNvCxnSpPr>
          <p:nvPr/>
        </p:nvCxnSpPr>
        <p:spPr>
          <a:xfrm>
            <a:off x="2008460" y="3528170"/>
            <a:ext cx="0" cy="1213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FFB72EF2-DC36-101A-FB48-5DAAE6527AD4}"/>
              </a:ext>
            </a:extLst>
          </p:cNvPr>
          <p:cNvCxnSpPr>
            <a:cxnSpLocks/>
            <a:stCxn id="16" idx="1"/>
          </p:cNvCxnSpPr>
          <p:nvPr/>
        </p:nvCxnSpPr>
        <p:spPr>
          <a:xfrm flipH="1">
            <a:off x="2008460" y="3782888"/>
            <a:ext cx="815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4618518D-AA5B-403A-4DAB-DB33DF69CC5A}"/>
              </a:ext>
            </a:extLst>
          </p:cNvPr>
          <p:cNvCxnSpPr>
            <a:cxnSpLocks/>
            <a:stCxn id="19" idx="1"/>
          </p:cNvCxnSpPr>
          <p:nvPr/>
        </p:nvCxnSpPr>
        <p:spPr>
          <a:xfrm flipH="1" flipV="1">
            <a:off x="2008459" y="4220724"/>
            <a:ext cx="8157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8F0C427-FD5B-7C99-4955-405AD900E6D3}"/>
              </a:ext>
            </a:extLst>
          </p:cNvPr>
          <p:cNvCxnSpPr>
            <a:cxnSpLocks/>
            <a:stCxn id="22" idx="1"/>
          </p:cNvCxnSpPr>
          <p:nvPr/>
        </p:nvCxnSpPr>
        <p:spPr>
          <a:xfrm flipH="1">
            <a:off x="2008458" y="4731673"/>
            <a:ext cx="815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3FEE305D-405D-CA40-ED69-B5B23162D4EB}"/>
              </a:ext>
            </a:extLst>
          </p:cNvPr>
          <p:cNvCxnSpPr>
            <a:cxnSpLocks/>
            <a:stCxn id="25" idx="2"/>
          </p:cNvCxnSpPr>
          <p:nvPr/>
        </p:nvCxnSpPr>
        <p:spPr>
          <a:xfrm>
            <a:off x="2008461" y="5390505"/>
            <a:ext cx="0" cy="809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E5E70C27-DBB4-D73E-A24D-8AB22B8F3692}"/>
              </a:ext>
            </a:extLst>
          </p:cNvPr>
          <p:cNvCxnSpPr>
            <a:cxnSpLocks/>
          </p:cNvCxnSpPr>
          <p:nvPr/>
        </p:nvCxnSpPr>
        <p:spPr>
          <a:xfrm flipH="1">
            <a:off x="2008458" y="5523379"/>
            <a:ext cx="815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E68533D0-EA90-3734-956E-46A67C67775E}"/>
              </a:ext>
            </a:extLst>
          </p:cNvPr>
          <p:cNvCxnSpPr>
            <a:cxnSpLocks/>
          </p:cNvCxnSpPr>
          <p:nvPr/>
        </p:nvCxnSpPr>
        <p:spPr>
          <a:xfrm flipH="1" flipV="1">
            <a:off x="2008458" y="5998020"/>
            <a:ext cx="8157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7F2E148C-EFD1-88BC-5149-CDA74C37BFE1}"/>
              </a:ext>
            </a:extLst>
          </p:cNvPr>
          <p:cNvCxnSpPr>
            <a:cxnSpLocks/>
          </p:cNvCxnSpPr>
          <p:nvPr/>
        </p:nvCxnSpPr>
        <p:spPr>
          <a:xfrm>
            <a:off x="2008461" y="6199531"/>
            <a:ext cx="0" cy="244132"/>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41" name="グループ化 40">
            <a:extLst>
              <a:ext uri="{FF2B5EF4-FFF2-40B4-BE49-F238E27FC236}">
                <a16:creationId xmlns:a16="http://schemas.microsoft.com/office/drawing/2014/main" id="{7ED5A669-B143-0F97-EF72-AE8D7EAB2F7C}"/>
              </a:ext>
            </a:extLst>
          </p:cNvPr>
          <p:cNvGrpSpPr/>
          <p:nvPr/>
        </p:nvGrpSpPr>
        <p:grpSpPr>
          <a:xfrm>
            <a:off x="2090037" y="5297514"/>
            <a:ext cx="2516881" cy="468832"/>
            <a:chOff x="4010025" y="2410624"/>
            <a:chExt cx="3016913" cy="561975"/>
          </a:xfrm>
        </p:grpSpPr>
        <p:pic>
          <p:nvPicPr>
            <p:cNvPr id="42" name="グラフィックス 41" descr="ドキュメント 単色塗りつぶし">
              <a:extLst>
                <a:ext uri="{FF2B5EF4-FFF2-40B4-BE49-F238E27FC236}">
                  <a16:creationId xmlns:a16="http://schemas.microsoft.com/office/drawing/2014/main" id="{FDBECE73-0FF7-DAC5-13F9-EA5153A78F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10025" y="2410624"/>
              <a:ext cx="561975" cy="561975"/>
            </a:xfrm>
            <a:prstGeom prst="rect">
              <a:avLst/>
            </a:prstGeom>
          </p:spPr>
        </p:pic>
        <p:sp>
          <p:nvSpPr>
            <p:cNvPr id="43" name="テキスト ボックス 42">
              <a:extLst>
                <a:ext uri="{FF2B5EF4-FFF2-40B4-BE49-F238E27FC236}">
                  <a16:creationId xmlns:a16="http://schemas.microsoft.com/office/drawing/2014/main" id="{9E3BBD03-A142-58F8-D4BE-D33770731B40}"/>
                </a:ext>
              </a:extLst>
            </p:cNvPr>
            <p:cNvSpPr txBox="1"/>
            <p:nvPr/>
          </p:nvSpPr>
          <p:spPr>
            <a:xfrm>
              <a:off x="4457466" y="2522335"/>
              <a:ext cx="2569472" cy="332030"/>
            </a:xfrm>
            <a:prstGeom prst="rect">
              <a:avLst/>
            </a:prstGeom>
            <a:noFill/>
          </p:spPr>
          <p:txBody>
            <a:bodyPr wrap="none" rtlCol="0">
              <a:spAutoFit/>
            </a:bodyPr>
            <a:lstStyle/>
            <a:p>
              <a:r>
                <a:rPr kumimoji="1" lang="en-US" altLang="ja-JP" sz="1200"/>
                <a:t>3_1web_ver6-1</a:t>
              </a:r>
              <a:r>
                <a:rPr kumimoji="1" lang="ja-JP" altLang="en-US" sz="1200"/>
                <a:t>解説</a:t>
              </a:r>
              <a:r>
                <a:rPr kumimoji="1" lang="en-US" altLang="ja-JP" sz="1200"/>
                <a:t>.ipynb</a:t>
              </a:r>
              <a:endParaRPr kumimoji="1" lang="ja-JP" altLang="en-US" sz="1200"/>
            </a:p>
          </p:txBody>
        </p:sp>
      </p:grpSp>
      <p:grpSp>
        <p:nvGrpSpPr>
          <p:cNvPr id="44" name="グループ化 43">
            <a:extLst>
              <a:ext uri="{FF2B5EF4-FFF2-40B4-BE49-F238E27FC236}">
                <a16:creationId xmlns:a16="http://schemas.microsoft.com/office/drawing/2014/main" id="{054F16A2-6336-3ADC-F097-F9DA70A94F47}"/>
              </a:ext>
            </a:extLst>
          </p:cNvPr>
          <p:cNvGrpSpPr/>
          <p:nvPr/>
        </p:nvGrpSpPr>
        <p:grpSpPr>
          <a:xfrm>
            <a:off x="2090037" y="5728967"/>
            <a:ext cx="2516881" cy="468832"/>
            <a:chOff x="4010025" y="2410624"/>
            <a:chExt cx="3016913" cy="561975"/>
          </a:xfrm>
        </p:grpSpPr>
        <p:pic>
          <p:nvPicPr>
            <p:cNvPr id="45" name="グラフィックス 44" descr="ドキュメント 単色塗りつぶし">
              <a:extLst>
                <a:ext uri="{FF2B5EF4-FFF2-40B4-BE49-F238E27FC236}">
                  <a16:creationId xmlns:a16="http://schemas.microsoft.com/office/drawing/2014/main" id="{C21D5D79-F4CA-C8CE-4380-BAD7381FFB7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10025" y="2410624"/>
              <a:ext cx="561975" cy="561975"/>
            </a:xfrm>
            <a:prstGeom prst="rect">
              <a:avLst/>
            </a:prstGeom>
          </p:spPr>
        </p:pic>
        <p:sp>
          <p:nvSpPr>
            <p:cNvPr id="46" name="テキスト ボックス 45">
              <a:extLst>
                <a:ext uri="{FF2B5EF4-FFF2-40B4-BE49-F238E27FC236}">
                  <a16:creationId xmlns:a16="http://schemas.microsoft.com/office/drawing/2014/main" id="{53017CDF-6AB0-482F-5AC7-D97A78134424}"/>
                </a:ext>
              </a:extLst>
            </p:cNvPr>
            <p:cNvSpPr txBox="1"/>
            <p:nvPr/>
          </p:nvSpPr>
          <p:spPr>
            <a:xfrm>
              <a:off x="4457466" y="2522335"/>
              <a:ext cx="2569472" cy="332030"/>
            </a:xfrm>
            <a:prstGeom prst="rect">
              <a:avLst/>
            </a:prstGeom>
            <a:noFill/>
          </p:spPr>
          <p:txBody>
            <a:bodyPr wrap="none" rtlCol="0">
              <a:spAutoFit/>
            </a:bodyPr>
            <a:lstStyle/>
            <a:p>
              <a:r>
                <a:rPr kumimoji="1" lang="en-US" altLang="ja-JP" sz="1200"/>
                <a:t>3_2web_ver6-2</a:t>
              </a:r>
              <a:r>
                <a:rPr kumimoji="1" lang="ja-JP" altLang="en-US" sz="1200"/>
                <a:t>基本</a:t>
              </a:r>
              <a:r>
                <a:rPr kumimoji="1" lang="en-US" altLang="ja-JP" sz="1200"/>
                <a:t>.ipynb</a:t>
              </a:r>
              <a:endParaRPr kumimoji="1" lang="ja-JP" altLang="en-US" sz="1200"/>
            </a:p>
          </p:txBody>
        </p:sp>
      </p:grpSp>
    </p:spTree>
    <p:extLst>
      <p:ext uri="{BB962C8B-B14F-4D97-AF65-F5344CB8AC3E}">
        <p14:creationId xmlns:p14="http://schemas.microsoft.com/office/powerpoint/2010/main" val="1557913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CF63DA-6288-45F4-D1E8-7BAB2F87FF5A}"/>
              </a:ext>
            </a:extLst>
          </p:cNvPr>
          <p:cNvSpPr>
            <a:spLocks noGrp="1"/>
          </p:cNvSpPr>
          <p:nvPr>
            <p:ph type="title"/>
          </p:nvPr>
        </p:nvSpPr>
        <p:spPr/>
        <p:txBody>
          <a:bodyPr/>
          <a:lstStyle/>
          <a:p>
            <a:r>
              <a:rPr kumimoji="1" lang="ja-JP" altLang="en-US"/>
              <a:t>「</a:t>
            </a:r>
            <a:r>
              <a:rPr kumimoji="1" lang="en-US" altLang="ja-JP"/>
              <a:t>1web</a:t>
            </a:r>
            <a:r>
              <a:rPr kumimoji="1" lang="ja-JP" altLang="en-US"/>
              <a:t>アプリとは」の進め方</a:t>
            </a:r>
          </a:p>
        </p:txBody>
      </p:sp>
      <p:sp>
        <p:nvSpPr>
          <p:cNvPr id="3" name="スライド番号プレースホルダー 2">
            <a:extLst>
              <a:ext uri="{FF2B5EF4-FFF2-40B4-BE49-F238E27FC236}">
                <a16:creationId xmlns:a16="http://schemas.microsoft.com/office/drawing/2014/main" id="{B27AC58C-3972-706A-44CC-DD0E53DF8E03}"/>
              </a:ext>
            </a:extLst>
          </p:cNvPr>
          <p:cNvSpPr>
            <a:spLocks noGrp="1"/>
          </p:cNvSpPr>
          <p:nvPr>
            <p:ph type="sldNum" sz="quarter" idx="12"/>
          </p:nvPr>
        </p:nvSpPr>
        <p:spPr/>
        <p:txBody>
          <a:bodyPr/>
          <a:lstStyle/>
          <a:p>
            <a:fld id="{2D47C981-C9AC-4FB6-BDCE-186A5C2BF050}" type="slidenum">
              <a:rPr kumimoji="1" lang="ja-JP" altLang="en-US" smtClean="0"/>
              <a:t>15</a:t>
            </a:fld>
            <a:endParaRPr kumimoji="1" lang="ja-JP" altLang="en-US"/>
          </a:p>
        </p:txBody>
      </p:sp>
      <p:sp>
        <p:nvSpPr>
          <p:cNvPr id="4" name="テキスト プレースホルダー 3">
            <a:extLst>
              <a:ext uri="{FF2B5EF4-FFF2-40B4-BE49-F238E27FC236}">
                <a16:creationId xmlns:a16="http://schemas.microsoft.com/office/drawing/2014/main" id="{0F02D118-6777-D0D9-6261-2978C1E78EF2}"/>
              </a:ext>
            </a:extLst>
          </p:cNvPr>
          <p:cNvSpPr>
            <a:spLocks noGrp="1"/>
          </p:cNvSpPr>
          <p:nvPr>
            <p:ph type="body" sz="quarter" idx="13"/>
          </p:nvPr>
        </p:nvSpPr>
        <p:spPr/>
        <p:txBody>
          <a:bodyPr>
            <a:normAutofit lnSpcReduction="10000"/>
          </a:bodyPr>
          <a:lstStyle/>
          <a:p>
            <a:r>
              <a:rPr kumimoji="1" lang="ja-JP" altLang="en-US"/>
              <a:t>はじめに</a:t>
            </a:r>
            <a:r>
              <a:rPr kumimoji="1" lang="en-US" altLang="ja-JP"/>
              <a:t>ver2.ipynb</a:t>
            </a:r>
            <a:r>
              <a:rPr kumimoji="1" lang="ja-JP" altLang="en-US"/>
              <a:t>の内容を読むことで</a:t>
            </a:r>
            <a:r>
              <a:rPr kumimoji="1" lang="en-US" altLang="ja-JP"/>
              <a:t>web</a:t>
            </a:r>
            <a:r>
              <a:rPr kumimoji="1" lang="ja-JP" altLang="en-US"/>
              <a:t>アプリの概要を理解しましょう。また、ノートブック下部の課題に対しては、適宜情報調査のうえ精緻に回答することを心がけましょう</a:t>
            </a:r>
          </a:p>
        </p:txBody>
      </p:sp>
      <p:sp>
        <p:nvSpPr>
          <p:cNvPr id="5" name="テキスト プレースホルダー 4">
            <a:extLst>
              <a:ext uri="{FF2B5EF4-FFF2-40B4-BE49-F238E27FC236}">
                <a16:creationId xmlns:a16="http://schemas.microsoft.com/office/drawing/2014/main" id="{0E640906-80A6-5C7C-F744-B331519EB579}"/>
              </a:ext>
            </a:extLst>
          </p:cNvPr>
          <p:cNvSpPr>
            <a:spLocks noGrp="1"/>
          </p:cNvSpPr>
          <p:nvPr>
            <p:ph type="body" sz="quarter" idx="14"/>
          </p:nvPr>
        </p:nvSpPr>
        <p:spPr/>
        <p:txBody>
          <a:bodyPr/>
          <a:lstStyle/>
          <a:p>
            <a:r>
              <a:rPr kumimoji="1" lang="ja-JP" altLang="en-US"/>
              <a:t>ハンズオン</a:t>
            </a:r>
          </a:p>
        </p:txBody>
      </p:sp>
      <p:grpSp>
        <p:nvGrpSpPr>
          <p:cNvPr id="52" name="グループ化 51">
            <a:extLst>
              <a:ext uri="{FF2B5EF4-FFF2-40B4-BE49-F238E27FC236}">
                <a16:creationId xmlns:a16="http://schemas.microsoft.com/office/drawing/2014/main" id="{6B4D473C-47A7-34C6-5CFA-0DA061CBF4EC}"/>
              </a:ext>
            </a:extLst>
          </p:cNvPr>
          <p:cNvGrpSpPr/>
          <p:nvPr/>
        </p:nvGrpSpPr>
        <p:grpSpPr>
          <a:xfrm>
            <a:off x="767043" y="1560511"/>
            <a:ext cx="1631124" cy="492670"/>
            <a:chOff x="3352800" y="1772760"/>
            <a:chExt cx="1955182" cy="590550"/>
          </a:xfrm>
        </p:grpSpPr>
        <p:pic>
          <p:nvPicPr>
            <p:cNvPr id="54" name="グラフィックス 53" descr="開いたフォルダー 単色塗りつぶし">
              <a:extLst>
                <a:ext uri="{FF2B5EF4-FFF2-40B4-BE49-F238E27FC236}">
                  <a16:creationId xmlns:a16="http://schemas.microsoft.com/office/drawing/2014/main" id="{93374F18-6BCB-A22B-D7C0-93D72ADFF8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52800" y="1772760"/>
              <a:ext cx="590550" cy="590550"/>
            </a:xfrm>
            <a:prstGeom prst="rect">
              <a:avLst/>
            </a:prstGeom>
          </p:spPr>
        </p:pic>
        <p:sp>
          <p:nvSpPr>
            <p:cNvPr id="55" name="テキスト ボックス 54">
              <a:extLst>
                <a:ext uri="{FF2B5EF4-FFF2-40B4-BE49-F238E27FC236}">
                  <a16:creationId xmlns:a16="http://schemas.microsoft.com/office/drawing/2014/main" id="{048394C7-4784-EA64-D060-EDEA8FF9C5A3}"/>
                </a:ext>
              </a:extLst>
            </p:cNvPr>
            <p:cNvSpPr txBox="1"/>
            <p:nvPr/>
          </p:nvSpPr>
          <p:spPr>
            <a:xfrm>
              <a:off x="3943351" y="1898758"/>
              <a:ext cx="1364631" cy="332031"/>
            </a:xfrm>
            <a:prstGeom prst="rect">
              <a:avLst/>
            </a:prstGeom>
            <a:noFill/>
          </p:spPr>
          <p:txBody>
            <a:bodyPr wrap="none" rtlCol="0">
              <a:spAutoFit/>
            </a:bodyPr>
            <a:lstStyle/>
            <a:p>
              <a:r>
                <a:rPr kumimoji="1" lang="en-US" altLang="ja-JP" sz="1200"/>
                <a:t>1web</a:t>
              </a:r>
              <a:r>
                <a:rPr kumimoji="1" lang="ja-JP" altLang="en-US" sz="1200"/>
                <a:t>アプリとは</a:t>
              </a:r>
            </a:p>
          </p:txBody>
        </p:sp>
      </p:grpSp>
      <p:grpSp>
        <p:nvGrpSpPr>
          <p:cNvPr id="56" name="グループ化 55">
            <a:extLst>
              <a:ext uri="{FF2B5EF4-FFF2-40B4-BE49-F238E27FC236}">
                <a16:creationId xmlns:a16="http://schemas.microsoft.com/office/drawing/2014/main" id="{F0B7F0AC-C601-E925-2502-24DA912E7901}"/>
              </a:ext>
            </a:extLst>
          </p:cNvPr>
          <p:cNvGrpSpPr/>
          <p:nvPr/>
        </p:nvGrpSpPr>
        <p:grpSpPr>
          <a:xfrm>
            <a:off x="1094955" y="2027482"/>
            <a:ext cx="1838810" cy="468832"/>
            <a:chOff x="4010025" y="2410624"/>
            <a:chExt cx="2204129" cy="561975"/>
          </a:xfrm>
        </p:grpSpPr>
        <p:pic>
          <p:nvPicPr>
            <p:cNvPr id="57" name="グラフィックス 56" descr="ドキュメント 単色塗りつぶし">
              <a:extLst>
                <a:ext uri="{FF2B5EF4-FFF2-40B4-BE49-F238E27FC236}">
                  <a16:creationId xmlns:a16="http://schemas.microsoft.com/office/drawing/2014/main" id="{EAEF16D4-F63D-3FDF-BB82-16AA6557D11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10025" y="2410624"/>
              <a:ext cx="561975" cy="561975"/>
            </a:xfrm>
            <a:prstGeom prst="rect">
              <a:avLst/>
            </a:prstGeom>
          </p:spPr>
        </p:pic>
        <p:sp>
          <p:nvSpPr>
            <p:cNvPr id="58" name="テキスト ボックス 57">
              <a:extLst>
                <a:ext uri="{FF2B5EF4-FFF2-40B4-BE49-F238E27FC236}">
                  <a16:creationId xmlns:a16="http://schemas.microsoft.com/office/drawing/2014/main" id="{68EEAE65-7285-664B-30F8-004DAE16DBAE}"/>
                </a:ext>
              </a:extLst>
            </p:cNvPr>
            <p:cNvSpPr txBox="1"/>
            <p:nvPr/>
          </p:nvSpPr>
          <p:spPr>
            <a:xfrm>
              <a:off x="4457466" y="2522335"/>
              <a:ext cx="1756688" cy="332030"/>
            </a:xfrm>
            <a:prstGeom prst="rect">
              <a:avLst/>
            </a:prstGeom>
            <a:noFill/>
          </p:spPr>
          <p:txBody>
            <a:bodyPr wrap="none" rtlCol="0">
              <a:spAutoFit/>
            </a:bodyPr>
            <a:lstStyle/>
            <a:p>
              <a:r>
                <a:rPr kumimoji="1" lang="ja-JP" altLang="en-US" sz="1200"/>
                <a:t>はじめに</a:t>
              </a:r>
              <a:r>
                <a:rPr kumimoji="1" lang="en-US" altLang="ja-JP" sz="1200"/>
                <a:t>ver2.ipynb</a:t>
              </a:r>
              <a:endParaRPr kumimoji="1" lang="ja-JP" altLang="en-US" sz="1200"/>
            </a:p>
          </p:txBody>
        </p:sp>
      </p:grpSp>
      <p:cxnSp>
        <p:nvCxnSpPr>
          <p:cNvPr id="1044" name="直線コネクタ 1043">
            <a:extLst>
              <a:ext uri="{FF2B5EF4-FFF2-40B4-BE49-F238E27FC236}">
                <a16:creationId xmlns:a16="http://schemas.microsoft.com/office/drawing/2014/main" id="{935F735E-4D4C-76AF-E7E2-DBCEA58B992C}"/>
              </a:ext>
            </a:extLst>
          </p:cNvPr>
          <p:cNvCxnSpPr>
            <a:cxnSpLocks/>
          </p:cNvCxnSpPr>
          <p:nvPr/>
        </p:nvCxnSpPr>
        <p:spPr>
          <a:xfrm>
            <a:off x="547968" y="1560511"/>
            <a:ext cx="0" cy="698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7" name="直線コネクタ 1046">
            <a:extLst>
              <a:ext uri="{FF2B5EF4-FFF2-40B4-BE49-F238E27FC236}">
                <a16:creationId xmlns:a16="http://schemas.microsoft.com/office/drawing/2014/main" id="{BC18F237-97A4-AFA6-D914-62C8B071C8E0}"/>
              </a:ext>
            </a:extLst>
          </p:cNvPr>
          <p:cNvCxnSpPr>
            <a:cxnSpLocks/>
            <a:endCxn id="54" idx="1"/>
          </p:cNvCxnSpPr>
          <p:nvPr/>
        </p:nvCxnSpPr>
        <p:spPr>
          <a:xfrm>
            <a:off x="547966" y="1804125"/>
            <a:ext cx="219077" cy="27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8" name="直線コネクタ 1047">
            <a:extLst>
              <a:ext uri="{FF2B5EF4-FFF2-40B4-BE49-F238E27FC236}">
                <a16:creationId xmlns:a16="http://schemas.microsoft.com/office/drawing/2014/main" id="{2059C81B-320D-2AFE-5173-9A5DA853F26D}"/>
              </a:ext>
            </a:extLst>
          </p:cNvPr>
          <p:cNvCxnSpPr>
            <a:cxnSpLocks/>
            <a:stCxn id="54" idx="2"/>
          </p:cNvCxnSpPr>
          <p:nvPr/>
        </p:nvCxnSpPr>
        <p:spPr>
          <a:xfrm>
            <a:off x="1013378" y="2053181"/>
            <a:ext cx="0" cy="2059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9" name="直線コネクタ 1048">
            <a:extLst>
              <a:ext uri="{FF2B5EF4-FFF2-40B4-BE49-F238E27FC236}">
                <a16:creationId xmlns:a16="http://schemas.microsoft.com/office/drawing/2014/main" id="{9632D56C-DCFB-53E5-575F-E6A6C684D287}"/>
              </a:ext>
            </a:extLst>
          </p:cNvPr>
          <p:cNvCxnSpPr>
            <a:cxnSpLocks/>
            <a:stCxn id="57" idx="1"/>
          </p:cNvCxnSpPr>
          <p:nvPr/>
        </p:nvCxnSpPr>
        <p:spPr>
          <a:xfrm flipH="1">
            <a:off x="1013378" y="2261898"/>
            <a:ext cx="81577"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44F21241-8D6F-5D27-F3C1-5A780A2B505D}"/>
              </a:ext>
            </a:extLst>
          </p:cNvPr>
          <p:cNvSpPr/>
          <p:nvPr/>
        </p:nvSpPr>
        <p:spPr>
          <a:xfrm>
            <a:off x="7799294" y="1449388"/>
            <a:ext cx="3379327" cy="289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必要アクション</a:t>
            </a:r>
            <a:endParaRPr kumimoji="1" lang="ja-JP" altLang="en-US"/>
          </a:p>
        </p:txBody>
      </p:sp>
      <p:sp>
        <p:nvSpPr>
          <p:cNvPr id="8" name="正方形/長方形 7">
            <a:extLst>
              <a:ext uri="{FF2B5EF4-FFF2-40B4-BE49-F238E27FC236}">
                <a16:creationId xmlns:a16="http://schemas.microsoft.com/office/drawing/2014/main" id="{65121EED-5AB1-71B6-88CC-EA444A0683F3}"/>
              </a:ext>
            </a:extLst>
          </p:cNvPr>
          <p:cNvSpPr/>
          <p:nvPr/>
        </p:nvSpPr>
        <p:spPr>
          <a:xfrm>
            <a:off x="7799294" y="1852573"/>
            <a:ext cx="3379326" cy="11744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ja-JP" altLang="en-US" sz="1600">
                <a:solidFill>
                  <a:schemeClr val="tx1">
                    <a:lumMod val="75000"/>
                  </a:schemeClr>
                </a:solidFill>
              </a:rPr>
              <a:t>内容理解</a:t>
            </a:r>
          </a:p>
        </p:txBody>
      </p:sp>
      <p:sp>
        <p:nvSpPr>
          <p:cNvPr id="10" name="正方形/長方形 9">
            <a:extLst>
              <a:ext uri="{FF2B5EF4-FFF2-40B4-BE49-F238E27FC236}">
                <a16:creationId xmlns:a16="http://schemas.microsoft.com/office/drawing/2014/main" id="{8C18520B-2ADB-977F-776A-3A335BC49BB2}"/>
              </a:ext>
            </a:extLst>
          </p:cNvPr>
          <p:cNvSpPr/>
          <p:nvPr/>
        </p:nvSpPr>
        <p:spPr>
          <a:xfrm>
            <a:off x="4324610" y="1449388"/>
            <a:ext cx="3379327" cy="289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内容</a:t>
            </a:r>
            <a:endParaRPr kumimoji="1" lang="ja-JP" altLang="en-US"/>
          </a:p>
        </p:txBody>
      </p:sp>
      <p:sp>
        <p:nvSpPr>
          <p:cNvPr id="11" name="正方形/長方形 10">
            <a:extLst>
              <a:ext uri="{FF2B5EF4-FFF2-40B4-BE49-F238E27FC236}">
                <a16:creationId xmlns:a16="http://schemas.microsoft.com/office/drawing/2014/main" id="{CA1832E1-1D0C-B68E-96A8-4C3C652443A0}"/>
              </a:ext>
            </a:extLst>
          </p:cNvPr>
          <p:cNvSpPr/>
          <p:nvPr/>
        </p:nvSpPr>
        <p:spPr>
          <a:xfrm>
            <a:off x="4324610" y="1852573"/>
            <a:ext cx="3379326" cy="11744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a:solidFill>
                  <a:schemeClr val="tx1">
                    <a:lumMod val="75000"/>
                  </a:schemeClr>
                </a:solidFill>
              </a:rPr>
              <a:t>Web</a:t>
            </a:r>
            <a:r>
              <a:rPr lang="ja-JP" altLang="en-US" sz="1600">
                <a:solidFill>
                  <a:schemeClr val="tx1">
                    <a:lumMod val="75000"/>
                  </a:schemeClr>
                </a:solidFill>
              </a:rPr>
              <a:t>アプリ概要の説明</a:t>
            </a:r>
            <a:endParaRPr kumimoji="1" lang="ja-JP" altLang="en-US" sz="1600">
              <a:solidFill>
                <a:schemeClr val="tx1">
                  <a:lumMod val="75000"/>
                </a:schemeClr>
              </a:solidFill>
            </a:endParaRPr>
          </a:p>
        </p:txBody>
      </p:sp>
    </p:spTree>
    <p:extLst>
      <p:ext uri="{BB962C8B-B14F-4D97-AF65-F5344CB8AC3E}">
        <p14:creationId xmlns:p14="http://schemas.microsoft.com/office/powerpoint/2010/main" val="338355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CF63DA-6288-45F4-D1E8-7BAB2F87FF5A}"/>
              </a:ext>
            </a:extLst>
          </p:cNvPr>
          <p:cNvSpPr>
            <a:spLocks noGrp="1"/>
          </p:cNvSpPr>
          <p:nvPr>
            <p:ph type="title"/>
          </p:nvPr>
        </p:nvSpPr>
        <p:spPr/>
        <p:txBody>
          <a:bodyPr/>
          <a:lstStyle/>
          <a:p>
            <a:r>
              <a:rPr kumimoji="1" lang="ja-JP" altLang="en-US"/>
              <a:t>「</a:t>
            </a:r>
            <a:r>
              <a:rPr kumimoji="1" lang="en-US" altLang="ja-JP"/>
              <a:t>2</a:t>
            </a:r>
            <a:r>
              <a:rPr kumimoji="1" lang="ja-JP" altLang="en-US"/>
              <a:t>前提知識」の進め方</a:t>
            </a:r>
          </a:p>
        </p:txBody>
      </p:sp>
      <p:sp>
        <p:nvSpPr>
          <p:cNvPr id="3" name="スライド番号プレースホルダー 2">
            <a:extLst>
              <a:ext uri="{FF2B5EF4-FFF2-40B4-BE49-F238E27FC236}">
                <a16:creationId xmlns:a16="http://schemas.microsoft.com/office/drawing/2014/main" id="{B27AC58C-3972-706A-44CC-DD0E53DF8E03}"/>
              </a:ext>
            </a:extLst>
          </p:cNvPr>
          <p:cNvSpPr>
            <a:spLocks noGrp="1"/>
          </p:cNvSpPr>
          <p:nvPr>
            <p:ph type="sldNum" sz="quarter" idx="12"/>
          </p:nvPr>
        </p:nvSpPr>
        <p:spPr/>
        <p:txBody>
          <a:bodyPr/>
          <a:lstStyle/>
          <a:p>
            <a:fld id="{2D47C981-C9AC-4FB6-BDCE-186A5C2BF050}" type="slidenum">
              <a:rPr kumimoji="1" lang="ja-JP" altLang="en-US" smtClean="0"/>
              <a:t>16</a:t>
            </a:fld>
            <a:endParaRPr kumimoji="1" lang="ja-JP" altLang="en-US"/>
          </a:p>
        </p:txBody>
      </p:sp>
      <p:sp>
        <p:nvSpPr>
          <p:cNvPr id="4" name="テキスト プレースホルダー 3">
            <a:extLst>
              <a:ext uri="{FF2B5EF4-FFF2-40B4-BE49-F238E27FC236}">
                <a16:creationId xmlns:a16="http://schemas.microsoft.com/office/drawing/2014/main" id="{0F02D118-6777-D0D9-6261-2978C1E78EF2}"/>
              </a:ext>
            </a:extLst>
          </p:cNvPr>
          <p:cNvSpPr>
            <a:spLocks noGrp="1"/>
          </p:cNvSpPr>
          <p:nvPr>
            <p:ph type="body" sz="quarter" idx="13"/>
          </p:nvPr>
        </p:nvSpPr>
        <p:spPr/>
        <p:txBody>
          <a:bodyPr>
            <a:normAutofit/>
          </a:bodyPr>
          <a:lstStyle/>
          <a:p>
            <a:r>
              <a:rPr kumimoji="1" lang="en-US" altLang="ja-JP"/>
              <a:t>2a-2c</a:t>
            </a:r>
            <a:r>
              <a:rPr kumimoji="1" lang="ja-JP" altLang="en-US"/>
              <a:t>それぞれのフォルダ内の</a:t>
            </a:r>
            <a:r>
              <a:rPr kumimoji="1" lang="en-US" altLang="ja-JP"/>
              <a:t>(</a:t>
            </a:r>
            <a:r>
              <a:rPr kumimoji="1" lang="ja-JP" altLang="en-US"/>
              <a:t>演習</a:t>
            </a:r>
            <a:r>
              <a:rPr kumimoji="1" lang="en-US" altLang="ja-JP"/>
              <a:t>)~</a:t>
            </a:r>
            <a:r>
              <a:rPr kumimoji="1" lang="ja-JP" altLang="en-US"/>
              <a:t>という名前のノートブックを</a:t>
            </a:r>
            <a:r>
              <a:rPr kumimoji="1" lang="en-US" altLang="ja-JP"/>
              <a:t>Jupyter</a:t>
            </a:r>
            <a:r>
              <a:rPr kumimoji="1" lang="ja-JP" altLang="en-US"/>
              <a:t>で開き、記載の通りに演習を進める</a:t>
            </a:r>
          </a:p>
        </p:txBody>
      </p:sp>
      <p:sp>
        <p:nvSpPr>
          <p:cNvPr id="5" name="テキスト プレースホルダー 4">
            <a:extLst>
              <a:ext uri="{FF2B5EF4-FFF2-40B4-BE49-F238E27FC236}">
                <a16:creationId xmlns:a16="http://schemas.microsoft.com/office/drawing/2014/main" id="{0E640906-80A6-5C7C-F744-B331519EB579}"/>
              </a:ext>
            </a:extLst>
          </p:cNvPr>
          <p:cNvSpPr>
            <a:spLocks noGrp="1"/>
          </p:cNvSpPr>
          <p:nvPr>
            <p:ph type="body" sz="quarter" idx="14"/>
          </p:nvPr>
        </p:nvSpPr>
        <p:spPr/>
        <p:txBody>
          <a:bodyPr/>
          <a:lstStyle/>
          <a:p>
            <a:r>
              <a:rPr kumimoji="1" lang="ja-JP" altLang="en-US"/>
              <a:t>ハンズオン</a:t>
            </a:r>
          </a:p>
        </p:txBody>
      </p:sp>
      <p:cxnSp>
        <p:nvCxnSpPr>
          <p:cNvPr id="1044" name="直線コネクタ 1043">
            <a:extLst>
              <a:ext uri="{FF2B5EF4-FFF2-40B4-BE49-F238E27FC236}">
                <a16:creationId xmlns:a16="http://schemas.microsoft.com/office/drawing/2014/main" id="{935F735E-4D4C-76AF-E7E2-DBCEA58B992C}"/>
              </a:ext>
            </a:extLst>
          </p:cNvPr>
          <p:cNvCxnSpPr>
            <a:cxnSpLocks/>
          </p:cNvCxnSpPr>
          <p:nvPr/>
        </p:nvCxnSpPr>
        <p:spPr>
          <a:xfrm>
            <a:off x="547968" y="1562100"/>
            <a:ext cx="0" cy="6970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7" name="直線コネクタ 1046">
            <a:extLst>
              <a:ext uri="{FF2B5EF4-FFF2-40B4-BE49-F238E27FC236}">
                <a16:creationId xmlns:a16="http://schemas.microsoft.com/office/drawing/2014/main" id="{BC18F237-97A4-AFA6-D914-62C8B071C8E0}"/>
              </a:ext>
            </a:extLst>
          </p:cNvPr>
          <p:cNvCxnSpPr>
            <a:cxnSpLocks/>
            <a:endCxn id="9" idx="1"/>
          </p:cNvCxnSpPr>
          <p:nvPr/>
        </p:nvCxnSpPr>
        <p:spPr>
          <a:xfrm>
            <a:off x="547966" y="1804017"/>
            <a:ext cx="219077"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6" name="グループ化 5">
            <a:extLst>
              <a:ext uri="{FF2B5EF4-FFF2-40B4-BE49-F238E27FC236}">
                <a16:creationId xmlns:a16="http://schemas.microsoft.com/office/drawing/2014/main" id="{EC7A7671-0B33-C18E-ED3B-97367CA95247}"/>
              </a:ext>
            </a:extLst>
          </p:cNvPr>
          <p:cNvGrpSpPr/>
          <p:nvPr/>
        </p:nvGrpSpPr>
        <p:grpSpPr>
          <a:xfrm>
            <a:off x="767042" y="1557682"/>
            <a:ext cx="1581431" cy="492670"/>
            <a:chOff x="3352800" y="1772760"/>
            <a:chExt cx="1895617" cy="590550"/>
          </a:xfrm>
        </p:grpSpPr>
        <p:pic>
          <p:nvPicPr>
            <p:cNvPr id="9" name="グラフィックス 8" descr="開いたフォルダー 単色塗りつぶし">
              <a:extLst>
                <a:ext uri="{FF2B5EF4-FFF2-40B4-BE49-F238E27FC236}">
                  <a16:creationId xmlns:a16="http://schemas.microsoft.com/office/drawing/2014/main" id="{BEF8A97A-DB59-99B2-980F-E531A522EC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52800" y="1772760"/>
              <a:ext cx="590550" cy="590550"/>
            </a:xfrm>
            <a:prstGeom prst="rect">
              <a:avLst/>
            </a:prstGeom>
          </p:spPr>
        </p:pic>
        <p:sp>
          <p:nvSpPr>
            <p:cNvPr id="10" name="テキスト ボックス 9">
              <a:extLst>
                <a:ext uri="{FF2B5EF4-FFF2-40B4-BE49-F238E27FC236}">
                  <a16:creationId xmlns:a16="http://schemas.microsoft.com/office/drawing/2014/main" id="{C702EB6A-3DB9-45EB-E50D-41F6904F596A}"/>
                </a:ext>
              </a:extLst>
            </p:cNvPr>
            <p:cNvSpPr txBox="1"/>
            <p:nvPr/>
          </p:nvSpPr>
          <p:spPr>
            <a:xfrm>
              <a:off x="3943351" y="1898758"/>
              <a:ext cx="1305066" cy="332031"/>
            </a:xfrm>
            <a:prstGeom prst="rect">
              <a:avLst/>
            </a:prstGeom>
            <a:noFill/>
          </p:spPr>
          <p:txBody>
            <a:bodyPr wrap="none" rtlCol="0">
              <a:spAutoFit/>
            </a:bodyPr>
            <a:lstStyle/>
            <a:p>
              <a:r>
                <a:rPr kumimoji="1" lang="en-US" altLang="ja-JP" sz="1200"/>
                <a:t>02_</a:t>
              </a:r>
              <a:r>
                <a:rPr kumimoji="1" lang="ja-JP" altLang="en-US" sz="1200"/>
                <a:t>前提知識</a:t>
              </a:r>
            </a:p>
          </p:txBody>
        </p:sp>
      </p:grpSp>
      <p:grpSp>
        <p:nvGrpSpPr>
          <p:cNvPr id="11" name="グループ化 10">
            <a:extLst>
              <a:ext uri="{FF2B5EF4-FFF2-40B4-BE49-F238E27FC236}">
                <a16:creationId xmlns:a16="http://schemas.microsoft.com/office/drawing/2014/main" id="{6C885A32-2BC9-6452-8DFF-9155F01F4672}"/>
              </a:ext>
            </a:extLst>
          </p:cNvPr>
          <p:cNvGrpSpPr/>
          <p:nvPr/>
        </p:nvGrpSpPr>
        <p:grpSpPr>
          <a:xfrm>
            <a:off x="1094955" y="1960120"/>
            <a:ext cx="1392277" cy="492670"/>
            <a:chOff x="3352800" y="1772760"/>
            <a:chExt cx="1668882" cy="590550"/>
          </a:xfrm>
        </p:grpSpPr>
        <p:pic>
          <p:nvPicPr>
            <p:cNvPr id="12" name="グラフィックス 11" descr="開いたフォルダー 単色塗りつぶし">
              <a:extLst>
                <a:ext uri="{FF2B5EF4-FFF2-40B4-BE49-F238E27FC236}">
                  <a16:creationId xmlns:a16="http://schemas.microsoft.com/office/drawing/2014/main" id="{17785A74-FC1F-C179-BF92-9F03C6D27B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52800" y="1772760"/>
              <a:ext cx="590550" cy="590550"/>
            </a:xfrm>
            <a:prstGeom prst="rect">
              <a:avLst/>
            </a:prstGeom>
          </p:spPr>
        </p:pic>
        <p:sp>
          <p:nvSpPr>
            <p:cNvPr id="13" name="テキスト ボックス 12">
              <a:extLst>
                <a:ext uri="{FF2B5EF4-FFF2-40B4-BE49-F238E27FC236}">
                  <a16:creationId xmlns:a16="http://schemas.microsoft.com/office/drawing/2014/main" id="{7BBD3CA9-B9A6-97AE-B036-2D9EC4665557}"/>
                </a:ext>
              </a:extLst>
            </p:cNvPr>
            <p:cNvSpPr txBox="1"/>
            <p:nvPr/>
          </p:nvSpPr>
          <p:spPr>
            <a:xfrm>
              <a:off x="3943351" y="1898758"/>
              <a:ext cx="1078331" cy="332031"/>
            </a:xfrm>
            <a:prstGeom prst="rect">
              <a:avLst/>
            </a:prstGeom>
            <a:noFill/>
          </p:spPr>
          <p:txBody>
            <a:bodyPr wrap="none" rtlCol="0">
              <a:spAutoFit/>
            </a:bodyPr>
            <a:lstStyle/>
            <a:p>
              <a:r>
                <a:rPr kumimoji="1" lang="en-US" altLang="ja-JP" sz="1200"/>
                <a:t>2a</a:t>
              </a:r>
              <a:r>
                <a:rPr kumimoji="1" lang="ja-JP" altLang="en-US" sz="1200"/>
                <a:t>楽天</a:t>
              </a:r>
              <a:r>
                <a:rPr kumimoji="1" lang="en-US" altLang="ja-JP" sz="1200"/>
                <a:t>api</a:t>
              </a:r>
              <a:endParaRPr kumimoji="1" lang="ja-JP" altLang="en-US" sz="1200"/>
            </a:p>
          </p:txBody>
        </p:sp>
      </p:grpSp>
      <p:grpSp>
        <p:nvGrpSpPr>
          <p:cNvPr id="14" name="グループ化 13">
            <a:extLst>
              <a:ext uri="{FF2B5EF4-FFF2-40B4-BE49-F238E27FC236}">
                <a16:creationId xmlns:a16="http://schemas.microsoft.com/office/drawing/2014/main" id="{FB518D96-E86B-A6C4-8C86-6CEC50DF68E0}"/>
              </a:ext>
            </a:extLst>
          </p:cNvPr>
          <p:cNvGrpSpPr/>
          <p:nvPr/>
        </p:nvGrpSpPr>
        <p:grpSpPr>
          <a:xfrm>
            <a:off x="1094955" y="3654575"/>
            <a:ext cx="1972561" cy="492670"/>
            <a:chOff x="3352800" y="1772760"/>
            <a:chExt cx="2364453" cy="590550"/>
          </a:xfrm>
        </p:grpSpPr>
        <p:pic>
          <p:nvPicPr>
            <p:cNvPr id="15" name="グラフィックス 14" descr="開いたフォルダー 単色塗りつぶし">
              <a:extLst>
                <a:ext uri="{FF2B5EF4-FFF2-40B4-BE49-F238E27FC236}">
                  <a16:creationId xmlns:a16="http://schemas.microsoft.com/office/drawing/2014/main" id="{9E2EF112-F486-D34C-9789-913CDF84EC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52800" y="1772760"/>
              <a:ext cx="590550" cy="590550"/>
            </a:xfrm>
            <a:prstGeom prst="rect">
              <a:avLst/>
            </a:prstGeom>
          </p:spPr>
        </p:pic>
        <p:sp>
          <p:nvSpPr>
            <p:cNvPr id="16" name="テキスト ボックス 15">
              <a:extLst>
                <a:ext uri="{FF2B5EF4-FFF2-40B4-BE49-F238E27FC236}">
                  <a16:creationId xmlns:a16="http://schemas.microsoft.com/office/drawing/2014/main" id="{04A71B4C-4A53-660F-47BD-04A90ABCE648}"/>
                </a:ext>
              </a:extLst>
            </p:cNvPr>
            <p:cNvSpPr txBox="1"/>
            <p:nvPr/>
          </p:nvSpPr>
          <p:spPr>
            <a:xfrm>
              <a:off x="3943348" y="1898758"/>
              <a:ext cx="1773905" cy="332031"/>
            </a:xfrm>
            <a:prstGeom prst="rect">
              <a:avLst/>
            </a:prstGeom>
            <a:noFill/>
          </p:spPr>
          <p:txBody>
            <a:bodyPr wrap="none" rtlCol="0">
              <a:spAutoFit/>
            </a:bodyPr>
            <a:lstStyle/>
            <a:p>
              <a:r>
                <a:rPr kumimoji="1" lang="en-US" altLang="ja-JP" sz="1200"/>
                <a:t>2b</a:t>
              </a:r>
              <a:r>
                <a:rPr kumimoji="1" lang="ja-JP" altLang="en-US" sz="1200"/>
                <a:t>楽天</a:t>
              </a:r>
              <a:r>
                <a:rPr lang="ja-JP" altLang="en-US" sz="1200"/>
                <a:t>スクレイピング</a:t>
              </a:r>
              <a:endParaRPr kumimoji="1" lang="ja-JP" altLang="en-US" sz="1200"/>
            </a:p>
          </p:txBody>
        </p:sp>
      </p:grpSp>
      <p:grpSp>
        <p:nvGrpSpPr>
          <p:cNvPr id="17" name="グループ化 16">
            <a:extLst>
              <a:ext uri="{FF2B5EF4-FFF2-40B4-BE49-F238E27FC236}">
                <a16:creationId xmlns:a16="http://schemas.microsoft.com/office/drawing/2014/main" id="{4CBC0947-B9F2-F930-7BEB-9B617BCC967B}"/>
              </a:ext>
            </a:extLst>
          </p:cNvPr>
          <p:cNvGrpSpPr/>
          <p:nvPr/>
        </p:nvGrpSpPr>
        <p:grpSpPr>
          <a:xfrm>
            <a:off x="1094955" y="5330676"/>
            <a:ext cx="2669869" cy="492670"/>
            <a:chOff x="3352800" y="1772760"/>
            <a:chExt cx="3200295" cy="590550"/>
          </a:xfrm>
        </p:grpSpPr>
        <p:pic>
          <p:nvPicPr>
            <p:cNvPr id="18" name="グラフィックス 17" descr="開いたフォルダー 単色塗りつぶし">
              <a:extLst>
                <a:ext uri="{FF2B5EF4-FFF2-40B4-BE49-F238E27FC236}">
                  <a16:creationId xmlns:a16="http://schemas.microsoft.com/office/drawing/2014/main" id="{FF06CDB5-FFB8-AC5C-F93B-5FE67854DF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52800" y="1772760"/>
              <a:ext cx="590550" cy="590550"/>
            </a:xfrm>
            <a:prstGeom prst="rect">
              <a:avLst/>
            </a:prstGeom>
          </p:spPr>
        </p:pic>
        <p:sp>
          <p:nvSpPr>
            <p:cNvPr id="19" name="テキスト ボックス 18">
              <a:extLst>
                <a:ext uri="{FF2B5EF4-FFF2-40B4-BE49-F238E27FC236}">
                  <a16:creationId xmlns:a16="http://schemas.microsoft.com/office/drawing/2014/main" id="{5E172823-1854-CC36-B957-6106BD57DC86}"/>
                </a:ext>
              </a:extLst>
            </p:cNvPr>
            <p:cNvSpPr txBox="1"/>
            <p:nvPr/>
          </p:nvSpPr>
          <p:spPr>
            <a:xfrm>
              <a:off x="3943349" y="1898758"/>
              <a:ext cx="2609746" cy="332031"/>
            </a:xfrm>
            <a:prstGeom prst="rect">
              <a:avLst/>
            </a:prstGeom>
            <a:noFill/>
          </p:spPr>
          <p:txBody>
            <a:bodyPr wrap="none" rtlCol="0">
              <a:spAutoFit/>
            </a:bodyPr>
            <a:lstStyle/>
            <a:p>
              <a:r>
                <a:rPr kumimoji="1" lang="en-US" altLang="ja-JP" sz="1200"/>
                <a:t>2c</a:t>
              </a:r>
              <a:r>
                <a:rPr kumimoji="1" lang="ja-JP" altLang="en-US" sz="1200"/>
                <a:t>楽天スクレイピング</a:t>
              </a:r>
              <a:r>
                <a:rPr kumimoji="1" lang="en-US" altLang="ja-JP" sz="1200"/>
                <a:t>_</a:t>
              </a:r>
              <a:r>
                <a:rPr kumimoji="1" lang="ja-JP" altLang="en-US" sz="1200"/>
                <a:t>定期実行</a:t>
              </a:r>
            </a:p>
          </p:txBody>
        </p:sp>
      </p:grpSp>
      <p:cxnSp>
        <p:nvCxnSpPr>
          <p:cNvPr id="21" name="直線コネクタ 20">
            <a:extLst>
              <a:ext uri="{FF2B5EF4-FFF2-40B4-BE49-F238E27FC236}">
                <a16:creationId xmlns:a16="http://schemas.microsoft.com/office/drawing/2014/main" id="{C06B93B1-7DE7-B5E8-60E6-E16545C69042}"/>
              </a:ext>
            </a:extLst>
          </p:cNvPr>
          <p:cNvCxnSpPr>
            <a:cxnSpLocks/>
            <a:stCxn id="9" idx="2"/>
          </p:cNvCxnSpPr>
          <p:nvPr/>
        </p:nvCxnSpPr>
        <p:spPr>
          <a:xfrm>
            <a:off x="1013377" y="2050352"/>
            <a:ext cx="1" cy="3508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687B172B-A379-7E31-D494-8D699D128B4B}"/>
              </a:ext>
            </a:extLst>
          </p:cNvPr>
          <p:cNvCxnSpPr>
            <a:cxnSpLocks/>
          </p:cNvCxnSpPr>
          <p:nvPr/>
        </p:nvCxnSpPr>
        <p:spPr>
          <a:xfrm flipH="1">
            <a:off x="1013378" y="2206455"/>
            <a:ext cx="815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A5A0BDA8-4905-E21D-4EF9-29C25F094AB7}"/>
              </a:ext>
            </a:extLst>
          </p:cNvPr>
          <p:cNvCxnSpPr>
            <a:cxnSpLocks/>
            <a:stCxn id="15" idx="1"/>
          </p:cNvCxnSpPr>
          <p:nvPr/>
        </p:nvCxnSpPr>
        <p:spPr>
          <a:xfrm flipH="1" flipV="1">
            <a:off x="1013377" y="3900909"/>
            <a:ext cx="8157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3D81EABB-505F-FC9F-0845-13F9739AC2CF}"/>
              </a:ext>
            </a:extLst>
          </p:cNvPr>
          <p:cNvCxnSpPr>
            <a:cxnSpLocks/>
          </p:cNvCxnSpPr>
          <p:nvPr/>
        </p:nvCxnSpPr>
        <p:spPr>
          <a:xfrm flipH="1">
            <a:off x="1013376" y="5559081"/>
            <a:ext cx="81579"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グループ化 25">
            <a:extLst>
              <a:ext uri="{FF2B5EF4-FFF2-40B4-BE49-F238E27FC236}">
                <a16:creationId xmlns:a16="http://schemas.microsoft.com/office/drawing/2014/main" id="{A670160E-E868-5B12-9EF8-98335A83488F}"/>
              </a:ext>
            </a:extLst>
          </p:cNvPr>
          <p:cNvGrpSpPr/>
          <p:nvPr/>
        </p:nvGrpSpPr>
        <p:grpSpPr>
          <a:xfrm>
            <a:off x="1363899" y="2822931"/>
            <a:ext cx="3311228" cy="468832"/>
            <a:chOff x="4010025" y="2410624"/>
            <a:chExt cx="3969072" cy="561975"/>
          </a:xfrm>
        </p:grpSpPr>
        <p:pic>
          <p:nvPicPr>
            <p:cNvPr id="27" name="グラフィックス 26" descr="ドキュメント 単色塗りつぶし">
              <a:extLst>
                <a:ext uri="{FF2B5EF4-FFF2-40B4-BE49-F238E27FC236}">
                  <a16:creationId xmlns:a16="http://schemas.microsoft.com/office/drawing/2014/main" id="{C44CFA88-E5E8-D3A9-2807-A71CEC8076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10025" y="2410624"/>
              <a:ext cx="561975" cy="561975"/>
            </a:xfrm>
            <a:prstGeom prst="rect">
              <a:avLst/>
            </a:prstGeom>
          </p:spPr>
        </p:pic>
        <p:sp>
          <p:nvSpPr>
            <p:cNvPr id="28" name="テキスト ボックス 27">
              <a:extLst>
                <a:ext uri="{FF2B5EF4-FFF2-40B4-BE49-F238E27FC236}">
                  <a16:creationId xmlns:a16="http://schemas.microsoft.com/office/drawing/2014/main" id="{978DF43A-AF0F-EAC6-60C7-773688C48D50}"/>
                </a:ext>
              </a:extLst>
            </p:cNvPr>
            <p:cNvSpPr txBox="1"/>
            <p:nvPr/>
          </p:nvSpPr>
          <p:spPr>
            <a:xfrm>
              <a:off x="4457465" y="2522335"/>
              <a:ext cx="3521632" cy="332030"/>
            </a:xfrm>
            <a:prstGeom prst="rect">
              <a:avLst/>
            </a:prstGeom>
            <a:noFill/>
          </p:spPr>
          <p:txBody>
            <a:bodyPr wrap="square" rtlCol="0">
              <a:spAutoFit/>
            </a:bodyPr>
            <a:lstStyle/>
            <a:p>
              <a:r>
                <a:rPr kumimoji="1" lang="en-US" altLang="ja-JP" sz="1200"/>
                <a:t>2a_2_</a:t>
              </a:r>
              <a:r>
                <a:rPr kumimoji="1" lang="ja-JP" altLang="en-US" sz="1200"/>
                <a:t>演習</a:t>
              </a:r>
              <a:r>
                <a:rPr kumimoji="1" lang="en-US" altLang="ja-JP" sz="1200"/>
                <a:t>_</a:t>
              </a:r>
              <a:r>
                <a:rPr kumimoji="1" lang="ja-JP" altLang="en-US" sz="1200"/>
                <a:t>楽天トラベル</a:t>
              </a:r>
              <a:r>
                <a:rPr kumimoji="1" lang="en-US" altLang="ja-JP" sz="1200"/>
                <a:t>API ver7.ipynb</a:t>
              </a:r>
              <a:endParaRPr kumimoji="1" lang="ja-JP" altLang="en-US" sz="1200"/>
            </a:p>
          </p:txBody>
        </p:sp>
      </p:grpSp>
      <p:cxnSp>
        <p:nvCxnSpPr>
          <p:cNvPr id="29" name="直線コネクタ 28">
            <a:extLst>
              <a:ext uri="{FF2B5EF4-FFF2-40B4-BE49-F238E27FC236}">
                <a16:creationId xmlns:a16="http://schemas.microsoft.com/office/drawing/2014/main" id="{02575534-CA1E-2968-FE5A-CB8C7E10BB78}"/>
              </a:ext>
            </a:extLst>
          </p:cNvPr>
          <p:cNvCxnSpPr>
            <a:cxnSpLocks/>
          </p:cNvCxnSpPr>
          <p:nvPr/>
        </p:nvCxnSpPr>
        <p:spPr>
          <a:xfrm>
            <a:off x="1282320" y="2386211"/>
            <a:ext cx="0" cy="2059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BE0BED4B-6B48-2F8A-E39A-B3DF34F4A182}"/>
              </a:ext>
            </a:extLst>
          </p:cNvPr>
          <p:cNvCxnSpPr>
            <a:cxnSpLocks/>
            <a:stCxn id="27" idx="1"/>
          </p:cNvCxnSpPr>
          <p:nvPr/>
        </p:nvCxnSpPr>
        <p:spPr>
          <a:xfrm flipH="1">
            <a:off x="1282320" y="3057347"/>
            <a:ext cx="81577"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1" name="グループ化 30">
            <a:extLst>
              <a:ext uri="{FF2B5EF4-FFF2-40B4-BE49-F238E27FC236}">
                <a16:creationId xmlns:a16="http://schemas.microsoft.com/office/drawing/2014/main" id="{6CFE26FD-AD62-10BC-A147-EBEB2E2CC2F4}"/>
              </a:ext>
            </a:extLst>
          </p:cNvPr>
          <p:cNvGrpSpPr/>
          <p:nvPr/>
        </p:nvGrpSpPr>
        <p:grpSpPr>
          <a:xfrm>
            <a:off x="1363899" y="2379433"/>
            <a:ext cx="3311229" cy="468832"/>
            <a:chOff x="4010025" y="2410624"/>
            <a:chExt cx="3969073" cy="561975"/>
          </a:xfrm>
        </p:grpSpPr>
        <p:pic>
          <p:nvPicPr>
            <p:cNvPr id="32" name="グラフィックス 31" descr="ドキュメント 単色塗りつぶし">
              <a:extLst>
                <a:ext uri="{FF2B5EF4-FFF2-40B4-BE49-F238E27FC236}">
                  <a16:creationId xmlns:a16="http://schemas.microsoft.com/office/drawing/2014/main" id="{3FE85A26-CA4E-CA8F-B636-EA54735206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10025" y="2410624"/>
              <a:ext cx="561975" cy="561975"/>
            </a:xfrm>
            <a:prstGeom prst="rect">
              <a:avLst/>
            </a:prstGeom>
          </p:spPr>
        </p:pic>
        <p:sp>
          <p:nvSpPr>
            <p:cNvPr id="33" name="テキスト ボックス 32">
              <a:extLst>
                <a:ext uri="{FF2B5EF4-FFF2-40B4-BE49-F238E27FC236}">
                  <a16:creationId xmlns:a16="http://schemas.microsoft.com/office/drawing/2014/main" id="{6830DD76-8E33-D166-307D-ED56564782FA}"/>
                </a:ext>
              </a:extLst>
            </p:cNvPr>
            <p:cNvSpPr txBox="1"/>
            <p:nvPr/>
          </p:nvSpPr>
          <p:spPr>
            <a:xfrm>
              <a:off x="4457465" y="2522335"/>
              <a:ext cx="3521633" cy="332030"/>
            </a:xfrm>
            <a:prstGeom prst="rect">
              <a:avLst/>
            </a:prstGeom>
            <a:noFill/>
          </p:spPr>
          <p:txBody>
            <a:bodyPr wrap="square" rtlCol="0">
              <a:spAutoFit/>
            </a:bodyPr>
            <a:lstStyle/>
            <a:p>
              <a:r>
                <a:rPr kumimoji="1" lang="en-US" altLang="ja-JP" sz="1200"/>
                <a:t>2a_1_</a:t>
              </a:r>
              <a:r>
                <a:rPr kumimoji="1" lang="ja-JP" altLang="en-US" sz="1200"/>
                <a:t>説明</a:t>
              </a:r>
              <a:r>
                <a:rPr kumimoji="1" lang="en-US" altLang="ja-JP" sz="1200"/>
                <a:t>_</a:t>
              </a:r>
              <a:r>
                <a:rPr kumimoji="1" lang="ja-JP" altLang="en-US" sz="1200"/>
                <a:t>楽天トラベル</a:t>
              </a:r>
              <a:r>
                <a:rPr kumimoji="1" lang="en-US" altLang="ja-JP" sz="1200"/>
                <a:t>API ver7.ipynb</a:t>
              </a:r>
              <a:endParaRPr kumimoji="1" lang="ja-JP" altLang="en-US" sz="1200"/>
            </a:p>
          </p:txBody>
        </p:sp>
      </p:grpSp>
      <p:cxnSp>
        <p:nvCxnSpPr>
          <p:cNvPr id="34" name="直線コネクタ 33">
            <a:extLst>
              <a:ext uri="{FF2B5EF4-FFF2-40B4-BE49-F238E27FC236}">
                <a16:creationId xmlns:a16="http://schemas.microsoft.com/office/drawing/2014/main" id="{1C41B33C-BB32-855F-D2E8-7085246346AA}"/>
              </a:ext>
            </a:extLst>
          </p:cNvPr>
          <p:cNvCxnSpPr>
            <a:cxnSpLocks/>
          </p:cNvCxnSpPr>
          <p:nvPr/>
        </p:nvCxnSpPr>
        <p:spPr>
          <a:xfrm>
            <a:off x="1282320" y="2592207"/>
            <a:ext cx="0" cy="92755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801C913-4902-34F5-8005-077DC59A7B3E}"/>
              </a:ext>
            </a:extLst>
          </p:cNvPr>
          <p:cNvCxnSpPr>
            <a:cxnSpLocks/>
            <a:stCxn id="32" idx="1"/>
          </p:cNvCxnSpPr>
          <p:nvPr/>
        </p:nvCxnSpPr>
        <p:spPr>
          <a:xfrm flipH="1">
            <a:off x="1282320" y="2613849"/>
            <a:ext cx="81577"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7" name="グループ化 36">
            <a:extLst>
              <a:ext uri="{FF2B5EF4-FFF2-40B4-BE49-F238E27FC236}">
                <a16:creationId xmlns:a16="http://schemas.microsoft.com/office/drawing/2014/main" id="{CB6C5B57-3EB8-84D6-F676-0F149EEF5E09}"/>
              </a:ext>
            </a:extLst>
          </p:cNvPr>
          <p:cNvGrpSpPr/>
          <p:nvPr/>
        </p:nvGrpSpPr>
        <p:grpSpPr>
          <a:xfrm>
            <a:off x="1363899" y="4529842"/>
            <a:ext cx="3360517" cy="468832"/>
            <a:chOff x="4010025" y="2410624"/>
            <a:chExt cx="4028153" cy="561975"/>
          </a:xfrm>
        </p:grpSpPr>
        <p:pic>
          <p:nvPicPr>
            <p:cNvPr id="38" name="グラフィックス 37" descr="ドキュメント 単色塗りつぶし">
              <a:extLst>
                <a:ext uri="{FF2B5EF4-FFF2-40B4-BE49-F238E27FC236}">
                  <a16:creationId xmlns:a16="http://schemas.microsoft.com/office/drawing/2014/main" id="{8C9BEFB6-3206-0DB8-0678-3071D732BEF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10025" y="2410624"/>
              <a:ext cx="561975" cy="561975"/>
            </a:xfrm>
            <a:prstGeom prst="rect">
              <a:avLst/>
            </a:prstGeom>
          </p:spPr>
        </p:pic>
        <p:sp>
          <p:nvSpPr>
            <p:cNvPr id="39" name="テキスト ボックス 38">
              <a:extLst>
                <a:ext uri="{FF2B5EF4-FFF2-40B4-BE49-F238E27FC236}">
                  <a16:creationId xmlns:a16="http://schemas.microsoft.com/office/drawing/2014/main" id="{2670FEB6-3CE5-8BEB-D84A-CFAAE4ED36C4}"/>
                </a:ext>
              </a:extLst>
            </p:cNvPr>
            <p:cNvSpPr txBox="1"/>
            <p:nvPr/>
          </p:nvSpPr>
          <p:spPr>
            <a:xfrm>
              <a:off x="4457465" y="2522335"/>
              <a:ext cx="3580713" cy="332030"/>
            </a:xfrm>
            <a:prstGeom prst="rect">
              <a:avLst/>
            </a:prstGeom>
            <a:noFill/>
          </p:spPr>
          <p:txBody>
            <a:bodyPr wrap="square" rtlCol="0">
              <a:spAutoFit/>
            </a:bodyPr>
            <a:lstStyle/>
            <a:p>
              <a:r>
                <a:rPr kumimoji="1" lang="en-US" altLang="ja-JP" sz="1200"/>
                <a:t>2b_2_</a:t>
              </a:r>
              <a:r>
                <a:rPr kumimoji="1" lang="ja-JP" altLang="en-US" sz="1200"/>
                <a:t>演習</a:t>
              </a:r>
              <a:r>
                <a:rPr kumimoji="1" lang="en-US" altLang="ja-JP" sz="1200"/>
                <a:t>_</a:t>
              </a:r>
              <a:r>
                <a:rPr kumimoji="1" lang="ja-JP" altLang="en-US" sz="1200"/>
                <a:t>楽天スクレイピング</a:t>
              </a:r>
              <a:r>
                <a:rPr kumimoji="1" lang="en-US" altLang="ja-JP" sz="1200"/>
                <a:t>ver7.ipynb</a:t>
              </a:r>
              <a:endParaRPr kumimoji="1" lang="ja-JP" altLang="en-US" sz="1200"/>
            </a:p>
          </p:txBody>
        </p:sp>
      </p:grpSp>
      <p:cxnSp>
        <p:nvCxnSpPr>
          <p:cNvPr id="40" name="直線コネクタ 39">
            <a:extLst>
              <a:ext uri="{FF2B5EF4-FFF2-40B4-BE49-F238E27FC236}">
                <a16:creationId xmlns:a16="http://schemas.microsoft.com/office/drawing/2014/main" id="{08AFCFEC-EDF0-6A87-2DAC-105AA7D1A4E1}"/>
              </a:ext>
            </a:extLst>
          </p:cNvPr>
          <p:cNvCxnSpPr>
            <a:cxnSpLocks/>
          </p:cNvCxnSpPr>
          <p:nvPr/>
        </p:nvCxnSpPr>
        <p:spPr>
          <a:xfrm>
            <a:off x="1282320" y="4093122"/>
            <a:ext cx="0" cy="2059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D7BA75CF-DB50-9853-333B-E88CF4DEC77D}"/>
              </a:ext>
            </a:extLst>
          </p:cNvPr>
          <p:cNvCxnSpPr>
            <a:cxnSpLocks/>
            <a:stCxn id="38" idx="1"/>
          </p:cNvCxnSpPr>
          <p:nvPr/>
        </p:nvCxnSpPr>
        <p:spPr>
          <a:xfrm flipH="1">
            <a:off x="1282320" y="4764258"/>
            <a:ext cx="81577"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2" name="グループ化 41">
            <a:extLst>
              <a:ext uri="{FF2B5EF4-FFF2-40B4-BE49-F238E27FC236}">
                <a16:creationId xmlns:a16="http://schemas.microsoft.com/office/drawing/2014/main" id="{5601418F-279E-3E0C-F67F-CAE1B462D42A}"/>
              </a:ext>
            </a:extLst>
          </p:cNvPr>
          <p:cNvGrpSpPr/>
          <p:nvPr/>
        </p:nvGrpSpPr>
        <p:grpSpPr>
          <a:xfrm>
            <a:off x="1363899" y="4086344"/>
            <a:ext cx="3360517" cy="468832"/>
            <a:chOff x="4010025" y="2410624"/>
            <a:chExt cx="4028153" cy="561975"/>
          </a:xfrm>
        </p:grpSpPr>
        <p:pic>
          <p:nvPicPr>
            <p:cNvPr id="43" name="グラフィックス 42" descr="ドキュメント 単色塗りつぶし">
              <a:extLst>
                <a:ext uri="{FF2B5EF4-FFF2-40B4-BE49-F238E27FC236}">
                  <a16:creationId xmlns:a16="http://schemas.microsoft.com/office/drawing/2014/main" id="{6864ACF6-4F02-F831-1646-706E01D826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10025" y="2410624"/>
              <a:ext cx="561975" cy="561975"/>
            </a:xfrm>
            <a:prstGeom prst="rect">
              <a:avLst/>
            </a:prstGeom>
          </p:spPr>
        </p:pic>
        <p:sp>
          <p:nvSpPr>
            <p:cNvPr id="44" name="テキスト ボックス 43">
              <a:extLst>
                <a:ext uri="{FF2B5EF4-FFF2-40B4-BE49-F238E27FC236}">
                  <a16:creationId xmlns:a16="http://schemas.microsoft.com/office/drawing/2014/main" id="{0ECBC44C-4858-D50C-56FC-9F1E1ACF062D}"/>
                </a:ext>
              </a:extLst>
            </p:cNvPr>
            <p:cNvSpPr txBox="1"/>
            <p:nvPr/>
          </p:nvSpPr>
          <p:spPr>
            <a:xfrm>
              <a:off x="4457465" y="2522335"/>
              <a:ext cx="3580713" cy="332030"/>
            </a:xfrm>
            <a:prstGeom prst="rect">
              <a:avLst/>
            </a:prstGeom>
            <a:noFill/>
          </p:spPr>
          <p:txBody>
            <a:bodyPr wrap="square" rtlCol="0">
              <a:spAutoFit/>
            </a:bodyPr>
            <a:lstStyle/>
            <a:p>
              <a:r>
                <a:rPr kumimoji="1" lang="en-US" altLang="ja-JP" sz="1200"/>
                <a:t>2b_1_</a:t>
              </a:r>
              <a:r>
                <a:rPr kumimoji="1" lang="ja-JP" altLang="en-US" sz="1200"/>
                <a:t>説明</a:t>
              </a:r>
              <a:r>
                <a:rPr kumimoji="1" lang="en-US" altLang="ja-JP" sz="1200"/>
                <a:t>_</a:t>
              </a:r>
              <a:r>
                <a:rPr kumimoji="1" lang="ja-JP" altLang="en-US" sz="1200"/>
                <a:t>スクレイピング入門</a:t>
              </a:r>
              <a:r>
                <a:rPr kumimoji="1" lang="en-US" altLang="ja-JP" sz="1200"/>
                <a:t>ver1.ipynb</a:t>
              </a:r>
              <a:endParaRPr kumimoji="1" lang="ja-JP" altLang="en-US" sz="1200"/>
            </a:p>
          </p:txBody>
        </p:sp>
      </p:grpSp>
      <p:cxnSp>
        <p:nvCxnSpPr>
          <p:cNvPr id="45" name="直線コネクタ 44">
            <a:extLst>
              <a:ext uri="{FF2B5EF4-FFF2-40B4-BE49-F238E27FC236}">
                <a16:creationId xmlns:a16="http://schemas.microsoft.com/office/drawing/2014/main" id="{4415092E-1C6B-63D4-B8DF-B8C5214A06B6}"/>
              </a:ext>
            </a:extLst>
          </p:cNvPr>
          <p:cNvCxnSpPr>
            <a:cxnSpLocks/>
          </p:cNvCxnSpPr>
          <p:nvPr/>
        </p:nvCxnSpPr>
        <p:spPr>
          <a:xfrm>
            <a:off x="1282320" y="4299118"/>
            <a:ext cx="0" cy="901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5A6780B5-FF36-1AD5-1F86-46B64F0F5EF7}"/>
              </a:ext>
            </a:extLst>
          </p:cNvPr>
          <p:cNvCxnSpPr>
            <a:cxnSpLocks/>
            <a:stCxn id="43" idx="1"/>
          </p:cNvCxnSpPr>
          <p:nvPr/>
        </p:nvCxnSpPr>
        <p:spPr>
          <a:xfrm flipH="1">
            <a:off x="1282320" y="4320760"/>
            <a:ext cx="81577"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61" name="グループ化 60">
            <a:extLst>
              <a:ext uri="{FF2B5EF4-FFF2-40B4-BE49-F238E27FC236}">
                <a16:creationId xmlns:a16="http://schemas.microsoft.com/office/drawing/2014/main" id="{CA5AB304-AD96-7879-DFAC-B62496DFC411}"/>
              </a:ext>
            </a:extLst>
          </p:cNvPr>
          <p:cNvGrpSpPr/>
          <p:nvPr/>
        </p:nvGrpSpPr>
        <p:grpSpPr>
          <a:xfrm>
            <a:off x="1363899" y="6199740"/>
            <a:ext cx="3082595" cy="468832"/>
            <a:chOff x="4010025" y="2410624"/>
            <a:chExt cx="3695016" cy="561975"/>
          </a:xfrm>
        </p:grpSpPr>
        <p:pic>
          <p:nvPicPr>
            <p:cNvPr id="62" name="グラフィックス 61" descr="ドキュメント 単色塗りつぶし">
              <a:extLst>
                <a:ext uri="{FF2B5EF4-FFF2-40B4-BE49-F238E27FC236}">
                  <a16:creationId xmlns:a16="http://schemas.microsoft.com/office/drawing/2014/main" id="{B987906B-D1A0-53D4-2B7A-9D590715A2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10025" y="2410624"/>
              <a:ext cx="561975" cy="561975"/>
            </a:xfrm>
            <a:prstGeom prst="rect">
              <a:avLst/>
            </a:prstGeom>
          </p:spPr>
        </p:pic>
        <p:sp>
          <p:nvSpPr>
            <p:cNvPr id="63" name="テキスト ボックス 62">
              <a:extLst>
                <a:ext uri="{FF2B5EF4-FFF2-40B4-BE49-F238E27FC236}">
                  <a16:creationId xmlns:a16="http://schemas.microsoft.com/office/drawing/2014/main" id="{A8C74BE4-3749-AB58-AB22-8EC57794D9FF}"/>
                </a:ext>
              </a:extLst>
            </p:cNvPr>
            <p:cNvSpPr txBox="1"/>
            <p:nvPr/>
          </p:nvSpPr>
          <p:spPr>
            <a:xfrm>
              <a:off x="4457465" y="2522335"/>
              <a:ext cx="3247576" cy="332030"/>
            </a:xfrm>
            <a:prstGeom prst="rect">
              <a:avLst/>
            </a:prstGeom>
            <a:noFill/>
          </p:spPr>
          <p:txBody>
            <a:bodyPr wrap="square" rtlCol="0">
              <a:spAutoFit/>
            </a:bodyPr>
            <a:lstStyle/>
            <a:p>
              <a:r>
                <a:rPr kumimoji="1" lang="en-US" altLang="ja-JP" sz="1200"/>
                <a:t>2c_</a:t>
              </a:r>
              <a:r>
                <a:rPr kumimoji="1" lang="ja-JP" altLang="en-US" sz="1200"/>
                <a:t>解答</a:t>
              </a:r>
              <a:r>
                <a:rPr kumimoji="1" lang="en-US" altLang="ja-JP" sz="1200"/>
                <a:t>_</a:t>
              </a:r>
              <a:r>
                <a:rPr kumimoji="1" lang="ja-JP" altLang="en-US" sz="1200"/>
                <a:t>定期実行</a:t>
              </a:r>
              <a:r>
                <a:rPr kumimoji="1" lang="en-US" altLang="ja-JP" sz="1200"/>
                <a:t>ver6.ipynb</a:t>
              </a:r>
              <a:endParaRPr kumimoji="1" lang="ja-JP" altLang="en-US" sz="1200"/>
            </a:p>
          </p:txBody>
        </p:sp>
      </p:grpSp>
      <p:cxnSp>
        <p:nvCxnSpPr>
          <p:cNvPr id="1024" name="直線コネクタ 1023">
            <a:extLst>
              <a:ext uri="{FF2B5EF4-FFF2-40B4-BE49-F238E27FC236}">
                <a16:creationId xmlns:a16="http://schemas.microsoft.com/office/drawing/2014/main" id="{69F44EB4-4865-04B5-B10E-8F9178868027}"/>
              </a:ext>
            </a:extLst>
          </p:cNvPr>
          <p:cNvCxnSpPr>
            <a:cxnSpLocks/>
          </p:cNvCxnSpPr>
          <p:nvPr/>
        </p:nvCxnSpPr>
        <p:spPr>
          <a:xfrm>
            <a:off x="1282320" y="5763020"/>
            <a:ext cx="0" cy="2059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5" name="直線コネクタ 1024">
            <a:extLst>
              <a:ext uri="{FF2B5EF4-FFF2-40B4-BE49-F238E27FC236}">
                <a16:creationId xmlns:a16="http://schemas.microsoft.com/office/drawing/2014/main" id="{C6469706-0348-4B0F-7F98-10C0F583DF06}"/>
              </a:ext>
            </a:extLst>
          </p:cNvPr>
          <p:cNvCxnSpPr>
            <a:cxnSpLocks/>
            <a:stCxn id="62" idx="1"/>
          </p:cNvCxnSpPr>
          <p:nvPr/>
        </p:nvCxnSpPr>
        <p:spPr>
          <a:xfrm flipH="1">
            <a:off x="1282320" y="6434156"/>
            <a:ext cx="81577"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026" name="グループ化 1025">
            <a:extLst>
              <a:ext uri="{FF2B5EF4-FFF2-40B4-BE49-F238E27FC236}">
                <a16:creationId xmlns:a16="http://schemas.microsoft.com/office/drawing/2014/main" id="{68D41727-AA41-3DE0-B735-C6BDBA77C568}"/>
              </a:ext>
            </a:extLst>
          </p:cNvPr>
          <p:cNvGrpSpPr/>
          <p:nvPr/>
        </p:nvGrpSpPr>
        <p:grpSpPr>
          <a:xfrm>
            <a:off x="1363899" y="5756242"/>
            <a:ext cx="3082595" cy="468832"/>
            <a:chOff x="4010025" y="2410624"/>
            <a:chExt cx="3695016" cy="561975"/>
          </a:xfrm>
        </p:grpSpPr>
        <p:pic>
          <p:nvPicPr>
            <p:cNvPr id="1027" name="グラフィックス 1026" descr="ドキュメント 単色塗りつぶし">
              <a:extLst>
                <a:ext uri="{FF2B5EF4-FFF2-40B4-BE49-F238E27FC236}">
                  <a16:creationId xmlns:a16="http://schemas.microsoft.com/office/drawing/2014/main" id="{387B601E-AA4C-28EC-F0B9-73EE1B51783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10025" y="2410624"/>
              <a:ext cx="561975" cy="561975"/>
            </a:xfrm>
            <a:prstGeom prst="rect">
              <a:avLst/>
            </a:prstGeom>
          </p:spPr>
        </p:pic>
        <p:sp>
          <p:nvSpPr>
            <p:cNvPr id="1028" name="テキスト ボックス 1027">
              <a:extLst>
                <a:ext uri="{FF2B5EF4-FFF2-40B4-BE49-F238E27FC236}">
                  <a16:creationId xmlns:a16="http://schemas.microsoft.com/office/drawing/2014/main" id="{FC4A7DE5-5069-3748-6C82-7D0ED4F30B28}"/>
                </a:ext>
              </a:extLst>
            </p:cNvPr>
            <p:cNvSpPr txBox="1"/>
            <p:nvPr/>
          </p:nvSpPr>
          <p:spPr>
            <a:xfrm>
              <a:off x="4457465" y="2522335"/>
              <a:ext cx="3247576" cy="332030"/>
            </a:xfrm>
            <a:prstGeom prst="rect">
              <a:avLst/>
            </a:prstGeom>
            <a:noFill/>
          </p:spPr>
          <p:txBody>
            <a:bodyPr wrap="square" rtlCol="0">
              <a:spAutoFit/>
            </a:bodyPr>
            <a:lstStyle/>
            <a:p>
              <a:r>
                <a:rPr kumimoji="1" lang="en-US" altLang="ja-JP" sz="1200"/>
                <a:t>2c_</a:t>
              </a:r>
              <a:r>
                <a:rPr kumimoji="1" lang="ja-JP" altLang="en-US" sz="1200"/>
                <a:t>演習</a:t>
              </a:r>
              <a:r>
                <a:rPr kumimoji="1" lang="en-US" altLang="ja-JP" sz="1200"/>
                <a:t>_</a:t>
              </a:r>
              <a:r>
                <a:rPr kumimoji="1" lang="ja-JP" altLang="en-US" sz="1200"/>
                <a:t>定期実行</a:t>
              </a:r>
              <a:r>
                <a:rPr kumimoji="1" lang="en-US" altLang="ja-JP" sz="1200"/>
                <a:t>ver6.ipynb</a:t>
              </a:r>
              <a:endParaRPr kumimoji="1" lang="ja-JP" altLang="en-US" sz="1200"/>
            </a:p>
          </p:txBody>
        </p:sp>
      </p:grpSp>
      <p:cxnSp>
        <p:nvCxnSpPr>
          <p:cNvPr id="1029" name="直線コネクタ 1028">
            <a:extLst>
              <a:ext uri="{FF2B5EF4-FFF2-40B4-BE49-F238E27FC236}">
                <a16:creationId xmlns:a16="http://schemas.microsoft.com/office/drawing/2014/main" id="{89672AB8-FA50-C532-BB58-678E4F9090B7}"/>
              </a:ext>
            </a:extLst>
          </p:cNvPr>
          <p:cNvCxnSpPr>
            <a:cxnSpLocks/>
          </p:cNvCxnSpPr>
          <p:nvPr/>
        </p:nvCxnSpPr>
        <p:spPr>
          <a:xfrm>
            <a:off x="1282320" y="5969016"/>
            <a:ext cx="0" cy="466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0" name="直線コネクタ 1029">
            <a:extLst>
              <a:ext uri="{FF2B5EF4-FFF2-40B4-BE49-F238E27FC236}">
                <a16:creationId xmlns:a16="http://schemas.microsoft.com/office/drawing/2014/main" id="{03D36A6C-58C7-CECD-8228-05543F5A377B}"/>
              </a:ext>
            </a:extLst>
          </p:cNvPr>
          <p:cNvCxnSpPr>
            <a:cxnSpLocks/>
            <a:stCxn id="1027" idx="1"/>
          </p:cNvCxnSpPr>
          <p:nvPr/>
        </p:nvCxnSpPr>
        <p:spPr>
          <a:xfrm flipH="1">
            <a:off x="1282320" y="5990658"/>
            <a:ext cx="81577" cy="0"/>
          </a:xfrm>
          <a:prstGeom prst="line">
            <a:avLst/>
          </a:prstGeom>
        </p:spPr>
        <p:style>
          <a:lnRef idx="1">
            <a:schemeClr val="accent1"/>
          </a:lnRef>
          <a:fillRef idx="0">
            <a:schemeClr val="accent1"/>
          </a:fillRef>
          <a:effectRef idx="0">
            <a:schemeClr val="accent1"/>
          </a:effectRef>
          <a:fontRef idx="minor">
            <a:schemeClr val="tx1"/>
          </a:fontRef>
        </p:style>
      </p:cxnSp>
      <p:sp>
        <p:nvSpPr>
          <p:cNvPr id="1031" name="正方形/長方形 1030">
            <a:extLst>
              <a:ext uri="{FF2B5EF4-FFF2-40B4-BE49-F238E27FC236}">
                <a16:creationId xmlns:a16="http://schemas.microsoft.com/office/drawing/2014/main" id="{93F6C45F-F0E9-9C53-CBF3-1BB836A48BBF}"/>
              </a:ext>
            </a:extLst>
          </p:cNvPr>
          <p:cNvSpPr/>
          <p:nvPr/>
        </p:nvSpPr>
        <p:spPr>
          <a:xfrm>
            <a:off x="8294458" y="1775470"/>
            <a:ext cx="3562578" cy="289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必要アクション</a:t>
            </a:r>
            <a:endParaRPr kumimoji="1" lang="ja-JP" altLang="en-US"/>
          </a:p>
        </p:txBody>
      </p:sp>
      <p:sp>
        <p:nvSpPr>
          <p:cNvPr id="1032" name="正方形/長方形 1031">
            <a:extLst>
              <a:ext uri="{FF2B5EF4-FFF2-40B4-BE49-F238E27FC236}">
                <a16:creationId xmlns:a16="http://schemas.microsoft.com/office/drawing/2014/main" id="{2E7B7D5A-58C9-4857-0981-A71FCD3142AC}"/>
              </a:ext>
            </a:extLst>
          </p:cNvPr>
          <p:cNvSpPr/>
          <p:nvPr/>
        </p:nvSpPr>
        <p:spPr>
          <a:xfrm>
            <a:off x="8294457" y="2122760"/>
            <a:ext cx="3562579" cy="16072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en-US" altLang="ja-JP" sz="1600" b="1">
                <a:solidFill>
                  <a:schemeClr val="tx1">
                    <a:lumMod val="75000"/>
                  </a:schemeClr>
                </a:solidFill>
              </a:rPr>
              <a:t>API</a:t>
            </a:r>
            <a:r>
              <a:rPr kumimoji="1" lang="ja-JP" altLang="en-US" sz="1600" b="1">
                <a:solidFill>
                  <a:schemeClr val="tx1">
                    <a:lumMod val="75000"/>
                  </a:schemeClr>
                </a:solidFill>
              </a:rPr>
              <a:t>を利用し、サービスからデータを取得する</a:t>
            </a:r>
            <a:endParaRPr kumimoji="1" lang="en-US" altLang="ja-JP" sz="1600" b="1">
              <a:solidFill>
                <a:schemeClr val="tx1">
                  <a:lumMod val="75000"/>
                </a:schemeClr>
              </a:solidFill>
            </a:endParaRPr>
          </a:p>
          <a:p>
            <a:pPr marL="285750" indent="-285750">
              <a:buFont typeface="Arial" panose="020B0604020202020204" pitchFamily="34" charset="0"/>
              <a:buChar char="•"/>
            </a:pPr>
            <a:r>
              <a:rPr lang="ja-JP" altLang="en-US" sz="1600">
                <a:solidFill>
                  <a:schemeClr val="tx1">
                    <a:lumMod val="75000"/>
                  </a:schemeClr>
                </a:solidFill>
              </a:rPr>
              <a:t>説明</a:t>
            </a:r>
            <a:r>
              <a:rPr kumimoji="1" lang="ja-JP" altLang="en-US" sz="1600">
                <a:solidFill>
                  <a:schemeClr val="tx1">
                    <a:lumMod val="75000"/>
                  </a:schemeClr>
                </a:solidFill>
              </a:rPr>
              <a:t>のファイルを進める</a:t>
            </a:r>
            <a:endParaRPr lang="en-US" altLang="ja-JP" sz="1600">
              <a:solidFill>
                <a:schemeClr val="tx1">
                  <a:lumMod val="75000"/>
                </a:schemeClr>
              </a:solidFill>
            </a:endParaRPr>
          </a:p>
          <a:p>
            <a:pPr marL="285750" indent="-285750">
              <a:buFont typeface="Arial" panose="020B0604020202020204" pitchFamily="34" charset="0"/>
              <a:buChar char="•"/>
            </a:pPr>
            <a:r>
              <a:rPr kumimoji="1" lang="ja-JP" altLang="en-US" sz="1600">
                <a:solidFill>
                  <a:schemeClr val="tx1">
                    <a:lumMod val="75000"/>
                  </a:schemeClr>
                </a:solidFill>
              </a:rPr>
              <a:t>演習のファイルを進める</a:t>
            </a:r>
            <a:endParaRPr kumimoji="1" lang="en-US" altLang="ja-JP" sz="1600">
              <a:solidFill>
                <a:schemeClr val="tx1">
                  <a:lumMod val="75000"/>
                </a:schemeClr>
              </a:solidFill>
            </a:endParaRPr>
          </a:p>
          <a:p>
            <a:pPr marL="285750" indent="-285750">
              <a:buFont typeface="Arial" panose="020B0604020202020204" pitchFamily="34" charset="0"/>
              <a:buChar char="•"/>
            </a:pPr>
            <a:r>
              <a:rPr kumimoji="1" lang="ja-JP" altLang="en-US" sz="1600">
                <a:solidFill>
                  <a:schemeClr val="tx1">
                    <a:lumMod val="75000"/>
                  </a:schemeClr>
                </a:solidFill>
              </a:rPr>
              <a:t>回答に窮したら解答のファイルを参照</a:t>
            </a:r>
          </a:p>
        </p:txBody>
      </p:sp>
      <p:sp>
        <p:nvSpPr>
          <p:cNvPr id="1033" name="正方形/長方形 1032">
            <a:extLst>
              <a:ext uri="{FF2B5EF4-FFF2-40B4-BE49-F238E27FC236}">
                <a16:creationId xmlns:a16="http://schemas.microsoft.com/office/drawing/2014/main" id="{E1793DFC-A820-0CE6-3CD6-071443D52DEF}"/>
              </a:ext>
            </a:extLst>
          </p:cNvPr>
          <p:cNvSpPr/>
          <p:nvPr/>
        </p:nvSpPr>
        <p:spPr>
          <a:xfrm>
            <a:off x="4819774" y="1775470"/>
            <a:ext cx="3379327" cy="289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内容</a:t>
            </a:r>
            <a:endParaRPr kumimoji="1" lang="ja-JP" altLang="en-US"/>
          </a:p>
        </p:txBody>
      </p:sp>
      <p:sp>
        <p:nvSpPr>
          <p:cNvPr id="1034" name="正方形/長方形 1033">
            <a:extLst>
              <a:ext uri="{FF2B5EF4-FFF2-40B4-BE49-F238E27FC236}">
                <a16:creationId xmlns:a16="http://schemas.microsoft.com/office/drawing/2014/main" id="{08EC45B5-AB72-0CEA-3063-EE84270E7E9D}"/>
              </a:ext>
            </a:extLst>
          </p:cNvPr>
          <p:cNvSpPr/>
          <p:nvPr/>
        </p:nvSpPr>
        <p:spPr>
          <a:xfrm>
            <a:off x="4819774" y="2122760"/>
            <a:ext cx="3379326" cy="16072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tx1">
                    <a:lumMod val="75000"/>
                  </a:schemeClr>
                </a:solidFill>
              </a:rPr>
              <a:t>楽天トラベル</a:t>
            </a:r>
            <a:r>
              <a:rPr kumimoji="1" lang="en-US" altLang="ja-JP" sz="1600">
                <a:solidFill>
                  <a:schemeClr val="tx1">
                    <a:lumMod val="75000"/>
                  </a:schemeClr>
                </a:solidFill>
              </a:rPr>
              <a:t>API</a:t>
            </a:r>
            <a:r>
              <a:rPr kumimoji="1" lang="ja-JP" altLang="en-US" sz="1600">
                <a:solidFill>
                  <a:schemeClr val="tx1">
                    <a:lumMod val="75000"/>
                  </a:schemeClr>
                </a:solidFill>
              </a:rPr>
              <a:t>を例に、</a:t>
            </a:r>
            <a:r>
              <a:rPr kumimoji="1" lang="en-US" altLang="ja-JP" sz="1600">
                <a:solidFill>
                  <a:schemeClr val="tx1">
                    <a:lumMod val="75000"/>
                  </a:schemeClr>
                </a:solidFill>
              </a:rPr>
              <a:t>WebAPI</a:t>
            </a:r>
            <a:r>
              <a:rPr kumimoji="1" lang="ja-JP" altLang="en-US" sz="1600">
                <a:solidFill>
                  <a:schemeClr val="tx1">
                    <a:lumMod val="75000"/>
                  </a:schemeClr>
                </a:solidFill>
              </a:rPr>
              <a:t>の使い方を学ぶ</a:t>
            </a:r>
          </a:p>
        </p:txBody>
      </p:sp>
      <p:sp>
        <p:nvSpPr>
          <p:cNvPr id="1035" name="正方形/長方形 1034">
            <a:extLst>
              <a:ext uri="{FF2B5EF4-FFF2-40B4-BE49-F238E27FC236}">
                <a16:creationId xmlns:a16="http://schemas.microsoft.com/office/drawing/2014/main" id="{B9C4BEC4-E64D-B285-D40B-679AC4B309D2}"/>
              </a:ext>
            </a:extLst>
          </p:cNvPr>
          <p:cNvSpPr/>
          <p:nvPr/>
        </p:nvSpPr>
        <p:spPr>
          <a:xfrm>
            <a:off x="8294457" y="3829051"/>
            <a:ext cx="3562579" cy="153154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ja-JP" altLang="en-US" sz="1600" b="1">
                <a:solidFill>
                  <a:schemeClr val="tx1">
                    <a:lumMod val="75000"/>
                  </a:schemeClr>
                </a:solidFill>
              </a:rPr>
              <a:t>スクレイピング技術を利用し、サービスからデータを取得する</a:t>
            </a:r>
            <a:endParaRPr kumimoji="1" lang="en-US" altLang="ja-JP" sz="1600" b="1">
              <a:solidFill>
                <a:schemeClr val="tx1">
                  <a:lumMod val="75000"/>
                </a:schemeClr>
              </a:solidFill>
            </a:endParaRPr>
          </a:p>
          <a:p>
            <a:pPr marL="285750" indent="-285750">
              <a:buFont typeface="Arial" panose="020B0604020202020204" pitchFamily="34" charset="0"/>
              <a:buChar char="•"/>
            </a:pPr>
            <a:r>
              <a:rPr lang="ja-JP" altLang="en-US" sz="1600">
                <a:solidFill>
                  <a:schemeClr val="tx1">
                    <a:lumMod val="75000"/>
                  </a:schemeClr>
                </a:solidFill>
              </a:rPr>
              <a:t>説明</a:t>
            </a:r>
            <a:r>
              <a:rPr kumimoji="1" lang="ja-JP" altLang="en-US" sz="1600">
                <a:solidFill>
                  <a:schemeClr val="tx1">
                    <a:lumMod val="75000"/>
                  </a:schemeClr>
                </a:solidFill>
              </a:rPr>
              <a:t>のファイルを進める</a:t>
            </a:r>
            <a:endParaRPr lang="en-US" altLang="ja-JP" sz="1600">
              <a:solidFill>
                <a:schemeClr val="tx1">
                  <a:lumMod val="75000"/>
                </a:schemeClr>
              </a:solidFill>
            </a:endParaRPr>
          </a:p>
          <a:p>
            <a:pPr marL="285750" indent="-285750">
              <a:buFont typeface="Arial" panose="020B0604020202020204" pitchFamily="34" charset="0"/>
              <a:buChar char="•"/>
            </a:pPr>
            <a:r>
              <a:rPr kumimoji="1" lang="ja-JP" altLang="en-US" sz="1600">
                <a:solidFill>
                  <a:schemeClr val="tx1">
                    <a:lumMod val="75000"/>
                  </a:schemeClr>
                </a:solidFill>
              </a:rPr>
              <a:t>演習のファイルを進める</a:t>
            </a:r>
            <a:endParaRPr kumimoji="1" lang="en-US" altLang="ja-JP" sz="1600">
              <a:solidFill>
                <a:schemeClr val="tx1">
                  <a:lumMod val="75000"/>
                </a:schemeClr>
              </a:solidFill>
            </a:endParaRPr>
          </a:p>
          <a:p>
            <a:pPr marL="285750" indent="-285750">
              <a:buFont typeface="Arial" panose="020B0604020202020204" pitchFamily="34" charset="0"/>
              <a:buChar char="•"/>
            </a:pPr>
            <a:r>
              <a:rPr kumimoji="1" lang="ja-JP" altLang="en-US" sz="1600">
                <a:solidFill>
                  <a:schemeClr val="tx1">
                    <a:lumMod val="75000"/>
                  </a:schemeClr>
                </a:solidFill>
              </a:rPr>
              <a:t>回答に窮したら解答のファイルを参照</a:t>
            </a:r>
          </a:p>
        </p:txBody>
      </p:sp>
      <p:sp>
        <p:nvSpPr>
          <p:cNvPr id="1036" name="正方形/長方形 1035">
            <a:extLst>
              <a:ext uri="{FF2B5EF4-FFF2-40B4-BE49-F238E27FC236}">
                <a16:creationId xmlns:a16="http://schemas.microsoft.com/office/drawing/2014/main" id="{4E09413F-6B2B-7BA0-8A3B-C6D1480E7F5C}"/>
              </a:ext>
            </a:extLst>
          </p:cNvPr>
          <p:cNvSpPr/>
          <p:nvPr/>
        </p:nvSpPr>
        <p:spPr>
          <a:xfrm>
            <a:off x="4819774" y="3829051"/>
            <a:ext cx="3379326" cy="153154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tx1">
                    <a:lumMod val="75000"/>
                  </a:schemeClr>
                </a:solidFill>
              </a:rPr>
              <a:t>楽天トラベルのサイトを例に、</a:t>
            </a:r>
            <a:r>
              <a:rPr kumimoji="1" lang="en-US" altLang="ja-JP" sz="1600">
                <a:solidFill>
                  <a:schemeClr val="tx1">
                    <a:lumMod val="75000"/>
                  </a:schemeClr>
                </a:solidFill>
              </a:rPr>
              <a:t>Web</a:t>
            </a:r>
            <a:r>
              <a:rPr kumimoji="1" lang="ja-JP" altLang="en-US" sz="1600">
                <a:solidFill>
                  <a:schemeClr val="tx1">
                    <a:lumMod val="75000"/>
                  </a:schemeClr>
                </a:solidFill>
              </a:rPr>
              <a:t>スクレイピングの技法を学ぶ</a:t>
            </a:r>
          </a:p>
        </p:txBody>
      </p:sp>
      <p:sp>
        <p:nvSpPr>
          <p:cNvPr id="1037" name="正方形/長方形 1036">
            <a:extLst>
              <a:ext uri="{FF2B5EF4-FFF2-40B4-BE49-F238E27FC236}">
                <a16:creationId xmlns:a16="http://schemas.microsoft.com/office/drawing/2014/main" id="{9EB2F409-28CC-12B1-3060-66B8E1060C3C}"/>
              </a:ext>
            </a:extLst>
          </p:cNvPr>
          <p:cNvSpPr/>
          <p:nvPr/>
        </p:nvSpPr>
        <p:spPr>
          <a:xfrm>
            <a:off x="8294457" y="5435791"/>
            <a:ext cx="3562579" cy="121334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ja-JP" altLang="en-US" sz="1600" b="1">
                <a:solidFill>
                  <a:schemeClr val="tx1">
                    <a:lumMod val="75000"/>
                  </a:schemeClr>
                </a:solidFill>
              </a:rPr>
              <a:t>定期実行処理とスプレッドシートへのデータ蓄積を行う</a:t>
            </a:r>
            <a:endParaRPr kumimoji="1" lang="en-US" altLang="ja-JP" sz="1600" b="1">
              <a:solidFill>
                <a:schemeClr val="tx1">
                  <a:lumMod val="75000"/>
                </a:schemeClr>
              </a:solidFill>
            </a:endParaRPr>
          </a:p>
          <a:p>
            <a:pPr marL="285750" indent="-285750">
              <a:buFont typeface="Arial" panose="020B0604020202020204" pitchFamily="34" charset="0"/>
              <a:buChar char="•"/>
            </a:pPr>
            <a:r>
              <a:rPr kumimoji="1" lang="ja-JP" altLang="en-US" sz="1600">
                <a:solidFill>
                  <a:schemeClr val="tx1">
                    <a:lumMod val="75000"/>
                  </a:schemeClr>
                </a:solidFill>
              </a:rPr>
              <a:t>演習のファイルを進める</a:t>
            </a:r>
            <a:endParaRPr kumimoji="1" lang="en-US" altLang="ja-JP" sz="1600">
              <a:solidFill>
                <a:schemeClr val="tx1">
                  <a:lumMod val="75000"/>
                </a:schemeClr>
              </a:solidFill>
            </a:endParaRPr>
          </a:p>
          <a:p>
            <a:pPr marL="285750" indent="-285750">
              <a:buFont typeface="Arial" panose="020B0604020202020204" pitchFamily="34" charset="0"/>
              <a:buChar char="•"/>
            </a:pPr>
            <a:r>
              <a:rPr kumimoji="1" lang="ja-JP" altLang="en-US" sz="1600">
                <a:solidFill>
                  <a:schemeClr val="tx1">
                    <a:lumMod val="75000"/>
                  </a:schemeClr>
                </a:solidFill>
              </a:rPr>
              <a:t>回答に窮したら解答のファイルを参照</a:t>
            </a:r>
          </a:p>
        </p:txBody>
      </p:sp>
      <p:sp>
        <p:nvSpPr>
          <p:cNvPr id="1038" name="正方形/長方形 1037">
            <a:extLst>
              <a:ext uri="{FF2B5EF4-FFF2-40B4-BE49-F238E27FC236}">
                <a16:creationId xmlns:a16="http://schemas.microsoft.com/office/drawing/2014/main" id="{BF89F645-F992-B65C-9F28-51EDBE9CEC53}"/>
              </a:ext>
            </a:extLst>
          </p:cNvPr>
          <p:cNvSpPr/>
          <p:nvPr/>
        </p:nvSpPr>
        <p:spPr>
          <a:xfrm>
            <a:off x="4819774" y="5435791"/>
            <a:ext cx="3379326" cy="121334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tx1">
                    <a:lumMod val="75000"/>
                  </a:schemeClr>
                </a:solidFill>
              </a:rPr>
              <a:t>スクレイピング機能をバッチ実行し、定期的にデータを取得してスプレッドシートに蓄積する方法を学ぶ</a:t>
            </a:r>
          </a:p>
        </p:txBody>
      </p:sp>
      <p:grpSp>
        <p:nvGrpSpPr>
          <p:cNvPr id="7" name="グループ化 6">
            <a:extLst>
              <a:ext uri="{FF2B5EF4-FFF2-40B4-BE49-F238E27FC236}">
                <a16:creationId xmlns:a16="http://schemas.microsoft.com/office/drawing/2014/main" id="{9BA0BFFD-74B3-51F2-F8DF-707CF9625B54}"/>
              </a:ext>
            </a:extLst>
          </p:cNvPr>
          <p:cNvGrpSpPr/>
          <p:nvPr/>
        </p:nvGrpSpPr>
        <p:grpSpPr>
          <a:xfrm>
            <a:off x="1363899" y="3261176"/>
            <a:ext cx="3311228" cy="468832"/>
            <a:chOff x="4010025" y="2410624"/>
            <a:chExt cx="3969072" cy="561975"/>
          </a:xfrm>
        </p:grpSpPr>
        <p:pic>
          <p:nvPicPr>
            <p:cNvPr id="8" name="グラフィックス 7" descr="ドキュメント 単色塗りつぶし">
              <a:extLst>
                <a:ext uri="{FF2B5EF4-FFF2-40B4-BE49-F238E27FC236}">
                  <a16:creationId xmlns:a16="http://schemas.microsoft.com/office/drawing/2014/main" id="{0323CE1E-782C-228D-0125-23465F20AA6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10025" y="2410624"/>
              <a:ext cx="561975" cy="561975"/>
            </a:xfrm>
            <a:prstGeom prst="rect">
              <a:avLst/>
            </a:prstGeom>
          </p:spPr>
        </p:pic>
        <p:sp>
          <p:nvSpPr>
            <p:cNvPr id="20" name="テキスト ボックス 19">
              <a:extLst>
                <a:ext uri="{FF2B5EF4-FFF2-40B4-BE49-F238E27FC236}">
                  <a16:creationId xmlns:a16="http://schemas.microsoft.com/office/drawing/2014/main" id="{60B0FA10-C02E-CBEB-ED51-D6E80F7F1CD6}"/>
                </a:ext>
              </a:extLst>
            </p:cNvPr>
            <p:cNvSpPr txBox="1"/>
            <p:nvPr/>
          </p:nvSpPr>
          <p:spPr>
            <a:xfrm>
              <a:off x="4457465" y="2522335"/>
              <a:ext cx="3521632" cy="332030"/>
            </a:xfrm>
            <a:prstGeom prst="rect">
              <a:avLst/>
            </a:prstGeom>
            <a:noFill/>
          </p:spPr>
          <p:txBody>
            <a:bodyPr wrap="square" rtlCol="0">
              <a:spAutoFit/>
            </a:bodyPr>
            <a:lstStyle/>
            <a:p>
              <a:r>
                <a:rPr kumimoji="1" lang="en-US" altLang="ja-JP" sz="1200"/>
                <a:t>2a_2_</a:t>
              </a:r>
              <a:r>
                <a:rPr kumimoji="1" lang="ja-JP" altLang="en-US" sz="1200"/>
                <a:t>解答</a:t>
              </a:r>
              <a:r>
                <a:rPr kumimoji="1" lang="en-US" altLang="ja-JP" sz="1200"/>
                <a:t>_</a:t>
              </a:r>
              <a:r>
                <a:rPr kumimoji="1" lang="ja-JP" altLang="en-US" sz="1200"/>
                <a:t>楽天トラベル</a:t>
              </a:r>
              <a:r>
                <a:rPr kumimoji="1" lang="en-US" altLang="ja-JP" sz="1200"/>
                <a:t>API ver7.ipynb</a:t>
              </a:r>
              <a:endParaRPr kumimoji="1" lang="ja-JP" altLang="en-US" sz="1200"/>
            </a:p>
          </p:txBody>
        </p:sp>
      </p:grpSp>
      <p:cxnSp>
        <p:nvCxnSpPr>
          <p:cNvPr id="25" name="直線コネクタ 24">
            <a:extLst>
              <a:ext uri="{FF2B5EF4-FFF2-40B4-BE49-F238E27FC236}">
                <a16:creationId xmlns:a16="http://schemas.microsoft.com/office/drawing/2014/main" id="{ADA72FD8-DFDA-ED87-2324-E61CCB5745DF}"/>
              </a:ext>
            </a:extLst>
          </p:cNvPr>
          <p:cNvCxnSpPr>
            <a:cxnSpLocks/>
            <a:stCxn id="8" idx="1"/>
          </p:cNvCxnSpPr>
          <p:nvPr/>
        </p:nvCxnSpPr>
        <p:spPr>
          <a:xfrm flipH="1">
            <a:off x="1282320" y="3495592"/>
            <a:ext cx="81579"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342E260B-93AC-7F1C-4042-BAF2CEF2C9BF}"/>
              </a:ext>
            </a:extLst>
          </p:cNvPr>
          <p:cNvGrpSpPr/>
          <p:nvPr/>
        </p:nvGrpSpPr>
        <p:grpSpPr>
          <a:xfrm>
            <a:off x="1363899" y="4968977"/>
            <a:ext cx="3360517" cy="468832"/>
            <a:chOff x="4010025" y="2410624"/>
            <a:chExt cx="4028153" cy="561975"/>
          </a:xfrm>
        </p:grpSpPr>
        <p:pic>
          <p:nvPicPr>
            <p:cNvPr id="50" name="グラフィックス 49" descr="ドキュメント 単色塗りつぶし">
              <a:extLst>
                <a:ext uri="{FF2B5EF4-FFF2-40B4-BE49-F238E27FC236}">
                  <a16:creationId xmlns:a16="http://schemas.microsoft.com/office/drawing/2014/main" id="{DFB31F60-12CD-240B-3264-EB50448CDF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10025" y="2410624"/>
              <a:ext cx="561975" cy="561975"/>
            </a:xfrm>
            <a:prstGeom prst="rect">
              <a:avLst/>
            </a:prstGeom>
          </p:spPr>
        </p:pic>
        <p:sp>
          <p:nvSpPr>
            <p:cNvPr id="51" name="テキスト ボックス 50">
              <a:extLst>
                <a:ext uri="{FF2B5EF4-FFF2-40B4-BE49-F238E27FC236}">
                  <a16:creationId xmlns:a16="http://schemas.microsoft.com/office/drawing/2014/main" id="{07B1B4FA-DD97-BF4D-1DC2-90020CCB3B67}"/>
                </a:ext>
              </a:extLst>
            </p:cNvPr>
            <p:cNvSpPr txBox="1"/>
            <p:nvPr/>
          </p:nvSpPr>
          <p:spPr>
            <a:xfrm>
              <a:off x="4457465" y="2522335"/>
              <a:ext cx="3580713" cy="332030"/>
            </a:xfrm>
            <a:prstGeom prst="rect">
              <a:avLst/>
            </a:prstGeom>
            <a:noFill/>
          </p:spPr>
          <p:txBody>
            <a:bodyPr wrap="square" rtlCol="0">
              <a:spAutoFit/>
            </a:bodyPr>
            <a:lstStyle/>
            <a:p>
              <a:r>
                <a:rPr kumimoji="1" lang="en-US" altLang="ja-JP" sz="1200"/>
                <a:t>2b_2_</a:t>
              </a:r>
              <a:r>
                <a:rPr kumimoji="1" lang="ja-JP" altLang="en-US" sz="1200"/>
                <a:t>解答</a:t>
              </a:r>
              <a:r>
                <a:rPr kumimoji="1" lang="en-US" altLang="ja-JP" sz="1200"/>
                <a:t>_</a:t>
              </a:r>
              <a:r>
                <a:rPr kumimoji="1" lang="ja-JP" altLang="en-US" sz="1200"/>
                <a:t>楽天スクレイピング</a:t>
              </a:r>
              <a:r>
                <a:rPr kumimoji="1" lang="en-US" altLang="ja-JP" sz="1200"/>
                <a:t>ver7.ipynb</a:t>
              </a:r>
              <a:endParaRPr kumimoji="1" lang="ja-JP" altLang="en-US" sz="1200"/>
            </a:p>
          </p:txBody>
        </p:sp>
      </p:grpSp>
      <p:cxnSp>
        <p:nvCxnSpPr>
          <p:cNvPr id="53" name="直線コネクタ 52">
            <a:extLst>
              <a:ext uri="{FF2B5EF4-FFF2-40B4-BE49-F238E27FC236}">
                <a16:creationId xmlns:a16="http://schemas.microsoft.com/office/drawing/2014/main" id="{5F660D65-8739-A4DB-7967-ADCB9192A7D8}"/>
              </a:ext>
            </a:extLst>
          </p:cNvPr>
          <p:cNvCxnSpPr>
            <a:cxnSpLocks/>
            <a:stCxn id="50" idx="1"/>
          </p:cNvCxnSpPr>
          <p:nvPr/>
        </p:nvCxnSpPr>
        <p:spPr>
          <a:xfrm flipH="1">
            <a:off x="1287700" y="5203393"/>
            <a:ext cx="7619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705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CF63DA-6288-45F4-D1E8-7BAB2F87FF5A}"/>
              </a:ext>
            </a:extLst>
          </p:cNvPr>
          <p:cNvSpPr>
            <a:spLocks noGrp="1"/>
          </p:cNvSpPr>
          <p:nvPr>
            <p:ph type="title"/>
          </p:nvPr>
        </p:nvSpPr>
        <p:spPr/>
        <p:txBody>
          <a:bodyPr/>
          <a:lstStyle/>
          <a:p>
            <a:r>
              <a:rPr kumimoji="1" lang="ja-JP" altLang="en-US"/>
              <a:t>「</a:t>
            </a:r>
            <a:r>
              <a:rPr kumimoji="1" lang="en-US" altLang="ja-JP"/>
              <a:t>2</a:t>
            </a:r>
            <a:r>
              <a:rPr kumimoji="1" lang="ja-JP" altLang="en-US"/>
              <a:t>前提知識」の進め方</a:t>
            </a:r>
          </a:p>
        </p:txBody>
      </p:sp>
      <p:sp>
        <p:nvSpPr>
          <p:cNvPr id="3" name="スライド番号プレースホルダー 2">
            <a:extLst>
              <a:ext uri="{FF2B5EF4-FFF2-40B4-BE49-F238E27FC236}">
                <a16:creationId xmlns:a16="http://schemas.microsoft.com/office/drawing/2014/main" id="{B27AC58C-3972-706A-44CC-DD0E53DF8E03}"/>
              </a:ext>
            </a:extLst>
          </p:cNvPr>
          <p:cNvSpPr>
            <a:spLocks noGrp="1"/>
          </p:cNvSpPr>
          <p:nvPr>
            <p:ph type="sldNum" sz="quarter" idx="12"/>
          </p:nvPr>
        </p:nvSpPr>
        <p:spPr/>
        <p:txBody>
          <a:bodyPr/>
          <a:lstStyle/>
          <a:p>
            <a:fld id="{2D47C981-C9AC-4FB6-BDCE-186A5C2BF050}" type="slidenum">
              <a:rPr kumimoji="1" lang="ja-JP" altLang="en-US" smtClean="0"/>
              <a:t>17</a:t>
            </a:fld>
            <a:endParaRPr kumimoji="1" lang="ja-JP" altLang="en-US"/>
          </a:p>
        </p:txBody>
      </p:sp>
      <p:sp>
        <p:nvSpPr>
          <p:cNvPr id="4" name="テキスト プレースホルダー 3">
            <a:extLst>
              <a:ext uri="{FF2B5EF4-FFF2-40B4-BE49-F238E27FC236}">
                <a16:creationId xmlns:a16="http://schemas.microsoft.com/office/drawing/2014/main" id="{0F02D118-6777-D0D9-6261-2978C1E78EF2}"/>
              </a:ext>
            </a:extLst>
          </p:cNvPr>
          <p:cNvSpPr>
            <a:spLocks noGrp="1"/>
          </p:cNvSpPr>
          <p:nvPr>
            <p:ph type="body" sz="quarter" idx="13"/>
          </p:nvPr>
        </p:nvSpPr>
        <p:spPr/>
        <p:txBody>
          <a:bodyPr>
            <a:normAutofit/>
          </a:bodyPr>
          <a:lstStyle/>
          <a:p>
            <a:r>
              <a:rPr kumimoji="1" lang="en-US" altLang="ja-JP"/>
              <a:t>2a-2c</a:t>
            </a:r>
            <a:r>
              <a:rPr kumimoji="1" lang="ja-JP" altLang="en-US"/>
              <a:t>それぞれのフォルダ内の</a:t>
            </a:r>
            <a:r>
              <a:rPr kumimoji="1" lang="en-US" altLang="ja-JP"/>
              <a:t>(</a:t>
            </a:r>
            <a:r>
              <a:rPr kumimoji="1" lang="ja-JP" altLang="en-US"/>
              <a:t>演習</a:t>
            </a:r>
            <a:r>
              <a:rPr kumimoji="1" lang="en-US" altLang="ja-JP"/>
              <a:t>)~</a:t>
            </a:r>
            <a:r>
              <a:rPr kumimoji="1" lang="ja-JP" altLang="en-US"/>
              <a:t>という名前のノートブックを</a:t>
            </a:r>
            <a:r>
              <a:rPr kumimoji="1" lang="en-US" altLang="ja-JP"/>
              <a:t>Jupyter</a:t>
            </a:r>
            <a:r>
              <a:rPr kumimoji="1" lang="ja-JP" altLang="en-US"/>
              <a:t>で開き、記載の通りに演習を進める</a:t>
            </a:r>
          </a:p>
        </p:txBody>
      </p:sp>
      <p:sp>
        <p:nvSpPr>
          <p:cNvPr id="5" name="テキスト プレースホルダー 4">
            <a:extLst>
              <a:ext uri="{FF2B5EF4-FFF2-40B4-BE49-F238E27FC236}">
                <a16:creationId xmlns:a16="http://schemas.microsoft.com/office/drawing/2014/main" id="{0E640906-80A6-5C7C-F744-B331519EB579}"/>
              </a:ext>
            </a:extLst>
          </p:cNvPr>
          <p:cNvSpPr>
            <a:spLocks noGrp="1"/>
          </p:cNvSpPr>
          <p:nvPr>
            <p:ph type="body" sz="quarter" idx="14"/>
          </p:nvPr>
        </p:nvSpPr>
        <p:spPr/>
        <p:txBody>
          <a:bodyPr/>
          <a:lstStyle/>
          <a:p>
            <a:r>
              <a:rPr kumimoji="1" lang="ja-JP" altLang="en-US"/>
              <a:t>ハンズオン</a:t>
            </a:r>
          </a:p>
        </p:txBody>
      </p:sp>
      <p:cxnSp>
        <p:nvCxnSpPr>
          <p:cNvPr id="1044" name="直線コネクタ 1043">
            <a:extLst>
              <a:ext uri="{FF2B5EF4-FFF2-40B4-BE49-F238E27FC236}">
                <a16:creationId xmlns:a16="http://schemas.microsoft.com/office/drawing/2014/main" id="{935F735E-4D4C-76AF-E7E2-DBCEA58B992C}"/>
              </a:ext>
            </a:extLst>
          </p:cNvPr>
          <p:cNvCxnSpPr>
            <a:cxnSpLocks/>
          </p:cNvCxnSpPr>
          <p:nvPr/>
        </p:nvCxnSpPr>
        <p:spPr>
          <a:xfrm>
            <a:off x="547968" y="1562100"/>
            <a:ext cx="0" cy="6970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7" name="直線コネクタ 1046">
            <a:extLst>
              <a:ext uri="{FF2B5EF4-FFF2-40B4-BE49-F238E27FC236}">
                <a16:creationId xmlns:a16="http://schemas.microsoft.com/office/drawing/2014/main" id="{BC18F237-97A4-AFA6-D914-62C8B071C8E0}"/>
              </a:ext>
            </a:extLst>
          </p:cNvPr>
          <p:cNvCxnSpPr>
            <a:cxnSpLocks/>
            <a:endCxn id="9" idx="1"/>
          </p:cNvCxnSpPr>
          <p:nvPr/>
        </p:nvCxnSpPr>
        <p:spPr>
          <a:xfrm>
            <a:off x="547966" y="1804017"/>
            <a:ext cx="219077"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6" name="グループ化 5">
            <a:extLst>
              <a:ext uri="{FF2B5EF4-FFF2-40B4-BE49-F238E27FC236}">
                <a16:creationId xmlns:a16="http://schemas.microsoft.com/office/drawing/2014/main" id="{EC7A7671-0B33-C18E-ED3B-97367CA95247}"/>
              </a:ext>
            </a:extLst>
          </p:cNvPr>
          <p:cNvGrpSpPr/>
          <p:nvPr/>
        </p:nvGrpSpPr>
        <p:grpSpPr>
          <a:xfrm>
            <a:off x="767042" y="1557682"/>
            <a:ext cx="1581431" cy="492670"/>
            <a:chOff x="3352800" y="1772760"/>
            <a:chExt cx="1895617" cy="590550"/>
          </a:xfrm>
        </p:grpSpPr>
        <p:pic>
          <p:nvPicPr>
            <p:cNvPr id="9" name="グラフィックス 8" descr="開いたフォルダー 単色塗りつぶし">
              <a:extLst>
                <a:ext uri="{FF2B5EF4-FFF2-40B4-BE49-F238E27FC236}">
                  <a16:creationId xmlns:a16="http://schemas.microsoft.com/office/drawing/2014/main" id="{BEF8A97A-DB59-99B2-980F-E531A522EC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52800" y="1772760"/>
              <a:ext cx="590550" cy="590550"/>
            </a:xfrm>
            <a:prstGeom prst="rect">
              <a:avLst/>
            </a:prstGeom>
          </p:spPr>
        </p:pic>
        <p:sp>
          <p:nvSpPr>
            <p:cNvPr id="10" name="テキスト ボックス 9">
              <a:extLst>
                <a:ext uri="{FF2B5EF4-FFF2-40B4-BE49-F238E27FC236}">
                  <a16:creationId xmlns:a16="http://schemas.microsoft.com/office/drawing/2014/main" id="{C702EB6A-3DB9-45EB-E50D-41F6904F596A}"/>
                </a:ext>
              </a:extLst>
            </p:cNvPr>
            <p:cNvSpPr txBox="1"/>
            <p:nvPr/>
          </p:nvSpPr>
          <p:spPr>
            <a:xfrm>
              <a:off x="3943351" y="1898758"/>
              <a:ext cx="1305066" cy="332031"/>
            </a:xfrm>
            <a:prstGeom prst="rect">
              <a:avLst/>
            </a:prstGeom>
            <a:noFill/>
          </p:spPr>
          <p:txBody>
            <a:bodyPr wrap="none" rtlCol="0">
              <a:spAutoFit/>
            </a:bodyPr>
            <a:lstStyle/>
            <a:p>
              <a:r>
                <a:rPr kumimoji="1" lang="en-US" altLang="ja-JP" sz="1200"/>
                <a:t>02_</a:t>
              </a:r>
              <a:r>
                <a:rPr kumimoji="1" lang="ja-JP" altLang="en-US" sz="1200"/>
                <a:t>前提知識</a:t>
              </a:r>
            </a:p>
          </p:txBody>
        </p:sp>
      </p:grpSp>
      <p:grpSp>
        <p:nvGrpSpPr>
          <p:cNvPr id="11" name="グループ化 10">
            <a:extLst>
              <a:ext uri="{FF2B5EF4-FFF2-40B4-BE49-F238E27FC236}">
                <a16:creationId xmlns:a16="http://schemas.microsoft.com/office/drawing/2014/main" id="{6C885A32-2BC9-6452-8DFF-9155F01F4672}"/>
              </a:ext>
            </a:extLst>
          </p:cNvPr>
          <p:cNvGrpSpPr/>
          <p:nvPr/>
        </p:nvGrpSpPr>
        <p:grpSpPr>
          <a:xfrm>
            <a:off x="1094955" y="1960120"/>
            <a:ext cx="1392277" cy="492670"/>
            <a:chOff x="3352800" y="1772760"/>
            <a:chExt cx="1668882" cy="590550"/>
          </a:xfrm>
        </p:grpSpPr>
        <p:pic>
          <p:nvPicPr>
            <p:cNvPr id="12" name="グラフィックス 11" descr="開いたフォルダー 単色塗りつぶし">
              <a:extLst>
                <a:ext uri="{FF2B5EF4-FFF2-40B4-BE49-F238E27FC236}">
                  <a16:creationId xmlns:a16="http://schemas.microsoft.com/office/drawing/2014/main" id="{17785A74-FC1F-C179-BF92-9F03C6D27B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52800" y="1772760"/>
              <a:ext cx="590550" cy="590550"/>
            </a:xfrm>
            <a:prstGeom prst="rect">
              <a:avLst/>
            </a:prstGeom>
          </p:spPr>
        </p:pic>
        <p:sp>
          <p:nvSpPr>
            <p:cNvPr id="13" name="テキスト ボックス 12">
              <a:extLst>
                <a:ext uri="{FF2B5EF4-FFF2-40B4-BE49-F238E27FC236}">
                  <a16:creationId xmlns:a16="http://schemas.microsoft.com/office/drawing/2014/main" id="{7BBD3CA9-B9A6-97AE-B036-2D9EC4665557}"/>
                </a:ext>
              </a:extLst>
            </p:cNvPr>
            <p:cNvSpPr txBox="1"/>
            <p:nvPr/>
          </p:nvSpPr>
          <p:spPr>
            <a:xfrm>
              <a:off x="3943351" y="1898758"/>
              <a:ext cx="1078331" cy="332031"/>
            </a:xfrm>
            <a:prstGeom prst="rect">
              <a:avLst/>
            </a:prstGeom>
            <a:noFill/>
          </p:spPr>
          <p:txBody>
            <a:bodyPr wrap="none" rtlCol="0">
              <a:spAutoFit/>
            </a:bodyPr>
            <a:lstStyle/>
            <a:p>
              <a:r>
                <a:rPr kumimoji="1" lang="en-US" altLang="ja-JP" sz="1200"/>
                <a:t>2a</a:t>
              </a:r>
              <a:r>
                <a:rPr kumimoji="1" lang="ja-JP" altLang="en-US" sz="1200"/>
                <a:t>楽天</a:t>
              </a:r>
              <a:r>
                <a:rPr kumimoji="1" lang="en-US" altLang="ja-JP" sz="1200"/>
                <a:t>api</a:t>
              </a:r>
              <a:endParaRPr kumimoji="1" lang="ja-JP" altLang="en-US" sz="1200"/>
            </a:p>
          </p:txBody>
        </p:sp>
      </p:grpSp>
      <p:grpSp>
        <p:nvGrpSpPr>
          <p:cNvPr id="14" name="グループ化 13">
            <a:extLst>
              <a:ext uri="{FF2B5EF4-FFF2-40B4-BE49-F238E27FC236}">
                <a16:creationId xmlns:a16="http://schemas.microsoft.com/office/drawing/2014/main" id="{FB518D96-E86B-A6C4-8C86-6CEC50DF68E0}"/>
              </a:ext>
            </a:extLst>
          </p:cNvPr>
          <p:cNvGrpSpPr/>
          <p:nvPr/>
        </p:nvGrpSpPr>
        <p:grpSpPr>
          <a:xfrm>
            <a:off x="1094955" y="3654575"/>
            <a:ext cx="1972561" cy="492670"/>
            <a:chOff x="3352800" y="1772760"/>
            <a:chExt cx="2364453" cy="590550"/>
          </a:xfrm>
        </p:grpSpPr>
        <p:pic>
          <p:nvPicPr>
            <p:cNvPr id="15" name="グラフィックス 14" descr="開いたフォルダー 単色塗りつぶし">
              <a:extLst>
                <a:ext uri="{FF2B5EF4-FFF2-40B4-BE49-F238E27FC236}">
                  <a16:creationId xmlns:a16="http://schemas.microsoft.com/office/drawing/2014/main" id="{9E2EF112-F486-D34C-9789-913CDF84EC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52800" y="1772760"/>
              <a:ext cx="590550" cy="590550"/>
            </a:xfrm>
            <a:prstGeom prst="rect">
              <a:avLst/>
            </a:prstGeom>
          </p:spPr>
        </p:pic>
        <p:sp>
          <p:nvSpPr>
            <p:cNvPr id="16" name="テキスト ボックス 15">
              <a:extLst>
                <a:ext uri="{FF2B5EF4-FFF2-40B4-BE49-F238E27FC236}">
                  <a16:creationId xmlns:a16="http://schemas.microsoft.com/office/drawing/2014/main" id="{04A71B4C-4A53-660F-47BD-04A90ABCE648}"/>
                </a:ext>
              </a:extLst>
            </p:cNvPr>
            <p:cNvSpPr txBox="1"/>
            <p:nvPr/>
          </p:nvSpPr>
          <p:spPr>
            <a:xfrm>
              <a:off x="3943348" y="1898758"/>
              <a:ext cx="1773905" cy="332031"/>
            </a:xfrm>
            <a:prstGeom prst="rect">
              <a:avLst/>
            </a:prstGeom>
            <a:noFill/>
          </p:spPr>
          <p:txBody>
            <a:bodyPr wrap="none" rtlCol="0">
              <a:spAutoFit/>
            </a:bodyPr>
            <a:lstStyle/>
            <a:p>
              <a:r>
                <a:rPr kumimoji="1" lang="en-US" altLang="ja-JP" sz="1200"/>
                <a:t>2b</a:t>
              </a:r>
              <a:r>
                <a:rPr kumimoji="1" lang="ja-JP" altLang="en-US" sz="1200"/>
                <a:t>楽天</a:t>
              </a:r>
              <a:r>
                <a:rPr lang="ja-JP" altLang="en-US" sz="1200"/>
                <a:t>スクレイピング</a:t>
              </a:r>
              <a:endParaRPr kumimoji="1" lang="ja-JP" altLang="en-US" sz="1200"/>
            </a:p>
          </p:txBody>
        </p:sp>
      </p:grpSp>
      <p:grpSp>
        <p:nvGrpSpPr>
          <p:cNvPr id="17" name="グループ化 16">
            <a:extLst>
              <a:ext uri="{FF2B5EF4-FFF2-40B4-BE49-F238E27FC236}">
                <a16:creationId xmlns:a16="http://schemas.microsoft.com/office/drawing/2014/main" id="{4CBC0947-B9F2-F930-7BEB-9B617BCC967B}"/>
              </a:ext>
            </a:extLst>
          </p:cNvPr>
          <p:cNvGrpSpPr/>
          <p:nvPr/>
        </p:nvGrpSpPr>
        <p:grpSpPr>
          <a:xfrm>
            <a:off x="1094955" y="5330676"/>
            <a:ext cx="2669869" cy="492670"/>
            <a:chOff x="3352800" y="1772760"/>
            <a:chExt cx="3200295" cy="590550"/>
          </a:xfrm>
        </p:grpSpPr>
        <p:pic>
          <p:nvPicPr>
            <p:cNvPr id="18" name="グラフィックス 17" descr="開いたフォルダー 単色塗りつぶし">
              <a:extLst>
                <a:ext uri="{FF2B5EF4-FFF2-40B4-BE49-F238E27FC236}">
                  <a16:creationId xmlns:a16="http://schemas.microsoft.com/office/drawing/2014/main" id="{FF06CDB5-FFB8-AC5C-F93B-5FE67854DF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52800" y="1772760"/>
              <a:ext cx="590550" cy="590550"/>
            </a:xfrm>
            <a:prstGeom prst="rect">
              <a:avLst/>
            </a:prstGeom>
          </p:spPr>
        </p:pic>
        <p:sp>
          <p:nvSpPr>
            <p:cNvPr id="19" name="テキスト ボックス 18">
              <a:extLst>
                <a:ext uri="{FF2B5EF4-FFF2-40B4-BE49-F238E27FC236}">
                  <a16:creationId xmlns:a16="http://schemas.microsoft.com/office/drawing/2014/main" id="{5E172823-1854-CC36-B957-6106BD57DC86}"/>
                </a:ext>
              </a:extLst>
            </p:cNvPr>
            <p:cNvSpPr txBox="1"/>
            <p:nvPr/>
          </p:nvSpPr>
          <p:spPr>
            <a:xfrm>
              <a:off x="3943349" y="1898758"/>
              <a:ext cx="2609746" cy="332031"/>
            </a:xfrm>
            <a:prstGeom prst="rect">
              <a:avLst/>
            </a:prstGeom>
            <a:noFill/>
          </p:spPr>
          <p:txBody>
            <a:bodyPr wrap="none" rtlCol="0">
              <a:spAutoFit/>
            </a:bodyPr>
            <a:lstStyle/>
            <a:p>
              <a:r>
                <a:rPr kumimoji="1" lang="en-US" altLang="ja-JP" sz="1200"/>
                <a:t>2c</a:t>
              </a:r>
              <a:r>
                <a:rPr kumimoji="1" lang="ja-JP" altLang="en-US" sz="1200"/>
                <a:t>楽天スクレイピング</a:t>
              </a:r>
              <a:r>
                <a:rPr kumimoji="1" lang="en-US" altLang="ja-JP" sz="1200"/>
                <a:t>_</a:t>
              </a:r>
              <a:r>
                <a:rPr kumimoji="1" lang="ja-JP" altLang="en-US" sz="1200"/>
                <a:t>定期実行</a:t>
              </a:r>
            </a:p>
          </p:txBody>
        </p:sp>
      </p:grpSp>
      <p:cxnSp>
        <p:nvCxnSpPr>
          <p:cNvPr id="21" name="直線コネクタ 20">
            <a:extLst>
              <a:ext uri="{FF2B5EF4-FFF2-40B4-BE49-F238E27FC236}">
                <a16:creationId xmlns:a16="http://schemas.microsoft.com/office/drawing/2014/main" id="{C06B93B1-7DE7-B5E8-60E6-E16545C69042}"/>
              </a:ext>
            </a:extLst>
          </p:cNvPr>
          <p:cNvCxnSpPr>
            <a:cxnSpLocks/>
            <a:stCxn id="9" idx="2"/>
          </p:cNvCxnSpPr>
          <p:nvPr/>
        </p:nvCxnSpPr>
        <p:spPr>
          <a:xfrm>
            <a:off x="1013377" y="2050352"/>
            <a:ext cx="1" cy="3508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687B172B-A379-7E31-D494-8D699D128B4B}"/>
              </a:ext>
            </a:extLst>
          </p:cNvPr>
          <p:cNvCxnSpPr>
            <a:cxnSpLocks/>
          </p:cNvCxnSpPr>
          <p:nvPr/>
        </p:nvCxnSpPr>
        <p:spPr>
          <a:xfrm flipH="1">
            <a:off x="1013378" y="2206455"/>
            <a:ext cx="815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A5A0BDA8-4905-E21D-4EF9-29C25F094AB7}"/>
              </a:ext>
            </a:extLst>
          </p:cNvPr>
          <p:cNvCxnSpPr>
            <a:cxnSpLocks/>
            <a:stCxn id="15" idx="1"/>
          </p:cNvCxnSpPr>
          <p:nvPr/>
        </p:nvCxnSpPr>
        <p:spPr>
          <a:xfrm flipH="1" flipV="1">
            <a:off x="1013377" y="3900909"/>
            <a:ext cx="8157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3D81EABB-505F-FC9F-0845-13F9739AC2CF}"/>
              </a:ext>
            </a:extLst>
          </p:cNvPr>
          <p:cNvCxnSpPr>
            <a:cxnSpLocks/>
          </p:cNvCxnSpPr>
          <p:nvPr/>
        </p:nvCxnSpPr>
        <p:spPr>
          <a:xfrm flipH="1">
            <a:off x="1013376" y="5559081"/>
            <a:ext cx="81579"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グループ化 25">
            <a:extLst>
              <a:ext uri="{FF2B5EF4-FFF2-40B4-BE49-F238E27FC236}">
                <a16:creationId xmlns:a16="http://schemas.microsoft.com/office/drawing/2014/main" id="{A670160E-E868-5B12-9EF8-98335A83488F}"/>
              </a:ext>
            </a:extLst>
          </p:cNvPr>
          <p:cNvGrpSpPr/>
          <p:nvPr/>
        </p:nvGrpSpPr>
        <p:grpSpPr>
          <a:xfrm>
            <a:off x="1363899" y="2822931"/>
            <a:ext cx="3311228" cy="468832"/>
            <a:chOff x="4010025" y="2410624"/>
            <a:chExt cx="3969072" cy="561975"/>
          </a:xfrm>
        </p:grpSpPr>
        <p:pic>
          <p:nvPicPr>
            <p:cNvPr id="27" name="グラフィックス 26" descr="ドキュメント 単色塗りつぶし">
              <a:extLst>
                <a:ext uri="{FF2B5EF4-FFF2-40B4-BE49-F238E27FC236}">
                  <a16:creationId xmlns:a16="http://schemas.microsoft.com/office/drawing/2014/main" id="{C44CFA88-E5E8-D3A9-2807-A71CEC8076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10025" y="2410624"/>
              <a:ext cx="561975" cy="561975"/>
            </a:xfrm>
            <a:prstGeom prst="rect">
              <a:avLst/>
            </a:prstGeom>
          </p:spPr>
        </p:pic>
        <p:sp>
          <p:nvSpPr>
            <p:cNvPr id="28" name="テキスト ボックス 27">
              <a:extLst>
                <a:ext uri="{FF2B5EF4-FFF2-40B4-BE49-F238E27FC236}">
                  <a16:creationId xmlns:a16="http://schemas.microsoft.com/office/drawing/2014/main" id="{978DF43A-AF0F-EAC6-60C7-773688C48D50}"/>
                </a:ext>
              </a:extLst>
            </p:cNvPr>
            <p:cNvSpPr txBox="1"/>
            <p:nvPr/>
          </p:nvSpPr>
          <p:spPr>
            <a:xfrm>
              <a:off x="4457465" y="2522335"/>
              <a:ext cx="3521632" cy="332030"/>
            </a:xfrm>
            <a:prstGeom prst="rect">
              <a:avLst/>
            </a:prstGeom>
            <a:noFill/>
          </p:spPr>
          <p:txBody>
            <a:bodyPr wrap="square" rtlCol="0">
              <a:spAutoFit/>
            </a:bodyPr>
            <a:lstStyle/>
            <a:p>
              <a:r>
                <a:rPr kumimoji="1" lang="en-US" altLang="ja-JP" sz="1200"/>
                <a:t>2a_2_</a:t>
              </a:r>
              <a:r>
                <a:rPr kumimoji="1" lang="ja-JP" altLang="en-US" sz="1200"/>
                <a:t>演習</a:t>
              </a:r>
              <a:r>
                <a:rPr kumimoji="1" lang="en-US" altLang="ja-JP" sz="1200"/>
                <a:t>_</a:t>
              </a:r>
              <a:r>
                <a:rPr kumimoji="1" lang="ja-JP" altLang="en-US" sz="1200"/>
                <a:t>楽天トラベル</a:t>
              </a:r>
              <a:r>
                <a:rPr kumimoji="1" lang="en-US" altLang="ja-JP" sz="1200"/>
                <a:t>API ver7.ipynb</a:t>
              </a:r>
              <a:endParaRPr kumimoji="1" lang="ja-JP" altLang="en-US" sz="1200"/>
            </a:p>
          </p:txBody>
        </p:sp>
      </p:grpSp>
      <p:cxnSp>
        <p:nvCxnSpPr>
          <p:cNvPr id="29" name="直線コネクタ 28">
            <a:extLst>
              <a:ext uri="{FF2B5EF4-FFF2-40B4-BE49-F238E27FC236}">
                <a16:creationId xmlns:a16="http://schemas.microsoft.com/office/drawing/2014/main" id="{02575534-CA1E-2968-FE5A-CB8C7E10BB78}"/>
              </a:ext>
            </a:extLst>
          </p:cNvPr>
          <p:cNvCxnSpPr>
            <a:cxnSpLocks/>
          </p:cNvCxnSpPr>
          <p:nvPr/>
        </p:nvCxnSpPr>
        <p:spPr>
          <a:xfrm>
            <a:off x="1282320" y="2386211"/>
            <a:ext cx="0" cy="2059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BE0BED4B-6B48-2F8A-E39A-B3DF34F4A182}"/>
              </a:ext>
            </a:extLst>
          </p:cNvPr>
          <p:cNvCxnSpPr>
            <a:cxnSpLocks/>
            <a:stCxn id="27" idx="1"/>
          </p:cNvCxnSpPr>
          <p:nvPr/>
        </p:nvCxnSpPr>
        <p:spPr>
          <a:xfrm flipH="1">
            <a:off x="1282320" y="3057347"/>
            <a:ext cx="81577"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1" name="グループ化 30">
            <a:extLst>
              <a:ext uri="{FF2B5EF4-FFF2-40B4-BE49-F238E27FC236}">
                <a16:creationId xmlns:a16="http://schemas.microsoft.com/office/drawing/2014/main" id="{6CFE26FD-AD62-10BC-A147-EBEB2E2CC2F4}"/>
              </a:ext>
            </a:extLst>
          </p:cNvPr>
          <p:cNvGrpSpPr/>
          <p:nvPr/>
        </p:nvGrpSpPr>
        <p:grpSpPr>
          <a:xfrm>
            <a:off x="1363899" y="2379433"/>
            <a:ext cx="3311229" cy="468832"/>
            <a:chOff x="4010025" y="2410624"/>
            <a:chExt cx="3969073" cy="561975"/>
          </a:xfrm>
        </p:grpSpPr>
        <p:pic>
          <p:nvPicPr>
            <p:cNvPr id="32" name="グラフィックス 31" descr="ドキュメント 単色塗りつぶし">
              <a:extLst>
                <a:ext uri="{FF2B5EF4-FFF2-40B4-BE49-F238E27FC236}">
                  <a16:creationId xmlns:a16="http://schemas.microsoft.com/office/drawing/2014/main" id="{3FE85A26-CA4E-CA8F-B636-EA54735206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10025" y="2410624"/>
              <a:ext cx="561975" cy="561975"/>
            </a:xfrm>
            <a:prstGeom prst="rect">
              <a:avLst/>
            </a:prstGeom>
          </p:spPr>
        </p:pic>
        <p:sp>
          <p:nvSpPr>
            <p:cNvPr id="33" name="テキスト ボックス 32">
              <a:extLst>
                <a:ext uri="{FF2B5EF4-FFF2-40B4-BE49-F238E27FC236}">
                  <a16:creationId xmlns:a16="http://schemas.microsoft.com/office/drawing/2014/main" id="{6830DD76-8E33-D166-307D-ED56564782FA}"/>
                </a:ext>
              </a:extLst>
            </p:cNvPr>
            <p:cNvSpPr txBox="1"/>
            <p:nvPr/>
          </p:nvSpPr>
          <p:spPr>
            <a:xfrm>
              <a:off x="4457465" y="2522335"/>
              <a:ext cx="3521633" cy="332030"/>
            </a:xfrm>
            <a:prstGeom prst="rect">
              <a:avLst/>
            </a:prstGeom>
            <a:noFill/>
          </p:spPr>
          <p:txBody>
            <a:bodyPr wrap="square" rtlCol="0">
              <a:spAutoFit/>
            </a:bodyPr>
            <a:lstStyle/>
            <a:p>
              <a:r>
                <a:rPr kumimoji="1" lang="en-US" altLang="ja-JP" sz="1200"/>
                <a:t>2a_1_</a:t>
              </a:r>
              <a:r>
                <a:rPr kumimoji="1" lang="ja-JP" altLang="en-US" sz="1200"/>
                <a:t>説明</a:t>
              </a:r>
              <a:r>
                <a:rPr kumimoji="1" lang="en-US" altLang="ja-JP" sz="1200"/>
                <a:t>_</a:t>
              </a:r>
              <a:r>
                <a:rPr kumimoji="1" lang="ja-JP" altLang="en-US" sz="1200"/>
                <a:t>楽天トラベル</a:t>
              </a:r>
              <a:r>
                <a:rPr kumimoji="1" lang="en-US" altLang="ja-JP" sz="1200"/>
                <a:t>API ver7.ipynb</a:t>
              </a:r>
              <a:endParaRPr kumimoji="1" lang="ja-JP" altLang="en-US" sz="1200"/>
            </a:p>
          </p:txBody>
        </p:sp>
      </p:grpSp>
      <p:cxnSp>
        <p:nvCxnSpPr>
          <p:cNvPr id="34" name="直線コネクタ 33">
            <a:extLst>
              <a:ext uri="{FF2B5EF4-FFF2-40B4-BE49-F238E27FC236}">
                <a16:creationId xmlns:a16="http://schemas.microsoft.com/office/drawing/2014/main" id="{1C41B33C-BB32-855F-D2E8-7085246346AA}"/>
              </a:ext>
            </a:extLst>
          </p:cNvPr>
          <p:cNvCxnSpPr>
            <a:cxnSpLocks/>
          </p:cNvCxnSpPr>
          <p:nvPr/>
        </p:nvCxnSpPr>
        <p:spPr>
          <a:xfrm>
            <a:off x="1282320" y="2592207"/>
            <a:ext cx="0" cy="92755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801C913-4902-34F5-8005-077DC59A7B3E}"/>
              </a:ext>
            </a:extLst>
          </p:cNvPr>
          <p:cNvCxnSpPr>
            <a:cxnSpLocks/>
            <a:stCxn id="32" idx="1"/>
          </p:cNvCxnSpPr>
          <p:nvPr/>
        </p:nvCxnSpPr>
        <p:spPr>
          <a:xfrm flipH="1">
            <a:off x="1282320" y="2613849"/>
            <a:ext cx="81577"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7" name="グループ化 36">
            <a:extLst>
              <a:ext uri="{FF2B5EF4-FFF2-40B4-BE49-F238E27FC236}">
                <a16:creationId xmlns:a16="http://schemas.microsoft.com/office/drawing/2014/main" id="{CB6C5B57-3EB8-84D6-F676-0F149EEF5E09}"/>
              </a:ext>
            </a:extLst>
          </p:cNvPr>
          <p:cNvGrpSpPr/>
          <p:nvPr/>
        </p:nvGrpSpPr>
        <p:grpSpPr>
          <a:xfrm>
            <a:off x="1363899" y="4529842"/>
            <a:ext cx="3360517" cy="468832"/>
            <a:chOff x="4010025" y="2410624"/>
            <a:chExt cx="4028153" cy="561975"/>
          </a:xfrm>
        </p:grpSpPr>
        <p:pic>
          <p:nvPicPr>
            <p:cNvPr id="38" name="グラフィックス 37" descr="ドキュメント 単色塗りつぶし">
              <a:extLst>
                <a:ext uri="{FF2B5EF4-FFF2-40B4-BE49-F238E27FC236}">
                  <a16:creationId xmlns:a16="http://schemas.microsoft.com/office/drawing/2014/main" id="{8C9BEFB6-3206-0DB8-0678-3071D732BEF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10025" y="2410624"/>
              <a:ext cx="561975" cy="561975"/>
            </a:xfrm>
            <a:prstGeom prst="rect">
              <a:avLst/>
            </a:prstGeom>
          </p:spPr>
        </p:pic>
        <p:sp>
          <p:nvSpPr>
            <p:cNvPr id="39" name="テキスト ボックス 38">
              <a:extLst>
                <a:ext uri="{FF2B5EF4-FFF2-40B4-BE49-F238E27FC236}">
                  <a16:creationId xmlns:a16="http://schemas.microsoft.com/office/drawing/2014/main" id="{2670FEB6-3CE5-8BEB-D84A-CFAAE4ED36C4}"/>
                </a:ext>
              </a:extLst>
            </p:cNvPr>
            <p:cNvSpPr txBox="1"/>
            <p:nvPr/>
          </p:nvSpPr>
          <p:spPr>
            <a:xfrm>
              <a:off x="4457465" y="2522335"/>
              <a:ext cx="3580713" cy="332030"/>
            </a:xfrm>
            <a:prstGeom prst="rect">
              <a:avLst/>
            </a:prstGeom>
            <a:noFill/>
          </p:spPr>
          <p:txBody>
            <a:bodyPr wrap="square" rtlCol="0">
              <a:spAutoFit/>
            </a:bodyPr>
            <a:lstStyle/>
            <a:p>
              <a:r>
                <a:rPr kumimoji="1" lang="en-US" altLang="ja-JP" sz="1200"/>
                <a:t>2b_2_</a:t>
              </a:r>
              <a:r>
                <a:rPr kumimoji="1" lang="ja-JP" altLang="en-US" sz="1200"/>
                <a:t>演習</a:t>
              </a:r>
              <a:r>
                <a:rPr kumimoji="1" lang="en-US" altLang="ja-JP" sz="1200"/>
                <a:t>_</a:t>
              </a:r>
              <a:r>
                <a:rPr kumimoji="1" lang="ja-JP" altLang="en-US" sz="1200"/>
                <a:t>楽天スクレイピング</a:t>
              </a:r>
              <a:r>
                <a:rPr kumimoji="1" lang="en-US" altLang="ja-JP" sz="1200"/>
                <a:t>ver7.ipynb</a:t>
              </a:r>
              <a:endParaRPr kumimoji="1" lang="ja-JP" altLang="en-US" sz="1200"/>
            </a:p>
          </p:txBody>
        </p:sp>
      </p:grpSp>
      <p:cxnSp>
        <p:nvCxnSpPr>
          <p:cNvPr id="40" name="直線コネクタ 39">
            <a:extLst>
              <a:ext uri="{FF2B5EF4-FFF2-40B4-BE49-F238E27FC236}">
                <a16:creationId xmlns:a16="http://schemas.microsoft.com/office/drawing/2014/main" id="{08AFCFEC-EDF0-6A87-2DAC-105AA7D1A4E1}"/>
              </a:ext>
            </a:extLst>
          </p:cNvPr>
          <p:cNvCxnSpPr>
            <a:cxnSpLocks/>
          </p:cNvCxnSpPr>
          <p:nvPr/>
        </p:nvCxnSpPr>
        <p:spPr>
          <a:xfrm>
            <a:off x="1282320" y="4093122"/>
            <a:ext cx="0" cy="2059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D7BA75CF-DB50-9853-333B-E88CF4DEC77D}"/>
              </a:ext>
            </a:extLst>
          </p:cNvPr>
          <p:cNvCxnSpPr>
            <a:cxnSpLocks/>
            <a:stCxn id="38" idx="1"/>
          </p:cNvCxnSpPr>
          <p:nvPr/>
        </p:nvCxnSpPr>
        <p:spPr>
          <a:xfrm flipH="1">
            <a:off x="1282320" y="4764258"/>
            <a:ext cx="81577"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2" name="グループ化 41">
            <a:extLst>
              <a:ext uri="{FF2B5EF4-FFF2-40B4-BE49-F238E27FC236}">
                <a16:creationId xmlns:a16="http://schemas.microsoft.com/office/drawing/2014/main" id="{5601418F-279E-3E0C-F67F-CAE1B462D42A}"/>
              </a:ext>
            </a:extLst>
          </p:cNvPr>
          <p:cNvGrpSpPr/>
          <p:nvPr/>
        </p:nvGrpSpPr>
        <p:grpSpPr>
          <a:xfrm>
            <a:off x="1363899" y="4086344"/>
            <a:ext cx="3360517" cy="468832"/>
            <a:chOff x="4010025" y="2410624"/>
            <a:chExt cx="4028153" cy="561975"/>
          </a:xfrm>
        </p:grpSpPr>
        <p:pic>
          <p:nvPicPr>
            <p:cNvPr id="43" name="グラフィックス 42" descr="ドキュメント 単色塗りつぶし">
              <a:extLst>
                <a:ext uri="{FF2B5EF4-FFF2-40B4-BE49-F238E27FC236}">
                  <a16:creationId xmlns:a16="http://schemas.microsoft.com/office/drawing/2014/main" id="{6864ACF6-4F02-F831-1646-706E01D826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10025" y="2410624"/>
              <a:ext cx="561975" cy="561975"/>
            </a:xfrm>
            <a:prstGeom prst="rect">
              <a:avLst/>
            </a:prstGeom>
          </p:spPr>
        </p:pic>
        <p:sp>
          <p:nvSpPr>
            <p:cNvPr id="44" name="テキスト ボックス 43">
              <a:extLst>
                <a:ext uri="{FF2B5EF4-FFF2-40B4-BE49-F238E27FC236}">
                  <a16:creationId xmlns:a16="http://schemas.microsoft.com/office/drawing/2014/main" id="{0ECBC44C-4858-D50C-56FC-9F1E1ACF062D}"/>
                </a:ext>
              </a:extLst>
            </p:cNvPr>
            <p:cNvSpPr txBox="1"/>
            <p:nvPr/>
          </p:nvSpPr>
          <p:spPr>
            <a:xfrm>
              <a:off x="4457465" y="2522335"/>
              <a:ext cx="3580713" cy="332030"/>
            </a:xfrm>
            <a:prstGeom prst="rect">
              <a:avLst/>
            </a:prstGeom>
            <a:noFill/>
          </p:spPr>
          <p:txBody>
            <a:bodyPr wrap="square" rtlCol="0">
              <a:spAutoFit/>
            </a:bodyPr>
            <a:lstStyle/>
            <a:p>
              <a:r>
                <a:rPr kumimoji="1" lang="en-US" altLang="ja-JP" sz="1200"/>
                <a:t>2b_1_</a:t>
              </a:r>
              <a:r>
                <a:rPr kumimoji="1" lang="ja-JP" altLang="en-US" sz="1200"/>
                <a:t>説明</a:t>
              </a:r>
              <a:r>
                <a:rPr kumimoji="1" lang="en-US" altLang="ja-JP" sz="1200"/>
                <a:t>_</a:t>
              </a:r>
              <a:r>
                <a:rPr kumimoji="1" lang="ja-JP" altLang="en-US" sz="1200"/>
                <a:t>スクレイピング入門</a:t>
              </a:r>
              <a:r>
                <a:rPr kumimoji="1" lang="en-US" altLang="ja-JP" sz="1200"/>
                <a:t>ver1.ipynb</a:t>
              </a:r>
              <a:endParaRPr kumimoji="1" lang="ja-JP" altLang="en-US" sz="1200"/>
            </a:p>
          </p:txBody>
        </p:sp>
      </p:grpSp>
      <p:cxnSp>
        <p:nvCxnSpPr>
          <p:cNvPr id="45" name="直線コネクタ 44">
            <a:extLst>
              <a:ext uri="{FF2B5EF4-FFF2-40B4-BE49-F238E27FC236}">
                <a16:creationId xmlns:a16="http://schemas.microsoft.com/office/drawing/2014/main" id="{4415092E-1C6B-63D4-B8DF-B8C5214A06B6}"/>
              </a:ext>
            </a:extLst>
          </p:cNvPr>
          <p:cNvCxnSpPr>
            <a:cxnSpLocks/>
          </p:cNvCxnSpPr>
          <p:nvPr/>
        </p:nvCxnSpPr>
        <p:spPr>
          <a:xfrm>
            <a:off x="1282320" y="4299118"/>
            <a:ext cx="0" cy="901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5A6780B5-FF36-1AD5-1F86-46B64F0F5EF7}"/>
              </a:ext>
            </a:extLst>
          </p:cNvPr>
          <p:cNvCxnSpPr>
            <a:cxnSpLocks/>
            <a:stCxn id="43" idx="1"/>
          </p:cNvCxnSpPr>
          <p:nvPr/>
        </p:nvCxnSpPr>
        <p:spPr>
          <a:xfrm flipH="1">
            <a:off x="1282320" y="4320760"/>
            <a:ext cx="81577"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61" name="グループ化 60">
            <a:extLst>
              <a:ext uri="{FF2B5EF4-FFF2-40B4-BE49-F238E27FC236}">
                <a16:creationId xmlns:a16="http://schemas.microsoft.com/office/drawing/2014/main" id="{CA5AB304-AD96-7879-DFAC-B62496DFC411}"/>
              </a:ext>
            </a:extLst>
          </p:cNvPr>
          <p:cNvGrpSpPr/>
          <p:nvPr/>
        </p:nvGrpSpPr>
        <p:grpSpPr>
          <a:xfrm>
            <a:off x="1363899" y="6199740"/>
            <a:ext cx="3082595" cy="468832"/>
            <a:chOff x="4010025" y="2410624"/>
            <a:chExt cx="3695016" cy="561975"/>
          </a:xfrm>
        </p:grpSpPr>
        <p:pic>
          <p:nvPicPr>
            <p:cNvPr id="62" name="グラフィックス 61" descr="ドキュメント 単色塗りつぶし">
              <a:extLst>
                <a:ext uri="{FF2B5EF4-FFF2-40B4-BE49-F238E27FC236}">
                  <a16:creationId xmlns:a16="http://schemas.microsoft.com/office/drawing/2014/main" id="{B987906B-D1A0-53D4-2B7A-9D590715A2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10025" y="2410624"/>
              <a:ext cx="561975" cy="561975"/>
            </a:xfrm>
            <a:prstGeom prst="rect">
              <a:avLst/>
            </a:prstGeom>
          </p:spPr>
        </p:pic>
        <p:sp>
          <p:nvSpPr>
            <p:cNvPr id="63" name="テキスト ボックス 62">
              <a:extLst>
                <a:ext uri="{FF2B5EF4-FFF2-40B4-BE49-F238E27FC236}">
                  <a16:creationId xmlns:a16="http://schemas.microsoft.com/office/drawing/2014/main" id="{A8C74BE4-3749-AB58-AB22-8EC57794D9FF}"/>
                </a:ext>
              </a:extLst>
            </p:cNvPr>
            <p:cNvSpPr txBox="1"/>
            <p:nvPr/>
          </p:nvSpPr>
          <p:spPr>
            <a:xfrm>
              <a:off x="4457465" y="2522335"/>
              <a:ext cx="3247576" cy="332030"/>
            </a:xfrm>
            <a:prstGeom prst="rect">
              <a:avLst/>
            </a:prstGeom>
            <a:noFill/>
          </p:spPr>
          <p:txBody>
            <a:bodyPr wrap="square" rtlCol="0">
              <a:spAutoFit/>
            </a:bodyPr>
            <a:lstStyle/>
            <a:p>
              <a:r>
                <a:rPr kumimoji="1" lang="en-US" altLang="ja-JP" sz="1200"/>
                <a:t>2c_</a:t>
              </a:r>
              <a:r>
                <a:rPr kumimoji="1" lang="ja-JP" altLang="en-US" sz="1200"/>
                <a:t>解答</a:t>
              </a:r>
              <a:r>
                <a:rPr kumimoji="1" lang="en-US" altLang="ja-JP" sz="1200"/>
                <a:t>_</a:t>
              </a:r>
              <a:r>
                <a:rPr kumimoji="1" lang="ja-JP" altLang="en-US" sz="1200"/>
                <a:t>定期実行</a:t>
              </a:r>
              <a:r>
                <a:rPr kumimoji="1" lang="en-US" altLang="ja-JP" sz="1200"/>
                <a:t>ver6.ipynb</a:t>
              </a:r>
              <a:endParaRPr kumimoji="1" lang="ja-JP" altLang="en-US" sz="1200"/>
            </a:p>
          </p:txBody>
        </p:sp>
      </p:grpSp>
      <p:cxnSp>
        <p:nvCxnSpPr>
          <p:cNvPr id="1024" name="直線コネクタ 1023">
            <a:extLst>
              <a:ext uri="{FF2B5EF4-FFF2-40B4-BE49-F238E27FC236}">
                <a16:creationId xmlns:a16="http://schemas.microsoft.com/office/drawing/2014/main" id="{69F44EB4-4865-04B5-B10E-8F9178868027}"/>
              </a:ext>
            </a:extLst>
          </p:cNvPr>
          <p:cNvCxnSpPr>
            <a:cxnSpLocks/>
          </p:cNvCxnSpPr>
          <p:nvPr/>
        </p:nvCxnSpPr>
        <p:spPr>
          <a:xfrm>
            <a:off x="1282320" y="5763020"/>
            <a:ext cx="0" cy="2059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5" name="直線コネクタ 1024">
            <a:extLst>
              <a:ext uri="{FF2B5EF4-FFF2-40B4-BE49-F238E27FC236}">
                <a16:creationId xmlns:a16="http://schemas.microsoft.com/office/drawing/2014/main" id="{C6469706-0348-4B0F-7F98-10C0F583DF06}"/>
              </a:ext>
            </a:extLst>
          </p:cNvPr>
          <p:cNvCxnSpPr>
            <a:cxnSpLocks/>
            <a:stCxn id="62" idx="1"/>
          </p:cNvCxnSpPr>
          <p:nvPr/>
        </p:nvCxnSpPr>
        <p:spPr>
          <a:xfrm flipH="1">
            <a:off x="1282320" y="6434156"/>
            <a:ext cx="81577"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026" name="グループ化 1025">
            <a:extLst>
              <a:ext uri="{FF2B5EF4-FFF2-40B4-BE49-F238E27FC236}">
                <a16:creationId xmlns:a16="http://schemas.microsoft.com/office/drawing/2014/main" id="{68D41727-AA41-3DE0-B735-C6BDBA77C568}"/>
              </a:ext>
            </a:extLst>
          </p:cNvPr>
          <p:cNvGrpSpPr/>
          <p:nvPr/>
        </p:nvGrpSpPr>
        <p:grpSpPr>
          <a:xfrm>
            <a:off x="1363899" y="5756242"/>
            <a:ext cx="3082595" cy="468832"/>
            <a:chOff x="4010025" y="2410624"/>
            <a:chExt cx="3695016" cy="561975"/>
          </a:xfrm>
        </p:grpSpPr>
        <p:pic>
          <p:nvPicPr>
            <p:cNvPr id="1027" name="グラフィックス 1026" descr="ドキュメント 単色塗りつぶし">
              <a:extLst>
                <a:ext uri="{FF2B5EF4-FFF2-40B4-BE49-F238E27FC236}">
                  <a16:creationId xmlns:a16="http://schemas.microsoft.com/office/drawing/2014/main" id="{387B601E-AA4C-28EC-F0B9-73EE1B51783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10025" y="2410624"/>
              <a:ext cx="561975" cy="561975"/>
            </a:xfrm>
            <a:prstGeom prst="rect">
              <a:avLst/>
            </a:prstGeom>
          </p:spPr>
        </p:pic>
        <p:sp>
          <p:nvSpPr>
            <p:cNvPr id="1028" name="テキスト ボックス 1027">
              <a:extLst>
                <a:ext uri="{FF2B5EF4-FFF2-40B4-BE49-F238E27FC236}">
                  <a16:creationId xmlns:a16="http://schemas.microsoft.com/office/drawing/2014/main" id="{FC4A7DE5-5069-3748-6C82-7D0ED4F30B28}"/>
                </a:ext>
              </a:extLst>
            </p:cNvPr>
            <p:cNvSpPr txBox="1"/>
            <p:nvPr/>
          </p:nvSpPr>
          <p:spPr>
            <a:xfrm>
              <a:off x="4457465" y="2522335"/>
              <a:ext cx="3247576" cy="332030"/>
            </a:xfrm>
            <a:prstGeom prst="rect">
              <a:avLst/>
            </a:prstGeom>
            <a:noFill/>
          </p:spPr>
          <p:txBody>
            <a:bodyPr wrap="square" rtlCol="0">
              <a:spAutoFit/>
            </a:bodyPr>
            <a:lstStyle/>
            <a:p>
              <a:r>
                <a:rPr kumimoji="1" lang="en-US" altLang="ja-JP" sz="1200"/>
                <a:t>2c_</a:t>
              </a:r>
              <a:r>
                <a:rPr kumimoji="1" lang="ja-JP" altLang="en-US" sz="1200"/>
                <a:t>演習</a:t>
              </a:r>
              <a:r>
                <a:rPr kumimoji="1" lang="en-US" altLang="ja-JP" sz="1200"/>
                <a:t>_</a:t>
              </a:r>
              <a:r>
                <a:rPr kumimoji="1" lang="ja-JP" altLang="en-US" sz="1200"/>
                <a:t>定期実行</a:t>
              </a:r>
              <a:r>
                <a:rPr kumimoji="1" lang="en-US" altLang="ja-JP" sz="1200"/>
                <a:t>ver6.ipynb</a:t>
              </a:r>
              <a:endParaRPr kumimoji="1" lang="ja-JP" altLang="en-US" sz="1200"/>
            </a:p>
          </p:txBody>
        </p:sp>
      </p:grpSp>
      <p:cxnSp>
        <p:nvCxnSpPr>
          <p:cNvPr id="1029" name="直線コネクタ 1028">
            <a:extLst>
              <a:ext uri="{FF2B5EF4-FFF2-40B4-BE49-F238E27FC236}">
                <a16:creationId xmlns:a16="http://schemas.microsoft.com/office/drawing/2014/main" id="{89672AB8-FA50-C532-BB58-678E4F9090B7}"/>
              </a:ext>
            </a:extLst>
          </p:cNvPr>
          <p:cNvCxnSpPr>
            <a:cxnSpLocks/>
          </p:cNvCxnSpPr>
          <p:nvPr/>
        </p:nvCxnSpPr>
        <p:spPr>
          <a:xfrm>
            <a:off x="1282320" y="5969016"/>
            <a:ext cx="0" cy="466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0" name="直線コネクタ 1029">
            <a:extLst>
              <a:ext uri="{FF2B5EF4-FFF2-40B4-BE49-F238E27FC236}">
                <a16:creationId xmlns:a16="http://schemas.microsoft.com/office/drawing/2014/main" id="{03D36A6C-58C7-CECD-8228-05543F5A377B}"/>
              </a:ext>
            </a:extLst>
          </p:cNvPr>
          <p:cNvCxnSpPr>
            <a:cxnSpLocks/>
            <a:stCxn id="1027" idx="1"/>
          </p:cNvCxnSpPr>
          <p:nvPr/>
        </p:nvCxnSpPr>
        <p:spPr>
          <a:xfrm flipH="1">
            <a:off x="1282320" y="5990658"/>
            <a:ext cx="81577" cy="0"/>
          </a:xfrm>
          <a:prstGeom prst="line">
            <a:avLst/>
          </a:prstGeom>
        </p:spPr>
        <p:style>
          <a:lnRef idx="1">
            <a:schemeClr val="accent1"/>
          </a:lnRef>
          <a:fillRef idx="0">
            <a:schemeClr val="accent1"/>
          </a:fillRef>
          <a:effectRef idx="0">
            <a:schemeClr val="accent1"/>
          </a:effectRef>
          <a:fontRef idx="minor">
            <a:schemeClr val="tx1"/>
          </a:fontRef>
        </p:style>
      </p:cxnSp>
      <p:sp>
        <p:nvSpPr>
          <p:cNvPr id="1031" name="正方形/長方形 1030">
            <a:extLst>
              <a:ext uri="{FF2B5EF4-FFF2-40B4-BE49-F238E27FC236}">
                <a16:creationId xmlns:a16="http://schemas.microsoft.com/office/drawing/2014/main" id="{93F6C45F-F0E9-9C53-CBF3-1BB836A48BBF}"/>
              </a:ext>
            </a:extLst>
          </p:cNvPr>
          <p:cNvSpPr/>
          <p:nvPr/>
        </p:nvSpPr>
        <p:spPr>
          <a:xfrm>
            <a:off x="8294458" y="1775470"/>
            <a:ext cx="3562578" cy="289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必要アクション</a:t>
            </a:r>
            <a:endParaRPr kumimoji="1" lang="ja-JP" altLang="en-US"/>
          </a:p>
        </p:txBody>
      </p:sp>
      <p:sp>
        <p:nvSpPr>
          <p:cNvPr id="1032" name="正方形/長方形 1031">
            <a:extLst>
              <a:ext uri="{FF2B5EF4-FFF2-40B4-BE49-F238E27FC236}">
                <a16:creationId xmlns:a16="http://schemas.microsoft.com/office/drawing/2014/main" id="{2E7B7D5A-58C9-4857-0981-A71FCD3142AC}"/>
              </a:ext>
            </a:extLst>
          </p:cNvPr>
          <p:cNvSpPr/>
          <p:nvPr/>
        </p:nvSpPr>
        <p:spPr>
          <a:xfrm>
            <a:off x="8294457" y="2122760"/>
            <a:ext cx="3562579" cy="16072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en-US" altLang="ja-JP" sz="1600" b="1">
                <a:solidFill>
                  <a:schemeClr val="tx1">
                    <a:lumMod val="75000"/>
                  </a:schemeClr>
                </a:solidFill>
              </a:rPr>
              <a:t>API</a:t>
            </a:r>
            <a:r>
              <a:rPr kumimoji="1" lang="ja-JP" altLang="en-US" sz="1600" b="1">
                <a:solidFill>
                  <a:schemeClr val="tx1">
                    <a:lumMod val="75000"/>
                  </a:schemeClr>
                </a:solidFill>
              </a:rPr>
              <a:t>を利用し、サービスからデータを取得する</a:t>
            </a:r>
            <a:endParaRPr kumimoji="1" lang="en-US" altLang="ja-JP" sz="1600" b="1">
              <a:solidFill>
                <a:schemeClr val="tx1">
                  <a:lumMod val="75000"/>
                </a:schemeClr>
              </a:solidFill>
            </a:endParaRPr>
          </a:p>
          <a:p>
            <a:pPr marL="285750" indent="-285750">
              <a:buFont typeface="Arial" panose="020B0604020202020204" pitchFamily="34" charset="0"/>
              <a:buChar char="•"/>
            </a:pPr>
            <a:r>
              <a:rPr lang="ja-JP" altLang="en-US" sz="1600">
                <a:solidFill>
                  <a:schemeClr val="tx1">
                    <a:lumMod val="75000"/>
                  </a:schemeClr>
                </a:solidFill>
              </a:rPr>
              <a:t>説明</a:t>
            </a:r>
            <a:r>
              <a:rPr kumimoji="1" lang="ja-JP" altLang="en-US" sz="1600">
                <a:solidFill>
                  <a:schemeClr val="tx1">
                    <a:lumMod val="75000"/>
                  </a:schemeClr>
                </a:solidFill>
              </a:rPr>
              <a:t>のファイルを進める</a:t>
            </a:r>
            <a:endParaRPr lang="en-US" altLang="ja-JP" sz="1600">
              <a:solidFill>
                <a:schemeClr val="tx1">
                  <a:lumMod val="75000"/>
                </a:schemeClr>
              </a:solidFill>
            </a:endParaRPr>
          </a:p>
          <a:p>
            <a:pPr marL="285750" indent="-285750">
              <a:buFont typeface="Arial" panose="020B0604020202020204" pitchFamily="34" charset="0"/>
              <a:buChar char="•"/>
            </a:pPr>
            <a:r>
              <a:rPr kumimoji="1" lang="ja-JP" altLang="en-US" sz="1600">
                <a:solidFill>
                  <a:schemeClr val="tx1">
                    <a:lumMod val="75000"/>
                  </a:schemeClr>
                </a:solidFill>
              </a:rPr>
              <a:t>演習のファイルを進める</a:t>
            </a:r>
            <a:endParaRPr kumimoji="1" lang="en-US" altLang="ja-JP" sz="1600">
              <a:solidFill>
                <a:schemeClr val="tx1">
                  <a:lumMod val="75000"/>
                </a:schemeClr>
              </a:solidFill>
            </a:endParaRPr>
          </a:p>
          <a:p>
            <a:pPr marL="285750" indent="-285750">
              <a:buFont typeface="Arial" panose="020B0604020202020204" pitchFamily="34" charset="0"/>
              <a:buChar char="•"/>
            </a:pPr>
            <a:r>
              <a:rPr kumimoji="1" lang="ja-JP" altLang="en-US" sz="1600">
                <a:solidFill>
                  <a:schemeClr val="tx1">
                    <a:lumMod val="75000"/>
                  </a:schemeClr>
                </a:solidFill>
              </a:rPr>
              <a:t>回答に窮したら解答のファイルを参照</a:t>
            </a:r>
          </a:p>
        </p:txBody>
      </p:sp>
      <p:sp>
        <p:nvSpPr>
          <p:cNvPr id="1033" name="正方形/長方形 1032">
            <a:extLst>
              <a:ext uri="{FF2B5EF4-FFF2-40B4-BE49-F238E27FC236}">
                <a16:creationId xmlns:a16="http://schemas.microsoft.com/office/drawing/2014/main" id="{E1793DFC-A820-0CE6-3CD6-071443D52DEF}"/>
              </a:ext>
            </a:extLst>
          </p:cNvPr>
          <p:cNvSpPr/>
          <p:nvPr/>
        </p:nvSpPr>
        <p:spPr>
          <a:xfrm>
            <a:off x="4819774" y="1775470"/>
            <a:ext cx="3379327" cy="289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内容</a:t>
            </a:r>
            <a:endParaRPr kumimoji="1" lang="ja-JP" altLang="en-US"/>
          </a:p>
        </p:txBody>
      </p:sp>
      <p:sp>
        <p:nvSpPr>
          <p:cNvPr id="1034" name="正方形/長方形 1033">
            <a:extLst>
              <a:ext uri="{FF2B5EF4-FFF2-40B4-BE49-F238E27FC236}">
                <a16:creationId xmlns:a16="http://schemas.microsoft.com/office/drawing/2014/main" id="{08EC45B5-AB72-0CEA-3063-EE84270E7E9D}"/>
              </a:ext>
            </a:extLst>
          </p:cNvPr>
          <p:cNvSpPr/>
          <p:nvPr/>
        </p:nvSpPr>
        <p:spPr>
          <a:xfrm>
            <a:off x="4819774" y="2122760"/>
            <a:ext cx="3379326" cy="16072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tx1">
                    <a:lumMod val="75000"/>
                  </a:schemeClr>
                </a:solidFill>
              </a:rPr>
              <a:t>楽天トラベル</a:t>
            </a:r>
            <a:r>
              <a:rPr kumimoji="1" lang="en-US" altLang="ja-JP" sz="1600">
                <a:solidFill>
                  <a:schemeClr val="tx1">
                    <a:lumMod val="75000"/>
                  </a:schemeClr>
                </a:solidFill>
              </a:rPr>
              <a:t>API</a:t>
            </a:r>
            <a:r>
              <a:rPr kumimoji="1" lang="ja-JP" altLang="en-US" sz="1600">
                <a:solidFill>
                  <a:schemeClr val="tx1">
                    <a:lumMod val="75000"/>
                  </a:schemeClr>
                </a:solidFill>
              </a:rPr>
              <a:t>を例に、</a:t>
            </a:r>
            <a:r>
              <a:rPr kumimoji="1" lang="en-US" altLang="ja-JP" sz="1600">
                <a:solidFill>
                  <a:schemeClr val="tx1">
                    <a:lumMod val="75000"/>
                  </a:schemeClr>
                </a:solidFill>
              </a:rPr>
              <a:t>WebAPI</a:t>
            </a:r>
            <a:r>
              <a:rPr kumimoji="1" lang="ja-JP" altLang="en-US" sz="1600">
                <a:solidFill>
                  <a:schemeClr val="tx1">
                    <a:lumMod val="75000"/>
                  </a:schemeClr>
                </a:solidFill>
              </a:rPr>
              <a:t>の使い方を学ぶ</a:t>
            </a:r>
          </a:p>
        </p:txBody>
      </p:sp>
      <p:sp>
        <p:nvSpPr>
          <p:cNvPr id="1035" name="正方形/長方形 1034">
            <a:extLst>
              <a:ext uri="{FF2B5EF4-FFF2-40B4-BE49-F238E27FC236}">
                <a16:creationId xmlns:a16="http://schemas.microsoft.com/office/drawing/2014/main" id="{B9C4BEC4-E64D-B285-D40B-679AC4B309D2}"/>
              </a:ext>
            </a:extLst>
          </p:cNvPr>
          <p:cNvSpPr/>
          <p:nvPr/>
        </p:nvSpPr>
        <p:spPr>
          <a:xfrm>
            <a:off x="8294457" y="3829051"/>
            <a:ext cx="3562579" cy="153154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ja-JP" altLang="en-US" sz="1600" b="1">
                <a:solidFill>
                  <a:schemeClr val="tx1">
                    <a:lumMod val="75000"/>
                  </a:schemeClr>
                </a:solidFill>
              </a:rPr>
              <a:t>スクレイピング技術を利用し、サービスからデータを取得する</a:t>
            </a:r>
            <a:endParaRPr kumimoji="1" lang="en-US" altLang="ja-JP" sz="1600" b="1">
              <a:solidFill>
                <a:schemeClr val="tx1">
                  <a:lumMod val="75000"/>
                </a:schemeClr>
              </a:solidFill>
            </a:endParaRPr>
          </a:p>
          <a:p>
            <a:pPr marL="285750" indent="-285750">
              <a:buFont typeface="Arial" panose="020B0604020202020204" pitchFamily="34" charset="0"/>
              <a:buChar char="•"/>
            </a:pPr>
            <a:r>
              <a:rPr lang="ja-JP" altLang="en-US" sz="1600">
                <a:solidFill>
                  <a:schemeClr val="tx1">
                    <a:lumMod val="75000"/>
                  </a:schemeClr>
                </a:solidFill>
              </a:rPr>
              <a:t>説明</a:t>
            </a:r>
            <a:r>
              <a:rPr kumimoji="1" lang="ja-JP" altLang="en-US" sz="1600">
                <a:solidFill>
                  <a:schemeClr val="tx1">
                    <a:lumMod val="75000"/>
                  </a:schemeClr>
                </a:solidFill>
              </a:rPr>
              <a:t>のファイルを進める</a:t>
            </a:r>
            <a:endParaRPr lang="en-US" altLang="ja-JP" sz="1600">
              <a:solidFill>
                <a:schemeClr val="tx1">
                  <a:lumMod val="75000"/>
                </a:schemeClr>
              </a:solidFill>
            </a:endParaRPr>
          </a:p>
          <a:p>
            <a:pPr marL="285750" indent="-285750">
              <a:buFont typeface="Arial" panose="020B0604020202020204" pitchFamily="34" charset="0"/>
              <a:buChar char="•"/>
            </a:pPr>
            <a:r>
              <a:rPr kumimoji="1" lang="ja-JP" altLang="en-US" sz="1600">
                <a:solidFill>
                  <a:schemeClr val="tx1">
                    <a:lumMod val="75000"/>
                  </a:schemeClr>
                </a:solidFill>
              </a:rPr>
              <a:t>演習のファイルを進める</a:t>
            </a:r>
            <a:endParaRPr kumimoji="1" lang="en-US" altLang="ja-JP" sz="1600">
              <a:solidFill>
                <a:schemeClr val="tx1">
                  <a:lumMod val="75000"/>
                </a:schemeClr>
              </a:solidFill>
            </a:endParaRPr>
          </a:p>
          <a:p>
            <a:pPr marL="285750" indent="-285750">
              <a:buFont typeface="Arial" panose="020B0604020202020204" pitchFamily="34" charset="0"/>
              <a:buChar char="•"/>
            </a:pPr>
            <a:r>
              <a:rPr kumimoji="1" lang="ja-JP" altLang="en-US" sz="1600">
                <a:solidFill>
                  <a:schemeClr val="tx1">
                    <a:lumMod val="75000"/>
                  </a:schemeClr>
                </a:solidFill>
              </a:rPr>
              <a:t>回答に窮したら解答のファイルを参照</a:t>
            </a:r>
          </a:p>
        </p:txBody>
      </p:sp>
      <p:sp>
        <p:nvSpPr>
          <p:cNvPr id="1036" name="正方形/長方形 1035">
            <a:extLst>
              <a:ext uri="{FF2B5EF4-FFF2-40B4-BE49-F238E27FC236}">
                <a16:creationId xmlns:a16="http://schemas.microsoft.com/office/drawing/2014/main" id="{4E09413F-6B2B-7BA0-8A3B-C6D1480E7F5C}"/>
              </a:ext>
            </a:extLst>
          </p:cNvPr>
          <p:cNvSpPr/>
          <p:nvPr/>
        </p:nvSpPr>
        <p:spPr>
          <a:xfrm>
            <a:off x="4819774" y="3829051"/>
            <a:ext cx="3379326" cy="153154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tx1">
                    <a:lumMod val="75000"/>
                  </a:schemeClr>
                </a:solidFill>
              </a:rPr>
              <a:t>楽天トラベルのサイトを例に、</a:t>
            </a:r>
            <a:r>
              <a:rPr kumimoji="1" lang="en-US" altLang="ja-JP" sz="1600">
                <a:solidFill>
                  <a:schemeClr val="tx1">
                    <a:lumMod val="75000"/>
                  </a:schemeClr>
                </a:solidFill>
              </a:rPr>
              <a:t>Web</a:t>
            </a:r>
            <a:r>
              <a:rPr kumimoji="1" lang="ja-JP" altLang="en-US" sz="1600">
                <a:solidFill>
                  <a:schemeClr val="tx1">
                    <a:lumMod val="75000"/>
                  </a:schemeClr>
                </a:solidFill>
              </a:rPr>
              <a:t>スクレイピングの技法を学ぶ</a:t>
            </a:r>
          </a:p>
        </p:txBody>
      </p:sp>
      <p:sp>
        <p:nvSpPr>
          <p:cNvPr id="1037" name="正方形/長方形 1036">
            <a:extLst>
              <a:ext uri="{FF2B5EF4-FFF2-40B4-BE49-F238E27FC236}">
                <a16:creationId xmlns:a16="http://schemas.microsoft.com/office/drawing/2014/main" id="{9EB2F409-28CC-12B1-3060-66B8E1060C3C}"/>
              </a:ext>
            </a:extLst>
          </p:cNvPr>
          <p:cNvSpPr/>
          <p:nvPr/>
        </p:nvSpPr>
        <p:spPr>
          <a:xfrm>
            <a:off x="8294457" y="5435791"/>
            <a:ext cx="3562579" cy="121334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ja-JP" altLang="en-US" sz="1600" b="1">
                <a:solidFill>
                  <a:schemeClr val="tx1">
                    <a:lumMod val="75000"/>
                  </a:schemeClr>
                </a:solidFill>
              </a:rPr>
              <a:t>定期実行処理とスプレッドシートへのデータ蓄積を行う</a:t>
            </a:r>
            <a:endParaRPr kumimoji="1" lang="en-US" altLang="ja-JP" sz="1600" b="1">
              <a:solidFill>
                <a:schemeClr val="tx1">
                  <a:lumMod val="75000"/>
                </a:schemeClr>
              </a:solidFill>
            </a:endParaRPr>
          </a:p>
          <a:p>
            <a:pPr marL="285750" indent="-285750">
              <a:buFont typeface="Arial" panose="020B0604020202020204" pitchFamily="34" charset="0"/>
              <a:buChar char="•"/>
            </a:pPr>
            <a:r>
              <a:rPr kumimoji="1" lang="ja-JP" altLang="en-US" sz="1600">
                <a:solidFill>
                  <a:schemeClr val="tx1">
                    <a:lumMod val="75000"/>
                  </a:schemeClr>
                </a:solidFill>
              </a:rPr>
              <a:t>演習のファイルを進める</a:t>
            </a:r>
            <a:endParaRPr kumimoji="1" lang="en-US" altLang="ja-JP" sz="1600">
              <a:solidFill>
                <a:schemeClr val="tx1">
                  <a:lumMod val="75000"/>
                </a:schemeClr>
              </a:solidFill>
            </a:endParaRPr>
          </a:p>
          <a:p>
            <a:pPr marL="285750" indent="-285750">
              <a:buFont typeface="Arial" panose="020B0604020202020204" pitchFamily="34" charset="0"/>
              <a:buChar char="•"/>
            </a:pPr>
            <a:r>
              <a:rPr kumimoji="1" lang="ja-JP" altLang="en-US" sz="1600">
                <a:solidFill>
                  <a:schemeClr val="tx1">
                    <a:lumMod val="75000"/>
                  </a:schemeClr>
                </a:solidFill>
              </a:rPr>
              <a:t>回答に窮したら解答のファイルを参照</a:t>
            </a:r>
          </a:p>
        </p:txBody>
      </p:sp>
      <p:sp>
        <p:nvSpPr>
          <p:cNvPr id="1038" name="正方形/長方形 1037">
            <a:extLst>
              <a:ext uri="{FF2B5EF4-FFF2-40B4-BE49-F238E27FC236}">
                <a16:creationId xmlns:a16="http://schemas.microsoft.com/office/drawing/2014/main" id="{BF89F645-F992-B65C-9F28-51EDBE9CEC53}"/>
              </a:ext>
            </a:extLst>
          </p:cNvPr>
          <p:cNvSpPr/>
          <p:nvPr/>
        </p:nvSpPr>
        <p:spPr>
          <a:xfrm>
            <a:off x="4819774" y="5435791"/>
            <a:ext cx="3379326" cy="121334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tx1">
                    <a:lumMod val="75000"/>
                  </a:schemeClr>
                </a:solidFill>
              </a:rPr>
              <a:t>スクレイピング機能をバッチ実行し、定期的にデータを取得してスプレッドシートに蓄積する方法を学ぶ</a:t>
            </a:r>
          </a:p>
        </p:txBody>
      </p:sp>
      <p:grpSp>
        <p:nvGrpSpPr>
          <p:cNvPr id="7" name="グループ化 6">
            <a:extLst>
              <a:ext uri="{FF2B5EF4-FFF2-40B4-BE49-F238E27FC236}">
                <a16:creationId xmlns:a16="http://schemas.microsoft.com/office/drawing/2014/main" id="{9BA0BFFD-74B3-51F2-F8DF-707CF9625B54}"/>
              </a:ext>
            </a:extLst>
          </p:cNvPr>
          <p:cNvGrpSpPr/>
          <p:nvPr/>
        </p:nvGrpSpPr>
        <p:grpSpPr>
          <a:xfrm>
            <a:off x="1363899" y="3261176"/>
            <a:ext cx="3311228" cy="468832"/>
            <a:chOff x="4010025" y="2410624"/>
            <a:chExt cx="3969072" cy="561975"/>
          </a:xfrm>
        </p:grpSpPr>
        <p:pic>
          <p:nvPicPr>
            <p:cNvPr id="8" name="グラフィックス 7" descr="ドキュメント 単色塗りつぶし">
              <a:extLst>
                <a:ext uri="{FF2B5EF4-FFF2-40B4-BE49-F238E27FC236}">
                  <a16:creationId xmlns:a16="http://schemas.microsoft.com/office/drawing/2014/main" id="{0323CE1E-782C-228D-0125-23465F20AA6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10025" y="2410624"/>
              <a:ext cx="561975" cy="561975"/>
            </a:xfrm>
            <a:prstGeom prst="rect">
              <a:avLst/>
            </a:prstGeom>
          </p:spPr>
        </p:pic>
        <p:sp>
          <p:nvSpPr>
            <p:cNvPr id="20" name="テキスト ボックス 19">
              <a:extLst>
                <a:ext uri="{FF2B5EF4-FFF2-40B4-BE49-F238E27FC236}">
                  <a16:creationId xmlns:a16="http://schemas.microsoft.com/office/drawing/2014/main" id="{60B0FA10-C02E-CBEB-ED51-D6E80F7F1CD6}"/>
                </a:ext>
              </a:extLst>
            </p:cNvPr>
            <p:cNvSpPr txBox="1"/>
            <p:nvPr/>
          </p:nvSpPr>
          <p:spPr>
            <a:xfrm>
              <a:off x="4457465" y="2522335"/>
              <a:ext cx="3521632" cy="332030"/>
            </a:xfrm>
            <a:prstGeom prst="rect">
              <a:avLst/>
            </a:prstGeom>
            <a:noFill/>
          </p:spPr>
          <p:txBody>
            <a:bodyPr wrap="square" rtlCol="0">
              <a:spAutoFit/>
            </a:bodyPr>
            <a:lstStyle/>
            <a:p>
              <a:r>
                <a:rPr kumimoji="1" lang="en-US" altLang="ja-JP" sz="1200"/>
                <a:t>2a_2_</a:t>
              </a:r>
              <a:r>
                <a:rPr kumimoji="1" lang="ja-JP" altLang="en-US" sz="1200"/>
                <a:t>解答</a:t>
              </a:r>
              <a:r>
                <a:rPr kumimoji="1" lang="en-US" altLang="ja-JP" sz="1200"/>
                <a:t>_</a:t>
              </a:r>
              <a:r>
                <a:rPr kumimoji="1" lang="ja-JP" altLang="en-US" sz="1200"/>
                <a:t>楽天トラベル</a:t>
              </a:r>
              <a:r>
                <a:rPr kumimoji="1" lang="en-US" altLang="ja-JP" sz="1200"/>
                <a:t>API ver7.ipynb</a:t>
              </a:r>
              <a:endParaRPr kumimoji="1" lang="ja-JP" altLang="en-US" sz="1200"/>
            </a:p>
          </p:txBody>
        </p:sp>
      </p:grpSp>
      <p:cxnSp>
        <p:nvCxnSpPr>
          <p:cNvPr id="25" name="直線コネクタ 24">
            <a:extLst>
              <a:ext uri="{FF2B5EF4-FFF2-40B4-BE49-F238E27FC236}">
                <a16:creationId xmlns:a16="http://schemas.microsoft.com/office/drawing/2014/main" id="{ADA72FD8-DFDA-ED87-2324-E61CCB5745DF}"/>
              </a:ext>
            </a:extLst>
          </p:cNvPr>
          <p:cNvCxnSpPr>
            <a:cxnSpLocks/>
            <a:stCxn id="8" idx="1"/>
          </p:cNvCxnSpPr>
          <p:nvPr/>
        </p:nvCxnSpPr>
        <p:spPr>
          <a:xfrm flipH="1">
            <a:off x="1282320" y="3495592"/>
            <a:ext cx="81579"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342E260B-93AC-7F1C-4042-BAF2CEF2C9BF}"/>
              </a:ext>
            </a:extLst>
          </p:cNvPr>
          <p:cNvGrpSpPr/>
          <p:nvPr/>
        </p:nvGrpSpPr>
        <p:grpSpPr>
          <a:xfrm>
            <a:off x="1363899" y="4968977"/>
            <a:ext cx="3360517" cy="468832"/>
            <a:chOff x="4010025" y="2410624"/>
            <a:chExt cx="4028153" cy="561975"/>
          </a:xfrm>
        </p:grpSpPr>
        <p:pic>
          <p:nvPicPr>
            <p:cNvPr id="50" name="グラフィックス 49" descr="ドキュメント 単色塗りつぶし">
              <a:extLst>
                <a:ext uri="{FF2B5EF4-FFF2-40B4-BE49-F238E27FC236}">
                  <a16:creationId xmlns:a16="http://schemas.microsoft.com/office/drawing/2014/main" id="{DFB31F60-12CD-240B-3264-EB50448CDF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10025" y="2410624"/>
              <a:ext cx="561975" cy="561975"/>
            </a:xfrm>
            <a:prstGeom prst="rect">
              <a:avLst/>
            </a:prstGeom>
          </p:spPr>
        </p:pic>
        <p:sp>
          <p:nvSpPr>
            <p:cNvPr id="51" name="テキスト ボックス 50">
              <a:extLst>
                <a:ext uri="{FF2B5EF4-FFF2-40B4-BE49-F238E27FC236}">
                  <a16:creationId xmlns:a16="http://schemas.microsoft.com/office/drawing/2014/main" id="{07B1B4FA-DD97-BF4D-1DC2-90020CCB3B67}"/>
                </a:ext>
              </a:extLst>
            </p:cNvPr>
            <p:cNvSpPr txBox="1"/>
            <p:nvPr/>
          </p:nvSpPr>
          <p:spPr>
            <a:xfrm>
              <a:off x="4457465" y="2522335"/>
              <a:ext cx="3580713" cy="332030"/>
            </a:xfrm>
            <a:prstGeom prst="rect">
              <a:avLst/>
            </a:prstGeom>
            <a:noFill/>
          </p:spPr>
          <p:txBody>
            <a:bodyPr wrap="square" rtlCol="0">
              <a:spAutoFit/>
            </a:bodyPr>
            <a:lstStyle/>
            <a:p>
              <a:r>
                <a:rPr kumimoji="1" lang="en-US" altLang="ja-JP" sz="1200"/>
                <a:t>2b_2_</a:t>
              </a:r>
              <a:r>
                <a:rPr kumimoji="1" lang="ja-JP" altLang="en-US" sz="1200"/>
                <a:t>解答</a:t>
              </a:r>
              <a:r>
                <a:rPr kumimoji="1" lang="en-US" altLang="ja-JP" sz="1200"/>
                <a:t>_</a:t>
              </a:r>
              <a:r>
                <a:rPr kumimoji="1" lang="ja-JP" altLang="en-US" sz="1200"/>
                <a:t>楽天スクレイピング</a:t>
              </a:r>
              <a:r>
                <a:rPr kumimoji="1" lang="en-US" altLang="ja-JP" sz="1200"/>
                <a:t>ver7.ipynb</a:t>
              </a:r>
              <a:endParaRPr kumimoji="1" lang="ja-JP" altLang="en-US" sz="1200"/>
            </a:p>
          </p:txBody>
        </p:sp>
      </p:grpSp>
      <p:cxnSp>
        <p:nvCxnSpPr>
          <p:cNvPr id="53" name="直線コネクタ 52">
            <a:extLst>
              <a:ext uri="{FF2B5EF4-FFF2-40B4-BE49-F238E27FC236}">
                <a16:creationId xmlns:a16="http://schemas.microsoft.com/office/drawing/2014/main" id="{5F660D65-8739-A4DB-7967-ADCB9192A7D8}"/>
              </a:ext>
            </a:extLst>
          </p:cNvPr>
          <p:cNvCxnSpPr>
            <a:cxnSpLocks/>
            <a:stCxn id="50" idx="1"/>
          </p:cNvCxnSpPr>
          <p:nvPr/>
        </p:nvCxnSpPr>
        <p:spPr>
          <a:xfrm flipH="1">
            <a:off x="1287700" y="5203393"/>
            <a:ext cx="76199"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7F3FA22A-6FBF-37FD-409A-942B5E99E041}"/>
              </a:ext>
            </a:extLst>
          </p:cNvPr>
          <p:cNvSpPr/>
          <p:nvPr/>
        </p:nvSpPr>
        <p:spPr>
          <a:xfrm>
            <a:off x="4819774" y="1775470"/>
            <a:ext cx="7037262" cy="487367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600">
              <a:solidFill>
                <a:schemeClr val="tx1">
                  <a:lumMod val="75000"/>
                </a:schemeClr>
              </a:solidFill>
            </a:endParaRPr>
          </a:p>
        </p:txBody>
      </p:sp>
      <p:sp>
        <p:nvSpPr>
          <p:cNvPr id="47" name="正方形/長方形 46">
            <a:extLst>
              <a:ext uri="{FF2B5EF4-FFF2-40B4-BE49-F238E27FC236}">
                <a16:creationId xmlns:a16="http://schemas.microsoft.com/office/drawing/2014/main" id="{53E6AC9C-92B2-95E7-0136-19F1A67BFBB0}"/>
              </a:ext>
            </a:extLst>
          </p:cNvPr>
          <p:cNvSpPr/>
          <p:nvPr/>
        </p:nvSpPr>
        <p:spPr>
          <a:xfrm>
            <a:off x="2247899" y="3354372"/>
            <a:ext cx="390525" cy="262467"/>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6ED9C1F7-121C-A35C-CCF2-38E7ABCF8615}"/>
              </a:ext>
            </a:extLst>
          </p:cNvPr>
          <p:cNvSpPr/>
          <p:nvPr/>
        </p:nvSpPr>
        <p:spPr>
          <a:xfrm>
            <a:off x="2247899" y="2907685"/>
            <a:ext cx="390525" cy="262467"/>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05C6B9DA-FAC2-7136-95AC-0D13338DE139}"/>
              </a:ext>
            </a:extLst>
          </p:cNvPr>
          <p:cNvSpPr/>
          <p:nvPr/>
        </p:nvSpPr>
        <p:spPr>
          <a:xfrm>
            <a:off x="2247899" y="5071034"/>
            <a:ext cx="390525" cy="262467"/>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69A2AC5E-9D4E-1AE8-B61A-D3F032AFD2B4}"/>
              </a:ext>
            </a:extLst>
          </p:cNvPr>
          <p:cNvSpPr/>
          <p:nvPr/>
        </p:nvSpPr>
        <p:spPr>
          <a:xfrm>
            <a:off x="2247899" y="4624347"/>
            <a:ext cx="390525" cy="262467"/>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a:extLst>
              <a:ext uri="{FF2B5EF4-FFF2-40B4-BE49-F238E27FC236}">
                <a16:creationId xmlns:a16="http://schemas.microsoft.com/office/drawing/2014/main" id="{F6364E7E-66E0-B536-B934-E11643B0D14C}"/>
              </a:ext>
            </a:extLst>
          </p:cNvPr>
          <p:cNvSpPr/>
          <p:nvPr/>
        </p:nvSpPr>
        <p:spPr>
          <a:xfrm>
            <a:off x="2052636" y="6310657"/>
            <a:ext cx="390525" cy="262467"/>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a:extLst>
              <a:ext uri="{FF2B5EF4-FFF2-40B4-BE49-F238E27FC236}">
                <a16:creationId xmlns:a16="http://schemas.microsoft.com/office/drawing/2014/main" id="{FB95410F-5814-4BEE-0906-527DE16F1170}"/>
              </a:ext>
            </a:extLst>
          </p:cNvPr>
          <p:cNvSpPr/>
          <p:nvPr/>
        </p:nvSpPr>
        <p:spPr>
          <a:xfrm>
            <a:off x="2052636" y="5863970"/>
            <a:ext cx="390525" cy="262467"/>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 name="直線矢印コネクタ 57">
            <a:extLst>
              <a:ext uri="{FF2B5EF4-FFF2-40B4-BE49-F238E27FC236}">
                <a16:creationId xmlns:a16="http://schemas.microsoft.com/office/drawing/2014/main" id="{7028AA1C-BB25-D9B7-7941-E18342710BE8}"/>
              </a:ext>
            </a:extLst>
          </p:cNvPr>
          <p:cNvCxnSpPr>
            <a:cxnSpLocks/>
            <a:stCxn id="47" idx="0"/>
            <a:endCxn id="48" idx="2"/>
          </p:cNvCxnSpPr>
          <p:nvPr/>
        </p:nvCxnSpPr>
        <p:spPr>
          <a:xfrm flipV="1">
            <a:off x="2443162" y="3170152"/>
            <a:ext cx="0" cy="18422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E6315FF1-71C6-6AFC-2CF5-4588B9348E7F}"/>
              </a:ext>
            </a:extLst>
          </p:cNvPr>
          <p:cNvCxnSpPr>
            <a:cxnSpLocks/>
            <a:stCxn id="52" idx="0"/>
            <a:endCxn id="54" idx="2"/>
          </p:cNvCxnSpPr>
          <p:nvPr/>
        </p:nvCxnSpPr>
        <p:spPr>
          <a:xfrm flipV="1">
            <a:off x="2443162" y="4886814"/>
            <a:ext cx="0" cy="18422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41" name="直線矢印コネクタ 1040">
            <a:extLst>
              <a:ext uri="{FF2B5EF4-FFF2-40B4-BE49-F238E27FC236}">
                <a16:creationId xmlns:a16="http://schemas.microsoft.com/office/drawing/2014/main" id="{DF6981E1-6F3B-670F-C65C-6259B34C6BE8}"/>
              </a:ext>
            </a:extLst>
          </p:cNvPr>
          <p:cNvCxnSpPr>
            <a:cxnSpLocks/>
            <a:endCxn id="56" idx="2"/>
          </p:cNvCxnSpPr>
          <p:nvPr/>
        </p:nvCxnSpPr>
        <p:spPr>
          <a:xfrm flipV="1">
            <a:off x="2247899" y="6126437"/>
            <a:ext cx="0" cy="16649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45" name="吹き出し: 線 (枠付き、強調線付き) 1044">
            <a:extLst>
              <a:ext uri="{FF2B5EF4-FFF2-40B4-BE49-F238E27FC236}">
                <a16:creationId xmlns:a16="http://schemas.microsoft.com/office/drawing/2014/main" id="{884CB931-2EF2-F6A0-10ED-376DD58B6452}"/>
              </a:ext>
            </a:extLst>
          </p:cNvPr>
          <p:cNvSpPr/>
          <p:nvPr/>
        </p:nvSpPr>
        <p:spPr>
          <a:xfrm>
            <a:off x="4724416" y="1939796"/>
            <a:ext cx="3630550" cy="1169823"/>
          </a:xfrm>
          <a:prstGeom prst="accentBorderCallout1">
            <a:avLst>
              <a:gd name="adj1" fmla="val 21193"/>
              <a:gd name="adj2" fmla="val -2824"/>
              <a:gd name="adj3" fmla="val 89702"/>
              <a:gd name="adj4" fmla="val -56436"/>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kumimoji="1" lang="ja-JP" altLang="en-US" sz="1200">
                <a:solidFill>
                  <a:schemeClr val="tx1">
                    <a:lumMod val="75000"/>
                  </a:schemeClr>
                </a:solidFill>
              </a:rPr>
              <a:t>「</a:t>
            </a:r>
            <a:r>
              <a:rPr kumimoji="1" lang="en-US" altLang="ja-JP" sz="1200">
                <a:solidFill>
                  <a:schemeClr val="tx1">
                    <a:lumMod val="75000"/>
                  </a:schemeClr>
                </a:solidFill>
              </a:rPr>
              <a:t>%_</a:t>
            </a:r>
            <a:r>
              <a:rPr kumimoji="1" lang="ja-JP" altLang="en-US" sz="1200">
                <a:solidFill>
                  <a:schemeClr val="tx1">
                    <a:lumMod val="75000"/>
                  </a:schemeClr>
                </a:solidFill>
              </a:rPr>
              <a:t>演習</a:t>
            </a:r>
            <a:r>
              <a:rPr kumimoji="1" lang="en-US" altLang="ja-JP" sz="1200">
                <a:solidFill>
                  <a:schemeClr val="tx1">
                    <a:lumMod val="75000"/>
                  </a:schemeClr>
                </a:solidFill>
              </a:rPr>
              <a:t>_%</a:t>
            </a:r>
            <a:r>
              <a:rPr kumimoji="1" lang="ja-JP" altLang="en-US" sz="1200">
                <a:solidFill>
                  <a:schemeClr val="tx1">
                    <a:lumMod val="75000"/>
                  </a:schemeClr>
                </a:solidFill>
              </a:rPr>
              <a:t>」のファイルと「「</a:t>
            </a:r>
            <a:r>
              <a:rPr kumimoji="1" lang="en-US" altLang="ja-JP" sz="1200">
                <a:solidFill>
                  <a:schemeClr val="tx1">
                    <a:lumMod val="75000"/>
                  </a:schemeClr>
                </a:solidFill>
              </a:rPr>
              <a:t>%_</a:t>
            </a:r>
            <a:r>
              <a:rPr lang="ja-JP" altLang="en-US" sz="1200">
                <a:solidFill>
                  <a:schemeClr val="tx1">
                    <a:lumMod val="75000"/>
                  </a:schemeClr>
                </a:solidFill>
              </a:rPr>
              <a:t>解答</a:t>
            </a:r>
            <a:r>
              <a:rPr kumimoji="1" lang="en-US" altLang="ja-JP" sz="1200">
                <a:solidFill>
                  <a:schemeClr val="tx1">
                    <a:lumMod val="75000"/>
                  </a:schemeClr>
                </a:solidFill>
              </a:rPr>
              <a:t>_%</a:t>
            </a:r>
            <a:r>
              <a:rPr kumimoji="1" lang="ja-JP" altLang="en-US" sz="1200">
                <a:solidFill>
                  <a:schemeClr val="tx1">
                    <a:lumMod val="75000"/>
                  </a:schemeClr>
                </a:solidFill>
              </a:rPr>
              <a:t>」のファイルは対応しており、演習ファイルにて穴抜きになっているコード部分が解答ファイルでは補完されている。</a:t>
            </a:r>
            <a:endParaRPr kumimoji="1" lang="en-US" altLang="ja-JP" sz="1200">
              <a:solidFill>
                <a:schemeClr val="tx1">
                  <a:lumMod val="75000"/>
                </a:schemeClr>
              </a:solidFill>
            </a:endParaRPr>
          </a:p>
          <a:p>
            <a:r>
              <a:rPr lang="ja-JP" altLang="en-US" sz="1200">
                <a:solidFill>
                  <a:schemeClr val="tx1">
                    <a:lumMod val="75000"/>
                  </a:schemeClr>
                </a:solidFill>
              </a:rPr>
              <a:t>演習ファイルのみで進めることが難しい場合、解答ファイルのコードを確認し、理解することが望ましい。</a:t>
            </a:r>
            <a:r>
              <a:rPr kumimoji="1" lang="ja-JP" altLang="en-US" sz="1200">
                <a:solidFill>
                  <a:schemeClr val="tx1">
                    <a:lumMod val="75000"/>
                  </a:schemeClr>
                </a:solidFill>
              </a:rPr>
              <a:t> </a:t>
            </a:r>
          </a:p>
        </p:txBody>
      </p:sp>
      <p:cxnSp>
        <p:nvCxnSpPr>
          <p:cNvPr id="1048" name="直線コネクタ 1047">
            <a:extLst>
              <a:ext uri="{FF2B5EF4-FFF2-40B4-BE49-F238E27FC236}">
                <a16:creationId xmlns:a16="http://schemas.microsoft.com/office/drawing/2014/main" id="{C946B18D-68AE-D0CA-1073-D908C9241D0D}"/>
              </a:ext>
            </a:extLst>
          </p:cNvPr>
          <p:cNvCxnSpPr>
            <a:cxnSpLocks/>
          </p:cNvCxnSpPr>
          <p:nvPr/>
        </p:nvCxnSpPr>
        <p:spPr>
          <a:xfrm flipH="1">
            <a:off x="2638424" y="2206455"/>
            <a:ext cx="1962151" cy="2557803"/>
          </a:xfrm>
          <a:prstGeom prst="line">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cxnSp>
      <p:cxnSp>
        <p:nvCxnSpPr>
          <p:cNvPr id="1050" name="直線コネクタ 1049">
            <a:extLst>
              <a:ext uri="{FF2B5EF4-FFF2-40B4-BE49-F238E27FC236}">
                <a16:creationId xmlns:a16="http://schemas.microsoft.com/office/drawing/2014/main" id="{396082AB-25D1-F561-2402-03ED3ABB74DE}"/>
              </a:ext>
            </a:extLst>
          </p:cNvPr>
          <p:cNvCxnSpPr>
            <a:cxnSpLocks/>
          </p:cNvCxnSpPr>
          <p:nvPr/>
        </p:nvCxnSpPr>
        <p:spPr>
          <a:xfrm flipH="1">
            <a:off x="2459669" y="2203734"/>
            <a:ext cx="2152882" cy="3946173"/>
          </a:xfrm>
          <a:prstGeom prst="line">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691705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CF63DA-6288-45F4-D1E8-7BAB2F87FF5A}"/>
              </a:ext>
            </a:extLst>
          </p:cNvPr>
          <p:cNvSpPr>
            <a:spLocks noGrp="1"/>
          </p:cNvSpPr>
          <p:nvPr>
            <p:ph type="title"/>
          </p:nvPr>
        </p:nvSpPr>
        <p:spPr/>
        <p:txBody>
          <a:bodyPr/>
          <a:lstStyle/>
          <a:p>
            <a:r>
              <a:rPr kumimoji="1" lang="ja-JP" altLang="en-US"/>
              <a:t>「</a:t>
            </a:r>
            <a:r>
              <a:rPr kumimoji="1" lang="en-US" altLang="ja-JP"/>
              <a:t>3web</a:t>
            </a:r>
            <a:r>
              <a:rPr kumimoji="1" lang="ja-JP" altLang="en-US"/>
              <a:t>アプリ作成」の進め方</a:t>
            </a:r>
          </a:p>
        </p:txBody>
      </p:sp>
      <p:sp>
        <p:nvSpPr>
          <p:cNvPr id="3" name="スライド番号プレースホルダー 2">
            <a:extLst>
              <a:ext uri="{FF2B5EF4-FFF2-40B4-BE49-F238E27FC236}">
                <a16:creationId xmlns:a16="http://schemas.microsoft.com/office/drawing/2014/main" id="{B27AC58C-3972-706A-44CC-DD0E53DF8E03}"/>
              </a:ext>
            </a:extLst>
          </p:cNvPr>
          <p:cNvSpPr>
            <a:spLocks noGrp="1"/>
          </p:cNvSpPr>
          <p:nvPr>
            <p:ph type="sldNum" sz="quarter" idx="12"/>
          </p:nvPr>
        </p:nvSpPr>
        <p:spPr/>
        <p:txBody>
          <a:bodyPr/>
          <a:lstStyle/>
          <a:p>
            <a:fld id="{2D47C981-C9AC-4FB6-BDCE-186A5C2BF050}" type="slidenum">
              <a:rPr kumimoji="1" lang="ja-JP" altLang="en-US" smtClean="0"/>
              <a:t>18</a:t>
            </a:fld>
            <a:endParaRPr kumimoji="1" lang="ja-JP" altLang="en-US"/>
          </a:p>
        </p:txBody>
      </p:sp>
      <p:sp>
        <p:nvSpPr>
          <p:cNvPr id="4" name="テキスト プレースホルダー 3">
            <a:extLst>
              <a:ext uri="{FF2B5EF4-FFF2-40B4-BE49-F238E27FC236}">
                <a16:creationId xmlns:a16="http://schemas.microsoft.com/office/drawing/2014/main" id="{0F02D118-6777-D0D9-6261-2978C1E78EF2}"/>
              </a:ext>
            </a:extLst>
          </p:cNvPr>
          <p:cNvSpPr>
            <a:spLocks noGrp="1"/>
          </p:cNvSpPr>
          <p:nvPr>
            <p:ph type="body" sz="quarter" idx="13"/>
          </p:nvPr>
        </p:nvSpPr>
        <p:spPr/>
        <p:txBody>
          <a:bodyPr>
            <a:normAutofit/>
          </a:bodyPr>
          <a:lstStyle/>
          <a:p>
            <a:r>
              <a:rPr lang="en-US" altLang="ja-JP"/>
              <a:t>w</a:t>
            </a:r>
            <a:r>
              <a:rPr kumimoji="1" lang="en-US" altLang="ja-JP"/>
              <a:t>eb_ver6-1~6-3</a:t>
            </a:r>
            <a:r>
              <a:rPr kumimoji="1" lang="ja-JP" altLang="en-US"/>
              <a:t>記載の通りに演習を進める</a:t>
            </a:r>
          </a:p>
        </p:txBody>
      </p:sp>
      <p:sp>
        <p:nvSpPr>
          <p:cNvPr id="5" name="テキスト プレースホルダー 4">
            <a:extLst>
              <a:ext uri="{FF2B5EF4-FFF2-40B4-BE49-F238E27FC236}">
                <a16:creationId xmlns:a16="http://schemas.microsoft.com/office/drawing/2014/main" id="{0E640906-80A6-5C7C-F744-B331519EB579}"/>
              </a:ext>
            </a:extLst>
          </p:cNvPr>
          <p:cNvSpPr>
            <a:spLocks noGrp="1"/>
          </p:cNvSpPr>
          <p:nvPr>
            <p:ph type="body" sz="quarter" idx="14"/>
          </p:nvPr>
        </p:nvSpPr>
        <p:spPr/>
        <p:txBody>
          <a:bodyPr/>
          <a:lstStyle/>
          <a:p>
            <a:r>
              <a:rPr kumimoji="1" lang="ja-JP" altLang="en-US"/>
              <a:t>ハンズオン</a:t>
            </a:r>
          </a:p>
        </p:txBody>
      </p:sp>
      <p:cxnSp>
        <p:nvCxnSpPr>
          <p:cNvPr id="1044" name="直線コネクタ 1043">
            <a:extLst>
              <a:ext uri="{FF2B5EF4-FFF2-40B4-BE49-F238E27FC236}">
                <a16:creationId xmlns:a16="http://schemas.microsoft.com/office/drawing/2014/main" id="{935F735E-4D4C-76AF-E7E2-DBCEA58B992C}"/>
              </a:ext>
            </a:extLst>
          </p:cNvPr>
          <p:cNvCxnSpPr>
            <a:cxnSpLocks/>
          </p:cNvCxnSpPr>
          <p:nvPr/>
        </p:nvCxnSpPr>
        <p:spPr>
          <a:xfrm>
            <a:off x="547968" y="1562100"/>
            <a:ext cx="0" cy="6970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7" name="直線コネクタ 1046">
            <a:extLst>
              <a:ext uri="{FF2B5EF4-FFF2-40B4-BE49-F238E27FC236}">
                <a16:creationId xmlns:a16="http://schemas.microsoft.com/office/drawing/2014/main" id="{BC18F237-97A4-AFA6-D914-62C8B071C8E0}"/>
              </a:ext>
            </a:extLst>
          </p:cNvPr>
          <p:cNvCxnSpPr>
            <a:cxnSpLocks/>
            <a:endCxn id="9" idx="1"/>
          </p:cNvCxnSpPr>
          <p:nvPr/>
        </p:nvCxnSpPr>
        <p:spPr>
          <a:xfrm>
            <a:off x="547966" y="1804017"/>
            <a:ext cx="219077"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6" name="グループ化 5">
            <a:extLst>
              <a:ext uri="{FF2B5EF4-FFF2-40B4-BE49-F238E27FC236}">
                <a16:creationId xmlns:a16="http://schemas.microsoft.com/office/drawing/2014/main" id="{EC7A7671-0B33-C18E-ED3B-97367CA95247}"/>
              </a:ext>
            </a:extLst>
          </p:cNvPr>
          <p:cNvGrpSpPr/>
          <p:nvPr/>
        </p:nvGrpSpPr>
        <p:grpSpPr>
          <a:xfrm>
            <a:off x="767041" y="1557682"/>
            <a:ext cx="1711274" cy="492670"/>
            <a:chOff x="3352800" y="1772760"/>
            <a:chExt cx="2051257" cy="590550"/>
          </a:xfrm>
        </p:grpSpPr>
        <p:pic>
          <p:nvPicPr>
            <p:cNvPr id="9" name="グラフィックス 8" descr="開いたフォルダー 単色塗りつぶし">
              <a:extLst>
                <a:ext uri="{FF2B5EF4-FFF2-40B4-BE49-F238E27FC236}">
                  <a16:creationId xmlns:a16="http://schemas.microsoft.com/office/drawing/2014/main" id="{BEF8A97A-DB59-99B2-980F-E531A522EC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52800" y="1772760"/>
              <a:ext cx="590550" cy="590550"/>
            </a:xfrm>
            <a:prstGeom prst="rect">
              <a:avLst/>
            </a:prstGeom>
          </p:spPr>
        </p:pic>
        <p:sp>
          <p:nvSpPr>
            <p:cNvPr id="10" name="テキスト ボックス 9">
              <a:extLst>
                <a:ext uri="{FF2B5EF4-FFF2-40B4-BE49-F238E27FC236}">
                  <a16:creationId xmlns:a16="http://schemas.microsoft.com/office/drawing/2014/main" id="{C702EB6A-3DB9-45EB-E50D-41F6904F596A}"/>
                </a:ext>
              </a:extLst>
            </p:cNvPr>
            <p:cNvSpPr txBox="1"/>
            <p:nvPr/>
          </p:nvSpPr>
          <p:spPr>
            <a:xfrm>
              <a:off x="3943351" y="1898758"/>
              <a:ext cx="1460706" cy="332031"/>
            </a:xfrm>
            <a:prstGeom prst="rect">
              <a:avLst/>
            </a:prstGeom>
            <a:noFill/>
          </p:spPr>
          <p:txBody>
            <a:bodyPr wrap="none" rtlCol="0">
              <a:spAutoFit/>
            </a:bodyPr>
            <a:lstStyle/>
            <a:p>
              <a:r>
                <a:rPr lang="en-US" altLang="ja-JP" sz="1200"/>
                <a:t>3web</a:t>
              </a:r>
              <a:r>
                <a:rPr lang="ja-JP" altLang="en-US" sz="1200"/>
                <a:t>アプリ作成</a:t>
              </a:r>
              <a:endParaRPr kumimoji="1" lang="ja-JP" altLang="en-US" sz="1200"/>
            </a:p>
          </p:txBody>
        </p:sp>
      </p:grpSp>
      <p:cxnSp>
        <p:nvCxnSpPr>
          <p:cNvPr id="21" name="直線コネクタ 20">
            <a:extLst>
              <a:ext uri="{FF2B5EF4-FFF2-40B4-BE49-F238E27FC236}">
                <a16:creationId xmlns:a16="http://schemas.microsoft.com/office/drawing/2014/main" id="{C06B93B1-7DE7-B5E8-60E6-E16545C69042}"/>
              </a:ext>
            </a:extLst>
          </p:cNvPr>
          <p:cNvCxnSpPr>
            <a:cxnSpLocks/>
            <a:stCxn id="9" idx="2"/>
          </p:cNvCxnSpPr>
          <p:nvPr/>
        </p:nvCxnSpPr>
        <p:spPr>
          <a:xfrm>
            <a:off x="1013376" y="2050352"/>
            <a:ext cx="0" cy="3846697"/>
          </a:xfrm>
          <a:prstGeom prst="line">
            <a:avLst/>
          </a:prstGeom>
        </p:spPr>
        <p:style>
          <a:lnRef idx="1">
            <a:schemeClr val="accent1"/>
          </a:lnRef>
          <a:fillRef idx="0">
            <a:schemeClr val="accent1"/>
          </a:fillRef>
          <a:effectRef idx="0">
            <a:schemeClr val="accent1"/>
          </a:effectRef>
          <a:fontRef idx="minor">
            <a:schemeClr val="tx1"/>
          </a:fontRef>
        </p:style>
      </p:cxnSp>
      <p:sp>
        <p:nvSpPr>
          <p:cNvPr id="1031" name="正方形/長方形 1030">
            <a:extLst>
              <a:ext uri="{FF2B5EF4-FFF2-40B4-BE49-F238E27FC236}">
                <a16:creationId xmlns:a16="http://schemas.microsoft.com/office/drawing/2014/main" id="{93F6C45F-F0E9-9C53-CBF3-1BB836A48BBF}"/>
              </a:ext>
            </a:extLst>
          </p:cNvPr>
          <p:cNvSpPr/>
          <p:nvPr/>
        </p:nvSpPr>
        <p:spPr>
          <a:xfrm>
            <a:off x="7799294" y="1449388"/>
            <a:ext cx="3379327" cy="289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必要アクション</a:t>
            </a:r>
            <a:endParaRPr kumimoji="1" lang="ja-JP" altLang="en-US"/>
          </a:p>
        </p:txBody>
      </p:sp>
      <p:sp>
        <p:nvSpPr>
          <p:cNvPr id="1032" name="正方形/長方形 1031">
            <a:extLst>
              <a:ext uri="{FF2B5EF4-FFF2-40B4-BE49-F238E27FC236}">
                <a16:creationId xmlns:a16="http://schemas.microsoft.com/office/drawing/2014/main" id="{2E7B7D5A-58C9-4857-0981-A71FCD3142AC}"/>
              </a:ext>
            </a:extLst>
          </p:cNvPr>
          <p:cNvSpPr/>
          <p:nvPr/>
        </p:nvSpPr>
        <p:spPr>
          <a:xfrm>
            <a:off x="7799294" y="1830257"/>
            <a:ext cx="3379326" cy="114088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ja-JP" altLang="en-US" sz="1600">
                <a:solidFill>
                  <a:schemeClr val="tx1">
                    <a:lumMod val="75000"/>
                  </a:schemeClr>
                </a:solidFill>
              </a:rPr>
              <a:t>内容を理解する</a:t>
            </a:r>
            <a:endParaRPr kumimoji="1" lang="en-US" altLang="ja-JP" sz="1600">
              <a:solidFill>
                <a:schemeClr val="tx1">
                  <a:lumMod val="75000"/>
                </a:schemeClr>
              </a:solidFill>
            </a:endParaRPr>
          </a:p>
          <a:p>
            <a:pPr marL="285750" indent="-285750">
              <a:buFont typeface="Arial" panose="020B0604020202020204" pitchFamily="34" charset="0"/>
              <a:buChar char="•"/>
            </a:pPr>
            <a:r>
              <a:rPr kumimoji="1" lang="en-US" altLang="ja-JP" sz="1600">
                <a:solidFill>
                  <a:schemeClr val="tx1">
                    <a:lumMod val="75000"/>
                  </a:schemeClr>
                </a:solidFill>
              </a:rPr>
              <a:t>Streamlit</a:t>
            </a:r>
            <a:r>
              <a:rPr kumimoji="1" lang="ja-JP" altLang="en-US" sz="1600">
                <a:solidFill>
                  <a:schemeClr val="tx1">
                    <a:lumMod val="75000"/>
                  </a:schemeClr>
                </a:solidFill>
              </a:rPr>
              <a:t>で</a:t>
            </a:r>
            <a:r>
              <a:rPr kumimoji="1" lang="en-US" altLang="ja-JP" sz="1600">
                <a:solidFill>
                  <a:schemeClr val="tx1">
                    <a:lumMod val="75000"/>
                  </a:schemeClr>
                </a:solidFill>
              </a:rPr>
              <a:t>web</a:t>
            </a:r>
            <a:r>
              <a:rPr kumimoji="1" lang="ja-JP" altLang="en-US" sz="1600">
                <a:solidFill>
                  <a:schemeClr val="tx1">
                    <a:lumMod val="75000"/>
                  </a:schemeClr>
                </a:solidFill>
              </a:rPr>
              <a:t>アプリケーションを構築し、起動する</a:t>
            </a:r>
            <a:endParaRPr kumimoji="1" lang="en-US" altLang="ja-JP" sz="1600">
              <a:solidFill>
                <a:schemeClr val="tx1">
                  <a:lumMod val="75000"/>
                </a:schemeClr>
              </a:solidFill>
            </a:endParaRPr>
          </a:p>
          <a:p>
            <a:pPr marL="285750" indent="-285750">
              <a:buFont typeface="Arial" panose="020B0604020202020204" pitchFamily="34" charset="0"/>
              <a:buChar char="•"/>
            </a:pPr>
            <a:r>
              <a:rPr lang="en-US" altLang="ja-JP" sz="1600">
                <a:solidFill>
                  <a:schemeClr val="tx1">
                    <a:lumMod val="75000"/>
                  </a:schemeClr>
                </a:solidFill>
              </a:rPr>
              <a:t>streamlit</a:t>
            </a:r>
            <a:r>
              <a:rPr lang="ja-JP" altLang="en-US" sz="1600">
                <a:solidFill>
                  <a:schemeClr val="tx1">
                    <a:lumMod val="75000"/>
                  </a:schemeClr>
                </a:solidFill>
              </a:rPr>
              <a:t>基礎内に回答あり</a:t>
            </a:r>
            <a:endParaRPr kumimoji="1" lang="ja-JP" altLang="en-US" sz="1600">
              <a:solidFill>
                <a:schemeClr val="tx1">
                  <a:lumMod val="75000"/>
                </a:schemeClr>
              </a:solidFill>
            </a:endParaRPr>
          </a:p>
        </p:txBody>
      </p:sp>
      <p:sp>
        <p:nvSpPr>
          <p:cNvPr id="1033" name="正方形/長方形 1032">
            <a:extLst>
              <a:ext uri="{FF2B5EF4-FFF2-40B4-BE49-F238E27FC236}">
                <a16:creationId xmlns:a16="http://schemas.microsoft.com/office/drawing/2014/main" id="{E1793DFC-A820-0CE6-3CD6-071443D52DEF}"/>
              </a:ext>
            </a:extLst>
          </p:cNvPr>
          <p:cNvSpPr/>
          <p:nvPr/>
        </p:nvSpPr>
        <p:spPr>
          <a:xfrm>
            <a:off x="4324610" y="1449388"/>
            <a:ext cx="3379327" cy="289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内容</a:t>
            </a:r>
            <a:endParaRPr kumimoji="1" lang="ja-JP" altLang="en-US"/>
          </a:p>
        </p:txBody>
      </p:sp>
      <p:sp>
        <p:nvSpPr>
          <p:cNvPr id="1034" name="正方形/長方形 1033">
            <a:extLst>
              <a:ext uri="{FF2B5EF4-FFF2-40B4-BE49-F238E27FC236}">
                <a16:creationId xmlns:a16="http://schemas.microsoft.com/office/drawing/2014/main" id="{08EC45B5-AB72-0CEA-3063-EE84270E7E9D}"/>
              </a:ext>
            </a:extLst>
          </p:cNvPr>
          <p:cNvSpPr/>
          <p:nvPr/>
        </p:nvSpPr>
        <p:spPr>
          <a:xfrm>
            <a:off x="4324610" y="1830257"/>
            <a:ext cx="3379326" cy="114088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a:solidFill>
                  <a:schemeClr val="tx1">
                    <a:lumMod val="75000"/>
                  </a:schemeClr>
                </a:solidFill>
              </a:rPr>
              <a:t>Python Web</a:t>
            </a:r>
            <a:r>
              <a:rPr kumimoji="1" lang="ja-JP" altLang="en-US" sz="1600">
                <a:solidFill>
                  <a:schemeClr val="tx1">
                    <a:lumMod val="75000"/>
                  </a:schemeClr>
                </a:solidFill>
              </a:rPr>
              <a:t>アプリケーションフレームワークの説明と選定基準についての説明。</a:t>
            </a:r>
            <a:r>
              <a:rPr kumimoji="1" lang="en-US" altLang="ja-JP" sz="1600">
                <a:solidFill>
                  <a:schemeClr val="tx1">
                    <a:lumMod val="75000"/>
                  </a:schemeClr>
                </a:solidFill>
              </a:rPr>
              <a:t>Streamlit</a:t>
            </a:r>
            <a:r>
              <a:rPr kumimoji="1" lang="ja-JP" altLang="en-US" sz="1600">
                <a:solidFill>
                  <a:schemeClr val="tx1">
                    <a:lumMod val="75000"/>
                  </a:schemeClr>
                </a:solidFill>
              </a:rPr>
              <a:t>を使った基礎的な</a:t>
            </a:r>
            <a:r>
              <a:rPr kumimoji="1" lang="en-US" altLang="ja-JP" sz="1600">
                <a:solidFill>
                  <a:schemeClr val="tx1">
                    <a:lumMod val="75000"/>
                  </a:schemeClr>
                </a:solidFill>
              </a:rPr>
              <a:t>web</a:t>
            </a:r>
            <a:r>
              <a:rPr kumimoji="1" lang="ja-JP" altLang="en-US" sz="1600">
                <a:solidFill>
                  <a:schemeClr val="tx1">
                    <a:lumMod val="75000"/>
                  </a:schemeClr>
                </a:solidFill>
              </a:rPr>
              <a:t>アプリケーションの構築方法の説明</a:t>
            </a:r>
            <a:r>
              <a:rPr lang="ja-JP" altLang="en-US" sz="1600">
                <a:solidFill>
                  <a:schemeClr val="tx1">
                    <a:lumMod val="75000"/>
                  </a:schemeClr>
                </a:solidFill>
              </a:rPr>
              <a:t>。</a:t>
            </a:r>
            <a:endParaRPr kumimoji="1" lang="ja-JP" altLang="en-US" sz="1600">
              <a:solidFill>
                <a:schemeClr val="tx1">
                  <a:lumMod val="75000"/>
                </a:schemeClr>
              </a:solidFill>
            </a:endParaRPr>
          </a:p>
        </p:txBody>
      </p:sp>
      <p:sp>
        <p:nvSpPr>
          <p:cNvPr id="1037" name="正方形/長方形 1036">
            <a:extLst>
              <a:ext uri="{FF2B5EF4-FFF2-40B4-BE49-F238E27FC236}">
                <a16:creationId xmlns:a16="http://schemas.microsoft.com/office/drawing/2014/main" id="{9EB2F409-28CC-12B1-3060-66B8E1060C3C}"/>
              </a:ext>
            </a:extLst>
          </p:cNvPr>
          <p:cNvSpPr/>
          <p:nvPr/>
        </p:nvSpPr>
        <p:spPr>
          <a:xfrm>
            <a:off x="7799294" y="3061073"/>
            <a:ext cx="3379326" cy="191110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en-US" altLang="ja-JP" sz="1600">
                <a:solidFill>
                  <a:schemeClr val="tx1">
                    <a:lumMod val="75000"/>
                  </a:schemeClr>
                </a:solidFill>
              </a:rPr>
              <a:t>5</a:t>
            </a:r>
            <a:r>
              <a:rPr kumimoji="1" lang="ja-JP" altLang="en-US" sz="1600">
                <a:solidFill>
                  <a:schemeClr val="tx1">
                    <a:lumMod val="75000"/>
                  </a:schemeClr>
                </a:solidFill>
              </a:rPr>
              <a:t>つの</a:t>
            </a:r>
            <a:r>
              <a:rPr kumimoji="1" lang="en-US" altLang="ja-JP" sz="1600">
                <a:solidFill>
                  <a:schemeClr val="tx1">
                    <a:lumMod val="75000"/>
                  </a:schemeClr>
                </a:solidFill>
              </a:rPr>
              <a:t>web</a:t>
            </a:r>
            <a:r>
              <a:rPr kumimoji="1" lang="ja-JP" altLang="en-US" sz="1600">
                <a:solidFill>
                  <a:schemeClr val="tx1">
                    <a:lumMod val="75000"/>
                  </a:schemeClr>
                </a:solidFill>
              </a:rPr>
              <a:t>アプリを構築し、起動する</a:t>
            </a:r>
            <a:endParaRPr kumimoji="1" lang="en-US" altLang="ja-JP" sz="1600">
              <a:solidFill>
                <a:schemeClr val="tx1">
                  <a:lumMod val="75000"/>
                </a:schemeClr>
              </a:solidFill>
            </a:endParaRPr>
          </a:p>
          <a:p>
            <a:pPr marL="285750" indent="-285750">
              <a:buFont typeface="Arial" panose="020B0604020202020204" pitchFamily="34" charset="0"/>
              <a:buChar char="•"/>
            </a:pPr>
            <a:r>
              <a:rPr lang="ja-JP" altLang="en-US" sz="1600">
                <a:solidFill>
                  <a:schemeClr val="tx1">
                    <a:lumMod val="75000"/>
                  </a:schemeClr>
                </a:solidFill>
              </a:rPr>
              <a:t>それぞれのアプリ名のフォルダ内に回答あり</a:t>
            </a:r>
            <a:endParaRPr kumimoji="1" lang="ja-JP" altLang="en-US" sz="1600">
              <a:solidFill>
                <a:schemeClr val="tx1">
                  <a:lumMod val="75000"/>
                </a:schemeClr>
              </a:solidFill>
            </a:endParaRPr>
          </a:p>
        </p:txBody>
      </p:sp>
      <p:sp>
        <p:nvSpPr>
          <p:cNvPr id="1038" name="正方形/長方形 1037">
            <a:extLst>
              <a:ext uri="{FF2B5EF4-FFF2-40B4-BE49-F238E27FC236}">
                <a16:creationId xmlns:a16="http://schemas.microsoft.com/office/drawing/2014/main" id="{BF89F645-F992-B65C-9F28-51EDBE9CEC53}"/>
              </a:ext>
            </a:extLst>
          </p:cNvPr>
          <p:cNvSpPr/>
          <p:nvPr/>
        </p:nvSpPr>
        <p:spPr>
          <a:xfrm>
            <a:off x="4324610" y="3061073"/>
            <a:ext cx="3379326" cy="191110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a:solidFill>
                  <a:schemeClr val="tx1">
                    <a:lumMod val="75000"/>
                  </a:schemeClr>
                </a:solidFill>
              </a:rPr>
              <a:t>5</a:t>
            </a:r>
            <a:r>
              <a:rPr kumimoji="1" lang="ja-JP" altLang="en-US" sz="1600">
                <a:solidFill>
                  <a:schemeClr val="tx1">
                    <a:lumMod val="75000"/>
                  </a:schemeClr>
                </a:solidFill>
              </a:rPr>
              <a:t>つの</a:t>
            </a:r>
            <a:r>
              <a:rPr kumimoji="1" lang="en-US" altLang="ja-JP" sz="1600">
                <a:solidFill>
                  <a:schemeClr val="tx1">
                    <a:lumMod val="75000"/>
                  </a:schemeClr>
                </a:solidFill>
              </a:rPr>
              <a:t>web</a:t>
            </a:r>
            <a:r>
              <a:rPr kumimoji="1" lang="ja-JP" altLang="en-US" sz="1600">
                <a:solidFill>
                  <a:schemeClr val="tx1">
                    <a:lumMod val="75000"/>
                  </a:schemeClr>
                </a:solidFill>
              </a:rPr>
              <a:t>アプリのそれぞれの構築方法の説明。</a:t>
            </a:r>
          </a:p>
        </p:txBody>
      </p:sp>
      <p:grpSp>
        <p:nvGrpSpPr>
          <p:cNvPr id="7" name="グループ化 6">
            <a:extLst>
              <a:ext uri="{FF2B5EF4-FFF2-40B4-BE49-F238E27FC236}">
                <a16:creationId xmlns:a16="http://schemas.microsoft.com/office/drawing/2014/main" id="{DEC73BB1-7233-8FD6-9437-05AC5BAC02C1}"/>
              </a:ext>
            </a:extLst>
          </p:cNvPr>
          <p:cNvGrpSpPr/>
          <p:nvPr/>
        </p:nvGrpSpPr>
        <p:grpSpPr>
          <a:xfrm>
            <a:off x="1094957" y="2027482"/>
            <a:ext cx="2760819" cy="468832"/>
            <a:chOff x="4010025" y="2410624"/>
            <a:chExt cx="3309313" cy="561975"/>
          </a:xfrm>
        </p:grpSpPr>
        <p:pic>
          <p:nvPicPr>
            <p:cNvPr id="8" name="グラフィックス 7" descr="ドキュメント 単色塗りつぶし">
              <a:extLst>
                <a:ext uri="{FF2B5EF4-FFF2-40B4-BE49-F238E27FC236}">
                  <a16:creationId xmlns:a16="http://schemas.microsoft.com/office/drawing/2014/main" id="{E5FE9502-92BF-4F2C-5791-F25FEC87717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10025" y="2410624"/>
              <a:ext cx="561975" cy="561975"/>
            </a:xfrm>
            <a:prstGeom prst="rect">
              <a:avLst/>
            </a:prstGeom>
          </p:spPr>
        </p:pic>
        <p:sp>
          <p:nvSpPr>
            <p:cNvPr id="20" name="テキスト ボックス 19">
              <a:extLst>
                <a:ext uri="{FF2B5EF4-FFF2-40B4-BE49-F238E27FC236}">
                  <a16:creationId xmlns:a16="http://schemas.microsoft.com/office/drawing/2014/main" id="{B5D8C154-D5DD-59DC-39CA-DA51FAC27D1C}"/>
                </a:ext>
              </a:extLst>
            </p:cNvPr>
            <p:cNvSpPr txBox="1"/>
            <p:nvPr/>
          </p:nvSpPr>
          <p:spPr>
            <a:xfrm>
              <a:off x="4457466" y="2522335"/>
              <a:ext cx="2861872" cy="332030"/>
            </a:xfrm>
            <a:prstGeom prst="rect">
              <a:avLst/>
            </a:prstGeom>
            <a:noFill/>
          </p:spPr>
          <p:txBody>
            <a:bodyPr wrap="square" rtlCol="0">
              <a:spAutoFit/>
            </a:bodyPr>
            <a:lstStyle/>
            <a:p>
              <a:r>
                <a:rPr kumimoji="1" lang="en-US" altLang="ja-JP" sz="1200"/>
                <a:t>3_1_web_ver6-1</a:t>
              </a:r>
              <a:r>
                <a:rPr kumimoji="1" lang="ja-JP" altLang="en-US" sz="1200"/>
                <a:t>解説</a:t>
              </a:r>
              <a:r>
                <a:rPr kumimoji="1" lang="en-US" altLang="ja-JP" sz="1200"/>
                <a:t>.ipynb</a:t>
              </a:r>
              <a:endParaRPr kumimoji="1" lang="ja-JP" altLang="en-US" sz="1200"/>
            </a:p>
          </p:txBody>
        </p:sp>
      </p:grpSp>
      <p:cxnSp>
        <p:nvCxnSpPr>
          <p:cNvPr id="36" name="直線コネクタ 35">
            <a:extLst>
              <a:ext uri="{FF2B5EF4-FFF2-40B4-BE49-F238E27FC236}">
                <a16:creationId xmlns:a16="http://schemas.microsoft.com/office/drawing/2014/main" id="{C26C39BA-8117-0EDD-6A42-EC18EDA829B8}"/>
              </a:ext>
            </a:extLst>
          </p:cNvPr>
          <p:cNvCxnSpPr>
            <a:cxnSpLocks/>
            <a:stCxn id="8" idx="1"/>
          </p:cNvCxnSpPr>
          <p:nvPr/>
        </p:nvCxnSpPr>
        <p:spPr>
          <a:xfrm flipH="1">
            <a:off x="1013378" y="2261898"/>
            <a:ext cx="81577"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062" name="グループ化 1061">
            <a:extLst>
              <a:ext uri="{FF2B5EF4-FFF2-40B4-BE49-F238E27FC236}">
                <a16:creationId xmlns:a16="http://schemas.microsoft.com/office/drawing/2014/main" id="{0853BC94-4863-CCB0-8F40-B4CE867B114F}"/>
              </a:ext>
            </a:extLst>
          </p:cNvPr>
          <p:cNvGrpSpPr/>
          <p:nvPr/>
        </p:nvGrpSpPr>
        <p:grpSpPr>
          <a:xfrm>
            <a:off x="1094957" y="5650714"/>
            <a:ext cx="985116" cy="492670"/>
            <a:chOff x="3352800" y="1772760"/>
            <a:chExt cx="1180831" cy="590550"/>
          </a:xfrm>
        </p:grpSpPr>
        <p:pic>
          <p:nvPicPr>
            <p:cNvPr id="1063" name="グラフィックス 1062" descr="開いたフォルダー 単色塗りつぶし">
              <a:extLst>
                <a:ext uri="{FF2B5EF4-FFF2-40B4-BE49-F238E27FC236}">
                  <a16:creationId xmlns:a16="http://schemas.microsoft.com/office/drawing/2014/main" id="{92B7D7F8-6A7C-EDA9-BAE2-E7212151B2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52800" y="1772760"/>
              <a:ext cx="590550" cy="590550"/>
            </a:xfrm>
            <a:prstGeom prst="rect">
              <a:avLst/>
            </a:prstGeom>
          </p:spPr>
        </p:pic>
        <p:sp>
          <p:nvSpPr>
            <p:cNvPr id="1064" name="テキスト ボックス 1063">
              <a:extLst>
                <a:ext uri="{FF2B5EF4-FFF2-40B4-BE49-F238E27FC236}">
                  <a16:creationId xmlns:a16="http://schemas.microsoft.com/office/drawing/2014/main" id="{DEBECA8B-8362-87B4-408B-60D02A5E63F3}"/>
                </a:ext>
              </a:extLst>
            </p:cNvPr>
            <p:cNvSpPr txBox="1"/>
            <p:nvPr/>
          </p:nvSpPr>
          <p:spPr>
            <a:xfrm>
              <a:off x="3943353" y="1898758"/>
              <a:ext cx="590278" cy="332031"/>
            </a:xfrm>
            <a:prstGeom prst="rect">
              <a:avLst/>
            </a:prstGeom>
            <a:noFill/>
          </p:spPr>
          <p:txBody>
            <a:bodyPr wrap="none" rtlCol="0">
              <a:spAutoFit/>
            </a:bodyPr>
            <a:lstStyle/>
            <a:p>
              <a:r>
                <a:rPr kumimoji="1" lang="ja-JP" altLang="en-US" sz="1200"/>
                <a:t>参考</a:t>
              </a:r>
            </a:p>
          </p:txBody>
        </p:sp>
      </p:grpSp>
      <p:cxnSp>
        <p:nvCxnSpPr>
          <p:cNvPr id="1065" name="直線コネクタ 1064">
            <a:extLst>
              <a:ext uri="{FF2B5EF4-FFF2-40B4-BE49-F238E27FC236}">
                <a16:creationId xmlns:a16="http://schemas.microsoft.com/office/drawing/2014/main" id="{AE5F3665-B402-29C6-D746-B16457CB97F2}"/>
              </a:ext>
            </a:extLst>
          </p:cNvPr>
          <p:cNvCxnSpPr>
            <a:cxnSpLocks/>
            <a:stCxn id="1063" idx="1"/>
          </p:cNvCxnSpPr>
          <p:nvPr/>
        </p:nvCxnSpPr>
        <p:spPr>
          <a:xfrm flipH="1">
            <a:off x="1013376" y="5897049"/>
            <a:ext cx="8158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1" name="グループ化 10">
            <a:extLst>
              <a:ext uri="{FF2B5EF4-FFF2-40B4-BE49-F238E27FC236}">
                <a16:creationId xmlns:a16="http://schemas.microsoft.com/office/drawing/2014/main" id="{71032AD4-12CE-D1F6-7B74-F20A8CFD99E4}"/>
              </a:ext>
            </a:extLst>
          </p:cNvPr>
          <p:cNvGrpSpPr/>
          <p:nvPr/>
        </p:nvGrpSpPr>
        <p:grpSpPr>
          <a:xfrm>
            <a:off x="1094957" y="2502309"/>
            <a:ext cx="2760819" cy="468832"/>
            <a:chOff x="4010025" y="2410624"/>
            <a:chExt cx="3309313" cy="561975"/>
          </a:xfrm>
        </p:grpSpPr>
        <p:pic>
          <p:nvPicPr>
            <p:cNvPr id="12" name="グラフィックス 11" descr="ドキュメント 単色塗りつぶし">
              <a:extLst>
                <a:ext uri="{FF2B5EF4-FFF2-40B4-BE49-F238E27FC236}">
                  <a16:creationId xmlns:a16="http://schemas.microsoft.com/office/drawing/2014/main" id="{5513A62A-5E41-6FBF-AC08-C2AA125F51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10025" y="2410624"/>
              <a:ext cx="561975" cy="561975"/>
            </a:xfrm>
            <a:prstGeom prst="rect">
              <a:avLst/>
            </a:prstGeom>
          </p:spPr>
        </p:pic>
        <p:sp>
          <p:nvSpPr>
            <p:cNvPr id="13" name="テキスト ボックス 12">
              <a:extLst>
                <a:ext uri="{FF2B5EF4-FFF2-40B4-BE49-F238E27FC236}">
                  <a16:creationId xmlns:a16="http://schemas.microsoft.com/office/drawing/2014/main" id="{C67F83AF-42F6-D742-1801-959228F24175}"/>
                </a:ext>
              </a:extLst>
            </p:cNvPr>
            <p:cNvSpPr txBox="1"/>
            <p:nvPr/>
          </p:nvSpPr>
          <p:spPr>
            <a:xfrm>
              <a:off x="4457466" y="2522335"/>
              <a:ext cx="2861872" cy="332030"/>
            </a:xfrm>
            <a:prstGeom prst="rect">
              <a:avLst/>
            </a:prstGeom>
            <a:noFill/>
          </p:spPr>
          <p:txBody>
            <a:bodyPr wrap="square" rtlCol="0">
              <a:spAutoFit/>
            </a:bodyPr>
            <a:lstStyle/>
            <a:p>
              <a:r>
                <a:rPr kumimoji="1" lang="en-US" altLang="ja-JP" sz="1200"/>
                <a:t>3_2_web_ver6-2</a:t>
              </a:r>
              <a:r>
                <a:rPr kumimoji="1" lang="ja-JP" altLang="en-US" sz="1200"/>
                <a:t>基本</a:t>
              </a:r>
              <a:r>
                <a:rPr kumimoji="1" lang="en-US" altLang="ja-JP" sz="1200"/>
                <a:t>.ipynb</a:t>
              </a:r>
              <a:endParaRPr kumimoji="1" lang="ja-JP" altLang="en-US" sz="1200"/>
            </a:p>
          </p:txBody>
        </p:sp>
      </p:grpSp>
      <p:cxnSp>
        <p:nvCxnSpPr>
          <p:cNvPr id="14" name="直線コネクタ 13">
            <a:extLst>
              <a:ext uri="{FF2B5EF4-FFF2-40B4-BE49-F238E27FC236}">
                <a16:creationId xmlns:a16="http://schemas.microsoft.com/office/drawing/2014/main" id="{16B564E9-1030-9412-EA0C-37C29C6DEAD3}"/>
              </a:ext>
            </a:extLst>
          </p:cNvPr>
          <p:cNvCxnSpPr>
            <a:cxnSpLocks/>
            <a:stCxn id="12" idx="1"/>
          </p:cNvCxnSpPr>
          <p:nvPr/>
        </p:nvCxnSpPr>
        <p:spPr>
          <a:xfrm flipH="1">
            <a:off x="1013378" y="2736725"/>
            <a:ext cx="81577"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5" name="グループ化 14">
            <a:extLst>
              <a:ext uri="{FF2B5EF4-FFF2-40B4-BE49-F238E27FC236}">
                <a16:creationId xmlns:a16="http://schemas.microsoft.com/office/drawing/2014/main" id="{368D4F77-6716-6A90-26D8-616D6ED79DD9}"/>
              </a:ext>
            </a:extLst>
          </p:cNvPr>
          <p:cNvGrpSpPr/>
          <p:nvPr/>
        </p:nvGrpSpPr>
        <p:grpSpPr>
          <a:xfrm>
            <a:off x="1094957" y="2977137"/>
            <a:ext cx="3134293" cy="468832"/>
            <a:chOff x="4010025" y="2410624"/>
            <a:chExt cx="3756985" cy="561975"/>
          </a:xfrm>
        </p:grpSpPr>
        <p:pic>
          <p:nvPicPr>
            <p:cNvPr id="16" name="グラフィックス 15" descr="ドキュメント 単色塗りつぶし">
              <a:extLst>
                <a:ext uri="{FF2B5EF4-FFF2-40B4-BE49-F238E27FC236}">
                  <a16:creationId xmlns:a16="http://schemas.microsoft.com/office/drawing/2014/main" id="{CCC774ED-5A42-956B-70F3-CD7E3AE5DFD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10025" y="2410624"/>
              <a:ext cx="561975" cy="561975"/>
            </a:xfrm>
            <a:prstGeom prst="rect">
              <a:avLst/>
            </a:prstGeom>
          </p:spPr>
        </p:pic>
        <p:sp>
          <p:nvSpPr>
            <p:cNvPr id="17" name="テキスト ボックス 16">
              <a:extLst>
                <a:ext uri="{FF2B5EF4-FFF2-40B4-BE49-F238E27FC236}">
                  <a16:creationId xmlns:a16="http://schemas.microsoft.com/office/drawing/2014/main" id="{667C3454-F61E-DB80-9AF6-40EDBF128AE0}"/>
                </a:ext>
              </a:extLst>
            </p:cNvPr>
            <p:cNvSpPr txBox="1"/>
            <p:nvPr/>
          </p:nvSpPr>
          <p:spPr>
            <a:xfrm>
              <a:off x="4457466" y="2522335"/>
              <a:ext cx="3309544" cy="332030"/>
            </a:xfrm>
            <a:prstGeom prst="rect">
              <a:avLst/>
            </a:prstGeom>
            <a:noFill/>
          </p:spPr>
          <p:txBody>
            <a:bodyPr wrap="square" rtlCol="0">
              <a:spAutoFit/>
            </a:bodyPr>
            <a:lstStyle/>
            <a:p>
              <a:r>
                <a:rPr kumimoji="1" lang="en-US" altLang="ja-JP" sz="1200"/>
                <a:t>3_3_web_ver8-3</a:t>
              </a:r>
              <a:r>
                <a:rPr kumimoji="1" lang="ja-JP" altLang="en-US" sz="1200"/>
                <a:t>応用</a:t>
              </a:r>
              <a:r>
                <a:rPr kumimoji="1" lang="en-US" altLang="ja-JP" sz="1200"/>
                <a:t>-</a:t>
              </a:r>
              <a:r>
                <a:rPr kumimoji="1" lang="ja-JP" altLang="en-US" sz="1200"/>
                <a:t>概要</a:t>
              </a:r>
              <a:r>
                <a:rPr kumimoji="1" lang="en-US" altLang="ja-JP" sz="1200"/>
                <a:t>.ipynb</a:t>
              </a:r>
              <a:endParaRPr kumimoji="1" lang="ja-JP" altLang="en-US" sz="1200"/>
            </a:p>
          </p:txBody>
        </p:sp>
      </p:grpSp>
      <p:cxnSp>
        <p:nvCxnSpPr>
          <p:cNvPr id="18" name="直線コネクタ 17">
            <a:extLst>
              <a:ext uri="{FF2B5EF4-FFF2-40B4-BE49-F238E27FC236}">
                <a16:creationId xmlns:a16="http://schemas.microsoft.com/office/drawing/2014/main" id="{9A89E8CD-079E-F519-E5DC-5D10FF21AD89}"/>
              </a:ext>
            </a:extLst>
          </p:cNvPr>
          <p:cNvCxnSpPr>
            <a:cxnSpLocks/>
            <a:stCxn id="16" idx="1"/>
          </p:cNvCxnSpPr>
          <p:nvPr/>
        </p:nvCxnSpPr>
        <p:spPr>
          <a:xfrm flipH="1">
            <a:off x="1013378" y="3211553"/>
            <a:ext cx="81577"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9" name="グループ化 18">
            <a:extLst>
              <a:ext uri="{FF2B5EF4-FFF2-40B4-BE49-F238E27FC236}">
                <a16:creationId xmlns:a16="http://schemas.microsoft.com/office/drawing/2014/main" id="{BD1BD772-BF04-6E02-F7F9-FA5FB93CBFB2}"/>
              </a:ext>
            </a:extLst>
          </p:cNvPr>
          <p:cNvGrpSpPr/>
          <p:nvPr/>
        </p:nvGrpSpPr>
        <p:grpSpPr>
          <a:xfrm>
            <a:off x="1094957" y="3435723"/>
            <a:ext cx="2981743" cy="554861"/>
            <a:chOff x="4010025" y="2410624"/>
            <a:chExt cx="3574128" cy="665095"/>
          </a:xfrm>
        </p:grpSpPr>
        <p:pic>
          <p:nvPicPr>
            <p:cNvPr id="22" name="グラフィックス 21" descr="ドキュメント 単色塗りつぶし">
              <a:extLst>
                <a:ext uri="{FF2B5EF4-FFF2-40B4-BE49-F238E27FC236}">
                  <a16:creationId xmlns:a16="http://schemas.microsoft.com/office/drawing/2014/main" id="{402C1900-FE33-7653-535A-3CAA4482D1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10025" y="2410624"/>
              <a:ext cx="561975" cy="561975"/>
            </a:xfrm>
            <a:prstGeom prst="rect">
              <a:avLst/>
            </a:prstGeom>
          </p:spPr>
        </p:pic>
        <p:sp>
          <p:nvSpPr>
            <p:cNvPr id="23" name="テキスト ボックス 22">
              <a:extLst>
                <a:ext uri="{FF2B5EF4-FFF2-40B4-BE49-F238E27FC236}">
                  <a16:creationId xmlns:a16="http://schemas.microsoft.com/office/drawing/2014/main" id="{77FA58AB-208D-D76D-BC7A-3E66173B36EF}"/>
                </a:ext>
              </a:extLst>
            </p:cNvPr>
            <p:cNvSpPr txBox="1"/>
            <p:nvPr/>
          </p:nvSpPr>
          <p:spPr>
            <a:xfrm>
              <a:off x="4457465" y="2522335"/>
              <a:ext cx="3126688" cy="553384"/>
            </a:xfrm>
            <a:prstGeom prst="rect">
              <a:avLst/>
            </a:prstGeom>
            <a:noFill/>
          </p:spPr>
          <p:txBody>
            <a:bodyPr wrap="square" rtlCol="0">
              <a:spAutoFit/>
            </a:bodyPr>
            <a:lstStyle/>
            <a:p>
              <a:r>
                <a:rPr kumimoji="1" lang="en-US" altLang="ja-JP" sz="1200"/>
                <a:t>3_3-1_</a:t>
              </a:r>
              <a:r>
                <a:rPr kumimoji="1" lang="ja-JP" altLang="en-US" sz="1200"/>
                <a:t>演習</a:t>
              </a:r>
              <a:r>
                <a:rPr kumimoji="1" lang="en-US" altLang="ja-JP" sz="1200"/>
                <a:t>_web_ver8-3</a:t>
              </a:r>
              <a:r>
                <a:rPr kumimoji="1" lang="ja-JP" altLang="en-US" sz="1200"/>
                <a:t>応用−天気アプリ</a:t>
              </a:r>
              <a:r>
                <a:rPr kumimoji="1" lang="en-US" altLang="ja-JP" sz="1200"/>
                <a:t>.ipynb</a:t>
              </a:r>
              <a:endParaRPr kumimoji="1" lang="ja-JP" altLang="en-US" sz="1200"/>
            </a:p>
          </p:txBody>
        </p:sp>
      </p:grpSp>
      <p:cxnSp>
        <p:nvCxnSpPr>
          <p:cNvPr id="24" name="直線コネクタ 23">
            <a:extLst>
              <a:ext uri="{FF2B5EF4-FFF2-40B4-BE49-F238E27FC236}">
                <a16:creationId xmlns:a16="http://schemas.microsoft.com/office/drawing/2014/main" id="{42C9E630-F7F0-F80A-CAFD-9A1BF874B823}"/>
              </a:ext>
            </a:extLst>
          </p:cNvPr>
          <p:cNvCxnSpPr>
            <a:cxnSpLocks/>
            <a:stCxn id="22" idx="1"/>
          </p:cNvCxnSpPr>
          <p:nvPr/>
        </p:nvCxnSpPr>
        <p:spPr>
          <a:xfrm flipH="1">
            <a:off x="1013378" y="3670138"/>
            <a:ext cx="81577"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5" name="グループ化 24">
            <a:extLst>
              <a:ext uri="{FF2B5EF4-FFF2-40B4-BE49-F238E27FC236}">
                <a16:creationId xmlns:a16="http://schemas.microsoft.com/office/drawing/2014/main" id="{2035839D-253B-7556-3C66-C072CBF70150}"/>
              </a:ext>
            </a:extLst>
          </p:cNvPr>
          <p:cNvGrpSpPr/>
          <p:nvPr/>
        </p:nvGrpSpPr>
        <p:grpSpPr>
          <a:xfrm>
            <a:off x="1094957" y="4503349"/>
            <a:ext cx="2981743" cy="554861"/>
            <a:chOff x="4010025" y="2410624"/>
            <a:chExt cx="3574128" cy="665095"/>
          </a:xfrm>
        </p:grpSpPr>
        <p:pic>
          <p:nvPicPr>
            <p:cNvPr id="26" name="グラフィックス 25" descr="ドキュメント 単色塗りつぶし">
              <a:extLst>
                <a:ext uri="{FF2B5EF4-FFF2-40B4-BE49-F238E27FC236}">
                  <a16:creationId xmlns:a16="http://schemas.microsoft.com/office/drawing/2014/main" id="{70165810-D07E-F957-48D9-594951ED6A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10025" y="2410624"/>
              <a:ext cx="561975" cy="561975"/>
            </a:xfrm>
            <a:prstGeom prst="rect">
              <a:avLst/>
            </a:prstGeom>
          </p:spPr>
        </p:pic>
        <p:sp>
          <p:nvSpPr>
            <p:cNvPr id="27" name="テキスト ボックス 26">
              <a:extLst>
                <a:ext uri="{FF2B5EF4-FFF2-40B4-BE49-F238E27FC236}">
                  <a16:creationId xmlns:a16="http://schemas.microsoft.com/office/drawing/2014/main" id="{42022A35-BB42-817E-5D42-218646FD1209}"/>
                </a:ext>
              </a:extLst>
            </p:cNvPr>
            <p:cNvSpPr txBox="1"/>
            <p:nvPr/>
          </p:nvSpPr>
          <p:spPr>
            <a:xfrm>
              <a:off x="4457465" y="2522335"/>
              <a:ext cx="3126688" cy="553384"/>
            </a:xfrm>
            <a:prstGeom prst="rect">
              <a:avLst/>
            </a:prstGeom>
            <a:noFill/>
          </p:spPr>
          <p:txBody>
            <a:bodyPr wrap="square" rtlCol="0">
              <a:spAutoFit/>
            </a:bodyPr>
            <a:lstStyle/>
            <a:p>
              <a:r>
                <a:rPr kumimoji="1" lang="en-US" altLang="ja-JP" sz="1200"/>
                <a:t>3_3-5_web_ver6-3</a:t>
              </a:r>
              <a:r>
                <a:rPr kumimoji="1" lang="ja-JP" altLang="en-US" sz="1200"/>
                <a:t>応用−</a:t>
              </a:r>
              <a:r>
                <a:rPr kumimoji="1" lang="en-US" altLang="ja-JP" sz="1200"/>
                <a:t>GPT</a:t>
              </a:r>
              <a:r>
                <a:rPr kumimoji="1" lang="ja-JP" altLang="en-US" sz="1200"/>
                <a:t>アプリ</a:t>
              </a:r>
              <a:r>
                <a:rPr kumimoji="1" lang="en-US" altLang="ja-JP" sz="1200"/>
                <a:t>.ipynb</a:t>
              </a:r>
              <a:endParaRPr kumimoji="1" lang="ja-JP" altLang="en-US" sz="1200"/>
            </a:p>
          </p:txBody>
        </p:sp>
      </p:grpSp>
      <p:cxnSp>
        <p:nvCxnSpPr>
          <p:cNvPr id="28" name="直線コネクタ 27">
            <a:extLst>
              <a:ext uri="{FF2B5EF4-FFF2-40B4-BE49-F238E27FC236}">
                <a16:creationId xmlns:a16="http://schemas.microsoft.com/office/drawing/2014/main" id="{40B3903D-9C86-F86D-0F36-35B1F846F232}"/>
              </a:ext>
            </a:extLst>
          </p:cNvPr>
          <p:cNvCxnSpPr>
            <a:cxnSpLocks/>
            <a:stCxn id="26" idx="1"/>
          </p:cNvCxnSpPr>
          <p:nvPr/>
        </p:nvCxnSpPr>
        <p:spPr>
          <a:xfrm flipH="1">
            <a:off x="1013378" y="4737764"/>
            <a:ext cx="81577"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9" name="グループ化 28">
            <a:extLst>
              <a:ext uri="{FF2B5EF4-FFF2-40B4-BE49-F238E27FC236}">
                <a16:creationId xmlns:a16="http://schemas.microsoft.com/office/drawing/2014/main" id="{A4D8CD9A-50F5-2BE3-6FB2-67139AA59809}"/>
              </a:ext>
            </a:extLst>
          </p:cNvPr>
          <p:cNvGrpSpPr/>
          <p:nvPr/>
        </p:nvGrpSpPr>
        <p:grpSpPr>
          <a:xfrm>
            <a:off x="1094957" y="5037932"/>
            <a:ext cx="2981743" cy="554861"/>
            <a:chOff x="4010025" y="2410624"/>
            <a:chExt cx="3574128" cy="665095"/>
          </a:xfrm>
        </p:grpSpPr>
        <p:pic>
          <p:nvPicPr>
            <p:cNvPr id="30" name="グラフィックス 29" descr="ドキュメント 単色塗りつぶし">
              <a:extLst>
                <a:ext uri="{FF2B5EF4-FFF2-40B4-BE49-F238E27FC236}">
                  <a16:creationId xmlns:a16="http://schemas.microsoft.com/office/drawing/2014/main" id="{96DF2C60-CAAE-B236-31BF-2BE6B85884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10025" y="2410624"/>
              <a:ext cx="561975" cy="561975"/>
            </a:xfrm>
            <a:prstGeom prst="rect">
              <a:avLst/>
            </a:prstGeom>
          </p:spPr>
        </p:pic>
        <p:sp>
          <p:nvSpPr>
            <p:cNvPr id="31" name="テキスト ボックス 30">
              <a:extLst>
                <a:ext uri="{FF2B5EF4-FFF2-40B4-BE49-F238E27FC236}">
                  <a16:creationId xmlns:a16="http://schemas.microsoft.com/office/drawing/2014/main" id="{D0E363F2-D4A4-4C8B-D60E-A30C4C56D44F}"/>
                </a:ext>
              </a:extLst>
            </p:cNvPr>
            <p:cNvSpPr txBox="1"/>
            <p:nvPr/>
          </p:nvSpPr>
          <p:spPr>
            <a:xfrm>
              <a:off x="4457465" y="2522335"/>
              <a:ext cx="3126688" cy="553384"/>
            </a:xfrm>
            <a:prstGeom prst="rect">
              <a:avLst/>
            </a:prstGeom>
            <a:noFill/>
          </p:spPr>
          <p:txBody>
            <a:bodyPr wrap="square" rtlCol="0">
              <a:spAutoFit/>
            </a:bodyPr>
            <a:lstStyle/>
            <a:p>
              <a:r>
                <a:rPr kumimoji="1" lang="en-US" altLang="ja-JP" sz="1200"/>
                <a:t>3_4_web_ver6-3</a:t>
              </a:r>
              <a:r>
                <a:rPr kumimoji="1" lang="ja-JP" altLang="en-US" sz="1200"/>
                <a:t>応用− まとめ</a:t>
              </a:r>
              <a:r>
                <a:rPr kumimoji="1" lang="en-US" altLang="ja-JP" sz="1200"/>
                <a:t>.ipynb</a:t>
              </a:r>
              <a:endParaRPr kumimoji="1" lang="ja-JP" altLang="en-US" sz="1200"/>
            </a:p>
          </p:txBody>
        </p:sp>
      </p:grpSp>
      <p:cxnSp>
        <p:nvCxnSpPr>
          <p:cNvPr id="32" name="直線コネクタ 31">
            <a:extLst>
              <a:ext uri="{FF2B5EF4-FFF2-40B4-BE49-F238E27FC236}">
                <a16:creationId xmlns:a16="http://schemas.microsoft.com/office/drawing/2014/main" id="{CC8F5D16-EBBB-DCD7-53D6-3FC194EB4AD7}"/>
              </a:ext>
            </a:extLst>
          </p:cNvPr>
          <p:cNvCxnSpPr>
            <a:cxnSpLocks/>
            <a:stCxn id="30" idx="1"/>
          </p:cNvCxnSpPr>
          <p:nvPr/>
        </p:nvCxnSpPr>
        <p:spPr>
          <a:xfrm flipH="1">
            <a:off x="1013378" y="5272347"/>
            <a:ext cx="81577"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8" name="グループ化 37">
            <a:extLst>
              <a:ext uri="{FF2B5EF4-FFF2-40B4-BE49-F238E27FC236}">
                <a16:creationId xmlns:a16="http://schemas.microsoft.com/office/drawing/2014/main" id="{EECE39DC-E15D-01C5-BE5F-FCD74C28DE02}"/>
              </a:ext>
            </a:extLst>
          </p:cNvPr>
          <p:cNvGrpSpPr/>
          <p:nvPr/>
        </p:nvGrpSpPr>
        <p:grpSpPr>
          <a:xfrm>
            <a:off x="1311316" y="4054104"/>
            <a:ext cx="54179" cy="285153"/>
            <a:chOff x="1468237" y="3990584"/>
            <a:chExt cx="54179" cy="285153"/>
          </a:xfrm>
        </p:grpSpPr>
        <p:sp>
          <p:nvSpPr>
            <p:cNvPr id="34" name="楕円 33">
              <a:extLst>
                <a:ext uri="{FF2B5EF4-FFF2-40B4-BE49-F238E27FC236}">
                  <a16:creationId xmlns:a16="http://schemas.microsoft.com/office/drawing/2014/main" id="{51C01B7E-8B09-FEEC-F9B6-191A5C06177E}"/>
                </a:ext>
              </a:extLst>
            </p:cNvPr>
            <p:cNvSpPr/>
            <p:nvPr/>
          </p:nvSpPr>
          <p:spPr>
            <a:xfrm>
              <a:off x="1468237" y="3990584"/>
              <a:ext cx="54179" cy="5417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E7956FA0-0EEE-5CAA-5896-572695CC9E08}"/>
                </a:ext>
              </a:extLst>
            </p:cNvPr>
            <p:cNvSpPr/>
            <p:nvPr/>
          </p:nvSpPr>
          <p:spPr>
            <a:xfrm>
              <a:off x="1468237" y="4103069"/>
              <a:ext cx="54179" cy="5417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418B2EBC-A938-853F-F9BD-258B74B88840}"/>
                </a:ext>
              </a:extLst>
            </p:cNvPr>
            <p:cNvSpPr/>
            <p:nvPr/>
          </p:nvSpPr>
          <p:spPr>
            <a:xfrm>
              <a:off x="1468237" y="4221558"/>
              <a:ext cx="54179" cy="5417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正方形/長方形 38">
            <a:extLst>
              <a:ext uri="{FF2B5EF4-FFF2-40B4-BE49-F238E27FC236}">
                <a16:creationId xmlns:a16="http://schemas.microsoft.com/office/drawing/2014/main" id="{F11442BC-1841-7235-02E2-D71EC42F3905}"/>
              </a:ext>
            </a:extLst>
          </p:cNvPr>
          <p:cNvSpPr/>
          <p:nvPr/>
        </p:nvSpPr>
        <p:spPr>
          <a:xfrm>
            <a:off x="7799294" y="5058210"/>
            <a:ext cx="3379326" cy="52303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ja-JP" altLang="en-US" sz="1600">
                <a:solidFill>
                  <a:schemeClr val="tx1">
                    <a:lumMod val="75000"/>
                  </a:schemeClr>
                </a:solidFill>
              </a:rPr>
              <a:t>課題の実施</a:t>
            </a:r>
          </a:p>
        </p:txBody>
      </p:sp>
      <p:sp>
        <p:nvSpPr>
          <p:cNvPr id="40" name="正方形/長方形 39">
            <a:extLst>
              <a:ext uri="{FF2B5EF4-FFF2-40B4-BE49-F238E27FC236}">
                <a16:creationId xmlns:a16="http://schemas.microsoft.com/office/drawing/2014/main" id="{034D1087-FADB-2C39-027E-94022561D5E6}"/>
              </a:ext>
            </a:extLst>
          </p:cNvPr>
          <p:cNvSpPr/>
          <p:nvPr/>
        </p:nvSpPr>
        <p:spPr>
          <a:xfrm>
            <a:off x="4324610" y="5058210"/>
            <a:ext cx="3379326" cy="52303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tx1">
                    <a:lumMod val="75000"/>
                  </a:schemeClr>
                </a:solidFill>
              </a:rPr>
              <a:t>上記アプリを踏まえた課題の説明。</a:t>
            </a:r>
          </a:p>
        </p:txBody>
      </p:sp>
      <p:sp>
        <p:nvSpPr>
          <p:cNvPr id="41" name="正方形/長方形 40">
            <a:extLst>
              <a:ext uri="{FF2B5EF4-FFF2-40B4-BE49-F238E27FC236}">
                <a16:creationId xmlns:a16="http://schemas.microsoft.com/office/drawing/2014/main" id="{07FB352D-1372-7A7B-BE91-07E842D6B8CE}"/>
              </a:ext>
            </a:extLst>
          </p:cNvPr>
          <p:cNvSpPr/>
          <p:nvPr/>
        </p:nvSpPr>
        <p:spPr>
          <a:xfrm>
            <a:off x="7799294" y="5667275"/>
            <a:ext cx="3379326" cy="52303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a:solidFill>
                  <a:schemeClr val="tx1">
                    <a:lumMod val="75000"/>
                  </a:schemeClr>
                </a:solidFill>
              </a:rPr>
              <a:t>-</a:t>
            </a:r>
            <a:r>
              <a:rPr kumimoji="1" lang="ja-JP" altLang="en-US" sz="1600">
                <a:solidFill>
                  <a:schemeClr val="tx1">
                    <a:lumMod val="75000"/>
                  </a:schemeClr>
                </a:solidFill>
              </a:rPr>
              <a:t>（参考）</a:t>
            </a:r>
          </a:p>
        </p:txBody>
      </p:sp>
      <p:sp>
        <p:nvSpPr>
          <p:cNvPr id="42" name="正方形/長方形 41">
            <a:extLst>
              <a:ext uri="{FF2B5EF4-FFF2-40B4-BE49-F238E27FC236}">
                <a16:creationId xmlns:a16="http://schemas.microsoft.com/office/drawing/2014/main" id="{CFE96E35-871B-B878-4BEA-F1ECCB4E9C52}"/>
              </a:ext>
            </a:extLst>
          </p:cNvPr>
          <p:cNvSpPr/>
          <p:nvPr/>
        </p:nvSpPr>
        <p:spPr>
          <a:xfrm>
            <a:off x="4324610" y="5667275"/>
            <a:ext cx="3379326" cy="52303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a:solidFill>
                  <a:schemeClr val="tx1">
                    <a:lumMod val="75000"/>
                  </a:schemeClr>
                </a:solidFill>
              </a:rPr>
              <a:t>5</a:t>
            </a:r>
            <a:r>
              <a:rPr kumimoji="1" lang="ja-JP" altLang="en-US" sz="1600">
                <a:solidFill>
                  <a:schemeClr val="tx1">
                    <a:lumMod val="75000"/>
                  </a:schemeClr>
                </a:solidFill>
              </a:rPr>
              <a:t>つのアプリの実行用</a:t>
            </a:r>
            <a:r>
              <a:rPr kumimoji="1" lang="en-US" altLang="ja-JP" sz="1600">
                <a:solidFill>
                  <a:schemeClr val="tx1">
                    <a:lumMod val="75000"/>
                  </a:schemeClr>
                </a:solidFill>
              </a:rPr>
              <a:t>.py</a:t>
            </a:r>
            <a:r>
              <a:rPr kumimoji="1" lang="ja-JP" altLang="en-US" sz="1600">
                <a:solidFill>
                  <a:schemeClr val="tx1">
                    <a:lumMod val="75000"/>
                  </a:schemeClr>
                </a:solidFill>
              </a:rPr>
              <a:t>ファイル</a:t>
            </a:r>
          </a:p>
        </p:txBody>
      </p:sp>
    </p:spTree>
    <p:extLst>
      <p:ext uri="{BB962C8B-B14F-4D97-AF65-F5344CB8AC3E}">
        <p14:creationId xmlns:p14="http://schemas.microsoft.com/office/powerpoint/2010/main" val="1051455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直線コネクタ 52">
            <a:extLst>
              <a:ext uri="{FF2B5EF4-FFF2-40B4-BE49-F238E27FC236}">
                <a16:creationId xmlns:a16="http://schemas.microsoft.com/office/drawing/2014/main" id="{C50AF44C-2B59-63BA-F728-E2302E58855A}"/>
              </a:ext>
            </a:extLst>
          </p:cNvPr>
          <p:cNvCxnSpPr>
            <a:cxnSpLocks/>
          </p:cNvCxnSpPr>
          <p:nvPr/>
        </p:nvCxnSpPr>
        <p:spPr>
          <a:xfrm>
            <a:off x="7287792" y="1449388"/>
            <a:ext cx="0" cy="2916424"/>
          </a:xfrm>
          <a:prstGeom prst="line">
            <a:avLst/>
          </a:prstGeom>
          <a:ln w="381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9631232E-573B-81BF-2609-E3B70A92F4FA}"/>
              </a:ext>
            </a:extLst>
          </p:cNvPr>
          <p:cNvCxnSpPr>
            <a:cxnSpLocks/>
          </p:cNvCxnSpPr>
          <p:nvPr/>
        </p:nvCxnSpPr>
        <p:spPr>
          <a:xfrm>
            <a:off x="3666051" y="2140866"/>
            <a:ext cx="0" cy="2224946"/>
          </a:xfrm>
          <a:prstGeom prst="line">
            <a:avLst/>
          </a:prstGeom>
          <a:ln w="381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A1CF63DA-6288-45F4-D1E8-7BAB2F87FF5A}"/>
              </a:ext>
            </a:extLst>
          </p:cNvPr>
          <p:cNvSpPr>
            <a:spLocks noGrp="1"/>
          </p:cNvSpPr>
          <p:nvPr>
            <p:ph type="title"/>
          </p:nvPr>
        </p:nvSpPr>
        <p:spPr/>
        <p:txBody>
          <a:bodyPr/>
          <a:lstStyle/>
          <a:p>
            <a:r>
              <a:rPr lang="ja-JP" altLang="en-US"/>
              <a:t>補遺</a:t>
            </a:r>
            <a:endParaRPr kumimoji="1" lang="ja-JP" altLang="en-US"/>
          </a:p>
        </p:txBody>
      </p:sp>
      <p:sp>
        <p:nvSpPr>
          <p:cNvPr id="3" name="スライド番号プレースホルダー 2">
            <a:extLst>
              <a:ext uri="{FF2B5EF4-FFF2-40B4-BE49-F238E27FC236}">
                <a16:creationId xmlns:a16="http://schemas.microsoft.com/office/drawing/2014/main" id="{B27AC58C-3972-706A-44CC-DD0E53DF8E03}"/>
              </a:ext>
            </a:extLst>
          </p:cNvPr>
          <p:cNvSpPr>
            <a:spLocks noGrp="1"/>
          </p:cNvSpPr>
          <p:nvPr>
            <p:ph type="sldNum" sz="quarter" idx="12"/>
          </p:nvPr>
        </p:nvSpPr>
        <p:spPr/>
        <p:txBody>
          <a:bodyPr/>
          <a:lstStyle/>
          <a:p>
            <a:fld id="{2D47C981-C9AC-4FB6-BDCE-186A5C2BF050}" type="slidenum">
              <a:rPr kumimoji="1" lang="ja-JP" altLang="en-US" smtClean="0"/>
              <a:t>19</a:t>
            </a:fld>
            <a:endParaRPr kumimoji="1" lang="ja-JP" altLang="en-US"/>
          </a:p>
        </p:txBody>
      </p:sp>
      <p:sp>
        <p:nvSpPr>
          <p:cNvPr id="4" name="テキスト プレースホルダー 3">
            <a:extLst>
              <a:ext uri="{FF2B5EF4-FFF2-40B4-BE49-F238E27FC236}">
                <a16:creationId xmlns:a16="http://schemas.microsoft.com/office/drawing/2014/main" id="{0F02D118-6777-D0D9-6261-2978C1E78EF2}"/>
              </a:ext>
            </a:extLst>
          </p:cNvPr>
          <p:cNvSpPr>
            <a:spLocks noGrp="1"/>
          </p:cNvSpPr>
          <p:nvPr>
            <p:ph type="body" sz="quarter" idx="13"/>
          </p:nvPr>
        </p:nvSpPr>
        <p:spPr/>
        <p:txBody>
          <a:bodyPr>
            <a:normAutofit lnSpcReduction="10000"/>
          </a:bodyPr>
          <a:lstStyle/>
          <a:p>
            <a:r>
              <a:rPr kumimoji="1" lang="ja-JP" altLang="en-US"/>
              <a:t>また、今回は</a:t>
            </a:r>
            <a:r>
              <a:rPr kumimoji="1" lang="en-US" altLang="ja-JP"/>
              <a:t>Streamlit</a:t>
            </a:r>
            <a:r>
              <a:rPr kumimoji="1" lang="ja-JP" altLang="en-US"/>
              <a:t>での簡単な</a:t>
            </a:r>
            <a:r>
              <a:rPr kumimoji="1" lang="en-US" altLang="ja-JP"/>
              <a:t>Web</a:t>
            </a:r>
            <a:r>
              <a:rPr kumimoji="1" lang="ja-JP" altLang="en-US"/>
              <a:t>アプリの構築方法のみを扱うが、</a:t>
            </a:r>
            <a:r>
              <a:rPr kumimoji="1" lang="en-US" altLang="ja-JP"/>
              <a:t>STEP3</a:t>
            </a:r>
            <a:r>
              <a:rPr kumimoji="1" lang="ja-JP" altLang="en-US"/>
              <a:t>以降ではより本格的な</a:t>
            </a:r>
            <a:r>
              <a:rPr kumimoji="1" lang="en-US" altLang="ja-JP"/>
              <a:t>Web</a:t>
            </a:r>
            <a:r>
              <a:rPr kumimoji="1" lang="ja-JP" altLang="en-US"/>
              <a:t>アプリ構築の方法を学んでいく</a:t>
            </a:r>
          </a:p>
        </p:txBody>
      </p:sp>
      <p:sp>
        <p:nvSpPr>
          <p:cNvPr id="5" name="テキスト プレースホルダー 4">
            <a:extLst>
              <a:ext uri="{FF2B5EF4-FFF2-40B4-BE49-F238E27FC236}">
                <a16:creationId xmlns:a16="http://schemas.microsoft.com/office/drawing/2014/main" id="{0E640906-80A6-5C7C-F744-B331519EB579}"/>
              </a:ext>
            </a:extLst>
          </p:cNvPr>
          <p:cNvSpPr>
            <a:spLocks noGrp="1"/>
          </p:cNvSpPr>
          <p:nvPr>
            <p:ph type="body" sz="quarter" idx="14"/>
          </p:nvPr>
        </p:nvSpPr>
        <p:spPr/>
        <p:txBody>
          <a:bodyPr/>
          <a:lstStyle/>
          <a:p>
            <a:r>
              <a:rPr kumimoji="1" lang="en-US" altLang="ja-JP"/>
              <a:t>Web</a:t>
            </a:r>
            <a:r>
              <a:rPr kumimoji="1" lang="ja-JP" altLang="en-US"/>
              <a:t>アプリの全体概要</a:t>
            </a:r>
          </a:p>
        </p:txBody>
      </p:sp>
      <p:sp>
        <p:nvSpPr>
          <p:cNvPr id="6" name="正方形/長方形 5">
            <a:extLst>
              <a:ext uri="{FF2B5EF4-FFF2-40B4-BE49-F238E27FC236}">
                <a16:creationId xmlns:a16="http://schemas.microsoft.com/office/drawing/2014/main" id="{F4C46EFB-14BC-1EF2-E319-F8D62D6CA6A4}"/>
              </a:ext>
            </a:extLst>
          </p:cNvPr>
          <p:cNvSpPr/>
          <p:nvPr/>
        </p:nvSpPr>
        <p:spPr>
          <a:xfrm>
            <a:off x="421342" y="1449388"/>
            <a:ext cx="6768352" cy="289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Frontend</a:t>
            </a:r>
            <a:endParaRPr kumimoji="1" lang="ja-JP" altLang="en-US"/>
          </a:p>
        </p:txBody>
      </p:sp>
      <p:sp>
        <p:nvSpPr>
          <p:cNvPr id="7" name="正方形/長方形 6">
            <a:extLst>
              <a:ext uri="{FF2B5EF4-FFF2-40B4-BE49-F238E27FC236}">
                <a16:creationId xmlns:a16="http://schemas.microsoft.com/office/drawing/2014/main" id="{F746E668-7903-0418-3074-5F4BD3ED54B5}"/>
              </a:ext>
            </a:extLst>
          </p:cNvPr>
          <p:cNvSpPr/>
          <p:nvPr/>
        </p:nvSpPr>
        <p:spPr>
          <a:xfrm>
            <a:off x="7395882" y="1449388"/>
            <a:ext cx="4461155" cy="289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Backend</a:t>
            </a:r>
            <a:endParaRPr kumimoji="1" lang="ja-JP" altLang="en-US"/>
          </a:p>
        </p:txBody>
      </p:sp>
      <p:sp>
        <p:nvSpPr>
          <p:cNvPr id="8" name="正方形/長方形 7">
            <a:extLst>
              <a:ext uri="{FF2B5EF4-FFF2-40B4-BE49-F238E27FC236}">
                <a16:creationId xmlns:a16="http://schemas.microsoft.com/office/drawing/2014/main" id="{AE855828-8F92-3E38-50E9-EC69596102FB}"/>
              </a:ext>
            </a:extLst>
          </p:cNvPr>
          <p:cNvSpPr/>
          <p:nvPr/>
        </p:nvSpPr>
        <p:spPr>
          <a:xfrm>
            <a:off x="421341" y="1749575"/>
            <a:ext cx="6768352" cy="28976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1200">
                <a:solidFill>
                  <a:schemeClr val="tx1">
                    <a:lumMod val="75000"/>
                  </a:schemeClr>
                </a:solidFill>
              </a:rPr>
              <a:t>ユーザーが直接操作する表層部分。</a:t>
            </a:r>
            <a:r>
              <a:rPr lang="en-US" altLang="ja-JP" sz="1200">
                <a:solidFill>
                  <a:schemeClr val="tx1">
                    <a:lumMod val="75000"/>
                  </a:schemeClr>
                </a:solidFill>
              </a:rPr>
              <a:t>UI/UX</a:t>
            </a:r>
            <a:endParaRPr kumimoji="1" lang="ja-JP" altLang="en-US" sz="1200">
              <a:solidFill>
                <a:schemeClr val="tx1">
                  <a:lumMod val="75000"/>
                </a:schemeClr>
              </a:solidFill>
            </a:endParaRPr>
          </a:p>
        </p:txBody>
      </p:sp>
      <p:sp>
        <p:nvSpPr>
          <p:cNvPr id="9" name="正方形/長方形 8">
            <a:extLst>
              <a:ext uri="{FF2B5EF4-FFF2-40B4-BE49-F238E27FC236}">
                <a16:creationId xmlns:a16="http://schemas.microsoft.com/office/drawing/2014/main" id="{DEEE1575-58A9-A97A-6F3C-AA5FC17F6EC3}"/>
              </a:ext>
            </a:extLst>
          </p:cNvPr>
          <p:cNvSpPr/>
          <p:nvPr/>
        </p:nvSpPr>
        <p:spPr>
          <a:xfrm>
            <a:off x="7395882" y="1749575"/>
            <a:ext cx="4461156" cy="28976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200">
                <a:solidFill>
                  <a:schemeClr val="tx1">
                    <a:lumMod val="75000"/>
                  </a:schemeClr>
                </a:solidFill>
              </a:rPr>
              <a:t>ユーザーが意識しない部分。ビジネスロジック</a:t>
            </a:r>
          </a:p>
        </p:txBody>
      </p:sp>
      <p:sp>
        <p:nvSpPr>
          <p:cNvPr id="10" name="正方形/長方形 9">
            <a:extLst>
              <a:ext uri="{FF2B5EF4-FFF2-40B4-BE49-F238E27FC236}">
                <a16:creationId xmlns:a16="http://schemas.microsoft.com/office/drawing/2014/main" id="{EB3C5356-C210-AF7A-C3C9-13EAB494497C}"/>
              </a:ext>
            </a:extLst>
          </p:cNvPr>
          <p:cNvSpPr/>
          <p:nvPr/>
        </p:nvSpPr>
        <p:spPr>
          <a:xfrm>
            <a:off x="421341" y="2140866"/>
            <a:ext cx="3181442" cy="289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クライアントサイド</a:t>
            </a:r>
          </a:p>
        </p:txBody>
      </p:sp>
      <p:sp>
        <p:nvSpPr>
          <p:cNvPr id="11" name="正方形/長方形 10">
            <a:extLst>
              <a:ext uri="{FF2B5EF4-FFF2-40B4-BE49-F238E27FC236}">
                <a16:creationId xmlns:a16="http://schemas.microsoft.com/office/drawing/2014/main" id="{1153D657-FF18-6A39-E519-766D4CFD365A}"/>
              </a:ext>
            </a:extLst>
          </p:cNvPr>
          <p:cNvSpPr/>
          <p:nvPr/>
        </p:nvSpPr>
        <p:spPr>
          <a:xfrm>
            <a:off x="3729319" y="2140866"/>
            <a:ext cx="8127718" cy="289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サーバー</a:t>
            </a:r>
            <a:r>
              <a:rPr kumimoji="1" lang="ja-JP" altLang="en-US"/>
              <a:t>サイド</a:t>
            </a:r>
          </a:p>
        </p:txBody>
      </p:sp>
      <p:sp>
        <p:nvSpPr>
          <p:cNvPr id="24" name="吹き出し: 四角形 23">
            <a:extLst>
              <a:ext uri="{FF2B5EF4-FFF2-40B4-BE49-F238E27FC236}">
                <a16:creationId xmlns:a16="http://schemas.microsoft.com/office/drawing/2014/main" id="{E6850D59-C6DD-8ADA-8ACE-1DF0B18B9F8A}"/>
              </a:ext>
            </a:extLst>
          </p:cNvPr>
          <p:cNvSpPr/>
          <p:nvPr/>
        </p:nvSpPr>
        <p:spPr>
          <a:xfrm>
            <a:off x="1799663" y="3267555"/>
            <a:ext cx="1149725" cy="790576"/>
          </a:xfrm>
          <a:prstGeom prst="wedgeRectCallout">
            <a:avLst>
              <a:gd name="adj1" fmla="val -71179"/>
              <a:gd name="adj2" fmla="val -6250"/>
            </a:avLst>
          </a:prstGeom>
          <a:solidFill>
            <a:schemeClr val="bg1"/>
          </a:solidFill>
          <a:ln>
            <a:solidFill>
              <a:schemeClr val="bg2">
                <a:lumMod val="1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a:extLst>
              <a:ext uri="{FF2B5EF4-FFF2-40B4-BE49-F238E27FC236}">
                <a16:creationId xmlns:a16="http://schemas.microsoft.com/office/drawing/2014/main" id="{CEE58C35-4672-3BD5-1E51-313531D63740}"/>
              </a:ext>
            </a:extLst>
          </p:cNvPr>
          <p:cNvGrpSpPr/>
          <p:nvPr/>
        </p:nvGrpSpPr>
        <p:grpSpPr>
          <a:xfrm>
            <a:off x="628457" y="3420035"/>
            <a:ext cx="852817" cy="469126"/>
            <a:chOff x="1900517" y="4596021"/>
            <a:chExt cx="852817" cy="469126"/>
          </a:xfrm>
        </p:grpSpPr>
        <p:pic>
          <p:nvPicPr>
            <p:cNvPr id="13" name="グラフィックス 12" descr="スマート フォン 枠線">
              <a:extLst>
                <a:ext uri="{FF2B5EF4-FFF2-40B4-BE49-F238E27FC236}">
                  <a16:creationId xmlns:a16="http://schemas.microsoft.com/office/drawing/2014/main" id="{16C2A247-A38E-603C-A7A7-536A0555F5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00517" y="4596022"/>
              <a:ext cx="469125" cy="469125"/>
            </a:xfrm>
            <a:prstGeom prst="rect">
              <a:avLst/>
            </a:prstGeom>
          </p:spPr>
        </p:pic>
        <p:pic>
          <p:nvPicPr>
            <p:cNvPr id="14" name="グラフィックス 13" descr="ノート PC 枠線">
              <a:extLst>
                <a:ext uri="{FF2B5EF4-FFF2-40B4-BE49-F238E27FC236}">
                  <a16:creationId xmlns:a16="http://schemas.microsoft.com/office/drawing/2014/main" id="{22C2DC4C-5317-2014-1520-87A86291426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84209" y="4596021"/>
              <a:ext cx="469125" cy="469125"/>
            </a:xfrm>
            <a:prstGeom prst="rect">
              <a:avLst/>
            </a:prstGeom>
          </p:spPr>
        </p:pic>
      </p:grpSp>
      <p:sp>
        <p:nvSpPr>
          <p:cNvPr id="15" name="テキスト ボックス 14">
            <a:extLst>
              <a:ext uri="{FF2B5EF4-FFF2-40B4-BE49-F238E27FC236}">
                <a16:creationId xmlns:a16="http://schemas.microsoft.com/office/drawing/2014/main" id="{4B616A32-9DB1-8ACF-567D-450563C9702A}"/>
              </a:ext>
            </a:extLst>
          </p:cNvPr>
          <p:cNvSpPr txBox="1"/>
          <p:nvPr/>
        </p:nvSpPr>
        <p:spPr>
          <a:xfrm>
            <a:off x="514257" y="3880763"/>
            <a:ext cx="995785" cy="276999"/>
          </a:xfrm>
          <a:prstGeom prst="rect">
            <a:avLst/>
          </a:prstGeom>
          <a:noFill/>
        </p:spPr>
        <p:txBody>
          <a:bodyPr wrap="none" rtlCol="0">
            <a:spAutoFit/>
          </a:bodyPr>
          <a:lstStyle/>
          <a:p>
            <a:pPr algn="ctr"/>
            <a:r>
              <a:rPr kumimoji="1" lang="ja-JP" altLang="en-US" sz="1200"/>
              <a:t>ユーザー端末</a:t>
            </a:r>
          </a:p>
        </p:txBody>
      </p:sp>
      <p:grpSp>
        <p:nvGrpSpPr>
          <p:cNvPr id="23" name="グループ化 22">
            <a:extLst>
              <a:ext uri="{FF2B5EF4-FFF2-40B4-BE49-F238E27FC236}">
                <a16:creationId xmlns:a16="http://schemas.microsoft.com/office/drawing/2014/main" id="{9CCAC8A2-DCD1-36C7-3A4E-98D062B0AF46}"/>
              </a:ext>
            </a:extLst>
          </p:cNvPr>
          <p:cNvGrpSpPr/>
          <p:nvPr/>
        </p:nvGrpSpPr>
        <p:grpSpPr>
          <a:xfrm>
            <a:off x="1990164" y="3359322"/>
            <a:ext cx="762000" cy="590550"/>
            <a:chOff x="3667024" y="4491037"/>
            <a:chExt cx="762000" cy="590550"/>
          </a:xfrm>
        </p:grpSpPr>
        <p:grpSp>
          <p:nvGrpSpPr>
            <p:cNvPr id="16" name="グラフィックス 26" descr="ブラウザー ウィンドウ 枠線">
              <a:extLst>
                <a:ext uri="{FF2B5EF4-FFF2-40B4-BE49-F238E27FC236}">
                  <a16:creationId xmlns:a16="http://schemas.microsoft.com/office/drawing/2014/main" id="{D2F1833B-53C6-F048-93D6-6619ABE5CB16}"/>
                </a:ext>
              </a:extLst>
            </p:cNvPr>
            <p:cNvGrpSpPr/>
            <p:nvPr/>
          </p:nvGrpSpPr>
          <p:grpSpPr>
            <a:xfrm>
              <a:off x="3667024" y="4491037"/>
              <a:ext cx="762000" cy="590550"/>
              <a:chOff x="3552824" y="4491037"/>
              <a:chExt cx="762000" cy="590550"/>
            </a:xfrm>
            <a:solidFill>
              <a:srgbClr val="000000"/>
            </a:solidFill>
          </p:grpSpPr>
          <p:sp>
            <p:nvSpPr>
              <p:cNvPr id="17" name="フリーフォーム: 図形 16">
                <a:extLst>
                  <a:ext uri="{FF2B5EF4-FFF2-40B4-BE49-F238E27FC236}">
                    <a16:creationId xmlns:a16="http://schemas.microsoft.com/office/drawing/2014/main" id="{5CA7011C-B199-8166-4E58-70BC50C784FE}"/>
                  </a:ext>
                </a:extLst>
              </p:cNvPr>
              <p:cNvSpPr/>
              <p:nvPr/>
            </p:nvSpPr>
            <p:spPr>
              <a:xfrm>
                <a:off x="3552824" y="4491037"/>
                <a:ext cx="762000" cy="590550"/>
              </a:xfrm>
              <a:custGeom>
                <a:avLst/>
                <a:gdLst>
                  <a:gd name="connsiteX0" fmla="*/ 0 w 762000"/>
                  <a:gd name="connsiteY0" fmla="*/ 0 h 590550"/>
                  <a:gd name="connsiteX1" fmla="*/ 0 w 762000"/>
                  <a:gd name="connsiteY1" fmla="*/ 590550 h 590550"/>
                  <a:gd name="connsiteX2" fmla="*/ 762000 w 762000"/>
                  <a:gd name="connsiteY2" fmla="*/ 590550 h 590550"/>
                  <a:gd name="connsiteX3" fmla="*/ 762000 w 762000"/>
                  <a:gd name="connsiteY3" fmla="*/ 0 h 590550"/>
                  <a:gd name="connsiteX4" fmla="*/ 742950 w 762000"/>
                  <a:gd name="connsiteY4" fmla="*/ 19050 h 590550"/>
                  <a:gd name="connsiteX5" fmla="*/ 742950 w 762000"/>
                  <a:gd name="connsiteY5" fmla="*/ 142875 h 590550"/>
                  <a:gd name="connsiteX6" fmla="*/ 19050 w 762000"/>
                  <a:gd name="connsiteY6" fmla="*/ 142875 h 590550"/>
                  <a:gd name="connsiteX7" fmla="*/ 19050 w 762000"/>
                  <a:gd name="connsiteY7" fmla="*/ 19050 h 590550"/>
                  <a:gd name="connsiteX8" fmla="*/ 19050 w 762000"/>
                  <a:gd name="connsiteY8" fmla="*/ 571500 h 590550"/>
                  <a:gd name="connsiteX9" fmla="*/ 19050 w 762000"/>
                  <a:gd name="connsiteY9" fmla="*/ 161925 h 590550"/>
                  <a:gd name="connsiteX10" fmla="*/ 742950 w 762000"/>
                  <a:gd name="connsiteY10" fmla="*/ 161925 h 590550"/>
                  <a:gd name="connsiteX11" fmla="*/ 742950 w 762000"/>
                  <a:gd name="connsiteY11" fmla="*/ 571500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0" h="590550">
                    <a:moveTo>
                      <a:pt x="0" y="0"/>
                    </a:moveTo>
                    <a:lnTo>
                      <a:pt x="0" y="590550"/>
                    </a:lnTo>
                    <a:lnTo>
                      <a:pt x="762000" y="590550"/>
                    </a:lnTo>
                    <a:lnTo>
                      <a:pt x="762000" y="0"/>
                    </a:lnTo>
                    <a:close/>
                    <a:moveTo>
                      <a:pt x="742950" y="19050"/>
                    </a:moveTo>
                    <a:lnTo>
                      <a:pt x="742950" y="142875"/>
                    </a:lnTo>
                    <a:lnTo>
                      <a:pt x="19050" y="142875"/>
                    </a:lnTo>
                    <a:lnTo>
                      <a:pt x="19050" y="19050"/>
                    </a:lnTo>
                    <a:close/>
                    <a:moveTo>
                      <a:pt x="19050" y="571500"/>
                    </a:moveTo>
                    <a:lnTo>
                      <a:pt x="19050" y="161925"/>
                    </a:lnTo>
                    <a:lnTo>
                      <a:pt x="742950" y="161925"/>
                    </a:lnTo>
                    <a:lnTo>
                      <a:pt x="742950" y="571500"/>
                    </a:lnTo>
                    <a:close/>
                  </a:path>
                </a:pathLst>
              </a:custGeom>
              <a:solidFill>
                <a:srgbClr val="000000"/>
              </a:solidFill>
              <a:ln w="9525" cap="flat">
                <a:noFill/>
                <a:prstDash val="solid"/>
                <a:miter/>
              </a:ln>
            </p:spPr>
            <p:txBody>
              <a:bodyPr rtlCol="0" anchor="ctr"/>
              <a:lstStyle/>
              <a:p>
                <a:endParaRPr lang="ja-JP" altLang="en-US"/>
              </a:p>
            </p:txBody>
          </p:sp>
          <p:sp>
            <p:nvSpPr>
              <p:cNvPr id="18" name="フリーフォーム: 図形 17">
                <a:extLst>
                  <a:ext uri="{FF2B5EF4-FFF2-40B4-BE49-F238E27FC236}">
                    <a16:creationId xmlns:a16="http://schemas.microsoft.com/office/drawing/2014/main" id="{93EEA5BC-B4D1-6EB6-A60F-0092CB41380C}"/>
                  </a:ext>
                </a:extLst>
              </p:cNvPr>
              <p:cNvSpPr/>
              <p:nvPr/>
            </p:nvSpPr>
            <p:spPr>
              <a:xfrm>
                <a:off x="4057649" y="45481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rgbClr val="000000"/>
              </a:solidFill>
              <a:ln w="9525" cap="flat">
                <a:noFill/>
                <a:prstDash val="solid"/>
                <a:miter/>
              </a:ln>
            </p:spPr>
            <p:txBody>
              <a:bodyPr rtlCol="0" anchor="ctr"/>
              <a:lstStyle/>
              <a:p>
                <a:endParaRPr lang="ja-JP" altLang="en-US"/>
              </a:p>
            </p:txBody>
          </p:sp>
          <p:sp>
            <p:nvSpPr>
              <p:cNvPr id="19" name="フリーフォーム: 図形 18">
                <a:extLst>
                  <a:ext uri="{FF2B5EF4-FFF2-40B4-BE49-F238E27FC236}">
                    <a16:creationId xmlns:a16="http://schemas.microsoft.com/office/drawing/2014/main" id="{EB73DC63-67D6-734F-237C-DE289898EB9B}"/>
                  </a:ext>
                </a:extLst>
              </p:cNvPr>
              <p:cNvSpPr/>
              <p:nvPr/>
            </p:nvSpPr>
            <p:spPr>
              <a:xfrm>
                <a:off x="4124324" y="45481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rgbClr val="000000"/>
              </a:solidFill>
              <a:ln w="9525" cap="flat">
                <a:noFill/>
                <a:prstDash val="solid"/>
                <a:miter/>
              </a:ln>
            </p:spPr>
            <p:txBody>
              <a:bodyPr rtlCol="0" anchor="ctr"/>
              <a:lstStyle/>
              <a:p>
                <a:endParaRPr lang="ja-JP" altLang="en-US"/>
              </a:p>
            </p:txBody>
          </p:sp>
          <p:sp>
            <p:nvSpPr>
              <p:cNvPr id="20" name="フリーフォーム: 図形 19">
                <a:extLst>
                  <a:ext uri="{FF2B5EF4-FFF2-40B4-BE49-F238E27FC236}">
                    <a16:creationId xmlns:a16="http://schemas.microsoft.com/office/drawing/2014/main" id="{6E708CAA-4DD8-6EEC-7CBF-ECABD1350FB0}"/>
                  </a:ext>
                </a:extLst>
              </p:cNvPr>
              <p:cNvSpPr/>
              <p:nvPr/>
            </p:nvSpPr>
            <p:spPr>
              <a:xfrm>
                <a:off x="4190999" y="45481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rgbClr val="000000"/>
              </a:solidFill>
              <a:ln w="9525" cap="flat">
                <a:noFill/>
                <a:prstDash val="solid"/>
                <a:miter/>
              </a:ln>
            </p:spPr>
            <p:txBody>
              <a:bodyPr rtlCol="0" anchor="ctr"/>
              <a:lstStyle/>
              <a:p>
                <a:endParaRPr lang="ja-JP" altLang="en-US"/>
              </a:p>
            </p:txBody>
          </p:sp>
        </p:grpSp>
        <p:sp>
          <p:nvSpPr>
            <p:cNvPr id="21" name="楕円 20">
              <a:extLst>
                <a:ext uri="{FF2B5EF4-FFF2-40B4-BE49-F238E27FC236}">
                  <a16:creationId xmlns:a16="http://schemas.microsoft.com/office/drawing/2014/main" id="{4351A4AE-5888-F807-EFB8-337D5D7ADEF6}"/>
                </a:ext>
              </a:extLst>
            </p:cNvPr>
            <p:cNvSpPr/>
            <p:nvPr/>
          </p:nvSpPr>
          <p:spPr>
            <a:xfrm>
              <a:off x="4008019" y="4503419"/>
              <a:ext cx="82868" cy="82868"/>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C79E30EC-E714-E7DA-51D2-863A793015B7}"/>
                </a:ext>
              </a:extLst>
            </p:cNvPr>
            <p:cNvSpPr txBox="1"/>
            <p:nvPr/>
          </p:nvSpPr>
          <p:spPr>
            <a:xfrm>
              <a:off x="3713779" y="4692083"/>
              <a:ext cx="647934" cy="276999"/>
            </a:xfrm>
            <a:prstGeom prst="rect">
              <a:avLst/>
            </a:prstGeom>
            <a:noFill/>
          </p:spPr>
          <p:txBody>
            <a:bodyPr wrap="none" rtlCol="0">
              <a:spAutoFit/>
            </a:bodyPr>
            <a:lstStyle/>
            <a:p>
              <a:pPr algn="ctr"/>
              <a:r>
                <a:rPr kumimoji="1" lang="ja-JP" altLang="en-US" sz="1200"/>
                <a:t>ブラウザ</a:t>
              </a:r>
            </a:p>
          </p:txBody>
        </p:sp>
      </p:grpSp>
      <p:grpSp>
        <p:nvGrpSpPr>
          <p:cNvPr id="29" name="グループ化 28">
            <a:extLst>
              <a:ext uri="{FF2B5EF4-FFF2-40B4-BE49-F238E27FC236}">
                <a16:creationId xmlns:a16="http://schemas.microsoft.com/office/drawing/2014/main" id="{D5ADF97F-825D-1D30-B7F0-0888DB30F36B}"/>
              </a:ext>
            </a:extLst>
          </p:cNvPr>
          <p:cNvGrpSpPr/>
          <p:nvPr/>
        </p:nvGrpSpPr>
        <p:grpSpPr>
          <a:xfrm>
            <a:off x="4316504" y="3144462"/>
            <a:ext cx="2156014" cy="1108810"/>
            <a:chOff x="3671045" y="2728558"/>
            <a:chExt cx="2156014" cy="1108810"/>
          </a:xfrm>
        </p:grpSpPr>
        <p:sp>
          <p:nvSpPr>
            <p:cNvPr id="26" name="正方形/長方形 25">
              <a:extLst>
                <a:ext uri="{FF2B5EF4-FFF2-40B4-BE49-F238E27FC236}">
                  <a16:creationId xmlns:a16="http://schemas.microsoft.com/office/drawing/2014/main" id="{11AE10F3-E7F5-5F5E-E15A-1C96E72FFB2C}"/>
                </a:ext>
              </a:extLst>
            </p:cNvPr>
            <p:cNvSpPr/>
            <p:nvPr/>
          </p:nvSpPr>
          <p:spPr>
            <a:xfrm>
              <a:off x="3671045" y="2728558"/>
              <a:ext cx="2156014" cy="1108810"/>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descr="HTML5/CSS3/JavaScript研修 | 企業や法人向けIT・オンラインプログラミング研修ならコードキャンプ">
              <a:extLst>
                <a:ext uri="{FF2B5EF4-FFF2-40B4-BE49-F238E27FC236}">
                  <a16:creationId xmlns:a16="http://schemas.microsoft.com/office/drawing/2014/main" id="{0E071C4A-FE70-8568-50BD-5938C584EC1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1286"/>
            <a:stretch/>
          </p:blipFill>
          <p:spPr bwMode="auto">
            <a:xfrm>
              <a:off x="3863787" y="2898454"/>
              <a:ext cx="574990" cy="73820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HTML5/CSS3/JavaScript研修 | 企業や法人向けIT・オンラインプログラミング研修ならコードキャンプ">
              <a:extLst>
                <a:ext uri="{FF2B5EF4-FFF2-40B4-BE49-F238E27FC236}">
                  <a16:creationId xmlns:a16="http://schemas.microsoft.com/office/drawing/2014/main" id="{F47C4B13-F940-B541-75A6-C129346A561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5643" r="35643"/>
            <a:stretch/>
          </p:blipFill>
          <p:spPr bwMode="auto">
            <a:xfrm>
              <a:off x="4473272" y="2898454"/>
              <a:ext cx="574990" cy="73820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HTML5/CSS3/JavaScript研修 | 企業や法人向けIT・オンラインプログラミング研修ならコードキャンプ">
              <a:extLst>
                <a:ext uri="{FF2B5EF4-FFF2-40B4-BE49-F238E27FC236}">
                  <a16:creationId xmlns:a16="http://schemas.microsoft.com/office/drawing/2014/main" id="{01435F3C-26A0-FEC8-F313-61F0C4F00BE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71572" r="-286"/>
            <a:stretch/>
          </p:blipFill>
          <p:spPr bwMode="auto">
            <a:xfrm>
              <a:off x="5082757" y="2924641"/>
              <a:ext cx="574990" cy="738202"/>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1" name="直線矢印コネクタ 30">
            <a:extLst>
              <a:ext uri="{FF2B5EF4-FFF2-40B4-BE49-F238E27FC236}">
                <a16:creationId xmlns:a16="http://schemas.microsoft.com/office/drawing/2014/main" id="{94261E8B-88C4-0AC6-0D7F-8917F737AD24}"/>
              </a:ext>
            </a:extLst>
          </p:cNvPr>
          <p:cNvCxnSpPr/>
          <p:nvPr/>
        </p:nvCxnSpPr>
        <p:spPr>
          <a:xfrm>
            <a:off x="2752164" y="3454572"/>
            <a:ext cx="1564340"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0E8D371C-3055-2108-87F0-0E745ABFA633}"/>
              </a:ext>
            </a:extLst>
          </p:cNvPr>
          <p:cNvCxnSpPr>
            <a:cxnSpLocks/>
          </p:cNvCxnSpPr>
          <p:nvPr/>
        </p:nvCxnSpPr>
        <p:spPr>
          <a:xfrm flipH="1">
            <a:off x="2752164" y="3867667"/>
            <a:ext cx="1564340"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1A61E5A-AEC5-C35C-0B0C-38D064C6B340}"/>
              </a:ext>
            </a:extLst>
          </p:cNvPr>
          <p:cNvSpPr txBox="1"/>
          <p:nvPr/>
        </p:nvSpPr>
        <p:spPr>
          <a:xfrm>
            <a:off x="3057256" y="3157013"/>
            <a:ext cx="1203726" cy="276999"/>
          </a:xfrm>
          <a:prstGeom prst="rect">
            <a:avLst/>
          </a:prstGeom>
          <a:noFill/>
        </p:spPr>
        <p:txBody>
          <a:bodyPr wrap="none" rtlCol="0">
            <a:spAutoFit/>
          </a:bodyPr>
          <a:lstStyle/>
          <a:p>
            <a:pPr algn="ctr"/>
            <a:r>
              <a:rPr lang="en-US" altLang="ja-JP" sz="1200">
                <a:effectLst>
                  <a:glow rad="139700">
                    <a:schemeClr val="bg1"/>
                  </a:glow>
                </a:effectLst>
              </a:rPr>
              <a:t>HTTP</a:t>
            </a:r>
            <a:r>
              <a:rPr kumimoji="1" lang="en-US" altLang="ja-JP" sz="1200">
                <a:effectLst>
                  <a:glow rad="139700">
                    <a:schemeClr val="bg1"/>
                  </a:glow>
                </a:effectLst>
              </a:rPr>
              <a:t> request</a:t>
            </a:r>
            <a:endParaRPr kumimoji="1" lang="ja-JP" altLang="en-US" sz="1200">
              <a:effectLst>
                <a:glow rad="139700">
                  <a:schemeClr val="bg1"/>
                </a:glow>
              </a:effectLst>
            </a:endParaRPr>
          </a:p>
        </p:txBody>
      </p:sp>
      <p:sp>
        <p:nvSpPr>
          <p:cNvPr id="36" name="テキスト ボックス 35">
            <a:extLst>
              <a:ext uri="{FF2B5EF4-FFF2-40B4-BE49-F238E27FC236}">
                <a16:creationId xmlns:a16="http://schemas.microsoft.com/office/drawing/2014/main" id="{D988F148-3F9E-2831-ADE1-251D822EDEEE}"/>
              </a:ext>
            </a:extLst>
          </p:cNvPr>
          <p:cNvSpPr txBox="1"/>
          <p:nvPr/>
        </p:nvSpPr>
        <p:spPr>
          <a:xfrm>
            <a:off x="3001953" y="3856553"/>
            <a:ext cx="1314334" cy="276999"/>
          </a:xfrm>
          <a:prstGeom prst="rect">
            <a:avLst/>
          </a:prstGeom>
          <a:noFill/>
        </p:spPr>
        <p:txBody>
          <a:bodyPr wrap="none" rtlCol="0">
            <a:spAutoFit/>
          </a:bodyPr>
          <a:lstStyle/>
          <a:p>
            <a:pPr algn="ctr"/>
            <a:r>
              <a:rPr lang="en-US" altLang="ja-JP" sz="1200">
                <a:effectLst>
                  <a:glow rad="139700">
                    <a:schemeClr val="bg1"/>
                  </a:glow>
                </a:effectLst>
              </a:rPr>
              <a:t>HTTP</a:t>
            </a:r>
            <a:r>
              <a:rPr kumimoji="1" lang="en-US" altLang="ja-JP" sz="1200">
                <a:effectLst>
                  <a:glow rad="139700">
                    <a:schemeClr val="bg1"/>
                  </a:glow>
                </a:effectLst>
              </a:rPr>
              <a:t> response</a:t>
            </a:r>
            <a:endParaRPr kumimoji="1" lang="ja-JP" altLang="en-US" sz="1200">
              <a:effectLst>
                <a:glow rad="139700">
                  <a:schemeClr val="bg1"/>
                </a:glow>
              </a:effectLst>
            </a:endParaRPr>
          </a:p>
        </p:txBody>
      </p:sp>
      <p:sp>
        <p:nvSpPr>
          <p:cNvPr id="37" name="テキスト ボックス 36">
            <a:extLst>
              <a:ext uri="{FF2B5EF4-FFF2-40B4-BE49-F238E27FC236}">
                <a16:creationId xmlns:a16="http://schemas.microsoft.com/office/drawing/2014/main" id="{2D568B2D-973C-C11E-B15C-6A86EB402C96}"/>
              </a:ext>
            </a:extLst>
          </p:cNvPr>
          <p:cNvSpPr txBox="1"/>
          <p:nvPr/>
        </p:nvSpPr>
        <p:spPr>
          <a:xfrm>
            <a:off x="4316287" y="2860891"/>
            <a:ext cx="612668" cy="276999"/>
          </a:xfrm>
          <a:prstGeom prst="rect">
            <a:avLst/>
          </a:prstGeom>
          <a:noFill/>
        </p:spPr>
        <p:txBody>
          <a:bodyPr wrap="none" rtlCol="0">
            <a:spAutoFit/>
          </a:bodyPr>
          <a:lstStyle/>
          <a:p>
            <a:r>
              <a:rPr kumimoji="1" lang="ja-JP" altLang="en-US" sz="1200"/>
              <a:t>見た目</a:t>
            </a:r>
          </a:p>
        </p:txBody>
      </p:sp>
      <p:sp>
        <p:nvSpPr>
          <p:cNvPr id="39" name="正方形/長方形 38">
            <a:extLst>
              <a:ext uri="{FF2B5EF4-FFF2-40B4-BE49-F238E27FC236}">
                <a16:creationId xmlns:a16="http://schemas.microsoft.com/office/drawing/2014/main" id="{6468C5B1-60BE-D50B-A9A9-C920433DA801}"/>
              </a:ext>
            </a:extLst>
          </p:cNvPr>
          <p:cNvSpPr/>
          <p:nvPr/>
        </p:nvSpPr>
        <p:spPr>
          <a:xfrm>
            <a:off x="8063709" y="3144462"/>
            <a:ext cx="2380131" cy="1108810"/>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0AA7414F-72A0-DAE8-FE02-EF0ECE66F90A}"/>
              </a:ext>
            </a:extLst>
          </p:cNvPr>
          <p:cNvSpPr txBox="1"/>
          <p:nvPr/>
        </p:nvSpPr>
        <p:spPr>
          <a:xfrm>
            <a:off x="8063492" y="2860891"/>
            <a:ext cx="954107" cy="276999"/>
          </a:xfrm>
          <a:prstGeom prst="rect">
            <a:avLst/>
          </a:prstGeom>
          <a:noFill/>
        </p:spPr>
        <p:txBody>
          <a:bodyPr wrap="none" rtlCol="0">
            <a:spAutoFit/>
          </a:bodyPr>
          <a:lstStyle/>
          <a:p>
            <a:r>
              <a:rPr lang="ja-JP" altLang="en-US" sz="1200"/>
              <a:t>主機能処理</a:t>
            </a:r>
            <a:endParaRPr kumimoji="1" lang="ja-JP" altLang="en-US" sz="1200"/>
          </a:p>
        </p:txBody>
      </p:sp>
      <p:sp>
        <p:nvSpPr>
          <p:cNvPr id="44" name="フローチャート: 磁気ディスク 43">
            <a:extLst>
              <a:ext uri="{FF2B5EF4-FFF2-40B4-BE49-F238E27FC236}">
                <a16:creationId xmlns:a16="http://schemas.microsoft.com/office/drawing/2014/main" id="{5A5320B7-4C06-C65A-19D0-822EF1B8315B}"/>
              </a:ext>
            </a:extLst>
          </p:cNvPr>
          <p:cNvSpPr/>
          <p:nvPr/>
        </p:nvSpPr>
        <p:spPr>
          <a:xfrm>
            <a:off x="9336532" y="3351057"/>
            <a:ext cx="950028" cy="717177"/>
          </a:xfrm>
          <a:prstGeom prst="flowChartMagneticDisk">
            <a:avLst/>
          </a:prstGeom>
          <a:solidFill>
            <a:schemeClr val="bg1">
              <a:lumMod val="85000"/>
            </a:scheme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chemeClr val="tx1">
                    <a:lumMod val="75000"/>
                  </a:schemeClr>
                </a:solidFill>
              </a:rPr>
              <a:t>DB</a:t>
            </a:r>
            <a:endParaRPr kumimoji="1" lang="ja-JP" altLang="en-US">
              <a:solidFill>
                <a:schemeClr val="tx1">
                  <a:lumMod val="75000"/>
                </a:schemeClr>
              </a:solidFill>
            </a:endParaRPr>
          </a:p>
        </p:txBody>
      </p:sp>
      <p:pic>
        <p:nvPicPr>
          <p:cNvPr id="1028" name="Picture 4">
            <a:extLst>
              <a:ext uri="{FF2B5EF4-FFF2-40B4-BE49-F238E27FC236}">
                <a16:creationId xmlns:a16="http://schemas.microsoft.com/office/drawing/2014/main" id="{F028AAB4-FCC0-1160-A982-BFB7D960E02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35170" y="3246077"/>
            <a:ext cx="503237" cy="551073"/>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直線矢印コネクタ 44">
            <a:extLst>
              <a:ext uri="{FF2B5EF4-FFF2-40B4-BE49-F238E27FC236}">
                <a16:creationId xmlns:a16="http://schemas.microsoft.com/office/drawing/2014/main" id="{8A833EEA-9DF4-D31E-4CCC-2A2B2B380151}"/>
              </a:ext>
            </a:extLst>
          </p:cNvPr>
          <p:cNvCxnSpPr/>
          <p:nvPr/>
        </p:nvCxnSpPr>
        <p:spPr>
          <a:xfrm>
            <a:off x="6485835" y="3454572"/>
            <a:ext cx="1564340"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207DDE79-66A4-97E2-F269-107B122F2061}"/>
              </a:ext>
            </a:extLst>
          </p:cNvPr>
          <p:cNvCxnSpPr>
            <a:cxnSpLocks/>
          </p:cNvCxnSpPr>
          <p:nvPr/>
        </p:nvCxnSpPr>
        <p:spPr>
          <a:xfrm flipH="1">
            <a:off x="6485835" y="3867667"/>
            <a:ext cx="1564340"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0ABA7F66-0E78-FD25-785C-7E6ECCC0478A}"/>
              </a:ext>
            </a:extLst>
          </p:cNvPr>
          <p:cNvSpPr txBox="1"/>
          <p:nvPr/>
        </p:nvSpPr>
        <p:spPr>
          <a:xfrm>
            <a:off x="6665260" y="3157013"/>
            <a:ext cx="1203726" cy="276999"/>
          </a:xfrm>
          <a:prstGeom prst="rect">
            <a:avLst/>
          </a:prstGeom>
          <a:noFill/>
        </p:spPr>
        <p:txBody>
          <a:bodyPr wrap="none" rtlCol="0">
            <a:spAutoFit/>
          </a:bodyPr>
          <a:lstStyle/>
          <a:p>
            <a:pPr algn="ctr"/>
            <a:r>
              <a:rPr lang="en-US" altLang="ja-JP" sz="1200">
                <a:effectLst>
                  <a:glow rad="139700">
                    <a:schemeClr val="bg1"/>
                  </a:glow>
                </a:effectLst>
              </a:rPr>
              <a:t>HTTP</a:t>
            </a:r>
            <a:r>
              <a:rPr kumimoji="1" lang="en-US" altLang="ja-JP" sz="1200">
                <a:effectLst>
                  <a:glow rad="139700">
                    <a:schemeClr val="bg1"/>
                  </a:glow>
                </a:effectLst>
              </a:rPr>
              <a:t> request</a:t>
            </a:r>
            <a:endParaRPr kumimoji="1" lang="ja-JP" altLang="en-US" sz="1200">
              <a:effectLst>
                <a:glow rad="139700">
                  <a:schemeClr val="bg1"/>
                </a:glow>
              </a:effectLst>
            </a:endParaRPr>
          </a:p>
        </p:txBody>
      </p:sp>
      <p:sp>
        <p:nvSpPr>
          <p:cNvPr id="48" name="テキスト ボックス 47">
            <a:extLst>
              <a:ext uri="{FF2B5EF4-FFF2-40B4-BE49-F238E27FC236}">
                <a16:creationId xmlns:a16="http://schemas.microsoft.com/office/drawing/2014/main" id="{2D0A7F1F-E82C-CE71-30DE-73A8FE0DE862}"/>
              </a:ext>
            </a:extLst>
          </p:cNvPr>
          <p:cNvSpPr txBox="1"/>
          <p:nvPr/>
        </p:nvSpPr>
        <p:spPr>
          <a:xfrm>
            <a:off x="6609957" y="3856553"/>
            <a:ext cx="1314334" cy="276999"/>
          </a:xfrm>
          <a:prstGeom prst="rect">
            <a:avLst/>
          </a:prstGeom>
          <a:noFill/>
        </p:spPr>
        <p:txBody>
          <a:bodyPr wrap="none" rtlCol="0">
            <a:spAutoFit/>
          </a:bodyPr>
          <a:lstStyle/>
          <a:p>
            <a:pPr algn="ctr"/>
            <a:r>
              <a:rPr lang="en-US" altLang="ja-JP" sz="1200">
                <a:effectLst>
                  <a:glow rad="139700">
                    <a:schemeClr val="bg1"/>
                  </a:glow>
                </a:effectLst>
              </a:rPr>
              <a:t>HTTP</a:t>
            </a:r>
            <a:r>
              <a:rPr kumimoji="1" lang="en-US" altLang="ja-JP" sz="1200">
                <a:effectLst>
                  <a:glow rad="139700">
                    <a:schemeClr val="bg1"/>
                  </a:glow>
                </a:effectLst>
              </a:rPr>
              <a:t> response</a:t>
            </a:r>
            <a:endParaRPr kumimoji="1" lang="ja-JP" altLang="en-US" sz="1200">
              <a:effectLst>
                <a:glow rad="139700">
                  <a:schemeClr val="bg1"/>
                </a:glow>
              </a:effectLst>
            </a:endParaRPr>
          </a:p>
        </p:txBody>
      </p:sp>
      <p:pic>
        <p:nvPicPr>
          <p:cNvPr id="1030" name="Picture 6" descr="Java, 独自の, wordmark, ロゴ アイコン に Devicon">
            <a:extLst>
              <a:ext uri="{FF2B5EF4-FFF2-40B4-BE49-F238E27FC236}">
                <a16:creationId xmlns:a16="http://schemas.microsoft.com/office/drawing/2014/main" id="{487CE0D0-C5C4-A2B5-FEA3-8840EAB606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44898" y="3485502"/>
            <a:ext cx="703729" cy="70372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uby, lang, 垂直, ロゴ アイコン に Vector Logo">
            <a:extLst>
              <a:ext uri="{FF2B5EF4-FFF2-40B4-BE49-F238E27FC236}">
                <a16:creationId xmlns:a16="http://schemas.microsoft.com/office/drawing/2014/main" id="{8D071874-1EAE-540D-C9DD-04490F49DA0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65733" y="3236143"/>
            <a:ext cx="413520" cy="570940"/>
          </a:xfrm>
          <a:prstGeom prst="rect">
            <a:avLst/>
          </a:prstGeom>
          <a:noFill/>
          <a:extLst>
            <a:ext uri="{909E8E84-426E-40DD-AFC4-6F175D3DCCD1}">
              <a14:hiddenFill xmlns:a14="http://schemas.microsoft.com/office/drawing/2010/main">
                <a:solidFill>
                  <a:srgbClr val="FFFFFF"/>
                </a:solidFill>
              </a14:hiddenFill>
            </a:ext>
          </a:extLst>
        </p:spPr>
      </p:pic>
      <p:sp>
        <p:nvSpPr>
          <p:cNvPr id="25" name="正方形/長方形 24">
            <a:extLst>
              <a:ext uri="{FF2B5EF4-FFF2-40B4-BE49-F238E27FC236}">
                <a16:creationId xmlns:a16="http://schemas.microsoft.com/office/drawing/2014/main" id="{6B42BC3D-8ED6-507D-6AD4-DE1322E6F64E}"/>
              </a:ext>
            </a:extLst>
          </p:cNvPr>
          <p:cNvSpPr/>
          <p:nvPr/>
        </p:nvSpPr>
        <p:spPr>
          <a:xfrm>
            <a:off x="4260982" y="2821922"/>
            <a:ext cx="6335300" cy="1543890"/>
          </a:xfrm>
          <a:prstGeom prst="rect">
            <a:avLst/>
          </a:prstGeom>
          <a:noFill/>
          <a:ln w="28575">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0" name="正方形/長方形 29">
            <a:extLst>
              <a:ext uri="{FF2B5EF4-FFF2-40B4-BE49-F238E27FC236}">
                <a16:creationId xmlns:a16="http://schemas.microsoft.com/office/drawing/2014/main" id="{023762A3-801D-72B8-88D1-DAC2E0AE0452}"/>
              </a:ext>
            </a:extLst>
          </p:cNvPr>
          <p:cNvSpPr/>
          <p:nvPr/>
        </p:nvSpPr>
        <p:spPr>
          <a:xfrm>
            <a:off x="4316287" y="5149953"/>
            <a:ext cx="6127553" cy="1108810"/>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8" name="グループ化 37">
            <a:extLst>
              <a:ext uri="{FF2B5EF4-FFF2-40B4-BE49-F238E27FC236}">
                <a16:creationId xmlns:a16="http://schemas.microsoft.com/office/drawing/2014/main" id="{7C1F1928-697F-9ECC-AA30-32700023842C}"/>
              </a:ext>
            </a:extLst>
          </p:cNvPr>
          <p:cNvGrpSpPr/>
          <p:nvPr/>
        </p:nvGrpSpPr>
        <p:grpSpPr>
          <a:xfrm>
            <a:off x="6391173" y="5413248"/>
            <a:ext cx="2183205" cy="576846"/>
            <a:chOff x="6498336" y="4891653"/>
            <a:chExt cx="2183205" cy="576846"/>
          </a:xfrm>
        </p:grpSpPr>
        <p:pic>
          <p:nvPicPr>
            <p:cNvPr id="33" name="Picture 4">
              <a:extLst>
                <a:ext uri="{FF2B5EF4-FFF2-40B4-BE49-F238E27FC236}">
                  <a16:creationId xmlns:a16="http://schemas.microsoft.com/office/drawing/2014/main" id="{9C3A6454-70B5-4211-785E-44A259AB6A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98336" y="4907226"/>
              <a:ext cx="503237" cy="55107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Streamlit Logo PNG Vector (SVG) Free Download">
              <a:extLst>
                <a:ext uri="{FF2B5EF4-FFF2-40B4-BE49-F238E27FC236}">
                  <a16:creationId xmlns:a16="http://schemas.microsoft.com/office/drawing/2014/main" id="{AD742D54-338B-9AC0-4333-2A1872FC474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45442" y="4891653"/>
              <a:ext cx="1236099" cy="576846"/>
            </a:xfrm>
            <a:prstGeom prst="rect">
              <a:avLst/>
            </a:prstGeom>
            <a:noFill/>
            <a:extLst>
              <a:ext uri="{909E8E84-426E-40DD-AFC4-6F175D3DCCD1}">
                <a14:hiddenFill xmlns:a14="http://schemas.microsoft.com/office/drawing/2010/main">
                  <a:solidFill>
                    <a:srgbClr val="FFFFFF"/>
                  </a:solidFill>
                </a14:hiddenFill>
              </a:ext>
            </a:extLst>
          </p:spPr>
        </p:pic>
        <p:sp>
          <p:nvSpPr>
            <p:cNvPr id="34" name="テキスト ボックス 33">
              <a:extLst>
                <a:ext uri="{FF2B5EF4-FFF2-40B4-BE49-F238E27FC236}">
                  <a16:creationId xmlns:a16="http://schemas.microsoft.com/office/drawing/2014/main" id="{FE7868DF-0F07-D9E5-B795-C27E87F69D2A}"/>
                </a:ext>
              </a:extLst>
            </p:cNvPr>
            <p:cNvSpPr txBox="1"/>
            <p:nvPr/>
          </p:nvSpPr>
          <p:spPr>
            <a:xfrm>
              <a:off x="7012014" y="4995410"/>
              <a:ext cx="415498" cy="369332"/>
            </a:xfrm>
            <a:prstGeom prst="rect">
              <a:avLst/>
            </a:prstGeom>
            <a:noFill/>
          </p:spPr>
          <p:txBody>
            <a:bodyPr wrap="none" rtlCol="0">
              <a:spAutoFit/>
            </a:bodyPr>
            <a:lstStyle/>
            <a:p>
              <a:r>
                <a:rPr kumimoji="1" lang="ja-JP" altLang="en-US"/>
                <a:t>＋</a:t>
              </a:r>
            </a:p>
          </p:txBody>
        </p:sp>
      </p:grpSp>
      <p:sp>
        <p:nvSpPr>
          <p:cNvPr id="40" name="正方形/長方形 39">
            <a:extLst>
              <a:ext uri="{FF2B5EF4-FFF2-40B4-BE49-F238E27FC236}">
                <a16:creationId xmlns:a16="http://schemas.microsoft.com/office/drawing/2014/main" id="{12ACB034-D71B-7EE4-EB91-2B94FF00BF77}"/>
              </a:ext>
            </a:extLst>
          </p:cNvPr>
          <p:cNvSpPr/>
          <p:nvPr/>
        </p:nvSpPr>
        <p:spPr>
          <a:xfrm>
            <a:off x="4260982" y="4853675"/>
            <a:ext cx="6335300" cy="1543890"/>
          </a:xfrm>
          <a:prstGeom prst="rect">
            <a:avLst/>
          </a:prstGeom>
          <a:noFill/>
          <a:ln w="28575">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FE64C54E-AACB-DC2A-62B4-CFCBAE7AB56C}"/>
              </a:ext>
            </a:extLst>
          </p:cNvPr>
          <p:cNvSpPr txBox="1"/>
          <p:nvPr/>
        </p:nvSpPr>
        <p:spPr>
          <a:xfrm>
            <a:off x="4260468" y="4885922"/>
            <a:ext cx="1584088" cy="276999"/>
          </a:xfrm>
          <a:prstGeom prst="rect">
            <a:avLst/>
          </a:prstGeom>
          <a:noFill/>
        </p:spPr>
        <p:txBody>
          <a:bodyPr wrap="none" rtlCol="0">
            <a:spAutoFit/>
          </a:bodyPr>
          <a:lstStyle/>
          <a:p>
            <a:r>
              <a:rPr kumimoji="1" lang="ja-JP" altLang="en-US" sz="1200"/>
              <a:t>見た目＋主機能処理</a:t>
            </a:r>
          </a:p>
        </p:txBody>
      </p:sp>
      <p:sp>
        <p:nvSpPr>
          <p:cNvPr id="49" name="矢印: 下 48">
            <a:extLst>
              <a:ext uri="{FF2B5EF4-FFF2-40B4-BE49-F238E27FC236}">
                <a16:creationId xmlns:a16="http://schemas.microsoft.com/office/drawing/2014/main" id="{8060BEEC-C015-8755-5174-0ACEC4F5AD6E}"/>
              </a:ext>
            </a:extLst>
          </p:cNvPr>
          <p:cNvSpPr/>
          <p:nvPr/>
        </p:nvSpPr>
        <p:spPr>
          <a:xfrm rot="5400000">
            <a:off x="10649903" y="3543798"/>
            <a:ext cx="421677" cy="331694"/>
          </a:xfrm>
          <a:prstGeom prst="down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479F271E-AFDD-B866-92A7-FB98CD7F6CFB}"/>
              </a:ext>
            </a:extLst>
          </p:cNvPr>
          <p:cNvSpPr txBox="1"/>
          <p:nvPr/>
        </p:nvSpPr>
        <p:spPr>
          <a:xfrm>
            <a:off x="10963230" y="3571145"/>
            <a:ext cx="990977" cy="276999"/>
          </a:xfrm>
          <a:prstGeom prst="rect">
            <a:avLst/>
          </a:prstGeom>
          <a:noFill/>
        </p:spPr>
        <p:txBody>
          <a:bodyPr wrap="none" rtlCol="0">
            <a:spAutoFit/>
          </a:bodyPr>
          <a:lstStyle/>
          <a:p>
            <a:pPr algn="ctr"/>
            <a:r>
              <a:rPr kumimoji="1" lang="en-US" altLang="ja-JP" sz="1200">
                <a:effectLst>
                  <a:glow rad="139700">
                    <a:schemeClr val="bg1"/>
                  </a:glow>
                </a:effectLst>
              </a:rPr>
              <a:t>STEP3</a:t>
            </a:r>
            <a:r>
              <a:rPr kumimoji="1" lang="ja-JP" altLang="en-US" sz="1200">
                <a:effectLst>
                  <a:glow rad="139700">
                    <a:schemeClr val="bg1"/>
                  </a:glow>
                </a:effectLst>
              </a:rPr>
              <a:t>以降</a:t>
            </a:r>
          </a:p>
        </p:txBody>
      </p:sp>
    </p:spTree>
    <p:extLst>
      <p:ext uri="{BB962C8B-B14F-4D97-AF65-F5344CB8AC3E}">
        <p14:creationId xmlns:p14="http://schemas.microsoft.com/office/powerpoint/2010/main" val="3312713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CF63DA-6288-45F4-D1E8-7BAB2F87FF5A}"/>
              </a:ext>
            </a:extLst>
          </p:cNvPr>
          <p:cNvSpPr>
            <a:spLocks noGrp="1"/>
          </p:cNvSpPr>
          <p:nvPr>
            <p:ph type="title"/>
          </p:nvPr>
        </p:nvSpPr>
        <p:spPr/>
        <p:txBody>
          <a:bodyPr/>
          <a:lstStyle/>
          <a:p>
            <a:r>
              <a:rPr kumimoji="1" lang="ja-JP" altLang="en-US"/>
              <a:t>本講義の目的</a:t>
            </a:r>
          </a:p>
        </p:txBody>
      </p:sp>
      <p:sp>
        <p:nvSpPr>
          <p:cNvPr id="3" name="スライド番号プレースホルダー 2">
            <a:extLst>
              <a:ext uri="{FF2B5EF4-FFF2-40B4-BE49-F238E27FC236}">
                <a16:creationId xmlns:a16="http://schemas.microsoft.com/office/drawing/2014/main" id="{B27AC58C-3972-706A-44CC-DD0E53DF8E03}"/>
              </a:ext>
            </a:extLst>
          </p:cNvPr>
          <p:cNvSpPr>
            <a:spLocks noGrp="1"/>
          </p:cNvSpPr>
          <p:nvPr>
            <p:ph type="sldNum" sz="quarter" idx="12"/>
          </p:nvPr>
        </p:nvSpPr>
        <p:spPr/>
        <p:txBody>
          <a:bodyPr/>
          <a:lstStyle/>
          <a:p>
            <a:fld id="{2D47C981-C9AC-4FB6-BDCE-186A5C2BF050}" type="slidenum">
              <a:rPr kumimoji="1" lang="ja-JP" altLang="en-US" smtClean="0"/>
              <a:t>2</a:t>
            </a:fld>
            <a:endParaRPr kumimoji="1" lang="ja-JP" altLang="en-US"/>
          </a:p>
        </p:txBody>
      </p:sp>
      <p:sp>
        <p:nvSpPr>
          <p:cNvPr id="4" name="テキスト プレースホルダー 3">
            <a:extLst>
              <a:ext uri="{FF2B5EF4-FFF2-40B4-BE49-F238E27FC236}">
                <a16:creationId xmlns:a16="http://schemas.microsoft.com/office/drawing/2014/main" id="{0F02D118-6777-D0D9-6261-2978C1E78EF2}"/>
              </a:ext>
            </a:extLst>
          </p:cNvPr>
          <p:cNvSpPr>
            <a:spLocks noGrp="1"/>
          </p:cNvSpPr>
          <p:nvPr>
            <p:ph type="body" sz="quarter" idx="13"/>
          </p:nvPr>
        </p:nvSpPr>
        <p:spPr/>
        <p:txBody>
          <a:bodyPr>
            <a:normAutofit lnSpcReduction="10000"/>
          </a:bodyPr>
          <a:lstStyle/>
          <a:p>
            <a:r>
              <a:rPr lang="en-US" altLang="ja-JP"/>
              <a:t>Web</a:t>
            </a:r>
            <a:r>
              <a:rPr lang="ja-JP" altLang="en-US"/>
              <a:t>アプリの全体感を知識ベースで理解する。また、</a:t>
            </a:r>
            <a:r>
              <a:rPr lang="en-US" altLang="ja-JP"/>
              <a:t>Streamlit</a:t>
            </a:r>
            <a:r>
              <a:rPr lang="ja-JP" altLang="en-US"/>
              <a:t>フレームワークを用いた比較的簡単な</a:t>
            </a:r>
            <a:r>
              <a:rPr lang="en-US" altLang="ja-JP"/>
              <a:t>Web</a:t>
            </a:r>
            <a:r>
              <a:rPr lang="ja-JP" altLang="en-US"/>
              <a:t>アプリ開発のハンズオンを通じて開発ワークフローを体得する</a:t>
            </a:r>
            <a:endParaRPr kumimoji="1" lang="ja-JP" altLang="en-US"/>
          </a:p>
        </p:txBody>
      </p:sp>
      <p:sp>
        <p:nvSpPr>
          <p:cNvPr id="5" name="テキスト プレースホルダー 4">
            <a:extLst>
              <a:ext uri="{FF2B5EF4-FFF2-40B4-BE49-F238E27FC236}">
                <a16:creationId xmlns:a16="http://schemas.microsoft.com/office/drawing/2014/main" id="{0E640906-80A6-5C7C-F744-B331519EB579}"/>
              </a:ext>
            </a:extLst>
          </p:cNvPr>
          <p:cNvSpPr>
            <a:spLocks noGrp="1"/>
          </p:cNvSpPr>
          <p:nvPr>
            <p:ph type="body" sz="quarter" idx="14"/>
          </p:nvPr>
        </p:nvSpPr>
        <p:spPr/>
        <p:txBody>
          <a:bodyPr/>
          <a:lstStyle/>
          <a:p>
            <a:endParaRPr kumimoji="1" lang="ja-JP" altLang="en-US"/>
          </a:p>
        </p:txBody>
      </p:sp>
      <p:sp>
        <p:nvSpPr>
          <p:cNvPr id="6" name="正方形/長方形 5">
            <a:extLst>
              <a:ext uri="{FF2B5EF4-FFF2-40B4-BE49-F238E27FC236}">
                <a16:creationId xmlns:a16="http://schemas.microsoft.com/office/drawing/2014/main" id="{115BFD5F-A7FD-7AEE-C4D0-0ED231B2E598}"/>
              </a:ext>
            </a:extLst>
          </p:cNvPr>
          <p:cNvSpPr/>
          <p:nvPr/>
        </p:nvSpPr>
        <p:spPr>
          <a:xfrm>
            <a:off x="2823882" y="2496670"/>
            <a:ext cx="1129553" cy="1864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目的</a:t>
            </a:r>
          </a:p>
        </p:txBody>
      </p:sp>
      <p:sp>
        <p:nvSpPr>
          <p:cNvPr id="7" name="正方形/長方形 6">
            <a:extLst>
              <a:ext uri="{FF2B5EF4-FFF2-40B4-BE49-F238E27FC236}">
                <a16:creationId xmlns:a16="http://schemas.microsoft.com/office/drawing/2014/main" id="{792914E4-9C8A-53DC-32F2-DB18367C00A8}"/>
              </a:ext>
            </a:extLst>
          </p:cNvPr>
          <p:cNvSpPr/>
          <p:nvPr/>
        </p:nvSpPr>
        <p:spPr>
          <a:xfrm>
            <a:off x="4096870" y="2496669"/>
            <a:ext cx="824753" cy="842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①</a:t>
            </a:r>
          </a:p>
        </p:txBody>
      </p:sp>
      <p:sp>
        <p:nvSpPr>
          <p:cNvPr id="8" name="正方形/長方形 7">
            <a:extLst>
              <a:ext uri="{FF2B5EF4-FFF2-40B4-BE49-F238E27FC236}">
                <a16:creationId xmlns:a16="http://schemas.microsoft.com/office/drawing/2014/main" id="{1B180BE3-1A1B-1F79-8FAF-D7B9E38B7835}"/>
              </a:ext>
            </a:extLst>
          </p:cNvPr>
          <p:cNvSpPr/>
          <p:nvPr/>
        </p:nvSpPr>
        <p:spPr>
          <a:xfrm>
            <a:off x="5065058" y="2496669"/>
            <a:ext cx="4303059" cy="84268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a:solidFill>
                  <a:schemeClr val="tx1"/>
                </a:solidFill>
              </a:rPr>
              <a:t>Web</a:t>
            </a:r>
            <a:r>
              <a:rPr lang="ja-JP" altLang="en-US">
                <a:solidFill>
                  <a:schemeClr val="tx1"/>
                </a:solidFill>
              </a:rPr>
              <a:t>アプリの全体概要理解</a:t>
            </a:r>
            <a:endParaRPr kumimoji="1" lang="ja-JP" altLang="en-US">
              <a:solidFill>
                <a:schemeClr val="tx1"/>
              </a:solidFill>
            </a:endParaRPr>
          </a:p>
        </p:txBody>
      </p:sp>
      <p:sp>
        <p:nvSpPr>
          <p:cNvPr id="9" name="正方形/長方形 8">
            <a:extLst>
              <a:ext uri="{FF2B5EF4-FFF2-40B4-BE49-F238E27FC236}">
                <a16:creationId xmlns:a16="http://schemas.microsoft.com/office/drawing/2014/main" id="{17D93137-61C2-75FE-9DF0-8C3449A17D62}"/>
              </a:ext>
            </a:extLst>
          </p:cNvPr>
          <p:cNvSpPr/>
          <p:nvPr/>
        </p:nvSpPr>
        <p:spPr>
          <a:xfrm>
            <a:off x="4096870" y="3518647"/>
            <a:ext cx="824753" cy="842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②</a:t>
            </a:r>
          </a:p>
        </p:txBody>
      </p:sp>
      <p:sp>
        <p:nvSpPr>
          <p:cNvPr id="10" name="正方形/長方形 9">
            <a:extLst>
              <a:ext uri="{FF2B5EF4-FFF2-40B4-BE49-F238E27FC236}">
                <a16:creationId xmlns:a16="http://schemas.microsoft.com/office/drawing/2014/main" id="{F0CB3F0F-2F39-299B-FD91-5CF7D5F1B42F}"/>
              </a:ext>
            </a:extLst>
          </p:cNvPr>
          <p:cNvSpPr/>
          <p:nvPr/>
        </p:nvSpPr>
        <p:spPr>
          <a:xfrm>
            <a:off x="5065058" y="3518647"/>
            <a:ext cx="4303059" cy="84268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a:solidFill>
                  <a:schemeClr val="tx1"/>
                </a:solidFill>
              </a:rPr>
              <a:t>Web</a:t>
            </a:r>
            <a:r>
              <a:rPr kumimoji="1" lang="ja-JP" altLang="en-US">
                <a:solidFill>
                  <a:schemeClr val="tx1"/>
                </a:solidFill>
              </a:rPr>
              <a:t>アプリ開発ワークフロー体得</a:t>
            </a:r>
            <a:br>
              <a:rPr kumimoji="1" lang="en-US" altLang="ja-JP">
                <a:solidFill>
                  <a:schemeClr val="tx1"/>
                </a:solidFill>
              </a:rPr>
            </a:br>
            <a:r>
              <a:rPr lang="en-US" altLang="ja-JP" sz="1200">
                <a:solidFill>
                  <a:schemeClr val="tx1"/>
                </a:solidFill>
              </a:rPr>
              <a:t>※Streamlit</a:t>
            </a:r>
            <a:r>
              <a:rPr lang="ja-JP" altLang="en-US" sz="1200">
                <a:solidFill>
                  <a:schemeClr val="tx1"/>
                </a:solidFill>
              </a:rPr>
              <a:t>による簡易</a:t>
            </a:r>
            <a:r>
              <a:rPr lang="en-US" altLang="ja-JP" sz="1200">
                <a:solidFill>
                  <a:schemeClr val="tx1"/>
                </a:solidFill>
              </a:rPr>
              <a:t>Web</a:t>
            </a:r>
            <a:r>
              <a:rPr lang="ja-JP" altLang="en-US" sz="1200">
                <a:solidFill>
                  <a:schemeClr val="tx1"/>
                </a:solidFill>
              </a:rPr>
              <a:t>アプリ</a:t>
            </a:r>
            <a:endParaRPr kumimoji="1" lang="ja-JP" altLang="en-US">
              <a:solidFill>
                <a:schemeClr val="tx1"/>
              </a:solidFill>
            </a:endParaRPr>
          </a:p>
        </p:txBody>
      </p:sp>
    </p:spTree>
    <p:extLst>
      <p:ext uri="{BB962C8B-B14F-4D97-AF65-F5344CB8AC3E}">
        <p14:creationId xmlns:p14="http://schemas.microsoft.com/office/powerpoint/2010/main" val="3671226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CF63DA-6288-45F4-D1E8-7BAB2F87FF5A}"/>
              </a:ext>
            </a:extLst>
          </p:cNvPr>
          <p:cNvSpPr>
            <a:spLocks noGrp="1"/>
          </p:cNvSpPr>
          <p:nvPr>
            <p:ph type="title"/>
          </p:nvPr>
        </p:nvSpPr>
        <p:spPr/>
        <p:txBody>
          <a:bodyPr/>
          <a:lstStyle/>
          <a:p>
            <a:r>
              <a:rPr lang="ja-JP" altLang="en-US"/>
              <a:t>本スライドの位置づけ</a:t>
            </a:r>
            <a:endParaRPr kumimoji="1" lang="ja-JP" altLang="en-US"/>
          </a:p>
        </p:txBody>
      </p:sp>
      <p:sp>
        <p:nvSpPr>
          <p:cNvPr id="3" name="スライド番号プレースホルダー 2">
            <a:extLst>
              <a:ext uri="{FF2B5EF4-FFF2-40B4-BE49-F238E27FC236}">
                <a16:creationId xmlns:a16="http://schemas.microsoft.com/office/drawing/2014/main" id="{B27AC58C-3972-706A-44CC-DD0E53DF8E03}"/>
              </a:ext>
            </a:extLst>
          </p:cNvPr>
          <p:cNvSpPr>
            <a:spLocks noGrp="1"/>
          </p:cNvSpPr>
          <p:nvPr>
            <p:ph type="sldNum" sz="quarter" idx="12"/>
          </p:nvPr>
        </p:nvSpPr>
        <p:spPr/>
        <p:txBody>
          <a:bodyPr/>
          <a:lstStyle/>
          <a:p>
            <a:fld id="{2D47C981-C9AC-4FB6-BDCE-186A5C2BF050}" type="slidenum">
              <a:rPr kumimoji="1" lang="ja-JP" altLang="en-US" smtClean="0"/>
              <a:t>3</a:t>
            </a:fld>
            <a:endParaRPr kumimoji="1" lang="ja-JP" altLang="en-US"/>
          </a:p>
        </p:txBody>
      </p:sp>
      <p:sp>
        <p:nvSpPr>
          <p:cNvPr id="4" name="テキスト プレースホルダー 3">
            <a:extLst>
              <a:ext uri="{FF2B5EF4-FFF2-40B4-BE49-F238E27FC236}">
                <a16:creationId xmlns:a16="http://schemas.microsoft.com/office/drawing/2014/main" id="{0F02D118-6777-D0D9-6261-2978C1E78EF2}"/>
              </a:ext>
            </a:extLst>
          </p:cNvPr>
          <p:cNvSpPr>
            <a:spLocks noGrp="1"/>
          </p:cNvSpPr>
          <p:nvPr>
            <p:ph type="body" sz="quarter" idx="13"/>
          </p:nvPr>
        </p:nvSpPr>
        <p:spPr/>
        <p:txBody>
          <a:bodyPr>
            <a:normAutofit lnSpcReduction="10000"/>
          </a:bodyPr>
          <a:lstStyle/>
          <a:p>
            <a:r>
              <a:rPr kumimoji="1" lang="ja-JP" altLang="en-US"/>
              <a:t>資料パッケージとしては複数のノートブック形式で構成されて</a:t>
            </a:r>
            <a:r>
              <a:rPr lang="ja-JP" altLang="en-US"/>
              <a:t>おり</a:t>
            </a:r>
            <a:r>
              <a:rPr kumimoji="1" lang="ja-JP" altLang="en-US"/>
              <a:t>、それらの全体像および学習導線を提示することを本資料の位置づけとしている。さらに</a:t>
            </a:r>
            <a:r>
              <a:rPr kumimoji="1" lang="en-US" altLang="ja-JP"/>
              <a:t>Web</a:t>
            </a:r>
            <a:r>
              <a:rPr kumimoji="1" lang="ja-JP" altLang="en-US"/>
              <a:t>アプリについての概要も本資料内にて取り扱う</a:t>
            </a:r>
            <a:r>
              <a:rPr lang="ja-JP" altLang="en-US"/>
              <a:t>。</a:t>
            </a:r>
            <a:endParaRPr kumimoji="1" lang="ja-JP" altLang="en-US"/>
          </a:p>
        </p:txBody>
      </p:sp>
      <p:sp>
        <p:nvSpPr>
          <p:cNvPr id="5" name="テキスト プレースホルダー 4">
            <a:extLst>
              <a:ext uri="{FF2B5EF4-FFF2-40B4-BE49-F238E27FC236}">
                <a16:creationId xmlns:a16="http://schemas.microsoft.com/office/drawing/2014/main" id="{0E640906-80A6-5C7C-F744-B331519EB579}"/>
              </a:ext>
            </a:extLst>
          </p:cNvPr>
          <p:cNvSpPr>
            <a:spLocks noGrp="1"/>
          </p:cNvSpPr>
          <p:nvPr>
            <p:ph type="body" sz="quarter" idx="14"/>
          </p:nvPr>
        </p:nvSpPr>
        <p:spPr/>
        <p:txBody>
          <a:bodyPr/>
          <a:lstStyle/>
          <a:p>
            <a:endParaRPr kumimoji="1" lang="ja-JP" altLang="en-US"/>
          </a:p>
        </p:txBody>
      </p:sp>
      <p:grpSp>
        <p:nvGrpSpPr>
          <p:cNvPr id="21" name="グループ化 20">
            <a:extLst>
              <a:ext uri="{FF2B5EF4-FFF2-40B4-BE49-F238E27FC236}">
                <a16:creationId xmlns:a16="http://schemas.microsoft.com/office/drawing/2014/main" id="{1F85EEB0-6EFE-A854-2994-B993146E9072}"/>
              </a:ext>
            </a:extLst>
          </p:cNvPr>
          <p:cNvGrpSpPr/>
          <p:nvPr/>
        </p:nvGrpSpPr>
        <p:grpSpPr>
          <a:xfrm>
            <a:off x="1762127" y="2096611"/>
            <a:ext cx="1823486" cy="492670"/>
            <a:chOff x="3352800" y="1772760"/>
            <a:chExt cx="2185760" cy="590550"/>
          </a:xfrm>
        </p:grpSpPr>
        <p:pic>
          <p:nvPicPr>
            <p:cNvPr id="15" name="グラフィックス 14" descr="開いたフォルダー 単色塗りつぶし">
              <a:extLst>
                <a:ext uri="{FF2B5EF4-FFF2-40B4-BE49-F238E27FC236}">
                  <a16:creationId xmlns:a16="http://schemas.microsoft.com/office/drawing/2014/main" id="{9789CB62-3BB5-EDB9-9281-47FA6A3541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52800" y="1772760"/>
              <a:ext cx="590550" cy="590550"/>
            </a:xfrm>
            <a:prstGeom prst="rect">
              <a:avLst/>
            </a:prstGeom>
          </p:spPr>
        </p:pic>
        <p:sp>
          <p:nvSpPr>
            <p:cNvPr id="16" name="テキスト ボックス 15">
              <a:extLst>
                <a:ext uri="{FF2B5EF4-FFF2-40B4-BE49-F238E27FC236}">
                  <a16:creationId xmlns:a16="http://schemas.microsoft.com/office/drawing/2014/main" id="{7B1118C0-D98A-5071-3E4B-00755126EF64}"/>
                </a:ext>
              </a:extLst>
            </p:cNvPr>
            <p:cNvSpPr txBox="1"/>
            <p:nvPr/>
          </p:nvSpPr>
          <p:spPr>
            <a:xfrm>
              <a:off x="3943351" y="1898758"/>
              <a:ext cx="1595209" cy="332031"/>
            </a:xfrm>
            <a:prstGeom prst="rect">
              <a:avLst/>
            </a:prstGeom>
            <a:noFill/>
          </p:spPr>
          <p:txBody>
            <a:bodyPr wrap="none" rtlCol="0">
              <a:spAutoFit/>
            </a:bodyPr>
            <a:lstStyle/>
            <a:p>
              <a:r>
                <a:rPr kumimoji="1" lang="en-US" altLang="ja-JP" sz="1200"/>
                <a:t>01_web</a:t>
              </a:r>
              <a:r>
                <a:rPr kumimoji="1" lang="ja-JP" altLang="en-US" sz="1200"/>
                <a:t>アプリとは</a:t>
              </a:r>
            </a:p>
          </p:txBody>
        </p:sp>
      </p:grpSp>
      <p:grpSp>
        <p:nvGrpSpPr>
          <p:cNvPr id="20" name="グループ化 19">
            <a:extLst>
              <a:ext uri="{FF2B5EF4-FFF2-40B4-BE49-F238E27FC236}">
                <a16:creationId xmlns:a16="http://schemas.microsoft.com/office/drawing/2014/main" id="{2E289ED4-D44F-0116-95C0-952A9B5C09AB}"/>
              </a:ext>
            </a:extLst>
          </p:cNvPr>
          <p:cNvGrpSpPr/>
          <p:nvPr/>
        </p:nvGrpSpPr>
        <p:grpSpPr>
          <a:xfrm>
            <a:off x="2090037" y="2563582"/>
            <a:ext cx="1838810" cy="468832"/>
            <a:chOff x="4010025" y="2410624"/>
            <a:chExt cx="2204129" cy="561975"/>
          </a:xfrm>
        </p:grpSpPr>
        <p:pic>
          <p:nvPicPr>
            <p:cNvPr id="18" name="グラフィックス 17" descr="ドキュメント 単色塗りつぶし">
              <a:extLst>
                <a:ext uri="{FF2B5EF4-FFF2-40B4-BE49-F238E27FC236}">
                  <a16:creationId xmlns:a16="http://schemas.microsoft.com/office/drawing/2014/main" id="{4F5E99A5-529D-9567-47DE-C150573DC5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10025" y="2410624"/>
              <a:ext cx="561975" cy="561975"/>
            </a:xfrm>
            <a:prstGeom prst="rect">
              <a:avLst/>
            </a:prstGeom>
          </p:spPr>
        </p:pic>
        <p:sp>
          <p:nvSpPr>
            <p:cNvPr id="19" name="テキスト ボックス 18">
              <a:extLst>
                <a:ext uri="{FF2B5EF4-FFF2-40B4-BE49-F238E27FC236}">
                  <a16:creationId xmlns:a16="http://schemas.microsoft.com/office/drawing/2014/main" id="{4655626B-F2CD-C2DE-21C7-E984201EA81E}"/>
                </a:ext>
              </a:extLst>
            </p:cNvPr>
            <p:cNvSpPr txBox="1"/>
            <p:nvPr/>
          </p:nvSpPr>
          <p:spPr>
            <a:xfrm>
              <a:off x="4457466" y="2522335"/>
              <a:ext cx="1756688" cy="332030"/>
            </a:xfrm>
            <a:prstGeom prst="rect">
              <a:avLst/>
            </a:prstGeom>
            <a:noFill/>
          </p:spPr>
          <p:txBody>
            <a:bodyPr wrap="none" rtlCol="0">
              <a:spAutoFit/>
            </a:bodyPr>
            <a:lstStyle/>
            <a:p>
              <a:r>
                <a:rPr kumimoji="1" lang="ja-JP" altLang="en-US" sz="1200"/>
                <a:t>はじめに</a:t>
              </a:r>
              <a:r>
                <a:rPr kumimoji="1" lang="en-US" altLang="ja-JP" sz="1200"/>
                <a:t>ver2.ipynb</a:t>
              </a:r>
              <a:endParaRPr kumimoji="1" lang="ja-JP" altLang="en-US" sz="1200"/>
            </a:p>
          </p:txBody>
        </p:sp>
      </p:grpSp>
      <p:grpSp>
        <p:nvGrpSpPr>
          <p:cNvPr id="22" name="グループ化 21">
            <a:extLst>
              <a:ext uri="{FF2B5EF4-FFF2-40B4-BE49-F238E27FC236}">
                <a16:creationId xmlns:a16="http://schemas.microsoft.com/office/drawing/2014/main" id="{CC2B167E-0715-3194-0A00-2A0E523C61B3}"/>
              </a:ext>
            </a:extLst>
          </p:cNvPr>
          <p:cNvGrpSpPr/>
          <p:nvPr/>
        </p:nvGrpSpPr>
        <p:grpSpPr>
          <a:xfrm>
            <a:off x="1762124" y="3035500"/>
            <a:ext cx="1581431" cy="492670"/>
            <a:chOff x="3352800" y="1772760"/>
            <a:chExt cx="1895617" cy="590550"/>
          </a:xfrm>
        </p:grpSpPr>
        <p:pic>
          <p:nvPicPr>
            <p:cNvPr id="23" name="グラフィックス 22" descr="開いたフォルダー 単色塗りつぶし">
              <a:extLst>
                <a:ext uri="{FF2B5EF4-FFF2-40B4-BE49-F238E27FC236}">
                  <a16:creationId xmlns:a16="http://schemas.microsoft.com/office/drawing/2014/main" id="{FB976EE4-566D-ADBB-C168-06EB9B89B3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52800" y="1772760"/>
              <a:ext cx="590550" cy="590550"/>
            </a:xfrm>
            <a:prstGeom prst="rect">
              <a:avLst/>
            </a:prstGeom>
          </p:spPr>
        </p:pic>
        <p:sp>
          <p:nvSpPr>
            <p:cNvPr id="24" name="テキスト ボックス 23">
              <a:extLst>
                <a:ext uri="{FF2B5EF4-FFF2-40B4-BE49-F238E27FC236}">
                  <a16:creationId xmlns:a16="http://schemas.microsoft.com/office/drawing/2014/main" id="{2CA1EB78-D04D-E13B-1F4F-5A85203224FE}"/>
                </a:ext>
              </a:extLst>
            </p:cNvPr>
            <p:cNvSpPr txBox="1"/>
            <p:nvPr/>
          </p:nvSpPr>
          <p:spPr>
            <a:xfrm>
              <a:off x="3943351" y="1898758"/>
              <a:ext cx="1305066" cy="332031"/>
            </a:xfrm>
            <a:prstGeom prst="rect">
              <a:avLst/>
            </a:prstGeom>
            <a:noFill/>
          </p:spPr>
          <p:txBody>
            <a:bodyPr wrap="none" rtlCol="0">
              <a:spAutoFit/>
            </a:bodyPr>
            <a:lstStyle/>
            <a:p>
              <a:r>
                <a:rPr kumimoji="1" lang="en-US" altLang="ja-JP" sz="1200"/>
                <a:t>02_</a:t>
              </a:r>
              <a:r>
                <a:rPr kumimoji="1" lang="ja-JP" altLang="en-US" sz="1200"/>
                <a:t>前提知識</a:t>
              </a:r>
            </a:p>
          </p:txBody>
        </p:sp>
      </p:grpSp>
      <p:grpSp>
        <p:nvGrpSpPr>
          <p:cNvPr id="25" name="グループ化 24">
            <a:extLst>
              <a:ext uri="{FF2B5EF4-FFF2-40B4-BE49-F238E27FC236}">
                <a16:creationId xmlns:a16="http://schemas.microsoft.com/office/drawing/2014/main" id="{EFCDFF70-8F81-614A-FEAF-5D3C0C8278E5}"/>
              </a:ext>
            </a:extLst>
          </p:cNvPr>
          <p:cNvGrpSpPr/>
          <p:nvPr/>
        </p:nvGrpSpPr>
        <p:grpSpPr>
          <a:xfrm>
            <a:off x="2090037" y="3536553"/>
            <a:ext cx="1392277" cy="492670"/>
            <a:chOff x="3352800" y="1772760"/>
            <a:chExt cx="1668882" cy="590550"/>
          </a:xfrm>
        </p:grpSpPr>
        <p:pic>
          <p:nvPicPr>
            <p:cNvPr id="26" name="グラフィックス 25" descr="開いたフォルダー 単色塗りつぶし">
              <a:extLst>
                <a:ext uri="{FF2B5EF4-FFF2-40B4-BE49-F238E27FC236}">
                  <a16:creationId xmlns:a16="http://schemas.microsoft.com/office/drawing/2014/main" id="{EB7F5344-1E47-D77B-0042-10BE5360A2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52800" y="1772760"/>
              <a:ext cx="590550" cy="590550"/>
            </a:xfrm>
            <a:prstGeom prst="rect">
              <a:avLst/>
            </a:prstGeom>
          </p:spPr>
        </p:pic>
        <p:sp>
          <p:nvSpPr>
            <p:cNvPr id="27" name="テキスト ボックス 26">
              <a:extLst>
                <a:ext uri="{FF2B5EF4-FFF2-40B4-BE49-F238E27FC236}">
                  <a16:creationId xmlns:a16="http://schemas.microsoft.com/office/drawing/2014/main" id="{695FF6F2-204F-673F-7EB3-50F66BC6B82D}"/>
                </a:ext>
              </a:extLst>
            </p:cNvPr>
            <p:cNvSpPr txBox="1"/>
            <p:nvPr/>
          </p:nvSpPr>
          <p:spPr>
            <a:xfrm>
              <a:off x="3943351" y="1898758"/>
              <a:ext cx="1078331" cy="332031"/>
            </a:xfrm>
            <a:prstGeom prst="rect">
              <a:avLst/>
            </a:prstGeom>
            <a:noFill/>
          </p:spPr>
          <p:txBody>
            <a:bodyPr wrap="none" rtlCol="0">
              <a:spAutoFit/>
            </a:bodyPr>
            <a:lstStyle/>
            <a:p>
              <a:r>
                <a:rPr kumimoji="1" lang="en-US" altLang="ja-JP" sz="1200"/>
                <a:t>2a</a:t>
              </a:r>
              <a:r>
                <a:rPr kumimoji="1" lang="ja-JP" altLang="en-US" sz="1200"/>
                <a:t>楽天</a:t>
              </a:r>
              <a:r>
                <a:rPr kumimoji="1" lang="en-US" altLang="ja-JP" sz="1200"/>
                <a:t>api</a:t>
              </a:r>
              <a:endParaRPr kumimoji="1" lang="ja-JP" altLang="en-US" sz="1200"/>
            </a:p>
          </p:txBody>
        </p:sp>
      </p:grpSp>
      <p:grpSp>
        <p:nvGrpSpPr>
          <p:cNvPr id="28" name="グループ化 27">
            <a:extLst>
              <a:ext uri="{FF2B5EF4-FFF2-40B4-BE49-F238E27FC236}">
                <a16:creationId xmlns:a16="http://schemas.microsoft.com/office/drawing/2014/main" id="{8E66B27C-AB61-E1A8-53F0-4B28F4796236}"/>
              </a:ext>
            </a:extLst>
          </p:cNvPr>
          <p:cNvGrpSpPr/>
          <p:nvPr/>
        </p:nvGrpSpPr>
        <p:grpSpPr>
          <a:xfrm>
            <a:off x="2090037" y="3974390"/>
            <a:ext cx="1972561" cy="492670"/>
            <a:chOff x="3352800" y="1772760"/>
            <a:chExt cx="2364453" cy="590550"/>
          </a:xfrm>
        </p:grpSpPr>
        <p:pic>
          <p:nvPicPr>
            <p:cNvPr id="29" name="グラフィックス 28" descr="開いたフォルダー 単色塗りつぶし">
              <a:extLst>
                <a:ext uri="{FF2B5EF4-FFF2-40B4-BE49-F238E27FC236}">
                  <a16:creationId xmlns:a16="http://schemas.microsoft.com/office/drawing/2014/main" id="{795DC242-9FCA-7100-9C3F-6857915519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52800" y="1772760"/>
              <a:ext cx="590550" cy="590550"/>
            </a:xfrm>
            <a:prstGeom prst="rect">
              <a:avLst/>
            </a:prstGeom>
          </p:spPr>
        </p:pic>
        <p:sp>
          <p:nvSpPr>
            <p:cNvPr id="30" name="テキスト ボックス 29">
              <a:extLst>
                <a:ext uri="{FF2B5EF4-FFF2-40B4-BE49-F238E27FC236}">
                  <a16:creationId xmlns:a16="http://schemas.microsoft.com/office/drawing/2014/main" id="{3D93F8A1-E72D-D13C-5E84-B2CB4FFE5DB6}"/>
                </a:ext>
              </a:extLst>
            </p:cNvPr>
            <p:cNvSpPr txBox="1"/>
            <p:nvPr/>
          </p:nvSpPr>
          <p:spPr>
            <a:xfrm>
              <a:off x="3943348" y="1898758"/>
              <a:ext cx="1773905" cy="332031"/>
            </a:xfrm>
            <a:prstGeom prst="rect">
              <a:avLst/>
            </a:prstGeom>
            <a:noFill/>
          </p:spPr>
          <p:txBody>
            <a:bodyPr wrap="none" rtlCol="0">
              <a:spAutoFit/>
            </a:bodyPr>
            <a:lstStyle/>
            <a:p>
              <a:r>
                <a:rPr kumimoji="1" lang="en-US" altLang="ja-JP" sz="1200"/>
                <a:t>2b</a:t>
              </a:r>
              <a:r>
                <a:rPr kumimoji="1" lang="ja-JP" altLang="en-US" sz="1200"/>
                <a:t>楽天</a:t>
              </a:r>
              <a:r>
                <a:rPr lang="ja-JP" altLang="en-US" sz="1200"/>
                <a:t>スクレイピング</a:t>
              </a:r>
              <a:endParaRPr kumimoji="1" lang="ja-JP" altLang="en-US" sz="1200"/>
            </a:p>
          </p:txBody>
        </p:sp>
      </p:grpSp>
      <p:grpSp>
        <p:nvGrpSpPr>
          <p:cNvPr id="31" name="グループ化 30">
            <a:extLst>
              <a:ext uri="{FF2B5EF4-FFF2-40B4-BE49-F238E27FC236}">
                <a16:creationId xmlns:a16="http://schemas.microsoft.com/office/drawing/2014/main" id="{4F25D5DB-A16F-3F0A-5783-AF2BB14F1EDD}"/>
              </a:ext>
            </a:extLst>
          </p:cNvPr>
          <p:cNvGrpSpPr/>
          <p:nvPr/>
        </p:nvGrpSpPr>
        <p:grpSpPr>
          <a:xfrm>
            <a:off x="2090037" y="4485338"/>
            <a:ext cx="2669869" cy="492670"/>
            <a:chOff x="3352800" y="1772760"/>
            <a:chExt cx="3200295" cy="590550"/>
          </a:xfrm>
        </p:grpSpPr>
        <p:pic>
          <p:nvPicPr>
            <p:cNvPr id="32" name="グラフィックス 31" descr="開いたフォルダー 単色塗りつぶし">
              <a:extLst>
                <a:ext uri="{FF2B5EF4-FFF2-40B4-BE49-F238E27FC236}">
                  <a16:creationId xmlns:a16="http://schemas.microsoft.com/office/drawing/2014/main" id="{8F581D17-D8D9-CEF2-75C5-E7FF45467C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52800" y="1772760"/>
              <a:ext cx="590550" cy="590550"/>
            </a:xfrm>
            <a:prstGeom prst="rect">
              <a:avLst/>
            </a:prstGeom>
          </p:spPr>
        </p:pic>
        <p:sp>
          <p:nvSpPr>
            <p:cNvPr id="33" name="テキスト ボックス 32">
              <a:extLst>
                <a:ext uri="{FF2B5EF4-FFF2-40B4-BE49-F238E27FC236}">
                  <a16:creationId xmlns:a16="http://schemas.microsoft.com/office/drawing/2014/main" id="{30643255-AC10-4D4E-BB2E-E16A3F903E02}"/>
                </a:ext>
              </a:extLst>
            </p:cNvPr>
            <p:cNvSpPr txBox="1"/>
            <p:nvPr/>
          </p:nvSpPr>
          <p:spPr>
            <a:xfrm>
              <a:off x="3943349" y="1898758"/>
              <a:ext cx="2609746" cy="332031"/>
            </a:xfrm>
            <a:prstGeom prst="rect">
              <a:avLst/>
            </a:prstGeom>
            <a:noFill/>
          </p:spPr>
          <p:txBody>
            <a:bodyPr wrap="none" rtlCol="0">
              <a:spAutoFit/>
            </a:bodyPr>
            <a:lstStyle/>
            <a:p>
              <a:r>
                <a:rPr kumimoji="1" lang="en-US" altLang="ja-JP" sz="1200"/>
                <a:t>2c</a:t>
              </a:r>
              <a:r>
                <a:rPr kumimoji="1" lang="ja-JP" altLang="en-US" sz="1200"/>
                <a:t>楽天スクレイピング</a:t>
              </a:r>
              <a:r>
                <a:rPr kumimoji="1" lang="en-US" altLang="ja-JP" sz="1200"/>
                <a:t>_</a:t>
              </a:r>
              <a:r>
                <a:rPr kumimoji="1" lang="ja-JP" altLang="en-US" sz="1200"/>
                <a:t>定期実行</a:t>
              </a:r>
            </a:p>
          </p:txBody>
        </p:sp>
      </p:grpSp>
      <p:grpSp>
        <p:nvGrpSpPr>
          <p:cNvPr id="34" name="グループ化 33">
            <a:extLst>
              <a:ext uri="{FF2B5EF4-FFF2-40B4-BE49-F238E27FC236}">
                <a16:creationId xmlns:a16="http://schemas.microsoft.com/office/drawing/2014/main" id="{260B9DEE-9087-F80E-BB77-A7156D0160CB}"/>
              </a:ext>
            </a:extLst>
          </p:cNvPr>
          <p:cNvGrpSpPr/>
          <p:nvPr/>
        </p:nvGrpSpPr>
        <p:grpSpPr>
          <a:xfrm>
            <a:off x="1762124" y="4897835"/>
            <a:ext cx="1903635" cy="492670"/>
            <a:chOff x="3352800" y="1772760"/>
            <a:chExt cx="2281833" cy="590550"/>
          </a:xfrm>
        </p:grpSpPr>
        <p:pic>
          <p:nvPicPr>
            <p:cNvPr id="35" name="グラフィックス 34" descr="開いたフォルダー 単色塗りつぶし">
              <a:extLst>
                <a:ext uri="{FF2B5EF4-FFF2-40B4-BE49-F238E27FC236}">
                  <a16:creationId xmlns:a16="http://schemas.microsoft.com/office/drawing/2014/main" id="{F603AE73-AF53-5FFF-40FC-FAB0CEA449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52800" y="1772760"/>
              <a:ext cx="590550" cy="590550"/>
            </a:xfrm>
            <a:prstGeom prst="rect">
              <a:avLst/>
            </a:prstGeom>
          </p:spPr>
        </p:pic>
        <p:sp>
          <p:nvSpPr>
            <p:cNvPr id="36" name="テキスト ボックス 35">
              <a:extLst>
                <a:ext uri="{FF2B5EF4-FFF2-40B4-BE49-F238E27FC236}">
                  <a16:creationId xmlns:a16="http://schemas.microsoft.com/office/drawing/2014/main" id="{07ECFCE4-92DF-867F-EAB5-A6B4ECD43F75}"/>
                </a:ext>
              </a:extLst>
            </p:cNvPr>
            <p:cNvSpPr txBox="1"/>
            <p:nvPr/>
          </p:nvSpPr>
          <p:spPr>
            <a:xfrm>
              <a:off x="3943351" y="1898758"/>
              <a:ext cx="1691282" cy="332031"/>
            </a:xfrm>
            <a:prstGeom prst="rect">
              <a:avLst/>
            </a:prstGeom>
            <a:noFill/>
          </p:spPr>
          <p:txBody>
            <a:bodyPr wrap="none" rtlCol="0">
              <a:spAutoFit/>
            </a:bodyPr>
            <a:lstStyle/>
            <a:p>
              <a:r>
                <a:rPr kumimoji="1" lang="en-US" altLang="ja-JP" sz="1200"/>
                <a:t>03_web</a:t>
              </a:r>
              <a:r>
                <a:rPr kumimoji="1" lang="ja-JP" altLang="en-US" sz="1200"/>
                <a:t>アプリ作成</a:t>
              </a:r>
            </a:p>
          </p:txBody>
        </p:sp>
      </p:grpSp>
      <p:cxnSp>
        <p:nvCxnSpPr>
          <p:cNvPr id="45" name="直線コネクタ 44">
            <a:extLst>
              <a:ext uri="{FF2B5EF4-FFF2-40B4-BE49-F238E27FC236}">
                <a16:creationId xmlns:a16="http://schemas.microsoft.com/office/drawing/2014/main" id="{A4455375-0A9C-AAFA-0F0F-A3E10FF83583}"/>
              </a:ext>
            </a:extLst>
          </p:cNvPr>
          <p:cNvCxnSpPr>
            <a:cxnSpLocks/>
          </p:cNvCxnSpPr>
          <p:nvPr/>
        </p:nvCxnSpPr>
        <p:spPr>
          <a:xfrm>
            <a:off x="1543050" y="1934826"/>
            <a:ext cx="0" cy="32066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21903229-1236-9072-4392-392C94BD8BF4}"/>
              </a:ext>
            </a:extLst>
          </p:cNvPr>
          <p:cNvCxnSpPr>
            <a:cxnSpLocks/>
            <a:endCxn id="35" idx="1"/>
          </p:cNvCxnSpPr>
          <p:nvPr/>
        </p:nvCxnSpPr>
        <p:spPr>
          <a:xfrm>
            <a:off x="1543050" y="5141449"/>
            <a:ext cx="219075" cy="2721"/>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7716A254-3B82-5FE9-4C30-49F3414B8E00}"/>
              </a:ext>
            </a:extLst>
          </p:cNvPr>
          <p:cNvCxnSpPr>
            <a:cxnSpLocks/>
            <a:endCxn id="23" idx="1"/>
          </p:cNvCxnSpPr>
          <p:nvPr/>
        </p:nvCxnSpPr>
        <p:spPr>
          <a:xfrm flipV="1">
            <a:off x="1543049" y="3281835"/>
            <a:ext cx="219076" cy="3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BE3B9A56-4E38-F1D5-AFBF-9B4DD883866A}"/>
              </a:ext>
            </a:extLst>
          </p:cNvPr>
          <p:cNvCxnSpPr>
            <a:cxnSpLocks/>
            <a:endCxn id="15" idx="1"/>
          </p:cNvCxnSpPr>
          <p:nvPr/>
        </p:nvCxnSpPr>
        <p:spPr>
          <a:xfrm>
            <a:off x="1543048" y="2340225"/>
            <a:ext cx="219077" cy="2721"/>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270A1DE1-3FE8-DE4E-9E6B-5AF60EC2DB9E}"/>
              </a:ext>
            </a:extLst>
          </p:cNvPr>
          <p:cNvCxnSpPr>
            <a:cxnSpLocks/>
            <a:stCxn id="15" idx="2"/>
          </p:cNvCxnSpPr>
          <p:nvPr/>
        </p:nvCxnSpPr>
        <p:spPr>
          <a:xfrm>
            <a:off x="2008460" y="2589281"/>
            <a:ext cx="0" cy="205996"/>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3882F940-2E86-B8EF-0A47-96694A0BC868}"/>
              </a:ext>
            </a:extLst>
          </p:cNvPr>
          <p:cNvCxnSpPr>
            <a:cxnSpLocks/>
            <a:stCxn id="18" idx="1"/>
          </p:cNvCxnSpPr>
          <p:nvPr/>
        </p:nvCxnSpPr>
        <p:spPr>
          <a:xfrm flipH="1">
            <a:off x="2008460" y="2797998"/>
            <a:ext cx="815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AEF06D4D-0FB4-8DEC-BB48-10B227D981AC}"/>
              </a:ext>
            </a:extLst>
          </p:cNvPr>
          <p:cNvCxnSpPr>
            <a:cxnSpLocks/>
            <a:stCxn id="23" idx="2"/>
          </p:cNvCxnSpPr>
          <p:nvPr/>
        </p:nvCxnSpPr>
        <p:spPr>
          <a:xfrm>
            <a:off x="2008460" y="3528170"/>
            <a:ext cx="0" cy="1213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676779D3-C3AF-CE16-0647-4D6A68E20840}"/>
              </a:ext>
            </a:extLst>
          </p:cNvPr>
          <p:cNvCxnSpPr>
            <a:cxnSpLocks/>
            <a:stCxn id="26" idx="1"/>
          </p:cNvCxnSpPr>
          <p:nvPr/>
        </p:nvCxnSpPr>
        <p:spPr>
          <a:xfrm flipH="1">
            <a:off x="2008460" y="3782888"/>
            <a:ext cx="815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DA961C03-3A25-E711-0B4A-C7250C35FCF3}"/>
              </a:ext>
            </a:extLst>
          </p:cNvPr>
          <p:cNvCxnSpPr>
            <a:cxnSpLocks/>
            <a:stCxn id="29" idx="1"/>
          </p:cNvCxnSpPr>
          <p:nvPr/>
        </p:nvCxnSpPr>
        <p:spPr>
          <a:xfrm flipH="1" flipV="1">
            <a:off x="2008459" y="4220724"/>
            <a:ext cx="8157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284EC2E6-263B-578D-EA5A-D97A1A1B7F85}"/>
              </a:ext>
            </a:extLst>
          </p:cNvPr>
          <p:cNvCxnSpPr>
            <a:cxnSpLocks/>
            <a:stCxn id="32" idx="1"/>
          </p:cNvCxnSpPr>
          <p:nvPr/>
        </p:nvCxnSpPr>
        <p:spPr>
          <a:xfrm flipH="1">
            <a:off x="2008458" y="4731673"/>
            <a:ext cx="815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382F9B7F-E6CC-2C48-ECA6-D22868D05F73}"/>
              </a:ext>
            </a:extLst>
          </p:cNvPr>
          <p:cNvCxnSpPr>
            <a:cxnSpLocks/>
            <a:stCxn id="35" idx="2"/>
          </p:cNvCxnSpPr>
          <p:nvPr/>
        </p:nvCxnSpPr>
        <p:spPr>
          <a:xfrm>
            <a:off x="2008461" y="5390505"/>
            <a:ext cx="0" cy="809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0BF5E7ED-8161-D9C3-AABC-7D851BDABF62}"/>
              </a:ext>
            </a:extLst>
          </p:cNvPr>
          <p:cNvCxnSpPr>
            <a:cxnSpLocks/>
          </p:cNvCxnSpPr>
          <p:nvPr/>
        </p:nvCxnSpPr>
        <p:spPr>
          <a:xfrm flipH="1">
            <a:off x="2008458" y="5523379"/>
            <a:ext cx="815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C21FF3B7-4C1F-6C78-D864-C9B3318C7C06}"/>
              </a:ext>
            </a:extLst>
          </p:cNvPr>
          <p:cNvCxnSpPr>
            <a:cxnSpLocks/>
          </p:cNvCxnSpPr>
          <p:nvPr/>
        </p:nvCxnSpPr>
        <p:spPr>
          <a:xfrm flipH="1" flipV="1">
            <a:off x="2008458" y="5998020"/>
            <a:ext cx="8157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3B88987E-99FF-6F27-1140-EB7156199E98}"/>
              </a:ext>
            </a:extLst>
          </p:cNvPr>
          <p:cNvCxnSpPr>
            <a:cxnSpLocks/>
          </p:cNvCxnSpPr>
          <p:nvPr/>
        </p:nvCxnSpPr>
        <p:spPr>
          <a:xfrm>
            <a:off x="2008461" y="6199531"/>
            <a:ext cx="0" cy="2441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7" name="正方形/長方形 106">
            <a:extLst>
              <a:ext uri="{FF2B5EF4-FFF2-40B4-BE49-F238E27FC236}">
                <a16:creationId xmlns:a16="http://schemas.microsoft.com/office/drawing/2014/main" id="{C408C5D7-413F-F88E-7078-AE78957C14DD}"/>
              </a:ext>
            </a:extLst>
          </p:cNvPr>
          <p:cNvSpPr/>
          <p:nvPr/>
        </p:nvSpPr>
        <p:spPr>
          <a:xfrm>
            <a:off x="6810375" y="1868995"/>
            <a:ext cx="4362450" cy="372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スライドの位置づけ</a:t>
            </a:r>
          </a:p>
        </p:txBody>
      </p:sp>
      <p:sp>
        <p:nvSpPr>
          <p:cNvPr id="108" name="正方形/長方形 107">
            <a:extLst>
              <a:ext uri="{FF2B5EF4-FFF2-40B4-BE49-F238E27FC236}">
                <a16:creationId xmlns:a16="http://schemas.microsoft.com/office/drawing/2014/main" id="{507F774C-86D3-F730-834A-0B8767A9B522}"/>
              </a:ext>
            </a:extLst>
          </p:cNvPr>
          <p:cNvSpPr/>
          <p:nvPr/>
        </p:nvSpPr>
        <p:spPr>
          <a:xfrm>
            <a:off x="6810375" y="2337926"/>
            <a:ext cx="4362449" cy="101487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400">
                <a:solidFill>
                  <a:schemeClr val="tx1"/>
                </a:solidFill>
              </a:rPr>
              <a:t>「</a:t>
            </a:r>
            <a:r>
              <a:rPr kumimoji="1" lang="en-US" altLang="ja-JP" sz="1400">
                <a:solidFill>
                  <a:schemeClr val="tx1"/>
                </a:solidFill>
              </a:rPr>
              <a:t>01_web</a:t>
            </a:r>
            <a:r>
              <a:rPr kumimoji="1" lang="ja-JP" altLang="en-US" sz="1400">
                <a:solidFill>
                  <a:schemeClr val="tx1"/>
                </a:solidFill>
              </a:rPr>
              <a:t>アプリとは」</a:t>
            </a:r>
            <a:r>
              <a:rPr kumimoji="1" lang="en-US" altLang="ja-JP" sz="1400">
                <a:solidFill>
                  <a:schemeClr val="tx1"/>
                </a:solidFill>
              </a:rPr>
              <a:t>~</a:t>
            </a:r>
            <a:r>
              <a:rPr kumimoji="1" lang="ja-JP" altLang="en-US" sz="1400">
                <a:solidFill>
                  <a:schemeClr val="tx1"/>
                </a:solidFill>
              </a:rPr>
              <a:t>「</a:t>
            </a:r>
            <a:r>
              <a:rPr kumimoji="1" lang="en-US" altLang="ja-JP" sz="1400">
                <a:solidFill>
                  <a:schemeClr val="tx1"/>
                </a:solidFill>
              </a:rPr>
              <a:t>03_web</a:t>
            </a:r>
            <a:r>
              <a:rPr kumimoji="1" lang="ja-JP" altLang="en-US" sz="1400">
                <a:solidFill>
                  <a:schemeClr val="tx1"/>
                </a:solidFill>
              </a:rPr>
              <a:t>アプリ作成」をどのように進めていけばいいかという観点での学習導線を提供する</a:t>
            </a:r>
            <a:r>
              <a:rPr lang="ja-JP" altLang="en-US" sz="1400">
                <a:solidFill>
                  <a:schemeClr val="tx1"/>
                </a:solidFill>
              </a:rPr>
              <a:t>。</a:t>
            </a:r>
            <a:endParaRPr lang="en-US" altLang="ja-JP" sz="1400">
              <a:solidFill>
                <a:schemeClr val="tx1"/>
              </a:solidFill>
            </a:endParaRPr>
          </a:p>
          <a:p>
            <a:r>
              <a:rPr kumimoji="1" lang="ja-JP" altLang="en-US" sz="1400">
                <a:solidFill>
                  <a:schemeClr val="tx1"/>
                </a:solidFill>
              </a:rPr>
              <a:t>また「</a:t>
            </a:r>
            <a:r>
              <a:rPr kumimoji="1" lang="en-US" altLang="ja-JP" sz="1400">
                <a:solidFill>
                  <a:schemeClr val="tx1"/>
                </a:solidFill>
              </a:rPr>
              <a:t>01_web</a:t>
            </a:r>
            <a:r>
              <a:rPr kumimoji="1" lang="ja-JP" altLang="en-US" sz="1400">
                <a:solidFill>
                  <a:schemeClr val="tx1"/>
                </a:solidFill>
              </a:rPr>
              <a:t>アプリとは」で解説する</a:t>
            </a:r>
            <a:r>
              <a:rPr kumimoji="1" lang="en-US" altLang="ja-JP" sz="1400">
                <a:solidFill>
                  <a:schemeClr val="tx1"/>
                </a:solidFill>
              </a:rPr>
              <a:t>web</a:t>
            </a:r>
            <a:r>
              <a:rPr lang="ja-JP" altLang="en-US" sz="1400">
                <a:solidFill>
                  <a:schemeClr val="tx1"/>
                </a:solidFill>
              </a:rPr>
              <a:t>アプリの概念についても、スライドの形で解説を行う。</a:t>
            </a:r>
            <a:endParaRPr kumimoji="1" lang="en-US" altLang="ja-JP" sz="1400">
              <a:solidFill>
                <a:schemeClr val="tx1"/>
              </a:solidFill>
            </a:endParaRPr>
          </a:p>
        </p:txBody>
      </p:sp>
      <p:sp>
        <p:nvSpPr>
          <p:cNvPr id="110" name="正方形/長方形 109">
            <a:extLst>
              <a:ext uri="{FF2B5EF4-FFF2-40B4-BE49-F238E27FC236}">
                <a16:creationId xmlns:a16="http://schemas.microsoft.com/office/drawing/2014/main" id="{71823208-2F87-A623-B4FC-31A49670B2B0}"/>
              </a:ext>
            </a:extLst>
          </p:cNvPr>
          <p:cNvSpPr/>
          <p:nvPr/>
        </p:nvSpPr>
        <p:spPr>
          <a:xfrm>
            <a:off x="4663964" y="2241721"/>
            <a:ext cx="133751" cy="4252417"/>
          </a:xfrm>
          <a:prstGeom prst="rect">
            <a:avLst/>
          </a:prstGeom>
          <a:solidFill>
            <a:srgbClr val="7030A0">
              <a:alpha val="50196"/>
            </a:srgbClr>
          </a:solidFill>
          <a:ln w="38100">
            <a:no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0" name="直線コネクタ 119">
            <a:extLst>
              <a:ext uri="{FF2B5EF4-FFF2-40B4-BE49-F238E27FC236}">
                <a16:creationId xmlns:a16="http://schemas.microsoft.com/office/drawing/2014/main" id="{DA25CA01-7975-545E-A200-2D1E05CBC0C5}"/>
              </a:ext>
            </a:extLst>
          </p:cNvPr>
          <p:cNvCxnSpPr>
            <a:cxnSpLocks/>
          </p:cNvCxnSpPr>
          <p:nvPr/>
        </p:nvCxnSpPr>
        <p:spPr>
          <a:xfrm flipV="1">
            <a:off x="4797715" y="1878175"/>
            <a:ext cx="2022185" cy="371628"/>
          </a:xfrm>
          <a:prstGeom prst="line">
            <a:avLst/>
          </a:prstGeom>
          <a:solidFill>
            <a:srgbClr val="FF0000">
              <a:alpha val="50196"/>
            </a:srgbClr>
          </a:solidFill>
          <a:ln w="28575">
            <a:solidFill>
              <a:srgbClr val="7030A0">
                <a:alpha val="50196"/>
              </a:srgbClr>
            </a:solidFill>
            <a:prstDash val="solid"/>
          </a:ln>
        </p:spPr>
        <p:style>
          <a:lnRef idx="2">
            <a:schemeClr val="accent1">
              <a:shade val="15000"/>
            </a:schemeClr>
          </a:lnRef>
          <a:fillRef idx="1">
            <a:schemeClr val="accent1"/>
          </a:fillRef>
          <a:effectRef idx="0">
            <a:schemeClr val="accent1"/>
          </a:effectRef>
          <a:fontRef idx="minor">
            <a:schemeClr val="lt1"/>
          </a:fontRef>
        </p:style>
      </p:cxnSp>
      <p:cxnSp>
        <p:nvCxnSpPr>
          <p:cNvPr id="125" name="直線コネクタ 124">
            <a:extLst>
              <a:ext uri="{FF2B5EF4-FFF2-40B4-BE49-F238E27FC236}">
                <a16:creationId xmlns:a16="http://schemas.microsoft.com/office/drawing/2014/main" id="{97622217-26F9-2D26-17BF-5CB8BC48DB5E}"/>
              </a:ext>
            </a:extLst>
          </p:cNvPr>
          <p:cNvCxnSpPr>
            <a:cxnSpLocks/>
          </p:cNvCxnSpPr>
          <p:nvPr/>
        </p:nvCxnSpPr>
        <p:spPr>
          <a:xfrm flipV="1">
            <a:off x="4800600" y="3352799"/>
            <a:ext cx="2009775" cy="3136901"/>
          </a:xfrm>
          <a:prstGeom prst="line">
            <a:avLst/>
          </a:prstGeom>
          <a:solidFill>
            <a:srgbClr val="FF0000">
              <a:alpha val="50196"/>
            </a:srgbClr>
          </a:solidFill>
          <a:ln w="28575">
            <a:solidFill>
              <a:srgbClr val="7030A0">
                <a:alpha val="50196"/>
              </a:srgbClr>
            </a:solidFill>
            <a:prstDash val="solid"/>
          </a:ln>
        </p:spPr>
        <p:style>
          <a:lnRef idx="2">
            <a:schemeClr val="accent1">
              <a:shade val="15000"/>
            </a:schemeClr>
          </a:lnRef>
          <a:fillRef idx="1">
            <a:schemeClr val="accent1"/>
          </a:fillRef>
          <a:effectRef idx="0">
            <a:schemeClr val="accent1"/>
          </a:effectRef>
          <a:fontRef idx="minor">
            <a:schemeClr val="lt1"/>
          </a:fontRef>
        </p:style>
      </p:cxnSp>
      <p:grpSp>
        <p:nvGrpSpPr>
          <p:cNvPr id="11" name="グループ化 10">
            <a:extLst>
              <a:ext uri="{FF2B5EF4-FFF2-40B4-BE49-F238E27FC236}">
                <a16:creationId xmlns:a16="http://schemas.microsoft.com/office/drawing/2014/main" id="{ED7A3F19-5283-6545-A1A3-89CF4713AC96}"/>
              </a:ext>
            </a:extLst>
          </p:cNvPr>
          <p:cNvGrpSpPr/>
          <p:nvPr/>
        </p:nvGrpSpPr>
        <p:grpSpPr>
          <a:xfrm>
            <a:off x="2090037" y="5297514"/>
            <a:ext cx="2516881" cy="468832"/>
            <a:chOff x="4010025" y="2410624"/>
            <a:chExt cx="3016913" cy="561975"/>
          </a:xfrm>
        </p:grpSpPr>
        <p:pic>
          <p:nvPicPr>
            <p:cNvPr id="12" name="グラフィックス 11" descr="ドキュメント 単色塗りつぶし">
              <a:extLst>
                <a:ext uri="{FF2B5EF4-FFF2-40B4-BE49-F238E27FC236}">
                  <a16:creationId xmlns:a16="http://schemas.microsoft.com/office/drawing/2014/main" id="{C7B3BFC1-4715-C1FA-7192-37B365F6FA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10025" y="2410624"/>
              <a:ext cx="561975" cy="561975"/>
            </a:xfrm>
            <a:prstGeom prst="rect">
              <a:avLst/>
            </a:prstGeom>
          </p:spPr>
        </p:pic>
        <p:sp>
          <p:nvSpPr>
            <p:cNvPr id="13" name="テキスト ボックス 12">
              <a:extLst>
                <a:ext uri="{FF2B5EF4-FFF2-40B4-BE49-F238E27FC236}">
                  <a16:creationId xmlns:a16="http://schemas.microsoft.com/office/drawing/2014/main" id="{001BEFDD-2AC6-44BD-E9AC-0F39E0E3657E}"/>
                </a:ext>
              </a:extLst>
            </p:cNvPr>
            <p:cNvSpPr txBox="1"/>
            <p:nvPr/>
          </p:nvSpPr>
          <p:spPr>
            <a:xfrm>
              <a:off x="4457466" y="2522335"/>
              <a:ext cx="2569472" cy="332030"/>
            </a:xfrm>
            <a:prstGeom prst="rect">
              <a:avLst/>
            </a:prstGeom>
            <a:noFill/>
          </p:spPr>
          <p:txBody>
            <a:bodyPr wrap="none" rtlCol="0">
              <a:spAutoFit/>
            </a:bodyPr>
            <a:lstStyle/>
            <a:p>
              <a:r>
                <a:rPr kumimoji="1" lang="en-US" altLang="ja-JP" sz="1200"/>
                <a:t>3_1web_ver6-1</a:t>
              </a:r>
              <a:r>
                <a:rPr kumimoji="1" lang="ja-JP" altLang="en-US" sz="1200"/>
                <a:t>解説</a:t>
              </a:r>
              <a:r>
                <a:rPr kumimoji="1" lang="en-US" altLang="ja-JP" sz="1200"/>
                <a:t>.ipynb</a:t>
              </a:r>
              <a:endParaRPr kumimoji="1" lang="ja-JP" altLang="en-US" sz="1200"/>
            </a:p>
          </p:txBody>
        </p:sp>
      </p:grpSp>
      <p:grpSp>
        <p:nvGrpSpPr>
          <p:cNvPr id="14" name="グループ化 13">
            <a:extLst>
              <a:ext uri="{FF2B5EF4-FFF2-40B4-BE49-F238E27FC236}">
                <a16:creationId xmlns:a16="http://schemas.microsoft.com/office/drawing/2014/main" id="{3A583E50-0C50-4B1C-1F22-4893F0D43ED6}"/>
              </a:ext>
            </a:extLst>
          </p:cNvPr>
          <p:cNvGrpSpPr/>
          <p:nvPr/>
        </p:nvGrpSpPr>
        <p:grpSpPr>
          <a:xfrm>
            <a:off x="2090037" y="5728967"/>
            <a:ext cx="2516881" cy="468832"/>
            <a:chOff x="4010025" y="2410624"/>
            <a:chExt cx="3016913" cy="561975"/>
          </a:xfrm>
        </p:grpSpPr>
        <p:pic>
          <p:nvPicPr>
            <p:cNvPr id="17" name="グラフィックス 16" descr="ドキュメント 単色塗りつぶし">
              <a:extLst>
                <a:ext uri="{FF2B5EF4-FFF2-40B4-BE49-F238E27FC236}">
                  <a16:creationId xmlns:a16="http://schemas.microsoft.com/office/drawing/2014/main" id="{D6543D48-39CA-F834-4111-B8616A9980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10025" y="2410624"/>
              <a:ext cx="561975" cy="561975"/>
            </a:xfrm>
            <a:prstGeom prst="rect">
              <a:avLst/>
            </a:prstGeom>
          </p:spPr>
        </p:pic>
        <p:sp>
          <p:nvSpPr>
            <p:cNvPr id="37" name="テキスト ボックス 36">
              <a:extLst>
                <a:ext uri="{FF2B5EF4-FFF2-40B4-BE49-F238E27FC236}">
                  <a16:creationId xmlns:a16="http://schemas.microsoft.com/office/drawing/2014/main" id="{D29FCB75-DBBD-1180-C42C-ED746EA57289}"/>
                </a:ext>
              </a:extLst>
            </p:cNvPr>
            <p:cNvSpPr txBox="1"/>
            <p:nvPr/>
          </p:nvSpPr>
          <p:spPr>
            <a:xfrm>
              <a:off x="4457466" y="2522335"/>
              <a:ext cx="2569472" cy="332030"/>
            </a:xfrm>
            <a:prstGeom prst="rect">
              <a:avLst/>
            </a:prstGeom>
            <a:noFill/>
          </p:spPr>
          <p:txBody>
            <a:bodyPr wrap="none" rtlCol="0">
              <a:spAutoFit/>
            </a:bodyPr>
            <a:lstStyle/>
            <a:p>
              <a:r>
                <a:rPr kumimoji="1" lang="en-US" altLang="ja-JP" sz="1200"/>
                <a:t>3_2web_ver6-2</a:t>
              </a:r>
              <a:r>
                <a:rPr kumimoji="1" lang="ja-JP" altLang="en-US" sz="1200"/>
                <a:t>基本</a:t>
              </a:r>
              <a:r>
                <a:rPr kumimoji="1" lang="en-US" altLang="ja-JP" sz="1200"/>
                <a:t>.ipynb</a:t>
              </a:r>
              <a:endParaRPr kumimoji="1" lang="ja-JP" altLang="en-US" sz="1200"/>
            </a:p>
          </p:txBody>
        </p:sp>
      </p:grpSp>
    </p:spTree>
    <p:extLst>
      <p:ext uri="{BB962C8B-B14F-4D97-AF65-F5344CB8AC3E}">
        <p14:creationId xmlns:p14="http://schemas.microsoft.com/office/powerpoint/2010/main" val="2351753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CF63DA-6288-45F4-D1E8-7BAB2F87FF5A}"/>
              </a:ext>
            </a:extLst>
          </p:cNvPr>
          <p:cNvSpPr>
            <a:spLocks noGrp="1"/>
          </p:cNvSpPr>
          <p:nvPr>
            <p:ph type="title"/>
          </p:nvPr>
        </p:nvSpPr>
        <p:spPr/>
        <p:txBody>
          <a:bodyPr/>
          <a:lstStyle/>
          <a:p>
            <a:r>
              <a:rPr lang="ja-JP" altLang="en-US"/>
              <a:t>アジェンダ</a:t>
            </a:r>
            <a:endParaRPr kumimoji="1" lang="ja-JP" altLang="en-US"/>
          </a:p>
        </p:txBody>
      </p:sp>
      <p:sp>
        <p:nvSpPr>
          <p:cNvPr id="3" name="スライド番号プレースホルダー 2">
            <a:extLst>
              <a:ext uri="{FF2B5EF4-FFF2-40B4-BE49-F238E27FC236}">
                <a16:creationId xmlns:a16="http://schemas.microsoft.com/office/drawing/2014/main" id="{B27AC58C-3972-706A-44CC-DD0E53DF8E03}"/>
              </a:ext>
            </a:extLst>
          </p:cNvPr>
          <p:cNvSpPr>
            <a:spLocks noGrp="1"/>
          </p:cNvSpPr>
          <p:nvPr>
            <p:ph type="sldNum" sz="quarter" idx="12"/>
          </p:nvPr>
        </p:nvSpPr>
        <p:spPr/>
        <p:txBody>
          <a:bodyPr/>
          <a:lstStyle/>
          <a:p>
            <a:fld id="{2D47C981-C9AC-4FB6-BDCE-186A5C2BF050}" type="slidenum">
              <a:rPr kumimoji="1" lang="ja-JP" altLang="en-US" smtClean="0"/>
              <a:t>4</a:t>
            </a:fld>
            <a:endParaRPr kumimoji="1" lang="ja-JP" altLang="en-US"/>
          </a:p>
        </p:txBody>
      </p:sp>
      <p:sp>
        <p:nvSpPr>
          <p:cNvPr id="4" name="テキスト プレースホルダー 3">
            <a:extLst>
              <a:ext uri="{FF2B5EF4-FFF2-40B4-BE49-F238E27FC236}">
                <a16:creationId xmlns:a16="http://schemas.microsoft.com/office/drawing/2014/main" id="{0F02D118-6777-D0D9-6261-2978C1E78EF2}"/>
              </a:ext>
            </a:extLst>
          </p:cNvPr>
          <p:cNvSpPr>
            <a:spLocks noGrp="1"/>
          </p:cNvSpPr>
          <p:nvPr>
            <p:ph type="body" sz="quarter" idx="13"/>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0E640906-80A6-5C7C-F744-B331519EB579}"/>
              </a:ext>
            </a:extLst>
          </p:cNvPr>
          <p:cNvSpPr>
            <a:spLocks noGrp="1"/>
          </p:cNvSpPr>
          <p:nvPr>
            <p:ph type="body" sz="quarter" idx="14"/>
          </p:nvPr>
        </p:nvSpPr>
        <p:spPr/>
        <p:txBody>
          <a:bodyPr/>
          <a:lstStyle/>
          <a:p>
            <a:endParaRPr kumimoji="1" lang="ja-JP" altLang="en-US"/>
          </a:p>
        </p:txBody>
      </p:sp>
      <p:sp>
        <p:nvSpPr>
          <p:cNvPr id="6" name="正方形/長方形 5">
            <a:extLst>
              <a:ext uri="{FF2B5EF4-FFF2-40B4-BE49-F238E27FC236}">
                <a16:creationId xmlns:a16="http://schemas.microsoft.com/office/drawing/2014/main" id="{BB026D18-E2B3-51EC-C7F3-A695CA049852}"/>
              </a:ext>
            </a:extLst>
          </p:cNvPr>
          <p:cNvSpPr/>
          <p:nvPr/>
        </p:nvSpPr>
        <p:spPr>
          <a:xfrm>
            <a:off x="2989729" y="1863049"/>
            <a:ext cx="6212541" cy="1500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a:t>Web</a:t>
            </a:r>
            <a:r>
              <a:rPr kumimoji="1" lang="ja-JP" altLang="en-US" sz="3600"/>
              <a:t>アプリの全体概要</a:t>
            </a:r>
          </a:p>
        </p:txBody>
      </p:sp>
      <p:sp>
        <p:nvSpPr>
          <p:cNvPr id="7" name="正方形/長方形 6">
            <a:extLst>
              <a:ext uri="{FF2B5EF4-FFF2-40B4-BE49-F238E27FC236}">
                <a16:creationId xmlns:a16="http://schemas.microsoft.com/office/drawing/2014/main" id="{34225465-E4A9-0F55-9572-173E232F7DC3}"/>
              </a:ext>
            </a:extLst>
          </p:cNvPr>
          <p:cNvSpPr/>
          <p:nvPr/>
        </p:nvSpPr>
        <p:spPr>
          <a:xfrm>
            <a:off x="2989729" y="3494625"/>
            <a:ext cx="6212541" cy="1500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a:t>ハンズオン</a:t>
            </a:r>
          </a:p>
        </p:txBody>
      </p:sp>
    </p:spTree>
    <p:extLst>
      <p:ext uri="{BB962C8B-B14F-4D97-AF65-F5344CB8AC3E}">
        <p14:creationId xmlns:p14="http://schemas.microsoft.com/office/powerpoint/2010/main" val="1953537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CF63DA-6288-45F4-D1E8-7BAB2F87FF5A}"/>
              </a:ext>
            </a:extLst>
          </p:cNvPr>
          <p:cNvSpPr>
            <a:spLocks noGrp="1"/>
          </p:cNvSpPr>
          <p:nvPr>
            <p:ph type="title"/>
          </p:nvPr>
        </p:nvSpPr>
        <p:spPr/>
        <p:txBody>
          <a:bodyPr/>
          <a:lstStyle/>
          <a:p>
            <a:r>
              <a:rPr lang="ja-JP" altLang="en-US"/>
              <a:t>アジェンダ</a:t>
            </a:r>
            <a:endParaRPr kumimoji="1" lang="ja-JP" altLang="en-US"/>
          </a:p>
        </p:txBody>
      </p:sp>
      <p:sp>
        <p:nvSpPr>
          <p:cNvPr id="3" name="スライド番号プレースホルダー 2">
            <a:extLst>
              <a:ext uri="{FF2B5EF4-FFF2-40B4-BE49-F238E27FC236}">
                <a16:creationId xmlns:a16="http://schemas.microsoft.com/office/drawing/2014/main" id="{B27AC58C-3972-706A-44CC-DD0E53DF8E03}"/>
              </a:ext>
            </a:extLst>
          </p:cNvPr>
          <p:cNvSpPr>
            <a:spLocks noGrp="1"/>
          </p:cNvSpPr>
          <p:nvPr>
            <p:ph type="sldNum" sz="quarter" idx="12"/>
          </p:nvPr>
        </p:nvSpPr>
        <p:spPr/>
        <p:txBody>
          <a:bodyPr/>
          <a:lstStyle/>
          <a:p>
            <a:fld id="{2D47C981-C9AC-4FB6-BDCE-186A5C2BF050}" type="slidenum">
              <a:rPr kumimoji="1" lang="ja-JP" altLang="en-US" smtClean="0"/>
              <a:t>5</a:t>
            </a:fld>
            <a:endParaRPr kumimoji="1" lang="ja-JP" altLang="en-US"/>
          </a:p>
        </p:txBody>
      </p:sp>
      <p:sp>
        <p:nvSpPr>
          <p:cNvPr id="4" name="テキスト プレースホルダー 3">
            <a:extLst>
              <a:ext uri="{FF2B5EF4-FFF2-40B4-BE49-F238E27FC236}">
                <a16:creationId xmlns:a16="http://schemas.microsoft.com/office/drawing/2014/main" id="{0F02D118-6777-D0D9-6261-2978C1E78EF2}"/>
              </a:ext>
            </a:extLst>
          </p:cNvPr>
          <p:cNvSpPr>
            <a:spLocks noGrp="1"/>
          </p:cNvSpPr>
          <p:nvPr>
            <p:ph type="body" sz="quarter" idx="13"/>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0E640906-80A6-5C7C-F744-B331519EB579}"/>
              </a:ext>
            </a:extLst>
          </p:cNvPr>
          <p:cNvSpPr>
            <a:spLocks noGrp="1"/>
          </p:cNvSpPr>
          <p:nvPr>
            <p:ph type="body" sz="quarter" idx="14"/>
          </p:nvPr>
        </p:nvSpPr>
        <p:spPr/>
        <p:txBody>
          <a:bodyPr/>
          <a:lstStyle/>
          <a:p>
            <a:endParaRPr kumimoji="1" lang="ja-JP" altLang="en-US"/>
          </a:p>
        </p:txBody>
      </p:sp>
      <p:sp>
        <p:nvSpPr>
          <p:cNvPr id="7" name="正方形/長方形 6">
            <a:extLst>
              <a:ext uri="{FF2B5EF4-FFF2-40B4-BE49-F238E27FC236}">
                <a16:creationId xmlns:a16="http://schemas.microsoft.com/office/drawing/2014/main" id="{34225465-E4A9-0F55-9572-173E232F7DC3}"/>
              </a:ext>
            </a:extLst>
          </p:cNvPr>
          <p:cNvSpPr/>
          <p:nvPr/>
        </p:nvSpPr>
        <p:spPr>
          <a:xfrm>
            <a:off x="2989729" y="3494625"/>
            <a:ext cx="6212541" cy="150032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a:t>ハンズオン</a:t>
            </a:r>
          </a:p>
        </p:txBody>
      </p:sp>
      <p:sp>
        <p:nvSpPr>
          <p:cNvPr id="8" name="正方形/長方形 7">
            <a:extLst>
              <a:ext uri="{FF2B5EF4-FFF2-40B4-BE49-F238E27FC236}">
                <a16:creationId xmlns:a16="http://schemas.microsoft.com/office/drawing/2014/main" id="{3FA80295-DCBE-49A1-700D-474FB5AA1DBD}"/>
              </a:ext>
            </a:extLst>
          </p:cNvPr>
          <p:cNvSpPr/>
          <p:nvPr/>
        </p:nvSpPr>
        <p:spPr>
          <a:xfrm>
            <a:off x="2989729" y="1863049"/>
            <a:ext cx="6212541" cy="1500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a:t>Web</a:t>
            </a:r>
            <a:r>
              <a:rPr kumimoji="1" lang="ja-JP" altLang="en-US" sz="3600"/>
              <a:t>アプリの全体概要</a:t>
            </a:r>
          </a:p>
        </p:txBody>
      </p:sp>
    </p:spTree>
    <p:extLst>
      <p:ext uri="{BB962C8B-B14F-4D97-AF65-F5344CB8AC3E}">
        <p14:creationId xmlns:p14="http://schemas.microsoft.com/office/powerpoint/2010/main" val="1085656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吹き出し: 四角形 50">
            <a:extLst>
              <a:ext uri="{FF2B5EF4-FFF2-40B4-BE49-F238E27FC236}">
                <a16:creationId xmlns:a16="http://schemas.microsoft.com/office/drawing/2014/main" id="{DFA513E2-B3AA-9853-A83B-682498C31DB4}"/>
              </a:ext>
            </a:extLst>
          </p:cNvPr>
          <p:cNvSpPr/>
          <p:nvPr/>
        </p:nvSpPr>
        <p:spPr>
          <a:xfrm>
            <a:off x="6523780" y="4391024"/>
            <a:ext cx="1905001" cy="790576"/>
          </a:xfrm>
          <a:prstGeom prst="wedgeRectCallout">
            <a:avLst>
              <a:gd name="adj1" fmla="val -60263"/>
              <a:gd name="adj2" fmla="val -6250"/>
            </a:avLst>
          </a:prstGeom>
          <a:solidFill>
            <a:schemeClr val="bg1"/>
          </a:solidFill>
          <a:ln>
            <a:solidFill>
              <a:schemeClr val="bg2">
                <a:lumMod val="1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4" name="吹き出し: 四角形 213">
            <a:extLst>
              <a:ext uri="{FF2B5EF4-FFF2-40B4-BE49-F238E27FC236}">
                <a16:creationId xmlns:a16="http://schemas.microsoft.com/office/drawing/2014/main" id="{C337065E-333F-4483-1AD1-99C03962678B}"/>
              </a:ext>
            </a:extLst>
          </p:cNvPr>
          <p:cNvSpPr/>
          <p:nvPr/>
        </p:nvSpPr>
        <p:spPr>
          <a:xfrm>
            <a:off x="7479752" y="4458672"/>
            <a:ext cx="771951" cy="585044"/>
          </a:xfrm>
          <a:prstGeom prst="wedgeRectCallout">
            <a:avLst>
              <a:gd name="adj1" fmla="val -70134"/>
              <a:gd name="adj2" fmla="val 262"/>
            </a:avLst>
          </a:prstGeom>
          <a:solidFill>
            <a:schemeClr val="bg1"/>
          </a:solidFill>
          <a:ln>
            <a:solidFill>
              <a:schemeClr val="bg2">
                <a:lumMod val="1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1CF63DA-6288-45F4-D1E8-7BAB2F87FF5A}"/>
              </a:ext>
            </a:extLst>
          </p:cNvPr>
          <p:cNvSpPr>
            <a:spLocks noGrp="1"/>
          </p:cNvSpPr>
          <p:nvPr>
            <p:ph type="title"/>
          </p:nvPr>
        </p:nvSpPr>
        <p:spPr/>
        <p:txBody>
          <a:bodyPr/>
          <a:lstStyle/>
          <a:p>
            <a:r>
              <a:rPr lang="ja-JP" altLang="en-US"/>
              <a:t>アプリケーションの大分類</a:t>
            </a:r>
            <a:endParaRPr kumimoji="1" lang="ja-JP" altLang="en-US"/>
          </a:p>
        </p:txBody>
      </p:sp>
      <p:sp>
        <p:nvSpPr>
          <p:cNvPr id="3" name="スライド番号プレースホルダー 2">
            <a:extLst>
              <a:ext uri="{FF2B5EF4-FFF2-40B4-BE49-F238E27FC236}">
                <a16:creationId xmlns:a16="http://schemas.microsoft.com/office/drawing/2014/main" id="{B27AC58C-3972-706A-44CC-DD0E53DF8E03}"/>
              </a:ext>
            </a:extLst>
          </p:cNvPr>
          <p:cNvSpPr>
            <a:spLocks noGrp="1"/>
          </p:cNvSpPr>
          <p:nvPr>
            <p:ph type="sldNum" sz="quarter" idx="12"/>
          </p:nvPr>
        </p:nvSpPr>
        <p:spPr/>
        <p:txBody>
          <a:bodyPr/>
          <a:lstStyle/>
          <a:p>
            <a:fld id="{2D47C981-C9AC-4FB6-BDCE-186A5C2BF050}" type="slidenum">
              <a:rPr kumimoji="1" lang="ja-JP" altLang="en-US" smtClean="0"/>
              <a:t>6</a:t>
            </a:fld>
            <a:endParaRPr kumimoji="1" lang="ja-JP" altLang="en-US"/>
          </a:p>
        </p:txBody>
      </p:sp>
      <p:sp>
        <p:nvSpPr>
          <p:cNvPr id="4" name="テキスト プレースホルダー 3">
            <a:extLst>
              <a:ext uri="{FF2B5EF4-FFF2-40B4-BE49-F238E27FC236}">
                <a16:creationId xmlns:a16="http://schemas.microsoft.com/office/drawing/2014/main" id="{0F02D118-6777-D0D9-6261-2978C1E78EF2}"/>
              </a:ext>
            </a:extLst>
          </p:cNvPr>
          <p:cNvSpPr>
            <a:spLocks noGrp="1"/>
          </p:cNvSpPr>
          <p:nvPr>
            <p:ph type="body" sz="quarter" idx="13"/>
          </p:nvPr>
        </p:nvSpPr>
        <p:spPr/>
        <p:txBody>
          <a:bodyPr>
            <a:normAutofit lnSpcReduction="10000"/>
          </a:bodyPr>
          <a:lstStyle/>
          <a:p>
            <a:r>
              <a:rPr lang="ja-JP" altLang="en-US"/>
              <a:t>アプリケーションは、インターネット経由でブラウザから利用する</a:t>
            </a:r>
            <a:r>
              <a:rPr lang="en-US" altLang="ja-JP" b="1"/>
              <a:t>Web</a:t>
            </a:r>
            <a:r>
              <a:rPr lang="ja-JP" altLang="en-US" b="1"/>
              <a:t>アプリ</a:t>
            </a:r>
            <a:r>
              <a:rPr lang="ja-JP" altLang="en-US"/>
              <a:t>、特定</a:t>
            </a:r>
            <a:r>
              <a:rPr lang="en-US" altLang="ja-JP"/>
              <a:t>OS</a:t>
            </a:r>
            <a:r>
              <a:rPr lang="ja-JP" altLang="en-US"/>
              <a:t>上にインストールして利用する</a:t>
            </a:r>
            <a:r>
              <a:rPr lang="ja-JP" altLang="en-US" b="1"/>
              <a:t>ネイティブアプリ</a:t>
            </a:r>
            <a:r>
              <a:rPr lang="ja-JP" altLang="en-US"/>
              <a:t>、それらの中間性質を有した</a:t>
            </a:r>
            <a:r>
              <a:rPr lang="ja-JP" altLang="en-US" b="1"/>
              <a:t>ハイブリッドアプリ</a:t>
            </a:r>
            <a:r>
              <a:rPr lang="ja-JP" altLang="en-US"/>
              <a:t>の</a:t>
            </a:r>
            <a:r>
              <a:rPr lang="en-US" altLang="ja-JP"/>
              <a:t>3</a:t>
            </a:r>
            <a:r>
              <a:rPr lang="ja-JP" altLang="en-US"/>
              <a:t>つに分類される</a:t>
            </a:r>
            <a:endParaRPr kumimoji="1" lang="ja-JP" altLang="en-US"/>
          </a:p>
        </p:txBody>
      </p:sp>
      <p:sp>
        <p:nvSpPr>
          <p:cNvPr id="5" name="テキスト プレースホルダー 4">
            <a:extLst>
              <a:ext uri="{FF2B5EF4-FFF2-40B4-BE49-F238E27FC236}">
                <a16:creationId xmlns:a16="http://schemas.microsoft.com/office/drawing/2014/main" id="{0E640906-80A6-5C7C-F744-B331519EB579}"/>
              </a:ext>
            </a:extLst>
          </p:cNvPr>
          <p:cNvSpPr>
            <a:spLocks noGrp="1"/>
          </p:cNvSpPr>
          <p:nvPr>
            <p:ph type="body" sz="quarter" idx="14"/>
          </p:nvPr>
        </p:nvSpPr>
        <p:spPr/>
        <p:txBody>
          <a:bodyPr/>
          <a:lstStyle/>
          <a:p>
            <a:r>
              <a:rPr kumimoji="1" lang="en-US" altLang="ja-JP"/>
              <a:t>Web</a:t>
            </a:r>
            <a:r>
              <a:rPr kumimoji="1" lang="ja-JP" altLang="en-US"/>
              <a:t>アプリの全体概要</a:t>
            </a:r>
          </a:p>
        </p:txBody>
      </p:sp>
      <p:sp>
        <p:nvSpPr>
          <p:cNvPr id="6" name="正方形/長方形 5">
            <a:extLst>
              <a:ext uri="{FF2B5EF4-FFF2-40B4-BE49-F238E27FC236}">
                <a16:creationId xmlns:a16="http://schemas.microsoft.com/office/drawing/2014/main" id="{F4C46EFB-14BC-1EF2-E319-F8D62D6CA6A4}"/>
              </a:ext>
            </a:extLst>
          </p:cNvPr>
          <p:cNvSpPr/>
          <p:nvPr/>
        </p:nvSpPr>
        <p:spPr>
          <a:xfrm>
            <a:off x="1900517" y="1559527"/>
            <a:ext cx="3227294" cy="367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Web</a:t>
            </a:r>
            <a:r>
              <a:rPr kumimoji="1" lang="ja-JP" altLang="en-US"/>
              <a:t>アプリ</a:t>
            </a:r>
          </a:p>
        </p:txBody>
      </p:sp>
      <p:sp>
        <p:nvSpPr>
          <p:cNvPr id="8" name="正方形/長方形 7">
            <a:extLst>
              <a:ext uri="{FF2B5EF4-FFF2-40B4-BE49-F238E27FC236}">
                <a16:creationId xmlns:a16="http://schemas.microsoft.com/office/drawing/2014/main" id="{C6887A2A-8284-A2AF-6E9D-E4456EAEB1CE}"/>
              </a:ext>
            </a:extLst>
          </p:cNvPr>
          <p:cNvSpPr/>
          <p:nvPr/>
        </p:nvSpPr>
        <p:spPr>
          <a:xfrm>
            <a:off x="5265130" y="1559527"/>
            <a:ext cx="3227294" cy="367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ハイブリッドアプリ</a:t>
            </a:r>
          </a:p>
        </p:txBody>
      </p:sp>
      <p:sp>
        <p:nvSpPr>
          <p:cNvPr id="9" name="正方形/長方形 8">
            <a:extLst>
              <a:ext uri="{FF2B5EF4-FFF2-40B4-BE49-F238E27FC236}">
                <a16:creationId xmlns:a16="http://schemas.microsoft.com/office/drawing/2014/main" id="{991EEBC8-A6B9-5DC5-9759-85DE05EF9D06}"/>
              </a:ext>
            </a:extLst>
          </p:cNvPr>
          <p:cNvSpPr/>
          <p:nvPr/>
        </p:nvSpPr>
        <p:spPr>
          <a:xfrm>
            <a:off x="8629743" y="1559527"/>
            <a:ext cx="3227294" cy="367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ネイティブアプリ</a:t>
            </a:r>
          </a:p>
        </p:txBody>
      </p:sp>
      <p:sp>
        <p:nvSpPr>
          <p:cNvPr id="10" name="正方形/長方形 9">
            <a:extLst>
              <a:ext uri="{FF2B5EF4-FFF2-40B4-BE49-F238E27FC236}">
                <a16:creationId xmlns:a16="http://schemas.microsoft.com/office/drawing/2014/main" id="{0B6238B4-FA37-3D40-ACAA-75A92EAD9DE6}"/>
              </a:ext>
            </a:extLst>
          </p:cNvPr>
          <p:cNvSpPr/>
          <p:nvPr/>
        </p:nvSpPr>
        <p:spPr>
          <a:xfrm>
            <a:off x="334963" y="1979144"/>
            <a:ext cx="1416424" cy="11747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概要</a:t>
            </a:r>
          </a:p>
        </p:txBody>
      </p:sp>
      <p:sp>
        <p:nvSpPr>
          <p:cNvPr id="11" name="正方形/長方形 10">
            <a:extLst>
              <a:ext uri="{FF2B5EF4-FFF2-40B4-BE49-F238E27FC236}">
                <a16:creationId xmlns:a16="http://schemas.microsoft.com/office/drawing/2014/main" id="{5707BF40-1220-A5CF-2BAA-72082F8892E3}"/>
              </a:ext>
            </a:extLst>
          </p:cNvPr>
          <p:cNvSpPr/>
          <p:nvPr/>
        </p:nvSpPr>
        <p:spPr>
          <a:xfrm>
            <a:off x="334963" y="3279026"/>
            <a:ext cx="1416424" cy="2150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駆動スキーム</a:t>
            </a:r>
          </a:p>
        </p:txBody>
      </p:sp>
      <p:sp>
        <p:nvSpPr>
          <p:cNvPr id="12" name="正方形/長方形 11">
            <a:extLst>
              <a:ext uri="{FF2B5EF4-FFF2-40B4-BE49-F238E27FC236}">
                <a16:creationId xmlns:a16="http://schemas.microsoft.com/office/drawing/2014/main" id="{DA5283EE-0F7C-569D-E6C2-43D63193684F}"/>
              </a:ext>
            </a:extLst>
          </p:cNvPr>
          <p:cNvSpPr/>
          <p:nvPr/>
        </p:nvSpPr>
        <p:spPr>
          <a:xfrm>
            <a:off x="334963" y="5553074"/>
            <a:ext cx="1416424" cy="941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例</a:t>
            </a:r>
          </a:p>
        </p:txBody>
      </p:sp>
      <p:sp>
        <p:nvSpPr>
          <p:cNvPr id="13" name="正方形/長方形 12">
            <a:extLst>
              <a:ext uri="{FF2B5EF4-FFF2-40B4-BE49-F238E27FC236}">
                <a16:creationId xmlns:a16="http://schemas.microsoft.com/office/drawing/2014/main" id="{B4B3900C-F5A8-95E2-E1D6-A9C965F0A9A0}"/>
              </a:ext>
            </a:extLst>
          </p:cNvPr>
          <p:cNvSpPr/>
          <p:nvPr/>
        </p:nvSpPr>
        <p:spPr>
          <a:xfrm>
            <a:off x="1900517" y="1979144"/>
            <a:ext cx="3227294" cy="117470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1200">
                <a:solidFill>
                  <a:schemeClr val="tx1">
                    <a:lumMod val="75000"/>
                  </a:schemeClr>
                </a:solidFill>
              </a:rPr>
              <a:t>Web</a:t>
            </a:r>
            <a:r>
              <a:rPr lang="ja-JP" altLang="en-US" sz="1200">
                <a:solidFill>
                  <a:schemeClr val="tx1">
                    <a:lumMod val="75000"/>
                  </a:schemeClr>
                </a:solidFill>
              </a:rPr>
              <a:t>ブラウザを通じて利用できるアプリケーション。</a:t>
            </a:r>
            <a:r>
              <a:rPr lang="en-US" altLang="ja-JP" sz="1200">
                <a:solidFill>
                  <a:schemeClr val="tx1">
                    <a:lumMod val="75000"/>
                  </a:schemeClr>
                </a:solidFill>
              </a:rPr>
              <a:t>OS</a:t>
            </a:r>
            <a:r>
              <a:rPr lang="ja-JP" altLang="en-US" sz="1200">
                <a:solidFill>
                  <a:schemeClr val="tx1">
                    <a:lumMod val="75000"/>
                  </a:schemeClr>
                </a:solidFill>
              </a:rPr>
              <a:t>に依存しないため、パソコンやスマホなど、様々なデバイスから同じ体験を得られる。一方で、ネット接続がないと使えない場合が多い。</a:t>
            </a:r>
            <a:endParaRPr kumimoji="1" lang="ja-JP" altLang="en-US" sz="1200">
              <a:solidFill>
                <a:schemeClr val="tx1">
                  <a:lumMod val="75000"/>
                </a:schemeClr>
              </a:solidFill>
            </a:endParaRPr>
          </a:p>
        </p:txBody>
      </p:sp>
      <p:sp>
        <p:nvSpPr>
          <p:cNvPr id="14" name="正方形/長方形 13">
            <a:extLst>
              <a:ext uri="{FF2B5EF4-FFF2-40B4-BE49-F238E27FC236}">
                <a16:creationId xmlns:a16="http://schemas.microsoft.com/office/drawing/2014/main" id="{7E5F44B3-439E-427F-4061-69DD593B905C}"/>
              </a:ext>
            </a:extLst>
          </p:cNvPr>
          <p:cNvSpPr/>
          <p:nvPr/>
        </p:nvSpPr>
        <p:spPr>
          <a:xfrm>
            <a:off x="8629743" y="1979144"/>
            <a:ext cx="3227294" cy="117470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200">
                <a:solidFill>
                  <a:schemeClr val="tx1">
                    <a:lumMod val="75000"/>
                  </a:schemeClr>
                </a:solidFill>
              </a:rPr>
              <a:t>特定の</a:t>
            </a:r>
            <a:r>
              <a:rPr kumimoji="1" lang="en-US" altLang="ja-JP" sz="1200">
                <a:solidFill>
                  <a:schemeClr val="tx1">
                    <a:lumMod val="75000"/>
                  </a:schemeClr>
                </a:solidFill>
              </a:rPr>
              <a:t>OS</a:t>
            </a:r>
            <a:r>
              <a:rPr kumimoji="1" lang="ja-JP" altLang="en-US" sz="1200">
                <a:solidFill>
                  <a:schemeClr val="tx1">
                    <a:lumMod val="75000"/>
                  </a:schemeClr>
                </a:solidFill>
              </a:rPr>
              <a:t>に最適化されて開発されたアプリケーション。高いパフォーマンスや深い</a:t>
            </a:r>
            <a:r>
              <a:rPr kumimoji="1" lang="en-US" altLang="ja-JP" sz="1200">
                <a:solidFill>
                  <a:schemeClr val="tx1">
                    <a:lumMod val="75000"/>
                  </a:schemeClr>
                </a:solidFill>
              </a:rPr>
              <a:t>OS</a:t>
            </a:r>
            <a:r>
              <a:rPr kumimoji="1" lang="ja-JP" altLang="en-US" sz="1200">
                <a:solidFill>
                  <a:schemeClr val="tx1">
                    <a:lumMod val="75000"/>
                  </a:schemeClr>
                </a:solidFill>
              </a:rPr>
              <a:t>連携を可能にする。しかし、それぞれの</a:t>
            </a:r>
            <a:r>
              <a:rPr kumimoji="1" lang="en-US" altLang="ja-JP" sz="1200">
                <a:solidFill>
                  <a:schemeClr val="tx1">
                    <a:lumMod val="75000"/>
                  </a:schemeClr>
                </a:solidFill>
              </a:rPr>
              <a:t>OS</a:t>
            </a:r>
            <a:r>
              <a:rPr kumimoji="1" lang="ja-JP" altLang="en-US" sz="1200">
                <a:solidFill>
                  <a:schemeClr val="tx1">
                    <a:lumMod val="75000"/>
                  </a:schemeClr>
                </a:solidFill>
              </a:rPr>
              <a:t>向けに個別に開発する必要があり、コストと時間がかかる。</a:t>
            </a:r>
          </a:p>
        </p:txBody>
      </p:sp>
      <p:sp>
        <p:nvSpPr>
          <p:cNvPr id="15" name="正方形/長方形 14">
            <a:extLst>
              <a:ext uri="{FF2B5EF4-FFF2-40B4-BE49-F238E27FC236}">
                <a16:creationId xmlns:a16="http://schemas.microsoft.com/office/drawing/2014/main" id="{200A716F-613A-4EF4-E1E5-94502D7500CB}"/>
              </a:ext>
            </a:extLst>
          </p:cNvPr>
          <p:cNvSpPr/>
          <p:nvPr/>
        </p:nvSpPr>
        <p:spPr>
          <a:xfrm>
            <a:off x="5265130" y="1979144"/>
            <a:ext cx="3227294" cy="117470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a:solidFill>
                  <a:schemeClr val="tx1">
                    <a:lumMod val="75000"/>
                  </a:schemeClr>
                </a:solidFill>
              </a:rPr>
              <a:t>Web</a:t>
            </a:r>
            <a:r>
              <a:rPr kumimoji="1" lang="ja-JP" altLang="en-US" sz="1200">
                <a:solidFill>
                  <a:schemeClr val="tx1">
                    <a:lumMod val="75000"/>
                  </a:schemeClr>
                </a:solidFill>
              </a:rPr>
              <a:t>技術で開発しつつ、ネイティブアプリのように各デバイスにインストールできるアプリケーション。一つのコードで複数の</a:t>
            </a:r>
            <a:r>
              <a:rPr kumimoji="1" lang="en-US" altLang="ja-JP" sz="1200">
                <a:solidFill>
                  <a:schemeClr val="tx1">
                    <a:lumMod val="75000"/>
                  </a:schemeClr>
                </a:solidFill>
              </a:rPr>
              <a:t>OS</a:t>
            </a:r>
            <a:r>
              <a:rPr kumimoji="1" lang="ja-JP" altLang="en-US" sz="1200">
                <a:solidFill>
                  <a:schemeClr val="tx1">
                    <a:lumMod val="75000"/>
                  </a:schemeClr>
                </a:solidFill>
              </a:rPr>
              <a:t>に対応できるため、開発効率が高い。ただし、パフォーマンスはネイティブアプリに劣ることもある。</a:t>
            </a:r>
          </a:p>
        </p:txBody>
      </p:sp>
      <p:sp>
        <p:nvSpPr>
          <p:cNvPr id="33" name="吹き出し: 四角形 32">
            <a:extLst>
              <a:ext uri="{FF2B5EF4-FFF2-40B4-BE49-F238E27FC236}">
                <a16:creationId xmlns:a16="http://schemas.microsoft.com/office/drawing/2014/main" id="{7607994C-B248-2157-9850-54AAAC6DC17C}"/>
              </a:ext>
            </a:extLst>
          </p:cNvPr>
          <p:cNvSpPr/>
          <p:nvPr/>
        </p:nvSpPr>
        <p:spPr>
          <a:xfrm>
            <a:off x="3095524" y="4391024"/>
            <a:ext cx="1905001" cy="790576"/>
          </a:xfrm>
          <a:prstGeom prst="wedgeRectCallout">
            <a:avLst>
              <a:gd name="adj1" fmla="val -60263"/>
              <a:gd name="adj2" fmla="val -6250"/>
            </a:avLst>
          </a:prstGeom>
          <a:solidFill>
            <a:schemeClr val="bg1"/>
          </a:solidFill>
          <a:ln>
            <a:solidFill>
              <a:schemeClr val="bg2">
                <a:lumMod val="1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吹き出し: 四角形 31">
            <a:extLst>
              <a:ext uri="{FF2B5EF4-FFF2-40B4-BE49-F238E27FC236}">
                <a16:creationId xmlns:a16="http://schemas.microsoft.com/office/drawing/2014/main" id="{92487B40-7996-D3CF-A2E8-5E2D7B5F7C37}"/>
              </a:ext>
            </a:extLst>
          </p:cNvPr>
          <p:cNvSpPr/>
          <p:nvPr/>
        </p:nvSpPr>
        <p:spPr>
          <a:xfrm>
            <a:off x="3095524" y="3291574"/>
            <a:ext cx="1905001" cy="790576"/>
          </a:xfrm>
          <a:prstGeom prst="wedgeRectCallout">
            <a:avLst>
              <a:gd name="adj1" fmla="val -60263"/>
              <a:gd name="adj2" fmla="val -6250"/>
            </a:avLst>
          </a:prstGeom>
          <a:solidFill>
            <a:schemeClr val="bg1"/>
          </a:solidFill>
          <a:ln>
            <a:solidFill>
              <a:schemeClr val="bg2">
                <a:lumMod val="1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id="{B2B82466-875B-83E0-A20A-B9630E66B62A}"/>
              </a:ext>
            </a:extLst>
          </p:cNvPr>
          <p:cNvSpPr/>
          <p:nvPr/>
        </p:nvSpPr>
        <p:spPr>
          <a:xfrm>
            <a:off x="2313008" y="3429000"/>
            <a:ext cx="266700" cy="533400"/>
          </a:xfrm>
          <a:custGeom>
            <a:avLst/>
            <a:gdLst>
              <a:gd name="connsiteX0" fmla="*/ 228600 w 266700"/>
              <a:gd name="connsiteY0" fmla="*/ 95250 h 533400"/>
              <a:gd name="connsiteX1" fmla="*/ 38100 w 266700"/>
              <a:gd name="connsiteY1" fmla="*/ 95250 h 533400"/>
              <a:gd name="connsiteX2" fmla="*/ 38100 w 266700"/>
              <a:gd name="connsiteY2" fmla="*/ 38100 h 533400"/>
              <a:gd name="connsiteX3" fmla="*/ 228600 w 266700"/>
              <a:gd name="connsiteY3" fmla="*/ 38100 h 533400"/>
              <a:gd name="connsiteX4" fmla="*/ 228600 w 266700"/>
              <a:gd name="connsiteY4" fmla="*/ 95250 h 533400"/>
              <a:gd name="connsiteX5" fmla="*/ 228600 w 266700"/>
              <a:gd name="connsiteY5" fmla="*/ 190500 h 533400"/>
              <a:gd name="connsiteX6" fmla="*/ 38100 w 266700"/>
              <a:gd name="connsiteY6" fmla="*/ 190500 h 533400"/>
              <a:gd name="connsiteX7" fmla="*/ 38100 w 266700"/>
              <a:gd name="connsiteY7" fmla="*/ 133350 h 533400"/>
              <a:gd name="connsiteX8" fmla="*/ 228600 w 266700"/>
              <a:gd name="connsiteY8" fmla="*/ 133350 h 533400"/>
              <a:gd name="connsiteX9" fmla="*/ 228600 w 266700"/>
              <a:gd name="connsiteY9" fmla="*/ 190500 h 533400"/>
              <a:gd name="connsiteX10" fmla="*/ 133350 w 266700"/>
              <a:gd name="connsiteY10" fmla="*/ 476250 h 533400"/>
              <a:gd name="connsiteX11" fmla="*/ 104775 w 266700"/>
              <a:gd name="connsiteY11" fmla="*/ 447675 h 533400"/>
              <a:gd name="connsiteX12" fmla="*/ 133350 w 266700"/>
              <a:gd name="connsiteY12" fmla="*/ 419100 h 533400"/>
              <a:gd name="connsiteX13" fmla="*/ 161925 w 266700"/>
              <a:gd name="connsiteY13" fmla="*/ 447675 h 533400"/>
              <a:gd name="connsiteX14" fmla="*/ 133350 w 266700"/>
              <a:gd name="connsiteY14" fmla="*/ 476250 h 533400"/>
              <a:gd name="connsiteX15" fmla="*/ 228600 w 266700"/>
              <a:gd name="connsiteY15" fmla="*/ 0 h 533400"/>
              <a:gd name="connsiteX16" fmla="*/ 38100 w 266700"/>
              <a:gd name="connsiteY16" fmla="*/ 0 h 533400"/>
              <a:gd name="connsiteX17" fmla="*/ 0 w 266700"/>
              <a:gd name="connsiteY17" fmla="*/ 38100 h 533400"/>
              <a:gd name="connsiteX18" fmla="*/ 0 w 266700"/>
              <a:gd name="connsiteY18" fmla="*/ 495300 h 533400"/>
              <a:gd name="connsiteX19" fmla="*/ 38100 w 266700"/>
              <a:gd name="connsiteY19" fmla="*/ 533400 h 533400"/>
              <a:gd name="connsiteX20" fmla="*/ 228600 w 266700"/>
              <a:gd name="connsiteY20" fmla="*/ 533400 h 533400"/>
              <a:gd name="connsiteX21" fmla="*/ 266700 w 266700"/>
              <a:gd name="connsiteY21" fmla="*/ 495300 h 533400"/>
              <a:gd name="connsiteX22" fmla="*/ 266700 w 266700"/>
              <a:gd name="connsiteY22" fmla="*/ 38100 h 533400"/>
              <a:gd name="connsiteX23" fmla="*/ 228600 w 266700"/>
              <a:gd name="connsiteY23"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66700" h="533400">
                <a:moveTo>
                  <a:pt x="228600" y="95250"/>
                </a:moveTo>
                <a:lnTo>
                  <a:pt x="38100" y="95250"/>
                </a:lnTo>
                <a:lnTo>
                  <a:pt x="38100" y="38100"/>
                </a:lnTo>
                <a:lnTo>
                  <a:pt x="228600" y="38100"/>
                </a:lnTo>
                <a:lnTo>
                  <a:pt x="228600" y="95250"/>
                </a:lnTo>
                <a:close/>
                <a:moveTo>
                  <a:pt x="228600" y="190500"/>
                </a:moveTo>
                <a:lnTo>
                  <a:pt x="38100" y="190500"/>
                </a:lnTo>
                <a:lnTo>
                  <a:pt x="38100" y="133350"/>
                </a:lnTo>
                <a:lnTo>
                  <a:pt x="228600" y="133350"/>
                </a:lnTo>
                <a:lnTo>
                  <a:pt x="228600" y="190500"/>
                </a:lnTo>
                <a:close/>
                <a:moveTo>
                  <a:pt x="133350" y="476250"/>
                </a:moveTo>
                <a:cubicBezTo>
                  <a:pt x="117158" y="476250"/>
                  <a:pt x="104775" y="463867"/>
                  <a:pt x="104775" y="447675"/>
                </a:cubicBezTo>
                <a:cubicBezTo>
                  <a:pt x="104775" y="431483"/>
                  <a:pt x="117158" y="419100"/>
                  <a:pt x="133350" y="419100"/>
                </a:cubicBezTo>
                <a:cubicBezTo>
                  <a:pt x="149542" y="419100"/>
                  <a:pt x="161925" y="431483"/>
                  <a:pt x="161925" y="447675"/>
                </a:cubicBezTo>
                <a:cubicBezTo>
                  <a:pt x="161925" y="463867"/>
                  <a:pt x="149542" y="476250"/>
                  <a:pt x="133350" y="476250"/>
                </a:cubicBezTo>
                <a:close/>
                <a:moveTo>
                  <a:pt x="228600" y="0"/>
                </a:moveTo>
                <a:lnTo>
                  <a:pt x="38100" y="0"/>
                </a:lnTo>
                <a:cubicBezTo>
                  <a:pt x="17145" y="0"/>
                  <a:pt x="0" y="17145"/>
                  <a:pt x="0" y="38100"/>
                </a:cubicBezTo>
                <a:lnTo>
                  <a:pt x="0" y="495300"/>
                </a:lnTo>
                <a:cubicBezTo>
                  <a:pt x="0" y="516255"/>
                  <a:pt x="17145" y="533400"/>
                  <a:pt x="38100" y="533400"/>
                </a:cubicBezTo>
                <a:lnTo>
                  <a:pt x="228600" y="533400"/>
                </a:lnTo>
                <a:cubicBezTo>
                  <a:pt x="249555" y="533400"/>
                  <a:pt x="266700" y="516255"/>
                  <a:pt x="266700" y="495300"/>
                </a:cubicBezTo>
                <a:lnTo>
                  <a:pt x="266700" y="38100"/>
                </a:lnTo>
                <a:cubicBezTo>
                  <a:pt x="266700" y="17145"/>
                  <a:pt x="249555" y="0"/>
                  <a:pt x="228600" y="0"/>
                </a:cubicBezTo>
                <a:close/>
              </a:path>
            </a:pathLst>
          </a:custGeom>
          <a:solidFill>
            <a:srgbClr val="000000"/>
          </a:solidFill>
          <a:ln w="9525" cap="flat">
            <a:noFill/>
            <a:prstDash val="solid"/>
            <a:miter/>
          </a:ln>
        </p:spPr>
        <p:txBody>
          <a:bodyPr rtlCol="0" anchor="ctr"/>
          <a:lstStyle/>
          <a:p>
            <a:endParaRPr lang="ja-JP" altLang="en-US"/>
          </a:p>
        </p:txBody>
      </p:sp>
      <p:grpSp>
        <p:nvGrpSpPr>
          <p:cNvPr id="25" name="グループ化 24">
            <a:extLst>
              <a:ext uri="{FF2B5EF4-FFF2-40B4-BE49-F238E27FC236}">
                <a16:creationId xmlns:a16="http://schemas.microsoft.com/office/drawing/2014/main" id="{5F24D881-65EA-C76F-1C2D-32B1CA819A15}"/>
              </a:ext>
            </a:extLst>
          </p:cNvPr>
          <p:cNvGrpSpPr/>
          <p:nvPr/>
        </p:nvGrpSpPr>
        <p:grpSpPr>
          <a:xfrm>
            <a:off x="2014717" y="4596021"/>
            <a:ext cx="852817" cy="469126"/>
            <a:chOff x="1900517" y="4596021"/>
            <a:chExt cx="852817" cy="469126"/>
          </a:xfrm>
        </p:grpSpPr>
        <p:pic>
          <p:nvPicPr>
            <p:cNvPr id="19" name="グラフィックス 18" descr="スマート フォン 枠線">
              <a:extLst>
                <a:ext uri="{FF2B5EF4-FFF2-40B4-BE49-F238E27FC236}">
                  <a16:creationId xmlns:a16="http://schemas.microsoft.com/office/drawing/2014/main" id="{52C86B2E-1CEF-C42E-953D-76D000E309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00517" y="4596022"/>
              <a:ext cx="469125" cy="469125"/>
            </a:xfrm>
            <a:prstGeom prst="rect">
              <a:avLst/>
            </a:prstGeom>
          </p:spPr>
        </p:pic>
        <p:pic>
          <p:nvPicPr>
            <p:cNvPr id="21" name="グラフィックス 20" descr="ノート PC 枠線">
              <a:extLst>
                <a:ext uri="{FF2B5EF4-FFF2-40B4-BE49-F238E27FC236}">
                  <a16:creationId xmlns:a16="http://schemas.microsoft.com/office/drawing/2014/main" id="{E9BF00DB-71FD-69DD-4F08-243CAB8A3C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84209" y="4596021"/>
              <a:ext cx="469125" cy="469125"/>
            </a:xfrm>
            <a:prstGeom prst="rect">
              <a:avLst/>
            </a:prstGeom>
          </p:spPr>
        </p:pic>
      </p:grpSp>
      <p:grpSp>
        <p:nvGrpSpPr>
          <p:cNvPr id="34" name="グラフィックス 26" descr="ブラウザー ウィンドウ 枠線">
            <a:extLst>
              <a:ext uri="{FF2B5EF4-FFF2-40B4-BE49-F238E27FC236}">
                <a16:creationId xmlns:a16="http://schemas.microsoft.com/office/drawing/2014/main" id="{90124542-1BCE-FDD8-E6D1-2A3735EEAABB}"/>
              </a:ext>
            </a:extLst>
          </p:cNvPr>
          <p:cNvGrpSpPr/>
          <p:nvPr/>
        </p:nvGrpSpPr>
        <p:grpSpPr>
          <a:xfrm>
            <a:off x="3667024" y="4491037"/>
            <a:ext cx="762000" cy="590550"/>
            <a:chOff x="3552824" y="4491037"/>
            <a:chExt cx="762000" cy="590550"/>
          </a:xfrm>
          <a:solidFill>
            <a:srgbClr val="000000"/>
          </a:solidFill>
        </p:grpSpPr>
        <p:sp>
          <p:nvSpPr>
            <p:cNvPr id="35" name="フリーフォーム: 図形 34">
              <a:extLst>
                <a:ext uri="{FF2B5EF4-FFF2-40B4-BE49-F238E27FC236}">
                  <a16:creationId xmlns:a16="http://schemas.microsoft.com/office/drawing/2014/main" id="{56F709EB-5B15-EDEF-2322-BD47B0A0FE9F}"/>
                </a:ext>
              </a:extLst>
            </p:cNvPr>
            <p:cNvSpPr/>
            <p:nvPr/>
          </p:nvSpPr>
          <p:spPr>
            <a:xfrm>
              <a:off x="3552824" y="4491037"/>
              <a:ext cx="762000" cy="590550"/>
            </a:xfrm>
            <a:custGeom>
              <a:avLst/>
              <a:gdLst>
                <a:gd name="connsiteX0" fmla="*/ 0 w 762000"/>
                <a:gd name="connsiteY0" fmla="*/ 0 h 590550"/>
                <a:gd name="connsiteX1" fmla="*/ 0 w 762000"/>
                <a:gd name="connsiteY1" fmla="*/ 590550 h 590550"/>
                <a:gd name="connsiteX2" fmla="*/ 762000 w 762000"/>
                <a:gd name="connsiteY2" fmla="*/ 590550 h 590550"/>
                <a:gd name="connsiteX3" fmla="*/ 762000 w 762000"/>
                <a:gd name="connsiteY3" fmla="*/ 0 h 590550"/>
                <a:gd name="connsiteX4" fmla="*/ 742950 w 762000"/>
                <a:gd name="connsiteY4" fmla="*/ 19050 h 590550"/>
                <a:gd name="connsiteX5" fmla="*/ 742950 w 762000"/>
                <a:gd name="connsiteY5" fmla="*/ 142875 h 590550"/>
                <a:gd name="connsiteX6" fmla="*/ 19050 w 762000"/>
                <a:gd name="connsiteY6" fmla="*/ 142875 h 590550"/>
                <a:gd name="connsiteX7" fmla="*/ 19050 w 762000"/>
                <a:gd name="connsiteY7" fmla="*/ 19050 h 590550"/>
                <a:gd name="connsiteX8" fmla="*/ 19050 w 762000"/>
                <a:gd name="connsiteY8" fmla="*/ 571500 h 590550"/>
                <a:gd name="connsiteX9" fmla="*/ 19050 w 762000"/>
                <a:gd name="connsiteY9" fmla="*/ 161925 h 590550"/>
                <a:gd name="connsiteX10" fmla="*/ 742950 w 762000"/>
                <a:gd name="connsiteY10" fmla="*/ 161925 h 590550"/>
                <a:gd name="connsiteX11" fmla="*/ 742950 w 762000"/>
                <a:gd name="connsiteY11" fmla="*/ 571500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0" h="590550">
                  <a:moveTo>
                    <a:pt x="0" y="0"/>
                  </a:moveTo>
                  <a:lnTo>
                    <a:pt x="0" y="590550"/>
                  </a:lnTo>
                  <a:lnTo>
                    <a:pt x="762000" y="590550"/>
                  </a:lnTo>
                  <a:lnTo>
                    <a:pt x="762000" y="0"/>
                  </a:lnTo>
                  <a:close/>
                  <a:moveTo>
                    <a:pt x="742950" y="19050"/>
                  </a:moveTo>
                  <a:lnTo>
                    <a:pt x="742950" y="142875"/>
                  </a:lnTo>
                  <a:lnTo>
                    <a:pt x="19050" y="142875"/>
                  </a:lnTo>
                  <a:lnTo>
                    <a:pt x="19050" y="19050"/>
                  </a:lnTo>
                  <a:close/>
                  <a:moveTo>
                    <a:pt x="19050" y="571500"/>
                  </a:moveTo>
                  <a:lnTo>
                    <a:pt x="19050" y="161925"/>
                  </a:lnTo>
                  <a:lnTo>
                    <a:pt x="742950" y="161925"/>
                  </a:lnTo>
                  <a:lnTo>
                    <a:pt x="742950" y="571500"/>
                  </a:lnTo>
                  <a:close/>
                </a:path>
              </a:pathLst>
            </a:custGeom>
            <a:solidFill>
              <a:srgbClr val="000000"/>
            </a:solidFill>
            <a:ln w="9525" cap="flat">
              <a:noFill/>
              <a:prstDash val="solid"/>
              <a:miter/>
            </a:ln>
          </p:spPr>
          <p:txBody>
            <a:bodyPr rtlCol="0" anchor="ctr"/>
            <a:lstStyle/>
            <a:p>
              <a:endParaRPr lang="ja-JP" altLang="en-US"/>
            </a:p>
          </p:txBody>
        </p:sp>
        <p:sp>
          <p:nvSpPr>
            <p:cNvPr id="36" name="フリーフォーム: 図形 35">
              <a:extLst>
                <a:ext uri="{FF2B5EF4-FFF2-40B4-BE49-F238E27FC236}">
                  <a16:creationId xmlns:a16="http://schemas.microsoft.com/office/drawing/2014/main" id="{2ABE42FD-9416-3B91-A67F-DEDC3DD176FC}"/>
                </a:ext>
              </a:extLst>
            </p:cNvPr>
            <p:cNvSpPr/>
            <p:nvPr/>
          </p:nvSpPr>
          <p:spPr>
            <a:xfrm>
              <a:off x="4057649" y="45481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rgbClr val="000000"/>
            </a:solidFill>
            <a:ln w="9525" cap="flat">
              <a:noFill/>
              <a:prstDash val="solid"/>
              <a:miter/>
            </a:ln>
          </p:spPr>
          <p:txBody>
            <a:bodyPr rtlCol="0" anchor="ctr"/>
            <a:lstStyle/>
            <a:p>
              <a:endParaRPr lang="ja-JP" altLang="en-US"/>
            </a:p>
          </p:txBody>
        </p:sp>
        <p:sp>
          <p:nvSpPr>
            <p:cNvPr id="37" name="フリーフォーム: 図形 36">
              <a:extLst>
                <a:ext uri="{FF2B5EF4-FFF2-40B4-BE49-F238E27FC236}">
                  <a16:creationId xmlns:a16="http://schemas.microsoft.com/office/drawing/2014/main" id="{820BCDAB-F738-43FC-45F6-E6E68482C85C}"/>
                </a:ext>
              </a:extLst>
            </p:cNvPr>
            <p:cNvSpPr/>
            <p:nvPr/>
          </p:nvSpPr>
          <p:spPr>
            <a:xfrm>
              <a:off x="4124324" y="45481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rgbClr val="000000"/>
            </a:solidFill>
            <a:ln w="9525" cap="flat">
              <a:noFill/>
              <a:prstDash val="solid"/>
              <a:miter/>
            </a:ln>
          </p:spPr>
          <p:txBody>
            <a:bodyPr rtlCol="0" anchor="ctr"/>
            <a:lstStyle/>
            <a:p>
              <a:endParaRPr lang="ja-JP" altLang="en-US"/>
            </a:p>
          </p:txBody>
        </p:sp>
        <p:sp>
          <p:nvSpPr>
            <p:cNvPr id="38" name="フリーフォーム: 図形 37">
              <a:extLst>
                <a:ext uri="{FF2B5EF4-FFF2-40B4-BE49-F238E27FC236}">
                  <a16:creationId xmlns:a16="http://schemas.microsoft.com/office/drawing/2014/main" id="{6C2C2B2D-34E4-D309-5A9C-B42D7FCE1353}"/>
                </a:ext>
              </a:extLst>
            </p:cNvPr>
            <p:cNvSpPr/>
            <p:nvPr/>
          </p:nvSpPr>
          <p:spPr>
            <a:xfrm>
              <a:off x="4190999" y="45481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rgbClr val="000000"/>
            </a:solidFill>
            <a:ln w="9525" cap="flat">
              <a:noFill/>
              <a:prstDash val="solid"/>
              <a:miter/>
            </a:ln>
          </p:spPr>
          <p:txBody>
            <a:bodyPr rtlCol="0" anchor="ctr"/>
            <a:lstStyle/>
            <a:p>
              <a:endParaRPr lang="ja-JP" altLang="en-US"/>
            </a:p>
          </p:txBody>
        </p:sp>
      </p:grpSp>
      <p:cxnSp>
        <p:nvCxnSpPr>
          <p:cNvPr id="40" name="コネクタ: カギ線 39">
            <a:extLst>
              <a:ext uri="{FF2B5EF4-FFF2-40B4-BE49-F238E27FC236}">
                <a16:creationId xmlns:a16="http://schemas.microsoft.com/office/drawing/2014/main" id="{F418DD59-86F8-3DDF-E82C-3FEFD5737464}"/>
              </a:ext>
            </a:extLst>
          </p:cNvPr>
          <p:cNvCxnSpPr>
            <a:cxnSpLocks/>
            <a:stCxn id="41" idx="0"/>
            <a:endCxn id="175" idx="2"/>
          </p:cNvCxnSpPr>
          <p:nvPr/>
        </p:nvCxnSpPr>
        <p:spPr>
          <a:xfrm rot="16200000" flipV="1">
            <a:off x="3566666" y="4020632"/>
            <a:ext cx="488288" cy="477286"/>
          </a:xfrm>
          <a:prstGeom prst="bentConnector3">
            <a:avLst/>
          </a:prstGeom>
          <a:ln w="28575">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楕円 40">
            <a:extLst>
              <a:ext uri="{FF2B5EF4-FFF2-40B4-BE49-F238E27FC236}">
                <a16:creationId xmlns:a16="http://schemas.microsoft.com/office/drawing/2014/main" id="{4F681BBB-9771-63CB-584A-C2C6B3E22CDF}"/>
              </a:ext>
            </a:extLst>
          </p:cNvPr>
          <p:cNvSpPr/>
          <p:nvPr/>
        </p:nvSpPr>
        <p:spPr>
          <a:xfrm>
            <a:off x="4008019" y="4503419"/>
            <a:ext cx="82868" cy="82868"/>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091EDCA8-A711-A5F1-21DA-FDD02AC1FBBE}"/>
              </a:ext>
            </a:extLst>
          </p:cNvPr>
          <p:cNvSpPr txBox="1"/>
          <p:nvPr/>
        </p:nvSpPr>
        <p:spPr>
          <a:xfrm>
            <a:off x="3713779" y="4692083"/>
            <a:ext cx="647934" cy="276999"/>
          </a:xfrm>
          <a:prstGeom prst="rect">
            <a:avLst/>
          </a:prstGeom>
          <a:noFill/>
        </p:spPr>
        <p:txBody>
          <a:bodyPr wrap="none" rtlCol="0">
            <a:spAutoFit/>
          </a:bodyPr>
          <a:lstStyle/>
          <a:p>
            <a:pPr algn="ctr"/>
            <a:r>
              <a:rPr kumimoji="1" lang="ja-JP" altLang="en-US" sz="1200"/>
              <a:t>ブラウザ</a:t>
            </a:r>
          </a:p>
        </p:txBody>
      </p:sp>
      <p:sp>
        <p:nvSpPr>
          <p:cNvPr id="45" name="テキスト ボックス 44">
            <a:extLst>
              <a:ext uri="{FF2B5EF4-FFF2-40B4-BE49-F238E27FC236}">
                <a16:creationId xmlns:a16="http://schemas.microsoft.com/office/drawing/2014/main" id="{6D6849B8-8892-EB2D-9283-FBBC13B79B6E}"/>
              </a:ext>
            </a:extLst>
          </p:cNvPr>
          <p:cNvSpPr txBox="1"/>
          <p:nvPr/>
        </p:nvSpPr>
        <p:spPr>
          <a:xfrm>
            <a:off x="2164069" y="3966801"/>
            <a:ext cx="564578" cy="276999"/>
          </a:xfrm>
          <a:prstGeom prst="rect">
            <a:avLst/>
          </a:prstGeom>
          <a:noFill/>
        </p:spPr>
        <p:txBody>
          <a:bodyPr wrap="none" rtlCol="0">
            <a:spAutoFit/>
          </a:bodyPr>
          <a:lstStyle/>
          <a:p>
            <a:pPr algn="ctr"/>
            <a:r>
              <a:rPr kumimoji="1" lang="ja-JP" altLang="en-US" sz="1200"/>
              <a:t>サーバ</a:t>
            </a:r>
          </a:p>
        </p:txBody>
      </p:sp>
      <p:sp>
        <p:nvSpPr>
          <p:cNvPr id="46" name="テキスト ボックス 45">
            <a:extLst>
              <a:ext uri="{FF2B5EF4-FFF2-40B4-BE49-F238E27FC236}">
                <a16:creationId xmlns:a16="http://schemas.microsoft.com/office/drawing/2014/main" id="{D0322FA7-48CD-2981-5046-64388638D0DA}"/>
              </a:ext>
            </a:extLst>
          </p:cNvPr>
          <p:cNvSpPr txBox="1"/>
          <p:nvPr/>
        </p:nvSpPr>
        <p:spPr>
          <a:xfrm>
            <a:off x="1900517" y="5056749"/>
            <a:ext cx="995785" cy="276999"/>
          </a:xfrm>
          <a:prstGeom prst="rect">
            <a:avLst/>
          </a:prstGeom>
          <a:noFill/>
        </p:spPr>
        <p:txBody>
          <a:bodyPr wrap="none" rtlCol="0">
            <a:spAutoFit/>
          </a:bodyPr>
          <a:lstStyle/>
          <a:p>
            <a:pPr algn="ctr"/>
            <a:r>
              <a:rPr kumimoji="1" lang="ja-JP" altLang="en-US" sz="1200"/>
              <a:t>ユーザー端末</a:t>
            </a:r>
          </a:p>
        </p:txBody>
      </p:sp>
      <p:sp>
        <p:nvSpPr>
          <p:cNvPr id="52" name="吹き出し: 四角形 51">
            <a:extLst>
              <a:ext uri="{FF2B5EF4-FFF2-40B4-BE49-F238E27FC236}">
                <a16:creationId xmlns:a16="http://schemas.microsoft.com/office/drawing/2014/main" id="{A215D72A-1E7E-A288-7A7E-347AF2367D65}"/>
              </a:ext>
            </a:extLst>
          </p:cNvPr>
          <p:cNvSpPr/>
          <p:nvPr/>
        </p:nvSpPr>
        <p:spPr>
          <a:xfrm>
            <a:off x="6523780" y="3291574"/>
            <a:ext cx="1905001" cy="790576"/>
          </a:xfrm>
          <a:prstGeom prst="wedgeRectCallout">
            <a:avLst>
              <a:gd name="adj1" fmla="val -60263"/>
              <a:gd name="adj2" fmla="val -6250"/>
            </a:avLst>
          </a:prstGeom>
          <a:solidFill>
            <a:schemeClr val="bg1"/>
          </a:solidFill>
          <a:ln>
            <a:solidFill>
              <a:schemeClr val="bg2">
                <a:lumMod val="1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フリーフォーム: 図形 52">
            <a:extLst>
              <a:ext uri="{FF2B5EF4-FFF2-40B4-BE49-F238E27FC236}">
                <a16:creationId xmlns:a16="http://schemas.microsoft.com/office/drawing/2014/main" id="{4F1277F7-740B-13E9-18A9-AA804E8D1090}"/>
              </a:ext>
            </a:extLst>
          </p:cNvPr>
          <p:cNvSpPr/>
          <p:nvPr/>
        </p:nvSpPr>
        <p:spPr>
          <a:xfrm>
            <a:off x="5741264" y="3429000"/>
            <a:ext cx="266700" cy="533400"/>
          </a:xfrm>
          <a:custGeom>
            <a:avLst/>
            <a:gdLst>
              <a:gd name="connsiteX0" fmla="*/ 228600 w 266700"/>
              <a:gd name="connsiteY0" fmla="*/ 95250 h 533400"/>
              <a:gd name="connsiteX1" fmla="*/ 38100 w 266700"/>
              <a:gd name="connsiteY1" fmla="*/ 95250 h 533400"/>
              <a:gd name="connsiteX2" fmla="*/ 38100 w 266700"/>
              <a:gd name="connsiteY2" fmla="*/ 38100 h 533400"/>
              <a:gd name="connsiteX3" fmla="*/ 228600 w 266700"/>
              <a:gd name="connsiteY3" fmla="*/ 38100 h 533400"/>
              <a:gd name="connsiteX4" fmla="*/ 228600 w 266700"/>
              <a:gd name="connsiteY4" fmla="*/ 95250 h 533400"/>
              <a:gd name="connsiteX5" fmla="*/ 228600 w 266700"/>
              <a:gd name="connsiteY5" fmla="*/ 190500 h 533400"/>
              <a:gd name="connsiteX6" fmla="*/ 38100 w 266700"/>
              <a:gd name="connsiteY6" fmla="*/ 190500 h 533400"/>
              <a:gd name="connsiteX7" fmla="*/ 38100 w 266700"/>
              <a:gd name="connsiteY7" fmla="*/ 133350 h 533400"/>
              <a:gd name="connsiteX8" fmla="*/ 228600 w 266700"/>
              <a:gd name="connsiteY8" fmla="*/ 133350 h 533400"/>
              <a:gd name="connsiteX9" fmla="*/ 228600 w 266700"/>
              <a:gd name="connsiteY9" fmla="*/ 190500 h 533400"/>
              <a:gd name="connsiteX10" fmla="*/ 133350 w 266700"/>
              <a:gd name="connsiteY10" fmla="*/ 476250 h 533400"/>
              <a:gd name="connsiteX11" fmla="*/ 104775 w 266700"/>
              <a:gd name="connsiteY11" fmla="*/ 447675 h 533400"/>
              <a:gd name="connsiteX12" fmla="*/ 133350 w 266700"/>
              <a:gd name="connsiteY12" fmla="*/ 419100 h 533400"/>
              <a:gd name="connsiteX13" fmla="*/ 161925 w 266700"/>
              <a:gd name="connsiteY13" fmla="*/ 447675 h 533400"/>
              <a:gd name="connsiteX14" fmla="*/ 133350 w 266700"/>
              <a:gd name="connsiteY14" fmla="*/ 476250 h 533400"/>
              <a:gd name="connsiteX15" fmla="*/ 228600 w 266700"/>
              <a:gd name="connsiteY15" fmla="*/ 0 h 533400"/>
              <a:gd name="connsiteX16" fmla="*/ 38100 w 266700"/>
              <a:gd name="connsiteY16" fmla="*/ 0 h 533400"/>
              <a:gd name="connsiteX17" fmla="*/ 0 w 266700"/>
              <a:gd name="connsiteY17" fmla="*/ 38100 h 533400"/>
              <a:gd name="connsiteX18" fmla="*/ 0 w 266700"/>
              <a:gd name="connsiteY18" fmla="*/ 495300 h 533400"/>
              <a:gd name="connsiteX19" fmla="*/ 38100 w 266700"/>
              <a:gd name="connsiteY19" fmla="*/ 533400 h 533400"/>
              <a:gd name="connsiteX20" fmla="*/ 228600 w 266700"/>
              <a:gd name="connsiteY20" fmla="*/ 533400 h 533400"/>
              <a:gd name="connsiteX21" fmla="*/ 266700 w 266700"/>
              <a:gd name="connsiteY21" fmla="*/ 495300 h 533400"/>
              <a:gd name="connsiteX22" fmla="*/ 266700 w 266700"/>
              <a:gd name="connsiteY22" fmla="*/ 38100 h 533400"/>
              <a:gd name="connsiteX23" fmla="*/ 228600 w 266700"/>
              <a:gd name="connsiteY23"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66700" h="533400">
                <a:moveTo>
                  <a:pt x="228600" y="95250"/>
                </a:moveTo>
                <a:lnTo>
                  <a:pt x="38100" y="95250"/>
                </a:lnTo>
                <a:lnTo>
                  <a:pt x="38100" y="38100"/>
                </a:lnTo>
                <a:lnTo>
                  <a:pt x="228600" y="38100"/>
                </a:lnTo>
                <a:lnTo>
                  <a:pt x="228600" y="95250"/>
                </a:lnTo>
                <a:close/>
                <a:moveTo>
                  <a:pt x="228600" y="190500"/>
                </a:moveTo>
                <a:lnTo>
                  <a:pt x="38100" y="190500"/>
                </a:lnTo>
                <a:lnTo>
                  <a:pt x="38100" y="133350"/>
                </a:lnTo>
                <a:lnTo>
                  <a:pt x="228600" y="133350"/>
                </a:lnTo>
                <a:lnTo>
                  <a:pt x="228600" y="190500"/>
                </a:lnTo>
                <a:close/>
                <a:moveTo>
                  <a:pt x="133350" y="476250"/>
                </a:moveTo>
                <a:cubicBezTo>
                  <a:pt x="117158" y="476250"/>
                  <a:pt x="104775" y="463867"/>
                  <a:pt x="104775" y="447675"/>
                </a:cubicBezTo>
                <a:cubicBezTo>
                  <a:pt x="104775" y="431483"/>
                  <a:pt x="117158" y="419100"/>
                  <a:pt x="133350" y="419100"/>
                </a:cubicBezTo>
                <a:cubicBezTo>
                  <a:pt x="149542" y="419100"/>
                  <a:pt x="161925" y="431483"/>
                  <a:pt x="161925" y="447675"/>
                </a:cubicBezTo>
                <a:cubicBezTo>
                  <a:pt x="161925" y="463867"/>
                  <a:pt x="149542" y="476250"/>
                  <a:pt x="133350" y="476250"/>
                </a:cubicBezTo>
                <a:close/>
                <a:moveTo>
                  <a:pt x="228600" y="0"/>
                </a:moveTo>
                <a:lnTo>
                  <a:pt x="38100" y="0"/>
                </a:lnTo>
                <a:cubicBezTo>
                  <a:pt x="17145" y="0"/>
                  <a:pt x="0" y="17145"/>
                  <a:pt x="0" y="38100"/>
                </a:cubicBezTo>
                <a:lnTo>
                  <a:pt x="0" y="495300"/>
                </a:lnTo>
                <a:cubicBezTo>
                  <a:pt x="0" y="516255"/>
                  <a:pt x="17145" y="533400"/>
                  <a:pt x="38100" y="533400"/>
                </a:cubicBezTo>
                <a:lnTo>
                  <a:pt x="228600" y="533400"/>
                </a:lnTo>
                <a:cubicBezTo>
                  <a:pt x="249555" y="533400"/>
                  <a:pt x="266700" y="516255"/>
                  <a:pt x="266700" y="495300"/>
                </a:cubicBezTo>
                <a:lnTo>
                  <a:pt x="266700" y="38100"/>
                </a:lnTo>
                <a:cubicBezTo>
                  <a:pt x="266700" y="17145"/>
                  <a:pt x="249555" y="0"/>
                  <a:pt x="228600" y="0"/>
                </a:cubicBezTo>
                <a:close/>
              </a:path>
            </a:pathLst>
          </a:custGeom>
          <a:solidFill>
            <a:srgbClr val="000000"/>
          </a:solidFill>
          <a:ln w="9525" cap="flat">
            <a:noFill/>
            <a:prstDash val="solid"/>
            <a:miter/>
          </a:ln>
        </p:spPr>
        <p:txBody>
          <a:bodyPr rtlCol="0" anchor="ctr"/>
          <a:lstStyle/>
          <a:p>
            <a:endParaRPr lang="ja-JP" altLang="en-US"/>
          </a:p>
        </p:txBody>
      </p:sp>
      <p:grpSp>
        <p:nvGrpSpPr>
          <p:cNvPr id="54" name="グループ化 53">
            <a:extLst>
              <a:ext uri="{FF2B5EF4-FFF2-40B4-BE49-F238E27FC236}">
                <a16:creationId xmlns:a16="http://schemas.microsoft.com/office/drawing/2014/main" id="{914D25FD-5BD9-9000-B8A4-3D657D693A0C}"/>
              </a:ext>
            </a:extLst>
          </p:cNvPr>
          <p:cNvGrpSpPr/>
          <p:nvPr/>
        </p:nvGrpSpPr>
        <p:grpSpPr>
          <a:xfrm>
            <a:off x="5442973" y="4596021"/>
            <a:ext cx="852817" cy="469126"/>
            <a:chOff x="1900517" y="4596021"/>
            <a:chExt cx="852817" cy="469126"/>
          </a:xfrm>
        </p:grpSpPr>
        <p:pic>
          <p:nvPicPr>
            <p:cNvPr id="67" name="グラフィックス 66" descr="スマート フォン 枠線">
              <a:extLst>
                <a:ext uri="{FF2B5EF4-FFF2-40B4-BE49-F238E27FC236}">
                  <a16:creationId xmlns:a16="http://schemas.microsoft.com/office/drawing/2014/main" id="{9CB07D97-2C16-C7BA-1AA4-2750708AD7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00517" y="4596022"/>
              <a:ext cx="469125" cy="469125"/>
            </a:xfrm>
            <a:prstGeom prst="rect">
              <a:avLst/>
            </a:prstGeom>
          </p:spPr>
        </p:pic>
        <p:pic>
          <p:nvPicPr>
            <p:cNvPr id="68" name="グラフィックス 67" descr="ノート PC 枠線">
              <a:extLst>
                <a:ext uri="{FF2B5EF4-FFF2-40B4-BE49-F238E27FC236}">
                  <a16:creationId xmlns:a16="http://schemas.microsoft.com/office/drawing/2014/main" id="{5B102519-A0F6-D267-4863-FDBC45D02E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84209" y="4596021"/>
              <a:ext cx="469125" cy="469125"/>
            </a:xfrm>
            <a:prstGeom prst="rect">
              <a:avLst/>
            </a:prstGeom>
          </p:spPr>
        </p:pic>
      </p:grpSp>
      <p:cxnSp>
        <p:nvCxnSpPr>
          <p:cNvPr id="58" name="コネクタ: カギ線 57">
            <a:extLst>
              <a:ext uri="{FF2B5EF4-FFF2-40B4-BE49-F238E27FC236}">
                <a16:creationId xmlns:a16="http://schemas.microsoft.com/office/drawing/2014/main" id="{75525E49-0522-A8BD-676D-F33A7EB5BBD8}"/>
              </a:ext>
            </a:extLst>
          </p:cNvPr>
          <p:cNvCxnSpPr>
            <a:cxnSpLocks/>
            <a:stCxn id="207" idx="0"/>
            <a:endCxn id="182" idx="2"/>
          </p:cNvCxnSpPr>
          <p:nvPr/>
        </p:nvCxnSpPr>
        <p:spPr>
          <a:xfrm rot="16200000" flipV="1">
            <a:off x="7176845" y="3853920"/>
            <a:ext cx="529955" cy="852377"/>
          </a:xfrm>
          <a:prstGeom prst="bentConnector3">
            <a:avLst>
              <a:gd name="adj1" fmla="val 50000"/>
            </a:avLst>
          </a:prstGeom>
          <a:ln w="28575">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A3DE7FFF-ADCC-7C7E-B133-40879A77DC59}"/>
              </a:ext>
            </a:extLst>
          </p:cNvPr>
          <p:cNvSpPr txBox="1"/>
          <p:nvPr/>
        </p:nvSpPr>
        <p:spPr>
          <a:xfrm>
            <a:off x="5592325" y="3966801"/>
            <a:ext cx="564578" cy="276999"/>
          </a:xfrm>
          <a:prstGeom prst="rect">
            <a:avLst/>
          </a:prstGeom>
          <a:noFill/>
        </p:spPr>
        <p:txBody>
          <a:bodyPr wrap="none" rtlCol="0">
            <a:spAutoFit/>
          </a:bodyPr>
          <a:lstStyle/>
          <a:p>
            <a:pPr algn="ctr"/>
            <a:r>
              <a:rPr kumimoji="1" lang="ja-JP" altLang="en-US" sz="1200"/>
              <a:t>サーバ</a:t>
            </a:r>
          </a:p>
        </p:txBody>
      </p:sp>
      <p:sp>
        <p:nvSpPr>
          <p:cNvPr id="62" name="テキスト ボックス 61">
            <a:extLst>
              <a:ext uri="{FF2B5EF4-FFF2-40B4-BE49-F238E27FC236}">
                <a16:creationId xmlns:a16="http://schemas.microsoft.com/office/drawing/2014/main" id="{6D167CD8-6F11-C374-C2EC-B0440635B469}"/>
              </a:ext>
            </a:extLst>
          </p:cNvPr>
          <p:cNvSpPr txBox="1"/>
          <p:nvPr/>
        </p:nvSpPr>
        <p:spPr>
          <a:xfrm>
            <a:off x="5328773" y="5056749"/>
            <a:ext cx="995785" cy="276999"/>
          </a:xfrm>
          <a:prstGeom prst="rect">
            <a:avLst/>
          </a:prstGeom>
          <a:noFill/>
        </p:spPr>
        <p:txBody>
          <a:bodyPr wrap="none" rtlCol="0">
            <a:spAutoFit/>
          </a:bodyPr>
          <a:lstStyle/>
          <a:p>
            <a:pPr algn="ctr"/>
            <a:r>
              <a:rPr kumimoji="1" lang="ja-JP" altLang="en-US" sz="1200"/>
              <a:t>ユーザー端末</a:t>
            </a:r>
          </a:p>
        </p:txBody>
      </p:sp>
      <p:sp>
        <p:nvSpPr>
          <p:cNvPr id="71" name="吹き出し: 四角形 70">
            <a:extLst>
              <a:ext uri="{FF2B5EF4-FFF2-40B4-BE49-F238E27FC236}">
                <a16:creationId xmlns:a16="http://schemas.microsoft.com/office/drawing/2014/main" id="{776E3772-D08A-99D9-6B15-7B7396C5583B}"/>
              </a:ext>
            </a:extLst>
          </p:cNvPr>
          <p:cNvSpPr/>
          <p:nvPr/>
        </p:nvSpPr>
        <p:spPr>
          <a:xfrm>
            <a:off x="9888393" y="4386948"/>
            <a:ext cx="1905001" cy="790576"/>
          </a:xfrm>
          <a:prstGeom prst="wedgeRectCallout">
            <a:avLst>
              <a:gd name="adj1" fmla="val -60263"/>
              <a:gd name="adj2" fmla="val -6250"/>
            </a:avLst>
          </a:prstGeom>
          <a:solidFill>
            <a:schemeClr val="bg1"/>
          </a:solidFill>
          <a:ln>
            <a:solidFill>
              <a:schemeClr val="bg2">
                <a:lumMod val="1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3" name="グループ化 72">
            <a:extLst>
              <a:ext uri="{FF2B5EF4-FFF2-40B4-BE49-F238E27FC236}">
                <a16:creationId xmlns:a16="http://schemas.microsoft.com/office/drawing/2014/main" id="{CF28DFED-F10C-C7BA-D8AC-5A946FB956FF}"/>
              </a:ext>
            </a:extLst>
          </p:cNvPr>
          <p:cNvGrpSpPr/>
          <p:nvPr/>
        </p:nvGrpSpPr>
        <p:grpSpPr>
          <a:xfrm>
            <a:off x="8807586" y="4596021"/>
            <a:ext cx="852817" cy="469126"/>
            <a:chOff x="1900517" y="4596021"/>
            <a:chExt cx="852817" cy="469126"/>
          </a:xfrm>
        </p:grpSpPr>
        <p:pic>
          <p:nvPicPr>
            <p:cNvPr id="86" name="グラフィックス 85" descr="スマート フォン 枠線">
              <a:extLst>
                <a:ext uri="{FF2B5EF4-FFF2-40B4-BE49-F238E27FC236}">
                  <a16:creationId xmlns:a16="http://schemas.microsoft.com/office/drawing/2014/main" id="{D3CA0AB4-B9B3-915E-D2B5-9E93CB391A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00517" y="4596022"/>
              <a:ext cx="469125" cy="469125"/>
            </a:xfrm>
            <a:prstGeom prst="rect">
              <a:avLst/>
            </a:prstGeom>
          </p:spPr>
        </p:pic>
        <p:pic>
          <p:nvPicPr>
            <p:cNvPr id="87" name="グラフィックス 86" descr="ノート PC 枠線">
              <a:extLst>
                <a:ext uri="{FF2B5EF4-FFF2-40B4-BE49-F238E27FC236}">
                  <a16:creationId xmlns:a16="http://schemas.microsoft.com/office/drawing/2014/main" id="{3EC9F01F-6207-7215-AFB3-7D3000BB3A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84209" y="4596021"/>
              <a:ext cx="469125" cy="469125"/>
            </a:xfrm>
            <a:prstGeom prst="rect">
              <a:avLst/>
            </a:prstGeom>
          </p:spPr>
        </p:pic>
      </p:grpSp>
      <p:sp>
        <p:nvSpPr>
          <p:cNvPr id="81" name="テキスト ボックス 80">
            <a:extLst>
              <a:ext uri="{FF2B5EF4-FFF2-40B4-BE49-F238E27FC236}">
                <a16:creationId xmlns:a16="http://schemas.microsoft.com/office/drawing/2014/main" id="{22A58FC7-3A3E-93FB-221E-0A42DE7D7AFA}"/>
              </a:ext>
            </a:extLst>
          </p:cNvPr>
          <p:cNvSpPr txBox="1"/>
          <p:nvPr/>
        </p:nvSpPr>
        <p:spPr>
          <a:xfrm>
            <a:off x="8693386" y="5056749"/>
            <a:ext cx="995785" cy="276999"/>
          </a:xfrm>
          <a:prstGeom prst="rect">
            <a:avLst/>
          </a:prstGeom>
          <a:noFill/>
        </p:spPr>
        <p:txBody>
          <a:bodyPr wrap="none" rtlCol="0">
            <a:spAutoFit/>
          </a:bodyPr>
          <a:lstStyle/>
          <a:p>
            <a:pPr algn="ctr"/>
            <a:r>
              <a:rPr kumimoji="1" lang="ja-JP" altLang="en-US" sz="1200"/>
              <a:t>ユーザー端末</a:t>
            </a:r>
          </a:p>
        </p:txBody>
      </p:sp>
      <p:cxnSp>
        <p:nvCxnSpPr>
          <p:cNvPr id="102" name="直線コネクタ 101">
            <a:extLst>
              <a:ext uri="{FF2B5EF4-FFF2-40B4-BE49-F238E27FC236}">
                <a16:creationId xmlns:a16="http://schemas.microsoft.com/office/drawing/2014/main" id="{7A497924-EA25-3D14-2704-C42B408EB953}"/>
              </a:ext>
            </a:extLst>
          </p:cNvPr>
          <p:cNvCxnSpPr>
            <a:cxnSpLocks/>
          </p:cNvCxnSpPr>
          <p:nvPr/>
        </p:nvCxnSpPr>
        <p:spPr>
          <a:xfrm>
            <a:off x="1900517" y="3216161"/>
            <a:ext cx="9956520" cy="0"/>
          </a:xfrm>
          <a:prstGeom prst="line">
            <a:avLst/>
          </a:prstGeom>
          <a:ln w="381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EC556570-20E6-3C5B-7873-B5EFB002F514}"/>
              </a:ext>
            </a:extLst>
          </p:cNvPr>
          <p:cNvCxnSpPr>
            <a:cxnSpLocks/>
          </p:cNvCxnSpPr>
          <p:nvPr/>
        </p:nvCxnSpPr>
        <p:spPr>
          <a:xfrm>
            <a:off x="1900517" y="5492635"/>
            <a:ext cx="9956520" cy="0"/>
          </a:xfrm>
          <a:prstGeom prst="line">
            <a:avLst/>
          </a:prstGeom>
          <a:ln w="381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7120895B-0822-FE9C-CE40-53E1431683F3}"/>
              </a:ext>
            </a:extLst>
          </p:cNvPr>
          <p:cNvCxnSpPr>
            <a:cxnSpLocks/>
          </p:cNvCxnSpPr>
          <p:nvPr/>
        </p:nvCxnSpPr>
        <p:spPr>
          <a:xfrm>
            <a:off x="5198455" y="1979144"/>
            <a:ext cx="0" cy="4514993"/>
          </a:xfrm>
          <a:prstGeom prst="line">
            <a:avLst/>
          </a:prstGeom>
          <a:ln w="381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212CC41C-F705-EEBA-389F-2C1B657DD973}"/>
              </a:ext>
            </a:extLst>
          </p:cNvPr>
          <p:cNvCxnSpPr>
            <a:cxnSpLocks/>
          </p:cNvCxnSpPr>
          <p:nvPr/>
        </p:nvCxnSpPr>
        <p:spPr>
          <a:xfrm>
            <a:off x="8560780" y="1979144"/>
            <a:ext cx="0" cy="4514993"/>
          </a:xfrm>
          <a:prstGeom prst="line">
            <a:avLst/>
          </a:prstGeom>
          <a:ln w="381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7" name="正方形/長方形 116">
            <a:extLst>
              <a:ext uri="{FF2B5EF4-FFF2-40B4-BE49-F238E27FC236}">
                <a16:creationId xmlns:a16="http://schemas.microsoft.com/office/drawing/2014/main" id="{8EEEB764-5F3C-B6A6-47D6-9BDEA359DCA5}"/>
              </a:ext>
            </a:extLst>
          </p:cNvPr>
          <p:cNvSpPr/>
          <p:nvPr/>
        </p:nvSpPr>
        <p:spPr>
          <a:xfrm>
            <a:off x="1900517" y="5553074"/>
            <a:ext cx="3227294" cy="9416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a:solidFill>
                  <a:schemeClr val="tx1">
                    <a:lumMod val="75000"/>
                  </a:schemeClr>
                </a:solidFill>
              </a:rPr>
              <a:t>Amazon</a:t>
            </a:r>
            <a:r>
              <a:rPr kumimoji="1" lang="ja-JP" altLang="en-US" sz="1200">
                <a:solidFill>
                  <a:schemeClr val="tx1">
                    <a:lumMod val="75000"/>
                  </a:schemeClr>
                </a:solidFill>
              </a:rPr>
              <a:t>（ブラウザアクセス）、</a:t>
            </a:r>
            <a:r>
              <a:rPr kumimoji="1" lang="en-US" altLang="ja-JP" sz="1200">
                <a:solidFill>
                  <a:schemeClr val="tx1">
                    <a:lumMod val="75000"/>
                  </a:schemeClr>
                </a:solidFill>
              </a:rPr>
              <a:t>Twitter</a:t>
            </a:r>
            <a:r>
              <a:rPr kumimoji="1" lang="ja-JP" altLang="en-US" sz="1200">
                <a:solidFill>
                  <a:schemeClr val="tx1">
                    <a:lumMod val="75000"/>
                  </a:schemeClr>
                </a:solidFill>
              </a:rPr>
              <a:t> （ブラウザアクセス） 、</a:t>
            </a:r>
            <a:r>
              <a:rPr kumimoji="1" lang="en-US" altLang="ja-JP" sz="1200">
                <a:solidFill>
                  <a:schemeClr val="tx1">
                    <a:lumMod val="75000"/>
                  </a:schemeClr>
                </a:solidFill>
              </a:rPr>
              <a:t>Facebook</a:t>
            </a:r>
            <a:r>
              <a:rPr kumimoji="1" lang="ja-JP" altLang="en-US" sz="1200">
                <a:solidFill>
                  <a:schemeClr val="tx1">
                    <a:lumMod val="75000"/>
                  </a:schemeClr>
                </a:solidFill>
              </a:rPr>
              <a:t> （ブラウザアクセス）、</a:t>
            </a:r>
            <a:r>
              <a:rPr kumimoji="1" lang="en-US" altLang="ja-JP" sz="1200">
                <a:solidFill>
                  <a:schemeClr val="tx1">
                    <a:lumMod val="75000"/>
                  </a:schemeClr>
                </a:solidFill>
              </a:rPr>
              <a:t>ChatGPT</a:t>
            </a:r>
            <a:r>
              <a:rPr kumimoji="1" lang="ja-JP" altLang="en-US" sz="1200">
                <a:solidFill>
                  <a:schemeClr val="tx1">
                    <a:lumMod val="75000"/>
                  </a:schemeClr>
                </a:solidFill>
              </a:rPr>
              <a:t> （ブラウザアクセス）</a:t>
            </a:r>
            <a:r>
              <a:rPr lang="ja-JP" altLang="en-US" sz="1200">
                <a:solidFill>
                  <a:schemeClr val="tx1">
                    <a:lumMod val="75000"/>
                  </a:schemeClr>
                </a:solidFill>
              </a:rPr>
              <a:t>、、、</a:t>
            </a:r>
            <a:endParaRPr kumimoji="1" lang="ja-JP" altLang="en-US" sz="1200">
              <a:solidFill>
                <a:schemeClr val="tx1">
                  <a:lumMod val="75000"/>
                </a:schemeClr>
              </a:solidFill>
            </a:endParaRPr>
          </a:p>
        </p:txBody>
      </p:sp>
      <p:sp>
        <p:nvSpPr>
          <p:cNvPr id="119" name="吹き出し: 四角形 118">
            <a:extLst>
              <a:ext uri="{FF2B5EF4-FFF2-40B4-BE49-F238E27FC236}">
                <a16:creationId xmlns:a16="http://schemas.microsoft.com/office/drawing/2014/main" id="{00D7C4CB-EF7F-324F-20B6-103938C3A4F7}"/>
              </a:ext>
            </a:extLst>
          </p:cNvPr>
          <p:cNvSpPr/>
          <p:nvPr/>
        </p:nvSpPr>
        <p:spPr>
          <a:xfrm>
            <a:off x="9893588" y="3291574"/>
            <a:ext cx="1905001" cy="790576"/>
          </a:xfrm>
          <a:prstGeom prst="wedgeRectCallout">
            <a:avLst>
              <a:gd name="adj1" fmla="val -60263"/>
              <a:gd name="adj2" fmla="val -6250"/>
            </a:avLst>
          </a:prstGeom>
          <a:solidFill>
            <a:schemeClr val="bg1"/>
          </a:solidFill>
          <a:ln>
            <a:solidFill>
              <a:schemeClr val="bg2">
                <a:lumMod val="1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フリーフォーム: 図形 119">
            <a:extLst>
              <a:ext uri="{FF2B5EF4-FFF2-40B4-BE49-F238E27FC236}">
                <a16:creationId xmlns:a16="http://schemas.microsoft.com/office/drawing/2014/main" id="{7B5F3440-DCEB-D8CE-52AB-211BCED7F508}"/>
              </a:ext>
            </a:extLst>
          </p:cNvPr>
          <p:cNvSpPr/>
          <p:nvPr/>
        </p:nvSpPr>
        <p:spPr>
          <a:xfrm>
            <a:off x="9111072" y="3429000"/>
            <a:ext cx="266700" cy="533400"/>
          </a:xfrm>
          <a:custGeom>
            <a:avLst/>
            <a:gdLst>
              <a:gd name="connsiteX0" fmla="*/ 228600 w 266700"/>
              <a:gd name="connsiteY0" fmla="*/ 95250 h 533400"/>
              <a:gd name="connsiteX1" fmla="*/ 38100 w 266700"/>
              <a:gd name="connsiteY1" fmla="*/ 95250 h 533400"/>
              <a:gd name="connsiteX2" fmla="*/ 38100 w 266700"/>
              <a:gd name="connsiteY2" fmla="*/ 38100 h 533400"/>
              <a:gd name="connsiteX3" fmla="*/ 228600 w 266700"/>
              <a:gd name="connsiteY3" fmla="*/ 38100 h 533400"/>
              <a:gd name="connsiteX4" fmla="*/ 228600 w 266700"/>
              <a:gd name="connsiteY4" fmla="*/ 95250 h 533400"/>
              <a:gd name="connsiteX5" fmla="*/ 228600 w 266700"/>
              <a:gd name="connsiteY5" fmla="*/ 190500 h 533400"/>
              <a:gd name="connsiteX6" fmla="*/ 38100 w 266700"/>
              <a:gd name="connsiteY6" fmla="*/ 190500 h 533400"/>
              <a:gd name="connsiteX7" fmla="*/ 38100 w 266700"/>
              <a:gd name="connsiteY7" fmla="*/ 133350 h 533400"/>
              <a:gd name="connsiteX8" fmla="*/ 228600 w 266700"/>
              <a:gd name="connsiteY8" fmla="*/ 133350 h 533400"/>
              <a:gd name="connsiteX9" fmla="*/ 228600 w 266700"/>
              <a:gd name="connsiteY9" fmla="*/ 190500 h 533400"/>
              <a:gd name="connsiteX10" fmla="*/ 133350 w 266700"/>
              <a:gd name="connsiteY10" fmla="*/ 476250 h 533400"/>
              <a:gd name="connsiteX11" fmla="*/ 104775 w 266700"/>
              <a:gd name="connsiteY11" fmla="*/ 447675 h 533400"/>
              <a:gd name="connsiteX12" fmla="*/ 133350 w 266700"/>
              <a:gd name="connsiteY12" fmla="*/ 419100 h 533400"/>
              <a:gd name="connsiteX13" fmla="*/ 161925 w 266700"/>
              <a:gd name="connsiteY13" fmla="*/ 447675 h 533400"/>
              <a:gd name="connsiteX14" fmla="*/ 133350 w 266700"/>
              <a:gd name="connsiteY14" fmla="*/ 476250 h 533400"/>
              <a:gd name="connsiteX15" fmla="*/ 228600 w 266700"/>
              <a:gd name="connsiteY15" fmla="*/ 0 h 533400"/>
              <a:gd name="connsiteX16" fmla="*/ 38100 w 266700"/>
              <a:gd name="connsiteY16" fmla="*/ 0 h 533400"/>
              <a:gd name="connsiteX17" fmla="*/ 0 w 266700"/>
              <a:gd name="connsiteY17" fmla="*/ 38100 h 533400"/>
              <a:gd name="connsiteX18" fmla="*/ 0 w 266700"/>
              <a:gd name="connsiteY18" fmla="*/ 495300 h 533400"/>
              <a:gd name="connsiteX19" fmla="*/ 38100 w 266700"/>
              <a:gd name="connsiteY19" fmla="*/ 533400 h 533400"/>
              <a:gd name="connsiteX20" fmla="*/ 228600 w 266700"/>
              <a:gd name="connsiteY20" fmla="*/ 533400 h 533400"/>
              <a:gd name="connsiteX21" fmla="*/ 266700 w 266700"/>
              <a:gd name="connsiteY21" fmla="*/ 495300 h 533400"/>
              <a:gd name="connsiteX22" fmla="*/ 266700 w 266700"/>
              <a:gd name="connsiteY22" fmla="*/ 38100 h 533400"/>
              <a:gd name="connsiteX23" fmla="*/ 228600 w 266700"/>
              <a:gd name="connsiteY23"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66700" h="533400">
                <a:moveTo>
                  <a:pt x="228600" y="95250"/>
                </a:moveTo>
                <a:lnTo>
                  <a:pt x="38100" y="95250"/>
                </a:lnTo>
                <a:lnTo>
                  <a:pt x="38100" y="38100"/>
                </a:lnTo>
                <a:lnTo>
                  <a:pt x="228600" y="38100"/>
                </a:lnTo>
                <a:lnTo>
                  <a:pt x="228600" y="95250"/>
                </a:lnTo>
                <a:close/>
                <a:moveTo>
                  <a:pt x="228600" y="190500"/>
                </a:moveTo>
                <a:lnTo>
                  <a:pt x="38100" y="190500"/>
                </a:lnTo>
                <a:lnTo>
                  <a:pt x="38100" y="133350"/>
                </a:lnTo>
                <a:lnTo>
                  <a:pt x="228600" y="133350"/>
                </a:lnTo>
                <a:lnTo>
                  <a:pt x="228600" y="190500"/>
                </a:lnTo>
                <a:close/>
                <a:moveTo>
                  <a:pt x="133350" y="476250"/>
                </a:moveTo>
                <a:cubicBezTo>
                  <a:pt x="117158" y="476250"/>
                  <a:pt x="104775" y="463867"/>
                  <a:pt x="104775" y="447675"/>
                </a:cubicBezTo>
                <a:cubicBezTo>
                  <a:pt x="104775" y="431483"/>
                  <a:pt x="117158" y="419100"/>
                  <a:pt x="133350" y="419100"/>
                </a:cubicBezTo>
                <a:cubicBezTo>
                  <a:pt x="149542" y="419100"/>
                  <a:pt x="161925" y="431483"/>
                  <a:pt x="161925" y="447675"/>
                </a:cubicBezTo>
                <a:cubicBezTo>
                  <a:pt x="161925" y="463867"/>
                  <a:pt x="149542" y="476250"/>
                  <a:pt x="133350" y="476250"/>
                </a:cubicBezTo>
                <a:close/>
                <a:moveTo>
                  <a:pt x="228600" y="0"/>
                </a:moveTo>
                <a:lnTo>
                  <a:pt x="38100" y="0"/>
                </a:lnTo>
                <a:cubicBezTo>
                  <a:pt x="17145" y="0"/>
                  <a:pt x="0" y="17145"/>
                  <a:pt x="0" y="38100"/>
                </a:cubicBezTo>
                <a:lnTo>
                  <a:pt x="0" y="495300"/>
                </a:lnTo>
                <a:cubicBezTo>
                  <a:pt x="0" y="516255"/>
                  <a:pt x="17145" y="533400"/>
                  <a:pt x="38100" y="533400"/>
                </a:cubicBezTo>
                <a:lnTo>
                  <a:pt x="228600" y="533400"/>
                </a:lnTo>
                <a:cubicBezTo>
                  <a:pt x="249555" y="533400"/>
                  <a:pt x="266700" y="516255"/>
                  <a:pt x="266700" y="495300"/>
                </a:cubicBezTo>
                <a:lnTo>
                  <a:pt x="266700" y="38100"/>
                </a:lnTo>
                <a:cubicBezTo>
                  <a:pt x="266700" y="17145"/>
                  <a:pt x="249555" y="0"/>
                  <a:pt x="228600" y="0"/>
                </a:cubicBezTo>
                <a:close/>
              </a:path>
            </a:pathLst>
          </a:custGeom>
          <a:solidFill>
            <a:srgbClr val="000000"/>
          </a:solidFill>
          <a:ln w="9525" cap="flat">
            <a:noFill/>
            <a:prstDash val="solid"/>
            <a:miter/>
          </a:ln>
        </p:spPr>
        <p:txBody>
          <a:bodyPr rtlCol="0" anchor="ctr"/>
          <a:lstStyle/>
          <a:p>
            <a:endParaRPr lang="ja-JP" altLang="en-US"/>
          </a:p>
        </p:txBody>
      </p:sp>
      <p:sp>
        <p:nvSpPr>
          <p:cNvPr id="121" name="テキスト ボックス 120">
            <a:extLst>
              <a:ext uri="{FF2B5EF4-FFF2-40B4-BE49-F238E27FC236}">
                <a16:creationId xmlns:a16="http://schemas.microsoft.com/office/drawing/2014/main" id="{255D3C5B-F5B5-20CF-54D1-B971F6595CF9}"/>
              </a:ext>
            </a:extLst>
          </p:cNvPr>
          <p:cNvSpPr txBox="1"/>
          <p:nvPr/>
        </p:nvSpPr>
        <p:spPr>
          <a:xfrm>
            <a:off x="8962133" y="3966801"/>
            <a:ext cx="564578" cy="276999"/>
          </a:xfrm>
          <a:prstGeom prst="rect">
            <a:avLst/>
          </a:prstGeom>
          <a:noFill/>
        </p:spPr>
        <p:txBody>
          <a:bodyPr wrap="none" rtlCol="0">
            <a:spAutoFit/>
          </a:bodyPr>
          <a:lstStyle/>
          <a:p>
            <a:pPr algn="ctr"/>
            <a:r>
              <a:rPr kumimoji="1" lang="ja-JP" altLang="en-US" sz="1200"/>
              <a:t>サーバ</a:t>
            </a:r>
          </a:p>
        </p:txBody>
      </p:sp>
      <p:grpSp>
        <p:nvGrpSpPr>
          <p:cNvPr id="177" name="グループ化 176">
            <a:extLst>
              <a:ext uri="{FF2B5EF4-FFF2-40B4-BE49-F238E27FC236}">
                <a16:creationId xmlns:a16="http://schemas.microsoft.com/office/drawing/2014/main" id="{5E21D461-FBDA-806B-ACD9-1B8A54659762}"/>
              </a:ext>
            </a:extLst>
          </p:cNvPr>
          <p:cNvGrpSpPr/>
          <p:nvPr/>
        </p:nvGrpSpPr>
        <p:grpSpPr>
          <a:xfrm>
            <a:off x="3199308" y="3254383"/>
            <a:ext cx="745718" cy="760748"/>
            <a:chOff x="5304027" y="5549817"/>
            <a:chExt cx="745718" cy="760748"/>
          </a:xfrm>
        </p:grpSpPr>
        <p:pic>
          <p:nvPicPr>
            <p:cNvPr id="123" name="グラフィックス 122" descr="UI UX 枠線">
              <a:extLst>
                <a:ext uri="{FF2B5EF4-FFF2-40B4-BE49-F238E27FC236}">
                  <a16:creationId xmlns:a16="http://schemas.microsoft.com/office/drawing/2014/main" id="{2BFD6869-3AC6-AB29-ACCE-533AE9121DE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58984" y="5549817"/>
              <a:ext cx="652487" cy="652487"/>
            </a:xfrm>
            <a:prstGeom prst="rect">
              <a:avLst/>
            </a:prstGeom>
          </p:spPr>
        </p:pic>
        <p:sp>
          <p:nvSpPr>
            <p:cNvPr id="175" name="テキスト ボックス 174">
              <a:extLst>
                <a:ext uri="{FF2B5EF4-FFF2-40B4-BE49-F238E27FC236}">
                  <a16:creationId xmlns:a16="http://schemas.microsoft.com/office/drawing/2014/main" id="{3D2B3EED-C63C-76B0-940D-48550F612155}"/>
                </a:ext>
              </a:extLst>
            </p:cNvPr>
            <p:cNvSpPr txBox="1"/>
            <p:nvPr/>
          </p:nvSpPr>
          <p:spPr>
            <a:xfrm>
              <a:off x="5304027" y="6064344"/>
              <a:ext cx="745718" cy="246221"/>
            </a:xfrm>
            <a:prstGeom prst="rect">
              <a:avLst/>
            </a:prstGeom>
            <a:noFill/>
          </p:spPr>
          <p:txBody>
            <a:bodyPr wrap="none" rtlCol="0">
              <a:spAutoFit/>
            </a:bodyPr>
            <a:lstStyle/>
            <a:p>
              <a:pPr algn="ctr"/>
              <a:r>
                <a:rPr kumimoji="1" lang="en-US" altLang="ja-JP" sz="1000"/>
                <a:t>Frontend</a:t>
              </a:r>
              <a:endParaRPr kumimoji="1" lang="ja-JP" altLang="en-US" sz="1000"/>
            </a:p>
          </p:txBody>
        </p:sp>
      </p:grpSp>
      <p:grpSp>
        <p:nvGrpSpPr>
          <p:cNvPr id="178" name="グループ化 177">
            <a:extLst>
              <a:ext uri="{FF2B5EF4-FFF2-40B4-BE49-F238E27FC236}">
                <a16:creationId xmlns:a16="http://schemas.microsoft.com/office/drawing/2014/main" id="{B718BAEE-6B24-D469-41B1-21F72D606433}"/>
              </a:ext>
            </a:extLst>
          </p:cNvPr>
          <p:cNvGrpSpPr/>
          <p:nvPr/>
        </p:nvGrpSpPr>
        <p:grpSpPr>
          <a:xfrm>
            <a:off x="4149975" y="3343409"/>
            <a:ext cx="712054" cy="665656"/>
            <a:chOff x="6419284" y="5644909"/>
            <a:chExt cx="712054" cy="665656"/>
          </a:xfrm>
        </p:grpSpPr>
        <p:grpSp>
          <p:nvGrpSpPr>
            <p:cNvPr id="174" name="グループ化 173">
              <a:extLst>
                <a:ext uri="{FF2B5EF4-FFF2-40B4-BE49-F238E27FC236}">
                  <a16:creationId xmlns:a16="http://schemas.microsoft.com/office/drawing/2014/main" id="{859C0BC0-8D92-FC76-9F4E-3DDDE57A2BC9}"/>
                </a:ext>
              </a:extLst>
            </p:cNvPr>
            <p:cNvGrpSpPr/>
            <p:nvPr/>
          </p:nvGrpSpPr>
          <p:grpSpPr>
            <a:xfrm>
              <a:off x="6509046" y="5644909"/>
              <a:ext cx="543739" cy="462301"/>
              <a:chOff x="6509046" y="5694658"/>
              <a:chExt cx="762000" cy="647872"/>
            </a:xfrm>
          </p:grpSpPr>
          <p:pic>
            <p:nvPicPr>
              <p:cNvPr id="125" name="グラフィックス 124" descr="歯車 単色塗りつぶし">
                <a:extLst>
                  <a:ext uri="{FF2B5EF4-FFF2-40B4-BE49-F238E27FC236}">
                    <a16:creationId xmlns:a16="http://schemas.microsoft.com/office/drawing/2014/main" id="{449FC728-736D-1955-4B18-A8C8AABFAEA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624936" y="5709505"/>
                <a:ext cx="503234" cy="503234"/>
              </a:xfrm>
              <a:prstGeom prst="rect">
                <a:avLst/>
              </a:prstGeom>
            </p:spPr>
          </p:pic>
          <p:sp>
            <p:nvSpPr>
              <p:cNvPr id="152" name="フリーフォーム: 図形 151">
                <a:extLst>
                  <a:ext uri="{FF2B5EF4-FFF2-40B4-BE49-F238E27FC236}">
                    <a16:creationId xmlns:a16="http://schemas.microsoft.com/office/drawing/2014/main" id="{6FBADC5D-9905-C62B-7481-11C429FE45A1}"/>
                  </a:ext>
                </a:extLst>
              </p:cNvPr>
              <p:cNvSpPr/>
              <p:nvPr/>
            </p:nvSpPr>
            <p:spPr>
              <a:xfrm>
                <a:off x="6556680" y="5742293"/>
                <a:ext cx="495290" cy="19211"/>
              </a:xfrm>
              <a:custGeom>
                <a:avLst/>
                <a:gdLst>
                  <a:gd name="connsiteX0" fmla="*/ 0 w 495290"/>
                  <a:gd name="connsiteY0" fmla="*/ 0 h 19211"/>
                  <a:gd name="connsiteX1" fmla="*/ 0 w 495290"/>
                  <a:gd name="connsiteY1" fmla="*/ 19212 h 19211"/>
                  <a:gd name="connsiteX2" fmla="*/ 495290 w 495290"/>
                  <a:gd name="connsiteY2" fmla="*/ 19050 h 19211"/>
                  <a:gd name="connsiteX3" fmla="*/ 495290 w 495290"/>
                  <a:gd name="connsiteY3" fmla="*/ 0 h 19211"/>
                  <a:gd name="connsiteX4" fmla="*/ 0 w 495290"/>
                  <a:gd name="connsiteY4" fmla="*/ 0 h 192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290" h="19211">
                    <a:moveTo>
                      <a:pt x="0" y="0"/>
                    </a:moveTo>
                    <a:lnTo>
                      <a:pt x="0" y="19212"/>
                    </a:lnTo>
                    <a:lnTo>
                      <a:pt x="495290" y="19050"/>
                    </a:lnTo>
                    <a:lnTo>
                      <a:pt x="495290" y="0"/>
                    </a:lnTo>
                    <a:lnTo>
                      <a:pt x="0" y="0"/>
                    </a:lnTo>
                    <a:close/>
                  </a:path>
                </a:pathLst>
              </a:custGeom>
              <a:solidFill>
                <a:srgbClr val="000000"/>
              </a:solidFill>
              <a:ln w="9525" cap="flat">
                <a:noFill/>
                <a:prstDash val="solid"/>
                <a:miter/>
              </a:ln>
            </p:spPr>
            <p:txBody>
              <a:bodyPr rtlCol="0" anchor="ctr"/>
              <a:lstStyle/>
              <a:p>
                <a:endParaRPr lang="ja-JP" altLang="en-US"/>
              </a:p>
            </p:txBody>
          </p:sp>
          <p:sp>
            <p:nvSpPr>
              <p:cNvPr id="153" name="フリーフォーム: 図形 152">
                <a:extLst>
                  <a:ext uri="{FF2B5EF4-FFF2-40B4-BE49-F238E27FC236}">
                    <a16:creationId xmlns:a16="http://schemas.microsoft.com/office/drawing/2014/main" id="{ECF9DC50-C66F-D8ED-E470-046EF45AD236}"/>
                  </a:ext>
                </a:extLst>
              </p:cNvPr>
              <p:cNvSpPr/>
              <p:nvPr/>
            </p:nvSpPr>
            <p:spPr>
              <a:xfrm>
                <a:off x="7128171" y="5742293"/>
                <a:ext cx="95288" cy="95411"/>
              </a:xfrm>
              <a:custGeom>
                <a:avLst/>
                <a:gdLst>
                  <a:gd name="connsiteX0" fmla="*/ 76238 w 95288"/>
                  <a:gd name="connsiteY0" fmla="*/ 95412 h 95411"/>
                  <a:gd name="connsiteX1" fmla="*/ 95288 w 95288"/>
                  <a:gd name="connsiteY1" fmla="*/ 95412 h 95411"/>
                  <a:gd name="connsiteX2" fmla="*/ 95288 w 95288"/>
                  <a:gd name="connsiteY2" fmla="*/ 19050 h 95411"/>
                  <a:gd name="connsiteX3" fmla="*/ 95288 w 95288"/>
                  <a:gd name="connsiteY3" fmla="*/ 0 h 95411"/>
                  <a:gd name="connsiteX4" fmla="*/ 76238 w 95288"/>
                  <a:gd name="connsiteY4" fmla="*/ 0 h 95411"/>
                  <a:gd name="connsiteX5" fmla="*/ 0 w 95288"/>
                  <a:gd name="connsiteY5" fmla="*/ 0 h 95411"/>
                  <a:gd name="connsiteX6" fmla="*/ 0 w 95288"/>
                  <a:gd name="connsiteY6" fmla="*/ 19050 h 95411"/>
                  <a:gd name="connsiteX7" fmla="*/ 76238 w 95288"/>
                  <a:gd name="connsiteY7" fmla="*/ 19050 h 95411"/>
                  <a:gd name="connsiteX8" fmla="*/ 76238 w 95288"/>
                  <a:gd name="connsiteY8" fmla="*/ 95412 h 95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88" h="95411">
                    <a:moveTo>
                      <a:pt x="76238" y="95412"/>
                    </a:moveTo>
                    <a:lnTo>
                      <a:pt x="95288" y="95412"/>
                    </a:lnTo>
                    <a:lnTo>
                      <a:pt x="95288" y="19050"/>
                    </a:lnTo>
                    <a:lnTo>
                      <a:pt x="95288" y="0"/>
                    </a:lnTo>
                    <a:lnTo>
                      <a:pt x="76238" y="0"/>
                    </a:lnTo>
                    <a:lnTo>
                      <a:pt x="0" y="0"/>
                    </a:lnTo>
                    <a:lnTo>
                      <a:pt x="0" y="19050"/>
                    </a:lnTo>
                    <a:lnTo>
                      <a:pt x="76238" y="19050"/>
                    </a:lnTo>
                    <a:lnTo>
                      <a:pt x="76238" y="95412"/>
                    </a:lnTo>
                    <a:close/>
                  </a:path>
                </a:pathLst>
              </a:custGeom>
              <a:solidFill>
                <a:srgbClr val="000000"/>
              </a:solidFill>
              <a:ln w="9525" cap="flat">
                <a:noFill/>
                <a:prstDash val="solid"/>
                <a:miter/>
              </a:ln>
            </p:spPr>
            <p:txBody>
              <a:bodyPr rtlCol="0" anchor="ctr"/>
              <a:lstStyle/>
              <a:p>
                <a:endParaRPr lang="ja-JP" altLang="en-US"/>
              </a:p>
            </p:txBody>
          </p:sp>
          <p:sp>
            <p:nvSpPr>
              <p:cNvPr id="154" name="フリーフォーム: 図形 153">
                <a:extLst>
                  <a:ext uri="{FF2B5EF4-FFF2-40B4-BE49-F238E27FC236}">
                    <a16:creationId xmlns:a16="http://schemas.microsoft.com/office/drawing/2014/main" id="{618DDF8A-7B5F-5B6B-544A-AE46861F10C1}"/>
                  </a:ext>
                </a:extLst>
              </p:cNvPr>
              <p:cNvSpPr/>
              <p:nvPr/>
            </p:nvSpPr>
            <p:spPr>
              <a:xfrm>
                <a:off x="6556680" y="5913905"/>
                <a:ext cx="666778" cy="266652"/>
              </a:xfrm>
              <a:custGeom>
                <a:avLst/>
                <a:gdLst>
                  <a:gd name="connsiteX0" fmla="*/ 0 w 666778"/>
                  <a:gd name="connsiteY0" fmla="*/ 104775 h 266652"/>
                  <a:gd name="connsiteX1" fmla="*/ 0 w 666778"/>
                  <a:gd name="connsiteY1" fmla="*/ 247602 h 266652"/>
                  <a:gd name="connsiteX2" fmla="*/ 0 w 666778"/>
                  <a:gd name="connsiteY2" fmla="*/ 266652 h 266652"/>
                  <a:gd name="connsiteX3" fmla="*/ 19050 w 666778"/>
                  <a:gd name="connsiteY3" fmla="*/ 266652 h 266652"/>
                  <a:gd name="connsiteX4" fmla="*/ 647729 w 666778"/>
                  <a:gd name="connsiteY4" fmla="*/ 266652 h 266652"/>
                  <a:gd name="connsiteX5" fmla="*/ 666779 w 666778"/>
                  <a:gd name="connsiteY5" fmla="*/ 266652 h 266652"/>
                  <a:gd name="connsiteX6" fmla="*/ 666779 w 666778"/>
                  <a:gd name="connsiteY6" fmla="*/ 247602 h 266652"/>
                  <a:gd name="connsiteX7" fmla="*/ 666779 w 666778"/>
                  <a:gd name="connsiteY7" fmla="*/ 0 h 266652"/>
                  <a:gd name="connsiteX8" fmla="*/ 647729 w 666778"/>
                  <a:gd name="connsiteY8" fmla="*/ 0 h 266652"/>
                  <a:gd name="connsiteX9" fmla="*/ 647729 w 666778"/>
                  <a:gd name="connsiteY9" fmla="*/ 247602 h 266652"/>
                  <a:gd name="connsiteX10" fmla="*/ 19050 w 666778"/>
                  <a:gd name="connsiteY10" fmla="*/ 247602 h 266652"/>
                  <a:gd name="connsiteX11" fmla="*/ 19050 w 666778"/>
                  <a:gd name="connsiteY11" fmla="*/ 104775 h 266652"/>
                  <a:gd name="connsiteX12" fmla="*/ 0 w 666778"/>
                  <a:gd name="connsiteY12" fmla="*/ 104775 h 266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6778" h="266652">
                    <a:moveTo>
                      <a:pt x="0" y="104775"/>
                    </a:moveTo>
                    <a:lnTo>
                      <a:pt x="0" y="247602"/>
                    </a:lnTo>
                    <a:lnTo>
                      <a:pt x="0" y="266652"/>
                    </a:lnTo>
                    <a:lnTo>
                      <a:pt x="19050" y="266652"/>
                    </a:lnTo>
                    <a:lnTo>
                      <a:pt x="647729" y="266652"/>
                    </a:lnTo>
                    <a:lnTo>
                      <a:pt x="666779" y="266652"/>
                    </a:lnTo>
                    <a:lnTo>
                      <a:pt x="666779" y="247602"/>
                    </a:lnTo>
                    <a:lnTo>
                      <a:pt x="666779" y="0"/>
                    </a:lnTo>
                    <a:lnTo>
                      <a:pt x="647729" y="0"/>
                    </a:lnTo>
                    <a:lnTo>
                      <a:pt x="647729" y="247602"/>
                    </a:lnTo>
                    <a:lnTo>
                      <a:pt x="19050" y="247602"/>
                    </a:lnTo>
                    <a:lnTo>
                      <a:pt x="19050" y="104775"/>
                    </a:lnTo>
                    <a:lnTo>
                      <a:pt x="0" y="104775"/>
                    </a:lnTo>
                    <a:close/>
                  </a:path>
                </a:pathLst>
              </a:custGeom>
              <a:solidFill>
                <a:srgbClr val="000000"/>
              </a:solidFill>
              <a:ln w="9525" cap="flat">
                <a:noFill/>
                <a:prstDash val="solid"/>
                <a:miter/>
              </a:ln>
            </p:spPr>
            <p:txBody>
              <a:bodyPr rtlCol="0" anchor="ctr"/>
              <a:lstStyle/>
              <a:p>
                <a:endParaRPr lang="ja-JP" altLang="en-US"/>
              </a:p>
            </p:txBody>
          </p:sp>
          <p:sp>
            <p:nvSpPr>
              <p:cNvPr id="155" name="フリーフォーム: 図形 154">
                <a:extLst>
                  <a:ext uri="{FF2B5EF4-FFF2-40B4-BE49-F238E27FC236}">
                    <a16:creationId xmlns:a16="http://schemas.microsoft.com/office/drawing/2014/main" id="{6F44287C-0184-EFF2-103A-0FC97BCB5DFF}"/>
                  </a:ext>
                </a:extLst>
              </p:cNvPr>
              <p:cNvSpPr/>
              <p:nvPr/>
            </p:nvSpPr>
            <p:spPr>
              <a:xfrm>
                <a:off x="6509046" y="5694658"/>
                <a:ext cx="542925" cy="66846"/>
              </a:xfrm>
              <a:custGeom>
                <a:avLst/>
                <a:gdLst>
                  <a:gd name="connsiteX0" fmla="*/ 19050 w 542925"/>
                  <a:gd name="connsiteY0" fmla="*/ 38100 h 66846"/>
                  <a:gd name="connsiteX1" fmla="*/ 38100 w 542925"/>
                  <a:gd name="connsiteY1" fmla="*/ 19050 h 66846"/>
                  <a:gd name="connsiteX2" fmla="*/ 542925 w 542925"/>
                  <a:gd name="connsiteY2" fmla="*/ 19050 h 66846"/>
                  <a:gd name="connsiteX3" fmla="*/ 542925 w 542925"/>
                  <a:gd name="connsiteY3" fmla="*/ 0 h 66846"/>
                  <a:gd name="connsiteX4" fmla="*/ 38100 w 542925"/>
                  <a:gd name="connsiteY4" fmla="*/ 0 h 66846"/>
                  <a:gd name="connsiteX5" fmla="*/ 0 w 542925"/>
                  <a:gd name="connsiteY5" fmla="*/ 38100 h 66846"/>
                  <a:gd name="connsiteX6" fmla="*/ 0 w 542925"/>
                  <a:gd name="connsiteY6" fmla="*/ 66846 h 66846"/>
                  <a:gd name="connsiteX7" fmla="*/ 19050 w 542925"/>
                  <a:gd name="connsiteY7" fmla="*/ 66846 h 66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925" h="66846">
                    <a:moveTo>
                      <a:pt x="19050" y="38100"/>
                    </a:moveTo>
                    <a:cubicBezTo>
                      <a:pt x="19050" y="27579"/>
                      <a:pt x="27579" y="19050"/>
                      <a:pt x="38100" y="19050"/>
                    </a:cubicBezTo>
                    <a:lnTo>
                      <a:pt x="542925" y="19050"/>
                    </a:lnTo>
                    <a:lnTo>
                      <a:pt x="542925" y="0"/>
                    </a:lnTo>
                    <a:lnTo>
                      <a:pt x="38100" y="0"/>
                    </a:lnTo>
                    <a:cubicBezTo>
                      <a:pt x="17084" y="63"/>
                      <a:pt x="63" y="17084"/>
                      <a:pt x="0" y="38100"/>
                    </a:cubicBezTo>
                    <a:lnTo>
                      <a:pt x="0" y="66846"/>
                    </a:lnTo>
                    <a:lnTo>
                      <a:pt x="19050" y="66846"/>
                    </a:lnTo>
                    <a:close/>
                  </a:path>
                </a:pathLst>
              </a:custGeom>
              <a:solidFill>
                <a:srgbClr val="000000"/>
              </a:solidFill>
              <a:ln w="9525" cap="flat">
                <a:noFill/>
                <a:prstDash val="solid"/>
                <a:miter/>
              </a:ln>
            </p:spPr>
            <p:txBody>
              <a:bodyPr rtlCol="0" anchor="ctr"/>
              <a:lstStyle/>
              <a:p>
                <a:endParaRPr lang="ja-JP" altLang="en-US"/>
              </a:p>
            </p:txBody>
          </p:sp>
          <p:sp>
            <p:nvSpPr>
              <p:cNvPr id="156" name="フリーフォーム: 図形 155">
                <a:extLst>
                  <a:ext uri="{FF2B5EF4-FFF2-40B4-BE49-F238E27FC236}">
                    <a16:creationId xmlns:a16="http://schemas.microsoft.com/office/drawing/2014/main" id="{BA297697-47A6-009D-739D-DA1CFEFEB051}"/>
                  </a:ext>
                </a:extLst>
              </p:cNvPr>
              <p:cNvSpPr/>
              <p:nvPr/>
            </p:nvSpPr>
            <p:spPr>
              <a:xfrm>
                <a:off x="7128171" y="5694658"/>
                <a:ext cx="142875" cy="143046"/>
              </a:xfrm>
              <a:custGeom>
                <a:avLst/>
                <a:gdLst>
                  <a:gd name="connsiteX0" fmla="*/ 123825 w 142875"/>
                  <a:gd name="connsiteY0" fmla="*/ 38100 h 143046"/>
                  <a:gd name="connsiteX1" fmla="*/ 123825 w 142875"/>
                  <a:gd name="connsiteY1" fmla="*/ 143046 h 143046"/>
                  <a:gd name="connsiteX2" fmla="*/ 142875 w 142875"/>
                  <a:gd name="connsiteY2" fmla="*/ 143046 h 143046"/>
                  <a:gd name="connsiteX3" fmla="*/ 142875 w 142875"/>
                  <a:gd name="connsiteY3" fmla="*/ 38100 h 143046"/>
                  <a:gd name="connsiteX4" fmla="*/ 104775 w 142875"/>
                  <a:gd name="connsiteY4" fmla="*/ 0 h 143046"/>
                  <a:gd name="connsiteX5" fmla="*/ 0 w 142875"/>
                  <a:gd name="connsiteY5" fmla="*/ 0 h 143046"/>
                  <a:gd name="connsiteX6" fmla="*/ 0 w 142875"/>
                  <a:gd name="connsiteY6" fmla="*/ 19050 h 143046"/>
                  <a:gd name="connsiteX7" fmla="*/ 104775 w 142875"/>
                  <a:gd name="connsiteY7" fmla="*/ 19050 h 143046"/>
                  <a:gd name="connsiteX8" fmla="*/ 123825 w 142875"/>
                  <a:gd name="connsiteY8" fmla="*/ 38100 h 143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 h="143046">
                    <a:moveTo>
                      <a:pt x="123825" y="38100"/>
                    </a:moveTo>
                    <a:lnTo>
                      <a:pt x="123825" y="143046"/>
                    </a:lnTo>
                    <a:lnTo>
                      <a:pt x="142875" y="143046"/>
                    </a:lnTo>
                    <a:lnTo>
                      <a:pt x="142875" y="38100"/>
                    </a:lnTo>
                    <a:cubicBezTo>
                      <a:pt x="142812" y="17084"/>
                      <a:pt x="125791" y="63"/>
                      <a:pt x="104775" y="0"/>
                    </a:cubicBezTo>
                    <a:lnTo>
                      <a:pt x="0" y="0"/>
                    </a:lnTo>
                    <a:lnTo>
                      <a:pt x="0" y="19050"/>
                    </a:lnTo>
                    <a:lnTo>
                      <a:pt x="104775" y="19050"/>
                    </a:lnTo>
                    <a:cubicBezTo>
                      <a:pt x="115296" y="19050"/>
                      <a:pt x="123825" y="27579"/>
                      <a:pt x="123825" y="38100"/>
                    </a:cubicBezTo>
                    <a:close/>
                  </a:path>
                </a:pathLst>
              </a:custGeom>
              <a:solidFill>
                <a:srgbClr val="000000"/>
              </a:solidFill>
              <a:ln w="9525" cap="flat">
                <a:noFill/>
                <a:prstDash val="solid"/>
                <a:miter/>
              </a:ln>
            </p:spPr>
            <p:txBody>
              <a:bodyPr rtlCol="0" anchor="ctr"/>
              <a:lstStyle/>
              <a:p>
                <a:endParaRPr lang="ja-JP" altLang="en-US"/>
              </a:p>
            </p:txBody>
          </p:sp>
          <p:sp>
            <p:nvSpPr>
              <p:cNvPr id="157" name="フリーフォーム: 図形 156">
                <a:extLst>
                  <a:ext uri="{FF2B5EF4-FFF2-40B4-BE49-F238E27FC236}">
                    <a16:creationId xmlns:a16="http://schemas.microsoft.com/office/drawing/2014/main" id="{889841F3-19CC-47DD-8756-A8B68D321923}"/>
                  </a:ext>
                </a:extLst>
              </p:cNvPr>
              <p:cNvSpPr/>
              <p:nvPr/>
            </p:nvSpPr>
            <p:spPr>
              <a:xfrm>
                <a:off x="6509046" y="5913905"/>
                <a:ext cx="762000" cy="428625"/>
              </a:xfrm>
              <a:custGeom>
                <a:avLst/>
                <a:gdLst>
                  <a:gd name="connsiteX0" fmla="*/ 742950 w 762000"/>
                  <a:gd name="connsiteY0" fmla="*/ 276225 h 428625"/>
                  <a:gd name="connsiteX1" fmla="*/ 723900 w 762000"/>
                  <a:gd name="connsiteY1" fmla="*/ 295275 h 428625"/>
                  <a:gd name="connsiteX2" fmla="*/ 38100 w 762000"/>
                  <a:gd name="connsiteY2" fmla="*/ 295275 h 428625"/>
                  <a:gd name="connsiteX3" fmla="*/ 19050 w 762000"/>
                  <a:gd name="connsiteY3" fmla="*/ 276225 h 428625"/>
                  <a:gd name="connsiteX4" fmla="*/ 19050 w 762000"/>
                  <a:gd name="connsiteY4" fmla="*/ 104775 h 428625"/>
                  <a:gd name="connsiteX5" fmla="*/ 0 w 762000"/>
                  <a:gd name="connsiteY5" fmla="*/ 104775 h 428625"/>
                  <a:gd name="connsiteX6" fmla="*/ 0 w 762000"/>
                  <a:gd name="connsiteY6" fmla="*/ 276225 h 428625"/>
                  <a:gd name="connsiteX7" fmla="*/ 38100 w 762000"/>
                  <a:gd name="connsiteY7" fmla="*/ 314325 h 428625"/>
                  <a:gd name="connsiteX8" fmla="*/ 314325 w 762000"/>
                  <a:gd name="connsiteY8" fmla="*/ 314325 h 428625"/>
                  <a:gd name="connsiteX9" fmla="*/ 314325 w 762000"/>
                  <a:gd name="connsiteY9" fmla="*/ 409575 h 428625"/>
                  <a:gd name="connsiteX10" fmla="*/ 209550 w 762000"/>
                  <a:gd name="connsiteY10" fmla="*/ 409575 h 428625"/>
                  <a:gd name="connsiteX11" fmla="*/ 209550 w 762000"/>
                  <a:gd name="connsiteY11" fmla="*/ 428625 h 428625"/>
                  <a:gd name="connsiteX12" fmla="*/ 552450 w 762000"/>
                  <a:gd name="connsiteY12" fmla="*/ 428625 h 428625"/>
                  <a:gd name="connsiteX13" fmla="*/ 552450 w 762000"/>
                  <a:gd name="connsiteY13" fmla="*/ 409575 h 428625"/>
                  <a:gd name="connsiteX14" fmla="*/ 447675 w 762000"/>
                  <a:gd name="connsiteY14" fmla="*/ 409575 h 428625"/>
                  <a:gd name="connsiteX15" fmla="*/ 447675 w 762000"/>
                  <a:gd name="connsiteY15" fmla="*/ 314325 h 428625"/>
                  <a:gd name="connsiteX16" fmla="*/ 723900 w 762000"/>
                  <a:gd name="connsiteY16" fmla="*/ 314325 h 428625"/>
                  <a:gd name="connsiteX17" fmla="*/ 762000 w 762000"/>
                  <a:gd name="connsiteY17" fmla="*/ 276225 h 428625"/>
                  <a:gd name="connsiteX18" fmla="*/ 762000 w 762000"/>
                  <a:gd name="connsiteY18" fmla="*/ 0 h 428625"/>
                  <a:gd name="connsiteX19" fmla="*/ 742950 w 762000"/>
                  <a:gd name="connsiteY19" fmla="*/ 0 h 428625"/>
                  <a:gd name="connsiteX20" fmla="*/ 428625 w 762000"/>
                  <a:gd name="connsiteY20" fmla="*/ 409575 h 428625"/>
                  <a:gd name="connsiteX21" fmla="*/ 333375 w 762000"/>
                  <a:gd name="connsiteY21" fmla="*/ 409575 h 428625"/>
                  <a:gd name="connsiteX22" fmla="*/ 333375 w 762000"/>
                  <a:gd name="connsiteY22" fmla="*/ 314325 h 428625"/>
                  <a:gd name="connsiteX23" fmla="*/ 428625 w 762000"/>
                  <a:gd name="connsiteY23" fmla="*/ 314325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428625">
                    <a:moveTo>
                      <a:pt x="742950" y="276225"/>
                    </a:moveTo>
                    <a:cubicBezTo>
                      <a:pt x="742950" y="286746"/>
                      <a:pt x="734421" y="295275"/>
                      <a:pt x="723900" y="295275"/>
                    </a:cubicBezTo>
                    <a:lnTo>
                      <a:pt x="38100" y="295275"/>
                    </a:lnTo>
                    <a:cubicBezTo>
                      <a:pt x="27579" y="295275"/>
                      <a:pt x="19050" y="286746"/>
                      <a:pt x="19050" y="276225"/>
                    </a:cubicBezTo>
                    <a:lnTo>
                      <a:pt x="19050" y="104775"/>
                    </a:lnTo>
                    <a:lnTo>
                      <a:pt x="0" y="104775"/>
                    </a:lnTo>
                    <a:lnTo>
                      <a:pt x="0" y="276225"/>
                    </a:lnTo>
                    <a:cubicBezTo>
                      <a:pt x="68" y="297239"/>
                      <a:pt x="17086" y="314257"/>
                      <a:pt x="38100" y="314325"/>
                    </a:cubicBezTo>
                    <a:lnTo>
                      <a:pt x="314325" y="314325"/>
                    </a:lnTo>
                    <a:lnTo>
                      <a:pt x="314325" y="409575"/>
                    </a:lnTo>
                    <a:lnTo>
                      <a:pt x="209550" y="409575"/>
                    </a:lnTo>
                    <a:lnTo>
                      <a:pt x="209550" y="428625"/>
                    </a:lnTo>
                    <a:lnTo>
                      <a:pt x="552450" y="428625"/>
                    </a:lnTo>
                    <a:lnTo>
                      <a:pt x="552450" y="409575"/>
                    </a:lnTo>
                    <a:lnTo>
                      <a:pt x="447675" y="409575"/>
                    </a:lnTo>
                    <a:lnTo>
                      <a:pt x="447675" y="314325"/>
                    </a:lnTo>
                    <a:lnTo>
                      <a:pt x="723900" y="314325"/>
                    </a:lnTo>
                    <a:cubicBezTo>
                      <a:pt x="744914" y="314257"/>
                      <a:pt x="761932" y="297239"/>
                      <a:pt x="762000" y="276225"/>
                    </a:cubicBezTo>
                    <a:lnTo>
                      <a:pt x="762000" y="0"/>
                    </a:lnTo>
                    <a:lnTo>
                      <a:pt x="742950" y="0"/>
                    </a:lnTo>
                    <a:close/>
                    <a:moveTo>
                      <a:pt x="428625" y="409575"/>
                    </a:moveTo>
                    <a:lnTo>
                      <a:pt x="333375" y="409575"/>
                    </a:lnTo>
                    <a:lnTo>
                      <a:pt x="333375" y="314325"/>
                    </a:lnTo>
                    <a:lnTo>
                      <a:pt x="428625" y="314325"/>
                    </a:lnTo>
                    <a:close/>
                  </a:path>
                </a:pathLst>
              </a:custGeom>
              <a:solidFill>
                <a:srgbClr val="000000"/>
              </a:solidFill>
              <a:ln w="9525" cap="flat">
                <a:noFill/>
                <a:prstDash val="solid"/>
                <a:miter/>
              </a:ln>
            </p:spPr>
            <p:txBody>
              <a:bodyPr rtlCol="0" anchor="ctr"/>
              <a:lstStyle/>
              <a:p>
                <a:endParaRPr lang="ja-JP" altLang="en-US"/>
              </a:p>
            </p:txBody>
          </p:sp>
          <p:cxnSp>
            <p:nvCxnSpPr>
              <p:cNvPr id="164" name="直線コネクタ 163">
                <a:extLst>
                  <a:ext uri="{FF2B5EF4-FFF2-40B4-BE49-F238E27FC236}">
                    <a16:creationId xmlns:a16="http://schemas.microsoft.com/office/drawing/2014/main" id="{C440F6FF-2162-FCE4-4013-C6FF9CB60D3B}"/>
                  </a:ext>
                </a:extLst>
              </p:cNvPr>
              <p:cNvCxnSpPr>
                <a:cxnSpLocks/>
              </p:cNvCxnSpPr>
              <p:nvPr/>
            </p:nvCxnSpPr>
            <p:spPr>
              <a:xfrm flipV="1">
                <a:off x="6564922" y="5747055"/>
                <a:ext cx="0" cy="276387"/>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a:extLst>
                  <a:ext uri="{FF2B5EF4-FFF2-40B4-BE49-F238E27FC236}">
                    <a16:creationId xmlns:a16="http://schemas.microsoft.com/office/drawing/2014/main" id="{9E4B8346-CD86-5639-B01E-FD92DC78779B}"/>
                  </a:ext>
                </a:extLst>
              </p:cNvPr>
              <p:cNvCxnSpPr>
                <a:cxnSpLocks/>
              </p:cNvCxnSpPr>
              <p:nvPr/>
            </p:nvCxnSpPr>
            <p:spPr>
              <a:xfrm flipV="1">
                <a:off x="7213461" y="5798344"/>
                <a:ext cx="0" cy="148898"/>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a:extLst>
                  <a:ext uri="{FF2B5EF4-FFF2-40B4-BE49-F238E27FC236}">
                    <a16:creationId xmlns:a16="http://schemas.microsoft.com/office/drawing/2014/main" id="{FDEC2820-57C7-FE80-585F-1AC57AE7AD5D}"/>
                  </a:ext>
                </a:extLst>
              </p:cNvPr>
              <p:cNvCxnSpPr>
                <a:cxnSpLocks/>
              </p:cNvCxnSpPr>
              <p:nvPr/>
            </p:nvCxnSpPr>
            <p:spPr>
              <a:xfrm flipV="1">
                <a:off x="7261262" y="5798344"/>
                <a:ext cx="0" cy="148898"/>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a:extLst>
                  <a:ext uri="{FF2B5EF4-FFF2-40B4-BE49-F238E27FC236}">
                    <a16:creationId xmlns:a16="http://schemas.microsoft.com/office/drawing/2014/main" id="{0C25B758-C598-35CB-7644-762EEDCBAE5B}"/>
                  </a:ext>
                </a:extLst>
              </p:cNvPr>
              <p:cNvCxnSpPr>
                <a:cxnSpLocks/>
              </p:cNvCxnSpPr>
              <p:nvPr/>
            </p:nvCxnSpPr>
            <p:spPr>
              <a:xfrm flipV="1">
                <a:off x="6517020" y="5737237"/>
                <a:ext cx="0" cy="290160"/>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a:extLst>
                  <a:ext uri="{FF2B5EF4-FFF2-40B4-BE49-F238E27FC236}">
                    <a16:creationId xmlns:a16="http://schemas.microsoft.com/office/drawing/2014/main" id="{20A0D8D5-2875-1513-4420-33EA1846320F}"/>
                  </a:ext>
                </a:extLst>
              </p:cNvPr>
              <p:cNvCxnSpPr>
                <a:cxnSpLocks/>
              </p:cNvCxnSpPr>
              <p:nvPr/>
            </p:nvCxnSpPr>
            <p:spPr>
              <a:xfrm>
                <a:off x="7037877" y="5703622"/>
                <a:ext cx="107341" cy="0"/>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a:extLst>
                  <a:ext uri="{FF2B5EF4-FFF2-40B4-BE49-F238E27FC236}">
                    <a16:creationId xmlns:a16="http://schemas.microsoft.com/office/drawing/2014/main" id="{179369F4-5BF1-30A2-9EC8-959798C9BEC5}"/>
                  </a:ext>
                </a:extLst>
              </p:cNvPr>
              <p:cNvCxnSpPr>
                <a:cxnSpLocks/>
              </p:cNvCxnSpPr>
              <p:nvPr/>
            </p:nvCxnSpPr>
            <p:spPr>
              <a:xfrm>
                <a:off x="7037877" y="5751523"/>
                <a:ext cx="107341" cy="0"/>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sp>
          <p:nvSpPr>
            <p:cNvPr id="176" name="テキスト ボックス 175">
              <a:extLst>
                <a:ext uri="{FF2B5EF4-FFF2-40B4-BE49-F238E27FC236}">
                  <a16:creationId xmlns:a16="http://schemas.microsoft.com/office/drawing/2014/main" id="{61B7AB75-12DC-9493-0237-6FFDCCDCDE66}"/>
                </a:ext>
              </a:extLst>
            </p:cNvPr>
            <p:cNvSpPr txBox="1"/>
            <p:nvPr/>
          </p:nvSpPr>
          <p:spPr>
            <a:xfrm>
              <a:off x="6419284" y="6064344"/>
              <a:ext cx="712054" cy="246221"/>
            </a:xfrm>
            <a:prstGeom prst="rect">
              <a:avLst/>
            </a:prstGeom>
            <a:noFill/>
          </p:spPr>
          <p:txBody>
            <a:bodyPr wrap="none" rtlCol="0">
              <a:spAutoFit/>
            </a:bodyPr>
            <a:lstStyle/>
            <a:p>
              <a:pPr algn="ctr"/>
              <a:r>
                <a:rPr kumimoji="1" lang="en-US" altLang="ja-JP" sz="1000"/>
                <a:t>Backend</a:t>
              </a:r>
              <a:endParaRPr kumimoji="1" lang="ja-JP" altLang="en-US" sz="1000"/>
            </a:p>
          </p:txBody>
        </p:sp>
      </p:grpSp>
      <p:grpSp>
        <p:nvGrpSpPr>
          <p:cNvPr id="180" name="グループ化 179">
            <a:extLst>
              <a:ext uri="{FF2B5EF4-FFF2-40B4-BE49-F238E27FC236}">
                <a16:creationId xmlns:a16="http://schemas.microsoft.com/office/drawing/2014/main" id="{AED7DC0E-D8ED-1FF5-5B57-7DA6BF882C2E}"/>
              </a:ext>
            </a:extLst>
          </p:cNvPr>
          <p:cNvGrpSpPr/>
          <p:nvPr/>
        </p:nvGrpSpPr>
        <p:grpSpPr>
          <a:xfrm>
            <a:off x="6642774" y="3254383"/>
            <a:ext cx="745718" cy="760748"/>
            <a:chOff x="5304027" y="5549817"/>
            <a:chExt cx="745718" cy="760748"/>
          </a:xfrm>
        </p:grpSpPr>
        <p:pic>
          <p:nvPicPr>
            <p:cNvPr id="181" name="グラフィックス 180" descr="UI UX 枠線">
              <a:extLst>
                <a:ext uri="{FF2B5EF4-FFF2-40B4-BE49-F238E27FC236}">
                  <a16:creationId xmlns:a16="http://schemas.microsoft.com/office/drawing/2014/main" id="{777D104C-EFD5-6494-F125-8E2823987F5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58984" y="5549817"/>
              <a:ext cx="652487" cy="652487"/>
            </a:xfrm>
            <a:prstGeom prst="rect">
              <a:avLst/>
            </a:prstGeom>
          </p:spPr>
        </p:pic>
        <p:sp>
          <p:nvSpPr>
            <p:cNvPr id="182" name="テキスト ボックス 181">
              <a:extLst>
                <a:ext uri="{FF2B5EF4-FFF2-40B4-BE49-F238E27FC236}">
                  <a16:creationId xmlns:a16="http://schemas.microsoft.com/office/drawing/2014/main" id="{11A59678-7D5A-8F6E-B87E-C8160265640D}"/>
                </a:ext>
              </a:extLst>
            </p:cNvPr>
            <p:cNvSpPr txBox="1"/>
            <p:nvPr/>
          </p:nvSpPr>
          <p:spPr>
            <a:xfrm>
              <a:off x="5304027" y="6064344"/>
              <a:ext cx="745718" cy="246221"/>
            </a:xfrm>
            <a:prstGeom prst="rect">
              <a:avLst/>
            </a:prstGeom>
            <a:noFill/>
          </p:spPr>
          <p:txBody>
            <a:bodyPr wrap="none" rtlCol="0">
              <a:spAutoFit/>
            </a:bodyPr>
            <a:lstStyle/>
            <a:p>
              <a:pPr algn="ctr"/>
              <a:r>
                <a:rPr kumimoji="1" lang="en-US" altLang="ja-JP" sz="1000"/>
                <a:t>Frontend</a:t>
              </a:r>
              <a:endParaRPr kumimoji="1" lang="ja-JP" altLang="en-US" sz="1000"/>
            </a:p>
          </p:txBody>
        </p:sp>
      </p:grpSp>
      <p:grpSp>
        <p:nvGrpSpPr>
          <p:cNvPr id="183" name="グループ化 182">
            <a:extLst>
              <a:ext uri="{FF2B5EF4-FFF2-40B4-BE49-F238E27FC236}">
                <a16:creationId xmlns:a16="http://schemas.microsoft.com/office/drawing/2014/main" id="{6A76A148-6479-8539-FD6B-56B1AA0AD207}"/>
              </a:ext>
            </a:extLst>
          </p:cNvPr>
          <p:cNvGrpSpPr/>
          <p:nvPr/>
        </p:nvGrpSpPr>
        <p:grpSpPr>
          <a:xfrm>
            <a:off x="7593441" y="3343409"/>
            <a:ext cx="712054" cy="665656"/>
            <a:chOff x="6419284" y="5644909"/>
            <a:chExt cx="712054" cy="665656"/>
          </a:xfrm>
        </p:grpSpPr>
        <p:grpSp>
          <p:nvGrpSpPr>
            <p:cNvPr id="184" name="グループ化 183">
              <a:extLst>
                <a:ext uri="{FF2B5EF4-FFF2-40B4-BE49-F238E27FC236}">
                  <a16:creationId xmlns:a16="http://schemas.microsoft.com/office/drawing/2014/main" id="{B6BB4BB9-4E13-899F-5E8F-D6F198231038}"/>
                </a:ext>
              </a:extLst>
            </p:cNvPr>
            <p:cNvGrpSpPr/>
            <p:nvPr/>
          </p:nvGrpSpPr>
          <p:grpSpPr>
            <a:xfrm>
              <a:off x="6509046" y="5644909"/>
              <a:ext cx="543739" cy="462301"/>
              <a:chOff x="6509046" y="5694658"/>
              <a:chExt cx="762000" cy="647872"/>
            </a:xfrm>
          </p:grpSpPr>
          <p:pic>
            <p:nvPicPr>
              <p:cNvPr id="186" name="グラフィックス 185" descr="歯車 単色塗りつぶし">
                <a:extLst>
                  <a:ext uri="{FF2B5EF4-FFF2-40B4-BE49-F238E27FC236}">
                    <a16:creationId xmlns:a16="http://schemas.microsoft.com/office/drawing/2014/main" id="{39DB6438-5AE9-CEE4-EC31-A819C81C980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624936" y="5709505"/>
                <a:ext cx="503234" cy="503234"/>
              </a:xfrm>
              <a:prstGeom prst="rect">
                <a:avLst/>
              </a:prstGeom>
            </p:spPr>
          </p:pic>
          <p:sp>
            <p:nvSpPr>
              <p:cNvPr id="187" name="フリーフォーム: 図形 186">
                <a:extLst>
                  <a:ext uri="{FF2B5EF4-FFF2-40B4-BE49-F238E27FC236}">
                    <a16:creationId xmlns:a16="http://schemas.microsoft.com/office/drawing/2014/main" id="{13AC5F68-F7BF-8E35-88ED-8713964A6FB0}"/>
                  </a:ext>
                </a:extLst>
              </p:cNvPr>
              <p:cNvSpPr/>
              <p:nvPr/>
            </p:nvSpPr>
            <p:spPr>
              <a:xfrm>
                <a:off x="6556680" y="5742293"/>
                <a:ext cx="495290" cy="19211"/>
              </a:xfrm>
              <a:custGeom>
                <a:avLst/>
                <a:gdLst>
                  <a:gd name="connsiteX0" fmla="*/ 0 w 495290"/>
                  <a:gd name="connsiteY0" fmla="*/ 0 h 19211"/>
                  <a:gd name="connsiteX1" fmla="*/ 0 w 495290"/>
                  <a:gd name="connsiteY1" fmla="*/ 19212 h 19211"/>
                  <a:gd name="connsiteX2" fmla="*/ 495290 w 495290"/>
                  <a:gd name="connsiteY2" fmla="*/ 19050 h 19211"/>
                  <a:gd name="connsiteX3" fmla="*/ 495290 w 495290"/>
                  <a:gd name="connsiteY3" fmla="*/ 0 h 19211"/>
                  <a:gd name="connsiteX4" fmla="*/ 0 w 495290"/>
                  <a:gd name="connsiteY4" fmla="*/ 0 h 192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290" h="19211">
                    <a:moveTo>
                      <a:pt x="0" y="0"/>
                    </a:moveTo>
                    <a:lnTo>
                      <a:pt x="0" y="19212"/>
                    </a:lnTo>
                    <a:lnTo>
                      <a:pt x="495290" y="19050"/>
                    </a:lnTo>
                    <a:lnTo>
                      <a:pt x="495290" y="0"/>
                    </a:lnTo>
                    <a:lnTo>
                      <a:pt x="0" y="0"/>
                    </a:lnTo>
                    <a:close/>
                  </a:path>
                </a:pathLst>
              </a:custGeom>
              <a:solidFill>
                <a:srgbClr val="000000"/>
              </a:solidFill>
              <a:ln w="9525" cap="flat">
                <a:noFill/>
                <a:prstDash val="solid"/>
                <a:miter/>
              </a:ln>
            </p:spPr>
            <p:txBody>
              <a:bodyPr rtlCol="0" anchor="ctr"/>
              <a:lstStyle/>
              <a:p>
                <a:endParaRPr lang="ja-JP" altLang="en-US"/>
              </a:p>
            </p:txBody>
          </p:sp>
          <p:sp>
            <p:nvSpPr>
              <p:cNvPr id="188" name="フリーフォーム: 図形 187">
                <a:extLst>
                  <a:ext uri="{FF2B5EF4-FFF2-40B4-BE49-F238E27FC236}">
                    <a16:creationId xmlns:a16="http://schemas.microsoft.com/office/drawing/2014/main" id="{896B850F-024B-4CC5-4361-83C838CA41C2}"/>
                  </a:ext>
                </a:extLst>
              </p:cNvPr>
              <p:cNvSpPr/>
              <p:nvPr/>
            </p:nvSpPr>
            <p:spPr>
              <a:xfrm>
                <a:off x="7128171" y="5742293"/>
                <a:ext cx="95288" cy="95411"/>
              </a:xfrm>
              <a:custGeom>
                <a:avLst/>
                <a:gdLst>
                  <a:gd name="connsiteX0" fmla="*/ 76238 w 95288"/>
                  <a:gd name="connsiteY0" fmla="*/ 95412 h 95411"/>
                  <a:gd name="connsiteX1" fmla="*/ 95288 w 95288"/>
                  <a:gd name="connsiteY1" fmla="*/ 95412 h 95411"/>
                  <a:gd name="connsiteX2" fmla="*/ 95288 w 95288"/>
                  <a:gd name="connsiteY2" fmla="*/ 19050 h 95411"/>
                  <a:gd name="connsiteX3" fmla="*/ 95288 w 95288"/>
                  <a:gd name="connsiteY3" fmla="*/ 0 h 95411"/>
                  <a:gd name="connsiteX4" fmla="*/ 76238 w 95288"/>
                  <a:gd name="connsiteY4" fmla="*/ 0 h 95411"/>
                  <a:gd name="connsiteX5" fmla="*/ 0 w 95288"/>
                  <a:gd name="connsiteY5" fmla="*/ 0 h 95411"/>
                  <a:gd name="connsiteX6" fmla="*/ 0 w 95288"/>
                  <a:gd name="connsiteY6" fmla="*/ 19050 h 95411"/>
                  <a:gd name="connsiteX7" fmla="*/ 76238 w 95288"/>
                  <a:gd name="connsiteY7" fmla="*/ 19050 h 95411"/>
                  <a:gd name="connsiteX8" fmla="*/ 76238 w 95288"/>
                  <a:gd name="connsiteY8" fmla="*/ 95412 h 95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88" h="95411">
                    <a:moveTo>
                      <a:pt x="76238" y="95412"/>
                    </a:moveTo>
                    <a:lnTo>
                      <a:pt x="95288" y="95412"/>
                    </a:lnTo>
                    <a:lnTo>
                      <a:pt x="95288" y="19050"/>
                    </a:lnTo>
                    <a:lnTo>
                      <a:pt x="95288" y="0"/>
                    </a:lnTo>
                    <a:lnTo>
                      <a:pt x="76238" y="0"/>
                    </a:lnTo>
                    <a:lnTo>
                      <a:pt x="0" y="0"/>
                    </a:lnTo>
                    <a:lnTo>
                      <a:pt x="0" y="19050"/>
                    </a:lnTo>
                    <a:lnTo>
                      <a:pt x="76238" y="19050"/>
                    </a:lnTo>
                    <a:lnTo>
                      <a:pt x="76238" y="95412"/>
                    </a:lnTo>
                    <a:close/>
                  </a:path>
                </a:pathLst>
              </a:custGeom>
              <a:solidFill>
                <a:srgbClr val="000000"/>
              </a:solidFill>
              <a:ln w="9525" cap="flat">
                <a:noFill/>
                <a:prstDash val="solid"/>
                <a:miter/>
              </a:ln>
            </p:spPr>
            <p:txBody>
              <a:bodyPr rtlCol="0" anchor="ctr"/>
              <a:lstStyle/>
              <a:p>
                <a:endParaRPr lang="ja-JP" altLang="en-US"/>
              </a:p>
            </p:txBody>
          </p:sp>
          <p:sp>
            <p:nvSpPr>
              <p:cNvPr id="189" name="フリーフォーム: 図形 188">
                <a:extLst>
                  <a:ext uri="{FF2B5EF4-FFF2-40B4-BE49-F238E27FC236}">
                    <a16:creationId xmlns:a16="http://schemas.microsoft.com/office/drawing/2014/main" id="{25E4A989-ADAD-8AC1-A725-F95045BC3173}"/>
                  </a:ext>
                </a:extLst>
              </p:cNvPr>
              <p:cNvSpPr/>
              <p:nvPr/>
            </p:nvSpPr>
            <p:spPr>
              <a:xfrm>
                <a:off x="6556680" y="5913905"/>
                <a:ext cx="666778" cy="266652"/>
              </a:xfrm>
              <a:custGeom>
                <a:avLst/>
                <a:gdLst>
                  <a:gd name="connsiteX0" fmla="*/ 0 w 666778"/>
                  <a:gd name="connsiteY0" fmla="*/ 104775 h 266652"/>
                  <a:gd name="connsiteX1" fmla="*/ 0 w 666778"/>
                  <a:gd name="connsiteY1" fmla="*/ 247602 h 266652"/>
                  <a:gd name="connsiteX2" fmla="*/ 0 w 666778"/>
                  <a:gd name="connsiteY2" fmla="*/ 266652 h 266652"/>
                  <a:gd name="connsiteX3" fmla="*/ 19050 w 666778"/>
                  <a:gd name="connsiteY3" fmla="*/ 266652 h 266652"/>
                  <a:gd name="connsiteX4" fmla="*/ 647729 w 666778"/>
                  <a:gd name="connsiteY4" fmla="*/ 266652 h 266652"/>
                  <a:gd name="connsiteX5" fmla="*/ 666779 w 666778"/>
                  <a:gd name="connsiteY5" fmla="*/ 266652 h 266652"/>
                  <a:gd name="connsiteX6" fmla="*/ 666779 w 666778"/>
                  <a:gd name="connsiteY6" fmla="*/ 247602 h 266652"/>
                  <a:gd name="connsiteX7" fmla="*/ 666779 w 666778"/>
                  <a:gd name="connsiteY7" fmla="*/ 0 h 266652"/>
                  <a:gd name="connsiteX8" fmla="*/ 647729 w 666778"/>
                  <a:gd name="connsiteY8" fmla="*/ 0 h 266652"/>
                  <a:gd name="connsiteX9" fmla="*/ 647729 w 666778"/>
                  <a:gd name="connsiteY9" fmla="*/ 247602 h 266652"/>
                  <a:gd name="connsiteX10" fmla="*/ 19050 w 666778"/>
                  <a:gd name="connsiteY10" fmla="*/ 247602 h 266652"/>
                  <a:gd name="connsiteX11" fmla="*/ 19050 w 666778"/>
                  <a:gd name="connsiteY11" fmla="*/ 104775 h 266652"/>
                  <a:gd name="connsiteX12" fmla="*/ 0 w 666778"/>
                  <a:gd name="connsiteY12" fmla="*/ 104775 h 266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6778" h="266652">
                    <a:moveTo>
                      <a:pt x="0" y="104775"/>
                    </a:moveTo>
                    <a:lnTo>
                      <a:pt x="0" y="247602"/>
                    </a:lnTo>
                    <a:lnTo>
                      <a:pt x="0" y="266652"/>
                    </a:lnTo>
                    <a:lnTo>
                      <a:pt x="19050" y="266652"/>
                    </a:lnTo>
                    <a:lnTo>
                      <a:pt x="647729" y="266652"/>
                    </a:lnTo>
                    <a:lnTo>
                      <a:pt x="666779" y="266652"/>
                    </a:lnTo>
                    <a:lnTo>
                      <a:pt x="666779" y="247602"/>
                    </a:lnTo>
                    <a:lnTo>
                      <a:pt x="666779" y="0"/>
                    </a:lnTo>
                    <a:lnTo>
                      <a:pt x="647729" y="0"/>
                    </a:lnTo>
                    <a:lnTo>
                      <a:pt x="647729" y="247602"/>
                    </a:lnTo>
                    <a:lnTo>
                      <a:pt x="19050" y="247602"/>
                    </a:lnTo>
                    <a:lnTo>
                      <a:pt x="19050" y="104775"/>
                    </a:lnTo>
                    <a:lnTo>
                      <a:pt x="0" y="104775"/>
                    </a:lnTo>
                    <a:close/>
                  </a:path>
                </a:pathLst>
              </a:custGeom>
              <a:solidFill>
                <a:srgbClr val="000000"/>
              </a:solidFill>
              <a:ln w="9525" cap="flat">
                <a:noFill/>
                <a:prstDash val="solid"/>
                <a:miter/>
              </a:ln>
            </p:spPr>
            <p:txBody>
              <a:bodyPr rtlCol="0" anchor="ctr"/>
              <a:lstStyle/>
              <a:p>
                <a:endParaRPr lang="ja-JP" altLang="en-US"/>
              </a:p>
            </p:txBody>
          </p:sp>
          <p:sp>
            <p:nvSpPr>
              <p:cNvPr id="190" name="フリーフォーム: 図形 189">
                <a:extLst>
                  <a:ext uri="{FF2B5EF4-FFF2-40B4-BE49-F238E27FC236}">
                    <a16:creationId xmlns:a16="http://schemas.microsoft.com/office/drawing/2014/main" id="{FDD54820-25AF-0604-F2BF-24BF5908DC83}"/>
                  </a:ext>
                </a:extLst>
              </p:cNvPr>
              <p:cNvSpPr/>
              <p:nvPr/>
            </p:nvSpPr>
            <p:spPr>
              <a:xfrm>
                <a:off x="6509046" y="5694658"/>
                <a:ext cx="542925" cy="66846"/>
              </a:xfrm>
              <a:custGeom>
                <a:avLst/>
                <a:gdLst>
                  <a:gd name="connsiteX0" fmla="*/ 19050 w 542925"/>
                  <a:gd name="connsiteY0" fmla="*/ 38100 h 66846"/>
                  <a:gd name="connsiteX1" fmla="*/ 38100 w 542925"/>
                  <a:gd name="connsiteY1" fmla="*/ 19050 h 66846"/>
                  <a:gd name="connsiteX2" fmla="*/ 542925 w 542925"/>
                  <a:gd name="connsiteY2" fmla="*/ 19050 h 66846"/>
                  <a:gd name="connsiteX3" fmla="*/ 542925 w 542925"/>
                  <a:gd name="connsiteY3" fmla="*/ 0 h 66846"/>
                  <a:gd name="connsiteX4" fmla="*/ 38100 w 542925"/>
                  <a:gd name="connsiteY4" fmla="*/ 0 h 66846"/>
                  <a:gd name="connsiteX5" fmla="*/ 0 w 542925"/>
                  <a:gd name="connsiteY5" fmla="*/ 38100 h 66846"/>
                  <a:gd name="connsiteX6" fmla="*/ 0 w 542925"/>
                  <a:gd name="connsiteY6" fmla="*/ 66846 h 66846"/>
                  <a:gd name="connsiteX7" fmla="*/ 19050 w 542925"/>
                  <a:gd name="connsiteY7" fmla="*/ 66846 h 66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925" h="66846">
                    <a:moveTo>
                      <a:pt x="19050" y="38100"/>
                    </a:moveTo>
                    <a:cubicBezTo>
                      <a:pt x="19050" y="27579"/>
                      <a:pt x="27579" y="19050"/>
                      <a:pt x="38100" y="19050"/>
                    </a:cubicBezTo>
                    <a:lnTo>
                      <a:pt x="542925" y="19050"/>
                    </a:lnTo>
                    <a:lnTo>
                      <a:pt x="542925" y="0"/>
                    </a:lnTo>
                    <a:lnTo>
                      <a:pt x="38100" y="0"/>
                    </a:lnTo>
                    <a:cubicBezTo>
                      <a:pt x="17084" y="63"/>
                      <a:pt x="63" y="17084"/>
                      <a:pt x="0" y="38100"/>
                    </a:cubicBezTo>
                    <a:lnTo>
                      <a:pt x="0" y="66846"/>
                    </a:lnTo>
                    <a:lnTo>
                      <a:pt x="19050" y="66846"/>
                    </a:lnTo>
                    <a:close/>
                  </a:path>
                </a:pathLst>
              </a:custGeom>
              <a:solidFill>
                <a:srgbClr val="000000"/>
              </a:solidFill>
              <a:ln w="9525" cap="flat">
                <a:noFill/>
                <a:prstDash val="solid"/>
                <a:miter/>
              </a:ln>
            </p:spPr>
            <p:txBody>
              <a:bodyPr rtlCol="0" anchor="ctr"/>
              <a:lstStyle/>
              <a:p>
                <a:endParaRPr lang="ja-JP" altLang="en-US"/>
              </a:p>
            </p:txBody>
          </p:sp>
          <p:sp>
            <p:nvSpPr>
              <p:cNvPr id="191" name="フリーフォーム: 図形 190">
                <a:extLst>
                  <a:ext uri="{FF2B5EF4-FFF2-40B4-BE49-F238E27FC236}">
                    <a16:creationId xmlns:a16="http://schemas.microsoft.com/office/drawing/2014/main" id="{DB42FAE5-D11B-53FF-E33D-2555F8678A09}"/>
                  </a:ext>
                </a:extLst>
              </p:cNvPr>
              <p:cNvSpPr/>
              <p:nvPr/>
            </p:nvSpPr>
            <p:spPr>
              <a:xfrm>
                <a:off x="7128171" y="5694658"/>
                <a:ext cx="142875" cy="143046"/>
              </a:xfrm>
              <a:custGeom>
                <a:avLst/>
                <a:gdLst>
                  <a:gd name="connsiteX0" fmla="*/ 123825 w 142875"/>
                  <a:gd name="connsiteY0" fmla="*/ 38100 h 143046"/>
                  <a:gd name="connsiteX1" fmla="*/ 123825 w 142875"/>
                  <a:gd name="connsiteY1" fmla="*/ 143046 h 143046"/>
                  <a:gd name="connsiteX2" fmla="*/ 142875 w 142875"/>
                  <a:gd name="connsiteY2" fmla="*/ 143046 h 143046"/>
                  <a:gd name="connsiteX3" fmla="*/ 142875 w 142875"/>
                  <a:gd name="connsiteY3" fmla="*/ 38100 h 143046"/>
                  <a:gd name="connsiteX4" fmla="*/ 104775 w 142875"/>
                  <a:gd name="connsiteY4" fmla="*/ 0 h 143046"/>
                  <a:gd name="connsiteX5" fmla="*/ 0 w 142875"/>
                  <a:gd name="connsiteY5" fmla="*/ 0 h 143046"/>
                  <a:gd name="connsiteX6" fmla="*/ 0 w 142875"/>
                  <a:gd name="connsiteY6" fmla="*/ 19050 h 143046"/>
                  <a:gd name="connsiteX7" fmla="*/ 104775 w 142875"/>
                  <a:gd name="connsiteY7" fmla="*/ 19050 h 143046"/>
                  <a:gd name="connsiteX8" fmla="*/ 123825 w 142875"/>
                  <a:gd name="connsiteY8" fmla="*/ 38100 h 143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 h="143046">
                    <a:moveTo>
                      <a:pt x="123825" y="38100"/>
                    </a:moveTo>
                    <a:lnTo>
                      <a:pt x="123825" y="143046"/>
                    </a:lnTo>
                    <a:lnTo>
                      <a:pt x="142875" y="143046"/>
                    </a:lnTo>
                    <a:lnTo>
                      <a:pt x="142875" y="38100"/>
                    </a:lnTo>
                    <a:cubicBezTo>
                      <a:pt x="142812" y="17084"/>
                      <a:pt x="125791" y="63"/>
                      <a:pt x="104775" y="0"/>
                    </a:cubicBezTo>
                    <a:lnTo>
                      <a:pt x="0" y="0"/>
                    </a:lnTo>
                    <a:lnTo>
                      <a:pt x="0" y="19050"/>
                    </a:lnTo>
                    <a:lnTo>
                      <a:pt x="104775" y="19050"/>
                    </a:lnTo>
                    <a:cubicBezTo>
                      <a:pt x="115296" y="19050"/>
                      <a:pt x="123825" y="27579"/>
                      <a:pt x="123825" y="38100"/>
                    </a:cubicBezTo>
                    <a:close/>
                  </a:path>
                </a:pathLst>
              </a:custGeom>
              <a:solidFill>
                <a:srgbClr val="000000"/>
              </a:solidFill>
              <a:ln w="9525" cap="flat">
                <a:noFill/>
                <a:prstDash val="solid"/>
                <a:miter/>
              </a:ln>
            </p:spPr>
            <p:txBody>
              <a:bodyPr rtlCol="0" anchor="ctr"/>
              <a:lstStyle/>
              <a:p>
                <a:endParaRPr lang="ja-JP" altLang="en-US"/>
              </a:p>
            </p:txBody>
          </p:sp>
          <p:sp>
            <p:nvSpPr>
              <p:cNvPr id="192" name="フリーフォーム: 図形 191">
                <a:extLst>
                  <a:ext uri="{FF2B5EF4-FFF2-40B4-BE49-F238E27FC236}">
                    <a16:creationId xmlns:a16="http://schemas.microsoft.com/office/drawing/2014/main" id="{DA9537FE-7F3D-27D4-EEAB-820122938D54}"/>
                  </a:ext>
                </a:extLst>
              </p:cNvPr>
              <p:cNvSpPr/>
              <p:nvPr/>
            </p:nvSpPr>
            <p:spPr>
              <a:xfrm>
                <a:off x="6509046" y="5913905"/>
                <a:ext cx="762000" cy="428625"/>
              </a:xfrm>
              <a:custGeom>
                <a:avLst/>
                <a:gdLst>
                  <a:gd name="connsiteX0" fmla="*/ 742950 w 762000"/>
                  <a:gd name="connsiteY0" fmla="*/ 276225 h 428625"/>
                  <a:gd name="connsiteX1" fmla="*/ 723900 w 762000"/>
                  <a:gd name="connsiteY1" fmla="*/ 295275 h 428625"/>
                  <a:gd name="connsiteX2" fmla="*/ 38100 w 762000"/>
                  <a:gd name="connsiteY2" fmla="*/ 295275 h 428625"/>
                  <a:gd name="connsiteX3" fmla="*/ 19050 w 762000"/>
                  <a:gd name="connsiteY3" fmla="*/ 276225 h 428625"/>
                  <a:gd name="connsiteX4" fmla="*/ 19050 w 762000"/>
                  <a:gd name="connsiteY4" fmla="*/ 104775 h 428625"/>
                  <a:gd name="connsiteX5" fmla="*/ 0 w 762000"/>
                  <a:gd name="connsiteY5" fmla="*/ 104775 h 428625"/>
                  <a:gd name="connsiteX6" fmla="*/ 0 w 762000"/>
                  <a:gd name="connsiteY6" fmla="*/ 276225 h 428625"/>
                  <a:gd name="connsiteX7" fmla="*/ 38100 w 762000"/>
                  <a:gd name="connsiteY7" fmla="*/ 314325 h 428625"/>
                  <a:gd name="connsiteX8" fmla="*/ 314325 w 762000"/>
                  <a:gd name="connsiteY8" fmla="*/ 314325 h 428625"/>
                  <a:gd name="connsiteX9" fmla="*/ 314325 w 762000"/>
                  <a:gd name="connsiteY9" fmla="*/ 409575 h 428625"/>
                  <a:gd name="connsiteX10" fmla="*/ 209550 w 762000"/>
                  <a:gd name="connsiteY10" fmla="*/ 409575 h 428625"/>
                  <a:gd name="connsiteX11" fmla="*/ 209550 w 762000"/>
                  <a:gd name="connsiteY11" fmla="*/ 428625 h 428625"/>
                  <a:gd name="connsiteX12" fmla="*/ 552450 w 762000"/>
                  <a:gd name="connsiteY12" fmla="*/ 428625 h 428625"/>
                  <a:gd name="connsiteX13" fmla="*/ 552450 w 762000"/>
                  <a:gd name="connsiteY13" fmla="*/ 409575 h 428625"/>
                  <a:gd name="connsiteX14" fmla="*/ 447675 w 762000"/>
                  <a:gd name="connsiteY14" fmla="*/ 409575 h 428625"/>
                  <a:gd name="connsiteX15" fmla="*/ 447675 w 762000"/>
                  <a:gd name="connsiteY15" fmla="*/ 314325 h 428625"/>
                  <a:gd name="connsiteX16" fmla="*/ 723900 w 762000"/>
                  <a:gd name="connsiteY16" fmla="*/ 314325 h 428625"/>
                  <a:gd name="connsiteX17" fmla="*/ 762000 w 762000"/>
                  <a:gd name="connsiteY17" fmla="*/ 276225 h 428625"/>
                  <a:gd name="connsiteX18" fmla="*/ 762000 w 762000"/>
                  <a:gd name="connsiteY18" fmla="*/ 0 h 428625"/>
                  <a:gd name="connsiteX19" fmla="*/ 742950 w 762000"/>
                  <a:gd name="connsiteY19" fmla="*/ 0 h 428625"/>
                  <a:gd name="connsiteX20" fmla="*/ 428625 w 762000"/>
                  <a:gd name="connsiteY20" fmla="*/ 409575 h 428625"/>
                  <a:gd name="connsiteX21" fmla="*/ 333375 w 762000"/>
                  <a:gd name="connsiteY21" fmla="*/ 409575 h 428625"/>
                  <a:gd name="connsiteX22" fmla="*/ 333375 w 762000"/>
                  <a:gd name="connsiteY22" fmla="*/ 314325 h 428625"/>
                  <a:gd name="connsiteX23" fmla="*/ 428625 w 762000"/>
                  <a:gd name="connsiteY23" fmla="*/ 314325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428625">
                    <a:moveTo>
                      <a:pt x="742950" y="276225"/>
                    </a:moveTo>
                    <a:cubicBezTo>
                      <a:pt x="742950" y="286746"/>
                      <a:pt x="734421" y="295275"/>
                      <a:pt x="723900" y="295275"/>
                    </a:cubicBezTo>
                    <a:lnTo>
                      <a:pt x="38100" y="295275"/>
                    </a:lnTo>
                    <a:cubicBezTo>
                      <a:pt x="27579" y="295275"/>
                      <a:pt x="19050" y="286746"/>
                      <a:pt x="19050" y="276225"/>
                    </a:cubicBezTo>
                    <a:lnTo>
                      <a:pt x="19050" y="104775"/>
                    </a:lnTo>
                    <a:lnTo>
                      <a:pt x="0" y="104775"/>
                    </a:lnTo>
                    <a:lnTo>
                      <a:pt x="0" y="276225"/>
                    </a:lnTo>
                    <a:cubicBezTo>
                      <a:pt x="68" y="297239"/>
                      <a:pt x="17086" y="314257"/>
                      <a:pt x="38100" y="314325"/>
                    </a:cubicBezTo>
                    <a:lnTo>
                      <a:pt x="314325" y="314325"/>
                    </a:lnTo>
                    <a:lnTo>
                      <a:pt x="314325" y="409575"/>
                    </a:lnTo>
                    <a:lnTo>
                      <a:pt x="209550" y="409575"/>
                    </a:lnTo>
                    <a:lnTo>
                      <a:pt x="209550" y="428625"/>
                    </a:lnTo>
                    <a:lnTo>
                      <a:pt x="552450" y="428625"/>
                    </a:lnTo>
                    <a:lnTo>
                      <a:pt x="552450" y="409575"/>
                    </a:lnTo>
                    <a:lnTo>
                      <a:pt x="447675" y="409575"/>
                    </a:lnTo>
                    <a:lnTo>
                      <a:pt x="447675" y="314325"/>
                    </a:lnTo>
                    <a:lnTo>
                      <a:pt x="723900" y="314325"/>
                    </a:lnTo>
                    <a:cubicBezTo>
                      <a:pt x="744914" y="314257"/>
                      <a:pt x="761932" y="297239"/>
                      <a:pt x="762000" y="276225"/>
                    </a:cubicBezTo>
                    <a:lnTo>
                      <a:pt x="762000" y="0"/>
                    </a:lnTo>
                    <a:lnTo>
                      <a:pt x="742950" y="0"/>
                    </a:lnTo>
                    <a:close/>
                    <a:moveTo>
                      <a:pt x="428625" y="409575"/>
                    </a:moveTo>
                    <a:lnTo>
                      <a:pt x="333375" y="409575"/>
                    </a:lnTo>
                    <a:lnTo>
                      <a:pt x="333375" y="314325"/>
                    </a:lnTo>
                    <a:lnTo>
                      <a:pt x="428625" y="314325"/>
                    </a:lnTo>
                    <a:close/>
                  </a:path>
                </a:pathLst>
              </a:custGeom>
              <a:solidFill>
                <a:srgbClr val="000000"/>
              </a:solidFill>
              <a:ln w="9525" cap="flat">
                <a:noFill/>
                <a:prstDash val="solid"/>
                <a:miter/>
              </a:ln>
            </p:spPr>
            <p:txBody>
              <a:bodyPr rtlCol="0" anchor="ctr"/>
              <a:lstStyle/>
              <a:p>
                <a:endParaRPr lang="ja-JP" altLang="en-US"/>
              </a:p>
            </p:txBody>
          </p:sp>
          <p:cxnSp>
            <p:nvCxnSpPr>
              <p:cNvPr id="193" name="直線コネクタ 192">
                <a:extLst>
                  <a:ext uri="{FF2B5EF4-FFF2-40B4-BE49-F238E27FC236}">
                    <a16:creationId xmlns:a16="http://schemas.microsoft.com/office/drawing/2014/main" id="{8B1B4F68-703F-94AB-765F-164F1766921A}"/>
                  </a:ext>
                </a:extLst>
              </p:cNvPr>
              <p:cNvCxnSpPr>
                <a:cxnSpLocks/>
              </p:cNvCxnSpPr>
              <p:nvPr/>
            </p:nvCxnSpPr>
            <p:spPr>
              <a:xfrm flipV="1">
                <a:off x="6564922" y="5747055"/>
                <a:ext cx="0" cy="276387"/>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94" name="直線コネクタ 193">
                <a:extLst>
                  <a:ext uri="{FF2B5EF4-FFF2-40B4-BE49-F238E27FC236}">
                    <a16:creationId xmlns:a16="http://schemas.microsoft.com/office/drawing/2014/main" id="{EF3C0877-C36D-2E0D-8392-7B0DA494D333}"/>
                  </a:ext>
                </a:extLst>
              </p:cNvPr>
              <p:cNvCxnSpPr>
                <a:cxnSpLocks/>
              </p:cNvCxnSpPr>
              <p:nvPr/>
            </p:nvCxnSpPr>
            <p:spPr>
              <a:xfrm flipV="1">
                <a:off x="7213461" y="5798344"/>
                <a:ext cx="0" cy="148898"/>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95" name="直線コネクタ 194">
                <a:extLst>
                  <a:ext uri="{FF2B5EF4-FFF2-40B4-BE49-F238E27FC236}">
                    <a16:creationId xmlns:a16="http://schemas.microsoft.com/office/drawing/2014/main" id="{A0EE06CE-47EC-1F3D-010B-F127EC8892FF}"/>
                  </a:ext>
                </a:extLst>
              </p:cNvPr>
              <p:cNvCxnSpPr>
                <a:cxnSpLocks/>
              </p:cNvCxnSpPr>
              <p:nvPr/>
            </p:nvCxnSpPr>
            <p:spPr>
              <a:xfrm flipV="1">
                <a:off x="7261262" y="5798344"/>
                <a:ext cx="0" cy="148898"/>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96" name="直線コネクタ 195">
                <a:extLst>
                  <a:ext uri="{FF2B5EF4-FFF2-40B4-BE49-F238E27FC236}">
                    <a16:creationId xmlns:a16="http://schemas.microsoft.com/office/drawing/2014/main" id="{D52AC9CC-27CD-BB76-DEFA-94C1C885725D}"/>
                  </a:ext>
                </a:extLst>
              </p:cNvPr>
              <p:cNvCxnSpPr>
                <a:cxnSpLocks/>
              </p:cNvCxnSpPr>
              <p:nvPr/>
            </p:nvCxnSpPr>
            <p:spPr>
              <a:xfrm flipV="1">
                <a:off x="6517020" y="5737237"/>
                <a:ext cx="0" cy="290160"/>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97" name="直線コネクタ 196">
                <a:extLst>
                  <a:ext uri="{FF2B5EF4-FFF2-40B4-BE49-F238E27FC236}">
                    <a16:creationId xmlns:a16="http://schemas.microsoft.com/office/drawing/2014/main" id="{E565ABB3-7E68-EF9C-CF6A-1EC1C540813B}"/>
                  </a:ext>
                </a:extLst>
              </p:cNvPr>
              <p:cNvCxnSpPr>
                <a:cxnSpLocks/>
              </p:cNvCxnSpPr>
              <p:nvPr/>
            </p:nvCxnSpPr>
            <p:spPr>
              <a:xfrm>
                <a:off x="7037877" y="5703622"/>
                <a:ext cx="107341" cy="0"/>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ECA7F566-415C-66E9-6819-1B4518C00A9E}"/>
                  </a:ext>
                </a:extLst>
              </p:cNvPr>
              <p:cNvCxnSpPr>
                <a:cxnSpLocks/>
              </p:cNvCxnSpPr>
              <p:nvPr/>
            </p:nvCxnSpPr>
            <p:spPr>
              <a:xfrm>
                <a:off x="7037877" y="5751523"/>
                <a:ext cx="107341" cy="0"/>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sp>
          <p:nvSpPr>
            <p:cNvPr id="185" name="テキスト ボックス 184">
              <a:extLst>
                <a:ext uri="{FF2B5EF4-FFF2-40B4-BE49-F238E27FC236}">
                  <a16:creationId xmlns:a16="http://schemas.microsoft.com/office/drawing/2014/main" id="{993C1C99-CF8A-D7FC-665E-52F5ED5BAE35}"/>
                </a:ext>
              </a:extLst>
            </p:cNvPr>
            <p:cNvSpPr txBox="1"/>
            <p:nvPr/>
          </p:nvSpPr>
          <p:spPr>
            <a:xfrm>
              <a:off x="6419284" y="6064344"/>
              <a:ext cx="712054" cy="246221"/>
            </a:xfrm>
            <a:prstGeom prst="rect">
              <a:avLst/>
            </a:prstGeom>
            <a:noFill/>
          </p:spPr>
          <p:txBody>
            <a:bodyPr wrap="none" rtlCol="0">
              <a:spAutoFit/>
            </a:bodyPr>
            <a:lstStyle/>
            <a:p>
              <a:pPr algn="ctr"/>
              <a:r>
                <a:rPr kumimoji="1" lang="en-US" altLang="ja-JP" sz="1000"/>
                <a:t>Backend</a:t>
              </a:r>
              <a:endParaRPr kumimoji="1" lang="ja-JP" altLang="en-US" sz="1000"/>
            </a:p>
          </p:txBody>
        </p:sp>
      </p:grpSp>
      <p:grpSp>
        <p:nvGrpSpPr>
          <p:cNvPr id="200" name="グループ化 199">
            <a:extLst>
              <a:ext uri="{FF2B5EF4-FFF2-40B4-BE49-F238E27FC236}">
                <a16:creationId xmlns:a16="http://schemas.microsoft.com/office/drawing/2014/main" id="{B751E1CC-D78F-6AF3-5437-CBCC2ADB13FC}"/>
              </a:ext>
            </a:extLst>
          </p:cNvPr>
          <p:cNvGrpSpPr/>
          <p:nvPr/>
        </p:nvGrpSpPr>
        <p:grpSpPr>
          <a:xfrm>
            <a:off x="6627534" y="4356291"/>
            <a:ext cx="745718" cy="760748"/>
            <a:chOff x="5304027" y="5549817"/>
            <a:chExt cx="745718" cy="760748"/>
          </a:xfrm>
        </p:grpSpPr>
        <p:pic>
          <p:nvPicPr>
            <p:cNvPr id="201" name="グラフィックス 200" descr="UI UX 枠線">
              <a:extLst>
                <a:ext uri="{FF2B5EF4-FFF2-40B4-BE49-F238E27FC236}">
                  <a16:creationId xmlns:a16="http://schemas.microsoft.com/office/drawing/2014/main" id="{3CD6B4FD-023B-D9AA-5586-BB9BEC602B5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58984" y="5549817"/>
              <a:ext cx="652487" cy="652487"/>
            </a:xfrm>
            <a:prstGeom prst="rect">
              <a:avLst/>
            </a:prstGeom>
          </p:spPr>
        </p:pic>
        <p:sp>
          <p:nvSpPr>
            <p:cNvPr id="202" name="テキスト ボックス 201">
              <a:extLst>
                <a:ext uri="{FF2B5EF4-FFF2-40B4-BE49-F238E27FC236}">
                  <a16:creationId xmlns:a16="http://schemas.microsoft.com/office/drawing/2014/main" id="{B363E8A2-886C-D143-DD79-FBD4C7B5BAA0}"/>
                </a:ext>
              </a:extLst>
            </p:cNvPr>
            <p:cNvSpPr txBox="1"/>
            <p:nvPr/>
          </p:nvSpPr>
          <p:spPr>
            <a:xfrm>
              <a:off x="5304027" y="6064344"/>
              <a:ext cx="745718" cy="246221"/>
            </a:xfrm>
            <a:prstGeom prst="rect">
              <a:avLst/>
            </a:prstGeom>
            <a:noFill/>
          </p:spPr>
          <p:txBody>
            <a:bodyPr wrap="none" rtlCol="0">
              <a:spAutoFit/>
            </a:bodyPr>
            <a:lstStyle/>
            <a:p>
              <a:pPr algn="ctr"/>
              <a:r>
                <a:rPr kumimoji="1" lang="en-US" altLang="ja-JP" sz="1000"/>
                <a:t>Frontend</a:t>
              </a:r>
              <a:endParaRPr kumimoji="1" lang="ja-JP" altLang="en-US" sz="1000"/>
            </a:p>
          </p:txBody>
        </p:sp>
      </p:grpSp>
      <p:grpSp>
        <p:nvGrpSpPr>
          <p:cNvPr id="213" name="グループ化 212">
            <a:extLst>
              <a:ext uri="{FF2B5EF4-FFF2-40B4-BE49-F238E27FC236}">
                <a16:creationId xmlns:a16="http://schemas.microsoft.com/office/drawing/2014/main" id="{B68475FC-F552-9EC9-7D2F-924B9DCD554D}"/>
              </a:ext>
            </a:extLst>
          </p:cNvPr>
          <p:cNvGrpSpPr/>
          <p:nvPr/>
        </p:nvGrpSpPr>
        <p:grpSpPr>
          <a:xfrm>
            <a:off x="7592749" y="4536685"/>
            <a:ext cx="557931" cy="432397"/>
            <a:chOff x="7592749" y="4536685"/>
            <a:chExt cx="627211" cy="486089"/>
          </a:xfrm>
        </p:grpSpPr>
        <p:grpSp>
          <p:nvGrpSpPr>
            <p:cNvPr id="55" name="グラフィックス 26" descr="ブラウザー ウィンドウ 枠線">
              <a:extLst>
                <a:ext uri="{FF2B5EF4-FFF2-40B4-BE49-F238E27FC236}">
                  <a16:creationId xmlns:a16="http://schemas.microsoft.com/office/drawing/2014/main" id="{8F52A93B-A53B-9628-E103-0B576B80B84B}"/>
                </a:ext>
              </a:extLst>
            </p:cNvPr>
            <p:cNvGrpSpPr/>
            <p:nvPr/>
          </p:nvGrpSpPr>
          <p:grpSpPr>
            <a:xfrm>
              <a:off x="7592749" y="4536685"/>
              <a:ext cx="627211" cy="486089"/>
              <a:chOff x="3552824" y="4491037"/>
              <a:chExt cx="762000" cy="590550"/>
            </a:xfrm>
            <a:solidFill>
              <a:srgbClr val="000000"/>
            </a:solidFill>
          </p:grpSpPr>
          <p:sp>
            <p:nvSpPr>
              <p:cNvPr id="63" name="フリーフォーム: 図形 62">
                <a:extLst>
                  <a:ext uri="{FF2B5EF4-FFF2-40B4-BE49-F238E27FC236}">
                    <a16:creationId xmlns:a16="http://schemas.microsoft.com/office/drawing/2014/main" id="{A22BD21A-BFCE-710A-46C9-DFA8F408C886}"/>
                  </a:ext>
                </a:extLst>
              </p:cNvPr>
              <p:cNvSpPr/>
              <p:nvPr/>
            </p:nvSpPr>
            <p:spPr>
              <a:xfrm>
                <a:off x="3552824" y="4491037"/>
                <a:ext cx="762000" cy="590550"/>
              </a:xfrm>
              <a:custGeom>
                <a:avLst/>
                <a:gdLst>
                  <a:gd name="connsiteX0" fmla="*/ 0 w 762000"/>
                  <a:gd name="connsiteY0" fmla="*/ 0 h 590550"/>
                  <a:gd name="connsiteX1" fmla="*/ 0 w 762000"/>
                  <a:gd name="connsiteY1" fmla="*/ 590550 h 590550"/>
                  <a:gd name="connsiteX2" fmla="*/ 762000 w 762000"/>
                  <a:gd name="connsiteY2" fmla="*/ 590550 h 590550"/>
                  <a:gd name="connsiteX3" fmla="*/ 762000 w 762000"/>
                  <a:gd name="connsiteY3" fmla="*/ 0 h 590550"/>
                  <a:gd name="connsiteX4" fmla="*/ 742950 w 762000"/>
                  <a:gd name="connsiteY4" fmla="*/ 19050 h 590550"/>
                  <a:gd name="connsiteX5" fmla="*/ 742950 w 762000"/>
                  <a:gd name="connsiteY5" fmla="*/ 142875 h 590550"/>
                  <a:gd name="connsiteX6" fmla="*/ 19050 w 762000"/>
                  <a:gd name="connsiteY6" fmla="*/ 142875 h 590550"/>
                  <a:gd name="connsiteX7" fmla="*/ 19050 w 762000"/>
                  <a:gd name="connsiteY7" fmla="*/ 19050 h 590550"/>
                  <a:gd name="connsiteX8" fmla="*/ 19050 w 762000"/>
                  <a:gd name="connsiteY8" fmla="*/ 571500 h 590550"/>
                  <a:gd name="connsiteX9" fmla="*/ 19050 w 762000"/>
                  <a:gd name="connsiteY9" fmla="*/ 161925 h 590550"/>
                  <a:gd name="connsiteX10" fmla="*/ 742950 w 762000"/>
                  <a:gd name="connsiteY10" fmla="*/ 161925 h 590550"/>
                  <a:gd name="connsiteX11" fmla="*/ 742950 w 762000"/>
                  <a:gd name="connsiteY11" fmla="*/ 571500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0" h="590550">
                    <a:moveTo>
                      <a:pt x="0" y="0"/>
                    </a:moveTo>
                    <a:lnTo>
                      <a:pt x="0" y="590550"/>
                    </a:lnTo>
                    <a:lnTo>
                      <a:pt x="762000" y="590550"/>
                    </a:lnTo>
                    <a:lnTo>
                      <a:pt x="762000" y="0"/>
                    </a:lnTo>
                    <a:close/>
                    <a:moveTo>
                      <a:pt x="742950" y="19050"/>
                    </a:moveTo>
                    <a:lnTo>
                      <a:pt x="742950" y="142875"/>
                    </a:lnTo>
                    <a:lnTo>
                      <a:pt x="19050" y="142875"/>
                    </a:lnTo>
                    <a:lnTo>
                      <a:pt x="19050" y="19050"/>
                    </a:lnTo>
                    <a:close/>
                    <a:moveTo>
                      <a:pt x="19050" y="571500"/>
                    </a:moveTo>
                    <a:lnTo>
                      <a:pt x="19050" y="161925"/>
                    </a:lnTo>
                    <a:lnTo>
                      <a:pt x="742950" y="161925"/>
                    </a:lnTo>
                    <a:lnTo>
                      <a:pt x="742950" y="571500"/>
                    </a:lnTo>
                    <a:close/>
                  </a:path>
                </a:pathLst>
              </a:custGeom>
              <a:solidFill>
                <a:srgbClr val="000000"/>
              </a:solidFill>
              <a:ln w="9525" cap="flat">
                <a:noFill/>
                <a:prstDash val="solid"/>
                <a:miter/>
              </a:ln>
            </p:spPr>
            <p:txBody>
              <a:bodyPr rtlCol="0" anchor="ctr"/>
              <a:lstStyle/>
              <a:p>
                <a:endParaRPr lang="ja-JP" altLang="en-US" sz="1050"/>
              </a:p>
            </p:txBody>
          </p:sp>
          <p:sp>
            <p:nvSpPr>
              <p:cNvPr id="64" name="フリーフォーム: 図形 63">
                <a:extLst>
                  <a:ext uri="{FF2B5EF4-FFF2-40B4-BE49-F238E27FC236}">
                    <a16:creationId xmlns:a16="http://schemas.microsoft.com/office/drawing/2014/main" id="{C0ECC6F8-08C5-9E75-4F0A-64CBED770A98}"/>
                  </a:ext>
                </a:extLst>
              </p:cNvPr>
              <p:cNvSpPr/>
              <p:nvPr/>
            </p:nvSpPr>
            <p:spPr>
              <a:xfrm>
                <a:off x="4057649" y="45481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rgbClr val="000000"/>
              </a:solidFill>
              <a:ln w="9525" cap="flat">
                <a:noFill/>
                <a:prstDash val="solid"/>
                <a:miter/>
              </a:ln>
            </p:spPr>
            <p:txBody>
              <a:bodyPr rtlCol="0" anchor="ctr"/>
              <a:lstStyle/>
              <a:p>
                <a:endParaRPr lang="ja-JP" altLang="en-US" sz="1050"/>
              </a:p>
            </p:txBody>
          </p:sp>
          <p:sp>
            <p:nvSpPr>
              <p:cNvPr id="65" name="フリーフォーム: 図形 64">
                <a:extLst>
                  <a:ext uri="{FF2B5EF4-FFF2-40B4-BE49-F238E27FC236}">
                    <a16:creationId xmlns:a16="http://schemas.microsoft.com/office/drawing/2014/main" id="{EFC2C9AF-2A1D-A534-C8B5-30609FFEA4E0}"/>
                  </a:ext>
                </a:extLst>
              </p:cNvPr>
              <p:cNvSpPr/>
              <p:nvPr/>
            </p:nvSpPr>
            <p:spPr>
              <a:xfrm>
                <a:off x="4124324" y="45481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rgbClr val="000000"/>
              </a:solidFill>
              <a:ln w="9525" cap="flat">
                <a:noFill/>
                <a:prstDash val="solid"/>
                <a:miter/>
              </a:ln>
            </p:spPr>
            <p:txBody>
              <a:bodyPr rtlCol="0" anchor="ctr"/>
              <a:lstStyle/>
              <a:p>
                <a:endParaRPr lang="ja-JP" altLang="en-US" sz="1050"/>
              </a:p>
            </p:txBody>
          </p:sp>
          <p:sp>
            <p:nvSpPr>
              <p:cNvPr id="66" name="フリーフォーム: 図形 65">
                <a:extLst>
                  <a:ext uri="{FF2B5EF4-FFF2-40B4-BE49-F238E27FC236}">
                    <a16:creationId xmlns:a16="http://schemas.microsoft.com/office/drawing/2014/main" id="{B72FEFB3-E973-01C9-07E1-C7A4F88D043C}"/>
                  </a:ext>
                </a:extLst>
              </p:cNvPr>
              <p:cNvSpPr/>
              <p:nvPr/>
            </p:nvSpPr>
            <p:spPr>
              <a:xfrm>
                <a:off x="4190999" y="45481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rgbClr val="000000"/>
              </a:solidFill>
              <a:ln w="9525" cap="flat">
                <a:noFill/>
                <a:prstDash val="solid"/>
                <a:miter/>
              </a:ln>
            </p:spPr>
            <p:txBody>
              <a:bodyPr rtlCol="0" anchor="ctr"/>
              <a:lstStyle/>
              <a:p>
                <a:endParaRPr lang="ja-JP" altLang="en-US" sz="1050"/>
              </a:p>
            </p:txBody>
          </p:sp>
        </p:grpSp>
        <p:sp>
          <p:nvSpPr>
            <p:cNvPr id="60" name="テキスト ボックス 59">
              <a:extLst>
                <a:ext uri="{FF2B5EF4-FFF2-40B4-BE49-F238E27FC236}">
                  <a16:creationId xmlns:a16="http://schemas.microsoft.com/office/drawing/2014/main" id="{90CD9768-9122-4E83-EC99-C4B9B8633960}"/>
                </a:ext>
              </a:extLst>
            </p:cNvPr>
            <p:cNvSpPr txBox="1"/>
            <p:nvPr/>
          </p:nvSpPr>
          <p:spPr>
            <a:xfrm>
              <a:off x="7650872" y="4702168"/>
              <a:ext cx="494045" cy="215444"/>
            </a:xfrm>
            <a:prstGeom prst="rect">
              <a:avLst/>
            </a:prstGeom>
            <a:noFill/>
          </p:spPr>
          <p:txBody>
            <a:bodyPr wrap="none" rtlCol="0">
              <a:spAutoFit/>
            </a:bodyPr>
            <a:lstStyle/>
            <a:p>
              <a:pPr algn="ctr"/>
              <a:r>
                <a:rPr kumimoji="1" lang="ja-JP" altLang="en-US" sz="800"/>
                <a:t>ブラウザ</a:t>
              </a:r>
            </a:p>
          </p:txBody>
        </p:sp>
        <p:sp>
          <p:nvSpPr>
            <p:cNvPr id="96" name="楕円 95">
              <a:extLst>
                <a:ext uri="{FF2B5EF4-FFF2-40B4-BE49-F238E27FC236}">
                  <a16:creationId xmlns:a16="http://schemas.microsoft.com/office/drawing/2014/main" id="{A970EBF2-2638-9432-39D7-A203CCE417C9}"/>
                </a:ext>
              </a:extLst>
            </p:cNvPr>
            <p:cNvSpPr/>
            <p:nvPr/>
          </p:nvSpPr>
          <p:spPr>
            <a:xfrm>
              <a:off x="8127791" y="4779730"/>
              <a:ext cx="68210" cy="68210"/>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207" name="楕円 206">
              <a:extLst>
                <a:ext uri="{FF2B5EF4-FFF2-40B4-BE49-F238E27FC236}">
                  <a16:creationId xmlns:a16="http://schemas.microsoft.com/office/drawing/2014/main" id="{113E2142-076E-9320-9707-00A9977CBC7E}"/>
                </a:ext>
              </a:extLst>
            </p:cNvPr>
            <p:cNvSpPr/>
            <p:nvPr/>
          </p:nvSpPr>
          <p:spPr>
            <a:xfrm>
              <a:off x="7868085" y="4546129"/>
              <a:ext cx="68210" cy="68210"/>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grpSp>
      <p:cxnSp>
        <p:nvCxnSpPr>
          <p:cNvPr id="215" name="コネクタ: カギ線 214">
            <a:extLst>
              <a:ext uri="{FF2B5EF4-FFF2-40B4-BE49-F238E27FC236}">
                <a16:creationId xmlns:a16="http://schemas.microsoft.com/office/drawing/2014/main" id="{7DDD254E-B614-9BCF-45AF-9208ED3759D3}"/>
              </a:ext>
            </a:extLst>
          </p:cNvPr>
          <p:cNvCxnSpPr>
            <a:cxnSpLocks/>
            <a:endCxn id="123" idx="3"/>
          </p:cNvCxnSpPr>
          <p:nvPr/>
        </p:nvCxnSpPr>
        <p:spPr>
          <a:xfrm rot="10800000" flipV="1">
            <a:off x="3906752" y="3578019"/>
            <a:ext cx="294426" cy="2608"/>
          </a:xfrm>
          <a:prstGeom prst="bentConnector3">
            <a:avLst>
              <a:gd name="adj1" fmla="val 50000"/>
            </a:avLst>
          </a:prstGeom>
          <a:ln w="28575">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0" name="コネクタ: カギ線 219">
            <a:extLst>
              <a:ext uri="{FF2B5EF4-FFF2-40B4-BE49-F238E27FC236}">
                <a16:creationId xmlns:a16="http://schemas.microsoft.com/office/drawing/2014/main" id="{99015236-36D0-E14A-6AD1-62DE3165D9AF}"/>
              </a:ext>
            </a:extLst>
          </p:cNvPr>
          <p:cNvCxnSpPr>
            <a:cxnSpLocks/>
            <a:endCxn id="181" idx="3"/>
          </p:cNvCxnSpPr>
          <p:nvPr/>
        </p:nvCxnSpPr>
        <p:spPr>
          <a:xfrm rot="10800000">
            <a:off x="7350218" y="3580628"/>
            <a:ext cx="303894" cy="1"/>
          </a:xfrm>
          <a:prstGeom prst="bentConnector3">
            <a:avLst>
              <a:gd name="adj1" fmla="val 50000"/>
            </a:avLst>
          </a:prstGeom>
          <a:ln w="28575">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24" name="グループ化 223">
            <a:extLst>
              <a:ext uri="{FF2B5EF4-FFF2-40B4-BE49-F238E27FC236}">
                <a16:creationId xmlns:a16="http://schemas.microsoft.com/office/drawing/2014/main" id="{C7CEC674-C1D5-8A7C-0E91-E70D77E1C4E2}"/>
              </a:ext>
            </a:extLst>
          </p:cNvPr>
          <p:cNvGrpSpPr/>
          <p:nvPr/>
        </p:nvGrpSpPr>
        <p:grpSpPr>
          <a:xfrm>
            <a:off x="10014043" y="4396311"/>
            <a:ext cx="745718" cy="760748"/>
            <a:chOff x="5304027" y="5549817"/>
            <a:chExt cx="745718" cy="760748"/>
          </a:xfrm>
        </p:grpSpPr>
        <p:pic>
          <p:nvPicPr>
            <p:cNvPr id="225" name="グラフィックス 224" descr="UI UX 枠線">
              <a:extLst>
                <a:ext uri="{FF2B5EF4-FFF2-40B4-BE49-F238E27FC236}">
                  <a16:creationId xmlns:a16="http://schemas.microsoft.com/office/drawing/2014/main" id="{3F823E3C-9FAE-19B5-903C-7A6F0894B47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58984" y="5549817"/>
              <a:ext cx="652487" cy="652487"/>
            </a:xfrm>
            <a:prstGeom prst="rect">
              <a:avLst/>
            </a:prstGeom>
          </p:spPr>
        </p:pic>
        <p:sp>
          <p:nvSpPr>
            <p:cNvPr id="226" name="テキスト ボックス 225">
              <a:extLst>
                <a:ext uri="{FF2B5EF4-FFF2-40B4-BE49-F238E27FC236}">
                  <a16:creationId xmlns:a16="http://schemas.microsoft.com/office/drawing/2014/main" id="{EEC47E97-8B9B-43C0-5323-67269F43EA63}"/>
                </a:ext>
              </a:extLst>
            </p:cNvPr>
            <p:cNvSpPr txBox="1"/>
            <p:nvPr/>
          </p:nvSpPr>
          <p:spPr>
            <a:xfrm>
              <a:off x="5304027" y="6064344"/>
              <a:ext cx="745718" cy="246221"/>
            </a:xfrm>
            <a:prstGeom prst="rect">
              <a:avLst/>
            </a:prstGeom>
            <a:noFill/>
          </p:spPr>
          <p:txBody>
            <a:bodyPr wrap="none" rtlCol="0">
              <a:spAutoFit/>
            </a:bodyPr>
            <a:lstStyle/>
            <a:p>
              <a:pPr algn="ctr"/>
              <a:r>
                <a:rPr kumimoji="1" lang="en-US" altLang="ja-JP" sz="1000"/>
                <a:t>Frontend</a:t>
              </a:r>
              <a:endParaRPr kumimoji="1" lang="ja-JP" altLang="en-US" sz="1000"/>
            </a:p>
          </p:txBody>
        </p:sp>
      </p:grpSp>
      <p:grpSp>
        <p:nvGrpSpPr>
          <p:cNvPr id="227" name="グループ化 226">
            <a:extLst>
              <a:ext uri="{FF2B5EF4-FFF2-40B4-BE49-F238E27FC236}">
                <a16:creationId xmlns:a16="http://schemas.microsoft.com/office/drawing/2014/main" id="{82716FA2-71C3-CCA6-A2BB-785CD9829572}"/>
              </a:ext>
            </a:extLst>
          </p:cNvPr>
          <p:cNvGrpSpPr/>
          <p:nvPr/>
        </p:nvGrpSpPr>
        <p:grpSpPr>
          <a:xfrm>
            <a:off x="10964710" y="4485337"/>
            <a:ext cx="712054" cy="665656"/>
            <a:chOff x="6419284" y="5644909"/>
            <a:chExt cx="712054" cy="665656"/>
          </a:xfrm>
        </p:grpSpPr>
        <p:grpSp>
          <p:nvGrpSpPr>
            <p:cNvPr id="228" name="グループ化 227">
              <a:extLst>
                <a:ext uri="{FF2B5EF4-FFF2-40B4-BE49-F238E27FC236}">
                  <a16:creationId xmlns:a16="http://schemas.microsoft.com/office/drawing/2014/main" id="{3ACD697C-6CF9-BFA6-2C4C-6FBBAF45528E}"/>
                </a:ext>
              </a:extLst>
            </p:cNvPr>
            <p:cNvGrpSpPr/>
            <p:nvPr/>
          </p:nvGrpSpPr>
          <p:grpSpPr>
            <a:xfrm>
              <a:off x="6509046" y="5644909"/>
              <a:ext cx="543739" cy="462301"/>
              <a:chOff x="6509046" y="5694658"/>
              <a:chExt cx="762000" cy="647872"/>
            </a:xfrm>
          </p:grpSpPr>
          <p:pic>
            <p:nvPicPr>
              <p:cNvPr id="230" name="グラフィックス 229" descr="歯車 単色塗りつぶし">
                <a:extLst>
                  <a:ext uri="{FF2B5EF4-FFF2-40B4-BE49-F238E27FC236}">
                    <a16:creationId xmlns:a16="http://schemas.microsoft.com/office/drawing/2014/main" id="{6FD8D548-B3D0-5BD1-E37F-EC154590AE8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624936" y="5709505"/>
                <a:ext cx="503234" cy="503234"/>
              </a:xfrm>
              <a:prstGeom prst="rect">
                <a:avLst/>
              </a:prstGeom>
            </p:spPr>
          </p:pic>
          <p:sp>
            <p:nvSpPr>
              <p:cNvPr id="231" name="フリーフォーム: 図形 230">
                <a:extLst>
                  <a:ext uri="{FF2B5EF4-FFF2-40B4-BE49-F238E27FC236}">
                    <a16:creationId xmlns:a16="http://schemas.microsoft.com/office/drawing/2014/main" id="{3E9EBF2F-7D79-9923-4466-7D1D08C182D8}"/>
                  </a:ext>
                </a:extLst>
              </p:cNvPr>
              <p:cNvSpPr/>
              <p:nvPr/>
            </p:nvSpPr>
            <p:spPr>
              <a:xfrm>
                <a:off x="6556680" y="5742293"/>
                <a:ext cx="495290" cy="19211"/>
              </a:xfrm>
              <a:custGeom>
                <a:avLst/>
                <a:gdLst>
                  <a:gd name="connsiteX0" fmla="*/ 0 w 495290"/>
                  <a:gd name="connsiteY0" fmla="*/ 0 h 19211"/>
                  <a:gd name="connsiteX1" fmla="*/ 0 w 495290"/>
                  <a:gd name="connsiteY1" fmla="*/ 19212 h 19211"/>
                  <a:gd name="connsiteX2" fmla="*/ 495290 w 495290"/>
                  <a:gd name="connsiteY2" fmla="*/ 19050 h 19211"/>
                  <a:gd name="connsiteX3" fmla="*/ 495290 w 495290"/>
                  <a:gd name="connsiteY3" fmla="*/ 0 h 19211"/>
                  <a:gd name="connsiteX4" fmla="*/ 0 w 495290"/>
                  <a:gd name="connsiteY4" fmla="*/ 0 h 192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290" h="19211">
                    <a:moveTo>
                      <a:pt x="0" y="0"/>
                    </a:moveTo>
                    <a:lnTo>
                      <a:pt x="0" y="19212"/>
                    </a:lnTo>
                    <a:lnTo>
                      <a:pt x="495290" y="19050"/>
                    </a:lnTo>
                    <a:lnTo>
                      <a:pt x="495290" y="0"/>
                    </a:lnTo>
                    <a:lnTo>
                      <a:pt x="0" y="0"/>
                    </a:lnTo>
                    <a:close/>
                  </a:path>
                </a:pathLst>
              </a:custGeom>
              <a:solidFill>
                <a:srgbClr val="000000"/>
              </a:solidFill>
              <a:ln w="9525" cap="flat">
                <a:noFill/>
                <a:prstDash val="solid"/>
                <a:miter/>
              </a:ln>
            </p:spPr>
            <p:txBody>
              <a:bodyPr rtlCol="0" anchor="ctr"/>
              <a:lstStyle/>
              <a:p>
                <a:endParaRPr lang="ja-JP" altLang="en-US"/>
              </a:p>
            </p:txBody>
          </p:sp>
          <p:sp>
            <p:nvSpPr>
              <p:cNvPr id="232" name="フリーフォーム: 図形 231">
                <a:extLst>
                  <a:ext uri="{FF2B5EF4-FFF2-40B4-BE49-F238E27FC236}">
                    <a16:creationId xmlns:a16="http://schemas.microsoft.com/office/drawing/2014/main" id="{ED7ED83A-FE3B-6E8C-750D-DB7C93D73E58}"/>
                  </a:ext>
                </a:extLst>
              </p:cNvPr>
              <p:cNvSpPr/>
              <p:nvPr/>
            </p:nvSpPr>
            <p:spPr>
              <a:xfrm>
                <a:off x="7128171" y="5742293"/>
                <a:ext cx="95288" cy="95411"/>
              </a:xfrm>
              <a:custGeom>
                <a:avLst/>
                <a:gdLst>
                  <a:gd name="connsiteX0" fmla="*/ 76238 w 95288"/>
                  <a:gd name="connsiteY0" fmla="*/ 95412 h 95411"/>
                  <a:gd name="connsiteX1" fmla="*/ 95288 w 95288"/>
                  <a:gd name="connsiteY1" fmla="*/ 95412 h 95411"/>
                  <a:gd name="connsiteX2" fmla="*/ 95288 w 95288"/>
                  <a:gd name="connsiteY2" fmla="*/ 19050 h 95411"/>
                  <a:gd name="connsiteX3" fmla="*/ 95288 w 95288"/>
                  <a:gd name="connsiteY3" fmla="*/ 0 h 95411"/>
                  <a:gd name="connsiteX4" fmla="*/ 76238 w 95288"/>
                  <a:gd name="connsiteY4" fmla="*/ 0 h 95411"/>
                  <a:gd name="connsiteX5" fmla="*/ 0 w 95288"/>
                  <a:gd name="connsiteY5" fmla="*/ 0 h 95411"/>
                  <a:gd name="connsiteX6" fmla="*/ 0 w 95288"/>
                  <a:gd name="connsiteY6" fmla="*/ 19050 h 95411"/>
                  <a:gd name="connsiteX7" fmla="*/ 76238 w 95288"/>
                  <a:gd name="connsiteY7" fmla="*/ 19050 h 95411"/>
                  <a:gd name="connsiteX8" fmla="*/ 76238 w 95288"/>
                  <a:gd name="connsiteY8" fmla="*/ 95412 h 95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88" h="95411">
                    <a:moveTo>
                      <a:pt x="76238" y="95412"/>
                    </a:moveTo>
                    <a:lnTo>
                      <a:pt x="95288" y="95412"/>
                    </a:lnTo>
                    <a:lnTo>
                      <a:pt x="95288" y="19050"/>
                    </a:lnTo>
                    <a:lnTo>
                      <a:pt x="95288" y="0"/>
                    </a:lnTo>
                    <a:lnTo>
                      <a:pt x="76238" y="0"/>
                    </a:lnTo>
                    <a:lnTo>
                      <a:pt x="0" y="0"/>
                    </a:lnTo>
                    <a:lnTo>
                      <a:pt x="0" y="19050"/>
                    </a:lnTo>
                    <a:lnTo>
                      <a:pt x="76238" y="19050"/>
                    </a:lnTo>
                    <a:lnTo>
                      <a:pt x="76238" y="95412"/>
                    </a:lnTo>
                    <a:close/>
                  </a:path>
                </a:pathLst>
              </a:custGeom>
              <a:solidFill>
                <a:srgbClr val="000000"/>
              </a:solidFill>
              <a:ln w="9525" cap="flat">
                <a:noFill/>
                <a:prstDash val="solid"/>
                <a:miter/>
              </a:ln>
            </p:spPr>
            <p:txBody>
              <a:bodyPr rtlCol="0" anchor="ctr"/>
              <a:lstStyle/>
              <a:p>
                <a:endParaRPr lang="ja-JP" altLang="en-US"/>
              </a:p>
            </p:txBody>
          </p:sp>
          <p:sp>
            <p:nvSpPr>
              <p:cNvPr id="233" name="フリーフォーム: 図形 232">
                <a:extLst>
                  <a:ext uri="{FF2B5EF4-FFF2-40B4-BE49-F238E27FC236}">
                    <a16:creationId xmlns:a16="http://schemas.microsoft.com/office/drawing/2014/main" id="{57268D38-393E-93B1-7E6E-6B1F7ECEF522}"/>
                  </a:ext>
                </a:extLst>
              </p:cNvPr>
              <p:cNvSpPr/>
              <p:nvPr/>
            </p:nvSpPr>
            <p:spPr>
              <a:xfrm>
                <a:off x="6556680" y="5913905"/>
                <a:ext cx="666778" cy="266652"/>
              </a:xfrm>
              <a:custGeom>
                <a:avLst/>
                <a:gdLst>
                  <a:gd name="connsiteX0" fmla="*/ 0 w 666778"/>
                  <a:gd name="connsiteY0" fmla="*/ 104775 h 266652"/>
                  <a:gd name="connsiteX1" fmla="*/ 0 w 666778"/>
                  <a:gd name="connsiteY1" fmla="*/ 247602 h 266652"/>
                  <a:gd name="connsiteX2" fmla="*/ 0 w 666778"/>
                  <a:gd name="connsiteY2" fmla="*/ 266652 h 266652"/>
                  <a:gd name="connsiteX3" fmla="*/ 19050 w 666778"/>
                  <a:gd name="connsiteY3" fmla="*/ 266652 h 266652"/>
                  <a:gd name="connsiteX4" fmla="*/ 647729 w 666778"/>
                  <a:gd name="connsiteY4" fmla="*/ 266652 h 266652"/>
                  <a:gd name="connsiteX5" fmla="*/ 666779 w 666778"/>
                  <a:gd name="connsiteY5" fmla="*/ 266652 h 266652"/>
                  <a:gd name="connsiteX6" fmla="*/ 666779 w 666778"/>
                  <a:gd name="connsiteY6" fmla="*/ 247602 h 266652"/>
                  <a:gd name="connsiteX7" fmla="*/ 666779 w 666778"/>
                  <a:gd name="connsiteY7" fmla="*/ 0 h 266652"/>
                  <a:gd name="connsiteX8" fmla="*/ 647729 w 666778"/>
                  <a:gd name="connsiteY8" fmla="*/ 0 h 266652"/>
                  <a:gd name="connsiteX9" fmla="*/ 647729 w 666778"/>
                  <a:gd name="connsiteY9" fmla="*/ 247602 h 266652"/>
                  <a:gd name="connsiteX10" fmla="*/ 19050 w 666778"/>
                  <a:gd name="connsiteY10" fmla="*/ 247602 h 266652"/>
                  <a:gd name="connsiteX11" fmla="*/ 19050 w 666778"/>
                  <a:gd name="connsiteY11" fmla="*/ 104775 h 266652"/>
                  <a:gd name="connsiteX12" fmla="*/ 0 w 666778"/>
                  <a:gd name="connsiteY12" fmla="*/ 104775 h 266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6778" h="266652">
                    <a:moveTo>
                      <a:pt x="0" y="104775"/>
                    </a:moveTo>
                    <a:lnTo>
                      <a:pt x="0" y="247602"/>
                    </a:lnTo>
                    <a:lnTo>
                      <a:pt x="0" y="266652"/>
                    </a:lnTo>
                    <a:lnTo>
                      <a:pt x="19050" y="266652"/>
                    </a:lnTo>
                    <a:lnTo>
                      <a:pt x="647729" y="266652"/>
                    </a:lnTo>
                    <a:lnTo>
                      <a:pt x="666779" y="266652"/>
                    </a:lnTo>
                    <a:lnTo>
                      <a:pt x="666779" y="247602"/>
                    </a:lnTo>
                    <a:lnTo>
                      <a:pt x="666779" y="0"/>
                    </a:lnTo>
                    <a:lnTo>
                      <a:pt x="647729" y="0"/>
                    </a:lnTo>
                    <a:lnTo>
                      <a:pt x="647729" y="247602"/>
                    </a:lnTo>
                    <a:lnTo>
                      <a:pt x="19050" y="247602"/>
                    </a:lnTo>
                    <a:lnTo>
                      <a:pt x="19050" y="104775"/>
                    </a:lnTo>
                    <a:lnTo>
                      <a:pt x="0" y="104775"/>
                    </a:lnTo>
                    <a:close/>
                  </a:path>
                </a:pathLst>
              </a:custGeom>
              <a:solidFill>
                <a:srgbClr val="000000"/>
              </a:solidFill>
              <a:ln w="9525" cap="flat">
                <a:noFill/>
                <a:prstDash val="solid"/>
                <a:miter/>
              </a:ln>
            </p:spPr>
            <p:txBody>
              <a:bodyPr rtlCol="0" anchor="ctr"/>
              <a:lstStyle/>
              <a:p>
                <a:endParaRPr lang="ja-JP" altLang="en-US"/>
              </a:p>
            </p:txBody>
          </p:sp>
          <p:sp>
            <p:nvSpPr>
              <p:cNvPr id="234" name="フリーフォーム: 図形 233">
                <a:extLst>
                  <a:ext uri="{FF2B5EF4-FFF2-40B4-BE49-F238E27FC236}">
                    <a16:creationId xmlns:a16="http://schemas.microsoft.com/office/drawing/2014/main" id="{A8F8E0BE-89F4-96F6-0B75-B4FD503B73EC}"/>
                  </a:ext>
                </a:extLst>
              </p:cNvPr>
              <p:cNvSpPr/>
              <p:nvPr/>
            </p:nvSpPr>
            <p:spPr>
              <a:xfrm>
                <a:off x="6509046" y="5694658"/>
                <a:ext cx="542925" cy="66846"/>
              </a:xfrm>
              <a:custGeom>
                <a:avLst/>
                <a:gdLst>
                  <a:gd name="connsiteX0" fmla="*/ 19050 w 542925"/>
                  <a:gd name="connsiteY0" fmla="*/ 38100 h 66846"/>
                  <a:gd name="connsiteX1" fmla="*/ 38100 w 542925"/>
                  <a:gd name="connsiteY1" fmla="*/ 19050 h 66846"/>
                  <a:gd name="connsiteX2" fmla="*/ 542925 w 542925"/>
                  <a:gd name="connsiteY2" fmla="*/ 19050 h 66846"/>
                  <a:gd name="connsiteX3" fmla="*/ 542925 w 542925"/>
                  <a:gd name="connsiteY3" fmla="*/ 0 h 66846"/>
                  <a:gd name="connsiteX4" fmla="*/ 38100 w 542925"/>
                  <a:gd name="connsiteY4" fmla="*/ 0 h 66846"/>
                  <a:gd name="connsiteX5" fmla="*/ 0 w 542925"/>
                  <a:gd name="connsiteY5" fmla="*/ 38100 h 66846"/>
                  <a:gd name="connsiteX6" fmla="*/ 0 w 542925"/>
                  <a:gd name="connsiteY6" fmla="*/ 66846 h 66846"/>
                  <a:gd name="connsiteX7" fmla="*/ 19050 w 542925"/>
                  <a:gd name="connsiteY7" fmla="*/ 66846 h 66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925" h="66846">
                    <a:moveTo>
                      <a:pt x="19050" y="38100"/>
                    </a:moveTo>
                    <a:cubicBezTo>
                      <a:pt x="19050" y="27579"/>
                      <a:pt x="27579" y="19050"/>
                      <a:pt x="38100" y="19050"/>
                    </a:cubicBezTo>
                    <a:lnTo>
                      <a:pt x="542925" y="19050"/>
                    </a:lnTo>
                    <a:lnTo>
                      <a:pt x="542925" y="0"/>
                    </a:lnTo>
                    <a:lnTo>
                      <a:pt x="38100" y="0"/>
                    </a:lnTo>
                    <a:cubicBezTo>
                      <a:pt x="17084" y="63"/>
                      <a:pt x="63" y="17084"/>
                      <a:pt x="0" y="38100"/>
                    </a:cubicBezTo>
                    <a:lnTo>
                      <a:pt x="0" y="66846"/>
                    </a:lnTo>
                    <a:lnTo>
                      <a:pt x="19050" y="66846"/>
                    </a:lnTo>
                    <a:close/>
                  </a:path>
                </a:pathLst>
              </a:custGeom>
              <a:solidFill>
                <a:srgbClr val="000000"/>
              </a:solidFill>
              <a:ln w="9525" cap="flat">
                <a:noFill/>
                <a:prstDash val="solid"/>
                <a:miter/>
              </a:ln>
            </p:spPr>
            <p:txBody>
              <a:bodyPr rtlCol="0" anchor="ctr"/>
              <a:lstStyle/>
              <a:p>
                <a:endParaRPr lang="ja-JP" altLang="en-US"/>
              </a:p>
            </p:txBody>
          </p:sp>
          <p:sp>
            <p:nvSpPr>
              <p:cNvPr id="235" name="フリーフォーム: 図形 234">
                <a:extLst>
                  <a:ext uri="{FF2B5EF4-FFF2-40B4-BE49-F238E27FC236}">
                    <a16:creationId xmlns:a16="http://schemas.microsoft.com/office/drawing/2014/main" id="{958A3AC7-2C86-A440-B12B-70A46B0590AC}"/>
                  </a:ext>
                </a:extLst>
              </p:cNvPr>
              <p:cNvSpPr/>
              <p:nvPr/>
            </p:nvSpPr>
            <p:spPr>
              <a:xfrm>
                <a:off x="7128171" y="5694658"/>
                <a:ext cx="142875" cy="143046"/>
              </a:xfrm>
              <a:custGeom>
                <a:avLst/>
                <a:gdLst>
                  <a:gd name="connsiteX0" fmla="*/ 123825 w 142875"/>
                  <a:gd name="connsiteY0" fmla="*/ 38100 h 143046"/>
                  <a:gd name="connsiteX1" fmla="*/ 123825 w 142875"/>
                  <a:gd name="connsiteY1" fmla="*/ 143046 h 143046"/>
                  <a:gd name="connsiteX2" fmla="*/ 142875 w 142875"/>
                  <a:gd name="connsiteY2" fmla="*/ 143046 h 143046"/>
                  <a:gd name="connsiteX3" fmla="*/ 142875 w 142875"/>
                  <a:gd name="connsiteY3" fmla="*/ 38100 h 143046"/>
                  <a:gd name="connsiteX4" fmla="*/ 104775 w 142875"/>
                  <a:gd name="connsiteY4" fmla="*/ 0 h 143046"/>
                  <a:gd name="connsiteX5" fmla="*/ 0 w 142875"/>
                  <a:gd name="connsiteY5" fmla="*/ 0 h 143046"/>
                  <a:gd name="connsiteX6" fmla="*/ 0 w 142875"/>
                  <a:gd name="connsiteY6" fmla="*/ 19050 h 143046"/>
                  <a:gd name="connsiteX7" fmla="*/ 104775 w 142875"/>
                  <a:gd name="connsiteY7" fmla="*/ 19050 h 143046"/>
                  <a:gd name="connsiteX8" fmla="*/ 123825 w 142875"/>
                  <a:gd name="connsiteY8" fmla="*/ 38100 h 143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 h="143046">
                    <a:moveTo>
                      <a:pt x="123825" y="38100"/>
                    </a:moveTo>
                    <a:lnTo>
                      <a:pt x="123825" y="143046"/>
                    </a:lnTo>
                    <a:lnTo>
                      <a:pt x="142875" y="143046"/>
                    </a:lnTo>
                    <a:lnTo>
                      <a:pt x="142875" y="38100"/>
                    </a:lnTo>
                    <a:cubicBezTo>
                      <a:pt x="142812" y="17084"/>
                      <a:pt x="125791" y="63"/>
                      <a:pt x="104775" y="0"/>
                    </a:cubicBezTo>
                    <a:lnTo>
                      <a:pt x="0" y="0"/>
                    </a:lnTo>
                    <a:lnTo>
                      <a:pt x="0" y="19050"/>
                    </a:lnTo>
                    <a:lnTo>
                      <a:pt x="104775" y="19050"/>
                    </a:lnTo>
                    <a:cubicBezTo>
                      <a:pt x="115296" y="19050"/>
                      <a:pt x="123825" y="27579"/>
                      <a:pt x="123825" y="38100"/>
                    </a:cubicBezTo>
                    <a:close/>
                  </a:path>
                </a:pathLst>
              </a:custGeom>
              <a:solidFill>
                <a:srgbClr val="000000"/>
              </a:solidFill>
              <a:ln w="9525" cap="flat">
                <a:noFill/>
                <a:prstDash val="solid"/>
                <a:miter/>
              </a:ln>
            </p:spPr>
            <p:txBody>
              <a:bodyPr rtlCol="0" anchor="ctr"/>
              <a:lstStyle/>
              <a:p>
                <a:endParaRPr lang="ja-JP" altLang="en-US"/>
              </a:p>
            </p:txBody>
          </p:sp>
          <p:sp>
            <p:nvSpPr>
              <p:cNvPr id="236" name="フリーフォーム: 図形 235">
                <a:extLst>
                  <a:ext uri="{FF2B5EF4-FFF2-40B4-BE49-F238E27FC236}">
                    <a16:creationId xmlns:a16="http://schemas.microsoft.com/office/drawing/2014/main" id="{1AB3CC22-9A89-043F-9FBE-A653797A801E}"/>
                  </a:ext>
                </a:extLst>
              </p:cNvPr>
              <p:cNvSpPr/>
              <p:nvPr/>
            </p:nvSpPr>
            <p:spPr>
              <a:xfrm>
                <a:off x="6509046" y="5913905"/>
                <a:ext cx="762000" cy="428625"/>
              </a:xfrm>
              <a:custGeom>
                <a:avLst/>
                <a:gdLst>
                  <a:gd name="connsiteX0" fmla="*/ 742950 w 762000"/>
                  <a:gd name="connsiteY0" fmla="*/ 276225 h 428625"/>
                  <a:gd name="connsiteX1" fmla="*/ 723900 w 762000"/>
                  <a:gd name="connsiteY1" fmla="*/ 295275 h 428625"/>
                  <a:gd name="connsiteX2" fmla="*/ 38100 w 762000"/>
                  <a:gd name="connsiteY2" fmla="*/ 295275 h 428625"/>
                  <a:gd name="connsiteX3" fmla="*/ 19050 w 762000"/>
                  <a:gd name="connsiteY3" fmla="*/ 276225 h 428625"/>
                  <a:gd name="connsiteX4" fmla="*/ 19050 w 762000"/>
                  <a:gd name="connsiteY4" fmla="*/ 104775 h 428625"/>
                  <a:gd name="connsiteX5" fmla="*/ 0 w 762000"/>
                  <a:gd name="connsiteY5" fmla="*/ 104775 h 428625"/>
                  <a:gd name="connsiteX6" fmla="*/ 0 w 762000"/>
                  <a:gd name="connsiteY6" fmla="*/ 276225 h 428625"/>
                  <a:gd name="connsiteX7" fmla="*/ 38100 w 762000"/>
                  <a:gd name="connsiteY7" fmla="*/ 314325 h 428625"/>
                  <a:gd name="connsiteX8" fmla="*/ 314325 w 762000"/>
                  <a:gd name="connsiteY8" fmla="*/ 314325 h 428625"/>
                  <a:gd name="connsiteX9" fmla="*/ 314325 w 762000"/>
                  <a:gd name="connsiteY9" fmla="*/ 409575 h 428625"/>
                  <a:gd name="connsiteX10" fmla="*/ 209550 w 762000"/>
                  <a:gd name="connsiteY10" fmla="*/ 409575 h 428625"/>
                  <a:gd name="connsiteX11" fmla="*/ 209550 w 762000"/>
                  <a:gd name="connsiteY11" fmla="*/ 428625 h 428625"/>
                  <a:gd name="connsiteX12" fmla="*/ 552450 w 762000"/>
                  <a:gd name="connsiteY12" fmla="*/ 428625 h 428625"/>
                  <a:gd name="connsiteX13" fmla="*/ 552450 w 762000"/>
                  <a:gd name="connsiteY13" fmla="*/ 409575 h 428625"/>
                  <a:gd name="connsiteX14" fmla="*/ 447675 w 762000"/>
                  <a:gd name="connsiteY14" fmla="*/ 409575 h 428625"/>
                  <a:gd name="connsiteX15" fmla="*/ 447675 w 762000"/>
                  <a:gd name="connsiteY15" fmla="*/ 314325 h 428625"/>
                  <a:gd name="connsiteX16" fmla="*/ 723900 w 762000"/>
                  <a:gd name="connsiteY16" fmla="*/ 314325 h 428625"/>
                  <a:gd name="connsiteX17" fmla="*/ 762000 w 762000"/>
                  <a:gd name="connsiteY17" fmla="*/ 276225 h 428625"/>
                  <a:gd name="connsiteX18" fmla="*/ 762000 w 762000"/>
                  <a:gd name="connsiteY18" fmla="*/ 0 h 428625"/>
                  <a:gd name="connsiteX19" fmla="*/ 742950 w 762000"/>
                  <a:gd name="connsiteY19" fmla="*/ 0 h 428625"/>
                  <a:gd name="connsiteX20" fmla="*/ 428625 w 762000"/>
                  <a:gd name="connsiteY20" fmla="*/ 409575 h 428625"/>
                  <a:gd name="connsiteX21" fmla="*/ 333375 w 762000"/>
                  <a:gd name="connsiteY21" fmla="*/ 409575 h 428625"/>
                  <a:gd name="connsiteX22" fmla="*/ 333375 w 762000"/>
                  <a:gd name="connsiteY22" fmla="*/ 314325 h 428625"/>
                  <a:gd name="connsiteX23" fmla="*/ 428625 w 762000"/>
                  <a:gd name="connsiteY23" fmla="*/ 314325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428625">
                    <a:moveTo>
                      <a:pt x="742950" y="276225"/>
                    </a:moveTo>
                    <a:cubicBezTo>
                      <a:pt x="742950" y="286746"/>
                      <a:pt x="734421" y="295275"/>
                      <a:pt x="723900" y="295275"/>
                    </a:cubicBezTo>
                    <a:lnTo>
                      <a:pt x="38100" y="295275"/>
                    </a:lnTo>
                    <a:cubicBezTo>
                      <a:pt x="27579" y="295275"/>
                      <a:pt x="19050" y="286746"/>
                      <a:pt x="19050" y="276225"/>
                    </a:cubicBezTo>
                    <a:lnTo>
                      <a:pt x="19050" y="104775"/>
                    </a:lnTo>
                    <a:lnTo>
                      <a:pt x="0" y="104775"/>
                    </a:lnTo>
                    <a:lnTo>
                      <a:pt x="0" y="276225"/>
                    </a:lnTo>
                    <a:cubicBezTo>
                      <a:pt x="68" y="297239"/>
                      <a:pt x="17086" y="314257"/>
                      <a:pt x="38100" y="314325"/>
                    </a:cubicBezTo>
                    <a:lnTo>
                      <a:pt x="314325" y="314325"/>
                    </a:lnTo>
                    <a:lnTo>
                      <a:pt x="314325" y="409575"/>
                    </a:lnTo>
                    <a:lnTo>
                      <a:pt x="209550" y="409575"/>
                    </a:lnTo>
                    <a:lnTo>
                      <a:pt x="209550" y="428625"/>
                    </a:lnTo>
                    <a:lnTo>
                      <a:pt x="552450" y="428625"/>
                    </a:lnTo>
                    <a:lnTo>
                      <a:pt x="552450" y="409575"/>
                    </a:lnTo>
                    <a:lnTo>
                      <a:pt x="447675" y="409575"/>
                    </a:lnTo>
                    <a:lnTo>
                      <a:pt x="447675" y="314325"/>
                    </a:lnTo>
                    <a:lnTo>
                      <a:pt x="723900" y="314325"/>
                    </a:lnTo>
                    <a:cubicBezTo>
                      <a:pt x="744914" y="314257"/>
                      <a:pt x="761932" y="297239"/>
                      <a:pt x="762000" y="276225"/>
                    </a:cubicBezTo>
                    <a:lnTo>
                      <a:pt x="762000" y="0"/>
                    </a:lnTo>
                    <a:lnTo>
                      <a:pt x="742950" y="0"/>
                    </a:lnTo>
                    <a:close/>
                    <a:moveTo>
                      <a:pt x="428625" y="409575"/>
                    </a:moveTo>
                    <a:lnTo>
                      <a:pt x="333375" y="409575"/>
                    </a:lnTo>
                    <a:lnTo>
                      <a:pt x="333375" y="314325"/>
                    </a:lnTo>
                    <a:lnTo>
                      <a:pt x="428625" y="314325"/>
                    </a:lnTo>
                    <a:close/>
                  </a:path>
                </a:pathLst>
              </a:custGeom>
              <a:solidFill>
                <a:srgbClr val="000000"/>
              </a:solidFill>
              <a:ln w="9525" cap="flat">
                <a:noFill/>
                <a:prstDash val="solid"/>
                <a:miter/>
              </a:ln>
            </p:spPr>
            <p:txBody>
              <a:bodyPr rtlCol="0" anchor="ctr"/>
              <a:lstStyle/>
              <a:p>
                <a:endParaRPr lang="ja-JP" altLang="en-US"/>
              </a:p>
            </p:txBody>
          </p:sp>
          <p:cxnSp>
            <p:nvCxnSpPr>
              <p:cNvPr id="237" name="直線コネクタ 236">
                <a:extLst>
                  <a:ext uri="{FF2B5EF4-FFF2-40B4-BE49-F238E27FC236}">
                    <a16:creationId xmlns:a16="http://schemas.microsoft.com/office/drawing/2014/main" id="{AE9F517B-6A61-2B40-A8B0-BF086C2C6D5E}"/>
                  </a:ext>
                </a:extLst>
              </p:cNvPr>
              <p:cNvCxnSpPr>
                <a:cxnSpLocks/>
              </p:cNvCxnSpPr>
              <p:nvPr/>
            </p:nvCxnSpPr>
            <p:spPr>
              <a:xfrm flipV="1">
                <a:off x="6564922" y="5747055"/>
                <a:ext cx="0" cy="276387"/>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38" name="直線コネクタ 237">
                <a:extLst>
                  <a:ext uri="{FF2B5EF4-FFF2-40B4-BE49-F238E27FC236}">
                    <a16:creationId xmlns:a16="http://schemas.microsoft.com/office/drawing/2014/main" id="{D27BEF84-C12C-E078-9DD1-1597C993B25B}"/>
                  </a:ext>
                </a:extLst>
              </p:cNvPr>
              <p:cNvCxnSpPr>
                <a:cxnSpLocks/>
              </p:cNvCxnSpPr>
              <p:nvPr/>
            </p:nvCxnSpPr>
            <p:spPr>
              <a:xfrm flipV="1">
                <a:off x="7213461" y="5798344"/>
                <a:ext cx="0" cy="148898"/>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39" name="直線コネクタ 238">
                <a:extLst>
                  <a:ext uri="{FF2B5EF4-FFF2-40B4-BE49-F238E27FC236}">
                    <a16:creationId xmlns:a16="http://schemas.microsoft.com/office/drawing/2014/main" id="{F02EFBED-802B-4D38-786E-B8CE9D4DAA24}"/>
                  </a:ext>
                </a:extLst>
              </p:cNvPr>
              <p:cNvCxnSpPr>
                <a:cxnSpLocks/>
              </p:cNvCxnSpPr>
              <p:nvPr/>
            </p:nvCxnSpPr>
            <p:spPr>
              <a:xfrm flipV="1">
                <a:off x="7261262" y="5798344"/>
                <a:ext cx="0" cy="148898"/>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40" name="直線コネクタ 239">
                <a:extLst>
                  <a:ext uri="{FF2B5EF4-FFF2-40B4-BE49-F238E27FC236}">
                    <a16:creationId xmlns:a16="http://schemas.microsoft.com/office/drawing/2014/main" id="{5A7AEB07-88DD-494C-AE3B-97E22B4F3CA8}"/>
                  </a:ext>
                </a:extLst>
              </p:cNvPr>
              <p:cNvCxnSpPr>
                <a:cxnSpLocks/>
              </p:cNvCxnSpPr>
              <p:nvPr/>
            </p:nvCxnSpPr>
            <p:spPr>
              <a:xfrm flipV="1">
                <a:off x="6517020" y="5737237"/>
                <a:ext cx="0" cy="290160"/>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41" name="直線コネクタ 240">
                <a:extLst>
                  <a:ext uri="{FF2B5EF4-FFF2-40B4-BE49-F238E27FC236}">
                    <a16:creationId xmlns:a16="http://schemas.microsoft.com/office/drawing/2014/main" id="{01606C3C-0350-B7EF-833E-873EE7A09038}"/>
                  </a:ext>
                </a:extLst>
              </p:cNvPr>
              <p:cNvCxnSpPr>
                <a:cxnSpLocks/>
              </p:cNvCxnSpPr>
              <p:nvPr/>
            </p:nvCxnSpPr>
            <p:spPr>
              <a:xfrm>
                <a:off x="7037877" y="5703622"/>
                <a:ext cx="107341" cy="0"/>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42" name="直線コネクタ 241">
                <a:extLst>
                  <a:ext uri="{FF2B5EF4-FFF2-40B4-BE49-F238E27FC236}">
                    <a16:creationId xmlns:a16="http://schemas.microsoft.com/office/drawing/2014/main" id="{319C4919-5E0C-E7FD-4002-E8567564E53A}"/>
                  </a:ext>
                </a:extLst>
              </p:cNvPr>
              <p:cNvCxnSpPr>
                <a:cxnSpLocks/>
              </p:cNvCxnSpPr>
              <p:nvPr/>
            </p:nvCxnSpPr>
            <p:spPr>
              <a:xfrm>
                <a:off x="7037877" y="5751523"/>
                <a:ext cx="107341" cy="0"/>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sp>
          <p:nvSpPr>
            <p:cNvPr id="229" name="テキスト ボックス 228">
              <a:extLst>
                <a:ext uri="{FF2B5EF4-FFF2-40B4-BE49-F238E27FC236}">
                  <a16:creationId xmlns:a16="http://schemas.microsoft.com/office/drawing/2014/main" id="{7B7B67A0-4EFB-A3F0-FE2A-C29137CC737E}"/>
                </a:ext>
              </a:extLst>
            </p:cNvPr>
            <p:cNvSpPr txBox="1"/>
            <p:nvPr/>
          </p:nvSpPr>
          <p:spPr>
            <a:xfrm>
              <a:off x="6419284" y="6064344"/>
              <a:ext cx="712054" cy="246221"/>
            </a:xfrm>
            <a:prstGeom prst="rect">
              <a:avLst/>
            </a:prstGeom>
            <a:noFill/>
          </p:spPr>
          <p:txBody>
            <a:bodyPr wrap="none" rtlCol="0">
              <a:spAutoFit/>
            </a:bodyPr>
            <a:lstStyle/>
            <a:p>
              <a:pPr algn="ctr"/>
              <a:r>
                <a:rPr kumimoji="1" lang="en-US" altLang="ja-JP" sz="1000"/>
                <a:t>Backend</a:t>
              </a:r>
              <a:endParaRPr kumimoji="1" lang="ja-JP" altLang="en-US" sz="1000"/>
            </a:p>
          </p:txBody>
        </p:sp>
      </p:grpSp>
      <p:cxnSp>
        <p:nvCxnSpPr>
          <p:cNvPr id="243" name="コネクタ: カギ線 242">
            <a:extLst>
              <a:ext uri="{FF2B5EF4-FFF2-40B4-BE49-F238E27FC236}">
                <a16:creationId xmlns:a16="http://schemas.microsoft.com/office/drawing/2014/main" id="{BD7C4331-D591-333B-7360-9A3FB551F604}"/>
              </a:ext>
            </a:extLst>
          </p:cNvPr>
          <p:cNvCxnSpPr>
            <a:cxnSpLocks/>
            <a:endCxn id="225" idx="3"/>
          </p:cNvCxnSpPr>
          <p:nvPr/>
        </p:nvCxnSpPr>
        <p:spPr>
          <a:xfrm rot="10800000" flipV="1">
            <a:off x="10721487" y="4719947"/>
            <a:ext cx="294426" cy="2608"/>
          </a:xfrm>
          <a:prstGeom prst="bentConnector3">
            <a:avLst>
              <a:gd name="adj1" fmla="val 50000"/>
            </a:avLst>
          </a:prstGeom>
          <a:ln w="28575">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44" name="グループ化 243">
            <a:extLst>
              <a:ext uri="{FF2B5EF4-FFF2-40B4-BE49-F238E27FC236}">
                <a16:creationId xmlns:a16="http://schemas.microsoft.com/office/drawing/2014/main" id="{D1B76B21-A23A-9C13-2BF4-2597174722BF}"/>
              </a:ext>
            </a:extLst>
          </p:cNvPr>
          <p:cNvGrpSpPr/>
          <p:nvPr/>
        </p:nvGrpSpPr>
        <p:grpSpPr>
          <a:xfrm>
            <a:off x="10014043" y="3346462"/>
            <a:ext cx="712054" cy="665656"/>
            <a:chOff x="6419284" y="5644909"/>
            <a:chExt cx="712054" cy="665656"/>
          </a:xfrm>
        </p:grpSpPr>
        <p:grpSp>
          <p:nvGrpSpPr>
            <p:cNvPr id="245" name="グループ化 244">
              <a:extLst>
                <a:ext uri="{FF2B5EF4-FFF2-40B4-BE49-F238E27FC236}">
                  <a16:creationId xmlns:a16="http://schemas.microsoft.com/office/drawing/2014/main" id="{BCBCC597-5E6C-5F11-3B8B-2DFB643FF5AE}"/>
                </a:ext>
              </a:extLst>
            </p:cNvPr>
            <p:cNvGrpSpPr/>
            <p:nvPr/>
          </p:nvGrpSpPr>
          <p:grpSpPr>
            <a:xfrm>
              <a:off x="6509046" y="5644909"/>
              <a:ext cx="543739" cy="462301"/>
              <a:chOff x="6509046" y="5694658"/>
              <a:chExt cx="762000" cy="647872"/>
            </a:xfrm>
          </p:grpSpPr>
          <p:pic>
            <p:nvPicPr>
              <p:cNvPr id="247" name="グラフィックス 246" descr="歯車 単色塗りつぶし">
                <a:extLst>
                  <a:ext uri="{FF2B5EF4-FFF2-40B4-BE49-F238E27FC236}">
                    <a16:creationId xmlns:a16="http://schemas.microsoft.com/office/drawing/2014/main" id="{0BA148EC-1F82-F830-C81A-F686BE291F6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624936" y="5709505"/>
                <a:ext cx="503234" cy="503234"/>
              </a:xfrm>
              <a:prstGeom prst="rect">
                <a:avLst/>
              </a:prstGeom>
            </p:spPr>
          </p:pic>
          <p:sp>
            <p:nvSpPr>
              <p:cNvPr id="248" name="フリーフォーム: 図形 247">
                <a:extLst>
                  <a:ext uri="{FF2B5EF4-FFF2-40B4-BE49-F238E27FC236}">
                    <a16:creationId xmlns:a16="http://schemas.microsoft.com/office/drawing/2014/main" id="{446C4663-2EFF-0E71-A155-7A557A6A1219}"/>
                  </a:ext>
                </a:extLst>
              </p:cNvPr>
              <p:cNvSpPr/>
              <p:nvPr/>
            </p:nvSpPr>
            <p:spPr>
              <a:xfrm>
                <a:off x="6556680" y="5742293"/>
                <a:ext cx="495290" cy="19211"/>
              </a:xfrm>
              <a:custGeom>
                <a:avLst/>
                <a:gdLst>
                  <a:gd name="connsiteX0" fmla="*/ 0 w 495290"/>
                  <a:gd name="connsiteY0" fmla="*/ 0 h 19211"/>
                  <a:gd name="connsiteX1" fmla="*/ 0 w 495290"/>
                  <a:gd name="connsiteY1" fmla="*/ 19212 h 19211"/>
                  <a:gd name="connsiteX2" fmla="*/ 495290 w 495290"/>
                  <a:gd name="connsiteY2" fmla="*/ 19050 h 19211"/>
                  <a:gd name="connsiteX3" fmla="*/ 495290 w 495290"/>
                  <a:gd name="connsiteY3" fmla="*/ 0 h 19211"/>
                  <a:gd name="connsiteX4" fmla="*/ 0 w 495290"/>
                  <a:gd name="connsiteY4" fmla="*/ 0 h 192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290" h="19211">
                    <a:moveTo>
                      <a:pt x="0" y="0"/>
                    </a:moveTo>
                    <a:lnTo>
                      <a:pt x="0" y="19212"/>
                    </a:lnTo>
                    <a:lnTo>
                      <a:pt x="495290" y="19050"/>
                    </a:lnTo>
                    <a:lnTo>
                      <a:pt x="495290" y="0"/>
                    </a:lnTo>
                    <a:lnTo>
                      <a:pt x="0" y="0"/>
                    </a:lnTo>
                    <a:close/>
                  </a:path>
                </a:pathLst>
              </a:custGeom>
              <a:solidFill>
                <a:srgbClr val="000000"/>
              </a:solidFill>
              <a:ln w="9525" cap="flat">
                <a:noFill/>
                <a:prstDash val="solid"/>
                <a:miter/>
              </a:ln>
            </p:spPr>
            <p:txBody>
              <a:bodyPr rtlCol="0" anchor="ctr"/>
              <a:lstStyle/>
              <a:p>
                <a:endParaRPr lang="ja-JP" altLang="en-US"/>
              </a:p>
            </p:txBody>
          </p:sp>
          <p:sp>
            <p:nvSpPr>
              <p:cNvPr id="249" name="フリーフォーム: 図形 248">
                <a:extLst>
                  <a:ext uri="{FF2B5EF4-FFF2-40B4-BE49-F238E27FC236}">
                    <a16:creationId xmlns:a16="http://schemas.microsoft.com/office/drawing/2014/main" id="{12DD4C04-1077-F8BF-D97F-223DCF369EA8}"/>
                  </a:ext>
                </a:extLst>
              </p:cNvPr>
              <p:cNvSpPr/>
              <p:nvPr/>
            </p:nvSpPr>
            <p:spPr>
              <a:xfrm>
                <a:off x="7128171" y="5742293"/>
                <a:ext cx="95288" cy="95411"/>
              </a:xfrm>
              <a:custGeom>
                <a:avLst/>
                <a:gdLst>
                  <a:gd name="connsiteX0" fmla="*/ 76238 w 95288"/>
                  <a:gd name="connsiteY0" fmla="*/ 95412 h 95411"/>
                  <a:gd name="connsiteX1" fmla="*/ 95288 w 95288"/>
                  <a:gd name="connsiteY1" fmla="*/ 95412 h 95411"/>
                  <a:gd name="connsiteX2" fmla="*/ 95288 w 95288"/>
                  <a:gd name="connsiteY2" fmla="*/ 19050 h 95411"/>
                  <a:gd name="connsiteX3" fmla="*/ 95288 w 95288"/>
                  <a:gd name="connsiteY3" fmla="*/ 0 h 95411"/>
                  <a:gd name="connsiteX4" fmla="*/ 76238 w 95288"/>
                  <a:gd name="connsiteY4" fmla="*/ 0 h 95411"/>
                  <a:gd name="connsiteX5" fmla="*/ 0 w 95288"/>
                  <a:gd name="connsiteY5" fmla="*/ 0 h 95411"/>
                  <a:gd name="connsiteX6" fmla="*/ 0 w 95288"/>
                  <a:gd name="connsiteY6" fmla="*/ 19050 h 95411"/>
                  <a:gd name="connsiteX7" fmla="*/ 76238 w 95288"/>
                  <a:gd name="connsiteY7" fmla="*/ 19050 h 95411"/>
                  <a:gd name="connsiteX8" fmla="*/ 76238 w 95288"/>
                  <a:gd name="connsiteY8" fmla="*/ 95412 h 95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88" h="95411">
                    <a:moveTo>
                      <a:pt x="76238" y="95412"/>
                    </a:moveTo>
                    <a:lnTo>
                      <a:pt x="95288" y="95412"/>
                    </a:lnTo>
                    <a:lnTo>
                      <a:pt x="95288" y="19050"/>
                    </a:lnTo>
                    <a:lnTo>
                      <a:pt x="95288" y="0"/>
                    </a:lnTo>
                    <a:lnTo>
                      <a:pt x="76238" y="0"/>
                    </a:lnTo>
                    <a:lnTo>
                      <a:pt x="0" y="0"/>
                    </a:lnTo>
                    <a:lnTo>
                      <a:pt x="0" y="19050"/>
                    </a:lnTo>
                    <a:lnTo>
                      <a:pt x="76238" y="19050"/>
                    </a:lnTo>
                    <a:lnTo>
                      <a:pt x="76238" y="95412"/>
                    </a:lnTo>
                    <a:close/>
                  </a:path>
                </a:pathLst>
              </a:custGeom>
              <a:solidFill>
                <a:srgbClr val="000000"/>
              </a:solidFill>
              <a:ln w="9525" cap="flat">
                <a:noFill/>
                <a:prstDash val="solid"/>
                <a:miter/>
              </a:ln>
            </p:spPr>
            <p:txBody>
              <a:bodyPr rtlCol="0" anchor="ctr"/>
              <a:lstStyle/>
              <a:p>
                <a:endParaRPr lang="ja-JP" altLang="en-US"/>
              </a:p>
            </p:txBody>
          </p:sp>
          <p:sp>
            <p:nvSpPr>
              <p:cNvPr id="250" name="フリーフォーム: 図形 249">
                <a:extLst>
                  <a:ext uri="{FF2B5EF4-FFF2-40B4-BE49-F238E27FC236}">
                    <a16:creationId xmlns:a16="http://schemas.microsoft.com/office/drawing/2014/main" id="{3E00E340-61FF-A152-1B1C-BE1172FAB02B}"/>
                  </a:ext>
                </a:extLst>
              </p:cNvPr>
              <p:cNvSpPr/>
              <p:nvPr/>
            </p:nvSpPr>
            <p:spPr>
              <a:xfrm>
                <a:off x="6556680" y="5913905"/>
                <a:ext cx="666778" cy="266652"/>
              </a:xfrm>
              <a:custGeom>
                <a:avLst/>
                <a:gdLst>
                  <a:gd name="connsiteX0" fmla="*/ 0 w 666778"/>
                  <a:gd name="connsiteY0" fmla="*/ 104775 h 266652"/>
                  <a:gd name="connsiteX1" fmla="*/ 0 w 666778"/>
                  <a:gd name="connsiteY1" fmla="*/ 247602 h 266652"/>
                  <a:gd name="connsiteX2" fmla="*/ 0 w 666778"/>
                  <a:gd name="connsiteY2" fmla="*/ 266652 h 266652"/>
                  <a:gd name="connsiteX3" fmla="*/ 19050 w 666778"/>
                  <a:gd name="connsiteY3" fmla="*/ 266652 h 266652"/>
                  <a:gd name="connsiteX4" fmla="*/ 647729 w 666778"/>
                  <a:gd name="connsiteY4" fmla="*/ 266652 h 266652"/>
                  <a:gd name="connsiteX5" fmla="*/ 666779 w 666778"/>
                  <a:gd name="connsiteY5" fmla="*/ 266652 h 266652"/>
                  <a:gd name="connsiteX6" fmla="*/ 666779 w 666778"/>
                  <a:gd name="connsiteY6" fmla="*/ 247602 h 266652"/>
                  <a:gd name="connsiteX7" fmla="*/ 666779 w 666778"/>
                  <a:gd name="connsiteY7" fmla="*/ 0 h 266652"/>
                  <a:gd name="connsiteX8" fmla="*/ 647729 w 666778"/>
                  <a:gd name="connsiteY8" fmla="*/ 0 h 266652"/>
                  <a:gd name="connsiteX9" fmla="*/ 647729 w 666778"/>
                  <a:gd name="connsiteY9" fmla="*/ 247602 h 266652"/>
                  <a:gd name="connsiteX10" fmla="*/ 19050 w 666778"/>
                  <a:gd name="connsiteY10" fmla="*/ 247602 h 266652"/>
                  <a:gd name="connsiteX11" fmla="*/ 19050 w 666778"/>
                  <a:gd name="connsiteY11" fmla="*/ 104775 h 266652"/>
                  <a:gd name="connsiteX12" fmla="*/ 0 w 666778"/>
                  <a:gd name="connsiteY12" fmla="*/ 104775 h 266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6778" h="266652">
                    <a:moveTo>
                      <a:pt x="0" y="104775"/>
                    </a:moveTo>
                    <a:lnTo>
                      <a:pt x="0" y="247602"/>
                    </a:lnTo>
                    <a:lnTo>
                      <a:pt x="0" y="266652"/>
                    </a:lnTo>
                    <a:lnTo>
                      <a:pt x="19050" y="266652"/>
                    </a:lnTo>
                    <a:lnTo>
                      <a:pt x="647729" y="266652"/>
                    </a:lnTo>
                    <a:lnTo>
                      <a:pt x="666779" y="266652"/>
                    </a:lnTo>
                    <a:lnTo>
                      <a:pt x="666779" y="247602"/>
                    </a:lnTo>
                    <a:lnTo>
                      <a:pt x="666779" y="0"/>
                    </a:lnTo>
                    <a:lnTo>
                      <a:pt x="647729" y="0"/>
                    </a:lnTo>
                    <a:lnTo>
                      <a:pt x="647729" y="247602"/>
                    </a:lnTo>
                    <a:lnTo>
                      <a:pt x="19050" y="247602"/>
                    </a:lnTo>
                    <a:lnTo>
                      <a:pt x="19050" y="104775"/>
                    </a:lnTo>
                    <a:lnTo>
                      <a:pt x="0" y="104775"/>
                    </a:lnTo>
                    <a:close/>
                  </a:path>
                </a:pathLst>
              </a:custGeom>
              <a:solidFill>
                <a:srgbClr val="000000"/>
              </a:solidFill>
              <a:ln w="9525" cap="flat">
                <a:noFill/>
                <a:prstDash val="solid"/>
                <a:miter/>
              </a:ln>
            </p:spPr>
            <p:txBody>
              <a:bodyPr rtlCol="0" anchor="ctr"/>
              <a:lstStyle/>
              <a:p>
                <a:endParaRPr lang="ja-JP" altLang="en-US"/>
              </a:p>
            </p:txBody>
          </p:sp>
          <p:sp>
            <p:nvSpPr>
              <p:cNvPr id="251" name="フリーフォーム: 図形 250">
                <a:extLst>
                  <a:ext uri="{FF2B5EF4-FFF2-40B4-BE49-F238E27FC236}">
                    <a16:creationId xmlns:a16="http://schemas.microsoft.com/office/drawing/2014/main" id="{A65EFB0D-E335-AD8E-8A1C-C88254909FCE}"/>
                  </a:ext>
                </a:extLst>
              </p:cNvPr>
              <p:cNvSpPr/>
              <p:nvPr/>
            </p:nvSpPr>
            <p:spPr>
              <a:xfrm>
                <a:off x="6509046" y="5694658"/>
                <a:ext cx="542925" cy="66846"/>
              </a:xfrm>
              <a:custGeom>
                <a:avLst/>
                <a:gdLst>
                  <a:gd name="connsiteX0" fmla="*/ 19050 w 542925"/>
                  <a:gd name="connsiteY0" fmla="*/ 38100 h 66846"/>
                  <a:gd name="connsiteX1" fmla="*/ 38100 w 542925"/>
                  <a:gd name="connsiteY1" fmla="*/ 19050 h 66846"/>
                  <a:gd name="connsiteX2" fmla="*/ 542925 w 542925"/>
                  <a:gd name="connsiteY2" fmla="*/ 19050 h 66846"/>
                  <a:gd name="connsiteX3" fmla="*/ 542925 w 542925"/>
                  <a:gd name="connsiteY3" fmla="*/ 0 h 66846"/>
                  <a:gd name="connsiteX4" fmla="*/ 38100 w 542925"/>
                  <a:gd name="connsiteY4" fmla="*/ 0 h 66846"/>
                  <a:gd name="connsiteX5" fmla="*/ 0 w 542925"/>
                  <a:gd name="connsiteY5" fmla="*/ 38100 h 66846"/>
                  <a:gd name="connsiteX6" fmla="*/ 0 w 542925"/>
                  <a:gd name="connsiteY6" fmla="*/ 66846 h 66846"/>
                  <a:gd name="connsiteX7" fmla="*/ 19050 w 542925"/>
                  <a:gd name="connsiteY7" fmla="*/ 66846 h 66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925" h="66846">
                    <a:moveTo>
                      <a:pt x="19050" y="38100"/>
                    </a:moveTo>
                    <a:cubicBezTo>
                      <a:pt x="19050" y="27579"/>
                      <a:pt x="27579" y="19050"/>
                      <a:pt x="38100" y="19050"/>
                    </a:cubicBezTo>
                    <a:lnTo>
                      <a:pt x="542925" y="19050"/>
                    </a:lnTo>
                    <a:lnTo>
                      <a:pt x="542925" y="0"/>
                    </a:lnTo>
                    <a:lnTo>
                      <a:pt x="38100" y="0"/>
                    </a:lnTo>
                    <a:cubicBezTo>
                      <a:pt x="17084" y="63"/>
                      <a:pt x="63" y="17084"/>
                      <a:pt x="0" y="38100"/>
                    </a:cubicBezTo>
                    <a:lnTo>
                      <a:pt x="0" y="66846"/>
                    </a:lnTo>
                    <a:lnTo>
                      <a:pt x="19050" y="66846"/>
                    </a:lnTo>
                    <a:close/>
                  </a:path>
                </a:pathLst>
              </a:custGeom>
              <a:solidFill>
                <a:srgbClr val="000000"/>
              </a:solidFill>
              <a:ln w="9525" cap="flat">
                <a:noFill/>
                <a:prstDash val="solid"/>
                <a:miter/>
              </a:ln>
            </p:spPr>
            <p:txBody>
              <a:bodyPr rtlCol="0" anchor="ctr"/>
              <a:lstStyle/>
              <a:p>
                <a:endParaRPr lang="ja-JP" altLang="en-US"/>
              </a:p>
            </p:txBody>
          </p:sp>
          <p:sp>
            <p:nvSpPr>
              <p:cNvPr id="252" name="フリーフォーム: 図形 251">
                <a:extLst>
                  <a:ext uri="{FF2B5EF4-FFF2-40B4-BE49-F238E27FC236}">
                    <a16:creationId xmlns:a16="http://schemas.microsoft.com/office/drawing/2014/main" id="{5EA60CF8-E97D-5EDC-D425-8E3CB6A53B32}"/>
                  </a:ext>
                </a:extLst>
              </p:cNvPr>
              <p:cNvSpPr/>
              <p:nvPr/>
            </p:nvSpPr>
            <p:spPr>
              <a:xfrm>
                <a:off x="7128171" y="5694658"/>
                <a:ext cx="142875" cy="143046"/>
              </a:xfrm>
              <a:custGeom>
                <a:avLst/>
                <a:gdLst>
                  <a:gd name="connsiteX0" fmla="*/ 123825 w 142875"/>
                  <a:gd name="connsiteY0" fmla="*/ 38100 h 143046"/>
                  <a:gd name="connsiteX1" fmla="*/ 123825 w 142875"/>
                  <a:gd name="connsiteY1" fmla="*/ 143046 h 143046"/>
                  <a:gd name="connsiteX2" fmla="*/ 142875 w 142875"/>
                  <a:gd name="connsiteY2" fmla="*/ 143046 h 143046"/>
                  <a:gd name="connsiteX3" fmla="*/ 142875 w 142875"/>
                  <a:gd name="connsiteY3" fmla="*/ 38100 h 143046"/>
                  <a:gd name="connsiteX4" fmla="*/ 104775 w 142875"/>
                  <a:gd name="connsiteY4" fmla="*/ 0 h 143046"/>
                  <a:gd name="connsiteX5" fmla="*/ 0 w 142875"/>
                  <a:gd name="connsiteY5" fmla="*/ 0 h 143046"/>
                  <a:gd name="connsiteX6" fmla="*/ 0 w 142875"/>
                  <a:gd name="connsiteY6" fmla="*/ 19050 h 143046"/>
                  <a:gd name="connsiteX7" fmla="*/ 104775 w 142875"/>
                  <a:gd name="connsiteY7" fmla="*/ 19050 h 143046"/>
                  <a:gd name="connsiteX8" fmla="*/ 123825 w 142875"/>
                  <a:gd name="connsiteY8" fmla="*/ 38100 h 143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 h="143046">
                    <a:moveTo>
                      <a:pt x="123825" y="38100"/>
                    </a:moveTo>
                    <a:lnTo>
                      <a:pt x="123825" y="143046"/>
                    </a:lnTo>
                    <a:lnTo>
                      <a:pt x="142875" y="143046"/>
                    </a:lnTo>
                    <a:lnTo>
                      <a:pt x="142875" y="38100"/>
                    </a:lnTo>
                    <a:cubicBezTo>
                      <a:pt x="142812" y="17084"/>
                      <a:pt x="125791" y="63"/>
                      <a:pt x="104775" y="0"/>
                    </a:cubicBezTo>
                    <a:lnTo>
                      <a:pt x="0" y="0"/>
                    </a:lnTo>
                    <a:lnTo>
                      <a:pt x="0" y="19050"/>
                    </a:lnTo>
                    <a:lnTo>
                      <a:pt x="104775" y="19050"/>
                    </a:lnTo>
                    <a:cubicBezTo>
                      <a:pt x="115296" y="19050"/>
                      <a:pt x="123825" y="27579"/>
                      <a:pt x="123825" y="38100"/>
                    </a:cubicBezTo>
                    <a:close/>
                  </a:path>
                </a:pathLst>
              </a:custGeom>
              <a:solidFill>
                <a:srgbClr val="000000"/>
              </a:solidFill>
              <a:ln w="9525" cap="flat">
                <a:noFill/>
                <a:prstDash val="solid"/>
                <a:miter/>
              </a:ln>
            </p:spPr>
            <p:txBody>
              <a:bodyPr rtlCol="0" anchor="ctr"/>
              <a:lstStyle/>
              <a:p>
                <a:endParaRPr lang="ja-JP" altLang="en-US"/>
              </a:p>
            </p:txBody>
          </p:sp>
          <p:sp>
            <p:nvSpPr>
              <p:cNvPr id="253" name="フリーフォーム: 図形 252">
                <a:extLst>
                  <a:ext uri="{FF2B5EF4-FFF2-40B4-BE49-F238E27FC236}">
                    <a16:creationId xmlns:a16="http://schemas.microsoft.com/office/drawing/2014/main" id="{DE3E9F2E-211C-4C5A-C5F8-02279FE8BE14}"/>
                  </a:ext>
                </a:extLst>
              </p:cNvPr>
              <p:cNvSpPr/>
              <p:nvPr/>
            </p:nvSpPr>
            <p:spPr>
              <a:xfrm>
                <a:off x="6509046" y="5913905"/>
                <a:ext cx="762000" cy="428625"/>
              </a:xfrm>
              <a:custGeom>
                <a:avLst/>
                <a:gdLst>
                  <a:gd name="connsiteX0" fmla="*/ 742950 w 762000"/>
                  <a:gd name="connsiteY0" fmla="*/ 276225 h 428625"/>
                  <a:gd name="connsiteX1" fmla="*/ 723900 w 762000"/>
                  <a:gd name="connsiteY1" fmla="*/ 295275 h 428625"/>
                  <a:gd name="connsiteX2" fmla="*/ 38100 w 762000"/>
                  <a:gd name="connsiteY2" fmla="*/ 295275 h 428625"/>
                  <a:gd name="connsiteX3" fmla="*/ 19050 w 762000"/>
                  <a:gd name="connsiteY3" fmla="*/ 276225 h 428625"/>
                  <a:gd name="connsiteX4" fmla="*/ 19050 w 762000"/>
                  <a:gd name="connsiteY4" fmla="*/ 104775 h 428625"/>
                  <a:gd name="connsiteX5" fmla="*/ 0 w 762000"/>
                  <a:gd name="connsiteY5" fmla="*/ 104775 h 428625"/>
                  <a:gd name="connsiteX6" fmla="*/ 0 w 762000"/>
                  <a:gd name="connsiteY6" fmla="*/ 276225 h 428625"/>
                  <a:gd name="connsiteX7" fmla="*/ 38100 w 762000"/>
                  <a:gd name="connsiteY7" fmla="*/ 314325 h 428625"/>
                  <a:gd name="connsiteX8" fmla="*/ 314325 w 762000"/>
                  <a:gd name="connsiteY8" fmla="*/ 314325 h 428625"/>
                  <a:gd name="connsiteX9" fmla="*/ 314325 w 762000"/>
                  <a:gd name="connsiteY9" fmla="*/ 409575 h 428625"/>
                  <a:gd name="connsiteX10" fmla="*/ 209550 w 762000"/>
                  <a:gd name="connsiteY10" fmla="*/ 409575 h 428625"/>
                  <a:gd name="connsiteX11" fmla="*/ 209550 w 762000"/>
                  <a:gd name="connsiteY11" fmla="*/ 428625 h 428625"/>
                  <a:gd name="connsiteX12" fmla="*/ 552450 w 762000"/>
                  <a:gd name="connsiteY12" fmla="*/ 428625 h 428625"/>
                  <a:gd name="connsiteX13" fmla="*/ 552450 w 762000"/>
                  <a:gd name="connsiteY13" fmla="*/ 409575 h 428625"/>
                  <a:gd name="connsiteX14" fmla="*/ 447675 w 762000"/>
                  <a:gd name="connsiteY14" fmla="*/ 409575 h 428625"/>
                  <a:gd name="connsiteX15" fmla="*/ 447675 w 762000"/>
                  <a:gd name="connsiteY15" fmla="*/ 314325 h 428625"/>
                  <a:gd name="connsiteX16" fmla="*/ 723900 w 762000"/>
                  <a:gd name="connsiteY16" fmla="*/ 314325 h 428625"/>
                  <a:gd name="connsiteX17" fmla="*/ 762000 w 762000"/>
                  <a:gd name="connsiteY17" fmla="*/ 276225 h 428625"/>
                  <a:gd name="connsiteX18" fmla="*/ 762000 w 762000"/>
                  <a:gd name="connsiteY18" fmla="*/ 0 h 428625"/>
                  <a:gd name="connsiteX19" fmla="*/ 742950 w 762000"/>
                  <a:gd name="connsiteY19" fmla="*/ 0 h 428625"/>
                  <a:gd name="connsiteX20" fmla="*/ 428625 w 762000"/>
                  <a:gd name="connsiteY20" fmla="*/ 409575 h 428625"/>
                  <a:gd name="connsiteX21" fmla="*/ 333375 w 762000"/>
                  <a:gd name="connsiteY21" fmla="*/ 409575 h 428625"/>
                  <a:gd name="connsiteX22" fmla="*/ 333375 w 762000"/>
                  <a:gd name="connsiteY22" fmla="*/ 314325 h 428625"/>
                  <a:gd name="connsiteX23" fmla="*/ 428625 w 762000"/>
                  <a:gd name="connsiteY23" fmla="*/ 314325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428625">
                    <a:moveTo>
                      <a:pt x="742950" y="276225"/>
                    </a:moveTo>
                    <a:cubicBezTo>
                      <a:pt x="742950" y="286746"/>
                      <a:pt x="734421" y="295275"/>
                      <a:pt x="723900" y="295275"/>
                    </a:cubicBezTo>
                    <a:lnTo>
                      <a:pt x="38100" y="295275"/>
                    </a:lnTo>
                    <a:cubicBezTo>
                      <a:pt x="27579" y="295275"/>
                      <a:pt x="19050" y="286746"/>
                      <a:pt x="19050" y="276225"/>
                    </a:cubicBezTo>
                    <a:lnTo>
                      <a:pt x="19050" y="104775"/>
                    </a:lnTo>
                    <a:lnTo>
                      <a:pt x="0" y="104775"/>
                    </a:lnTo>
                    <a:lnTo>
                      <a:pt x="0" y="276225"/>
                    </a:lnTo>
                    <a:cubicBezTo>
                      <a:pt x="68" y="297239"/>
                      <a:pt x="17086" y="314257"/>
                      <a:pt x="38100" y="314325"/>
                    </a:cubicBezTo>
                    <a:lnTo>
                      <a:pt x="314325" y="314325"/>
                    </a:lnTo>
                    <a:lnTo>
                      <a:pt x="314325" y="409575"/>
                    </a:lnTo>
                    <a:lnTo>
                      <a:pt x="209550" y="409575"/>
                    </a:lnTo>
                    <a:lnTo>
                      <a:pt x="209550" y="428625"/>
                    </a:lnTo>
                    <a:lnTo>
                      <a:pt x="552450" y="428625"/>
                    </a:lnTo>
                    <a:lnTo>
                      <a:pt x="552450" y="409575"/>
                    </a:lnTo>
                    <a:lnTo>
                      <a:pt x="447675" y="409575"/>
                    </a:lnTo>
                    <a:lnTo>
                      <a:pt x="447675" y="314325"/>
                    </a:lnTo>
                    <a:lnTo>
                      <a:pt x="723900" y="314325"/>
                    </a:lnTo>
                    <a:cubicBezTo>
                      <a:pt x="744914" y="314257"/>
                      <a:pt x="761932" y="297239"/>
                      <a:pt x="762000" y="276225"/>
                    </a:cubicBezTo>
                    <a:lnTo>
                      <a:pt x="762000" y="0"/>
                    </a:lnTo>
                    <a:lnTo>
                      <a:pt x="742950" y="0"/>
                    </a:lnTo>
                    <a:close/>
                    <a:moveTo>
                      <a:pt x="428625" y="409575"/>
                    </a:moveTo>
                    <a:lnTo>
                      <a:pt x="333375" y="409575"/>
                    </a:lnTo>
                    <a:lnTo>
                      <a:pt x="333375" y="314325"/>
                    </a:lnTo>
                    <a:lnTo>
                      <a:pt x="428625" y="314325"/>
                    </a:lnTo>
                    <a:close/>
                  </a:path>
                </a:pathLst>
              </a:custGeom>
              <a:solidFill>
                <a:srgbClr val="000000"/>
              </a:solidFill>
              <a:ln w="9525" cap="flat">
                <a:noFill/>
                <a:prstDash val="solid"/>
                <a:miter/>
              </a:ln>
            </p:spPr>
            <p:txBody>
              <a:bodyPr rtlCol="0" anchor="ctr"/>
              <a:lstStyle/>
              <a:p>
                <a:endParaRPr lang="ja-JP" altLang="en-US"/>
              </a:p>
            </p:txBody>
          </p:sp>
          <p:cxnSp>
            <p:nvCxnSpPr>
              <p:cNvPr id="254" name="直線コネクタ 253">
                <a:extLst>
                  <a:ext uri="{FF2B5EF4-FFF2-40B4-BE49-F238E27FC236}">
                    <a16:creationId xmlns:a16="http://schemas.microsoft.com/office/drawing/2014/main" id="{5E6B3337-5DF0-C2E6-D0FC-88D48CEAE2FD}"/>
                  </a:ext>
                </a:extLst>
              </p:cNvPr>
              <p:cNvCxnSpPr>
                <a:cxnSpLocks/>
              </p:cNvCxnSpPr>
              <p:nvPr/>
            </p:nvCxnSpPr>
            <p:spPr>
              <a:xfrm flipV="1">
                <a:off x="6564922" y="5747055"/>
                <a:ext cx="0" cy="276387"/>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55" name="直線コネクタ 254">
                <a:extLst>
                  <a:ext uri="{FF2B5EF4-FFF2-40B4-BE49-F238E27FC236}">
                    <a16:creationId xmlns:a16="http://schemas.microsoft.com/office/drawing/2014/main" id="{08E62C9A-9347-5EB2-7F1A-B579C742F81D}"/>
                  </a:ext>
                </a:extLst>
              </p:cNvPr>
              <p:cNvCxnSpPr>
                <a:cxnSpLocks/>
              </p:cNvCxnSpPr>
              <p:nvPr/>
            </p:nvCxnSpPr>
            <p:spPr>
              <a:xfrm flipV="1">
                <a:off x="7213461" y="5798344"/>
                <a:ext cx="0" cy="148898"/>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56" name="直線コネクタ 255">
                <a:extLst>
                  <a:ext uri="{FF2B5EF4-FFF2-40B4-BE49-F238E27FC236}">
                    <a16:creationId xmlns:a16="http://schemas.microsoft.com/office/drawing/2014/main" id="{08FCBF5D-4540-6FBA-8C0E-7F46BEC1C47B}"/>
                  </a:ext>
                </a:extLst>
              </p:cNvPr>
              <p:cNvCxnSpPr>
                <a:cxnSpLocks/>
              </p:cNvCxnSpPr>
              <p:nvPr/>
            </p:nvCxnSpPr>
            <p:spPr>
              <a:xfrm flipV="1">
                <a:off x="7261262" y="5798344"/>
                <a:ext cx="0" cy="148898"/>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57" name="直線コネクタ 256">
                <a:extLst>
                  <a:ext uri="{FF2B5EF4-FFF2-40B4-BE49-F238E27FC236}">
                    <a16:creationId xmlns:a16="http://schemas.microsoft.com/office/drawing/2014/main" id="{F4AFD5AA-3E2A-F1E5-5451-95E73699394F}"/>
                  </a:ext>
                </a:extLst>
              </p:cNvPr>
              <p:cNvCxnSpPr>
                <a:cxnSpLocks/>
              </p:cNvCxnSpPr>
              <p:nvPr/>
            </p:nvCxnSpPr>
            <p:spPr>
              <a:xfrm flipV="1">
                <a:off x="6517020" y="5737237"/>
                <a:ext cx="0" cy="290160"/>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58" name="直線コネクタ 257">
                <a:extLst>
                  <a:ext uri="{FF2B5EF4-FFF2-40B4-BE49-F238E27FC236}">
                    <a16:creationId xmlns:a16="http://schemas.microsoft.com/office/drawing/2014/main" id="{32114E49-3829-F1BB-EE9D-683283741BBC}"/>
                  </a:ext>
                </a:extLst>
              </p:cNvPr>
              <p:cNvCxnSpPr>
                <a:cxnSpLocks/>
              </p:cNvCxnSpPr>
              <p:nvPr/>
            </p:nvCxnSpPr>
            <p:spPr>
              <a:xfrm>
                <a:off x="7037877" y="5703622"/>
                <a:ext cx="107341" cy="0"/>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59" name="直線コネクタ 258">
                <a:extLst>
                  <a:ext uri="{FF2B5EF4-FFF2-40B4-BE49-F238E27FC236}">
                    <a16:creationId xmlns:a16="http://schemas.microsoft.com/office/drawing/2014/main" id="{ED6191A5-AF4D-7B2C-7CEC-2C4633FC86CA}"/>
                  </a:ext>
                </a:extLst>
              </p:cNvPr>
              <p:cNvCxnSpPr>
                <a:cxnSpLocks/>
              </p:cNvCxnSpPr>
              <p:nvPr/>
            </p:nvCxnSpPr>
            <p:spPr>
              <a:xfrm>
                <a:off x="7037877" y="5751523"/>
                <a:ext cx="107341" cy="0"/>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sp>
          <p:nvSpPr>
            <p:cNvPr id="246" name="テキスト ボックス 245">
              <a:extLst>
                <a:ext uri="{FF2B5EF4-FFF2-40B4-BE49-F238E27FC236}">
                  <a16:creationId xmlns:a16="http://schemas.microsoft.com/office/drawing/2014/main" id="{51DCD245-1F99-99F6-7C3E-6684A6C891DA}"/>
                </a:ext>
              </a:extLst>
            </p:cNvPr>
            <p:cNvSpPr txBox="1"/>
            <p:nvPr/>
          </p:nvSpPr>
          <p:spPr>
            <a:xfrm>
              <a:off x="6419284" y="6064344"/>
              <a:ext cx="712054" cy="246221"/>
            </a:xfrm>
            <a:prstGeom prst="rect">
              <a:avLst/>
            </a:prstGeom>
            <a:noFill/>
          </p:spPr>
          <p:txBody>
            <a:bodyPr wrap="none" rtlCol="0">
              <a:spAutoFit/>
            </a:bodyPr>
            <a:lstStyle/>
            <a:p>
              <a:pPr algn="ctr"/>
              <a:r>
                <a:rPr kumimoji="1" lang="en-US" altLang="ja-JP" sz="1000"/>
                <a:t>Backend</a:t>
              </a:r>
              <a:endParaRPr kumimoji="1" lang="ja-JP" altLang="en-US" sz="1000"/>
            </a:p>
          </p:txBody>
        </p:sp>
      </p:grpSp>
      <p:cxnSp>
        <p:nvCxnSpPr>
          <p:cNvPr id="260" name="コネクタ: カギ線 259">
            <a:extLst>
              <a:ext uri="{FF2B5EF4-FFF2-40B4-BE49-F238E27FC236}">
                <a16:creationId xmlns:a16="http://schemas.microsoft.com/office/drawing/2014/main" id="{B4156306-E087-1240-F967-3942381CD3E8}"/>
              </a:ext>
            </a:extLst>
          </p:cNvPr>
          <p:cNvCxnSpPr>
            <a:cxnSpLocks/>
            <a:stCxn id="246" idx="2"/>
          </p:cNvCxnSpPr>
          <p:nvPr/>
        </p:nvCxnSpPr>
        <p:spPr>
          <a:xfrm rot="16200000" flipH="1">
            <a:off x="10121059" y="4261128"/>
            <a:ext cx="510610" cy="12589"/>
          </a:xfrm>
          <a:prstGeom prst="bentConnector3">
            <a:avLst>
              <a:gd name="adj1" fmla="val 50000"/>
            </a:avLst>
          </a:prstGeom>
          <a:ln w="28575">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4" name="正方形/長方形 263">
            <a:extLst>
              <a:ext uri="{FF2B5EF4-FFF2-40B4-BE49-F238E27FC236}">
                <a16:creationId xmlns:a16="http://schemas.microsoft.com/office/drawing/2014/main" id="{2299F84B-1EA3-8C0B-F84B-AB1B9D0CAD55}"/>
              </a:ext>
            </a:extLst>
          </p:cNvPr>
          <p:cNvSpPr/>
          <p:nvPr/>
        </p:nvSpPr>
        <p:spPr>
          <a:xfrm>
            <a:off x="5262841" y="5553074"/>
            <a:ext cx="3227294" cy="9416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a:solidFill>
                  <a:schemeClr val="tx1">
                    <a:lumMod val="75000"/>
                  </a:schemeClr>
                </a:solidFill>
              </a:rPr>
              <a:t>Amazon</a:t>
            </a:r>
            <a:r>
              <a:rPr kumimoji="1" lang="ja-JP" altLang="en-US" sz="1200">
                <a:solidFill>
                  <a:schemeClr val="tx1">
                    <a:lumMod val="75000"/>
                  </a:schemeClr>
                </a:solidFill>
              </a:rPr>
              <a:t> （</a:t>
            </a:r>
            <a:r>
              <a:rPr lang="en-US" altLang="ja-JP" sz="1200">
                <a:solidFill>
                  <a:schemeClr val="tx1">
                    <a:lumMod val="75000"/>
                  </a:schemeClr>
                </a:solidFill>
              </a:rPr>
              <a:t> Android/iOS </a:t>
            </a:r>
            <a:r>
              <a:rPr kumimoji="1" lang="ja-JP" altLang="en-US" sz="1200">
                <a:solidFill>
                  <a:schemeClr val="tx1">
                    <a:lumMod val="75000"/>
                  </a:schemeClr>
                </a:solidFill>
              </a:rPr>
              <a:t>） 、</a:t>
            </a:r>
            <a:r>
              <a:rPr kumimoji="1" lang="en-US" altLang="ja-JP" sz="1200">
                <a:solidFill>
                  <a:schemeClr val="tx1">
                    <a:lumMod val="75000"/>
                  </a:schemeClr>
                </a:solidFill>
              </a:rPr>
              <a:t>LinkedIn</a:t>
            </a:r>
            <a:r>
              <a:rPr kumimoji="1" lang="ja-JP" altLang="en-US" sz="1200">
                <a:solidFill>
                  <a:schemeClr val="tx1">
                    <a:lumMod val="75000"/>
                  </a:schemeClr>
                </a:solidFill>
              </a:rPr>
              <a:t> （</a:t>
            </a:r>
            <a:r>
              <a:rPr lang="en-US" altLang="ja-JP" sz="1200">
                <a:solidFill>
                  <a:schemeClr val="tx1">
                    <a:lumMod val="75000"/>
                  </a:schemeClr>
                </a:solidFill>
              </a:rPr>
              <a:t> Android/iOS </a:t>
            </a:r>
            <a:r>
              <a:rPr kumimoji="1" lang="ja-JP" altLang="en-US" sz="1200">
                <a:solidFill>
                  <a:schemeClr val="tx1">
                    <a:lumMod val="75000"/>
                  </a:schemeClr>
                </a:solidFill>
              </a:rPr>
              <a:t>） </a:t>
            </a:r>
            <a:r>
              <a:rPr lang="ja-JP" altLang="en-US" sz="1200">
                <a:solidFill>
                  <a:schemeClr val="tx1">
                    <a:lumMod val="75000"/>
                  </a:schemeClr>
                </a:solidFill>
              </a:rPr>
              <a:t>、、、</a:t>
            </a:r>
            <a:endParaRPr kumimoji="1" lang="ja-JP" altLang="en-US" sz="1200">
              <a:solidFill>
                <a:schemeClr val="tx1">
                  <a:lumMod val="75000"/>
                </a:schemeClr>
              </a:solidFill>
            </a:endParaRPr>
          </a:p>
        </p:txBody>
      </p:sp>
      <p:sp>
        <p:nvSpPr>
          <p:cNvPr id="265" name="正方形/長方形 264">
            <a:extLst>
              <a:ext uri="{FF2B5EF4-FFF2-40B4-BE49-F238E27FC236}">
                <a16:creationId xmlns:a16="http://schemas.microsoft.com/office/drawing/2014/main" id="{6BDE31BF-3BE4-1A05-DA25-1D9270D3CBF9}"/>
              </a:ext>
            </a:extLst>
          </p:cNvPr>
          <p:cNvSpPr/>
          <p:nvPr/>
        </p:nvSpPr>
        <p:spPr>
          <a:xfrm>
            <a:off x="8625165" y="5553074"/>
            <a:ext cx="3227294" cy="9416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a:solidFill>
                  <a:schemeClr val="tx1">
                    <a:lumMod val="75000"/>
                  </a:schemeClr>
                </a:solidFill>
              </a:rPr>
              <a:t>Twitter</a:t>
            </a:r>
            <a:r>
              <a:rPr kumimoji="1" lang="ja-JP" altLang="en-US" sz="1200">
                <a:solidFill>
                  <a:schemeClr val="tx1">
                    <a:lumMod val="75000"/>
                  </a:schemeClr>
                </a:solidFill>
              </a:rPr>
              <a:t> （</a:t>
            </a:r>
            <a:r>
              <a:rPr lang="en-US" altLang="ja-JP" sz="1200">
                <a:solidFill>
                  <a:schemeClr val="tx1">
                    <a:lumMod val="75000"/>
                  </a:schemeClr>
                </a:solidFill>
              </a:rPr>
              <a:t> Android/iOS </a:t>
            </a:r>
            <a:r>
              <a:rPr kumimoji="1" lang="ja-JP" altLang="en-US" sz="1200">
                <a:solidFill>
                  <a:schemeClr val="tx1">
                    <a:lumMod val="75000"/>
                  </a:schemeClr>
                </a:solidFill>
              </a:rPr>
              <a:t>） 、</a:t>
            </a:r>
            <a:r>
              <a:rPr kumimoji="1" lang="en-US" altLang="ja-JP" sz="1200">
                <a:solidFill>
                  <a:schemeClr val="tx1">
                    <a:lumMod val="75000"/>
                  </a:schemeClr>
                </a:solidFill>
              </a:rPr>
              <a:t>LINE</a:t>
            </a:r>
            <a:r>
              <a:rPr kumimoji="1" lang="ja-JP" altLang="en-US" sz="1200">
                <a:solidFill>
                  <a:schemeClr val="tx1">
                    <a:lumMod val="75000"/>
                  </a:schemeClr>
                </a:solidFill>
              </a:rPr>
              <a:t>、</a:t>
            </a:r>
            <a:r>
              <a:rPr kumimoji="1" lang="en-US" altLang="ja-JP" sz="1200">
                <a:solidFill>
                  <a:schemeClr val="tx1">
                    <a:lumMod val="75000"/>
                  </a:schemeClr>
                </a:solidFill>
              </a:rPr>
              <a:t>PokemonGo</a:t>
            </a:r>
            <a:r>
              <a:rPr kumimoji="1" lang="ja-JP" altLang="en-US" sz="1200">
                <a:solidFill>
                  <a:schemeClr val="tx1">
                    <a:lumMod val="75000"/>
                  </a:schemeClr>
                </a:solidFill>
              </a:rPr>
              <a:t>、、、</a:t>
            </a:r>
          </a:p>
        </p:txBody>
      </p:sp>
    </p:spTree>
    <p:extLst>
      <p:ext uri="{BB962C8B-B14F-4D97-AF65-F5344CB8AC3E}">
        <p14:creationId xmlns:p14="http://schemas.microsoft.com/office/powerpoint/2010/main" val="1809096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吹き出し: 四角形 50">
            <a:extLst>
              <a:ext uri="{FF2B5EF4-FFF2-40B4-BE49-F238E27FC236}">
                <a16:creationId xmlns:a16="http://schemas.microsoft.com/office/drawing/2014/main" id="{DFA513E2-B3AA-9853-A83B-682498C31DB4}"/>
              </a:ext>
            </a:extLst>
          </p:cNvPr>
          <p:cNvSpPr/>
          <p:nvPr/>
        </p:nvSpPr>
        <p:spPr>
          <a:xfrm>
            <a:off x="6523780" y="4391024"/>
            <a:ext cx="1905001" cy="790576"/>
          </a:xfrm>
          <a:prstGeom prst="wedgeRectCallout">
            <a:avLst>
              <a:gd name="adj1" fmla="val -60263"/>
              <a:gd name="adj2" fmla="val -6250"/>
            </a:avLst>
          </a:prstGeom>
          <a:solidFill>
            <a:schemeClr val="bg1"/>
          </a:solidFill>
          <a:ln>
            <a:solidFill>
              <a:schemeClr val="bg2">
                <a:lumMod val="1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4" name="吹き出し: 四角形 213">
            <a:extLst>
              <a:ext uri="{FF2B5EF4-FFF2-40B4-BE49-F238E27FC236}">
                <a16:creationId xmlns:a16="http://schemas.microsoft.com/office/drawing/2014/main" id="{C337065E-333F-4483-1AD1-99C03962678B}"/>
              </a:ext>
            </a:extLst>
          </p:cNvPr>
          <p:cNvSpPr/>
          <p:nvPr/>
        </p:nvSpPr>
        <p:spPr>
          <a:xfrm>
            <a:off x="7479752" y="4458672"/>
            <a:ext cx="771951" cy="585044"/>
          </a:xfrm>
          <a:prstGeom prst="wedgeRectCallout">
            <a:avLst>
              <a:gd name="adj1" fmla="val -70134"/>
              <a:gd name="adj2" fmla="val 262"/>
            </a:avLst>
          </a:prstGeom>
          <a:solidFill>
            <a:schemeClr val="bg1"/>
          </a:solidFill>
          <a:ln>
            <a:solidFill>
              <a:schemeClr val="bg2">
                <a:lumMod val="1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1CF63DA-6288-45F4-D1E8-7BAB2F87FF5A}"/>
              </a:ext>
            </a:extLst>
          </p:cNvPr>
          <p:cNvSpPr>
            <a:spLocks noGrp="1"/>
          </p:cNvSpPr>
          <p:nvPr>
            <p:ph type="title"/>
          </p:nvPr>
        </p:nvSpPr>
        <p:spPr/>
        <p:txBody>
          <a:bodyPr/>
          <a:lstStyle/>
          <a:p>
            <a:r>
              <a:rPr lang="ja-JP" altLang="en-US"/>
              <a:t>アプリケーションの大分類</a:t>
            </a:r>
            <a:endParaRPr kumimoji="1" lang="ja-JP" altLang="en-US"/>
          </a:p>
        </p:txBody>
      </p:sp>
      <p:sp>
        <p:nvSpPr>
          <p:cNvPr id="3" name="スライド番号プレースホルダー 2">
            <a:extLst>
              <a:ext uri="{FF2B5EF4-FFF2-40B4-BE49-F238E27FC236}">
                <a16:creationId xmlns:a16="http://schemas.microsoft.com/office/drawing/2014/main" id="{B27AC58C-3972-706A-44CC-DD0E53DF8E03}"/>
              </a:ext>
            </a:extLst>
          </p:cNvPr>
          <p:cNvSpPr>
            <a:spLocks noGrp="1"/>
          </p:cNvSpPr>
          <p:nvPr>
            <p:ph type="sldNum" sz="quarter" idx="12"/>
          </p:nvPr>
        </p:nvSpPr>
        <p:spPr/>
        <p:txBody>
          <a:bodyPr/>
          <a:lstStyle/>
          <a:p>
            <a:fld id="{2D47C981-C9AC-4FB6-BDCE-186A5C2BF050}" type="slidenum">
              <a:rPr kumimoji="1" lang="ja-JP" altLang="en-US" smtClean="0"/>
              <a:t>7</a:t>
            </a:fld>
            <a:endParaRPr kumimoji="1" lang="ja-JP" altLang="en-US"/>
          </a:p>
        </p:txBody>
      </p:sp>
      <p:sp>
        <p:nvSpPr>
          <p:cNvPr id="4" name="テキスト プレースホルダー 3">
            <a:extLst>
              <a:ext uri="{FF2B5EF4-FFF2-40B4-BE49-F238E27FC236}">
                <a16:creationId xmlns:a16="http://schemas.microsoft.com/office/drawing/2014/main" id="{0F02D118-6777-D0D9-6261-2978C1E78EF2}"/>
              </a:ext>
            </a:extLst>
          </p:cNvPr>
          <p:cNvSpPr>
            <a:spLocks noGrp="1"/>
          </p:cNvSpPr>
          <p:nvPr>
            <p:ph type="body" sz="quarter" idx="13"/>
          </p:nvPr>
        </p:nvSpPr>
        <p:spPr/>
        <p:txBody>
          <a:bodyPr>
            <a:normAutofit lnSpcReduction="10000"/>
          </a:bodyPr>
          <a:lstStyle/>
          <a:p>
            <a:r>
              <a:rPr lang="ja-JP" altLang="en-US"/>
              <a:t>アプリケーションは、インターネット経由でブラウザから利用する</a:t>
            </a:r>
            <a:r>
              <a:rPr lang="en-US" altLang="ja-JP" b="1"/>
              <a:t>Web</a:t>
            </a:r>
            <a:r>
              <a:rPr lang="ja-JP" altLang="en-US" b="1"/>
              <a:t>アプリ</a:t>
            </a:r>
            <a:r>
              <a:rPr lang="ja-JP" altLang="en-US"/>
              <a:t>、特定</a:t>
            </a:r>
            <a:r>
              <a:rPr lang="en-US" altLang="ja-JP"/>
              <a:t>OS</a:t>
            </a:r>
            <a:r>
              <a:rPr lang="ja-JP" altLang="en-US"/>
              <a:t>上にインストールして利用する</a:t>
            </a:r>
            <a:r>
              <a:rPr lang="ja-JP" altLang="en-US" b="1"/>
              <a:t>ネイティブアプリ</a:t>
            </a:r>
            <a:r>
              <a:rPr lang="ja-JP" altLang="en-US"/>
              <a:t>、それらの中間性質を有した</a:t>
            </a:r>
            <a:r>
              <a:rPr lang="ja-JP" altLang="en-US" b="1"/>
              <a:t>ハイブリッドアプリ</a:t>
            </a:r>
            <a:r>
              <a:rPr lang="ja-JP" altLang="en-US"/>
              <a:t>の</a:t>
            </a:r>
            <a:r>
              <a:rPr lang="en-US" altLang="ja-JP"/>
              <a:t>3</a:t>
            </a:r>
            <a:r>
              <a:rPr lang="ja-JP" altLang="en-US"/>
              <a:t>つに分類される</a:t>
            </a:r>
            <a:endParaRPr kumimoji="1" lang="ja-JP" altLang="en-US"/>
          </a:p>
        </p:txBody>
      </p:sp>
      <p:sp>
        <p:nvSpPr>
          <p:cNvPr id="5" name="テキスト プレースホルダー 4">
            <a:extLst>
              <a:ext uri="{FF2B5EF4-FFF2-40B4-BE49-F238E27FC236}">
                <a16:creationId xmlns:a16="http://schemas.microsoft.com/office/drawing/2014/main" id="{0E640906-80A6-5C7C-F744-B331519EB579}"/>
              </a:ext>
            </a:extLst>
          </p:cNvPr>
          <p:cNvSpPr>
            <a:spLocks noGrp="1"/>
          </p:cNvSpPr>
          <p:nvPr>
            <p:ph type="body" sz="quarter" idx="14"/>
          </p:nvPr>
        </p:nvSpPr>
        <p:spPr/>
        <p:txBody>
          <a:bodyPr/>
          <a:lstStyle/>
          <a:p>
            <a:r>
              <a:rPr kumimoji="1" lang="en-US" altLang="ja-JP"/>
              <a:t>Web</a:t>
            </a:r>
            <a:r>
              <a:rPr kumimoji="1" lang="ja-JP" altLang="en-US"/>
              <a:t>アプリの全体概要</a:t>
            </a:r>
          </a:p>
        </p:txBody>
      </p:sp>
      <p:sp>
        <p:nvSpPr>
          <p:cNvPr id="6" name="正方形/長方形 5">
            <a:extLst>
              <a:ext uri="{FF2B5EF4-FFF2-40B4-BE49-F238E27FC236}">
                <a16:creationId xmlns:a16="http://schemas.microsoft.com/office/drawing/2014/main" id="{F4C46EFB-14BC-1EF2-E319-F8D62D6CA6A4}"/>
              </a:ext>
            </a:extLst>
          </p:cNvPr>
          <p:cNvSpPr/>
          <p:nvPr/>
        </p:nvSpPr>
        <p:spPr>
          <a:xfrm>
            <a:off x="1900517" y="1559527"/>
            <a:ext cx="3227294" cy="367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Web</a:t>
            </a:r>
            <a:r>
              <a:rPr kumimoji="1" lang="ja-JP" altLang="en-US"/>
              <a:t>アプリ</a:t>
            </a:r>
          </a:p>
        </p:txBody>
      </p:sp>
      <p:sp>
        <p:nvSpPr>
          <p:cNvPr id="8" name="正方形/長方形 7">
            <a:extLst>
              <a:ext uri="{FF2B5EF4-FFF2-40B4-BE49-F238E27FC236}">
                <a16:creationId xmlns:a16="http://schemas.microsoft.com/office/drawing/2014/main" id="{C6887A2A-8284-A2AF-6E9D-E4456EAEB1CE}"/>
              </a:ext>
            </a:extLst>
          </p:cNvPr>
          <p:cNvSpPr/>
          <p:nvPr/>
        </p:nvSpPr>
        <p:spPr>
          <a:xfrm>
            <a:off x="5265130" y="1559527"/>
            <a:ext cx="3227294" cy="367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ハイブリッドアプリ</a:t>
            </a:r>
          </a:p>
        </p:txBody>
      </p:sp>
      <p:sp>
        <p:nvSpPr>
          <p:cNvPr id="9" name="正方形/長方形 8">
            <a:extLst>
              <a:ext uri="{FF2B5EF4-FFF2-40B4-BE49-F238E27FC236}">
                <a16:creationId xmlns:a16="http://schemas.microsoft.com/office/drawing/2014/main" id="{991EEBC8-A6B9-5DC5-9759-85DE05EF9D06}"/>
              </a:ext>
            </a:extLst>
          </p:cNvPr>
          <p:cNvSpPr/>
          <p:nvPr/>
        </p:nvSpPr>
        <p:spPr>
          <a:xfrm>
            <a:off x="8629743" y="1559527"/>
            <a:ext cx="3227294" cy="367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ネイティブアプリ</a:t>
            </a:r>
          </a:p>
        </p:txBody>
      </p:sp>
      <p:sp>
        <p:nvSpPr>
          <p:cNvPr id="10" name="正方形/長方形 9">
            <a:extLst>
              <a:ext uri="{FF2B5EF4-FFF2-40B4-BE49-F238E27FC236}">
                <a16:creationId xmlns:a16="http://schemas.microsoft.com/office/drawing/2014/main" id="{0B6238B4-FA37-3D40-ACAA-75A92EAD9DE6}"/>
              </a:ext>
            </a:extLst>
          </p:cNvPr>
          <p:cNvSpPr/>
          <p:nvPr/>
        </p:nvSpPr>
        <p:spPr>
          <a:xfrm>
            <a:off x="334963" y="1979144"/>
            <a:ext cx="1416424" cy="11747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概要</a:t>
            </a:r>
          </a:p>
        </p:txBody>
      </p:sp>
      <p:sp>
        <p:nvSpPr>
          <p:cNvPr id="11" name="正方形/長方形 10">
            <a:extLst>
              <a:ext uri="{FF2B5EF4-FFF2-40B4-BE49-F238E27FC236}">
                <a16:creationId xmlns:a16="http://schemas.microsoft.com/office/drawing/2014/main" id="{5707BF40-1220-A5CF-2BAA-72082F8892E3}"/>
              </a:ext>
            </a:extLst>
          </p:cNvPr>
          <p:cNvSpPr/>
          <p:nvPr/>
        </p:nvSpPr>
        <p:spPr>
          <a:xfrm>
            <a:off x="334963" y="3279026"/>
            <a:ext cx="1416424" cy="2150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駆動スキーム</a:t>
            </a:r>
          </a:p>
        </p:txBody>
      </p:sp>
      <p:sp>
        <p:nvSpPr>
          <p:cNvPr id="12" name="正方形/長方形 11">
            <a:extLst>
              <a:ext uri="{FF2B5EF4-FFF2-40B4-BE49-F238E27FC236}">
                <a16:creationId xmlns:a16="http://schemas.microsoft.com/office/drawing/2014/main" id="{DA5283EE-0F7C-569D-E6C2-43D63193684F}"/>
              </a:ext>
            </a:extLst>
          </p:cNvPr>
          <p:cNvSpPr/>
          <p:nvPr/>
        </p:nvSpPr>
        <p:spPr>
          <a:xfrm>
            <a:off x="334963" y="5553074"/>
            <a:ext cx="1416424" cy="941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例</a:t>
            </a:r>
          </a:p>
        </p:txBody>
      </p:sp>
      <p:sp>
        <p:nvSpPr>
          <p:cNvPr id="13" name="正方形/長方形 12">
            <a:extLst>
              <a:ext uri="{FF2B5EF4-FFF2-40B4-BE49-F238E27FC236}">
                <a16:creationId xmlns:a16="http://schemas.microsoft.com/office/drawing/2014/main" id="{B4B3900C-F5A8-95E2-E1D6-A9C965F0A9A0}"/>
              </a:ext>
            </a:extLst>
          </p:cNvPr>
          <p:cNvSpPr/>
          <p:nvPr/>
        </p:nvSpPr>
        <p:spPr>
          <a:xfrm>
            <a:off x="1900517" y="1979144"/>
            <a:ext cx="3227294" cy="117470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1200">
                <a:solidFill>
                  <a:schemeClr val="tx1">
                    <a:lumMod val="75000"/>
                  </a:schemeClr>
                </a:solidFill>
              </a:rPr>
              <a:t>Web</a:t>
            </a:r>
            <a:r>
              <a:rPr lang="ja-JP" altLang="en-US" sz="1200">
                <a:solidFill>
                  <a:schemeClr val="tx1">
                    <a:lumMod val="75000"/>
                  </a:schemeClr>
                </a:solidFill>
              </a:rPr>
              <a:t>ブラウザを通じて利用できるアプリケーション。</a:t>
            </a:r>
            <a:r>
              <a:rPr lang="en-US" altLang="ja-JP" sz="1200">
                <a:solidFill>
                  <a:schemeClr val="tx1">
                    <a:lumMod val="75000"/>
                  </a:schemeClr>
                </a:solidFill>
              </a:rPr>
              <a:t>OS</a:t>
            </a:r>
            <a:r>
              <a:rPr lang="ja-JP" altLang="en-US" sz="1200">
                <a:solidFill>
                  <a:schemeClr val="tx1">
                    <a:lumMod val="75000"/>
                  </a:schemeClr>
                </a:solidFill>
              </a:rPr>
              <a:t>に依存しないため、パソコンやスマホなど、様々なデバイスから同じ体験を得られる。一方で、ネット接続がないと使えない場合が多い。</a:t>
            </a:r>
            <a:endParaRPr kumimoji="1" lang="ja-JP" altLang="en-US" sz="1200">
              <a:solidFill>
                <a:schemeClr val="tx1">
                  <a:lumMod val="75000"/>
                </a:schemeClr>
              </a:solidFill>
            </a:endParaRPr>
          </a:p>
        </p:txBody>
      </p:sp>
      <p:sp>
        <p:nvSpPr>
          <p:cNvPr id="14" name="正方形/長方形 13">
            <a:extLst>
              <a:ext uri="{FF2B5EF4-FFF2-40B4-BE49-F238E27FC236}">
                <a16:creationId xmlns:a16="http://schemas.microsoft.com/office/drawing/2014/main" id="{7E5F44B3-439E-427F-4061-69DD593B905C}"/>
              </a:ext>
            </a:extLst>
          </p:cNvPr>
          <p:cNvSpPr/>
          <p:nvPr/>
        </p:nvSpPr>
        <p:spPr>
          <a:xfrm>
            <a:off x="8629743" y="1979144"/>
            <a:ext cx="3227294" cy="117470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200">
                <a:solidFill>
                  <a:schemeClr val="tx1">
                    <a:lumMod val="75000"/>
                  </a:schemeClr>
                </a:solidFill>
              </a:rPr>
              <a:t>特定の</a:t>
            </a:r>
            <a:r>
              <a:rPr kumimoji="1" lang="en-US" altLang="ja-JP" sz="1200">
                <a:solidFill>
                  <a:schemeClr val="tx1">
                    <a:lumMod val="75000"/>
                  </a:schemeClr>
                </a:solidFill>
              </a:rPr>
              <a:t>OS</a:t>
            </a:r>
            <a:r>
              <a:rPr kumimoji="1" lang="ja-JP" altLang="en-US" sz="1200">
                <a:solidFill>
                  <a:schemeClr val="tx1">
                    <a:lumMod val="75000"/>
                  </a:schemeClr>
                </a:solidFill>
              </a:rPr>
              <a:t>に最適化されて開発されたアプリケーション。高いパフォーマンスや深い</a:t>
            </a:r>
            <a:r>
              <a:rPr kumimoji="1" lang="en-US" altLang="ja-JP" sz="1200">
                <a:solidFill>
                  <a:schemeClr val="tx1">
                    <a:lumMod val="75000"/>
                  </a:schemeClr>
                </a:solidFill>
              </a:rPr>
              <a:t>OS</a:t>
            </a:r>
            <a:r>
              <a:rPr kumimoji="1" lang="ja-JP" altLang="en-US" sz="1200">
                <a:solidFill>
                  <a:schemeClr val="tx1">
                    <a:lumMod val="75000"/>
                  </a:schemeClr>
                </a:solidFill>
              </a:rPr>
              <a:t>連携を可能にする。しかし、それぞれの</a:t>
            </a:r>
            <a:r>
              <a:rPr kumimoji="1" lang="en-US" altLang="ja-JP" sz="1200">
                <a:solidFill>
                  <a:schemeClr val="tx1">
                    <a:lumMod val="75000"/>
                  </a:schemeClr>
                </a:solidFill>
              </a:rPr>
              <a:t>OS</a:t>
            </a:r>
            <a:r>
              <a:rPr kumimoji="1" lang="ja-JP" altLang="en-US" sz="1200">
                <a:solidFill>
                  <a:schemeClr val="tx1">
                    <a:lumMod val="75000"/>
                  </a:schemeClr>
                </a:solidFill>
              </a:rPr>
              <a:t>向けに個別に開発する必要があり、コストと時間がかかる。</a:t>
            </a:r>
          </a:p>
        </p:txBody>
      </p:sp>
      <p:sp>
        <p:nvSpPr>
          <p:cNvPr id="15" name="正方形/長方形 14">
            <a:extLst>
              <a:ext uri="{FF2B5EF4-FFF2-40B4-BE49-F238E27FC236}">
                <a16:creationId xmlns:a16="http://schemas.microsoft.com/office/drawing/2014/main" id="{200A716F-613A-4EF4-E1E5-94502D7500CB}"/>
              </a:ext>
            </a:extLst>
          </p:cNvPr>
          <p:cNvSpPr/>
          <p:nvPr/>
        </p:nvSpPr>
        <p:spPr>
          <a:xfrm>
            <a:off x="5265130" y="1979144"/>
            <a:ext cx="3227294" cy="117470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a:solidFill>
                  <a:schemeClr val="tx1">
                    <a:lumMod val="75000"/>
                  </a:schemeClr>
                </a:solidFill>
              </a:rPr>
              <a:t>Web</a:t>
            </a:r>
            <a:r>
              <a:rPr kumimoji="1" lang="ja-JP" altLang="en-US" sz="1200">
                <a:solidFill>
                  <a:schemeClr val="tx1">
                    <a:lumMod val="75000"/>
                  </a:schemeClr>
                </a:solidFill>
              </a:rPr>
              <a:t>技術で開発しつつ、ネイティブアプリのように各デバイスにインストールできるアプリケーション。一つのコードで複数の</a:t>
            </a:r>
            <a:r>
              <a:rPr kumimoji="1" lang="en-US" altLang="ja-JP" sz="1200">
                <a:solidFill>
                  <a:schemeClr val="tx1">
                    <a:lumMod val="75000"/>
                  </a:schemeClr>
                </a:solidFill>
              </a:rPr>
              <a:t>OS</a:t>
            </a:r>
            <a:r>
              <a:rPr kumimoji="1" lang="ja-JP" altLang="en-US" sz="1200">
                <a:solidFill>
                  <a:schemeClr val="tx1">
                    <a:lumMod val="75000"/>
                  </a:schemeClr>
                </a:solidFill>
              </a:rPr>
              <a:t>に対応できるため、開発効率が高い。ただし、パフォーマンスはネイティブアプリに劣ることもある。</a:t>
            </a:r>
          </a:p>
        </p:txBody>
      </p:sp>
      <p:sp>
        <p:nvSpPr>
          <p:cNvPr id="33" name="吹き出し: 四角形 32">
            <a:extLst>
              <a:ext uri="{FF2B5EF4-FFF2-40B4-BE49-F238E27FC236}">
                <a16:creationId xmlns:a16="http://schemas.microsoft.com/office/drawing/2014/main" id="{7607994C-B248-2157-9850-54AAAC6DC17C}"/>
              </a:ext>
            </a:extLst>
          </p:cNvPr>
          <p:cNvSpPr/>
          <p:nvPr/>
        </p:nvSpPr>
        <p:spPr>
          <a:xfrm>
            <a:off x="3095524" y="4391024"/>
            <a:ext cx="1905001" cy="790576"/>
          </a:xfrm>
          <a:prstGeom prst="wedgeRectCallout">
            <a:avLst>
              <a:gd name="adj1" fmla="val -60263"/>
              <a:gd name="adj2" fmla="val -6250"/>
            </a:avLst>
          </a:prstGeom>
          <a:solidFill>
            <a:schemeClr val="bg1"/>
          </a:solidFill>
          <a:ln>
            <a:solidFill>
              <a:schemeClr val="bg2">
                <a:lumMod val="1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吹き出し: 四角形 31">
            <a:extLst>
              <a:ext uri="{FF2B5EF4-FFF2-40B4-BE49-F238E27FC236}">
                <a16:creationId xmlns:a16="http://schemas.microsoft.com/office/drawing/2014/main" id="{92487B40-7996-D3CF-A2E8-5E2D7B5F7C37}"/>
              </a:ext>
            </a:extLst>
          </p:cNvPr>
          <p:cNvSpPr/>
          <p:nvPr/>
        </p:nvSpPr>
        <p:spPr>
          <a:xfrm>
            <a:off x="3095524" y="3291574"/>
            <a:ext cx="1905001" cy="790576"/>
          </a:xfrm>
          <a:prstGeom prst="wedgeRectCallout">
            <a:avLst>
              <a:gd name="adj1" fmla="val -60263"/>
              <a:gd name="adj2" fmla="val -6250"/>
            </a:avLst>
          </a:prstGeom>
          <a:solidFill>
            <a:schemeClr val="bg1"/>
          </a:solidFill>
          <a:ln>
            <a:solidFill>
              <a:schemeClr val="bg2">
                <a:lumMod val="1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id="{B2B82466-875B-83E0-A20A-B9630E66B62A}"/>
              </a:ext>
            </a:extLst>
          </p:cNvPr>
          <p:cNvSpPr/>
          <p:nvPr/>
        </p:nvSpPr>
        <p:spPr>
          <a:xfrm>
            <a:off x="2313008" y="3429000"/>
            <a:ext cx="266700" cy="533400"/>
          </a:xfrm>
          <a:custGeom>
            <a:avLst/>
            <a:gdLst>
              <a:gd name="connsiteX0" fmla="*/ 228600 w 266700"/>
              <a:gd name="connsiteY0" fmla="*/ 95250 h 533400"/>
              <a:gd name="connsiteX1" fmla="*/ 38100 w 266700"/>
              <a:gd name="connsiteY1" fmla="*/ 95250 h 533400"/>
              <a:gd name="connsiteX2" fmla="*/ 38100 w 266700"/>
              <a:gd name="connsiteY2" fmla="*/ 38100 h 533400"/>
              <a:gd name="connsiteX3" fmla="*/ 228600 w 266700"/>
              <a:gd name="connsiteY3" fmla="*/ 38100 h 533400"/>
              <a:gd name="connsiteX4" fmla="*/ 228600 w 266700"/>
              <a:gd name="connsiteY4" fmla="*/ 95250 h 533400"/>
              <a:gd name="connsiteX5" fmla="*/ 228600 w 266700"/>
              <a:gd name="connsiteY5" fmla="*/ 190500 h 533400"/>
              <a:gd name="connsiteX6" fmla="*/ 38100 w 266700"/>
              <a:gd name="connsiteY6" fmla="*/ 190500 h 533400"/>
              <a:gd name="connsiteX7" fmla="*/ 38100 w 266700"/>
              <a:gd name="connsiteY7" fmla="*/ 133350 h 533400"/>
              <a:gd name="connsiteX8" fmla="*/ 228600 w 266700"/>
              <a:gd name="connsiteY8" fmla="*/ 133350 h 533400"/>
              <a:gd name="connsiteX9" fmla="*/ 228600 w 266700"/>
              <a:gd name="connsiteY9" fmla="*/ 190500 h 533400"/>
              <a:gd name="connsiteX10" fmla="*/ 133350 w 266700"/>
              <a:gd name="connsiteY10" fmla="*/ 476250 h 533400"/>
              <a:gd name="connsiteX11" fmla="*/ 104775 w 266700"/>
              <a:gd name="connsiteY11" fmla="*/ 447675 h 533400"/>
              <a:gd name="connsiteX12" fmla="*/ 133350 w 266700"/>
              <a:gd name="connsiteY12" fmla="*/ 419100 h 533400"/>
              <a:gd name="connsiteX13" fmla="*/ 161925 w 266700"/>
              <a:gd name="connsiteY13" fmla="*/ 447675 h 533400"/>
              <a:gd name="connsiteX14" fmla="*/ 133350 w 266700"/>
              <a:gd name="connsiteY14" fmla="*/ 476250 h 533400"/>
              <a:gd name="connsiteX15" fmla="*/ 228600 w 266700"/>
              <a:gd name="connsiteY15" fmla="*/ 0 h 533400"/>
              <a:gd name="connsiteX16" fmla="*/ 38100 w 266700"/>
              <a:gd name="connsiteY16" fmla="*/ 0 h 533400"/>
              <a:gd name="connsiteX17" fmla="*/ 0 w 266700"/>
              <a:gd name="connsiteY17" fmla="*/ 38100 h 533400"/>
              <a:gd name="connsiteX18" fmla="*/ 0 w 266700"/>
              <a:gd name="connsiteY18" fmla="*/ 495300 h 533400"/>
              <a:gd name="connsiteX19" fmla="*/ 38100 w 266700"/>
              <a:gd name="connsiteY19" fmla="*/ 533400 h 533400"/>
              <a:gd name="connsiteX20" fmla="*/ 228600 w 266700"/>
              <a:gd name="connsiteY20" fmla="*/ 533400 h 533400"/>
              <a:gd name="connsiteX21" fmla="*/ 266700 w 266700"/>
              <a:gd name="connsiteY21" fmla="*/ 495300 h 533400"/>
              <a:gd name="connsiteX22" fmla="*/ 266700 w 266700"/>
              <a:gd name="connsiteY22" fmla="*/ 38100 h 533400"/>
              <a:gd name="connsiteX23" fmla="*/ 228600 w 266700"/>
              <a:gd name="connsiteY23"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66700" h="533400">
                <a:moveTo>
                  <a:pt x="228600" y="95250"/>
                </a:moveTo>
                <a:lnTo>
                  <a:pt x="38100" y="95250"/>
                </a:lnTo>
                <a:lnTo>
                  <a:pt x="38100" y="38100"/>
                </a:lnTo>
                <a:lnTo>
                  <a:pt x="228600" y="38100"/>
                </a:lnTo>
                <a:lnTo>
                  <a:pt x="228600" y="95250"/>
                </a:lnTo>
                <a:close/>
                <a:moveTo>
                  <a:pt x="228600" y="190500"/>
                </a:moveTo>
                <a:lnTo>
                  <a:pt x="38100" y="190500"/>
                </a:lnTo>
                <a:lnTo>
                  <a:pt x="38100" y="133350"/>
                </a:lnTo>
                <a:lnTo>
                  <a:pt x="228600" y="133350"/>
                </a:lnTo>
                <a:lnTo>
                  <a:pt x="228600" y="190500"/>
                </a:lnTo>
                <a:close/>
                <a:moveTo>
                  <a:pt x="133350" y="476250"/>
                </a:moveTo>
                <a:cubicBezTo>
                  <a:pt x="117158" y="476250"/>
                  <a:pt x="104775" y="463867"/>
                  <a:pt x="104775" y="447675"/>
                </a:cubicBezTo>
                <a:cubicBezTo>
                  <a:pt x="104775" y="431483"/>
                  <a:pt x="117158" y="419100"/>
                  <a:pt x="133350" y="419100"/>
                </a:cubicBezTo>
                <a:cubicBezTo>
                  <a:pt x="149542" y="419100"/>
                  <a:pt x="161925" y="431483"/>
                  <a:pt x="161925" y="447675"/>
                </a:cubicBezTo>
                <a:cubicBezTo>
                  <a:pt x="161925" y="463867"/>
                  <a:pt x="149542" y="476250"/>
                  <a:pt x="133350" y="476250"/>
                </a:cubicBezTo>
                <a:close/>
                <a:moveTo>
                  <a:pt x="228600" y="0"/>
                </a:moveTo>
                <a:lnTo>
                  <a:pt x="38100" y="0"/>
                </a:lnTo>
                <a:cubicBezTo>
                  <a:pt x="17145" y="0"/>
                  <a:pt x="0" y="17145"/>
                  <a:pt x="0" y="38100"/>
                </a:cubicBezTo>
                <a:lnTo>
                  <a:pt x="0" y="495300"/>
                </a:lnTo>
                <a:cubicBezTo>
                  <a:pt x="0" y="516255"/>
                  <a:pt x="17145" y="533400"/>
                  <a:pt x="38100" y="533400"/>
                </a:cubicBezTo>
                <a:lnTo>
                  <a:pt x="228600" y="533400"/>
                </a:lnTo>
                <a:cubicBezTo>
                  <a:pt x="249555" y="533400"/>
                  <a:pt x="266700" y="516255"/>
                  <a:pt x="266700" y="495300"/>
                </a:cubicBezTo>
                <a:lnTo>
                  <a:pt x="266700" y="38100"/>
                </a:lnTo>
                <a:cubicBezTo>
                  <a:pt x="266700" y="17145"/>
                  <a:pt x="249555" y="0"/>
                  <a:pt x="228600" y="0"/>
                </a:cubicBezTo>
                <a:close/>
              </a:path>
            </a:pathLst>
          </a:custGeom>
          <a:solidFill>
            <a:srgbClr val="000000"/>
          </a:solidFill>
          <a:ln w="9525" cap="flat">
            <a:noFill/>
            <a:prstDash val="solid"/>
            <a:miter/>
          </a:ln>
        </p:spPr>
        <p:txBody>
          <a:bodyPr rtlCol="0" anchor="ctr"/>
          <a:lstStyle/>
          <a:p>
            <a:endParaRPr lang="ja-JP" altLang="en-US"/>
          </a:p>
        </p:txBody>
      </p:sp>
      <p:grpSp>
        <p:nvGrpSpPr>
          <p:cNvPr id="25" name="グループ化 24">
            <a:extLst>
              <a:ext uri="{FF2B5EF4-FFF2-40B4-BE49-F238E27FC236}">
                <a16:creationId xmlns:a16="http://schemas.microsoft.com/office/drawing/2014/main" id="{5F24D881-65EA-C76F-1C2D-32B1CA819A15}"/>
              </a:ext>
            </a:extLst>
          </p:cNvPr>
          <p:cNvGrpSpPr/>
          <p:nvPr/>
        </p:nvGrpSpPr>
        <p:grpSpPr>
          <a:xfrm>
            <a:off x="2014717" y="4596021"/>
            <a:ext cx="852817" cy="469126"/>
            <a:chOff x="1900517" y="4596021"/>
            <a:chExt cx="852817" cy="469126"/>
          </a:xfrm>
        </p:grpSpPr>
        <p:pic>
          <p:nvPicPr>
            <p:cNvPr id="19" name="グラフィックス 18" descr="スマート フォン 枠線">
              <a:extLst>
                <a:ext uri="{FF2B5EF4-FFF2-40B4-BE49-F238E27FC236}">
                  <a16:creationId xmlns:a16="http://schemas.microsoft.com/office/drawing/2014/main" id="{52C86B2E-1CEF-C42E-953D-76D000E309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00517" y="4596022"/>
              <a:ext cx="469125" cy="469125"/>
            </a:xfrm>
            <a:prstGeom prst="rect">
              <a:avLst/>
            </a:prstGeom>
          </p:spPr>
        </p:pic>
        <p:pic>
          <p:nvPicPr>
            <p:cNvPr id="21" name="グラフィックス 20" descr="ノート PC 枠線">
              <a:extLst>
                <a:ext uri="{FF2B5EF4-FFF2-40B4-BE49-F238E27FC236}">
                  <a16:creationId xmlns:a16="http://schemas.microsoft.com/office/drawing/2014/main" id="{E9BF00DB-71FD-69DD-4F08-243CAB8A3C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84209" y="4596021"/>
              <a:ext cx="469125" cy="469125"/>
            </a:xfrm>
            <a:prstGeom prst="rect">
              <a:avLst/>
            </a:prstGeom>
          </p:spPr>
        </p:pic>
      </p:grpSp>
      <p:grpSp>
        <p:nvGrpSpPr>
          <p:cNvPr id="34" name="グラフィックス 26" descr="ブラウザー ウィンドウ 枠線">
            <a:extLst>
              <a:ext uri="{FF2B5EF4-FFF2-40B4-BE49-F238E27FC236}">
                <a16:creationId xmlns:a16="http://schemas.microsoft.com/office/drawing/2014/main" id="{90124542-1BCE-FDD8-E6D1-2A3735EEAABB}"/>
              </a:ext>
            </a:extLst>
          </p:cNvPr>
          <p:cNvGrpSpPr/>
          <p:nvPr/>
        </p:nvGrpSpPr>
        <p:grpSpPr>
          <a:xfrm>
            <a:off x="3667024" y="4491037"/>
            <a:ext cx="762000" cy="590550"/>
            <a:chOff x="3552824" y="4491037"/>
            <a:chExt cx="762000" cy="590550"/>
          </a:xfrm>
          <a:solidFill>
            <a:srgbClr val="000000"/>
          </a:solidFill>
        </p:grpSpPr>
        <p:sp>
          <p:nvSpPr>
            <p:cNvPr id="35" name="フリーフォーム: 図形 34">
              <a:extLst>
                <a:ext uri="{FF2B5EF4-FFF2-40B4-BE49-F238E27FC236}">
                  <a16:creationId xmlns:a16="http://schemas.microsoft.com/office/drawing/2014/main" id="{56F709EB-5B15-EDEF-2322-BD47B0A0FE9F}"/>
                </a:ext>
              </a:extLst>
            </p:cNvPr>
            <p:cNvSpPr/>
            <p:nvPr/>
          </p:nvSpPr>
          <p:spPr>
            <a:xfrm>
              <a:off x="3552824" y="4491037"/>
              <a:ext cx="762000" cy="590550"/>
            </a:xfrm>
            <a:custGeom>
              <a:avLst/>
              <a:gdLst>
                <a:gd name="connsiteX0" fmla="*/ 0 w 762000"/>
                <a:gd name="connsiteY0" fmla="*/ 0 h 590550"/>
                <a:gd name="connsiteX1" fmla="*/ 0 w 762000"/>
                <a:gd name="connsiteY1" fmla="*/ 590550 h 590550"/>
                <a:gd name="connsiteX2" fmla="*/ 762000 w 762000"/>
                <a:gd name="connsiteY2" fmla="*/ 590550 h 590550"/>
                <a:gd name="connsiteX3" fmla="*/ 762000 w 762000"/>
                <a:gd name="connsiteY3" fmla="*/ 0 h 590550"/>
                <a:gd name="connsiteX4" fmla="*/ 742950 w 762000"/>
                <a:gd name="connsiteY4" fmla="*/ 19050 h 590550"/>
                <a:gd name="connsiteX5" fmla="*/ 742950 w 762000"/>
                <a:gd name="connsiteY5" fmla="*/ 142875 h 590550"/>
                <a:gd name="connsiteX6" fmla="*/ 19050 w 762000"/>
                <a:gd name="connsiteY6" fmla="*/ 142875 h 590550"/>
                <a:gd name="connsiteX7" fmla="*/ 19050 w 762000"/>
                <a:gd name="connsiteY7" fmla="*/ 19050 h 590550"/>
                <a:gd name="connsiteX8" fmla="*/ 19050 w 762000"/>
                <a:gd name="connsiteY8" fmla="*/ 571500 h 590550"/>
                <a:gd name="connsiteX9" fmla="*/ 19050 w 762000"/>
                <a:gd name="connsiteY9" fmla="*/ 161925 h 590550"/>
                <a:gd name="connsiteX10" fmla="*/ 742950 w 762000"/>
                <a:gd name="connsiteY10" fmla="*/ 161925 h 590550"/>
                <a:gd name="connsiteX11" fmla="*/ 742950 w 762000"/>
                <a:gd name="connsiteY11" fmla="*/ 571500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0" h="590550">
                  <a:moveTo>
                    <a:pt x="0" y="0"/>
                  </a:moveTo>
                  <a:lnTo>
                    <a:pt x="0" y="590550"/>
                  </a:lnTo>
                  <a:lnTo>
                    <a:pt x="762000" y="590550"/>
                  </a:lnTo>
                  <a:lnTo>
                    <a:pt x="762000" y="0"/>
                  </a:lnTo>
                  <a:close/>
                  <a:moveTo>
                    <a:pt x="742950" y="19050"/>
                  </a:moveTo>
                  <a:lnTo>
                    <a:pt x="742950" y="142875"/>
                  </a:lnTo>
                  <a:lnTo>
                    <a:pt x="19050" y="142875"/>
                  </a:lnTo>
                  <a:lnTo>
                    <a:pt x="19050" y="19050"/>
                  </a:lnTo>
                  <a:close/>
                  <a:moveTo>
                    <a:pt x="19050" y="571500"/>
                  </a:moveTo>
                  <a:lnTo>
                    <a:pt x="19050" y="161925"/>
                  </a:lnTo>
                  <a:lnTo>
                    <a:pt x="742950" y="161925"/>
                  </a:lnTo>
                  <a:lnTo>
                    <a:pt x="742950" y="571500"/>
                  </a:lnTo>
                  <a:close/>
                </a:path>
              </a:pathLst>
            </a:custGeom>
            <a:solidFill>
              <a:srgbClr val="000000"/>
            </a:solidFill>
            <a:ln w="9525" cap="flat">
              <a:noFill/>
              <a:prstDash val="solid"/>
              <a:miter/>
            </a:ln>
          </p:spPr>
          <p:txBody>
            <a:bodyPr rtlCol="0" anchor="ctr"/>
            <a:lstStyle/>
            <a:p>
              <a:endParaRPr lang="ja-JP" altLang="en-US"/>
            </a:p>
          </p:txBody>
        </p:sp>
        <p:sp>
          <p:nvSpPr>
            <p:cNvPr id="36" name="フリーフォーム: 図形 35">
              <a:extLst>
                <a:ext uri="{FF2B5EF4-FFF2-40B4-BE49-F238E27FC236}">
                  <a16:creationId xmlns:a16="http://schemas.microsoft.com/office/drawing/2014/main" id="{2ABE42FD-9416-3B91-A67F-DEDC3DD176FC}"/>
                </a:ext>
              </a:extLst>
            </p:cNvPr>
            <p:cNvSpPr/>
            <p:nvPr/>
          </p:nvSpPr>
          <p:spPr>
            <a:xfrm>
              <a:off x="4057649" y="45481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rgbClr val="000000"/>
            </a:solidFill>
            <a:ln w="9525" cap="flat">
              <a:noFill/>
              <a:prstDash val="solid"/>
              <a:miter/>
            </a:ln>
          </p:spPr>
          <p:txBody>
            <a:bodyPr rtlCol="0" anchor="ctr"/>
            <a:lstStyle/>
            <a:p>
              <a:endParaRPr lang="ja-JP" altLang="en-US"/>
            </a:p>
          </p:txBody>
        </p:sp>
        <p:sp>
          <p:nvSpPr>
            <p:cNvPr id="37" name="フリーフォーム: 図形 36">
              <a:extLst>
                <a:ext uri="{FF2B5EF4-FFF2-40B4-BE49-F238E27FC236}">
                  <a16:creationId xmlns:a16="http://schemas.microsoft.com/office/drawing/2014/main" id="{820BCDAB-F738-43FC-45F6-E6E68482C85C}"/>
                </a:ext>
              </a:extLst>
            </p:cNvPr>
            <p:cNvSpPr/>
            <p:nvPr/>
          </p:nvSpPr>
          <p:spPr>
            <a:xfrm>
              <a:off x="4124324" y="45481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rgbClr val="000000"/>
            </a:solidFill>
            <a:ln w="9525" cap="flat">
              <a:noFill/>
              <a:prstDash val="solid"/>
              <a:miter/>
            </a:ln>
          </p:spPr>
          <p:txBody>
            <a:bodyPr rtlCol="0" anchor="ctr"/>
            <a:lstStyle/>
            <a:p>
              <a:endParaRPr lang="ja-JP" altLang="en-US"/>
            </a:p>
          </p:txBody>
        </p:sp>
        <p:sp>
          <p:nvSpPr>
            <p:cNvPr id="38" name="フリーフォーム: 図形 37">
              <a:extLst>
                <a:ext uri="{FF2B5EF4-FFF2-40B4-BE49-F238E27FC236}">
                  <a16:creationId xmlns:a16="http://schemas.microsoft.com/office/drawing/2014/main" id="{6C2C2B2D-34E4-D309-5A9C-B42D7FCE1353}"/>
                </a:ext>
              </a:extLst>
            </p:cNvPr>
            <p:cNvSpPr/>
            <p:nvPr/>
          </p:nvSpPr>
          <p:spPr>
            <a:xfrm>
              <a:off x="4190999" y="45481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rgbClr val="000000"/>
            </a:solidFill>
            <a:ln w="9525" cap="flat">
              <a:noFill/>
              <a:prstDash val="solid"/>
              <a:miter/>
            </a:ln>
          </p:spPr>
          <p:txBody>
            <a:bodyPr rtlCol="0" anchor="ctr"/>
            <a:lstStyle/>
            <a:p>
              <a:endParaRPr lang="ja-JP" altLang="en-US"/>
            </a:p>
          </p:txBody>
        </p:sp>
      </p:grpSp>
      <p:cxnSp>
        <p:nvCxnSpPr>
          <p:cNvPr id="40" name="コネクタ: カギ線 39">
            <a:extLst>
              <a:ext uri="{FF2B5EF4-FFF2-40B4-BE49-F238E27FC236}">
                <a16:creationId xmlns:a16="http://schemas.microsoft.com/office/drawing/2014/main" id="{F418DD59-86F8-3DDF-E82C-3FEFD5737464}"/>
              </a:ext>
            </a:extLst>
          </p:cNvPr>
          <p:cNvCxnSpPr>
            <a:cxnSpLocks/>
            <a:stCxn id="41" idx="0"/>
            <a:endCxn id="175" idx="2"/>
          </p:cNvCxnSpPr>
          <p:nvPr/>
        </p:nvCxnSpPr>
        <p:spPr>
          <a:xfrm rot="16200000" flipV="1">
            <a:off x="3566666" y="4020632"/>
            <a:ext cx="488288" cy="477286"/>
          </a:xfrm>
          <a:prstGeom prst="bentConnector3">
            <a:avLst/>
          </a:prstGeom>
          <a:ln w="28575">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楕円 40">
            <a:extLst>
              <a:ext uri="{FF2B5EF4-FFF2-40B4-BE49-F238E27FC236}">
                <a16:creationId xmlns:a16="http://schemas.microsoft.com/office/drawing/2014/main" id="{4F681BBB-9771-63CB-584A-C2C6B3E22CDF}"/>
              </a:ext>
            </a:extLst>
          </p:cNvPr>
          <p:cNvSpPr/>
          <p:nvPr/>
        </p:nvSpPr>
        <p:spPr>
          <a:xfrm>
            <a:off x="4008019" y="4503419"/>
            <a:ext cx="82868" cy="82868"/>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091EDCA8-A711-A5F1-21DA-FDD02AC1FBBE}"/>
              </a:ext>
            </a:extLst>
          </p:cNvPr>
          <p:cNvSpPr txBox="1"/>
          <p:nvPr/>
        </p:nvSpPr>
        <p:spPr>
          <a:xfrm>
            <a:off x="3713779" y="4692083"/>
            <a:ext cx="647934" cy="276999"/>
          </a:xfrm>
          <a:prstGeom prst="rect">
            <a:avLst/>
          </a:prstGeom>
          <a:noFill/>
        </p:spPr>
        <p:txBody>
          <a:bodyPr wrap="none" rtlCol="0">
            <a:spAutoFit/>
          </a:bodyPr>
          <a:lstStyle/>
          <a:p>
            <a:pPr algn="ctr"/>
            <a:r>
              <a:rPr kumimoji="1" lang="ja-JP" altLang="en-US" sz="1200"/>
              <a:t>ブラウザ</a:t>
            </a:r>
          </a:p>
        </p:txBody>
      </p:sp>
      <p:sp>
        <p:nvSpPr>
          <p:cNvPr id="45" name="テキスト ボックス 44">
            <a:extLst>
              <a:ext uri="{FF2B5EF4-FFF2-40B4-BE49-F238E27FC236}">
                <a16:creationId xmlns:a16="http://schemas.microsoft.com/office/drawing/2014/main" id="{6D6849B8-8892-EB2D-9283-FBBC13B79B6E}"/>
              </a:ext>
            </a:extLst>
          </p:cNvPr>
          <p:cNvSpPr txBox="1"/>
          <p:nvPr/>
        </p:nvSpPr>
        <p:spPr>
          <a:xfrm>
            <a:off x="2164069" y="3966801"/>
            <a:ext cx="564578" cy="276999"/>
          </a:xfrm>
          <a:prstGeom prst="rect">
            <a:avLst/>
          </a:prstGeom>
          <a:noFill/>
        </p:spPr>
        <p:txBody>
          <a:bodyPr wrap="none" rtlCol="0">
            <a:spAutoFit/>
          </a:bodyPr>
          <a:lstStyle/>
          <a:p>
            <a:pPr algn="ctr"/>
            <a:r>
              <a:rPr kumimoji="1" lang="ja-JP" altLang="en-US" sz="1200"/>
              <a:t>サーバ</a:t>
            </a:r>
          </a:p>
        </p:txBody>
      </p:sp>
      <p:sp>
        <p:nvSpPr>
          <p:cNvPr id="46" name="テキスト ボックス 45">
            <a:extLst>
              <a:ext uri="{FF2B5EF4-FFF2-40B4-BE49-F238E27FC236}">
                <a16:creationId xmlns:a16="http://schemas.microsoft.com/office/drawing/2014/main" id="{D0322FA7-48CD-2981-5046-64388638D0DA}"/>
              </a:ext>
            </a:extLst>
          </p:cNvPr>
          <p:cNvSpPr txBox="1"/>
          <p:nvPr/>
        </p:nvSpPr>
        <p:spPr>
          <a:xfrm>
            <a:off x="1900517" y="5056749"/>
            <a:ext cx="995785" cy="276999"/>
          </a:xfrm>
          <a:prstGeom prst="rect">
            <a:avLst/>
          </a:prstGeom>
          <a:noFill/>
        </p:spPr>
        <p:txBody>
          <a:bodyPr wrap="none" rtlCol="0">
            <a:spAutoFit/>
          </a:bodyPr>
          <a:lstStyle/>
          <a:p>
            <a:pPr algn="ctr"/>
            <a:r>
              <a:rPr kumimoji="1" lang="ja-JP" altLang="en-US" sz="1200"/>
              <a:t>ユーザー端末</a:t>
            </a:r>
          </a:p>
        </p:txBody>
      </p:sp>
      <p:sp>
        <p:nvSpPr>
          <p:cNvPr id="52" name="吹き出し: 四角形 51">
            <a:extLst>
              <a:ext uri="{FF2B5EF4-FFF2-40B4-BE49-F238E27FC236}">
                <a16:creationId xmlns:a16="http://schemas.microsoft.com/office/drawing/2014/main" id="{A215D72A-1E7E-A288-7A7E-347AF2367D65}"/>
              </a:ext>
            </a:extLst>
          </p:cNvPr>
          <p:cNvSpPr/>
          <p:nvPr/>
        </p:nvSpPr>
        <p:spPr>
          <a:xfrm>
            <a:off x="6523780" y="3291574"/>
            <a:ext cx="1905001" cy="790576"/>
          </a:xfrm>
          <a:prstGeom prst="wedgeRectCallout">
            <a:avLst>
              <a:gd name="adj1" fmla="val -60263"/>
              <a:gd name="adj2" fmla="val -6250"/>
            </a:avLst>
          </a:prstGeom>
          <a:solidFill>
            <a:schemeClr val="bg1"/>
          </a:solidFill>
          <a:ln>
            <a:solidFill>
              <a:schemeClr val="bg2">
                <a:lumMod val="1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フリーフォーム: 図形 52">
            <a:extLst>
              <a:ext uri="{FF2B5EF4-FFF2-40B4-BE49-F238E27FC236}">
                <a16:creationId xmlns:a16="http://schemas.microsoft.com/office/drawing/2014/main" id="{4F1277F7-740B-13E9-18A9-AA804E8D1090}"/>
              </a:ext>
            </a:extLst>
          </p:cNvPr>
          <p:cNvSpPr/>
          <p:nvPr/>
        </p:nvSpPr>
        <p:spPr>
          <a:xfrm>
            <a:off x="5741264" y="3429000"/>
            <a:ext cx="266700" cy="533400"/>
          </a:xfrm>
          <a:custGeom>
            <a:avLst/>
            <a:gdLst>
              <a:gd name="connsiteX0" fmla="*/ 228600 w 266700"/>
              <a:gd name="connsiteY0" fmla="*/ 95250 h 533400"/>
              <a:gd name="connsiteX1" fmla="*/ 38100 w 266700"/>
              <a:gd name="connsiteY1" fmla="*/ 95250 h 533400"/>
              <a:gd name="connsiteX2" fmla="*/ 38100 w 266700"/>
              <a:gd name="connsiteY2" fmla="*/ 38100 h 533400"/>
              <a:gd name="connsiteX3" fmla="*/ 228600 w 266700"/>
              <a:gd name="connsiteY3" fmla="*/ 38100 h 533400"/>
              <a:gd name="connsiteX4" fmla="*/ 228600 w 266700"/>
              <a:gd name="connsiteY4" fmla="*/ 95250 h 533400"/>
              <a:gd name="connsiteX5" fmla="*/ 228600 w 266700"/>
              <a:gd name="connsiteY5" fmla="*/ 190500 h 533400"/>
              <a:gd name="connsiteX6" fmla="*/ 38100 w 266700"/>
              <a:gd name="connsiteY6" fmla="*/ 190500 h 533400"/>
              <a:gd name="connsiteX7" fmla="*/ 38100 w 266700"/>
              <a:gd name="connsiteY7" fmla="*/ 133350 h 533400"/>
              <a:gd name="connsiteX8" fmla="*/ 228600 w 266700"/>
              <a:gd name="connsiteY8" fmla="*/ 133350 h 533400"/>
              <a:gd name="connsiteX9" fmla="*/ 228600 w 266700"/>
              <a:gd name="connsiteY9" fmla="*/ 190500 h 533400"/>
              <a:gd name="connsiteX10" fmla="*/ 133350 w 266700"/>
              <a:gd name="connsiteY10" fmla="*/ 476250 h 533400"/>
              <a:gd name="connsiteX11" fmla="*/ 104775 w 266700"/>
              <a:gd name="connsiteY11" fmla="*/ 447675 h 533400"/>
              <a:gd name="connsiteX12" fmla="*/ 133350 w 266700"/>
              <a:gd name="connsiteY12" fmla="*/ 419100 h 533400"/>
              <a:gd name="connsiteX13" fmla="*/ 161925 w 266700"/>
              <a:gd name="connsiteY13" fmla="*/ 447675 h 533400"/>
              <a:gd name="connsiteX14" fmla="*/ 133350 w 266700"/>
              <a:gd name="connsiteY14" fmla="*/ 476250 h 533400"/>
              <a:gd name="connsiteX15" fmla="*/ 228600 w 266700"/>
              <a:gd name="connsiteY15" fmla="*/ 0 h 533400"/>
              <a:gd name="connsiteX16" fmla="*/ 38100 w 266700"/>
              <a:gd name="connsiteY16" fmla="*/ 0 h 533400"/>
              <a:gd name="connsiteX17" fmla="*/ 0 w 266700"/>
              <a:gd name="connsiteY17" fmla="*/ 38100 h 533400"/>
              <a:gd name="connsiteX18" fmla="*/ 0 w 266700"/>
              <a:gd name="connsiteY18" fmla="*/ 495300 h 533400"/>
              <a:gd name="connsiteX19" fmla="*/ 38100 w 266700"/>
              <a:gd name="connsiteY19" fmla="*/ 533400 h 533400"/>
              <a:gd name="connsiteX20" fmla="*/ 228600 w 266700"/>
              <a:gd name="connsiteY20" fmla="*/ 533400 h 533400"/>
              <a:gd name="connsiteX21" fmla="*/ 266700 w 266700"/>
              <a:gd name="connsiteY21" fmla="*/ 495300 h 533400"/>
              <a:gd name="connsiteX22" fmla="*/ 266700 w 266700"/>
              <a:gd name="connsiteY22" fmla="*/ 38100 h 533400"/>
              <a:gd name="connsiteX23" fmla="*/ 228600 w 266700"/>
              <a:gd name="connsiteY23"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66700" h="533400">
                <a:moveTo>
                  <a:pt x="228600" y="95250"/>
                </a:moveTo>
                <a:lnTo>
                  <a:pt x="38100" y="95250"/>
                </a:lnTo>
                <a:lnTo>
                  <a:pt x="38100" y="38100"/>
                </a:lnTo>
                <a:lnTo>
                  <a:pt x="228600" y="38100"/>
                </a:lnTo>
                <a:lnTo>
                  <a:pt x="228600" y="95250"/>
                </a:lnTo>
                <a:close/>
                <a:moveTo>
                  <a:pt x="228600" y="190500"/>
                </a:moveTo>
                <a:lnTo>
                  <a:pt x="38100" y="190500"/>
                </a:lnTo>
                <a:lnTo>
                  <a:pt x="38100" y="133350"/>
                </a:lnTo>
                <a:lnTo>
                  <a:pt x="228600" y="133350"/>
                </a:lnTo>
                <a:lnTo>
                  <a:pt x="228600" y="190500"/>
                </a:lnTo>
                <a:close/>
                <a:moveTo>
                  <a:pt x="133350" y="476250"/>
                </a:moveTo>
                <a:cubicBezTo>
                  <a:pt x="117158" y="476250"/>
                  <a:pt x="104775" y="463867"/>
                  <a:pt x="104775" y="447675"/>
                </a:cubicBezTo>
                <a:cubicBezTo>
                  <a:pt x="104775" y="431483"/>
                  <a:pt x="117158" y="419100"/>
                  <a:pt x="133350" y="419100"/>
                </a:cubicBezTo>
                <a:cubicBezTo>
                  <a:pt x="149542" y="419100"/>
                  <a:pt x="161925" y="431483"/>
                  <a:pt x="161925" y="447675"/>
                </a:cubicBezTo>
                <a:cubicBezTo>
                  <a:pt x="161925" y="463867"/>
                  <a:pt x="149542" y="476250"/>
                  <a:pt x="133350" y="476250"/>
                </a:cubicBezTo>
                <a:close/>
                <a:moveTo>
                  <a:pt x="228600" y="0"/>
                </a:moveTo>
                <a:lnTo>
                  <a:pt x="38100" y="0"/>
                </a:lnTo>
                <a:cubicBezTo>
                  <a:pt x="17145" y="0"/>
                  <a:pt x="0" y="17145"/>
                  <a:pt x="0" y="38100"/>
                </a:cubicBezTo>
                <a:lnTo>
                  <a:pt x="0" y="495300"/>
                </a:lnTo>
                <a:cubicBezTo>
                  <a:pt x="0" y="516255"/>
                  <a:pt x="17145" y="533400"/>
                  <a:pt x="38100" y="533400"/>
                </a:cubicBezTo>
                <a:lnTo>
                  <a:pt x="228600" y="533400"/>
                </a:lnTo>
                <a:cubicBezTo>
                  <a:pt x="249555" y="533400"/>
                  <a:pt x="266700" y="516255"/>
                  <a:pt x="266700" y="495300"/>
                </a:cubicBezTo>
                <a:lnTo>
                  <a:pt x="266700" y="38100"/>
                </a:lnTo>
                <a:cubicBezTo>
                  <a:pt x="266700" y="17145"/>
                  <a:pt x="249555" y="0"/>
                  <a:pt x="228600" y="0"/>
                </a:cubicBezTo>
                <a:close/>
              </a:path>
            </a:pathLst>
          </a:custGeom>
          <a:solidFill>
            <a:srgbClr val="000000"/>
          </a:solidFill>
          <a:ln w="9525" cap="flat">
            <a:noFill/>
            <a:prstDash val="solid"/>
            <a:miter/>
          </a:ln>
        </p:spPr>
        <p:txBody>
          <a:bodyPr rtlCol="0" anchor="ctr"/>
          <a:lstStyle/>
          <a:p>
            <a:endParaRPr lang="ja-JP" altLang="en-US"/>
          </a:p>
        </p:txBody>
      </p:sp>
      <p:grpSp>
        <p:nvGrpSpPr>
          <p:cNvPr id="54" name="グループ化 53">
            <a:extLst>
              <a:ext uri="{FF2B5EF4-FFF2-40B4-BE49-F238E27FC236}">
                <a16:creationId xmlns:a16="http://schemas.microsoft.com/office/drawing/2014/main" id="{914D25FD-5BD9-9000-B8A4-3D657D693A0C}"/>
              </a:ext>
            </a:extLst>
          </p:cNvPr>
          <p:cNvGrpSpPr/>
          <p:nvPr/>
        </p:nvGrpSpPr>
        <p:grpSpPr>
          <a:xfrm>
            <a:off x="5442973" y="4596021"/>
            <a:ext cx="852817" cy="469126"/>
            <a:chOff x="1900517" y="4596021"/>
            <a:chExt cx="852817" cy="469126"/>
          </a:xfrm>
        </p:grpSpPr>
        <p:pic>
          <p:nvPicPr>
            <p:cNvPr id="67" name="グラフィックス 66" descr="スマート フォン 枠線">
              <a:extLst>
                <a:ext uri="{FF2B5EF4-FFF2-40B4-BE49-F238E27FC236}">
                  <a16:creationId xmlns:a16="http://schemas.microsoft.com/office/drawing/2014/main" id="{9CB07D97-2C16-C7BA-1AA4-2750708AD7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00517" y="4596022"/>
              <a:ext cx="469125" cy="469125"/>
            </a:xfrm>
            <a:prstGeom prst="rect">
              <a:avLst/>
            </a:prstGeom>
          </p:spPr>
        </p:pic>
        <p:pic>
          <p:nvPicPr>
            <p:cNvPr id="68" name="グラフィックス 67" descr="ノート PC 枠線">
              <a:extLst>
                <a:ext uri="{FF2B5EF4-FFF2-40B4-BE49-F238E27FC236}">
                  <a16:creationId xmlns:a16="http://schemas.microsoft.com/office/drawing/2014/main" id="{5B102519-A0F6-D267-4863-FDBC45D02E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84209" y="4596021"/>
              <a:ext cx="469125" cy="469125"/>
            </a:xfrm>
            <a:prstGeom prst="rect">
              <a:avLst/>
            </a:prstGeom>
          </p:spPr>
        </p:pic>
      </p:grpSp>
      <p:cxnSp>
        <p:nvCxnSpPr>
          <p:cNvPr id="58" name="コネクタ: カギ線 57">
            <a:extLst>
              <a:ext uri="{FF2B5EF4-FFF2-40B4-BE49-F238E27FC236}">
                <a16:creationId xmlns:a16="http://schemas.microsoft.com/office/drawing/2014/main" id="{75525E49-0522-A8BD-676D-F33A7EB5BBD8}"/>
              </a:ext>
            </a:extLst>
          </p:cNvPr>
          <p:cNvCxnSpPr>
            <a:cxnSpLocks/>
            <a:stCxn id="207" idx="0"/>
            <a:endCxn id="182" idx="2"/>
          </p:cNvCxnSpPr>
          <p:nvPr/>
        </p:nvCxnSpPr>
        <p:spPr>
          <a:xfrm rot="16200000" flipV="1">
            <a:off x="7176845" y="3853920"/>
            <a:ext cx="529955" cy="852377"/>
          </a:xfrm>
          <a:prstGeom prst="bentConnector3">
            <a:avLst>
              <a:gd name="adj1" fmla="val 50000"/>
            </a:avLst>
          </a:prstGeom>
          <a:ln w="28575">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A3DE7FFF-ADCC-7C7E-B133-40879A77DC59}"/>
              </a:ext>
            </a:extLst>
          </p:cNvPr>
          <p:cNvSpPr txBox="1"/>
          <p:nvPr/>
        </p:nvSpPr>
        <p:spPr>
          <a:xfrm>
            <a:off x="5592325" y="3966801"/>
            <a:ext cx="564578" cy="276999"/>
          </a:xfrm>
          <a:prstGeom prst="rect">
            <a:avLst/>
          </a:prstGeom>
          <a:noFill/>
        </p:spPr>
        <p:txBody>
          <a:bodyPr wrap="none" rtlCol="0">
            <a:spAutoFit/>
          </a:bodyPr>
          <a:lstStyle/>
          <a:p>
            <a:pPr algn="ctr"/>
            <a:r>
              <a:rPr kumimoji="1" lang="ja-JP" altLang="en-US" sz="1200"/>
              <a:t>サーバ</a:t>
            </a:r>
          </a:p>
        </p:txBody>
      </p:sp>
      <p:sp>
        <p:nvSpPr>
          <p:cNvPr id="62" name="テキスト ボックス 61">
            <a:extLst>
              <a:ext uri="{FF2B5EF4-FFF2-40B4-BE49-F238E27FC236}">
                <a16:creationId xmlns:a16="http://schemas.microsoft.com/office/drawing/2014/main" id="{6D167CD8-6F11-C374-C2EC-B0440635B469}"/>
              </a:ext>
            </a:extLst>
          </p:cNvPr>
          <p:cNvSpPr txBox="1"/>
          <p:nvPr/>
        </p:nvSpPr>
        <p:spPr>
          <a:xfrm>
            <a:off x="5328773" y="5056749"/>
            <a:ext cx="995785" cy="276999"/>
          </a:xfrm>
          <a:prstGeom prst="rect">
            <a:avLst/>
          </a:prstGeom>
          <a:noFill/>
        </p:spPr>
        <p:txBody>
          <a:bodyPr wrap="none" rtlCol="0">
            <a:spAutoFit/>
          </a:bodyPr>
          <a:lstStyle/>
          <a:p>
            <a:pPr algn="ctr"/>
            <a:r>
              <a:rPr kumimoji="1" lang="ja-JP" altLang="en-US" sz="1200"/>
              <a:t>ユーザー端末</a:t>
            </a:r>
          </a:p>
        </p:txBody>
      </p:sp>
      <p:sp>
        <p:nvSpPr>
          <p:cNvPr id="71" name="吹き出し: 四角形 70">
            <a:extLst>
              <a:ext uri="{FF2B5EF4-FFF2-40B4-BE49-F238E27FC236}">
                <a16:creationId xmlns:a16="http://schemas.microsoft.com/office/drawing/2014/main" id="{776E3772-D08A-99D9-6B15-7B7396C5583B}"/>
              </a:ext>
            </a:extLst>
          </p:cNvPr>
          <p:cNvSpPr/>
          <p:nvPr/>
        </p:nvSpPr>
        <p:spPr>
          <a:xfrm>
            <a:off x="9888393" y="4386948"/>
            <a:ext cx="1905001" cy="790576"/>
          </a:xfrm>
          <a:prstGeom prst="wedgeRectCallout">
            <a:avLst>
              <a:gd name="adj1" fmla="val -60263"/>
              <a:gd name="adj2" fmla="val -6250"/>
            </a:avLst>
          </a:prstGeom>
          <a:solidFill>
            <a:schemeClr val="bg1"/>
          </a:solidFill>
          <a:ln>
            <a:solidFill>
              <a:schemeClr val="bg2">
                <a:lumMod val="1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3" name="グループ化 72">
            <a:extLst>
              <a:ext uri="{FF2B5EF4-FFF2-40B4-BE49-F238E27FC236}">
                <a16:creationId xmlns:a16="http://schemas.microsoft.com/office/drawing/2014/main" id="{CF28DFED-F10C-C7BA-D8AC-5A946FB956FF}"/>
              </a:ext>
            </a:extLst>
          </p:cNvPr>
          <p:cNvGrpSpPr/>
          <p:nvPr/>
        </p:nvGrpSpPr>
        <p:grpSpPr>
          <a:xfrm>
            <a:off x="8807586" y="4596021"/>
            <a:ext cx="852817" cy="469126"/>
            <a:chOff x="1900517" y="4596021"/>
            <a:chExt cx="852817" cy="469126"/>
          </a:xfrm>
        </p:grpSpPr>
        <p:pic>
          <p:nvPicPr>
            <p:cNvPr id="86" name="グラフィックス 85" descr="スマート フォン 枠線">
              <a:extLst>
                <a:ext uri="{FF2B5EF4-FFF2-40B4-BE49-F238E27FC236}">
                  <a16:creationId xmlns:a16="http://schemas.microsoft.com/office/drawing/2014/main" id="{D3CA0AB4-B9B3-915E-D2B5-9E93CB391A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00517" y="4596022"/>
              <a:ext cx="469125" cy="469125"/>
            </a:xfrm>
            <a:prstGeom prst="rect">
              <a:avLst/>
            </a:prstGeom>
          </p:spPr>
        </p:pic>
        <p:pic>
          <p:nvPicPr>
            <p:cNvPr id="87" name="グラフィックス 86" descr="ノート PC 枠線">
              <a:extLst>
                <a:ext uri="{FF2B5EF4-FFF2-40B4-BE49-F238E27FC236}">
                  <a16:creationId xmlns:a16="http://schemas.microsoft.com/office/drawing/2014/main" id="{3EC9F01F-6207-7215-AFB3-7D3000BB3A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84209" y="4596021"/>
              <a:ext cx="469125" cy="469125"/>
            </a:xfrm>
            <a:prstGeom prst="rect">
              <a:avLst/>
            </a:prstGeom>
          </p:spPr>
        </p:pic>
      </p:grpSp>
      <p:sp>
        <p:nvSpPr>
          <p:cNvPr id="81" name="テキスト ボックス 80">
            <a:extLst>
              <a:ext uri="{FF2B5EF4-FFF2-40B4-BE49-F238E27FC236}">
                <a16:creationId xmlns:a16="http://schemas.microsoft.com/office/drawing/2014/main" id="{22A58FC7-3A3E-93FB-221E-0A42DE7D7AFA}"/>
              </a:ext>
            </a:extLst>
          </p:cNvPr>
          <p:cNvSpPr txBox="1"/>
          <p:nvPr/>
        </p:nvSpPr>
        <p:spPr>
          <a:xfrm>
            <a:off x="8693386" y="5056749"/>
            <a:ext cx="995785" cy="276999"/>
          </a:xfrm>
          <a:prstGeom prst="rect">
            <a:avLst/>
          </a:prstGeom>
          <a:noFill/>
        </p:spPr>
        <p:txBody>
          <a:bodyPr wrap="none" rtlCol="0">
            <a:spAutoFit/>
          </a:bodyPr>
          <a:lstStyle/>
          <a:p>
            <a:pPr algn="ctr"/>
            <a:r>
              <a:rPr kumimoji="1" lang="ja-JP" altLang="en-US" sz="1200"/>
              <a:t>ユーザー端末</a:t>
            </a:r>
          </a:p>
        </p:txBody>
      </p:sp>
      <p:cxnSp>
        <p:nvCxnSpPr>
          <p:cNvPr id="102" name="直線コネクタ 101">
            <a:extLst>
              <a:ext uri="{FF2B5EF4-FFF2-40B4-BE49-F238E27FC236}">
                <a16:creationId xmlns:a16="http://schemas.microsoft.com/office/drawing/2014/main" id="{7A497924-EA25-3D14-2704-C42B408EB953}"/>
              </a:ext>
            </a:extLst>
          </p:cNvPr>
          <p:cNvCxnSpPr>
            <a:cxnSpLocks/>
          </p:cNvCxnSpPr>
          <p:nvPr/>
        </p:nvCxnSpPr>
        <p:spPr>
          <a:xfrm>
            <a:off x="1900517" y="3216161"/>
            <a:ext cx="9956520" cy="0"/>
          </a:xfrm>
          <a:prstGeom prst="line">
            <a:avLst/>
          </a:prstGeom>
          <a:ln w="381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EC556570-20E6-3C5B-7873-B5EFB002F514}"/>
              </a:ext>
            </a:extLst>
          </p:cNvPr>
          <p:cNvCxnSpPr>
            <a:cxnSpLocks/>
          </p:cNvCxnSpPr>
          <p:nvPr/>
        </p:nvCxnSpPr>
        <p:spPr>
          <a:xfrm>
            <a:off x="1900517" y="5492635"/>
            <a:ext cx="9956520" cy="0"/>
          </a:xfrm>
          <a:prstGeom prst="line">
            <a:avLst/>
          </a:prstGeom>
          <a:ln w="381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7120895B-0822-FE9C-CE40-53E1431683F3}"/>
              </a:ext>
            </a:extLst>
          </p:cNvPr>
          <p:cNvCxnSpPr>
            <a:cxnSpLocks/>
          </p:cNvCxnSpPr>
          <p:nvPr/>
        </p:nvCxnSpPr>
        <p:spPr>
          <a:xfrm>
            <a:off x="5198455" y="1979144"/>
            <a:ext cx="0" cy="4514993"/>
          </a:xfrm>
          <a:prstGeom prst="line">
            <a:avLst/>
          </a:prstGeom>
          <a:ln w="381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212CC41C-F705-EEBA-389F-2C1B657DD973}"/>
              </a:ext>
            </a:extLst>
          </p:cNvPr>
          <p:cNvCxnSpPr>
            <a:cxnSpLocks/>
          </p:cNvCxnSpPr>
          <p:nvPr/>
        </p:nvCxnSpPr>
        <p:spPr>
          <a:xfrm>
            <a:off x="8560780" y="1979144"/>
            <a:ext cx="0" cy="4514993"/>
          </a:xfrm>
          <a:prstGeom prst="line">
            <a:avLst/>
          </a:prstGeom>
          <a:ln w="381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7" name="正方形/長方形 116">
            <a:extLst>
              <a:ext uri="{FF2B5EF4-FFF2-40B4-BE49-F238E27FC236}">
                <a16:creationId xmlns:a16="http://schemas.microsoft.com/office/drawing/2014/main" id="{8EEEB764-5F3C-B6A6-47D6-9BDEA359DCA5}"/>
              </a:ext>
            </a:extLst>
          </p:cNvPr>
          <p:cNvSpPr/>
          <p:nvPr/>
        </p:nvSpPr>
        <p:spPr>
          <a:xfrm>
            <a:off x="1900517" y="5553074"/>
            <a:ext cx="3227294" cy="9416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a:solidFill>
                  <a:schemeClr val="tx1">
                    <a:lumMod val="75000"/>
                  </a:schemeClr>
                </a:solidFill>
              </a:rPr>
              <a:t>Amazon</a:t>
            </a:r>
            <a:r>
              <a:rPr kumimoji="1" lang="ja-JP" altLang="en-US" sz="1200">
                <a:solidFill>
                  <a:schemeClr val="tx1">
                    <a:lumMod val="75000"/>
                  </a:schemeClr>
                </a:solidFill>
              </a:rPr>
              <a:t>（ブラウザアクセス）、</a:t>
            </a:r>
            <a:r>
              <a:rPr kumimoji="1" lang="en-US" altLang="ja-JP" sz="1200">
                <a:solidFill>
                  <a:schemeClr val="tx1">
                    <a:lumMod val="75000"/>
                  </a:schemeClr>
                </a:solidFill>
              </a:rPr>
              <a:t>Twitter</a:t>
            </a:r>
            <a:r>
              <a:rPr kumimoji="1" lang="ja-JP" altLang="en-US" sz="1200">
                <a:solidFill>
                  <a:schemeClr val="tx1">
                    <a:lumMod val="75000"/>
                  </a:schemeClr>
                </a:solidFill>
              </a:rPr>
              <a:t> （ブラウザアクセス） 、</a:t>
            </a:r>
            <a:r>
              <a:rPr kumimoji="1" lang="en-US" altLang="ja-JP" sz="1200">
                <a:solidFill>
                  <a:schemeClr val="tx1">
                    <a:lumMod val="75000"/>
                  </a:schemeClr>
                </a:solidFill>
              </a:rPr>
              <a:t>Facebook</a:t>
            </a:r>
            <a:r>
              <a:rPr kumimoji="1" lang="ja-JP" altLang="en-US" sz="1200">
                <a:solidFill>
                  <a:schemeClr val="tx1">
                    <a:lumMod val="75000"/>
                  </a:schemeClr>
                </a:solidFill>
              </a:rPr>
              <a:t> （ブラウザアクセス）、</a:t>
            </a:r>
            <a:r>
              <a:rPr kumimoji="1" lang="en-US" altLang="ja-JP" sz="1200">
                <a:solidFill>
                  <a:schemeClr val="tx1">
                    <a:lumMod val="75000"/>
                  </a:schemeClr>
                </a:solidFill>
              </a:rPr>
              <a:t>ChatGPT</a:t>
            </a:r>
            <a:r>
              <a:rPr kumimoji="1" lang="ja-JP" altLang="en-US" sz="1200">
                <a:solidFill>
                  <a:schemeClr val="tx1">
                    <a:lumMod val="75000"/>
                  </a:schemeClr>
                </a:solidFill>
              </a:rPr>
              <a:t> （ブラウザアクセス）</a:t>
            </a:r>
            <a:r>
              <a:rPr lang="ja-JP" altLang="en-US" sz="1200">
                <a:solidFill>
                  <a:schemeClr val="tx1">
                    <a:lumMod val="75000"/>
                  </a:schemeClr>
                </a:solidFill>
              </a:rPr>
              <a:t>、、、</a:t>
            </a:r>
            <a:endParaRPr kumimoji="1" lang="ja-JP" altLang="en-US" sz="1200">
              <a:solidFill>
                <a:schemeClr val="tx1">
                  <a:lumMod val="75000"/>
                </a:schemeClr>
              </a:solidFill>
            </a:endParaRPr>
          </a:p>
        </p:txBody>
      </p:sp>
      <p:sp>
        <p:nvSpPr>
          <p:cNvPr id="119" name="吹き出し: 四角形 118">
            <a:extLst>
              <a:ext uri="{FF2B5EF4-FFF2-40B4-BE49-F238E27FC236}">
                <a16:creationId xmlns:a16="http://schemas.microsoft.com/office/drawing/2014/main" id="{00D7C4CB-EF7F-324F-20B6-103938C3A4F7}"/>
              </a:ext>
            </a:extLst>
          </p:cNvPr>
          <p:cNvSpPr/>
          <p:nvPr/>
        </p:nvSpPr>
        <p:spPr>
          <a:xfrm>
            <a:off x="9893588" y="3291574"/>
            <a:ext cx="1905001" cy="790576"/>
          </a:xfrm>
          <a:prstGeom prst="wedgeRectCallout">
            <a:avLst>
              <a:gd name="adj1" fmla="val -60263"/>
              <a:gd name="adj2" fmla="val -6250"/>
            </a:avLst>
          </a:prstGeom>
          <a:solidFill>
            <a:schemeClr val="bg1"/>
          </a:solidFill>
          <a:ln>
            <a:solidFill>
              <a:schemeClr val="bg2">
                <a:lumMod val="1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フリーフォーム: 図形 119">
            <a:extLst>
              <a:ext uri="{FF2B5EF4-FFF2-40B4-BE49-F238E27FC236}">
                <a16:creationId xmlns:a16="http://schemas.microsoft.com/office/drawing/2014/main" id="{7B5F3440-DCEB-D8CE-52AB-211BCED7F508}"/>
              </a:ext>
            </a:extLst>
          </p:cNvPr>
          <p:cNvSpPr/>
          <p:nvPr/>
        </p:nvSpPr>
        <p:spPr>
          <a:xfrm>
            <a:off x="9111072" y="3429000"/>
            <a:ext cx="266700" cy="533400"/>
          </a:xfrm>
          <a:custGeom>
            <a:avLst/>
            <a:gdLst>
              <a:gd name="connsiteX0" fmla="*/ 228600 w 266700"/>
              <a:gd name="connsiteY0" fmla="*/ 95250 h 533400"/>
              <a:gd name="connsiteX1" fmla="*/ 38100 w 266700"/>
              <a:gd name="connsiteY1" fmla="*/ 95250 h 533400"/>
              <a:gd name="connsiteX2" fmla="*/ 38100 w 266700"/>
              <a:gd name="connsiteY2" fmla="*/ 38100 h 533400"/>
              <a:gd name="connsiteX3" fmla="*/ 228600 w 266700"/>
              <a:gd name="connsiteY3" fmla="*/ 38100 h 533400"/>
              <a:gd name="connsiteX4" fmla="*/ 228600 w 266700"/>
              <a:gd name="connsiteY4" fmla="*/ 95250 h 533400"/>
              <a:gd name="connsiteX5" fmla="*/ 228600 w 266700"/>
              <a:gd name="connsiteY5" fmla="*/ 190500 h 533400"/>
              <a:gd name="connsiteX6" fmla="*/ 38100 w 266700"/>
              <a:gd name="connsiteY6" fmla="*/ 190500 h 533400"/>
              <a:gd name="connsiteX7" fmla="*/ 38100 w 266700"/>
              <a:gd name="connsiteY7" fmla="*/ 133350 h 533400"/>
              <a:gd name="connsiteX8" fmla="*/ 228600 w 266700"/>
              <a:gd name="connsiteY8" fmla="*/ 133350 h 533400"/>
              <a:gd name="connsiteX9" fmla="*/ 228600 w 266700"/>
              <a:gd name="connsiteY9" fmla="*/ 190500 h 533400"/>
              <a:gd name="connsiteX10" fmla="*/ 133350 w 266700"/>
              <a:gd name="connsiteY10" fmla="*/ 476250 h 533400"/>
              <a:gd name="connsiteX11" fmla="*/ 104775 w 266700"/>
              <a:gd name="connsiteY11" fmla="*/ 447675 h 533400"/>
              <a:gd name="connsiteX12" fmla="*/ 133350 w 266700"/>
              <a:gd name="connsiteY12" fmla="*/ 419100 h 533400"/>
              <a:gd name="connsiteX13" fmla="*/ 161925 w 266700"/>
              <a:gd name="connsiteY13" fmla="*/ 447675 h 533400"/>
              <a:gd name="connsiteX14" fmla="*/ 133350 w 266700"/>
              <a:gd name="connsiteY14" fmla="*/ 476250 h 533400"/>
              <a:gd name="connsiteX15" fmla="*/ 228600 w 266700"/>
              <a:gd name="connsiteY15" fmla="*/ 0 h 533400"/>
              <a:gd name="connsiteX16" fmla="*/ 38100 w 266700"/>
              <a:gd name="connsiteY16" fmla="*/ 0 h 533400"/>
              <a:gd name="connsiteX17" fmla="*/ 0 w 266700"/>
              <a:gd name="connsiteY17" fmla="*/ 38100 h 533400"/>
              <a:gd name="connsiteX18" fmla="*/ 0 w 266700"/>
              <a:gd name="connsiteY18" fmla="*/ 495300 h 533400"/>
              <a:gd name="connsiteX19" fmla="*/ 38100 w 266700"/>
              <a:gd name="connsiteY19" fmla="*/ 533400 h 533400"/>
              <a:gd name="connsiteX20" fmla="*/ 228600 w 266700"/>
              <a:gd name="connsiteY20" fmla="*/ 533400 h 533400"/>
              <a:gd name="connsiteX21" fmla="*/ 266700 w 266700"/>
              <a:gd name="connsiteY21" fmla="*/ 495300 h 533400"/>
              <a:gd name="connsiteX22" fmla="*/ 266700 w 266700"/>
              <a:gd name="connsiteY22" fmla="*/ 38100 h 533400"/>
              <a:gd name="connsiteX23" fmla="*/ 228600 w 266700"/>
              <a:gd name="connsiteY23"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66700" h="533400">
                <a:moveTo>
                  <a:pt x="228600" y="95250"/>
                </a:moveTo>
                <a:lnTo>
                  <a:pt x="38100" y="95250"/>
                </a:lnTo>
                <a:lnTo>
                  <a:pt x="38100" y="38100"/>
                </a:lnTo>
                <a:lnTo>
                  <a:pt x="228600" y="38100"/>
                </a:lnTo>
                <a:lnTo>
                  <a:pt x="228600" y="95250"/>
                </a:lnTo>
                <a:close/>
                <a:moveTo>
                  <a:pt x="228600" y="190500"/>
                </a:moveTo>
                <a:lnTo>
                  <a:pt x="38100" y="190500"/>
                </a:lnTo>
                <a:lnTo>
                  <a:pt x="38100" y="133350"/>
                </a:lnTo>
                <a:lnTo>
                  <a:pt x="228600" y="133350"/>
                </a:lnTo>
                <a:lnTo>
                  <a:pt x="228600" y="190500"/>
                </a:lnTo>
                <a:close/>
                <a:moveTo>
                  <a:pt x="133350" y="476250"/>
                </a:moveTo>
                <a:cubicBezTo>
                  <a:pt x="117158" y="476250"/>
                  <a:pt x="104775" y="463867"/>
                  <a:pt x="104775" y="447675"/>
                </a:cubicBezTo>
                <a:cubicBezTo>
                  <a:pt x="104775" y="431483"/>
                  <a:pt x="117158" y="419100"/>
                  <a:pt x="133350" y="419100"/>
                </a:cubicBezTo>
                <a:cubicBezTo>
                  <a:pt x="149542" y="419100"/>
                  <a:pt x="161925" y="431483"/>
                  <a:pt x="161925" y="447675"/>
                </a:cubicBezTo>
                <a:cubicBezTo>
                  <a:pt x="161925" y="463867"/>
                  <a:pt x="149542" y="476250"/>
                  <a:pt x="133350" y="476250"/>
                </a:cubicBezTo>
                <a:close/>
                <a:moveTo>
                  <a:pt x="228600" y="0"/>
                </a:moveTo>
                <a:lnTo>
                  <a:pt x="38100" y="0"/>
                </a:lnTo>
                <a:cubicBezTo>
                  <a:pt x="17145" y="0"/>
                  <a:pt x="0" y="17145"/>
                  <a:pt x="0" y="38100"/>
                </a:cubicBezTo>
                <a:lnTo>
                  <a:pt x="0" y="495300"/>
                </a:lnTo>
                <a:cubicBezTo>
                  <a:pt x="0" y="516255"/>
                  <a:pt x="17145" y="533400"/>
                  <a:pt x="38100" y="533400"/>
                </a:cubicBezTo>
                <a:lnTo>
                  <a:pt x="228600" y="533400"/>
                </a:lnTo>
                <a:cubicBezTo>
                  <a:pt x="249555" y="533400"/>
                  <a:pt x="266700" y="516255"/>
                  <a:pt x="266700" y="495300"/>
                </a:cubicBezTo>
                <a:lnTo>
                  <a:pt x="266700" y="38100"/>
                </a:lnTo>
                <a:cubicBezTo>
                  <a:pt x="266700" y="17145"/>
                  <a:pt x="249555" y="0"/>
                  <a:pt x="228600" y="0"/>
                </a:cubicBezTo>
                <a:close/>
              </a:path>
            </a:pathLst>
          </a:custGeom>
          <a:solidFill>
            <a:srgbClr val="000000"/>
          </a:solidFill>
          <a:ln w="9525" cap="flat">
            <a:noFill/>
            <a:prstDash val="solid"/>
            <a:miter/>
          </a:ln>
        </p:spPr>
        <p:txBody>
          <a:bodyPr rtlCol="0" anchor="ctr"/>
          <a:lstStyle/>
          <a:p>
            <a:endParaRPr lang="ja-JP" altLang="en-US"/>
          </a:p>
        </p:txBody>
      </p:sp>
      <p:sp>
        <p:nvSpPr>
          <p:cNvPr id="121" name="テキスト ボックス 120">
            <a:extLst>
              <a:ext uri="{FF2B5EF4-FFF2-40B4-BE49-F238E27FC236}">
                <a16:creationId xmlns:a16="http://schemas.microsoft.com/office/drawing/2014/main" id="{255D3C5B-F5B5-20CF-54D1-B971F6595CF9}"/>
              </a:ext>
            </a:extLst>
          </p:cNvPr>
          <p:cNvSpPr txBox="1"/>
          <p:nvPr/>
        </p:nvSpPr>
        <p:spPr>
          <a:xfrm>
            <a:off x="8962133" y="3966801"/>
            <a:ext cx="564578" cy="276999"/>
          </a:xfrm>
          <a:prstGeom prst="rect">
            <a:avLst/>
          </a:prstGeom>
          <a:noFill/>
        </p:spPr>
        <p:txBody>
          <a:bodyPr wrap="none" rtlCol="0">
            <a:spAutoFit/>
          </a:bodyPr>
          <a:lstStyle/>
          <a:p>
            <a:pPr algn="ctr"/>
            <a:r>
              <a:rPr kumimoji="1" lang="ja-JP" altLang="en-US" sz="1200"/>
              <a:t>サーバ</a:t>
            </a:r>
          </a:p>
        </p:txBody>
      </p:sp>
      <p:grpSp>
        <p:nvGrpSpPr>
          <p:cNvPr id="177" name="グループ化 176">
            <a:extLst>
              <a:ext uri="{FF2B5EF4-FFF2-40B4-BE49-F238E27FC236}">
                <a16:creationId xmlns:a16="http://schemas.microsoft.com/office/drawing/2014/main" id="{5E21D461-FBDA-806B-ACD9-1B8A54659762}"/>
              </a:ext>
            </a:extLst>
          </p:cNvPr>
          <p:cNvGrpSpPr/>
          <p:nvPr/>
        </p:nvGrpSpPr>
        <p:grpSpPr>
          <a:xfrm>
            <a:off x="3199308" y="3254383"/>
            <a:ext cx="745718" cy="760748"/>
            <a:chOff x="5304027" y="5549817"/>
            <a:chExt cx="745718" cy="760748"/>
          </a:xfrm>
        </p:grpSpPr>
        <p:pic>
          <p:nvPicPr>
            <p:cNvPr id="123" name="グラフィックス 122" descr="UI UX 枠線">
              <a:extLst>
                <a:ext uri="{FF2B5EF4-FFF2-40B4-BE49-F238E27FC236}">
                  <a16:creationId xmlns:a16="http://schemas.microsoft.com/office/drawing/2014/main" id="{2BFD6869-3AC6-AB29-ACCE-533AE9121DE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58984" y="5549817"/>
              <a:ext cx="652487" cy="652487"/>
            </a:xfrm>
            <a:prstGeom prst="rect">
              <a:avLst/>
            </a:prstGeom>
          </p:spPr>
        </p:pic>
        <p:sp>
          <p:nvSpPr>
            <p:cNvPr id="175" name="テキスト ボックス 174">
              <a:extLst>
                <a:ext uri="{FF2B5EF4-FFF2-40B4-BE49-F238E27FC236}">
                  <a16:creationId xmlns:a16="http://schemas.microsoft.com/office/drawing/2014/main" id="{3D2B3EED-C63C-76B0-940D-48550F612155}"/>
                </a:ext>
              </a:extLst>
            </p:cNvPr>
            <p:cNvSpPr txBox="1"/>
            <p:nvPr/>
          </p:nvSpPr>
          <p:spPr>
            <a:xfrm>
              <a:off x="5304027" y="6064344"/>
              <a:ext cx="745718" cy="246221"/>
            </a:xfrm>
            <a:prstGeom prst="rect">
              <a:avLst/>
            </a:prstGeom>
            <a:noFill/>
          </p:spPr>
          <p:txBody>
            <a:bodyPr wrap="none" rtlCol="0">
              <a:spAutoFit/>
            </a:bodyPr>
            <a:lstStyle/>
            <a:p>
              <a:pPr algn="ctr"/>
              <a:r>
                <a:rPr kumimoji="1" lang="en-US" altLang="ja-JP" sz="1000"/>
                <a:t>Frontend</a:t>
              </a:r>
              <a:endParaRPr kumimoji="1" lang="ja-JP" altLang="en-US" sz="1000"/>
            </a:p>
          </p:txBody>
        </p:sp>
      </p:grpSp>
      <p:grpSp>
        <p:nvGrpSpPr>
          <p:cNvPr id="178" name="グループ化 177">
            <a:extLst>
              <a:ext uri="{FF2B5EF4-FFF2-40B4-BE49-F238E27FC236}">
                <a16:creationId xmlns:a16="http://schemas.microsoft.com/office/drawing/2014/main" id="{B718BAEE-6B24-D469-41B1-21F72D606433}"/>
              </a:ext>
            </a:extLst>
          </p:cNvPr>
          <p:cNvGrpSpPr/>
          <p:nvPr/>
        </p:nvGrpSpPr>
        <p:grpSpPr>
          <a:xfrm>
            <a:off x="4149975" y="3343409"/>
            <a:ext cx="712054" cy="665656"/>
            <a:chOff x="6419284" y="5644909"/>
            <a:chExt cx="712054" cy="665656"/>
          </a:xfrm>
        </p:grpSpPr>
        <p:grpSp>
          <p:nvGrpSpPr>
            <p:cNvPr id="174" name="グループ化 173">
              <a:extLst>
                <a:ext uri="{FF2B5EF4-FFF2-40B4-BE49-F238E27FC236}">
                  <a16:creationId xmlns:a16="http://schemas.microsoft.com/office/drawing/2014/main" id="{859C0BC0-8D92-FC76-9F4E-3DDDE57A2BC9}"/>
                </a:ext>
              </a:extLst>
            </p:cNvPr>
            <p:cNvGrpSpPr/>
            <p:nvPr/>
          </p:nvGrpSpPr>
          <p:grpSpPr>
            <a:xfrm>
              <a:off x="6509046" y="5644909"/>
              <a:ext cx="543739" cy="462301"/>
              <a:chOff x="6509046" y="5694658"/>
              <a:chExt cx="762000" cy="647872"/>
            </a:xfrm>
          </p:grpSpPr>
          <p:pic>
            <p:nvPicPr>
              <p:cNvPr id="125" name="グラフィックス 124" descr="歯車 単色塗りつぶし">
                <a:extLst>
                  <a:ext uri="{FF2B5EF4-FFF2-40B4-BE49-F238E27FC236}">
                    <a16:creationId xmlns:a16="http://schemas.microsoft.com/office/drawing/2014/main" id="{449FC728-736D-1955-4B18-A8C8AABFAEA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624936" y="5709505"/>
                <a:ext cx="503234" cy="503234"/>
              </a:xfrm>
              <a:prstGeom prst="rect">
                <a:avLst/>
              </a:prstGeom>
            </p:spPr>
          </p:pic>
          <p:sp>
            <p:nvSpPr>
              <p:cNvPr id="152" name="フリーフォーム: 図形 151">
                <a:extLst>
                  <a:ext uri="{FF2B5EF4-FFF2-40B4-BE49-F238E27FC236}">
                    <a16:creationId xmlns:a16="http://schemas.microsoft.com/office/drawing/2014/main" id="{6FBADC5D-9905-C62B-7481-11C429FE45A1}"/>
                  </a:ext>
                </a:extLst>
              </p:cNvPr>
              <p:cNvSpPr/>
              <p:nvPr/>
            </p:nvSpPr>
            <p:spPr>
              <a:xfrm>
                <a:off x="6556680" y="5742293"/>
                <a:ext cx="495290" cy="19211"/>
              </a:xfrm>
              <a:custGeom>
                <a:avLst/>
                <a:gdLst>
                  <a:gd name="connsiteX0" fmla="*/ 0 w 495290"/>
                  <a:gd name="connsiteY0" fmla="*/ 0 h 19211"/>
                  <a:gd name="connsiteX1" fmla="*/ 0 w 495290"/>
                  <a:gd name="connsiteY1" fmla="*/ 19212 h 19211"/>
                  <a:gd name="connsiteX2" fmla="*/ 495290 w 495290"/>
                  <a:gd name="connsiteY2" fmla="*/ 19050 h 19211"/>
                  <a:gd name="connsiteX3" fmla="*/ 495290 w 495290"/>
                  <a:gd name="connsiteY3" fmla="*/ 0 h 19211"/>
                  <a:gd name="connsiteX4" fmla="*/ 0 w 495290"/>
                  <a:gd name="connsiteY4" fmla="*/ 0 h 192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290" h="19211">
                    <a:moveTo>
                      <a:pt x="0" y="0"/>
                    </a:moveTo>
                    <a:lnTo>
                      <a:pt x="0" y="19212"/>
                    </a:lnTo>
                    <a:lnTo>
                      <a:pt x="495290" y="19050"/>
                    </a:lnTo>
                    <a:lnTo>
                      <a:pt x="495290" y="0"/>
                    </a:lnTo>
                    <a:lnTo>
                      <a:pt x="0" y="0"/>
                    </a:lnTo>
                    <a:close/>
                  </a:path>
                </a:pathLst>
              </a:custGeom>
              <a:solidFill>
                <a:srgbClr val="000000"/>
              </a:solidFill>
              <a:ln w="9525" cap="flat">
                <a:noFill/>
                <a:prstDash val="solid"/>
                <a:miter/>
              </a:ln>
            </p:spPr>
            <p:txBody>
              <a:bodyPr rtlCol="0" anchor="ctr"/>
              <a:lstStyle/>
              <a:p>
                <a:endParaRPr lang="ja-JP" altLang="en-US"/>
              </a:p>
            </p:txBody>
          </p:sp>
          <p:sp>
            <p:nvSpPr>
              <p:cNvPr id="153" name="フリーフォーム: 図形 152">
                <a:extLst>
                  <a:ext uri="{FF2B5EF4-FFF2-40B4-BE49-F238E27FC236}">
                    <a16:creationId xmlns:a16="http://schemas.microsoft.com/office/drawing/2014/main" id="{ECF9DC50-C66F-D8ED-E470-046EF45AD236}"/>
                  </a:ext>
                </a:extLst>
              </p:cNvPr>
              <p:cNvSpPr/>
              <p:nvPr/>
            </p:nvSpPr>
            <p:spPr>
              <a:xfrm>
                <a:off x="7128171" y="5742293"/>
                <a:ext cx="95288" cy="95411"/>
              </a:xfrm>
              <a:custGeom>
                <a:avLst/>
                <a:gdLst>
                  <a:gd name="connsiteX0" fmla="*/ 76238 w 95288"/>
                  <a:gd name="connsiteY0" fmla="*/ 95412 h 95411"/>
                  <a:gd name="connsiteX1" fmla="*/ 95288 w 95288"/>
                  <a:gd name="connsiteY1" fmla="*/ 95412 h 95411"/>
                  <a:gd name="connsiteX2" fmla="*/ 95288 w 95288"/>
                  <a:gd name="connsiteY2" fmla="*/ 19050 h 95411"/>
                  <a:gd name="connsiteX3" fmla="*/ 95288 w 95288"/>
                  <a:gd name="connsiteY3" fmla="*/ 0 h 95411"/>
                  <a:gd name="connsiteX4" fmla="*/ 76238 w 95288"/>
                  <a:gd name="connsiteY4" fmla="*/ 0 h 95411"/>
                  <a:gd name="connsiteX5" fmla="*/ 0 w 95288"/>
                  <a:gd name="connsiteY5" fmla="*/ 0 h 95411"/>
                  <a:gd name="connsiteX6" fmla="*/ 0 w 95288"/>
                  <a:gd name="connsiteY6" fmla="*/ 19050 h 95411"/>
                  <a:gd name="connsiteX7" fmla="*/ 76238 w 95288"/>
                  <a:gd name="connsiteY7" fmla="*/ 19050 h 95411"/>
                  <a:gd name="connsiteX8" fmla="*/ 76238 w 95288"/>
                  <a:gd name="connsiteY8" fmla="*/ 95412 h 95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88" h="95411">
                    <a:moveTo>
                      <a:pt x="76238" y="95412"/>
                    </a:moveTo>
                    <a:lnTo>
                      <a:pt x="95288" y="95412"/>
                    </a:lnTo>
                    <a:lnTo>
                      <a:pt x="95288" y="19050"/>
                    </a:lnTo>
                    <a:lnTo>
                      <a:pt x="95288" y="0"/>
                    </a:lnTo>
                    <a:lnTo>
                      <a:pt x="76238" y="0"/>
                    </a:lnTo>
                    <a:lnTo>
                      <a:pt x="0" y="0"/>
                    </a:lnTo>
                    <a:lnTo>
                      <a:pt x="0" y="19050"/>
                    </a:lnTo>
                    <a:lnTo>
                      <a:pt x="76238" y="19050"/>
                    </a:lnTo>
                    <a:lnTo>
                      <a:pt x="76238" y="95412"/>
                    </a:lnTo>
                    <a:close/>
                  </a:path>
                </a:pathLst>
              </a:custGeom>
              <a:solidFill>
                <a:srgbClr val="000000"/>
              </a:solidFill>
              <a:ln w="9525" cap="flat">
                <a:noFill/>
                <a:prstDash val="solid"/>
                <a:miter/>
              </a:ln>
            </p:spPr>
            <p:txBody>
              <a:bodyPr rtlCol="0" anchor="ctr"/>
              <a:lstStyle/>
              <a:p>
                <a:endParaRPr lang="ja-JP" altLang="en-US"/>
              </a:p>
            </p:txBody>
          </p:sp>
          <p:sp>
            <p:nvSpPr>
              <p:cNvPr id="154" name="フリーフォーム: 図形 153">
                <a:extLst>
                  <a:ext uri="{FF2B5EF4-FFF2-40B4-BE49-F238E27FC236}">
                    <a16:creationId xmlns:a16="http://schemas.microsoft.com/office/drawing/2014/main" id="{618DDF8A-7B5F-5B6B-544A-AE46861F10C1}"/>
                  </a:ext>
                </a:extLst>
              </p:cNvPr>
              <p:cNvSpPr/>
              <p:nvPr/>
            </p:nvSpPr>
            <p:spPr>
              <a:xfrm>
                <a:off x="6556680" y="5913905"/>
                <a:ext cx="666778" cy="266652"/>
              </a:xfrm>
              <a:custGeom>
                <a:avLst/>
                <a:gdLst>
                  <a:gd name="connsiteX0" fmla="*/ 0 w 666778"/>
                  <a:gd name="connsiteY0" fmla="*/ 104775 h 266652"/>
                  <a:gd name="connsiteX1" fmla="*/ 0 w 666778"/>
                  <a:gd name="connsiteY1" fmla="*/ 247602 h 266652"/>
                  <a:gd name="connsiteX2" fmla="*/ 0 w 666778"/>
                  <a:gd name="connsiteY2" fmla="*/ 266652 h 266652"/>
                  <a:gd name="connsiteX3" fmla="*/ 19050 w 666778"/>
                  <a:gd name="connsiteY3" fmla="*/ 266652 h 266652"/>
                  <a:gd name="connsiteX4" fmla="*/ 647729 w 666778"/>
                  <a:gd name="connsiteY4" fmla="*/ 266652 h 266652"/>
                  <a:gd name="connsiteX5" fmla="*/ 666779 w 666778"/>
                  <a:gd name="connsiteY5" fmla="*/ 266652 h 266652"/>
                  <a:gd name="connsiteX6" fmla="*/ 666779 w 666778"/>
                  <a:gd name="connsiteY6" fmla="*/ 247602 h 266652"/>
                  <a:gd name="connsiteX7" fmla="*/ 666779 w 666778"/>
                  <a:gd name="connsiteY7" fmla="*/ 0 h 266652"/>
                  <a:gd name="connsiteX8" fmla="*/ 647729 w 666778"/>
                  <a:gd name="connsiteY8" fmla="*/ 0 h 266652"/>
                  <a:gd name="connsiteX9" fmla="*/ 647729 w 666778"/>
                  <a:gd name="connsiteY9" fmla="*/ 247602 h 266652"/>
                  <a:gd name="connsiteX10" fmla="*/ 19050 w 666778"/>
                  <a:gd name="connsiteY10" fmla="*/ 247602 h 266652"/>
                  <a:gd name="connsiteX11" fmla="*/ 19050 w 666778"/>
                  <a:gd name="connsiteY11" fmla="*/ 104775 h 266652"/>
                  <a:gd name="connsiteX12" fmla="*/ 0 w 666778"/>
                  <a:gd name="connsiteY12" fmla="*/ 104775 h 266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6778" h="266652">
                    <a:moveTo>
                      <a:pt x="0" y="104775"/>
                    </a:moveTo>
                    <a:lnTo>
                      <a:pt x="0" y="247602"/>
                    </a:lnTo>
                    <a:lnTo>
                      <a:pt x="0" y="266652"/>
                    </a:lnTo>
                    <a:lnTo>
                      <a:pt x="19050" y="266652"/>
                    </a:lnTo>
                    <a:lnTo>
                      <a:pt x="647729" y="266652"/>
                    </a:lnTo>
                    <a:lnTo>
                      <a:pt x="666779" y="266652"/>
                    </a:lnTo>
                    <a:lnTo>
                      <a:pt x="666779" y="247602"/>
                    </a:lnTo>
                    <a:lnTo>
                      <a:pt x="666779" y="0"/>
                    </a:lnTo>
                    <a:lnTo>
                      <a:pt x="647729" y="0"/>
                    </a:lnTo>
                    <a:lnTo>
                      <a:pt x="647729" y="247602"/>
                    </a:lnTo>
                    <a:lnTo>
                      <a:pt x="19050" y="247602"/>
                    </a:lnTo>
                    <a:lnTo>
                      <a:pt x="19050" y="104775"/>
                    </a:lnTo>
                    <a:lnTo>
                      <a:pt x="0" y="104775"/>
                    </a:lnTo>
                    <a:close/>
                  </a:path>
                </a:pathLst>
              </a:custGeom>
              <a:solidFill>
                <a:srgbClr val="000000"/>
              </a:solidFill>
              <a:ln w="9525" cap="flat">
                <a:noFill/>
                <a:prstDash val="solid"/>
                <a:miter/>
              </a:ln>
            </p:spPr>
            <p:txBody>
              <a:bodyPr rtlCol="0" anchor="ctr"/>
              <a:lstStyle/>
              <a:p>
                <a:endParaRPr lang="ja-JP" altLang="en-US"/>
              </a:p>
            </p:txBody>
          </p:sp>
          <p:sp>
            <p:nvSpPr>
              <p:cNvPr id="155" name="フリーフォーム: 図形 154">
                <a:extLst>
                  <a:ext uri="{FF2B5EF4-FFF2-40B4-BE49-F238E27FC236}">
                    <a16:creationId xmlns:a16="http://schemas.microsoft.com/office/drawing/2014/main" id="{6F44287C-0184-EFF2-103A-0FC97BCB5DFF}"/>
                  </a:ext>
                </a:extLst>
              </p:cNvPr>
              <p:cNvSpPr/>
              <p:nvPr/>
            </p:nvSpPr>
            <p:spPr>
              <a:xfrm>
                <a:off x="6509046" y="5694658"/>
                <a:ext cx="542925" cy="66846"/>
              </a:xfrm>
              <a:custGeom>
                <a:avLst/>
                <a:gdLst>
                  <a:gd name="connsiteX0" fmla="*/ 19050 w 542925"/>
                  <a:gd name="connsiteY0" fmla="*/ 38100 h 66846"/>
                  <a:gd name="connsiteX1" fmla="*/ 38100 w 542925"/>
                  <a:gd name="connsiteY1" fmla="*/ 19050 h 66846"/>
                  <a:gd name="connsiteX2" fmla="*/ 542925 w 542925"/>
                  <a:gd name="connsiteY2" fmla="*/ 19050 h 66846"/>
                  <a:gd name="connsiteX3" fmla="*/ 542925 w 542925"/>
                  <a:gd name="connsiteY3" fmla="*/ 0 h 66846"/>
                  <a:gd name="connsiteX4" fmla="*/ 38100 w 542925"/>
                  <a:gd name="connsiteY4" fmla="*/ 0 h 66846"/>
                  <a:gd name="connsiteX5" fmla="*/ 0 w 542925"/>
                  <a:gd name="connsiteY5" fmla="*/ 38100 h 66846"/>
                  <a:gd name="connsiteX6" fmla="*/ 0 w 542925"/>
                  <a:gd name="connsiteY6" fmla="*/ 66846 h 66846"/>
                  <a:gd name="connsiteX7" fmla="*/ 19050 w 542925"/>
                  <a:gd name="connsiteY7" fmla="*/ 66846 h 66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925" h="66846">
                    <a:moveTo>
                      <a:pt x="19050" y="38100"/>
                    </a:moveTo>
                    <a:cubicBezTo>
                      <a:pt x="19050" y="27579"/>
                      <a:pt x="27579" y="19050"/>
                      <a:pt x="38100" y="19050"/>
                    </a:cubicBezTo>
                    <a:lnTo>
                      <a:pt x="542925" y="19050"/>
                    </a:lnTo>
                    <a:lnTo>
                      <a:pt x="542925" y="0"/>
                    </a:lnTo>
                    <a:lnTo>
                      <a:pt x="38100" y="0"/>
                    </a:lnTo>
                    <a:cubicBezTo>
                      <a:pt x="17084" y="63"/>
                      <a:pt x="63" y="17084"/>
                      <a:pt x="0" y="38100"/>
                    </a:cubicBezTo>
                    <a:lnTo>
                      <a:pt x="0" y="66846"/>
                    </a:lnTo>
                    <a:lnTo>
                      <a:pt x="19050" y="66846"/>
                    </a:lnTo>
                    <a:close/>
                  </a:path>
                </a:pathLst>
              </a:custGeom>
              <a:solidFill>
                <a:srgbClr val="000000"/>
              </a:solidFill>
              <a:ln w="9525" cap="flat">
                <a:noFill/>
                <a:prstDash val="solid"/>
                <a:miter/>
              </a:ln>
            </p:spPr>
            <p:txBody>
              <a:bodyPr rtlCol="0" anchor="ctr"/>
              <a:lstStyle/>
              <a:p>
                <a:endParaRPr lang="ja-JP" altLang="en-US"/>
              </a:p>
            </p:txBody>
          </p:sp>
          <p:sp>
            <p:nvSpPr>
              <p:cNvPr id="156" name="フリーフォーム: 図形 155">
                <a:extLst>
                  <a:ext uri="{FF2B5EF4-FFF2-40B4-BE49-F238E27FC236}">
                    <a16:creationId xmlns:a16="http://schemas.microsoft.com/office/drawing/2014/main" id="{BA297697-47A6-009D-739D-DA1CFEFEB051}"/>
                  </a:ext>
                </a:extLst>
              </p:cNvPr>
              <p:cNvSpPr/>
              <p:nvPr/>
            </p:nvSpPr>
            <p:spPr>
              <a:xfrm>
                <a:off x="7128171" y="5694658"/>
                <a:ext cx="142875" cy="143046"/>
              </a:xfrm>
              <a:custGeom>
                <a:avLst/>
                <a:gdLst>
                  <a:gd name="connsiteX0" fmla="*/ 123825 w 142875"/>
                  <a:gd name="connsiteY0" fmla="*/ 38100 h 143046"/>
                  <a:gd name="connsiteX1" fmla="*/ 123825 w 142875"/>
                  <a:gd name="connsiteY1" fmla="*/ 143046 h 143046"/>
                  <a:gd name="connsiteX2" fmla="*/ 142875 w 142875"/>
                  <a:gd name="connsiteY2" fmla="*/ 143046 h 143046"/>
                  <a:gd name="connsiteX3" fmla="*/ 142875 w 142875"/>
                  <a:gd name="connsiteY3" fmla="*/ 38100 h 143046"/>
                  <a:gd name="connsiteX4" fmla="*/ 104775 w 142875"/>
                  <a:gd name="connsiteY4" fmla="*/ 0 h 143046"/>
                  <a:gd name="connsiteX5" fmla="*/ 0 w 142875"/>
                  <a:gd name="connsiteY5" fmla="*/ 0 h 143046"/>
                  <a:gd name="connsiteX6" fmla="*/ 0 w 142875"/>
                  <a:gd name="connsiteY6" fmla="*/ 19050 h 143046"/>
                  <a:gd name="connsiteX7" fmla="*/ 104775 w 142875"/>
                  <a:gd name="connsiteY7" fmla="*/ 19050 h 143046"/>
                  <a:gd name="connsiteX8" fmla="*/ 123825 w 142875"/>
                  <a:gd name="connsiteY8" fmla="*/ 38100 h 143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 h="143046">
                    <a:moveTo>
                      <a:pt x="123825" y="38100"/>
                    </a:moveTo>
                    <a:lnTo>
                      <a:pt x="123825" y="143046"/>
                    </a:lnTo>
                    <a:lnTo>
                      <a:pt x="142875" y="143046"/>
                    </a:lnTo>
                    <a:lnTo>
                      <a:pt x="142875" y="38100"/>
                    </a:lnTo>
                    <a:cubicBezTo>
                      <a:pt x="142812" y="17084"/>
                      <a:pt x="125791" y="63"/>
                      <a:pt x="104775" y="0"/>
                    </a:cubicBezTo>
                    <a:lnTo>
                      <a:pt x="0" y="0"/>
                    </a:lnTo>
                    <a:lnTo>
                      <a:pt x="0" y="19050"/>
                    </a:lnTo>
                    <a:lnTo>
                      <a:pt x="104775" y="19050"/>
                    </a:lnTo>
                    <a:cubicBezTo>
                      <a:pt x="115296" y="19050"/>
                      <a:pt x="123825" y="27579"/>
                      <a:pt x="123825" y="38100"/>
                    </a:cubicBezTo>
                    <a:close/>
                  </a:path>
                </a:pathLst>
              </a:custGeom>
              <a:solidFill>
                <a:srgbClr val="000000"/>
              </a:solidFill>
              <a:ln w="9525" cap="flat">
                <a:noFill/>
                <a:prstDash val="solid"/>
                <a:miter/>
              </a:ln>
            </p:spPr>
            <p:txBody>
              <a:bodyPr rtlCol="0" anchor="ctr"/>
              <a:lstStyle/>
              <a:p>
                <a:endParaRPr lang="ja-JP" altLang="en-US"/>
              </a:p>
            </p:txBody>
          </p:sp>
          <p:sp>
            <p:nvSpPr>
              <p:cNvPr id="157" name="フリーフォーム: 図形 156">
                <a:extLst>
                  <a:ext uri="{FF2B5EF4-FFF2-40B4-BE49-F238E27FC236}">
                    <a16:creationId xmlns:a16="http://schemas.microsoft.com/office/drawing/2014/main" id="{889841F3-19CC-47DD-8756-A8B68D321923}"/>
                  </a:ext>
                </a:extLst>
              </p:cNvPr>
              <p:cNvSpPr/>
              <p:nvPr/>
            </p:nvSpPr>
            <p:spPr>
              <a:xfrm>
                <a:off x="6509046" y="5913905"/>
                <a:ext cx="762000" cy="428625"/>
              </a:xfrm>
              <a:custGeom>
                <a:avLst/>
                <a:gdLst>
                  <a:gd name="connsiteX0" fmla="*/ 742950 w 762000"/>
                  <a:gd name="connsiteY0" fmla="*/ 276225 h 428625"/>
                  <a:gd name="connsiteX1" fmla="*/ 723900 w 762000"/>
                  <a:gd name="connsiteY1" fmla="*/ 295275 h 428625"/>
                  <a:gd name="connsiteX2" fmla="*/ 38100 w 762000"/>
                  <a:gd name="connsiteY2" fmla="*/ 295275 h 428625"/>
                  <a:gd name="connsiteX3" fmla="*/ 19050 w 762000"/>
                  <a:gd name="connsiteY3" fmla="*/ 276225 h 428625"/>
                  <a:gd name="connsiteX4" fmla="*/ 19050 w 762000"/>
                  <a:gd name="connsiteY4" fmla="*/ 104775 h 428625"/>
                  <a:gd name="connsiteX5" fmla="*/ 0 w 762000"/>
                  <a:gd name="connsiteY5" fmla="*/ 104775 h 428625"/>
                  <a:gd name="connsiteX6" fmla="*/ 0 w 762000"/>
                  <a:gd name="connsiteY6" fmla="*/ 276225 h 428625"/>
                  <a:gd name="connsiteX7" fmla="*/ 38100 w 762000"/>
                  <a:gd name="connsiteY7" fmla="*/ 314325 h 428625"/>
                  <a:gd name="connsiteX8" fmla="*/ 314325 w 762000"/>
                  <a:gd name="connsiteY8" fmla="*/ 314325 h 428625"/>
                  <a:gd name="connsiteX9" fmla="*/ 314325 w 762000"/>
                  <a:gd name="connsiteY9" fmla="*/ 409575 h 428625"/>
                  <a:gd name="connsiteX10" fmla="*/ 209550 w 762000"/>
                  <a:gd name="connsiteY10" fmla="*/ 409575 h 428625"/>
                  <a:gd name="connsiteX11" fmla="*/ 209550 w 762000"/>
                  <a:gd name="connsiteY11" fmla="*/ 428625 h 428625"/>
                  <a:gd name="connsiteX12" fmla="*/ 552450 w 762000"/>
                  <a:gd name="connsiteY12" fmla="*/ 428625 h 428625"/>
                  <a:gd name="connsiteX13" fmla="*/ 552450 w 762000"/>
                  <a:gd name="connsiteY13" fmla="*/ 409575 h 428625"/>
                  <a:gd name="connsiteX14" fmla="*/ 447675 w 762000"/>
                  <a:gd name="connsiteY14" fmla="*/ 409575 h 428625"/>
                  <a:gd name="connsiteX15" fmla="*/ 447675 w 762000"/>
                  <a:gd name="connsiteY15" fmla="*/ 314325 h 428625"/>
                  <a:gd name="connsiteX16" fmla="*/ 723900 w 762000"/>
                  <a:gd name="connsiteY16" fmla="*/ 314325 h 428625"/>
                  <a:gd name="connsiteX17" fmla="*/ 762000 w 762000"/>
                  <a:gd name="connsiteY17" fmla="*/ 276225 h 428625"/>
                  <a:gd name="connsiteX18" fmla="*/ 762000 w 762000"/>
                  <a:gd name="connsiteY18" fmla="*/ 0 h 428625"/>
                  <a:gd name="connsiteX19" fmla="*/ 742950 w 762000"/>
                  <a:gd name="connsiteY19" fmla="*/ 0 h 428625"/>
                  <a:gd name="connsiteX20" fmla="*/ 428625 w 762000"/>
                  <a:gd name="connsiteY20" fmla="*/ 409575 h 428625"/>
                  <a:gd name="connsiteX21" fmla="*/ 333375 w 762000"/>
                  <a:gd name="connsiteY21" fmla="*/ 409575 h 428625"/>
                  <a:gd name="connsiteX22" fmla="*/ 333375 w 762000"/>
                  <a:gd name="connsiteY22" fmla="*/ 314325 h 428625"/>
                  <a:gd name="connsiteX23" fmla="*/ 428625 w 762000"/>
                  <a:gd name="connsiteY23" fmla="*/ 314325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428625">
                    <a:moveTo>
                      <a:pt x="742950" y="276225"/>
                    </a:moveTo>
                    <a:cubicBezTo>
                      <a:pt x="742950" y="286746"/>
                      <a:pt x="734421" y="295275"/>
                      <a:pt x="723900" y="295275"/>
                    </a:cubicBezTo>
                    <a:lnTo>
                      <a:pt x="38100" y="295275"/>
                    </a:lnTo>
                    <a:cubicBezTo>
                      <a:pt x="27579" y="295275"/>
                      <a:pt x="19050" y="286746"/>
                      <a:pt x="19050" y="276225"/>
                    </a:cubicBezTo>
                    <a:lnTo>
                      <a:pt x="19050" y="104775"/>
                    </a:lnTo>
                    <a:lnTo>
                      <a:pt x="0" y="104775"/>
                    </a:lnTo>
                    <a:lnTo>
                      <a:pt x="0" y="276225"/>
                    </a:lnTo>
                    <a:cubicBezTo>
                      <a:pt x="68" y="297239"/>
                      <a:pt x="17086" y="314257"/>
                      <a:pt x="38100" y="314325"/>
                    </a:cubicBezTo>
                    <a:lnTo>
                      <a:pt x="314325" y="314325"/>
                    </a:lnTo>
                    <a:lnTo>
                      <a:pt x="314325" y="409575"/>
                    </a:lnTo>
                    <a:lnTo>
                      <a:pt x="209550" y="409575"/>
                    </a:lnTo>
                    <a:lnTo>
                      <a:pt x="209550" y="428625"/>
                    </a:lnTo>
                    <a:lnTo>
                      <a:pt x="552450" y="428625"/>
                    </a:lnTo>
                    <a:lnTo>
                      <a:pt x="552450" y="409575"/>
                    </a:lnTo>
                    <a:lnTo>
                      <a:pt x="447675" y="409575"/>
                    </a:lnTo>
                    <a:lnTo>
                      <a:pt x="447675" y="314325"/>
                    </a:lnTo>
                    <a:lnTo>
                      <a:pt x="723900" y="314325"/>
                    </a:lnTo>
                    <a:cubicBezTo>
                      <a:pt x="744914" y="314257"/>
                      <a:pt x="761932" y="297239"/>
                      <a:pt x="762000" y="276225"/>
                    </a:cubicBezTo>
                    <a:lnTo>
                      <a:pt x="762000" y="0"/>
                    </a:lnTo>
                    <a:lnTo>
                      <a:pt x="742950" y="0"/>
                    </a:lnTo>
                    <a:close/>
                    <a:moveTo>
                      <a:pt x="428625" y="409575"/>
                    </a:moveTo>
                    <a:lnTo>
                      <a:pt x="333375" y="409575"/>
                    </a:lnTo>
                    <a:lnTo>
                      <a:pt x="333375" y="314325"/>
                    </a:lnTo>
                    <a:lnTo>
                      <a:pt x="428625" y="314325"/>
                    </a:lnTo>
                    <a:close/>
                  </a:path>
                </a:pathLst>
              </a:custGeom>
              <a:solidFill>
                <a:srgbClr val="000000"/>
              </a:solidFill>
              <a:ln w="9525" cap="flat">
                <a:noFill/>
                <a:prstDash val="solid"/>
                <a:miter/>
              </a:ln>
            </p:spPr>
            <p:txBody>
              <a:bodyPr rtlCol="0" anchor="ctr"/>
              <a:lstStyle/>
              <a:p>
                <a:endParaRPr lang="ja-JP" altLang="en-US"/>
              </a:p>
            </p:txBody>
          </p:sp>
          <p:cxnSp>
            <p:nvCxnSpPr>
              <p:cNvPr id="164" name="直線コネクタ 163">
                <a:extLst>
                  <a:ext uri="{FF2B5EF4-FFF2-40B4-BE49-F238E27FC236}">
                    <a16:creationId xmlns:a16="http://schemas.microsoft.com/office/drawing/2014/main" id="{C440F6FF-2162-FCE4-4013-C6FF9CB60D3B}"/>
                  </a:ext>
                </a:extLst>
              </p:cNvPr>
              <p:cNvCxnSpPr>
                <a:cxnSpLocks/>
              </p:cNvCxnSpPr>
              <p:nvPr/>
            </p:nvCxnSpPr>
            <p:spPr>
              <a:xfrm flipV="1">
                <a:off x="6564922" y="5747055"/>
                <a:ext cx="0" cy="276387"/>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a:extLst>
                  <a:ext uri="{FF2B5EF4-FFF2-40B4-BE49-F238E27FC236}">
                    <a16:creationId xmlns:a16="http://schemas.microsoft.com/office/drawing/2014/main" id="{9E4B8346-CD86-5639-B01E-FD92DC78779B}"/>
                  </a:ext>
                </a:extLst>
              </p:cNvPr>
              <p:cNvCxnSpPr>
                <a:cxnSpLocks/>
              </p:cNvCxnSpPr>
              <p:nvPr/>
            </p:nvCxnSpPr>
            <p:spPr>
              <a:xfrm flipV="1">
                <a:off x="7213461" y="5798344"/>
                <a:ext cx="0" cy="148898"/>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a:extLst>
                  <a:ext uri="{FF2B5EF4-FFF2-40B4-BE49-F238E27FC236}">
                    <a16:creationId xmlns:a16="http://schemas.microsoft.com/office/drawing/2014/main" id="{FDEC2820-57C7-FE80-585F-1AC57AE7AD5D}"/>
                  </a:ext>
                </a:extLst>
              </p:cNvPr>
              <p:cNvCxnSpPr>
                <a:cxnSpLocks/>
              </p:cNvCxnSpPr>
              <p:nvPr/>
            </p:nvCxnSpPr>
            <p:spPr>
              <a:xfrm flipV="1">
                <a:off x="7261262" y="5798344"/>
                <a:ext cx="0" cy="148898"/>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a:extLst>
                  <a:ext uri="{FF2B5EF4-FFF2-40B4-BE49-F238E27FC236}">
                    <a16:creationId xmlns:a16="http://schemas.microsoft.com/office/drawing/2014/main" id="{0C25B758-C598-35CB-7644-762EEDCBAE5B}"/>
                  </a:ext>
                </a:extLst>
              </p:cNvPr>
              <p:cNvCxnSpPr>
                <a:cxnSpLocks/>
              </p:cNvCxnSpPr>
              <p:nvPr/>
            </p:nvCxnSpPr>
            <p:spPr>
              <a:xfrm flipV="1">
                <a:off x="6517020" y="5737237"/>
                <a:ext cx="0" cy="290160"/>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a:extLst>
                  <a:ext uri="{FF2B5EF4-FFF2-40B4-BE49-F238E27FC236}">
                    <a16:creationId xmlns:a16="http://schemas.microsoft.com/office/drawing/2014/main" id="{20A0D8D5-2875-1513-4420-33EA1846320F}"/>
                  </a:ext>
                </a:extLst>
              </p:cNvPr>
              <p:cNvCxnSpPr>
                <a:cxnSpLocks/>
              </p:cNvCxnSpPr>
              <p:nvPr/>
            </p:nvCxnSpPr>
            <p:spPr>
              <a:xfrm>
                <a:off x="7037877" y="5703622"/>
                <a:ext cx="107341" cy="0"/>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a:extLst>
                  <a:ext uri="{FF2B5EF4-FFF2-40B4-BE49-F238E27FC236}">
                    <a16:creationId xmlns:a16="http://schemas.microsoft.com/office/drawing/2014/main" id="{179369F4-5BF1-30A2-9EC8-959798C9BEC5}"/>
                  </a:ext>
                </a:extLst>
              </p:cNvPr>
              <p:cNvCxnSpPr>
                <a:cxnSpLocks/>
              </p:cNvCxnSpPr>
              <p:nvPr/>
            </p:nvCxnSpPr>
            <p:spPr>
              <a:xfrm>
                <a:off x="7037877" y="5751523"/>
                <a:ext cx="107341" cy="0"/>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sp>
          <p:nvSpPr>
            <p:cNvPr id="176" name="テキスト ボックス 175">
              <a:extLst>
                <a:ext uri="{FF2B5EF4-FFF2-40B4-BE49-F238E27FC236}">
                  <a16:creationId xmlns:a16="http://schemas.microsoft.com/office/drawing/2014/main" id="{61B7AB75-12DC-9493-0237-6FFDCCDCDE66}"/>
                </a:ext>
              </a:extLst>
            </p:cNvPr>
            <p:cNvSpPr txBox="1"/>
            <p:nvPr/>
          </p:nvSpPr>
          <p:spPr>
            <a:xfrm>
              <a:off x="6419284" y="6064344"/>
              <a:ext cx="712054" cy="246221"/>
            </a:xfrm>
            <a:prstGeom prst="rect">
              <a:avLst/>
            </a:prstGeom>
            <a:noFill/>
          </p:spPr>
          <p:txBody>
            <a:bodyPr wrap="none" rtlCol="0">
              <a:spAutoFit/>
            </a:bodyPr>
            <a:lstStyle/>
            <a:p>
              <a:pPr algn="ctr"/>
              <a:r>
                <a:rPr kumimoji="1" lang="en-US" altLang="ja-JP" sz="1000"/>
                <a:t>Backend</a:t>
              </a:r>
              <a:endParaRPr kumimoji="1" lang="ja-JP" altLang="en-US" sz="1000"/>
            </a:p>
          </p:txBody>
        </p:sp>
      </p:grpSp>
      <p:grpSp>
        <p:nvGrpSpPr>
          <p:cNvPr id="180" name="グループ化 179">
            <a:extLst>
              <a:ext uri="{FF2B5EF4-FFF2-40B4-BE49-F238E27FC236}">
                <a16:creationId xmlns:a16="http://schemas.microsoft.com/office/drawing/2014/main" id="{AED7DC0E-D8ED-1FF5-5B57-7DA6BF882C2E}"/>
              </a:ext>
            </a:extLst>
          </p:cNvPr>
          <p:cNvGrpSpPr/>
          <p:nvPr/>
        </p:nvGrpSpPr>
        <p:grpSpPr>
          <a:xfrm>
            <a:off x="6642774" y="3254383"/>
            <a:ext cx="745718" cy="760748"/>
            <a:chOff x="5304027" y="5549817"/>
            <a:chExt cx="745718" cy="760748"/>
          </a:xfrm>
        </p:grpSpPr>
        <p:pic>
          <p:nvPicPr>
            <p:cNvPr id="181" name="グラフィックス 180" descr="UI UX 枠線">
              <a:extLst>
                <a:ext uri="{FF2B5EF4-FFF2-40B4-BE49-F238E27FC236}">
                  <a16:creationId xmlns:a16="http://schemas.microsoft.com/office/drawing/2014/main" id="{777D104C-EFD5-6494-F125-8E2823987F5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58984" y="5549817"/>
              <a:ext cx="652487" cy="652487"/>
            </a:xfrm>
            <a:prstGeom prst="rect">
              <a:avLst/>
            </a:prstGeom>
          </p:spPr>
        </p:pic>
        <p:sp>
          <p:nvSpPr>
            <p:cNvPr id="182" name="テキスト ボックス 181">
              <a:extLst>
                <a:ext uri="{FF2B5EF4-FFF2-40B4-BE49-F238E27FC236}">
                  <a16:creationId xmlns:a16="http://schemas.microsoft.com/office/drawing/2014/main" id="{11A59678-7D5A-8F6E-B87E-C8160265640D}"/>
                </a:ext>
              </a:extLst>
            </p:cNvPr>
            <p:cNvSpPr txBox="1"/>
            <p:nvPr/>
          </p:nvSpPr>
          <p:spPr>
            <a:xfrm>
              <a:off x="5304027" y="6064344"/>
              <a:ext cx="745718" cy="246221"/>
            </a:xfrm>
            <a:prstGeom prst="rect">
              <a:avLst/>
            </a:prstGeom>
            <a:noFill/>
          </p:spPr>
          <p:txBody>
            <a:bodyPr wrap="none" rtlCol="0">
              <a:spAutoFit/>
            </a:bodyPr>
            <a:lstStyle/>
            <a:p>
              <a:pPr algn="ctr"/>
              <a:r>
                <a:rPr kumimoji="1" lang="en-US" altLang="ja-JP" sz="1000"/>
                <a:t>Frontend</a:t>
              </a:r>
              <a:endParaRPr kumimoji="1" lang="ja-JP" altLang="en-US" sz="1000"/>
            </a:p>
          </p:txBody>
        </p:sp>
      </p:grpSp>
      <p:grpSp>
        <p:nvGrpSpPr>
          <p:cNvPr id="183" name="グループ化 182">
            <a:extLst>
              <a:ext uri="{FF2B5EF4-FFF2-40B4-BE49-F238E27FC236}">
                <a16:creationId xmlns:a16="http://schemas.microsoft.com/office/drawing/2014/main" id="{6A76A148-6479-8539-FD6B-56B1AA0AD207}"/>
              </a:ext>
            </a:extLst>
          </p:cNvPr>
          <p:cNvGrpSpPr/>
          <p:nvPr/>
        </p:nvGrpSpPr>
        <p:grpSpPr>
          <a:xfrm>
            <a:off x="7593441" y="3343409"/>
            <a:ext cx="712054" cy="665656"/>
            <a:chOff x="6419284" y="5644909"/>
            <a:chExt cx="712054" cy="665656"/>
          </a:xfrm>
        </p:grpSpPr>
        <p:grpSp>
          <p:nvGrpSpPr>
            <p:cNvPr id="184" name="グループ化 183">
              <a:extLst>
                <a:ext uri="{FF2B5EF4-FFF2-40B4-BE49-F238E27FC236}">
                  <a16:creationId xmlns:a16="http://schemas.microsoft.com/office/drawing/2014/main" id="{B6BB4BB9-4E13-899F-5E8F-D6F198231038}"/>
                </a:ext>
              </a:extLst>
            </p:cNvPr>
            <p:cNvGrpSpPr/>
            <p:nvPr/>
          </p:nvGrpSpPr>
          <p:grpSpPr>
            <a:xfrm>
              <a:off x="6509046" y="5644909"/>
              <a:ext cx="543739" cy="462301"/>
              <a:chOff x="6509046" y="5694658"/>
              <a:chExt cx="762000" cy="647872"/>
            </a:xfrm>
          </p:grpSpPr>
          <p:pic>
            <p:nvPicPr>
              <p:cNvPr id="186" name="グラフィックス 185" descr="歯車 単色塗りつぶし">
                <a:extLst>
                  <a:ext uri="{FF2B5EF4-FFF2-40B4-BE49-F238E27FC236}">
                    <a16:creationId xmlns:a16="http://schemas.microsoft.com/office/drawing/2014/main" id="{39DB6438-5AE9-CEE4-EC31-A819C81C980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624936" y="5709505"/>
                <a:ext cx="503234" cy="503234"/>
              </a:xfrm>
              <a:prstGeom prst="rect">
                <a:avLst/>
              </a:prstGeom>
            </p:spPr>
          </p:pic>
          <p:sp>
            <p:nvSpPr>
              <p:cNvPr id="187" name="フリーフォーム: 図形 186">
                <a:extLst>
                  <a:ext uri="{FF2B5EF4-FFF2-40B4-BE49-F238E27FC236}">
                    <a16:creationId xmlns:a16="http://schemas.microsoft.com/office/drawing/2014/main" id="{13AC5F68-F7BF-8E35-88ED-8713964A6FB0}"/>
                  </a:ext>
                </a:extLst>
              </p:cNvPr>
              <p:cNvSpPr/>
              <p:nvPr/>
            </p:nvSpPr>
            <p:spPr>
              <a:xfrm>
                <a:off x="6556680" y="5742293"/>
                <a:ext cx="495290" cy="19211"/>
              </a:xfrm>
              <a:custGeom>
                <a:avLst/>
                <a:gdLst>
                  <a:gd name="connsiteX0" fmla="*/ 0 w 495290"/>
                  <a:gd name="connsiteY0" fmla="*/ 0 h 19211"/>
                  <a:gd name="connsiteX1" fmla="*/ 0 w 495290"/>
                  <a:gd name="connsiteY1" fmla="*/ 19212 h 19211"/>
                  <a:gd name="connsiteX2" fmla="*/ 495290 w 495290"/>
                  <a:gd name="connsiteY2" fmla="*/ 19050 h 19211"/>
                  <a:gd name="connsiteX3" fmla="*/ 495290 w 495290"/>
                  <a:gd name="connsiteY3" fmla="*/ 0 h 19211"/>
                  <a:gd name="connsiteX4" fmla="*/ 0 w 495290"/>
                  <a:gd name="connsiteY4" fmla="*/ 0 h 192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290" h="19211">
                    <a:moveTo>
                      <a:pt x="0" y="0"/>
                    </a:moveTo>
                    <a:lnTo>
                      <a:pt x="0" y="19212"/>
                    </a:lnTo>
                    <a:lnTo>
                      <a:pt x="495290" y="19050"/>
                    </a:lnTo>
                    <a:lnTo>
                      <a:pt x="495290" y="0"/>
                    </a:lnTo>
                    <a:lnTo>
                      <a:pt x="0" y="0"/>
                    </a:lnTo>
                    <a:close/>
                  </a:path>
                </a:pathLst>
              </a:custGeom>
              <a:solidFill>
                <a:srgbClr val="000000"/>
              </a:solidFill>
              <a:ln w="9525" cap="flat">
                <a:noFill/>
                <a:prstDash val="solid"/>
                <a:miter/>
              </a:ln>
            </p:spPr>
            <p:txBody>
              <a:bodyPr rtlCol="0" anchor="ctr"/>
              <a:lstStyle/>
              <a:p>
                <a:endParaRPr lang="ja-JP" altLang="en-US"/>
              </a:p>
            </p:txBody>
          </p:sp>
          <p:sp>
            <p:nvSpPr>
              <p:cNvPr id="188" name="フリーフォーム: 図形 187">
                <a:extLst>
                  <a:ext uri="{FF2B5EF4-FFF2-40B4-BE49-F238E27FC236}">
                    <a16:creationId xmlns:a16="http://schemas.microsoft.com/office/drawing/2014/main" id="{896B850F-024B-4CC5-4361-83C838CA41C2}"/>
                  </a:ext>
                </a:extLst>
              </p:cNvPr>
              <p:cNvSpPr/>
              <p:nvPr/>
            </p:nvSpPr>
            <p:spPr>
              <a:xfrm>
                <a:off x="7128171" y="5742293"/>
                <a:ext cx="95288" cy="95411"/>
              </a:xfrm>
              <a:custGeom>
                <a:avLst/>
                <a:gdLst>
                  <a:gd name="connsiteX0" fmla="*/ 76238 w 95288"/>
                  <a:gd name="connsiteY0" fmla="*/ 95412 h 95411"/>
                  <a:gd name="connsiteX1" fmla="*/ 95288 w 95288"/>
                  <a:gd name="connsiteY1" fmla="*/ 95412 h 95411"/>
                  <a:gd name="connsiteX2" fmla="*/ 95288 w 95288"/>
                  <a:gd name="connsiteY2" fmla="*/ 19050 h 95411"/>
                  <a:gd name="connsiteX3" fmla="*/ 95288 w 95288"/>
                  <a:gd name="connsiteY3" fmla="*/ 0 h 95411"/>
                  <a:gd name="connsiteX4" fmla="*/ 76238 w 95288"/>
                  <a:gd name="connsiteY4" fmla="*/ 0 h 95411"/>
                  <a:gd name="connsiteX5" fmla="*/ 0 w 95288"/>
                  <a:gd name="connsiteY5" fmla="*/ 0 h 95411"/>
                  <a:gd name="connsiteX6" fmla="*/ 0 w 95288"/>
                  <a:gd name="connsiteY6" fmla="*/ 19050 h 95411"/>
                  <a:gd name="connsiteX7" fmla="*/ 76238 w 95288"/>
                  <a:gd name="connsiteY7" fmla="*/ 19050 h 95411"/>
                  <a:gd name="connsiteX8" fmla="*/ 76238 w 95288"/>
                  <a:gd name="connsiteY8" fmla="*/ 95412 h 95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88" h="95411">
                    <a:moveTo>
                      <a:pt x="76238" y="95412"/>
                    </a:moveTo>
                    <a:lnTo>
                      <a:pt x="95288" y="95412"/>
                    </a:lnTo>
                    <a:lnTo>
                      <a:pt x="95288" y="19050"/>
                    </a:lnTo>
                    <a:lnTo>
                      <a:pt x="95288" y="0"/>
                    </a:lnTo>
                    <a:lnTo>
                      <a:pt x="76238" y="0"/>
                    </a:lnTo>
                    <a:lnTo>
                      <a:pt x="0" y="0"/>
                    </a:lnTo>
                    <a:lnTo>
                      <a:pt x="0" y="19050"/>
                    </a:lnTo>
                    <a:lnTo>
                      <a:pt x="76238" y="19050"/>
                    </a:lnTo>
                    <a:lnTo>
                      <a:pt x="76238" y="95412"/>
                    </a:lnTo>
                    <a:close/>
                  </a:path>
                </a:pathLst>
              </a:custGeom>
              <a:solidFill>
                <a:srgbClr val="000000"/>
              </a:solidFill>
              <a:ln w="9525" cap="flat">
                <a:noFill/>
                <a:prstDash val="solid"/>
                <a:miter/>
              </a:ln>
            </p:spPr>
            <p:txBody>
              <a:bodyPr rtlCol="0" anchor="ctr"/>
              <a:lstStyle/>
              <a:p>
                <a:endParaRPr lang="ja-JP" altLang="en-US"/>
              </a:p>
            </p:txBody>
          </p:sp>
          <p:sp>
            <p:nvSpPr>
              <p:cNvPr id="189" name="フリーフォーム: 図形 188">
                <a:extLst>
                  <a:ext uri="{FF2B5EF4-FFF2-40B4-BE49-F238E27FC236}">
                    <a16:creationId xmlns:a16="http://schemas.microsoft.com/office/drawing/2014/main" id="{25E4A989-ADAD-8AC1-A725-F95045BC3173}"/>
                  </a:ext>
                </a:extLst>
              </p:cNvPr>
              <p:cNvSpPr/>
              <p:nvPr/>
            </p:nvSpPr>
            <p:spPr>
              <a:xfrm>
                <a:off x="6556680" y="5913905"/>
                <a:ext cx="666778" cy="266652"/>
              </a:xfrm>
              <a:custGeom>
                <a:avLst/>
                <a:gdLst>
                  <a:gd name="connsiteX0" fmla="*/ 0 w 666778"/>
                  <a:gd name="connsiteY0" fmla="*/ 104775 h 266652"/>
                  <a:gd name="connsiteX1" fmla="*/ 0 w 666778"/>
                  <a:gd name="connsiteY1" fmla="*/ 247602 h 266652"/>
                  <a:gd name="connsiteX2" fmla="*/ 0 w 666778"/>
                  <a:gd name="connsiteY2" fmla="*/ 266652 h 266652"/>
                  <a:gd name="connsiteX3" fmla="*/ 19050 w 666778"/>
                  <a:gd name="connsiteY3" fmla="*/ 266652 h 266652"/>
                  <a:gd name="connsiteX4" fmla="*/ 647729 w 666778"/>
                  <a:gd name="connsiteY4" fmla="*/ 266652 h 266652"/>
                  <a:gd name="connsiteX5" fmla="*/ 666779 w 666778"/>
                  <a:gd name="connsiteY5" fmla="*/ 266652 h 266652"/>
                  <a:gd name="connsiteX6" fmla="*/ 666779 w 666778"/>
                  <a:gd name="connsiteY6" fmla="*/ 247602 h 266652"/>
                  <a:gd name="connsiteX7" fmla="*/ 666779 w 666778"/>
                  <a:gd name="connsiteY7" fmla="*/ 0 h 266652"/>
                  <a:gd name="connsiteX8" fmla="*/ 647729 w 666778"/>
                  <a:gd name="connsiteY8" fmla="*/ 0 h 266652"/>
                  <a:gd name="connsiteX9" fmla="*/ 647729 w 666778"/>
                  <a:gd name="connsiteY9" fmla="*/ 247602 h 266652"/>
                  <a:gd name="connsiteX10" fmla="*/ 19050 w 666778"/>
                  <a:gd name="connsiteY10" fmla="*/ 247602 h 266652"/>
                  <a:gd name="connsiteX11" fmla="*/ 19050 w 666778"/>
                  <a:gd name="connsiteY11" fmla="*/ 104775 h 266652"/>
                  <a:gd name="connsiteX12" fmla="*/ 0 w 666778"/>
                  <a:gd name="connsiteY12" fmla="*/ 104775 h 266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6778" h="266652">
                    <a:moveTo>
                      <a:pt x="0" y="104775"/>
                    </a:moveTo>
                    <a:lnTo>
                      <a:pt x="0" y="247602"/>
                    </a:lnTo>
                    <a:lnTo>
                      <a:pt x="0" y="266652"/>
                    </a:lnTo>
                    <a:lnTo>
                      <a:pt x="19050" y="266652"/>
                    </a:lnTo>
                    <a:lnTo>
                      <a:pt x="647729" y="266652"/>
                    </a:lnTo>
                    <a:lnTo>
                      <a:pt x="666779" y="266652"/>
                    </a:lnTo>
                    <a:lnTo>
                      <a:pt x="666779" y="247602"/>
                    </a:lnTo>
                    <a:lnTo>
                      <a:pt x="666779" y="0"/>
                    </a:lnTo>
                    <a:lnTo>
                      <a:pt x="647729" y="0"/>
                    </a:lnTo>
                    <a:lnTo>
                      <a:pt x="647729" y="247602"/>
                    </a:lnTo>
                    <a:lnTo>
                      <a:pt x="19050" y="247602"/>
                    </a:lnTo>
                    <a:lnTo>
                      <a:pt x="19050" y="104775"/>
                    </a:lnTo>
                    <a:lnTo>
                      <a:pt x="0" y="104775"/>
                    </a:lnTo>
                    <a:close/>
                  </a:path>
                </a:pathLst>
              </a:custGeom>
              <a:solidFill>
                <a:srgbClr val="000000"/>
              </a:solidFill>
              <a:ln w="9525" cap="flat">
                <a:noFill/>
                <a:prstDash val="solid"/>
                <a:miter/>
              </a:ln>
            </p:spPr>
            <p:txBody>
              <a:bodyPr rtlCol="0" anchor="ctr"/>
              <a:lstStyle/>
              <a:p>
                <a:endParaRPr lang="ja-JP" altLang="en-US"/>
              </a:p>
            </p:txBody>
          </p:sp>
          <p:sp>
            <p:nvSpPr>
              <p:cNvPr id="190" name="フリーフォーム: 図形 189">
                <a:extLst>
                  <a:ext uri="{FF2B5EF4-FFF2-40B4-BE49-F238E27FC236}">
                    <a16:creationId xmlns:a16="http://schemas.microsoft.com/office/drawing/2014/main" id="{FDD54820-25AF-0604-F2BF-24BF5908DC83}"/>
                  </a:ext>
                </a:extLst>
              </p:cNvPr>
              <p:cNvSpPr/>
              <p:nvPr/>
            </p:nvSpPr>
            <p:spPr>
              <a:xfrm>
                <a:off x="6509046" y="5694658"/>
                <a:ext cx="542925" cy="66846"/>
              </a:xfrm>
              <a:custGeom>
                <a:avLst/>
                <a:gdLst>
                  <a:gd name="connsiteX0" fmla="*/ 19050 w 542925"/>
                  <a:gd name="connsiteY0" fmla="*/ 38100 h 66846"/>
                  <a:gd name="connsiteX1" fmla="*/ 38100 w 542925"/>
                  <a:gd name="connsiteY1" fmla="*/ 19050 h 66846"/>
                  <a:gd name="connsiteX2" fmla="*/ 542925 w 542925"/>
                  <a:gd name="connsiteY2" fmla="*/ 19050 h 66846"/>
                  <a:gd name="connsiteX3" fmla="*/ 542925 w 542925"/>
                  <a:gd name="connsiteY3" fmla="*/ 0 h 66846"/>
                  <a:gd name="connsiteX4" fmla="*/ 38100 w 542925"/>
                  <a:gd name="connsiteY4" fmla="*/ 0 h 66846"/>
                  <a:gd name="connsiteX5" fmla="*/ 0 w 542925"/>
                  <a:gd name="connsiteY5" fmla="*/ 38100 h 66846"/>
                  <a:gd name="connsiteX6" fmla="*/ 0 w 542925"/>
                  <a:gd name="connsiteY6" fmla="*/ 66846 h 66846"/>
                  <a:gd name="connsiteX7" fmla="*/ 19050 w 542925"/>
                  <a:gd name="connsiteY7" fmla="*/ 66846 h 66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925" h="66846">
                    <a:moveTo>
                      <a:pt x="19050" y="38100"/>
                    </a:moveTo>
                    <a:cubicBezTo>
                      <a:pt x="19050" y="27579"/>
                      <a:pt x="27579" y="19050"/>
                      <a:pt x="38100" y="19050"/>
                    </a:cubicBezTo>
                    <a:lnTo>
                      <a:pt x="542925" y="19050"/>
                    </a:lnTo>
                    <a:lnTo>
                      <a:pt x="542925" y="0"/>
                    </a:lnTo>
                    <a:lnTo>
                      <a:pt x="38100" y="0"/>
                    </a:lnTo>
                    <a:cubicBezTo>
                      <a:pt x="17084" y="63"/>
                      <a:pt x="63" y="17084"/>
                      <a:pt x="0" y="38100"/>
                    </a:cubicBezTo>
                    <a:lnTo>
                      <a:pt x="0" y="66846"/>
                    </a:lnTo>
                    <a:lnTo>
                      <a:pt x="19050" y="66846"/>
                    </a:lnTo>
                    <a:close/>
                  </a:path>
                </a:pathLst>
              </a:custGeom>
              <a:solidFill>
                <a:srgbClr val="000000"/>
              </a:solidFill>
              <a:ln w="9525" cap="flat">
                <a:noFill/>
                <a:prstDash val="solid"/>
                <a:miter/>
              </a:ln>
            </p:spPr>
            <p:txBody>
              <a:bodyPr rtlCol="0" anchor="ctr"/>
              <a:lstStyle/>
              <a:p>
                <a:endParaRPr lang="ja-JP" altLang="en-US"/>
              </a:p>
            </p:txBody>
          </p:sp>
          <p:sp>
            <p:nvSpPr>
              <p:cNvPr id="191" name="フリーフォーム: 図形 190">
                <a:extLst>
                  <a:ext uri="{FF2B5EF4-FFF2-40B4-BE49-F238E27FC236}">
                    <a16:creationId xmlns:a16="http://schemas.microsoft.com/office/drawing/2014/main" id="{DB42FAE5-D11B-53FF-E33D-2555F8678A09}"/>
                  </a:ext>
                </a:extLst>
              </p:cNvPr>
              <p:cNvSpPr/>
              <p:nvPr/>
            </p:nvSpPr>
            <p:spPr>
              <a:xfrm>
                <a:off x="7128171" y="5694658"/>
                <a:ext cx="142875" cy="143046"/>
              </a:xfrm>
              <a:custGeom>
                <a:avLst/>
                <a:gdLst>
                  <a:gd name="connsiteX0" fmla="*/ 123825 w 142875"/>
                  <a:gd name="connsiteY0" fmla="*/ 38100 h 143046"/>
                  <a:gd name="connsiteX1" fmla="*/ 123825 w 142875"/>
                  <a:gd name="connsiteY1" fmla="*/ 143046 h 143046"/>
                  <a:gd name="connsiteX2" fmla="*/ 142875 w 142875"/>
                  <a:gd name="connsiteY2" fmla="*/ 143046 h 143046"/>
                  <a:gd name="connsiteX3" fmla="*/ 142875 w 142875"/>
                  <a:gd name="connsiteY3" fmla="*/ 38100 h 143046"/>
                  <a:gd name="connsiteX4" fmla="*/ 104775 w 142875"/>
                  <a:gd name="connsiteY4" fmla="*/ 0 h 143046"/>
                  <a:gd name="connsiteX5" fmla="*/ 0 w 142875"/>
                  <a:gd name="connsiteY5" fmla="*/ 0 h 143046"/>
                  <a:gd name="connsiteX6" fmla="*/ 0 w 142875"/>
                  <a:gd name="connsiteY6" fmla="*/ 19050 h 143046"/>
                  <a:gd name="connsiteX7" fmla="*/ 104775 w 142875"/>
                  <a:gd name="connsiteY7" fmla="*/ 19050 h 143046"/>
                  <a:gd name="connsiteX8" fmla="*/ 123825 w 142875"/>
                  <a:gd name="connsiteY8" fmla="*/ 38100 h 143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 h="143046">
                    <a:moveTo>
                      <a:pt x="123825" y="38100"/>
                    </a:moveTo>
                    <a:lnTo>
                      <a:pt x="123825" y="143046"/>
                    </a:lnTo>
                    <a:lnTo>
                      <a:pt x="142875" y="143046"/>
                    </a:lnTo>
                    <a:lnTo>
                      <a:pt x="142875" y="38100"/>
                    </a:lnTo>
                    <a:cubicBezTo>
                      <a:pt x="142812" y="17084"/>
                      <a:pt x="125791" y="63"/>
                      <a:pt x="104775" y="0"/>
                    </a:cubicBezTo>
                    <a:lnTo>
                      <a:pt x="0" y="0"/>
                    </a:lnTo>
                    <a:lnTo>
                      <a:pt x="0" y="19050"/>
                    </a:lnTo>
                    <a:lnTo>
                      <a:pt x="104775" y="19050"/>
                    </a:lnTo>
                    <a:cubicBezTo>
                      <a:pt x="115296" y="19050"/>
                      <a:pt x="123825" y="27579"/>
                      <a:pt x="123825" y="38100"/>
                    </a:cubicBezTo>
                    <a:close/>
                  </a:path>
                </a:pathLst>
              </a:custGeom>
              <a:solidFill>
                <a:srgbClr val="000000"/>
              </a:solidFill>
              <a:ln w="9525" cap="flat">
                <a:noFill/>
                <a:prstDash val="solid"/>
                <a:miter/>
              </a:ln>
            </p:spPr>
            <p:txBody>
              <a:bodyPr rtlCol="0" anchor="ctr"/>
              <a:lstStyle/>
              <a:p>
                <a:endParaRPr lang="ja-JP" altLang="en-US"/>
              </a:p>
            </p:txBody>
          </p:sp>
          <p:sp>
            <p:nvSpPr>
              <p:cNvPr id="192" name="フリーフォーム: 図形 191">
                <a:extLst>
                  <a:ext uri="{FF2B5EF4-FFF2-40B4-BE49-F238E27FC236}">
                    <a16:creationId xmlns:a16="http://schemas.microsoft.com/office/drawing/2014/main" id="{DA9537FE-7F3D-27D4-EEAB-820122938D54}"/>
                  </a:ext>
                </a:extLst>
              </p:cNvPr>
              <p:cNvSpPr/>
              <p:nvPr/>
            </p:nvSpPr>
            <p:spPr>
              <a:xfrm>
                <a:off x="6509046" y="5913905"/>
                <a:ext cx="762000" cy="428625"/>
              </a:xfrm>
              <a:custGeom>
                <a:avLst/>
                <a:gdLst>
                  <a:gd name="connsiteX0" fmla="*/ 742950 w 762000"/>
                  <a:gd name="connsiteY0" fmla="*/ 276225 h 428625"/>
                  <a:gd name="connsiteX1" fmla="*/ 723900 w 762000"/>
                  <a:gd name="connsiteY1" fmla="*/ 295275 h 428625"/>
                  <a:gd name="connsiteX2" fmla="*/ 38100 w 762000"/>
                  <a:gd name="connsiteY2" fmla="*/ 295275 h 428625"/>
                  <a:gd name="connsiteX3" fmla="*/ 19050 w 762000"/>
                  <a:gd name="connsiteY3" fmla="*/ 276225 h 428625"/>
                  <a:gd name="connsiteX4" fmla="*/ 19050 w 762000"/>
                  <a:gd name="connsiteY4" fmla="*/ 104775 h 428625"/>
                  <a:gd name="connsiteX5" fmla="*/ 0 w 762000"/>
                  <a:gd name="connsiteY5" fmla="*/ 104775 h 428625"/>
                  <a:gd name="connsiteX6" fmla="*/ 0 w 762000"/>
                  <a:gd name="connsiteY6" fmla="*/ 276225 h 428625"/>
                  <a:gd name="connsiteX7" fmla="*/ 38100 w 762000"/>
                  <a:gd name="connsiteY7" fmla="*/ 314325 h 428625"/>
                  <a:gd name="connsiteX8" fmla="*/ 314325 w 762000"/>
                  <a:gd name="connsiteY8" fmla="*/ 314325 h 428625"/>
                  <a:gd name="connsiteX9" fmla="*/ 314325 w 762000"/>
                  <a:gd name="connsiteY9" fmla="*/ 409575 h 428625"/>
                  <a:gd name="connsiteX10" fmla="*/ 209550 w 762000"/>
                  <a:gd name="connsiteY10" fmla="*/ 409575 h 428625"/>
                  <a:gd name="connsiteX11" fmla="*/ 209550 w 762000"/>
                  <a:gd name="connsiteY11" fmla="*/ 428625 h 428625"/>
                  <a:gd name="connsiteX12" fmla="*/ 552450 w 762000"/>
                  <a:gd name="connsiteY12" fmla="*/ 428625 h 428625"/>
                  <a:gd name="connsiteX13" fmla="*/ 552450 w 762000"/>
                  <a:gd name="connsiteY13" fmla="*/ 409575 h 428625"/>
                  <a:gd name="connsiteX14" fmla="*/ 447675 w 762000"/>
                  <a:gd name="connsiteY14" fmla="*/ 409575 h 428625"/>
                  <a:gd name="connsiteX15" fmla="*/ 447675 w 762000"/>
                  <a:gd name="connsiteY15" fmla="*/ 314325 h 428625"/>
                  <a:gd name="connsiteX16" fmla="*/ 723900 w 762000"/>
                  <a:gd name="connsiteY16" fmla="*/ 314325 h 428625"/>
                  <a:gd name="connsiteX17" fmla="*/ 762000 w 762000"/>
                  <a:gd name="connsiteY17" fmla="*/ 276225 h 428625"/>
                  <a:gd name="connsiteX18" fmla="*/ 762000 w 762000"/>
                  <a:gd name="connsiteY18" fmla="*/ 0 h 428625"/>
                  <a:gd name="connsiteX19" fmla="*/ 742950 w 762000"/>
                  <a:gd name="connsiteY19" fmla="*/ 0 h 428625"/>
                  <a:gd name="connsiteX20" fmla="*/ 428625 w 762000"/>
                  <a:gd name="connsiteY20" fmla="*/ 409575 h 428625"/>
                  <a:gd name="connsiteX21" fmla="*/ 333375 w 762000"/>
                  <a:gd name="connsiteY21" fmla="*/ 409575 h 428625"/>
                  <a:gd name="connsiteX22" fmla="*/ 333375 w 762000"/>
                  <a:gd name="connsiteY22" fmla="*/ 314325 h 428625"/>
                  <a:gd name="connsiteX23" fmla="*/ 428625 w 762000"/>
                  <a:gd name="connsiteY23" fmla="*/ 314325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428625">
                    <a:moveTo>
                      <a:pt x="742950" y="276225"/>
                    </a:moveTo>
                    <a:cubicBezTo>
                      <a:pt x="742950" y="286746"/>
                      <a:pt x="734421" y="295275"/>
                      <a:pt x="723900" y="295275"/>
                    </a:cubicBezTo>
                    <a:lnTo>
                      <a:pt x="38100" y="295275"/>
                    </a:lnTo>
                    <a:cubicBezTo>
                      <a:pt x="27579" y="295275"/>
                      <a:pt x="19050" y="286746"/>
                      <a:pt x="19050" y="276225"/>
                    </a:cubicBezTo>
                    <a:lnTo>
                      <a:pt x="19050" y="104775"/>
                    </a:lnTo>
                    <a:lnTo>
                      <a:pt x="0" y="104775"/>
                    </a:lnTo>
                    <a:lnTo>
                      <a:pt x="0" y="276225"/>
                    </a:lnTo>
                    <a:cubicBezTo>
                      <a:pt x="68" y="297239"/>
                      <a:pt x="17086" y="314257"/>
                      <a:pt x="38100" y="314325"/>
                    </a:cubicBezTo>
                    <a:lnTo>
                      <a:pt x="314325" y="314325"/>
                    </a:lnTo>
                    <a:lnTo>
                      <a:pt x="314325" y="409575"/>
                    </a:lnTo>
                    <a:lnTo>
                      <a:pt x="209550" y="409575"/>
                    </a:lnTo>
                    <a:lnTo>
                      <a:pt x="209550" y="428625"/>
                    </a:lnTo>
                    <a:lnTo>
                      <a:pt x="552450" y="428625"/>
                    </a:lnTo>
                    <a:lnTo>
                      <a:pt x="552450" y="409575"/>
                    </a:lnTo>
                    <a:lnTo>
                      <a:pt x="447675" y="409575"/>
                    </a:lnTo>
                    <a:lnTo>
                      <a:pt x="447675" y="314325"/>
                    </a:lnTo>
                    <a:lnTo>
                      <a:pt x="723900" y="314325"/>
                    </a:lnTo>
                    <a:cubicBezTo>
                      <a:pt x="744914" y="314257"/>
                      <a:pt x="761932" y="297239"/>
                      <a:pt x="762000" y="276225"/>
                    </a:cubicBezTo>
                    <a:lnTo>
                      <a:pt x="762000" y="0"/>
                    </a:lnTo>
                    <a:lnTo>
                      <a:pt x="742950" y="0"/>
                    </a:lnTo>
                    <a:close/>
                    <a:moveTo>
                      <a:pt x="428625" y="409575"/>
                    </a:moveTo>
                    <a:lnTo>
                      <a:pt x="333375" y="409575"/>
                    </a:lnTo>
                    <a:lnTo>
                      <a:pt x="333375" y="314325"/>
                    </a:lnTo>
                    <a:lnTo>
                      <a:pt x="428625" y="314325"/>
                    </a:lnTo>
                    <a:close/>
                  </a:path>
                </a:pathLst>
              </a:custGeom>
              <a:solidFill>
                <a:srgbClr val="000000"/>
              </a:solidFill>
              <a:ln w="9525" cap="flat">
                <a:noFill/>
                <a:prstDash val="solid"/>
                <a:miter/>
              </a:ln>
            </p:spPr>
            <p:txBody>
              <a:bodyPr rtlCol="0" anchor="ctr"/>
              <a:lstStyle/>
              <a:p>
                <a:endParaRPr lang="ja-JP" altLang="en-US"/>
              </a:p>
            </p:txBody>
          </p:sp>
          <p:cxnSp>
            <p:nvCxnSpPr>
              <p:cNvPr id="193" name="直線コネクタ 192">
                <a:extLst>
                  <a:ext uri="{FF2B5EF4-FFF2-40B4-BE49-F238E27FC236}">
                    <a16:creationId xmlns:a16="http://schemas.microsoft.com/office/drawing/2014/main" id="{8B1B4F68-703F-94AB-765F-164F1766921A}"/>
                  </a:ext>
                </a:extLst>
              </p:cNvPr>
              <p:cNvCxnSpPr>
                <a:cxnSpLocks/>
              </p:cNvCxnSpPr>
              <p:nvPr/>
            </p:nvCxnSpPr>
            <p:spPr>
              <a:xfrm flipV="1">
                <a:off x="6564922" y="5747055"/>
                <a:ext cx="0" cy="276387"/>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94" name="直線コネクタ 193">
                <a:extLst>
                  <a:ext uri="{FF2B5EF4-FFF2-40B4-BE49-F238E27FC236}">
                    <a16:creationId xmlns:a16="http://schemas.microsoft.com/office/drawing/2014/main" id="{EF3C0877-C36D-2E0D-8392-7B0DA494D333}"/>
                  </a:ext>
                </a:extLst>
              </p:cNvPr>
              <p:cNvCxnSpPr>
                <a:cxnSpLocks/>
              </p:cNvCxnSpPr>
              <p:nvPr/>
            </p:nvCxnSpPr>
            <p:spPr>
              <a:xfrm flipV="1">
                <a:off x="7213461" y="5798344"/>
                <a:ext cx="0" cy="148898"/>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95" name="直線コネクタ 194">
                <a:extLst>
                  <a:ext uri="{FF2B5EF4-FFF2-40B4-BE49-F238E27FC236}">
                    <a16:creationId xmlns:a16="http://schemas.microsoft.com/office/drawing/2014/main" id="{A0EE06CE-47EC-1F3D-010B-F127EC8892FF}"/>
                  </a:ext>
                </a:extLst>
              </p:cNvPr>
              <p:cNvCxnSpPr>
                <a:cxnSpLocks/>
              </p:cNvCxnSpPr>
              <p:nvPr/>
            </p:nvCxnSpPr>
            <p:spPr>
              <a:xfrm flipV="1">
                <a:off x="7261262" y="5798344"/>
                <a:ext cx="0" cy="148898"/>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96" name="直線コネクタ 195">
                <a:extLst>
                  <a:ext uri="{FF2B5EF4-FFF2-40B4-BE49-F238E27FC236}">
                    <a16:creationId xmlns:a16="http://schemas.microsoft.com/office/drawing/2014/main" id="{D52AC9CC-27CD-BB76-DEFA-94C1C885725D}"/>
                  </a:ext>
                </a:extLst>
              </p:cNvPr>
              <p:cNvCxnSpPr>
                <a:cxnSpLocks/>
              </p:cNvCxnSpPr>
              <p:nvPr/>
            </p:nvCxnSpPr>
            <p:spPr>
              <a:xfrm flipV="1">
                <a:off x="6517020" y="5737237"/>
                <a:ext cx="0" cy="290160"/>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97" name="直線コネクタ 196">
                <a:extLst>
                  <a:ext uri="{FF2B5EF4-FFF2-40B4-BE49-F238E27FC236}">
                    <a16:creationId xmlns:a16="http://schemas.microsoft.com/office/drawing/2014/main" id="{E565ABB3-7E68-EF9C-CF6A-1EC1C540813B}"/>
                  </a:ext>
                </a:extLst>
              </p:cNvPr>
              <p:cNvCxnSpPr>
                <a:cxnSpLocks/>
              </p:cNvCxnSpPr>
              <p:nvPr/>
            </p:nvCxnSpPr>
            <p:spPr>
              <a:xfrm>
                <a:off x="7037877" y="5703622"/>
                <a:ext cx="107341" cy="0"/>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ECA7F566-415C-66E9-6819-1B4518C00A9E}"/>
                  </a:ext>
                </a:extLst>
              </p:cNvPr>
              <p:cNvCxnSpPr>
                <a:cxnSpLocks/>
              </p:cNvCxnSpPr>
              <p:nvPr/>
            </p:nvCxnSpPr>
            <p:spPr>
              <a:xfrm>
                <a:off x="7037877" y="5751523"/>
                <a:ext cx="107341" cy="0"/>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sp>
          <p:nvSpPr>
            <p:cNvPr id="185" name="テキスト ボックス 184">
              <a:extLst>
                <a:ext uri="{FF2B5EF4-FFF2-40B4-BE49-F238E27FC236}">
                  <a16:creationId xmlns:a16="http://schemas.microsoft.com/office/drawing/2014/main" id="{993C1C99-CF8A-D7FC-665E-52F5ED5BAE35}"/>
                </a:ext>
              </a:extLst>
            </p:cNvPr>
            <p:cNvSpPr txBox="1"/>
            <p:nvPr/>
          </p:nvSpPr>
          <p:spPr>
            <a:xfrm>
              <a:off x="6419284" y="6064344"/>
              <a:ext cx="712054" cy="246221"/>
            </a:xfrm>
            <a:prstGeom prst="rect">
              <a:avLst/>
            </a:prstGeom>
            <a:noFill/>
          </p:spPr>
          <p:txBody>
            <a:bodyPr wrap="none" rtlCol="0">
              <a:spAutoFit/>
            </a:bodyPr>
            <a:lstStyle/>
            <a:p>
              <a:pPr algn="ctr"/>
              <a:r>
                <a:rPr kumimoji="1" lang="en-US" altLang="ja-JP" sz="1000"/>
                <a:t>Backend</a:t>
              </a:r>
              <a:endParaRPr kumimoji="1" lang="ja-JP" altLang="en-US" sz="1000"/>
            </a:p>
          </p:txBody>
        </p:sp>
      </p:grpSp>
      <p:grpSp>
        <p:nvGrpSpPr>
          <p:cNvPr id="200" name="グループ化 199">
            <a:extLst>
              <a:ext uri="{FF2B5EF4-FFF2-40B4-BE49-F238E27FC236}">
                <a16:creationId xmlns:a16="http://schemas.microsoft.com/office/drawing/2014/main" id="{B751E1CC-D78F-6AF3-5437-CBCC2ADB13FC}"/>
              </a:ext>
            </a:extLst>
          </p:cNvPr>
          <p:cNvGrpSpPr/>
          <p:nvPr/>
        </p:nvGrpSpPr>
        <p:grpSpPr>
          <a:xfrm>
            <a:off x="6627534" y="4356291"/>
            <a:ext cx="745718" cy="760748"/>
            <a:chOff x="5304027" y="5549817"/>
            <a:chExt cx="745718" cy="760748"/>
          </a:xfrm>
        </p:grpSpPr>
        <p:pic>
          <p:nvPicPr>
            <p:cNvPr id="201" name="グラフィックス 200" descr="UI UX 枠線">
              <a:extLst>
                <a:ext uri="{FF2B5EF4-FFF2-40B4-BE49-F238E27FC236}">
                  <a16:creationId xmlns:a16="http://schemas.microsoft.com/office/drawing/2014/main" id="{3CD6B4FD-023B-D9AA-5586-BB9BEC602B5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58984" y="5549817"/>
              <a:ext cx="652487" cy="652487"/>
            </a:xfrm>
            <a:prstGeom prst="rect">
              <a:avLst/>
            </a:prstGeom>
          </p:spPr>
        </p:pic>
        <p:sp>
          <p:nvSpPr>
            <p:cNvPr id="202" name="テキスト ボックス 201">
              <a:extLst>
                <a:ext uri="{FF2B5EF4-FFF2-40B4-BE49-F238E27FC236}">
                  <a16:creationId xmlns:a16="http://schemas.microsoft.com/office/drawing/2014/main" id="{B363E8A2-886C-D143-DD79-FBD4C7B5BAA0}"/>
                </a:ext>
              </a:extLst>
            </p:cNvPr>
            <p:cNvSpPr txBox="1"/>
            <p:nvPr/>
          </p:nvSpPr>
          <p:spPr>
            <a:xfrm>
              <a:off x="5304027" y="6064344"/>
              <a:ext cx="745718" cy="246221"/>
            </a:xfrm>
            <a:prstGeom prst="rect">
              <a:avLst/>
            </a:prstGeom>
            <a:noFill/>
          </p:spPr>
          <p:txBody>
            <a:bodyPr wrap="none" rtlCol="0">
              <a:spAutoFit/>
            </a:bodyPr>
            <a:lstStyle/>
            <a:p>
              <a:pPr algn="ctr"/>
              <a:r>
                <a:rPr kumimoji="1" lang="en-US" altLang="ja-JP" sz="1000"/>
                <a:t>Frontend</a:t>
              </a:r>
              <a:endParaRPr kumimoji="1" lang="ja-JP" altLang="en-US" sz="1000"/>
            </a:p>
          </p:txBody>
        </p:sp>
      </p:grpSp>
      <p:grpSp>
        <p:nvGrpSpPr>
          <p:cNvPr id="213" name="グループ化 212">
            <a:extLst>
              <a:ext uri="{FF2B5EF4-FFF2-40B4-BE49-F238E27FC236}">
                <a16:creationId xmlns:a16="http://schemas.microsoft.com/office/drawing/2014/main" id="{B68475FC-F552-9EC9-7D2F-924B9DCD554D}"/>
              </a:ext>
            </a:extLst>
          </p:cNvPr>
          <p:cNvGrpSpPr/>
          <p:nvPr/>
        </p:nvGrpSpPr>
        <p:grpSpPr>
          <a:xfrm>
            <a:off x="7592749" y="4536685"/>
            <a:ext cx="557931" cy="432397"/>
            <a:chOff x="7592749" y="4536685"/>
            <a:chExt cx="627211" cy="486089"/>
          </a:xfrm>
        </p:grpSpPr>
        <p:grpSp>
          <p:nvGrpSpPr>
            <p:cNvPr id="55" name="グラフィックス 26" descr="ブラウザー ウィンドウ 枠線">
              <a:extLst>
                <a:ext uri="{FF2B5EF4-FFF2-40B4-BE49-F238E27FC236}">
                  <a16:creationId xmlns:a16="http://schemas.microsoft.com/office/drawing/2014/main" id="{8F52A93B-A53B-9628-E103-0B576B80B84B}"/>
                </a:ext>
              </a:extLst>
            </p:cNvPr>
            <p:cNvGrpSpPr/>
            <p:nvPr/>
          </p:nvGrpSpPr>
          <p:grpSpPr>
            <a:xfrm>
              <a:off x="7592749" y="4536685"/>
              <a:ext cx="627211" cy="486089"/>
              <a:chOff x="3552824" y="4491037"/>
              <a:chExt cx="762000" cy="590550"/>
            </a:xfrm>
            <a:solidFill>
              <a:srgbClr val="000000"/>
            </a:solidFill>
          </p:grpSpPr>
          <p:sp>
            <p:nvSpPr>
              <p:cNvPr id="63" name="フリーフォーム: 図形 62">
                <a:extLst>
                  <a:ext uri="{FF2B5EF4-FFF2-40B4-BE49-F238E27FC236}">
                    <a16:creationId xmlns:a16="http://schemas.microsoft.com/office/drawing/2014/main" id="{A22BD21A-BFCE-710A-46C9-DFA8F408C886}"/>
                  </a:ext>
                </a:extLst>
              </p:cNvPr>
              <p:cNvSpPr/>
              <p:nvPr/>
            </p:nvSpPr>
            <p:spPr>
              <a:xfrm>
                <a:off x="3552824" y="4491037"/>
                <a:ext cx="762000" cy="590550"/>
              </a:xfrm>
              <a:custGeom>
                <a:avLst/>
                <a:gdLst>
                  <a:gd name="connsiteX0" fmla="*/ 0 w 762000"/>
                  <a:gd name="connsiteY0" fmla="*/ 0 h 590550"/>
                  <a:gd name="connsiteX1" fmla="*/ 0 w 762000"/>
                  <a:gd name="connsiteY1" fmla="*/ 590550 h 590550"/>
                  <a:gd name="connsiteX2" fmla="*/ 762000 w 762000"/>
                  <a:gd name="connsiteY2" fmla="*/ 590550 h 590550"/>
                  <a:gd name="connsiteX3" fmla="*/ 762000 w 762000"/>
                  <a:gd name="connsiteY3" fmla="*/ 0 h 590550"/>
                  <a:gd name="connsiteX4" fmla="*/ 742950 w 762000"/>
                  <a:gd name="connsiteY4" fmla="*/ 19050 h 590550"/>
                  <a:gd name="connsiteX5" fmla="*/ 742950 w 762000"/>
                  <a:gd name="connsiteY5" fmla="*/ 142875 h 590550"/>
                  <a:gd name="connsiteX6" fmla="*/ 19050 w 762000"/>
                  <a:gd name="connsiteY6" fmla="*/ 142875 h 590550"/>
                  <a:gd name="connsiteX7" fmla="*/ 19050 w 762000"/>
                  <a:gd name="connsiteY7" fmla="*/ 19050 h 590550"/>
                  <a:gd name="connsiteX8" fmla="*/ 19050 w 762000"/>
                  <a:gd name="connsiteY8" fmla="*/ 571500 h 590550"/>
                  <a:gd name="connsiteX9" fmla="*/ 19050 w 762000"/>
                  <a:gd name="connsiteY9" fmla="*/ 161925 h 590550"/>
                  <a:gd name="connsiteX10" fmla="*/ 742950 w 762000"/>
                  <a:gd name="connsiteY10" fmla="*/ 161925 h 590550"/>
                  <a:gd name="connsiteX11" fmla="*/ 742950 w 762000"/>
                  <a:gd name="connsiteY11" fmla="*/ 571500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0" h="590550">
                    <a:moveTo>
                      <a:pt x="0" y="0"/>
                    </a:moveTo>
                    <a:lnTo>
                      <a:pt x="0" y="590550"/>
                    </a:lnTo>
                    <a:lnTo>
                      <a:pt x="762000" y="590550"/>
                    </a:lnTo>
                    <a:lnTo>
                      <a:pt x="762000" y="0"/>
                    </a:lnTo>
                    <a:close/>
                    <a:moveTo>
                      <a:pt x="742950" y="19050"/>
                    </a:moveTo>
                    <a:lnTo>
                      <a:pt x="742950" y="142875"/>
                    </a:lnTo>
                    <a:lnTo>
                      <a:pt x="19050" y="142875"/>
                    </a:lnTo>
                    <a:lnTo>
                      <a:pt x="19050" y="19050"/>
                    </a:lnTo>
                    <a:close/>
                    <a:moveTo>
                      <a:pt x="19050" y="571500"/>
                    </a:moveTo>
                    <a:lnTo>
                      <a:pt x="19050" y="161925"/>
                    </a:lnTo>
                    <a:lnTo>
                      <a:pt x="742950" y="161925"/>
                    </a:lnTo>
                    <a:lnTo>
                      <a:pt x="742950" y="571500"/>
                    </a:lnTo>
                    <a:close/>
                  </a:path>
                </a:pathLst>
              </a:custGeom>
              <a:solidFill>
                <a:srgbClr val="000000"/>
              </a:solidFill>
              <a:ln w="9525" cap="flat">
                <a:noFill/>
                <a:prstDash val="solid"/>
                <a:miter/>
              </a:ln>
            </p:spPr>
            <p:txBody>
              <a:bodyPr rtlCol="0" anchor="ctr"/>
              <a:lstStyle/>
              <a:p>
                <a:endParaRPr lang="ja-JP" altLang="en-US" sz="1050"/>
              </a:p>
            </p:txBody>
          </p:sp>
          <p:sp>
            <p:nvSpPr>
              <p:cNvPr id="64" name="フリーフォーム: 図形 63">
                <a:extLst>
                  <a:ext uri="{FF2B5EF4-FFF2-40B4-BE49-F238E27FC236}">
                    <a16:creationId xmlns:a16="http://schemas.microsoft.com/office/drawing/2014/main" id="{C0ECC6F8-08C5-9E75-4F0A-64CBED770A98}"/>
                  </a:ext>
                </a:extLst>
              </p:cNvPr>
              <p:cNvSpPr/>
              <p:nvPr/>
            </p:nvSpPr>
            <p:spPr>
              <a:xfrm>
                <a:off x="4057649" y="45481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rgbClr val="000000"/>
              </a:solidFill>
              <a:ln w="9525" cap="flat">
                <a:noFill/>
                <a:prstDash val="solid"/>
                <a:miter/>
              </a:ln>
            </p:spPr>
            <p:txBody>
              <a:bodyPr rtlCol="0" anchor="ctr"/>
              <a:lstStyle/>
              <a:p>
                <a:endParaRPr lang="ja-JP" altLang="en-US" sz="1050"/>
              </a:p>
            </p:txBody>
          </p:sp>
          <p:sp>
            <p:nvSpPr>
              <p:cNvPr id="65" name="フリーフォーム: 図形 64">
                <a:extLst>
                  <a:ext uri="{FF2B5EF4-FFF2-40B4-BE49-F238E27FC236}">
                    <a16:creationId xmlns:a16="http://schemas.microsoft.com/office/drawing/2014/main" id="{EFC2C9AF-2A1D-A534-C8B5-30609FFEA4E0}"/>
                  </a:ext>
                </a:extLst>
              </p:cNvPr>
              <p:cNvSpPr/>
              <p:nvPr/>
            </p:nvSpPr>
            <p:spPr>
              <a:xfrm>
                <a:off x="4124324" y="45481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rgbClr val="000000"/>
              </a:solidFill>
              <a:ln w="9525" cap="flat">
                <a:noFill/>
                <a:prstDash val="solid"/>
                <a:miter/>
              </a:ln>
            </p:spPr>
            <p:txBody>
              <a:bodyPr rtlCol="0" anchor="ctr"/>
              <a:lstStyle/>
              <a:p>
                <a:endParaRPr lang="ja-JP" altLang="en-US" sz="1050"/>
              </a:p>
            </p:txBody>
          </p:sp>
          <p:sp>
            <p:nvSpPr>
              <p:cNvPr id="66" name="フリーフォーム: 図形 65">
                <a:extLst>
                  <a:ext uri="{FF2B5EF4-FFF2-40B4-BE49-F238E27FC236}">
                    <a16:creationId xmlns:a16="http://schemas.microsoft.com/office/drawing/2014/main" id="{B72FEFB3-E973-01C9-07E1-C7A4F88D043C}"/>
                  </a:ext>
                </a:extLst>
              </p:cNvPr>
              <p:cNvSpPr/>
              <p:nvPr/>
            </p:nvSpPr>
            <p:spPr>
              <a:xfrm>
                <a:off x="4190999" y="45481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rgbClr val="000000"/>
              </a:solidFill>
              <a:ln w="9525" cap="flat">
                <a:noFill/>
                <a:prstDash val="solid"/>
                <a:miter/>
              </a:ln>
            </p:spPr>
            <p:txBody>
              <a:bodyPr rtlCol="0" anchor="ctr"/>
              <a:lstStyle/>
              <a:p>
                <a:endParaRPr lang="ja-JP" altLang="en-US" sz="1050"/>
              </a:p>
            </p:txBody>
          </p:sp>
        </p:grpSp>
        <p:sp>
          <p:nvSpPr>
            <p:cNvPr id="60" name="テキスト ボックス 59">
              <a:extLst>
                <a:ext uri="{FF2B5EF4-FFF2-40B4-BE49-F238E27FC236}">
                  <a16:creationId xmlns:a16="http://schemas.microsoft.com/office/drawing/2014/main" id="{90CD9768-9122-4E83-EC99-C4B9B8633960}"/>
                </a:ext>
              </a:extLst>
            </p:cNvPr>
            <p:cNvSpPr txBox="1"/>
            <p:nvPr/>
          </p:nvSpPr>
          <p:spPr>
            <a:xfrm>
              <a:off x="7650872" y="4702168"/>
              <a:ext cx="494045" cy="215444"/>
            </a:xfrm>
            <a:prstGeom prst="rect">
              <a:avLst/>
            </a:prstGeom>
            <a:noFill/>
          </p:spPr>
          <p:txBody>
            <a:bodyPr wrap="none" rtlCol="0">
              <a:spAutoFit/>
            </a:bodyPr>
            <a:lstStyle/>
            <a:p>
              <a:pPr algn="ctr"/>
              <a:r>
                <a:rPr kumimoji="1" lang="ja-JP" altLang="en-US" sz="800"/>
                <a:t>ブラウザ</a:t>
              </a:r>
            </a:p>
          </p:txBody>
        </p:sp>
        <p:sp>
          <p:nvSpPr>
            <p:cNvPr id="96" name="楕円 95">
              <a:extLst>
                <a:ext uri="{FF2B5EF4-FFF2-40B4-BE49-F238E27FC236}">
                  <a16:creationId xmlns:a16="http://schemas.microsoft.com/office/drawing/2014/main" id="{A970EBF2-2638-9432-39D7-A203CCE417C9}"/>
                </a:ext>
              </a:extLst>
            </p:cNvPr>
            <p:cNvSpPr/>
            <p:nvPr/>
          </p:nvSpPr>
          <p:spPr>
            <a:xfrm>
              <a:off x="8127791" y="4779730"/>
              <a:ext cx="68210" cy="68210"/>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207" name="楕円 206">
              <a:extLst>
                <a:ext uri="{FF2B5EF4-FFF2-40B4-BE49-F238E27FC236}">
                  <a16:creationId xmlns:a16="http://schemas.microsoft.com/office/drawing/2014/main" id="{113E2142-076E-9320-9707-00A9977CBC7E}"/>
                </a:ext>
              </a:extLst>
            </p:cNvPr>
            <p:cNvSpPr/>
            <p:nvPr/>
          </p:nvSpPr>
          <p:spPr>
            <a:xfrm>
              <a:off x="7868085" y="4546129"/>
              <a:ext cx="68210" cy="68210"/>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grpSp>
      <p:cxnSp>
        <p:nvCxnSpPr>
          <p:cNvPr id="215" name="コネクタ: カギ線 214">
            <a:extLst>
              <a:ext uri="{FF2B5EF4-FFF2-40B4-BE49-F238E27FC236}">
                <a16:creationId xmlns:a16="http://schemas.microsoft.com/office/drawing/2014/main" id="{7DDD254E-B614-9BCF-45AF-9208ED3759D3}"/>
              </a:ext>
            </a:extLst>
          </p:cNvPr>
          <p:cNvCxnSpPr>
            <a:cxnSpLocks/>
            <a:endCxn id="123" idx="3"/>
          </p:cNvCxnSpPr>
          <p:nvPr/>
        </p:nvCxnSpPr>
        <p:spPr>
          <a:xfrm rot="10800000" flipV="1">
            <a:off x="3906752" y="3578019"/>
            <a:ext cx="294426" cy="2608"/>
          </a:xfrm>
          <a:prstGeom prst="bentConnector3">
            <a:avLst>
              <a:gd name="adj1" fmla="val 50000"/>
            </a:avLst>
          </a:prstGeom>
          <a:ln w="28575">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0" name="コネクタ: カギ線 219">
            <a:extLst>
              <a:ext uri="{FF2B5EF4-FFF2-40B4-BE49-F238E27FC236}">
                <a16:creationId xmlns:a16="http://schemas.microsoft.com/office/drawing/2014/main" id="{99015236-36D0-E14A-6AD1-62DE3165D9AF}"/>
              </a:ext>
            </a:extLst>
          </p:cNvPr>
          <p:cNvCxnSpPr>
            <a:cxnSpLocks/>
            <a:endCxn id="181" idx="3"/>
          </p:cNvCxnSpPr>
          <p:nvPr/>
        </p:nvCxnSpPr>
        <p:spPr>
          <a:xfrm rot="10800000">
            <a:off x="7350218" y="3580628"/>
            <a:ext cx="303894" cy="1"/>
          </a:xfrm>
          <a:prstGeom prst="bentConnector3">
            <a:avLst>
              <a:gd name="adj1" fmla="val 50000"/>
            </a:avLst>
          </a:prstGeom>
          <a:ln w="28575">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24" name="グループ化 223">
            <a:extLst>
              <a:ext uri="{FF2B5EF4-FFF2-40B4-BE49-F238E27FC236}">
                <a16:creationId xmlns:a16="http://schemas.microsoft.com/office/drawing/2014/main" id="{C7CEC674-C1D5-8A7C-0E91-E70D77E1C4E2}"/>
              </a:ext>
            </a:extLst>
          </p:cNvPr>
          <p:cNvGrpSpPr/>
          <p:nvPr/>
        </p:nvGrpSpPr>
        <p:grpSpPr>
          <a:xfrm>
            <a:off x="10014043" y="4396311"/>
            <a:ext cx="745718" cy="760748"/>
            <a:chOff x="5304027" y="5549817"/>
            <a:chExt cx="745718" cy="760748"/>
          </a:xfrm>
        </p:grpSpPr>
        <p:pic>
          <p:nvPicPr>
            <p:cNvPr id="225" name="グラフィックス 224" descr="UI UX 枠線">
              <a:extLst>
                <a:ext uri="{FF2B5EF4-FFF2-40B4-BE49-F238E27FC236}">
                  <a16:creationId xmlns:a16="http://schemas.microsoft.com/office/drawing/2014/main" id="{3F823E3C-9FAE-19B5-903C-7A6F0894B47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58984" y="5549817"/>
              <a:ext cx="652487" cy="652487"/>
            </a:xfrm>
            <a:prstGeom prst="rect">
              <a:avLst/>
            </a:prstGeom>
          </p:spPr>
        </p:pic>
        <p:sp>
          <p:nvSpPr>
            <p:cNvPr id="226" name="テキスト ボックス 225">
              <a:extLst>
                <a:ext uri="{FF2B5EF4-FFF2-40B4-BE49-F238E27FC236}">
                  <a16:creationId xmlns:a16="http://schemas.microsoft.com/office/drawing/2014/main" id="{EEC47E97-8B9B-43C0-5323-67269F43EA63}"/>
                </a:ext>
              </a:extLst>
            </p:cNvPr>
            <p:cNvSpPr txBox="1"/>
            <p:nvPr/>
          </p:nvSpPr>
          <p:spPr>
            <a:xfrm>
              <a:off x="5304027" y="6064344"/>
              <a:ext cx="745718" cy="246221"/>
            </a:xfrm>
            <a:prstGeom prst="rect">
              <a:avLst/>
            </a:prstGeom>
            <a:noFill/>
          </p:spPr>
          <p:txBody>
            <a:bodyPr wrap="none" rtlCol="0">
              <a:spAutoFit/>
            </a:bodyPr>
            <a:lstStyle/>
            <a:p>
              <a:pPr algn="ctr"/>
              <a:r>
                <a:rPr kumimoji="1" lang="en-US" altLang="ja-JP" sz="1000"/>
                <a:t>Frontend</a:t>
              </a:r>
              <a:endParaRPr kumimoji="1" lang="ja-JP" altLang="en-US" sz="1000"/>
            </a:p>
          </p:txBody>
        </p:sp>
      </p:grpSp>
      <p:grpSp>
        <p:nvGrpSpPr>
          <p:cNvPr id="227" name="グループ化 226">
            <a:extLst>
              <a:ext uri="{FF2B5EF4-FFF2-40B4-BE49-F238E27FC236}">
                <a16:creationId xmlns:a16="http://schemas.microsoft.com/office/drawing/2014/main" id="{82716FA2-71C3-CCA6-A2BB-785CD9829572}"/>
              </a:ext>
            </a:extLst>
          </p:cNvPr>
          <p:cNvGrpSpPr/>
          <p:nvPr/>
        </p:nvGrpSpPr>
        <p:grpSpPr>
          <a:xfrm>
            <a:off x="10964710" y="4485337"/>
            <a:ext cx="712054" cy="665656"/>
            <a:chOff x="6419284" y="5644909"/>
            <a:chExt cx="712054" cy="665656"/>
          </a:xfrm>
        </p:grpSpPr>
        <p:grpSp>
          <p:nvGrpSpPr>
            <p:cNvPr id="228" name="グループ化 227">
              <a:extLst>
                <a:ext uri="{FF2B5EF4-FFF2-40B4-BE49-F238E27FC236}">
                  <a16:creationId xmlns:a16="http://schemas.microsoft.com/office/drawing/2014/main" id="{3ACD697C-6CF9-BFA6-2C4C-6FBBAF45528E}"/>
                </a:ext>
              </a:extLst>
            </p:cNvPr>
            <p:cNvGrpSpPr/>
            <p:nvPr/>
          </p:nvGrpSpPr>
          <p:grpSpPr>
            <a:xfrm>
              <a:off x="6509046" y="5644909"/>
              <a:ext cx="543739" cy="462301"/>
              <a:chOff x="6509046" y="5694658"/>
              <a:chExt cx="762000" cy="647872"/>
            </a:xfrm>
          </p:grpSpPr>
          <p:pic>
            <p:nvPicPr>
              <p:cNvPr id="230" name="グラフィックス 229" descr="歯車 単色塗りつぶし">
                <a:extLst>
                  <a:ext uri="{FF2B5EF4-FFF2-40B4-BE49-F238E27FC236}">
                    <a16:creationId xmlns:a16="http://schemas.microsoft.com/office/drawing/2014/main" id="{6FD8D548-B3D0-5BD1-E37F-EC154590AE8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624936" y="5709505"/>
                <a:ext cx="503234" cy="503234"/>
              </a:xfrm>
              <a:prstGeom prst="rect">
                <a:avLst/>
              </a:prstGeom>
            </p:spPr>
          </p:pic>
          <p:sp>
            <p:nvSpPr>
              <p:cNvPr id="231" name="フリーフォーム: 図形 230">
                <a:extLst>
                  <a:ext uri="{FF2B5EF4-FFF2-40B4-BE49-F238E27FC236}">
                    <a16:creationId xmlns:a16="http://schemas.microsoft.com/office/drawing/2014/main" id="{3E9EBF2F-7D79-9923-4466-7D1D08C182D8}"/>
                  </a:ext>
                </a:extLst>
              </p:cNvPr>
              <p:cNvSpPr/>
              <p:nvPr/>
            </p:nvSpPr>
            <p:spPr>
              <a:xfrm>
                <a:off x="6556680" y="5742293"/>
                <a:ext cx="495290" cy="19211"/>
              </a:xfrm>
              <a:custGeom>
                <a:avLst/>
                <a:gdLst>
                  <a:gd name="connsiteX0" fmla="*/ 0 w 495290"/>
                  <a:gd name="connsiteY0" fmla="*/ 0 h 19211"/>
                  <a:gd name="connsiteX1" fmla="*/ 0 w 495290"/>
                  <a:gd name="connsiteY1" fmla="*/ 19212 h 19211"/>
                  <a:gd name="connsiteX2" fmla="*/ 495290 w 495290"/>
                  <a:gd name="connsiteY2" fmla="*/ 19050 h 19211"/>
                  <a:gd name="connsiteX3" fmla="*/ 495290 w 495290"/>
                  <a:gd name="connsiteY3" fmla="*/ 0 h 19211"/>
                  <a:gd name="connsiteX4" fmla="*/ 0 w 495290"/>
                  <a:gd name="connsiteY4" fmla="*/ 0 h 192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290" h="19211">
                    <a:moveTo>
                      <a:pt x="0" y="0"/>
                    </a:moveTo>
                    <a:lnTo>
                      <a:pt x="0" y="19212"/>
                    </a:lnTo>
                    <a:lnTo>
                      <a:pt x="495290" y="19050"/>
                    </a:lnTo>
                    <a:lnTo>
                      <a:pt x="495290" y="0"/>
                    </a:lnTo>
                    <a:lnTo>
                      <a:pt x="0" y="0"/>
                    </a:lnTo>
                    <a:close/>
                  </a:path>
                </a:pathLst>
              </a:custGeom>
              <a:solidFill>
                <a:srgbClr val="000000"/>
              </a:solidFill>
              <a:ln w="9525" cap="flat">
                <a:noFill/>
                <a:prstDash val="solid"/>
                <a:miter/>
              </a:ln>
            </p:spPr>
            <p:txBody>
              <a:bodyPr rtlCol="0" anchor="ctr"/>
              <a:lstStyle/>
              <a:p>
                <a:endParaRPr lang="ja-JP" altLang="en-US"/>
              </a:p>
            </p:txBody>
          </p:sp>
          <p:sp>
            <p:nvSpPr>
              <p:cNvPr id="232" name="フリーフォーム: 図形 231">
                <a:extLst>
                  <a:ext uri="{FF2B5EF4-FFF2-40B4-BE49-F238E27FC236}">
                    <a16:creationId xmlns:a16="http://schemas.microsoft.com/office/drawing/2014/main" id="{ED7ED83A-FE3B-6E8C-750D-DB7C93D73E58}"/>
                  </a:ext>
                </a:extLst>
              </p:cNvPr>
              <p:cNvSpPr/>
              <p:nvPr/>
            </p:nvSpPr>
            <p:spPr>
              <a:xfrm>
                <a:off x="7128171" y="5742293"/>
                <a:ext cx="95288" cy="95411"/>
              </a:xfrm>
              <a:custGeom>
                <a:avLst/>
                <a:gdLst>
                  <a:gd name="connsiteX0" fmla="*/ 76238 w 95288"/>
                  <a:gd name="connsiteY0" fmla="*/ 95412 h 95411"/>
                  <a:gd name="connsiteX1" fmla="*/ 95288 w 95288"/>
                  <a:gd name="connsiteY1" fmla="*/ 95412 h 95411"/>
                  <a:gd name="connsiteX2" fmla="*/ 95288 w 95288"/>
                  <a:gd name="connsiteY2" fmla="*/ 19050 h 95411"/>
                  <a:gd name="connsiteX3" fmla="*/ 95288 w 95288"/>
                  <a:gd name="connsiteY3" fmla="*/ 0 h 95411"/>
                  <a:gd name="connsiteX4" fmla="*/ 76238 w 95288"/>
                  <a:gd name="connsiteY4" fmla="*/ 0 h 95411"/>
                  <a:gd name="connsiteX5" fmla="*/ 0 w 95288"/>
                  <a:gd name="connsiteY5" fmla="*/ 0 h 95411"/>
                  <a:gd name="connsiteX6" fmla="*/ 0 w 95288"/>
                  <a:gd name="connsiteY6" fmla="*/ 19050 h 95411"/>
                  <a:gd name="connsiteX7" fmla="*/ 76238 w 95288"/>
                  <a:gd name="connsiteY7" fmla="*/ 19050 h 95411"/>
                  <a:gd name="connsiteX8" fmla="*/ 76238 w 95288"/>
                  <a:gd name="connsiteY8" fmla="*/ 95412 h 95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88" h="95411">
                    <a:moveTo>
                      <a:pt x="76238" y="95412"/>
                    </a:moveTo>
                    <a:lnTo>
                      <a:pt x="95288" y="95412"/>
                    </a:lnTo>
                    <a:lnTo>
                      <a:pt x="95288" y="19050"/>
                    </a:lnTo>
                    <a:lnTo>
                      <a:pt x="95288" y="0"/>
                    </a:lnTo>
                    <a:lnTo>
                      <a:pt x="76238" y="0"/>
                    </a:lnTo>
                    <a:lnTo>
                      <a:pt x="0" y="0"/>
                    </a:lnTo>
                    <a:lnTo>
                      <a:pt x="0" y="19050"/>
                    </a:lnTo>
                    <a:lnTo>
                      <a:pt x="76238" y="19050"/>
                    </a:lnTo>
                    <a:lnTo>
                      <a:pt x="76238" y="95412"/>
                    </a:lnTo>
                    <a:close/>
                  </a:path>
                </a:pathLst>
              </a:custGeom>
              <a:solidFill>
                <a:srgbClr val="000000"/>
              </a:solidFill>
              <a:ln w="9525" cap="flat">
                <a:noFill/>
                <a:prstDash val="solid"/>
                <a:miter/>
              </a:ln>
            </p:spPr>
            <p:txBody>
              <a:bodyPr rtlCol="0" anchor="ctr"/>
              <a:lstStyle/>
              <a:p>
                <a:endParaRPr lang="ja-JP" altLang="en-US"/>
              </a:p>
            </p:txBody>
          </p:sp>
          <p:sp>
            <p:nvSpPr>
              <p:cNvPr id="233" name="フリーフォーム: 図形 232">
                <a:extLst>
                  <a:ext uri="{FF2B5EF4-FFF2-40B4-BE49-F238E27FC236}">
                    <a16:creationId xmlns:a16="http://schemas.microsoft.com/office/drawing/2014/main" id="{57268D38-393E-93B1-7E6E-6B1F7ECEF522}"/>
                  </a:ext>
                </a:extLst>
              </p:cNvPr>
              <p:cNvSpPr/>
              <p:nvPr/>
            </p:nvSpPr>
            <p:spPr>
              <a:xfrm>
                <a:off x="6556680" y="5913905"/>
                <a:ext cx="666778" cy="266652"/>
              </a:xfrm>
              <a:custGeom>
                <a:avLst/>
                <a:gdLst>
                  <a:gd name="connsiteX0" fmla="*/ 0 w 666778"/>
                  <a:gd name="connsiteY0" fmla="*/ 104775 h 266652"/>
                  <a:gd name="connsiteX1" fmla="*/ 0 w 666778"/>
                  <a:gd name="connsiteY1" fmla="*/ 247602 h 266652"/>
                  <a:gd name="connsiteX2" fmla="*/ 0 w 666778"/>
                  <a:gd name="connsiteY2" fmla="*/ 266652 h 266652"/>
                  <a:gd name="connsiteX3" fmla="*/ 19050 w 666778"/>
                  <a:gd name="connsiteY3" fmla="*/ 266652 h 266652"/>
                  <a:gd name="connsiteX4" fmla="*/ 647729 w 666778"/>
                  <a:gd name="connsiteY4" fmla="*/ 266652 h 266652"/>
                  <a:gd name="connsiteX5" fmla="*/ 666779 w 666778"/>
                  <a:gd name="connsiteY5" fmla="*/ 266652 h 266652"/>
                  <a:gd name="connsiteX6" fmla="*/ 666779 w 666778"/>
                  <a:gd name="connsiteY6" fmla="*/ 247602 h 266652"/>
                  <a:gd name="connsiteX7" fmla="*/ 666779 w 666778"/>
                  <a:gd name="connsiteY7" fmla="*/ 0 h 266652"/>
                  <a:gd name="connsiteX8" fmla="*/ 647729 w 666778"/>
                  <a:gd name="connsiteY8" fmla="*/ 0 h 266652"/>
                  <a:gd name="connsiteX9" fmla="*/ 647729 w 666778"/>
                  <a:gd name="connsiteY9" fmla="*/ 247602 h 266652"/>
                  <a:gd name="connsiteX10" fmla="*/ 19050 w 666778"/>
                  <a:gd name="connsiteY10" fmla="*/ 247602 h 266652"/>
                  <a:gd name="connsiteX11" fmla="*/ 19050 w 666778"/>
                  <a:gd name="connsiteY11" fmla="*/ 104775 h 266652"/>
                  <a:gd name="connsiteX12" fmla="*/ 0 w 666778"/>
                  <a:gd name="connsiteY12" fmla="*/ 104775 h 266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6778" h="266652">
                    <a:moveTo>
                      <a:pt x="0" y="104775"/>
                    </a:moveTo>
                    <a:lnTo>
                      <a:pt x="0" y="247602"/>
                    </a:lnTo>
                    <a:lnTo>
                      <a:pt x="0" y="266652"/>
                    </a:lnTo>
                    <a:lnTo>
                      <a:pt x="19050" y="266652"/>
                    </a:lnTo>
                    <a:lnTo>
                      <a:pt x="647729" y="266652"/>
                    </a:lnTo>
                    <a:lnTo>
                      <a:pt x="666779" y="266652"/>
                    </a:lnTo>
                    <a:lnTo>
                      <a:pt x="666779" y="247602"/>
                    </a:lnTo>
                    <a:lnTo>
                      <a:pt x="666779" y="0"/>
                    </a:lnTo>
                    <a:lnTo>
                      <a:pt x="647729" y="0"/>
                    </a:lnTo>
                    <a:lnTo>
                      <a:pt x="647729" y="247602"/>
                    </a:lnTo>
                    <a:lnTo>
                      <a:pt x="19050" y="247602"/>
                    </a:lnTo>
                    <a:lnTo>
                      <a:pt x="19050" y="104775"/>
                    </a:lnTo>
                    <a:lnTo>
                      <a:pt x="0" y="104775"/>
                    </a:lnTo>
                    <a:close/>
                  </a:path>
                </a:pathLst>
              </a:custGeom>
              <a:solidFill>
                <a:srgbClr val="000000"/>
              </a:solidFill>
              <a:ln w="9525" cap="flat">
                <a:noFill/>
                <a:prstDash val="solid"/>
                <a:miter/>
              </a:ln>
            </p:spPr>
            <p:txBody>
              <a:bodyPr rtlCol="0" anchor="ctr"/>
              <a:lstStyle/>
              <a:p>
                <a:endParaRPr lang="ja-JP" altLang="en-US"/>
              </a:p>
            </p:txBody>
          </p:sp>
          <p:sp>
            <p:nvSpPr>
              <p:cNvPr id="234" name="フリーフォーム: 図形 233">
                <a:extLst>
                  <a:ext uri="{FF2B5EF4-FFF2-40B4-BE49-F238E27FC236}">
                    <a16:creationId xmlns:a16="http://schemas.microsoft.com/office/drawing/2014/main" id="{A8F8E0BE-89F4-96F6-0B75-B4FD503B73EC}"/>
                  </a:ext>
                </a:extLst>
              </p:cNvPr>
              <p:cNvSpPr/>
              <p:nvPr/>
            </p:nvSpPr>
            <p:spPr>
              <a:xfrm>
                <a:off x="6509046" y="5694658"/>
                <a:ext cx="542925" cy="66846"/>
              </a:xfrm>
              <a:custGeom>
                <a:avLst/>
                <a:gdLst>
                  <a:gd name="connsiteX0" fmla="*/ 19050 w 542925"/>
                  <a:gd name="connsiteY0" fmla="*/ 38100 h 66846"/>
                  <a:gd name="connsiteX1" fmla="*/ 38100 w 542925"/>
                  <a:gd name="connsiteY1" fmla="*/ 19050 h 66846"/>
                  <a:gd name="connsiteX2" fmla="*/ 542925 w 542925"/>
                  <a:gd name="connsiteY2" fmla="*/ 19050 h 66846"/>
                  <a:gd name="connsiteX3" fmla="*/ 542925 w 542925"/>
                  <a:gd name="connsiteY3" fmla="*/ 0 h 66846"/>
                  <a:gd name="connsiteX4" fmla="*/ 38100 w 542925"/>
                  <a:gd name="connsiteY4" fmla="*/ 0 h 66846"/>
                  <a:gd name="connsiteX5" fmla="*/ 0 w 542925"/>
                  <a:gd name="connsiteY5" fmla="*/ 38100 h 66846"/>
                  <a:gd name="connsiteX6" fmla="*/ 0 w 542925"/>
                  <a:gd name="connsiteY6" fmla="*/ 66846 h 66846"/>
                  <a:gd name="connsiteX7" fmla="*/ 19050 w 542925"/>
                  <a:gd name="connsiteY7" fmla="*/ 66846 h 66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925" h="66846">
                    <a:moveTo>
                      <a:pt x="19050" y="38100"/>
                    </a:moveTo>
                    <a:cubicBezTo>
                      <a:pt x="19050" y="27579"/>
                      <a:pt x="27579" y="19050"/>
                      <a:pt x="38100" y="19050"/>
                    </a:cubicBezTo>
                    <a:lnTo>
                      <a:pt x="542925" y="19050"/>
                    </a:lnTo>
                    <a:lnTo>
                      <a:pt x="542925" y="0"/>
                    </a:lnTo>
                    <a:lnTo>
                      <a:pt x="38100" y="0"/>
                    </a:lnTo>
                    <a:cubicBezTo>
                      <a:pt x="17084" y="63"/>
                      <a:pt x="63" y="17084"/>
                      <a:pt x="0" y="38100"/>
                    </a:cubicBezTo>
                    <a:lnTo>
                      <a:pt x="0" y="66846"/>
                    </a:lnTo>
                    <a:lnTo>
                      <a:pt x="19050" y="66846"/>
                    </a:lnTo>
                    <a:close/>
                  </a:path>
                </a:pathLst>
              </a:custGeom>
              <a:solidFill>
                <a:srgbClr val="000000"/>
              </a:solidFill>
              <a:ln w="9525" cap="flat">
                <a:noFill/>
                <a:prstDash val="solid"/>
                <a:miter/>
              </a:ln>
            </p:spPr>
            <p:txBody>
              <a:bodyPr rtlCol="0" anchor="ctr"/>
              <a:lstStyle/>
              <a:p>
                <a:endParaRPr lang="ja-JP" altLang="en-US"/>
              </a:p>
            </p:txBody>
          </p:sp>
          <p:sp>
            <p:nvSpPr>
              <p:cNvPr id="235" name="フリーフォーム: 図形 234">
                <a:extLst>
                  <a:ext uri="{FF2B5EF4-FFF2-40B4-BE49-F238E27FC236}">
                    <a16:creationId xmlns:a16="http://schemas.microsoft.com/office/drawing/2014/main" id="{958A3AC7-2C86-A440-B12B-70A46B0590AC}"/>
                  </a:ext>
                </a:extLst>
              </p:cNvPr>
              <p:cNvSpPr/>
              <p:nvPr/>
            </p:nvSpPr>
            <p:spPr>
              <a:xfrm>
                <a:off x="7128171" y="5694658"/>
                <a:ext cx="142875" cy="143046"/>
              </a:xfrm>
              <a:custGeom>
                <a:avLst/>
                <a:gdLst>
                  <a:gd name="connsiteX0" fmla="*/ 123825 w 142875"/>
                  <a:gd name="connsiteY0" fmla="*/ 38100 h 143046"/>
                  <a:gd name="connsiteX1" fmla="*/ 123825 w 142875"/>
                  <a:gd name="connsiteY1" fmla="*/ 143046 h 143046"/>
                  <a:gd name="connsiteX2" fmla="*/ 142875 w 142875"/>
                  <a:gd name="connsiteY2" fmla="*/ 143046 h 143046"/>
                  <a:gd name="connsiteX3" fmla="*/ 142875 w 142875"/>
                  <a:gd name="connsiteY3" fmla="*/ 38100 h 143046"/>
                  <a:gd name="connsiteX4" fmla="*/ 104775 w 142875"/>
                  <a:gd name="connsiteY4" fmla="*/ 0 h 143046"/>
                  <a:gd name="connsiteX5" fmla="*/ 0 w 142875"/>
                  <a:gd name="connsiteY5" fmla="*/ 0 h 143046"/>
                  <a:gd name="connsiteX6" fmla="*/ 0 w 142875"/>
                  <a:gd name="connsiteY6" fmla="*/ 19050 h 143046"/>
                  <a:gd name="connsiteX7" fmla="*/ 104775 w 142875"/>
                  <a:gd name="connsiteY7" fmla="*/ 19050 h 143046"/>
                  <a:gd name="connsiteX8" fmla="*/ 123825 w 142875"/>
                  <a:gd name="connsiteY8" fmla="*/ 38100 h 143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 h="143046">
                    <a:moveTo>
                      <a:pt x="123825" y="38100"/>
                    </a:moveTo>
                    <a:lnTo>
                      <a:pt x="123825" y="143046"/>
                    </a:lnTo>
                    <a:lnTo>
                      <a:pt x="142875" y="143046"/>
                    </a:lnTo>
                    <a:lnTo>
                      <a:pt x="142875" y="38100"/>
                    </a:lnTo>
                    <a:cubicBezTo>
                      <a:pt x="142812" y="17084"/>
                      <a:pt x="125791" y="63"/>
                      <a:pt x="104775" y="0"/>
                    </a:cubicBezTo>
                    <a:lnTo>
                      <a:pt x="0" y="0"/>
                    </a:lnTo>
                    <a:lnTo>
                      <a:pt x="0" y="19050"/>
                    </a:lnTo>
                    <a:lnTo>
                      <a:pt x="104775" y="19050"/>
                    </a:lnTo>
                    <a:cubicBezTo>
                      <a:pt x="115296" y="19050"/>
                      <a:pt x="123825" y="27579"/>
                      <a:pt x="123825" y="38100"/>
                    </a:cubicBezTo>
                    <a:close/>
                  </a:path>
                </a:pathLst>
              </a:custGeom>
              <a:solidFill>
                <a:srgbClr val="000000"/>
              </a:solidFill>
              <a:ln w="9525" cap="flat">
                <a:noFill/>
                <a:prstDash val="solid"/>
                <a:miter/>
              </a:ln>
            </p:spPr>
            <p:txBody>
              <a:bodyPr rtlCol="0" anchor="ctr"/>
              <a:lstStyle/>
              <a:p>
                <a:endParaRPr lang="ja-JP" altLang="en-US"/>
              </a:p>
            </p:txBody>
          </p:sp>
          <p:sp>
            <p:nvSpPr>
              <p:cNvPr id="236" name="フリーフォーム: 図形 235">
                <a:extLst>
                  <a:ext uri="{FF2B5EF4-FFF2-40B4-BE49-F238E27FC236}">
                    <a16:creationId xmlns:a16="http://schemas.microsoft.com/office/drawing/2014/main" id="{1AB3CC22-9A89-043F-9FBE-A653797A801E}"/>
                  </a:ext>
                </a:extLst>
              </p:cNvPr>
              <p:cNvSpPr/>
              <p:nvPr/>
            </p:nvSpPr>
            <p:spPr>
              <a:xfrm>
                <a:off x="6509046" y="5913905"/>
                <a:ext cx="762000" cy="428625"/>
              </a:xfrm>
              <a:custGeom>
                <a:avLst/>
                <a:gdLst>
                  <a:gd name="connsiteX0" fmla="*/ 742950 w 762000"/>
                  <a:gd name="connsiteY0" fmla="*/ 276225 h 428625"/>
                  <a:gd name="connsiteX1" fmla="*/ 723900 w 762000"/>
                  <a:gd name="connsiteY1" fmla="*/ 295275 h 428625"/>
                  <a:gd name="connsiteX2" fmla="*/ 38100 w 762000"/>
                  <a:gd name="connsiteY2" fmla="*/ 295275 h 428625"/>
                  <a:gd name="connsiteX3" fmla="*/ 19050 w 762000"/>
                  <a:gd name="connsiteY3" fmla="*/ 276225 h 428625"/>
                  <a:gd name="connsiteX4" fmla="*/ 19050 w 762000"/>
                  <a:gd name="connsiteY4" fmla="*/ 104775 h 428625"/>
                  <a:gd name="connsiteX5" fmla="*/ 0 w 762000"/>
                  <a:gd name="connsiteY5" fmla="*/ 104775 h 428625"/>
                  <a:gd name="connsiteX6" fmla="*/ 0 w 762000"/>
                  <a:gd name="connsiteY6" fmla="*/ 276225 h 428625"/>
                  <a:gd name="connsiteX7" fmla="*/ 38100 w 762000"/>
                  <a:gd name="connsiteY7" fmla="*/ 314325 h 428625"/>
                  <a:gd name="connsiteX8" fmla="*/ 314325 w 762000"/>
                  <a:gd name="connsiteY8" fmla="*/ 314325 h 428625"/>
                  <a:gd name="connsiteX9" fmla="*/ 314325 w 762000"/>
                  <a:gd name="connsiteY9" fmla="*/ 409575 h 428625"/>
                  <a:gd name="connsiteX10" fmla="*/ 209550 w 762000"/>
                  <a:gd name="connsiteY10" fmla="*/ 409575 h 428625"/>
                  <a:gd name="connsiteX11" fmla="*/ 209550 w 762000"/>
                  <a:gd name="connsiteY11" fmla="*/ 428625 h 428625"/>
                  <a:gd name="connsiteX12" fmla="*/ 552450 w 762000"/>
                  <a:gd name="connsiteY12" fmla="*/ 428625 h 428625"/>
                  <a:gd name="connsiteX13" fmla="*/ 552450 w 762000"/>
                  <a:gd name="connsiteY13" fmla="*/ 409575 h 428625"/>
                  <a:gd name="connsiteX14" fmla="*/ 447675 w 762000"/>
                  <a:gd name="connsiteY14" fmla="*/ 409575 h 428625"/>
                  <a:gd name="connsiteX15" fmla="*/ 447675 w 762000"/>
                  <a:gd name="connsiteY15" fmla="*/ 314325 h 428625"/>
                  <a:gd name="connsiteX16" fmla="*/ 723900 w 762000"/>
                  <a:gd name="connsiteY16" fmla="*/ 314325 h 428625"/>
                  <a:gd name="connsiteX17" fmla="*/ 762000 w 762000"/>
                  <a:gd name="connsiteY17" fmla="*/ 276225 h 428625"/>
                  <a:gd name="connsiteX18" fmla="*/ 762000 w 762000"/>
                  <a:gd name="connsiteY18" fmla="*/ 0 h 428625"/>
                  <a:gd name="connsiteX19" fmla="*/ 742950 w 762000"/>
                  <a:gd name="connsiteY19" fmla="*/ 0 h 428625"/>
                  <a:gd name="connsiteX20" fmla="*/ 428625 w 762000"/>
                  <a:gd name="connsiteY20" fmla="*/ 409575 h 428625"/>
                  <a:gd name="connsiteX21" fmla="*/ 333375 w 762000"/>
                  <a:gd name="connsiteY21" fmla="*/ 409575 h 428625"/>
                  <a:gd name="connsiteX22" fmla="*/ 333375 w 762000"/>
                  <a:gd name="connsiteY22" fmla="*/ 314325 h 428625"/>
                  <a:gd name="connsiteX23" fmla="*/ 428625 w 762000"/>
                  <a:gd name="connsiteY23" fmla="*/ 314325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428625">
                    <a:moveTo>
                      <a:pt x="742950" y="276225"/>
                    </a:moveTo>
                    <a:cubicBezTo>
                      <a:pt x="742950" y="286746"/>
                      <a:pt x="734421" y="295275"/>
                      <a:pt x="723900" y="295275"/>
                    </a:cubicBezTo>
                    <a:lnTo>
                      <a:pt x="38100" y="295275"/>
                    </a:lnTo>
                    <a:cubicBezTo>
                      <a:pt x="27579" y="295275"/>
                      <a:pt x="19050" y="286746"/>
                      <a:pt x="19050" y="276225"/>
                    </a:cubicBezTo>
                    <a:lnTo>
                      <a:pt x="19050" y="104775"/>
                    </a:lnTo>
                    <a:lnTo>
                      <a:pt x="0" y="104775"/>
                    </a:lnTo>
                    <a:lnTo>
                      <a:pt x="0" y="276225"/>
                    </a:lnTo>
                    <a:cubicBezTo>
                      <a:pt x="68" y="297239"/>
                      <a:pt x="17086" y="314257"/>
                      <a:pt x="38100" y="314325"/>
                    </a:cubicBezTo>
                    <a:lnTo>
                      <a:pt x="314325" y="314325"/>
                    </a:lnTo>
                    <a:lnTo>
                      <a:pt x="314325" y="409575"/>
                    </a:lnTo>
                    <a:lnTo>
                      <a:pt x="209550" y="409575"/>
                    </a:lnTo>
                    <a:lnTo>
                      <a:pt x="209550" y="428625"/>
                    </a:lnTo>
                    <a:lnTo>
                      <a:pt x="552450" y="428625"/>
                    </a:lnTo>
                    <a:lnTo>
                      <a:pt x="552450" y="409575"/>
                    </a:lnTo>
                    <a:lnTo>
                      <a:pt x="447675" y="409575"/>
                    </a:lnTo>
                    <a:lnTo>
                      <a:pt x="447675" y="314325"/>
                    </a:lnTo>
                    <a:lnTo>
                      <a:pt x="723900" y="314325"/>
                    </a:lnTo>
                    <a:cubicBezTo>
                      <a:pt x="744914" y="314257"/>
                      <a:pt x="761932" y="297239"/>
                      <a:pt x="762000" y="276225"/>
                    </a:cubicBezTo>
                    <a:lnTo>
                      <a:pt x="762000" y="0"/>
                    </a:lnTo>
                    <a:lnTo>
                      <a:pt x="742950" y="0"/>
                    </a:lnTo>
                    <a:close/>
                    <a:moveTo>
                      <a:pt x="428625" y="409575"/>
                    </a:moveTo>
                    <a:lnTo>
                      <a:pt x="333375" y="409575"/>
                    </a:lnTo>
                    <a:lnTo>
                      <a:pt x="333375" y="314325"/>
                    </a:lnTo>
                    <a:lnTo>
                      <a:pt x="428625" y="314325"/>
                    </a:lnTo>
                    <a:close/>
                  </a:path>
                </a:pathLst>
              </a:custGeom>
              <a:solidFill>
                <a:srgbClr val="000000"/>
              </a:solidFill>
              <a:ln w="9525" cap="flat">
                <a:noFill/>
                <a:prstDash val="solid"/>
                <a:miter/>
              </a:ln>
            </p:spPr>
            <p:txBody>
              <a:bodyPr rtlCol="0" anchor="ctr"/>
              <a:lstStyle/>
              <a:p>
                <a:endParaRPr lang="ja-JP" altLang="en-US"/>
              </a:p>
            </p:txBody>
          </p:sp>
          <p:cxnSp>
            <p:nvCxnSpPr>
              <p:cNvPr id="237" name="直線コネクタ 236">
                <a:extLst>
                  <a:ext uri="{FF2B5EF4-FFF2-40B4-BE49-F238E27FC236}">
                    <a16:creationId xmlns:a16="http://schemas.microsoft.com/office/drawing/2014/main" id="{AE9F517B-6A61-2B40-A8B0-BF086C2C6D5E}"/>
                  </a:ext>
                </a:extLst>
              </p:cNvPr>
              <p:cNvCxnSpPr>
                <a:cxnSpLocks/>
              </p:cNvCxnSpPr>
              <p:nvPr/>
            </p:nvCxnSpPr>
            <p:spPr>
              <a:xfrm flipV="1">
                <a:off x="6564922" y="5747055"/>
                <a:ext cx="0" cy="276387"/>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38" name="直線コネクタ 237">
                <a:extLst>
                  <a:ext uri="{FF2B5EF4-FFF2-40B4-BE49-F238E27FC236}">
                    <a16:creationId xmlns:a16="http://schemas.microsoft.com/office/drawing/2014/main" id="{D27BEF84-C12C-E078-9DD1-1597C993B25B}"/>
                  </a:ext>
                </a:extLst>
              </p:cNvPr>
              <p:cNvCxnSpPr>
                <a:cxnSpLocks/>
              </p:cNvCxnSpPr>
              <p:nvPr/>
            </p:nvCxnSpPr>
            <p:spPr>
              <a:xfrm flipV="1">
                <a:off x="7213461" y="5798344"/>
                <a:ext cx="0" cy="148898"/>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39" name="直線コネクタ 238">
                <a:extLst>
                  <a:ext uri="{FF2B5EF4-FFF2-40B4-BE49-F238E27FC236}">
                    <a16:creationId xmlns:a16="http://schemas.microsoft.com/office/drawing/2014/main" id="{F02EFBED-802B-4D38-786E-B8CE9D4DAA24}"/>
                  </a:ext>
                </a:extLst>
              </p:cNvPr>
              <p:cNvCxnSpPr>
                <a:cxnSpLocks/>
              </p:cNvCxnSpPr>
              <p:nvPr/>
            </p:nvCxnSpPr>
            <p:spPr>
              <a:xfrm flipV="1">
                <a:off x="7261262" y="5798344"/>
                <a:ext cx="0" cy="148898"/>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40" name="直線コネクタ 239">
                <a:extLst>
                  <a:ext uri="{FF2B5EF4-FFF2-40B4-BE49-F238E27FC236}">
                    <a16:creationId xmlns:a16="http://schemas.microsoft.com/office/drawing/2014/main" id="{5A7AEB07-88DD-494C-AE3B-97E22B4F3CA8}"/>
                  </a:ext>
                </a:extLst>
              </p:cNvPr>
              <p:cNvCxnSpPr>
                <a:cxnSpLocks/>
              </p:cNvCxnSpPr>
              <p:nvPr/>
            </p:nvCxnSpPr>
            <p:spPr>
              <a:xfrm flipV="1">
                <a:off x="6517020" y="5737237"/>
                <a:ext cx="0" cy="290160"/>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41" name="直線コネクタ 240">
                <a:extLst>
                  <a:ext uri="{FF2B5EF4-FFF2-40B4-BE49-F238E27FC236}">
                    <a16:creationId xmlns:a16="http://schemas.microsoft.com/office/drawing/2014/main" id="{01606C3C-0350-B7EF-833E-873EE7A09038}"/>
                  </a:ext>
                </a:extLst>
              </p:cNvPr>
              <p:cNvCxnSpPr>
                <a:cxnSpLocks/>
              </p:cNvCxnSpPr>
              <p:nvPr/>
            </p:nvCxnSpPr>
            <p:spPr>
              <a:xfrm>
                <a:off x="7037877" y="5703622"/>
                <a:ext cx="107341" cy="0"/>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42" name="直線コネクタ 241">
                <a:extLst>
                  <a:ext uri="{FF2B5EF4-FFF2-40B4-BE49-F238E27FC236}">
                    <a16:creationId xmlns:a16="http://schemas.microsoft.com/office/drawing/2014/main" id="{319C4919-5E0C-E7FD-4002-E8567564E53A}"/>
                  </a:ext>
                </a:extLst>
              </p:cNvPr>
              <p:cNvCxnSpPr>
                <a:cxnSpLocks/>
              </p:cNvCxnSpPr>
              <p:nvPr/>
            </p:nvCxnSpPr>
            <p:spPr>
              <a:xfrm>
                <a:off x="7037877" y="5751523"/>
                <a:ext cx="107341" cy="0"/>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sp>
          <p:nvSpPr>
            <p:cNvPr id="229" name="テキスト ボックス 228">
              <a:extLst>
                <a:ext uri="{FF2B5EF4-FFF2-40B4-BE49-F238E27FC236}">
                  <a16:creationId xmlns:a16="http://schemas.microsoft.com/office/drawing/2014/main" id="{7B7B67A0-4EFB-A3F0-FE2A-C29137CC737E}"/>
                </a:ext>
              </a:extLst>
            </p:cNvPr>
            <p:cNvSpPr txBox="1"/>
            <p:nvPr/>
          </p:nvSpPr>
          <p:spPr>
            <a:xfrm>
              <a:off x="6419284" y="6064344"/>
              <a:ext cx="712054" cy="246221"/>
            </a:xfrm>
            <a:prstGeom prst="rect">
              <a:avLst/>
            </a:prstGeom>
            <a:noFill/>
          </p:spPr>
          <p:txBody>
            <a:bodyPr wrap="none" rtlCol="0">
              <a:spAutoFit/>
            </a:bodyPr>
            <a:lstStyle/>
            <a:p>
              <a:pPr algn="ctr"/>
              <a:r>
                <a:rPr kumimoji="1" lang="en-US" altLang="ja-JP" sz="1000"/>
                <a:t>Backend</a:t>
              </a:r>
              <a:endParaRPr kumimoji="1" lang="ja-JP" altLang="en-US" sz="1000"/>
            </a:p>
          </p:txBody>
        </p:sp>
      </p:grpSp>
      <p:cxnSp>
        <p:nvCxnSpPr>
          <p:cNvPr id="243" name="コネクタ: カギ線 242">
            <a:extLst>
              <a:ext uri="{FF2B5EF4-FFF2-40B4-BE49-F238E27FC236}">
                <a16:creationId xmlns:a16="http://schemas.microsoft.com/office/drawing/2014/main" id="{BD7C4331-D591-333B-7360-9A3FB551F604}"/>
              </a:ext>
            </a:extLst>
          </p:cNvPr>
          <p:cNvCxnSpPr>
            <a:cxnSpLocks/>
            <a:endCxn id="225" idx="3"/>
          </p:cNvCxnSpPr>
          <p:nvPr/>
        </p:nvCxnSpPr>
        <p:spPr>
          <a:xfrm rot="10800000" flipV="1">
            <a:off x="10721487" y="4719947"/>
            <a:ext cx="294426" cy="2608"/>
          </a:xfrm>
          <a:prstGeom prst="bentConnector3">
            <a:avLst>
              <a:gd name="adj1" fmla="val 50000"/>
            </a:avLst>
          </a:prstGeom>
          <a:ln w="28575">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44" name="グループ化 243">
            <a:extLst>
              <a:ext uri="{FF2B5EF4-FFF2-40B4-BE49-F238E27FC236}">
                <a16:creationId xmlns:a16="http://schemas.microsoft.com/office/drawing/2014/main" id="{D1B76B21-A23A-9C13-2BF4-2597174722BF}"/>
              </a:ext>
            </a:extLst>
          </p:cNvPr>
          <p:cNvGrpSpPr/>
          <p:nvPr/>
        </p:nvGrpSpPr>
        <p:grpSpPr>
          <a:xfrm>
            <a:off x="10014043" y="3346462"/>
            <a:ext cx="712054" cy="665656"/>
            <a:chOff x="6419284" y="5644909"/>
            <a:chExt cx="712054" cy="665656"/>
          </a:xfrm>
        </p:grpSpPr>
        <p:grpSp>
          <p:nvGrpSpPr>
            <p:cNvPr id="245" name="グループ化 244">
              <a:extLst>
                <a:ext uri="{FF2B5EF4-FFF2-40B4-BE49-F238E27FC236}">
                  <a16:creationId xmlns:a16="http://schemas.microsoft.com/office/drawing/2014/main" id="{BCBCC597-5E6C-5F11-3B8B-2DFB643FF5AE}"/>
                </a:ext>
              </a:extLst>
            </p:cNvPr>
            <p:cNvGrpSpPr/>
            <p:nvPr/>
          </p:nvGrpSpPr>
          <p:grpSpPr>
            <a:xfrm>
              <a:off x="6509046" y="5644909"/>
              <a:ext cx="543739" cy="462301"/>
              <a:chOff x="6509046" y="5694658"/>
              <a:chExt cx="762000" cy="647872"/>
            </a:xfrm>
          </p:grpSpPr>
          <p:pic>
            <p:nvPicPr>
              <p:cNvPr id="247" name="グラフィックス 246" descr="歯車 単色塗りつぶし">
                <a:extLst>
                  <a:ext uri="{FF2B5EF4-FFF2-40B4-BE49-F238E27FC236}">
                    <a16:creationId xmlns:a16="http://schemas.microsoft.com/office/drawing/2014/main" id="{0BA148EC-1F82-F830-C81A-F686BE291F6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624936" y="5709505"/>
                <a:ext cx="503234" cy="503234"/>
              </a:xfrm>
              <a:prstGeom prst="rect">
                <a:avLst/>
              </a:prstGeom>
            </p:spPr>
          </p:pic>
          <p:sp>
            <p:nvSpPr>
              <p:cNvPr id="248" name="フリーフォーム: 図形 247">
                <a:extLst>
                  <a:ext uri="{FF2B5EF4-FFF2-40B4-BE49-F238E27FC236}">
                    <a16:creationId xmlns:a16="http://schemas.microsoft.com/office/drawing/2014/main" id="{446C4663-2EFF-0E71-A155-7A557A6A1219}"/>
                  </a:ext>
                </a:extLst>
              </p:cNvPr>
              <p:cNvSpPr/>
              <p:nvPr/>
            </p:nvSpPr>
            <p:spPr>
              <a:xfrm>
                <a:off x="6556680" y="5742293"/>
                <a:ext cx="495290" cy="19211"/>
              </a:xfrm>
              <a:custGeom>
                <a:avLst/>
                <a:gdLst>
                  <a:gd name="connsiteX0" fmla="*/ 0 w 495290"/>
                  <a:gd name="connsiteY0" fmla="*/ 0 h 19211"/>
                  <a:gd name="connsiteX1" fmla="*/ 0 w 495290"/>
                  <a:gd name="connsiteY1" fmla="*/ 19212 h 19211"/>
                  <a:gd name="connsiteX2" fmla="*/ 495290 w 495290"/>
                  <a:gd name="connsiteY2" fmla="*/ 19050 h 19211"/>
                  <a:gd name="connsiteX3" fmla="*/ 495290 w 495290"/>
                  <a:gd name="connsiteY3" fmla="*/ 0 h 19211"/>
                  <a:gd name="connsiteX4" fmla="*/ 0 w 495290"/>
                  <a:gd name="connsiteY4" fmla="*/ 0 h 192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290" h="19211">
                    <a:moveTo>
                      <a:pt x="0" y="0"/>
                    </a:moveTo>
                    <a:lnTo>
                      <a:pt x="0" y="19212"/>
                    </a:lnTo>
                    <a:lnTo>
                      <a:pt x="495290" y="19050"/>
                    </a:lnTo>
                    <a:lnTo>
                      <a:pt x="495290" y="0"/>
                    </a:lnTo>
                    <a:lnTo>
                      <a:pt x="0" y="0"/>
                    </a:lnTo>
                    <a:close/>
                  </a:path>
                </a:pathLst>
              </a:custGeom>
              <a:solidFill>
                <a:srgbClr val="000000"/>
              </a:solidFill>
              <a:ln w="9525" cap="flat">
                <a:noFill/>
                <a:prstDash val="solid"/>
                <a:miter/>
              </a:ln>
            </p:spPr>
            <p:txBody>
              <a:bodyPr rtlCol="0" anchor="ctr"/>
              <a:lstStyle/>
              <a:p>
                <a:endParaRPr lang="ja-JP" altLang="en-US"/>
              </a:p>
            </p:txBody>
          </p:sp>
          <p:sp>
            <p:nvSpPr>
              <p:cNvPr id="249" name="フリーフォーム: 図形 248">
                <a:extLst>
                  <a:ext uri="{FF2B5EF4-FFF2-40B4-BE49-F238E27FC236}">
                    <a16:creationId xmlns:a16="http://schemas.microsoft.com/office/drawing/2014/main" id="{12DD4C04-1077-F8BF-D97F-223DCF369EA8}"/>
                  </a:ext>
                </a:extLst>
              </p:cNvPr>
              <p:cNvSpPr/>
              <p:nvPr/>
            </p:nvSpPr>
            <p:spPr>
              <a:xfrm>
                <a:off x="7128171" y="5742293"/>
                <a:ext cx="95288" cy="95411"/>
              </a:xfrm>
              <a:custGeom>
                <a:avLst/>
                <a:gdLst>
                  <a:gd name="connsiteX0" fmla="*/ 76238 w 95288"/>
                  <a:gd name="connsiteY0" fmla="*/ 95412 h 95411"/>
                  <a:gd name="connsiteX1" fmla="*/ 95288 w 95288"/>
                  <a:gd name="connsiteY1" fmla="*/ 95412 h 95411"/>
                  <a:gd name="connsiteX2" fmla="*/ 95288 w 95288"/>
                  <a:gd name="connsiteY2" fmla="*/ 19050 h 95411"/>
                  <a:gd name="connsiteX3" fmla="*/ 95288 w 95288"/>
                  <a:gd name="connsiteY3" fmla="*/ 0 h 95411"/>
                  <a:gd name="connsiteX4" fmla="*/ 76238 w 95288"/>
                  <a:gd name="connsiteY4" fmla="*/ 0 h 95411"/>
                  <a:gd name="connsiteX5" fmla="*/ 0 w 95288"/>
                  <a:gd name="connsiteY5" fmla="*/ 0 h 95411"/>
                  <a:gd name="connsiteX6" fmla="*/ 0 w 95288"/>
                  <a:gd name="connsiteY6" fmla="*/ 19050 h 95411"/>
                  <a:gd name="connsiteX7" fmla="*/ 76238 w 95288"/>
                  <a:gd name="connsiteY7" fmla="*/ 19050 h 95411"/>
                  <a:gd name="connsiteX8" fmla="*/ 76238 w 95288"/>
                  <a:gd name="connsiteY8" fmla="*/ 95412 h 95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88" h="95411">
                    <a:moveTo>
                      <a:pt x="76238" y="95412"/>
                    </a:moveTo>
                    <a:lnTo>
                      <a:pt x="95288" y="95412"/>
                    </a:lnTo>
                    <a:lnTo>
                      <a:pt x="95288" y="19050"/>
                    </a:lnTo>
                    <a:lnTo>
                      <a:pt x="95288" y="0"/>
                    </a:lnTo>
                    <a:lnTo>
                      <a:pt x="76238" y="0"/>
                    </a:lnTo>
                    <a:lnTo>
                      <a:pt x="0" y="0"/>
                    </a:lnTo>
                    <a:lnTo>
                      <a:pt x="0" y="19050"/>
                    </a:lnTo>
                    <a:lnTo>
                      <a:pt x="76238" y="19050"/>
                    </a:lnTo>
                    <a:lnTo>
                      <a:pt x="76238" y="95412"/>
                    </a:lnTo>
                    <a:close/>
                  </a:path>
                </a:pathLst>
              </a:custGeom>
              <a:solidFill>
                <a:srgbClr val="000000"/>
              </a:solidFill>
              <a:ln w="9525" cap="flat">
                <a:noFill/>
                <a:prstDash val="solid"/>
                <a:miter/>
              </a:ln>
            </p:spPr>
            <p:txBody>
              <a:bodyPr rtlCol="0" anchor="ctr"/>
              <a:lstStyle/>
              <a:p>
                <a:endParaRPr lang="ja-JP" altLang="en-US"/>
              </a:p>
            </p:txBody>
          </p:sp>
          <p:sp>
            <p:nvSpPr>
              <p:cNvPr id="250" name="フリーフォーム: 図形 249">
                <a:extLst>
                  <a:ext uri="{FF2B5EF4-FFF2-40B4-BE49-F238E27FC236}">
                    <a16:creationId xmlns:a16="http://schemas.microsoft.com/office/drawing/2014/main" id="{3E00E340-61FF-A152-1B1C-BE1172FAB02B}"/>
                  </a:ext>
                </a:extLst>
              </p:cNvPr>
              <p:cNvSpPr/>
              <p:nvPr/>
            </p:nvSpPr>
            <p:spPr>
              <a:xfrm>
                <a:off x="6556680" y="5913905"/>
                <a:ext cx="666778" cy="266652"/>
              </a:xfrm>
              <a:custGeom>
                <a:avLst/>
                <a:gdLst>
                  <a:gd name="connsiteX0" fmla="*/ 0 w 666778"/>
                  <a:gd name="connsiteY0" fmla="*/ 104775 h 266652"/>
                  <a:gd name="connsiteX1" fmla="*/ 0 w 666778"/>
                  <a:gd name="connsiteY1" fmla="*/ 247602 h 266652"/>
                  <a:gd name="connsiteX2" fmla="*/ 0 w 666778"/>
                  <a:gd name="connsiteY2" fmla="*/ 266652 h 266652"/>
                  <a:gd name="connsiteX3" fmla="*/ 19050 w 666778"/>
                  <a:gd name="connsiteY3" fmla="*/ 266652 h 266652"/>
                  <a:gd name="connsiteX4" fmla="*/ 647729 w 666778"/>
                  <a:gd name="connsiteY4" fmla="*/ 266652 h 266652"/>
                  <a:gd name="connsiteX5" fmla="*/ 666779 w 666778"/>
                  <a:gd name="connsiteY5" fmla="*/ 266652 h 266652"/>
                  <a:gd name="connsiteX6" fmla="*/ 666779 w 666778"/>
                  <a:gd name="connsiteY6" fmla="*/ 247602 h 266652"/>
                  <a:gd name="connsiteX7" fmla="*/ 666779 w 666778"/>
                  <a:gd name="connsiteY7" fmla="*/ 0 h 266652"/>
                  <a:gd name="connsiteX8" fmla="*/ 647729 w 666778"/>
                  <a:gd name="connsiteY8" fmla="*/ 0 h 266652"/>
                  <a:gd name="connsiteX9" fmla="*/ 647729 w 666778"/>
                  <a:gd name="connsiteY9" fmla="*/ 247602 h 266652"/>
                  <a:gd name="connsiteX10" fmla="*/ 19050 w 666778"/>
                  <a:gd name="connsiteY10" fmla="*/ 247602 h 266652"/>
                  <a:gd name="connsiteX11" fmla="*/ 19050 w 666778"/>
                  <a:gd name="connsiteY11" fmla="*/ 104775 h 266652"/>
                  <a:gd name="connsiteX12" fmla="*/ 0 w 666778"/>
                  <a:gd name="connsiteY12" fmla="*/ 104775 h 266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6778" h="266652">
                    <a:moveTo>
                      <a:pt x="0" y="104775"/>
                    </a:moveTo>
                    <a:lnTo>
                      <a:pt x="0" y="247602"/>
                    </a:lnTo>
                    <a:lnTo>
                      <a:pt x="0" y="266652"/>
                    </a:lnTo>
                    <a:lnTo>
                      <a:pt x="19050" y="266652"/>
                    </a:lnTo>
                    <a:lnTo>
                      <a:pt x="647729" y="266652"/>
                    </a:lnTo>
                    <a:lnTo>
                      <a:pt x="666779" y="266652"/>
                    </a:lnTo>
                    <a:lnTo>
                      <a:pt x="666779" y="247602"/>
                    </a:lnTo>
                    <a:lnTo>
                      <a:pt x="666779" y="0"/>
                    </a:lnTo>
                    <a:lnTo>
                      <a:pt x="647729" y="0"/>
                    </a:lnTo>
                    <a:lnTo>
                      <a:pt x="647729" y="247602"/>
                    </a:lnTo>
                    <a:lnTo>
                      <a:pt x="19050" y="247602"/>
                    </a:lnTo>
                    <a:lnTo>
                      <a:pt x="19050" y="104775"/>
                    </a:lnTo>
                    <a:lnTo>
                      <a:pt x="0" y="104775"/>
                    </a:lnTo>
                    <a:close/>
                  </a:path>
                </a:pathLst>
              </a:custGeom>
              <a:solidFill>
                <a:srgbClr val="000000"/>
              </a:solidFill>
              <a:ln w="9525" cap="flat">
                <a:noFill/>
                <a:prstDash val="solid"/>
                <a:miter/>
              </a:ln>
            </p:spPr>
            <p:txBody>
              <a:bodyPr rtlCol="0" anchor="ctr"/>
              <a:lstStyle/>
              <a:p>
                <a:endParaRPr lang="ja-JP" altLang="en-US"/>
              </a:p>
            </p:txBody>
          </p:sp>
          <p:sp>
            <p:nvSpPr>
              <p:cNvPr id="251" name="フリーフォーム: 図形 250">
                <a:extLst>
                  <a:ext uri="{FF2B5EF4-FFF2-40B4-BE49-F238E27FC236}">
                    <a16:creationId xmlns:a16="http://schemas.microsoft.com/office/drawing/2014/main" id="{A65EFB0D-E335-AD8E-8A1C-C88254909FCE}"/>
                  </a:ext>
                </a:extLst>
              </p:cNvPr>
              <p:cNvSpPr/>
              <p:nvPr/>
            </p:nvSpPr>
            <p:spPr>
              <a:xfrm>
                <a:off x="6509046" y="5694658"/>
                <a:ext cx="542925" cy="66846"/>
              </a:xfrm>
              <a:custGeom>
                <a:avLst/>
                <a:gdLst>
                  <a:gd name="connsiteX0" fmla="*/ 19050 w 542925"/>
                  <a:gd name="connsiteY0" fmla="*/ 38100 h 66846"/>
                  <a:gd name="connsiteX1" fmla="*/ 38100 w 542925"/>
                  <a:gd name="connsiteY1" fmla="*/ 19050 h 66846"/>
                  <a:gd name="connsiteX2" fmla="*/ 542925 w 542925"/>
                  <a:gd name="connsiteY2" fmla="*/ 19050 h 66846"/>
                  <a:gd name="connsiteX3" fmla="*/ 542925 w 542925"/>
                  <a:gd name="connsiteY3" fmla="*/ 0 h 66846"/>
                  <a:gd name="connsiteX4" fmla="*/ 38100 w 542925"/>
                  <a:gd name="connsiteY4" fmla="*/ 0 h 66846"/>
                  <a:gd name="connsiteX5" fmla="*/ 0 w 542925"/>
                  <a:gd name="connsiteY5" fmla="*/ 38100 h 66846"/>
                  <a:gd name="connsiteX6" fmla="*/ 0 w 542925"/>
                  <a:gd name="connsiteY6" fmla="*/ 66846 h 66846"/>
                  <a:gd name="connsiteX7" fmla="*/ 19050 w 542925"/>
                  <a:gd name="connsiteY7" fmla="*/ 66846 h 66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925" h="66846">
                    <a:moveTo>
                      <a:pt x="19050" y="38100"/>
                    </a:moveTo>
                    <a:cubicBezTo>
                      <a:pt x="19050" y="27579"/>
                      <a:pt x="27579" y="19050"/>
                      <a:pt x="38100" y="19050"/>
                    </a:cubicBezTo>
                    <a:lnTo>
                      <a:pt x="542925" y="19050"/>
                    </a:lnTo>
                    <a:lnTo>
                      <a:pt x="542925" y="0"/>
                    </a:lnTo>
                    <a:lnTo>
                      <a:pt x="38100" y="0"/>
                    </a:lnTo>
                    <a:cubicBezTo>
                      <a:pt x="17084" y="63"/>
                      <a:pt x="63" y="17084"/>
                      <a:pt x="0" y="38100"/>
                    </a:cubicBezTo>
                    <a:lnTo>
                      <a:pt x="0" y="66846"/>
                    </a:lnTo>
                    <a:lnTo>
                      <a:pt x="19050" y="66846"/>
                    </a:lnTo>
                    <a:close/>
                  </a:path>
                </a:pathLst>
              </a:custGeom>
              <a:solidFill>
                <a:srgbClr val="000000"/>
              </a:solidFill>
              <a:ln w="9525" cap="flat">
                <a:noFill/>
                <a:prstDash val="solid"/>
                <a:miter/>
              </a:ln>
            </p:spPr>
            <p:txBody>
              <a:bodyPr rtlCol="0" anchor="ctr"/>
              <a:lstStyle/>
              <a:p>
                <a:endParaRPr lang="ja-JP" altLang="en-US"/>
              </a:p>
            </p:txBody>
          </p:sp>
          <p:sp>
            <p:nvSpPr>
              <p:cNvPr id="252" name="フリーフォーム: 図形 251">
                <a:extLst>
                  <a:ext uri="{FF2B5EF4-FFF2-40B4-BE49-F238E27FC236}">
                    <a16:creationId xmlns:a16="http://schemas.microsoft.com/office/drawing/2014/main" id="{5EA60CF8-E97D-5EDC-D425-8E3CB6A53B32}"/>
                  </a:ext>
                </a:extLst>
              </p:cNvPr>
              <p:cNvSpPr/>
              <p:nvPr/>
            </p:nvSpPr>
            <p:spPr>
              <a:xfrm>
                <a:off x="7128171" y="5694658"/>
                <a:ext cx="142875" cy="143046"/>
              </a:xfrm>
              <a:custGeom>
                <a:avLst/>
                <a:gdLst>
                  <a:gd name="connsiteX0" fmla="*/ 123825 w 142875"/>
                  <a:gd name="connsiteY0" fmla="*/ 38100 h 143046"/>
                  <a:gd name="connsiteX1" fmla="*/ 123825 w 142875"/>
                  <a:gd name="connsiteY1" fmla="*/ 143046 h 143046"/>
                  <a:gd name="connsiteX2" fmla="*/ 142875 w 142875"/>
                  <a:gd name="connsiteY2" fmla="*/ 143046 h 143046"/>
                  <a:gd name="connsiteX3" fmla="*/ 142875 w 142875"/>
                  <a:gd name="connsiteY3" fmla="*/ 38100 h 143046"/>
                  <a:gd name="connsiteX4" fmla="*/ 104775 w 142875"/>
                  <a:gd name="connsiteY4" fmla="*/ 0 h 143046"/>
                  <a:gd name="connsiteX5" fmla="*/ 0 w 142875"/>
                  <a:gd name="connsiteY5" fmla="*/ 0 h 143046"/>
                  <a:gd name="connsiteX6" fmla="*/ 0 w 142875"/>
                  <a:gd name="connsiteY6" fmla="*/ 19050 h 143046"/>
                  <a:gd name="connsiteX7" fmla="*/ 104775 w 142875"/>
                  <a:gd name="connsiteY7" fmla="*/ 19050 h 143046"/>
                  <a:gd name="connsiteX8" fmla="*/ 123825 w 142875"/>
                  <a:gd name="connsiteY8" fmla="*/ 38100 h 143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 h="143046">
                    <a:moveTo>
                      <a:pt x="123825" y="38100"/>
                    </a:moveTo>
                    <a:lnTo>
                      <a:pt x="123825" y="143046"/>
                    </a:lnTo>
                    <a:lnTo>
                      <a:pt x="142875" y="143046"/>
                    </a:lnTo>
                    <a:lnTo>
                      <a:pt x="142875" y="38100"/>
                    </a:lnTo>
                    <a:cubicBezTo>
                      <a:pt x="142812" y="17084"/>
                      <a:pt x="125791" y="63"/>
                      <a:pt x="104775" y="0"/>
                    </a:cubicBezTo>
                    <a:lnTo>
                      <a:pt x="0" y="0"/>
                    </a:lnTo>
                    <a:lnTo>
                      <a:pt x="0" y="19050"/>
                    </a:lnTo>
                    <a:lnTo>
                      <a:pt x="104775" y="19050"/>
                    </a:lnTo>
                    <a:cubicBezTo>
                      <a:pt x="115296" y="19050"/>
                      <a:pt x="123825" y="27579"/>
                      <a:pt x="123825" y="38100"/>
                    </a:cubicBezTo>
                    <a:close/>
                  </a:path>
                </a:pathLst>
              </a:custGeom>
              <a:solidFill>
                <a:srgbClr val="000000"/>
              </a:solidFill>
              <a:ln w="9525" cap="flat">
                <a:noFill/>
                <a:prstDash val="solid"/>
                <a:miter/>
              </a:ln>
            </p:spPr>
            <p:txBody>
              <a:bodyPr rtlCol="0" anchor="ctr"/>
              <a:lstStyle/>
              <a:p>
                <a:endParaRPr lang="ja-JP" altLang="en-US"/>
              </a:p>
            </p:txBody>
          </p:sp>
          <p:sp>
            <p:nvSpPr>
              <p:cNvPr id="253" name="フリーフォーム: 図形 252">
                <a:extLst>
                  <a:ext uri="{FF2B5EF4-FFF2-40B4-BE49-F238E27FC236}">
                    <a16:creationId xmlns:a16="http://schemas.microsoft.com/office/drawing/2014/main" id="{DE3E9F2E-211C-4C5A-C5F8-02279FE8BE14}"/>
                  </a:ext>
                </a:extLst>
              </p:cNvPr>
              <p:cNvSpPr/>
              <p:nvPr/>
            </p:nvSpPr>
            <p:spPr>
              <a:xfrm>
                <a:off x="6509046" y="5913905"/>
                <a:ext cx="762000" cy="428625"/>
              </a:xfrm>
              <a:custGeom>
                <a:avLst/>
                <a:gdLst>
                  <a:gd name="connsiteX0" fmla="*/ 742950 w 762000"/>
                  <a:gd name="connsiteY0" fmla="*/ 276225 h 428625"/>
                  <a:gd name="connsiteX1" fmla="*/ 723900 w 762000"/>
                  <a:gd name="connsiteY1" fmla="*/ 295275 h 428625"/>
                  <a:gd name="connsiteX2" fmla="*/ 38100 w 762000"/>
                  <a:gd name="connsiteY2" fmla="*/ 295275 h 428625"/>
                  <a:gd name="connsiteX3" fmla="*/ 19050 w 762000"/>
                  <a:gd name="connsiteY3" fmla="*/ 276225 h 428625"/>
                  <a:gd name="connsiteX4" fmla="*/ 19050 w 762000"/>
                  <a:gd name="connsiteY4" fmla="*/ 104775 h 428625"/>
                  <a:gd name="connsiteX5" fmla="*/ 0 w 762000"/>
                  <a:gd name="connsiteY5" fmla="*/ 104775 h 428625"/>
                  <a:gd name="connsiteX6" fmla="*/ 0 w 762000"/>
                  <a:gd name="connsiteY6" fmla="*/ 276225 h 428625"/>
                  <a:gd name="connsiteX7" fmla="*/ 38100 w 762000"/>
                  <a:gd name="connsiteY7" fmla="*/ 314325 h 428625"/>
                  <a:gd name="connsiteX8" fmla="*/ 314325 w 762000"/>
                  <a:gd name="connsiteY8" fmla="*/ 314325 h 428625"/>
                  <a:gd name="connsiteX9" fmla="*/ 314325 w 762000"/>
                  <a:gd name="connsiteY9" fmla="*/ 409575 h 428625"/>
                  <a:gd name="connsiteX10" fmla="*/ 209550 w 762000"/>
                  <a:gd name="connsiteY10" fmla="*/ 409575 h 428625"/>
                  <a:gd name="connsiteX11" fmla="*/ 209550 w 762000"/>
                  <a:gd name="connsiteY11" fmla="*/ 428625 h 428625"/>
                  <a:gd name="connsiteX12" fmla="*/ 552450 w 762000"/>
                  <a:gd name="connsiteY12" fmla="*/ 428625 h 428625"/>
                  <a:gd name="connsiteX13" fmla="*/ 552450 w 762000"/>
                  <a:gd name="connsiteY13" fmla="*/ 409575 h 428625"/>
                  <a:gd name="connsiteX14" fmla="*/ 447675 w 762000"/>
                  <a:gd name="connsiteY14" fmla="*/ 409575 h 428625"/>
                  <a:gd name="connsiteX15" fmla="*/ 447675 w 762000"/>
                  <a:gd name="connsiteY15" fmla="*/ 314325 h 428625"/>
                  <a:gd name="connsiteX16" fmla="*/ 723900 w 762000"/>
                  <a:gd name="connsiteY16" fmla="*/ 314325 h 428625"/>
                  <a:gd name="connsiteX17" fmla="*/ 762000 w 762000"/>
                  <a:gd name="connsiteY17" fmla="*/ 276225 h 428625"/>
                  <a:gd name="connsiteX18" fmla="*/ 762000 w 762000"/>
                  <a:gd name="connsiteY18" fmla="*/ 0 h 428625"/>
                  <a:gd name="connsiteX19" fmla="*/ 742950 w 762000"/>
                  <a:gd name="connsiteY19" fmla="*/ 0 h 428625"/>
                  <a:gd name="connsiteX20" fmla="*/ 428625 w 762000"/>
                  <a:gd name="connsiteY20" fmla="*/ 409575 h 428625"/>
                  <a:gd name="connsiteX21" fmla="*/ 333375 w 762000"/>
                  <a:gd name="connsiteY21" fmla="*/ 409575 h 428625"/>
                  <a:gd name="connsiteX22" fmla="*/ 333375 w 762000"/>
                  <a:gd name="connsiteY22" fmla="*/ 314325 h 428625"/>
                  <a:gd name="connsiteX23" fmla="*/ 428625 w 762000"/>
                  <a:gd name="connsiteY23" fmla="*/ 314325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428625">
                    <a:moveTo>
                      <a:pt x="742950" y="276225"/>
                    </a:moveTo>
                    <a:cubicBezTo>
                      <a:pt x="742950" y="286746"/>
                      <a:pt x="734421" y="295275"/>
                      <a:pt x="723900" y="295275"/>
                    </a:cubicBezTo>
                    <a:lnTo>
                      <a:pt x="38100" y="295275"/>
                    </a:lnTo>
                    <a:cubicBezTo>
                      <a:pt x="27579" y="295275"/>
                      <a:pt x="19050" y="286746"/>
                      <a:pt x="19050" y="276225"/>
                    </a:cubicBezTo>
                    <a:lnTo>
                      <a:pt x="19050" y="104775"/>
                    </a:lnTo>
                    <a:lnTo>
                      <a:pt x="0" y="104775"/>
                    </a:lnTo>
                    <a:lnTo>
                      <a:pt x="0" y="276225"/>
                    </a:lnTo>
                    <a:cubicBezTo>
                      <a:pt x="68" y="297239"/>
                      <a:pt x="17086" y="314257"/>
                      <a:pt x="38100" y="314325"/>
                    </a:cubicBezTo>
                    <a:lnTo>
                      <a:pt x="314325" y="314325"/>
                    </a:lnTo>
                    <a:lnTo>
                      <a:pt x="314325" y="409575"/>
                    </a:lnTo>
                    <a:lnTo>
                      <a:pt x="209550" y="409575"/>
                    </a:lnTo>
                    <a:lnTo>
                      <a:pt x="209550" y="428625"/>
                    </a:lnTo>
                    <a:lnTo>
                      <a:pt x="552450" y="428625"/>
                    </a:lnTo>
                    <a:lnTo>
                      <a:pt x="552450" y="409575"/>
                    </a:lnTo>
                    <a:lnTo>
                      <a:pt x="447675" y="409575"/>
                    </a:lnTo>
                    <a:lnTo>
                      <a:pt x="447675" y="314325"/>
                    </a:lnTo>
                    <a:lnTo>
                      <a:pt x="723900" y="314325"/>
                    </a:lnTo>
                    <a:cubicBezTo>
                      <a:pt x="744914" y="314257"/>
                      <a:pt x="761932" y="297239"/>
                      <a:pt x="762000" y="276225"/>
                    </a:cubicBezTo>
                    <a:lnTo>
                      <a:pt x="762000" y="0"/>
                    </a:lnTo>
                    <a:lnTo>
                      <a:pt x="742950" y="0"/>
                    </a:lnTo>
                    <a:close/>
                    <a:moveTo>
                      <a:pt x="428625" y="409575"/>
                    </a:moveTo>
                    <a:lnTo>
                      <a:pt x="333375" y="409575"/>
                    </a:lnTo>
                    <a:lnTo>
                      <a:pt x="333375" y="314325"/>
                    </a:lnTo>
                    <a:lnTo>
                      <a:pt x="428625" y="314325"/>
                    </a:lnTo>
                    <a:close/>
                  </a:path>
                </a:pathLst>
              </a:custGeom>
              <a:solidFill>
                <a:srgbClr val="000000"/>
              </a:solidFill>
              <a:ln w="9525" cap="flat">
                <a:noFill/>
                <a:prstDash val="solid"/>
                <a:miter/>
              </a:ln>
            </p:spPr>
            <p:txBody>
              <a:bodyPr rtlCol="0" anchor="ctr"/>
              <a:lstStyle/>
              <a:p>
                <a:endParaRPr lang="ja-JP" altLang="en-US"/>
              </a:p>
            </p:txBody>
          </p:sp>
          <p:cxnSp>
            <p:nvCxnSpPr>
              <p:cNvPr id="254" name="直線コネクタ 253">
                <a:extLst>
                  <a:ext uri="{FF2B5EF4-FFF2-40B4-BE49-F238E27FC236}">
                    <a16:creationId xmlns:a16="http://schemas.microsoft.com/office/drawing/2014/main" id="{5E6B3337-5DF0-C2E6-D0FC-88D48CEAE2FD}"/>
                  </a:ext>
                </a:extLst>
              </p:cNvPr>
              <p:cNvCxnSpPr>
                <a:cxnSpLocks/>
              </p:cNvCxnSpPr>
              <p:nvPr/>
            </p:nvCxnSpPr>
            <p:spPr>
              <a:xfrm flipV="1">
                <a:off x="6564922" y="5747055"/>
                <a:ext cx="0" cy="276387"/>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55" name="直線コネクタ 254">
                <a:extLst>
                  <a:ext uri="{FF2B5EF4-FFF2-40B4-BE49-F238E27FC236}">
                    <a16:creationId xmlns:a16="http://schemas.microsoft.com/office/drawing/2014/main" id="{08E62C9A-9347-5EB2-7F1A-B579C742F81D}"/>
                  </a:ext>
                </a:extLst>
              </p:cNvPr>
              <p:cNvCxnSpPr>
                <a:cxnSpLocks/>
              </p:cNvCxnSpPr>
              <p:nvPr/>
            </p:nvCxnSpPr>
            <p:spPr>
              <a:xfrm flipV="1">
                <a:off x="7213461" y="5798344"/>
                <a:ext cx="0" cy="148898"/>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56" name="直線コネクタ 255">
                <a:extLst>
                  <a:ext uri="{FF2B5EF4-FFF2-40B4-BE49-F238E27FC236}">
                    <a16:creationId xmlns:a16="http://schemas.microsoft.com/office/drawing/2014/main" id="{08FCBF5D-4540-6FBA-8C0E-7F46BEC1C47B}"/>
                  </a:ext>
                </a:extLst>
              </p:cNvPr>
              <p:cNvCxnSpPr>
                <a:cxnSpLocks/>
              </p:cNvCxnSpPr>
              <p:nvPr/>
            </p:nvCxnSpPr>
            <p:spPr>
              <a:xfrm flipV="1">
                <a:off x="7261262" y="5798344"/>
                <a:ext cx="0" cy="148898"/>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57" name="直線コネクタ 256">
                <a:extLst>
                  <a:ext uri="{FF2B5EF4-FFF2-40B4-BE49-F238E27FC236}">
                    <a16:creationId xmlns:a16="http://schemas.microsoft.com/office/drawing/2014/main" id="{F4AFD5AA-3E2A-F1E5-5451-95E73699394F}"/>
                  </a:ext>
                </a:extLst>
              </p:cNvPr>
              <p:cNvCxnSpPr>
                <a:cxnSpLocks/>
              </p:cNvCxnSpPr>
              <p:nvPr/>
            </p:nvCxnSpPr>
            <p:spPr>
              <a:xfrm flipV="1">
                <a:off x="6517020" y="5737237"/>
                <a:ext cx="0" cy="290160"/>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58" name="直線コネクタ 257">
                <a:extLst>
                  <a:ext uri="{FF2B5EF4-FFF2-40B4-BE49-F238E27FC236}">
                    <a16:creationId xmlns:a16="http://schemas.microsoft.com/office/drawing/2014/main" id="{32114E49-3829-F1BB-EE9D-683283741BBC}"/>
                  </a:ext>
                </a:extLst>
              </p:cNvPr>
              <p:cNvCxnSpPr>
                <a:cxnSpLocks/>
              </p:cNvCxnSpPr>
              <p:nvPr/>
            </p:nvCxnSpPr>
            <p:spPr>
              <a:xfrm>
                <a:off x="7037877" y="5703622"/>
                <a:ext cx="107341" cy="0"/>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59" name="直線コネクタ 258">
                <a:extLst>
                  <a:ext uri="{FF2B5EF4-FFF2-40B4-BE49-F238E27FC236}">
                    <a16:creationId xmlns:a16="http://schemas.microsoft.com/office/drawing/2014/main" id="{ED6191A5-AF4D-7B2C-7CEC-2C4633FC86CA}"/>
                  </a:ext>
                </a:extLst>
              </p:cNvPr>
              <p:cNvCxnSpPr>
                <a:cxnSpLocks/>
              </p:cNvCxnSpPr>
              <p:nvPr/>
            </p:nvCxnSpPr>
            <p:spPr>
              <a:xfrm>
                <a:off x="7037877" y="5751523"/>
                <a:ext cx="107341" cy="0"/>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sp>
          <p:nvSpPr>
            <p:cNvPr id="246" name="テキスト ボックス 245">
              <a:extLst>
                <a:ext uri="{FF2B5EF4-FFF2-40B4-BE49-F238E27FC236}">
                  <a16:creationId xmlns:a16="http://schemas.microsoft.com/office/drawing/2014/main" id="{51DCD245-1F99-99F6-7C3E-6684A6C891DA}"/>
                </a:ext>
              </a:extLst>
            </p:cNvPr>
            <p:cNvSpPr txBox="1"/>
            <p:nvPr/>
          </p:nvSpPr>
          <p:spPr>
            <a:xfrm>
              <a:off x="6419284" y="6064344"/>
              <a:ext cx="712054" cy="246221"/>
            </a:xfrm>
            <a:prstGeom prst="rect">
              <a:avLst/>
            </a:prstGeom>
            <a:noFill/>
          </p:spPr>
          <p:txBody>
            <a:bodyPr wrap="none" rtlCol="0">
              <a:spAutoFit/>
            </a:bodyPr>
            <a:lstStyle/>
            <a:p>
              <a:pPr algn="ctr"/>
              <a:r>
                <a:rPr kumimoji="1" lang="en-US" altLang="ja-JP" sz="1000"/>
                <a:t>Backend</a:t>
              </a:r>
              <a:endParaRPr kumimoji="1" lang="ja-JP" altLang="en-US" sz="1000"/>
            </a:p>
          </p:txBody>
        </p:sp>
      </p:grpSp>
      <p:cxnSp>
        <p:nvCxnSpPr>
          <p:cNvPr id="260" name="コネクタ: カギ線 259">
            <a:extLst>
              <a:ext uri="{FF2B5EF4-FFF2-40B4-BE49-F238E27FC236}">
                <a16:creationId xmlns:a16="http://schemas.microsoft.com/office/drawing/2014/main" id="{B4156306-E087-1240-F967-3942381CD3E8}"/>
              </a:ext>
            </a:extLst>
          </p:cNvPr>
          <p:cNvCxnSpPr>
            <a:cxnSpLocks/>
            <a:stCxn id="246" idx="2"/>
          </p:cNvCxnSpPr>
          <p:nvPr/>
        </p:nvCxnSpPr>
        <p:spPr>
          <a:xfrm rot="16200000" flipH="1">
            <a:off x="10121059" y="4261128"/>
            <a:ext cx="510610" cy="12589"/>
          </a:xfrm>
          <a:prstGeom prst="bentConnector3">
            <a:avLst>
              <a:gd name="adj1" fmla="val 50000"/>
            </a:avLst>
          </a:prstGeom>
          <a:ln w="28575">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4" name="正方形/長方形 263">
            <a:extLst>
              <a:ext uri="{FF2B5EF4-FFF2-40B4-BE49-F238E27FC236}">
                <a16:creationId xmlns:a16="http://schemas.microsoft.com/office/drawing/2014/main" id="{2299F84B-1EA3-8C0B-F84B-AB1B9D0CAD55}"/>
              </a:ext>
            </a:extLst>
          </p:cNvPr>
          <p:cNvSpPr/>
          <p:nvPr/>
        </p:nvSpPr>
        <p:spPr>
          <a:xfrm>
            <a:off x="5262841" y="5553074"/>
            <a:ext cx="3227294" cy="9416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a:solidFill>
                  <a:schemeClr val="tx1">
                    <a:lumMod val="75000"/>
                  </a:schemeClr>
                </a:solidFill>
              </a:rPr>
              <a:t>Amazon</a:t>
            </a:r>
            <a:r>
              <a:rPr kumimoji="1" lang="ja-JP" altLang="en-US" sz="1200">
                <a:solidFill>
                  <a:schemeClr val="tx1">
                    <a:lumMod val="75000"/>
                  </a:schemeClr>
                </a:solidFill>
              </a:rPr>
              <a:t> （</a:t>
            </a:r>
            <a:r>
              <a:rPr lang="en-US" altLang="ja-JP" sz="1200">
                <a:solidFill>
                  <a:schemeClr val="tx1">
                    <a:lumMod val="75000"/>
                  </a:schemeClr>
                </a:solidFill>
              </a:rPr>
              <a:t> Android/iOS </a:t>
            </a:r>
            <a:r>
              <a:rPr kumimoji="1" lang="ja-JP" altLang="en-US" sz="1200">
                <a:solidFill>
                  <a:schemeClr val="tx1">
                    <a:lumMod val="75000"/>
                  </a:schemeClr>
                </a:solidFill>
              </a:rPr>
              <a:t>） 、</a:t>
            </a:r>
            <a:r>
              <a:rPr kumimoji="1" lang="en-US" altLang="ja-JP" sz="1200">
                <a:solidFill>
                  <a:schemeClr val="tx1">
                    <a:lumMod val="75000"/>
                  </a:schemeClr>
                </a:solidFill>
              </a:rPr>
              <a:t>LinkedIn</a:t>
            </a:r>
            <a:r>
              <a:rPr kumimoji="1" lang="ja-JP" altLang="en-US" sz="1200">
                <a:solidFill>
                  <a:schemeClr val="tx1">
                    <a:lumMod val="75000"/>
                  </a:schemeClr>
                </a:solidFill>
              </a:rPr>
              <a:t> （</a:t>
            </a:r>
            <a:r>
              <a:rPr lang="en-US" altLang="ja-JP" sz="1200">
                <a:solidFill>
                  <a:schemeClr val="tx1">
                    <a:lumMod val="75000"/>
                  </a:schemeClr>
                </a:solidFill>
              </a:rPr>
              <a:t> Android/iOS </a:t>
            </a:r>
            <a:r>
              <a:rPr kumimoji="1" lang="ja-JP" altLang="en-US" sz="1200">
                <a:solidFill>
                  <a:schemeClr val="tx1">
                    <a:lumMod val="75000"/>
                  </a:schemeClr>
                </a:solidFill>
              </a:rPr>
              <a:t>） </a:t>
            </a:r>
            <a:r>
              <a:rPr lang="ja-JP" altLang="en-US" sz="1200">
                <a:solidFill>
                  <a:schemeClr val="tx1">
                    <a:lumMod val="75000"/>
                  </a:schemeClr>
                </a:solidFill>
              </a:rPr>
              <a:t>、、、</a:t>
            </a:r>
            <a:endParaRPr kumimoji="1" lang="ja-JP" altLang="en-US" sz="1200">
              <a:solidFill>
                <a:schemeClr val="tx1">
                  <a:lumMod val="75000"/>
                </a:schemeClr>
              </a:solidFill>
            </a:endParaRPr>
          </a:p>
        </p:txBody>
      </p:sp>
      <p:sp>
        <p:nvSpPr>
          <p:cNvPr id="265" name="正方形/長方形 264">
            <a:extLst>
              <a:ext uri="{FF2B5EF4-FFF2-40B4-BE49-F238E27FC236}">
                <a16:creationId xmlns:a16="http://schemas.microsoft.com/office/drawing/2014/main" id="{6BDE31BF-3BE4-1A05-DA25-1D9270D3CBF9}"/>
              </a:ext>
            </a:extLst>
          </p:cNvPr>
          <p:cNvSpPr/>
          <p:nvPr/>
        </p:nvSpPr>
        <p:spPr>
          <a:xfrm>
            <a:off x="8625165" y="5553074"/>
            <a:ext cx="3227294" cy="9416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a:solidFill>
                  <a:schemeClr val="tx1">
                    <a:lumMod val="75000"/>
                  </a:schemeClr>
                </a:solidFill>
              </a:rPr>
              <a:t>Twitter</a:t>
            </a:r>
            <a:r>
              <a:rPr kumimoji="1" lang="ja-JP" altLang="en-US" sz="1200">
                <a:solidFill>
                  <a:schemeClr val="tx1">
                    <a:lumMod val="75000"/>
                  </a:schemeClr>
                </a:solidFill>
              </a:rPr>
              <a:t> （</a:t>
            </a:r>
            <a:r>
              <a:rPr lang="en-US" altLang="ja-JP" sz="1200">
                <a:solidFill>
                  <a:schemeClr val="tx1">
                    <a:lumMod val="75000"/>
                  </a:schemeClr>
                </a:solidFill>
              </a:rPr>
              <a:t> Android/iOS </a:t>
            </a:r>
            <a:r>
              <a:rPr kumimoji="1" lang="ja-JP" altLang="en-US" sz="1200">
                <a:solidFill>
                  <a:schemeClr val="tx1">
                    <a:lumMod val="75000"/>
                  </a:schemeClr>
                </a:solidFill>
              </a:rPr>
              <a:t>） 、</a:t>
            </a:r>
            <a:r>
              <a:rPr kumimoji="1" lang="en-US" altLang="ja-JP" sz="1200">
                <a:solidFill>
                  <a:schemeClr val="tx1">
                    <a:lumMod val="75000"/>
                  </a:schemeClr>
                </a:solidFill>
              </a:rPr>
              <a:t>LINE</a:t>
            </a:r>
            <a:r>
              <a:rPr kumimoji="1" lang="ja-JP" altLang="en-US" sz="1200">
                <a:solidFill>
                  <a:schemeClr val="tx1">
                    <a:lumMod val="75000"/>
                  </a:schemeClr>
                </a:solidFill>
              </a:rPr>
              <a:t>、</a:t>
            </a:r>
            <a:r>
              <a:rPr kumimoji="1" lang="en-US" altLang="ja-JP" sz="1200">
                <a:solidFill>
                  <a:schemeClr val="tx1">
                    <a:lumMod val="75000"/>
                  </a:schemeClr>
                </a:solidFill>
              </a:rPr>
              <a:t>PokemonGo</a:t>
            </a:r>
            <a:r>
              <a:rPr kumimoji="1" lang="ja-JP" altLang="en-US" sz="1200">
                <a:solidFill>
                  <a:schemeClr val="tx1">
                    <a:lumMod val="75000"/>
                  </a:schemeClr>
                </a:solidFill>
              </a:rPr>
              <a:t>、、、</a:t>
            </a:r>
          </a:p>
        </p:txBody>
      </p:sp>
      <p:sp>
        <p:nvSpPr>
          <p:cNvPr id="266" name="正方形/長方形 265">
            <a:extLst>
              <a:ext uri="{FF2B5EF4-FFF2-40B4-BE49-F238E27FC236}">
                <a16:creationId xmlns:a16="http://schemas.microsoft.com/office/drawing/2014/main" id="{752E9FBE-592C-30C1-E667-4806CC2D7CF6}"/>
              </a:ext>
            </a:extLst>
          </p:cNvPr>
          <p:cNvSpPr/>
          <p:nvPr/>
        </p:nvSpPr>
        <p:spPr>
          <a:xfrm>
            <a:off x="1900516" y="1559527"/>
            <a:ext cx="3237075" cy="4934610"/>
          </a:xfrm>
          <a:prstGeom prst="rect">
            <a:avLst/>
          </a:prstGeom>
          <a:noFill/>
          <a:ln>
            <a:solidFill>
              <a:schemeClr val="bg1"/>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79597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直線コネクタ 52">
            <a:extLst>
              <a:ext uri="{FF2B5EF4-FFF2-40B4-BE49-F238E27FC236}">
                <a16:creationId xmlns:a16="http://schemas.microsoft.com/office/drawing/2014/main" id="{C50AF44C-2B59-63BA-F728-E2302E58855A}"/>
              </a:ext>
            </a:extLst>
          </p:cNvPr>
          <p:cNvCxnSpPr>
            <a:cxnSpLocks/>
          </p:cNvCxnSpPr>
          <p:nvPr/>
        </p:nvCxnSpPr>
        <p:spPr>
          <a:xfrm>
            <a:off x="7287792" y="1449388"/>
            <a:ext cx="0" cy="2916424"/>
          </a:xfrm>
          <a:prstGeom prst="line">
            <a:avLst/>
          </a:prstGeom>
          <a:ln w="381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9631232E-573B-81BF-2609-E3B70A92F4FA}"/>
              </a:ext>
            </a:extLst>
          </p:cNvPr>
          <p:cNvCxnSpPr>
            <a:cxnSpLocks/>
          </p:cNvCxnSpPr>
          <p:nvPr/>
        </p:nvCxnSpPr>
        <p:spPr>
          <a:xfrm>
            <a:off x="3666051" y="2140866"/>
            <a:ext cx="0" cy="2224946"/>
          </a:xfrm>
          <a:prstGeom prst="line">
            <a:avLst/>
          </a:prstGeom>
          <a:ln w="381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A1CF63DA-6288-45F4-D1E8-7BAB2F87FF5A}"/>
              </a:ext>
            </a:extLst>
          </p:cNvPr>
          <p:cNvSpPr>
            <a:spLocks noGrp="1"/>
          </p:cNvSpPr>
          <p:nvPr>
            <p:ph type="title"/>
          </p:nvPr>
        </p:nvSpPr>
        <p:spPr/>
        <p:txBody>
          <a:bodyPr/>
          <a:lstStyle/>
          <a:p>
            <a:r>
              <a:rPr kumimoji="1" lang="en-US" altLang="ja-JP"/>
              <a:t>Web</a:t>
            </a:r>
            <a:r>
              <a:rPr kumimoji="1" lang="ja-JP" altLang="en-US"/>
              <a:t>アプリ</a:t>
            </a:r>
            <a:r>
              <a:rPr lang="ja-JP" altLang="en-US"/>
              <a:t>のアーキテクチャ</a:t>
            </a:r>
            <a:endParaRPr kumimoji="1" lang="ja-JP" altLang="en-US"/>
          </a:p>
        </p:txBody>
      </p:sp>
      <p:sp>
        <p:nvSpPr>
          <p:cNvPr id="3" name="スライド番号プレースホルダー 2">
            <a:extLst>
              <a:ext uri="{FF2B5EF4-FFF2-40B4-BE49-F238E27FC236}">
                <a16:creationId xmlns:a16="http://schemas.microsoft.com/office/drawing/2014/main" id="{B27AC58C-3972-706A-44CC-DD0E53DF8E03}"/>
              </a:ext>
            </a:extLst>
          </p:cNvPr>
          <p:cNvSpPr>
            <a:spLocks noGrp="1"/>
          </p:cNvSpPr>
          <p:nvPr>
            <p:ph type="sldNum" sz="quarter" idx="12"/>
          </p:nvPr>
        </p:nvSpPr>
        <p:spPr/>
        <p:txBody>
          <a:bodyPr/>
          <a:lstStyle/>
          <a:p>
            <a:fld id="{2D47C981-C9AC-4FB6-BDCE-186A5C2BF050}" type="slidenum">
              <a:rPr kumimoji="1" lang="ja-JP" altLang="en-US" smtClean="0"/>
              <a:t>8</a:t>
            </a:fld>
            <a:endParaRPr kumimoji="1" lang="ja-JP" altLang="en-US"/>
          </a:p>
        </p:txBody>
      </p:sp>
      <p:sp>
        <p:nvSpPr>
          <p:cNvPr id="4" name="テキスト プレースホルダー 3">
            <a:extLst>
              <a:ext uri="{FF2B5EF4-FFF2-40B4-BE49-F238E27FC236}">
                <a16:creationId xmlns:a16="http://schemas.microsoft.com/office/drawing/2014/main" id="{0F02D118-6777-D0D9-6261-2978C1E78EF2}"/>
              </a:ext>
            </a:extLst>
          </p:cNvPr>
          <p:cNvSpPr>
            <a:spLocks noGrp="1"/>
          </p:cNvSpPr>
          <p:nvPr>
            <p:ph type="body" sz="quarter" idx="13"/>
          </p:nvPr>
        </p:nvSpPr>
        <p:spPr/>
        <p:txBody>
          <a:bodyPr>
            <a:normAutofit lnSpcReduction="10000"/>
          </a:bodyPr>
          <a:lstStyle/>
          <a:p>
            <a:r>
              <a:rPr lang="en-US" altLang="ja-JP"/>
              <a:t>Web</a:t>
            </a:r>
            <a:r>
              <a:rPr lang="ja-JP" altLang="en-US"/>
              <a:t>アプリのアーキテクチャは、ユーザーが直接操作する部分であるフロントエンドと、その裏側であるバックエンドという</a:t>
            </a:r>
            <a:r>
              <a:rPr lang="en-US" altLang="ja-JP"/>
              <a:t>2</a:t>
            </a:r>
            <a:r>
              <a:rPr lang="ja-JP" altLang="en-US"/>
              <a:t>つのレイヤーに分けて考えられる</a:t>
            </a:r>
            <a:endParaRPr kumimoji="1" lang="ja-JP" altLang="en-US"/>
          </a:p>
        </p:txBody>
      </p:sp>
      <p:sp>
        <p:nvSpPr>
          <p:cNvPr id="5" name="テキスト プレースホルダー 4">
            <a:extLst>
              <a:ext uri="{FF2B5EF4-FFF2-40B4-BE49-F238E27FC236}">
                <a16:creationId xmlns:a16="http://schemas.microsoft.com/office/drawing/2014/main" id="{0E640906-80A6-5C7C-F744-B331519EB579}"/>
              </a:ext>
            </a:extLst>
          </p:cNvPr>
          <p:cNvSpPr>
            <a:spLocks noGrp="1"/>
          </p:cNvSpPr>
          <p:nvPr>
            <p:ph type="body" sz="quarter" idx="14"/>
          </p:nvPr>
        </p:nvSpPr>
        <p:spPr/>
        <p:txBody>
          <a:bodyPr/>
          <a:lstStyle/>
          <a:p>
            <a:r>
              <a:rPr kumimoji="1" lang="en-US" altLang="ja-JP"/>
              <a:t>Web</a:t>
            </a:r>
            <a:r>
              <a:rPr kumimoji="1" lang="ja-JP" altLang="en-US"/>
              <a:t>アプリの全体概要</a:t>
            </a:r>
          </a:p>
        </p:txBody>
      </p:sp>
      <p:sp>
        <p:nvSpPr>
          <p:cNvPr id="6" name="正方形/長方形 5">
            <a:extLst>
              <a:ext uri="{FF2B5EF4-FFF2-40B4-BE49-F238E27FC236}">
                <a16:creationId xmlns:a16="http://schemas.microsoft.com/office/drawing/2014/main" id="{F4C46EFB-14BC-1EF2-E319-F8D62D6CA6A4}"/>
              </a:ext>
            </a:extLst>
          </p:cNvPr>
          <p:cNvSpPr/>
          <p:nvPr/>
        </p:nvSpPr>
        <p:spPr>
          <a:xfrm>
            <a:off x="421342" y="1449388"/>
            <a:ext cx="6768352" cy="289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Frontend</a:t>
            </a:r>
            <a:endParaRPr kumimoji="1" lang="ja-JP" altLang="en-US"/>
          </a:p>
        </p:txBody>
      </p:sp>
      <p:sp>
        <p:nvSpPr>
          <p:cNvPr id="7" name="正方形/長方形 6">
            <a:extLst>
              <a:ext uri="{FF2B5EF4-FFF2-40B4-BE49-F238E27FC236}">
                <a16:creationId xmlns:a16="http://schemas.microsoft.com/office/drawing/2014/main" id="{F746E668-7903-0418-3074-5F4BD3ED54B5}"/>
              </a:ext>
            </a:extLst>
          </p:cNvPr>
          <p:cNvSpPr/>
          <p:nvPr/>
        </p:nvSpPr>
        <p:spPr>
          <a:xfrm>
            <a:off x="7395882" y="1449388"/>
            <a:ext cx="4461155" cy="289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Backend</a:t>
            </a:r>
            <a:endParaRPr kumimoji="1" lang="ja-JP" altLang="en-US"/>
          </a:p>
        </p:txBody>
      </p:sp>
      <p:sp>
        <p:nvSpPr>
          <p:cNvPr id="8" name="正方形/長方形 7">
            <a:extLst>
              <a:ext uri="{FF2B5EF4-FFF2-40B4-BE49-F238E27FC236}">
                <a16:creationId xmlns:a16="http://schemas.microsoft.com/office/drawing/2014/main" id="{AE855828-8F92-3E38-50E9-EC69596102FB}"/>
              </a:ext>
            </a:extLst>
          </p:cNvPr>
          <p:cNvSpPr/>
          <p:nvPr/>
        </p:nvSpPr>
        <p:spPr>
          <a:xfrm>
            <a:off x="421341" y="1749575"/>
            <a:ext cx="6768352" cy="28976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1200">
                <a:solidFill>
                  <a:schemeClr val="tx1">
                    <a:lumMod val="75000"/>
                  </a:schemeClr>
                </a:solidFill>
              </a:rPr>
              <a:t>ユーザーが直接操作する表層部分。</a:t>
            </a:r>
            <a:r>
              <a:rPr lang="en-US" altLang="ja-JP" sz="1200">
                <a:solidFill>
                  <a:schemeClr val="tx1">
                    <a:lumMod val="75000"/>
                  </a:schemeClr>
                </a:solidFill>
              </a:rPr>
              <a:t>UI/UX</a:t>
            </a:r>
            <a:endParaRPr kumimoji="1" lang="ja-JP" altLang="en-US" sz="1200">
              <a:solidFill>
                <a:schemeClr val="tx1">
                  <a:lumMod val="75000"/>
                </a:schemeClr>
              </a:solidFill>
            </a:endParaRPr>
          </a:p>
        </p:txBody>
      </p:sp>
      <p:sp>
        <p:nvSpPr>
          <p:cNvPr id="9" name="正方形/長方形 8">
            <a:extLst>
              <a:ext uri="{FF2B5EF4-FFF2-40B4-BE49-F238E27FC236}">
                <a16:creationId xmlns:a16="http://schemas.microsoft.com/office/drawing/2014/main" id="{DEEE1575-58A9-A97A-6F3C-AA5FC17F6EC3}"/>
              </a:ext>
            </a:extLst>
          </p:cNvPr>
          <p:cNvSpPr/>
          <p:nvPr/>
        </p:nvSpPr>
        <p:spPr>
          <a:xfrm>
            <a:off x="7395882" y="1749575"/>
            <a:ext cx="4461156" cy="28976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200">
                <a:solidFill>
                  <a:schemeClr val="tx1">
                    <a:lumMod val="75000"/>
                  </a:schemeClr>
                </a:solidFill>
              </a:rPr>
              <a:t>ユーザーが意識しない部分。ビジネスロジック</a:t>
            </a:r>
          </a:p>
        </p:txBody>
      </p:sp>
      <p:sp>
        <p:nvSpPr>
          <p:cNvPr id="10" name="正方形/長方形 9">
            <a:extLst>
              <a:ext uri="{FF2B5EF4-FFF2-40B4-BE49-F238E27FC236}">
                <a16:creationId xmlns:a16="http://schemas.microsoft.com/office/drawing/2014/main" id="{EB3C5356-C210-AF7A-C3C9-13EAB494497C}"/>
              </a:ext>
            </a:extLst>
          </p:cNvPr>
          <p:cNvSpPr/>
          <p:nvPr/>
        </p:nvSpPr>
        <p:spPr>
          <a:xfrm>
            <a:off x="421341" y="2140866"/>
            <a:ext cx="3181442" cy="289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クライアントサイド</a:t>
            </a:r>
          </a:p>
        </p:txBody>
      </p:sp>
      <p:sp>
        <p:nvSpPr>
          <p:cNvPr id="11" name="正方形/長方形 10">
            <a:extLst>
              <a:ext uri="{FF2B5EF4-FFF2-40B4-BE49-F238E27FC236}">
                <a16:creationId xmlns:a16="http://schemas.microsoft.com/office/drawing/2014/main" id="{1153D657-FF18-6A39-E519-766D4CFD365A}"/>
              </a:ext>
            </a:extLst>
          </p:cNvPr>
          <p:cNvSpPr/>
          <p:nvPr/>
        </p:nvSpPr>
        <p:spPr>
          <a:xfrm>
            <a:off x="3729319" y="2140866"/>
            <a:ext cx="8127718" cy="289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サーバー</a:t>
            </a:r>
            <a:r>
              <a:rPr kumimoji="1" lang="ja-JP" altLang="en-US"/>
              <a:t>サイド</a:t>
            </a:r>
          </a:p>
        </p:txBody>
      </p:sp>
      <p:sp>
        <p:nvSpPr>
          <p:cNvPr id="24" name="吹き出し: 四角形 23">
            <a:extLst>
              <a:ext uri="{FF2B5EF4-FFF2-40B4-BE49-F238E27FC236}">
                <a16:creationId xmlns:a16="http://schemas.microsoft.com/office/drawing/2014/main" id="{E6850D59-C6DD-8ADA-8ACE-1DF0B18B9F8A}"/>
              </a:ext>
            </a:extLst>
          </p:cNvPr>
          <p:cNvSpPr/>
          <p:nvPr/>
        </p:nvSpPr>
        <p:spPr>
          <a:xfrm>
            <a:off x="1799663" y="3267555"/>
            <a:ext cx="1149725" cy="790576"/>
          </a:xfrm>
          <a:prstGeom prst="wedgeRectCallout">
            <a:avLst>
              <a:gd name="adj1" fmla="val -71179"/>
              <a:gd name="adj2" fmla="val -6250"/>
            </a:avLst>
          </a:prstGeom>
          <a:solidFill>
            <a:schemeClr val="bg1"/>
          </a:solidFill>
          <a:ln>
            <a:solidFill>
              <a:schemeClr val="bg2">
                <a:lumMod val="1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a:extLst>
              <a:ext uri="{FF2B5EF4-FFF2-40B4-BE49-F238E27FC236}">
                <a16:creationId xmlns:a16="http://schemas.microsoft.com/office/drawing/2014/main" id="{CEE58C35-4672-3BD5-1E51-313531D63740}"/>
              </a:ext>
            </a:extLst>
          </p:cNvPr>
          <p:cNvGrpSpPr/>
          <p:nvPr/>
        </p:nvGrpSpPr>
        <p:grpSpPr>
          <a:xfrm>
            <a:off x="628457" y="3420035"/>
            <a:ext cx="852817" cy="469126"/>
            <a:chOff x="1900517" y="4596021"/>
            <a:chExt cx="852817" cy="469126"/>
          </a:xfrm>
        </p:grpSpPr>
        <p:pic>
          <p:nvPicPr>
            <p:cNvPr id="13" name="グラフィックス 12" descr="スマート フォン 枠線">
              <a:extLst>
                <a:ext uri="{FF2B5EF4-FFF2-40B4-BE49-F238E27FC236}">
                  <a16:creationId xmlns:a16="http://schemas.microsoft.com/office/drawing/2014/main" id="{16C2A247-A38E-603C-A7A7-536A0555F5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00517" y="4596022"/>
              <a:ext cx="469125" cy="469125"/>
            </a:xfrm>
            <a:prstGeom prst="rect">
              <a:avLst/>
            </a:prstGeom>
          </p:spPr>
        </p:pic>
        <p:pic>
          <p:nvPicPr>
            <p:cNvPr id="14" name="グラフィックス 13" descr="ノート PC 枠線">
              <a:extLst>
                <a:ext uri="{FF2B5EF4-FFF2-40B4-BE49-F238E27FC236}">
                  <a16:creationId xmlns:a16="http://schemas.microsoft.com/office/drawing/2014/main" id="{22C2DC4C-5317-2014-1520-87A86291426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84209" y="4596021"/>
              <a:ext cx="469125" cy="469125"/>
            </a:xfrm>
            <a:prstGeom prst="rect">
              <a:avLst/>
            </a:prstGeom>
          </p:spPr>
        </p:pic>
      </p:grpSp>
      <p:sp>
        <p:nvSpPr>
          <p:cNvPr id="15" name="テキスト ボックス 14">
            <a:extLst>
              <a:ext uri="{FF2B5EF4-FFF2-40B4-BE49-F238E27FC236}">
                <a16:creationId xmlns:a16="http://schemas.microsoft.com/office/drawing/2014/main" id="{4B616A32-9DB1-8ACF-567D-450563C9702A}"/>
              </a:ext>
            </a:extLst>
          </p:cNvPr>
          <p:cNvSpPr txBox="1"/>
          <p:nvPr/>
        </p:nvSpPr>
        <p:spPr>
          <a:xfrm>
            <a:off x="514257" y="3880763"/>
            <a:ext cx="995785" cy="276999"/>
          </a:xfrm>
          <a:prstGeom prst="rect">
            <a:avLst/>
          </a:prstGeom>
          <a:noFill/>
        </p:spPr>
        <p:txBody>
          <a:bodyPr wrap="none" rtlCol="0">
            <a:spAutoFit/>
          </a:bodyPr>
          <a:lstStyle/>
          <a:p>
            <a:pPr algn="ctr"/>
            <a:r>
              <a:rPr kumimoji="1" lang="ja-JP" altLang="en-US" sz="1200"/>
              <a:t>ユーザー端末</a:t>
            </a:r>
          </a:p>
        </p:txBody>
      </p:sp>
      <p:grpSp>
        <p:nvGrpSpPr>
          <p:cNvPr id="23" name="グループ化 22">
            <a:extLst>
              <a:ext uri="{FF2B5EF4-FFF2-40B4-BE49-F238E27FC236}">
                <a16:creationId xmlns:a16="http://schemas.microsoft.com/office/drawing/2014/main" id="{9CCAC8A2-DCD1-36C7-3A4E-98D062B0AF46}"/>
              </a:ext>
            </a:extLst>
          </p:cNvPr>
          <p:cNvGrpSpPr/>
          <p:nvPr/>
        </p:nvGrpSpPr>
        <p:grpSpPr>
          <a:xfrm>
            <a:off x="1990164" y="3359322"/>
            <a:ext cx="762000" cy="590550"/>
            <a:chOff x="3667024" y="4491037"/>
            <a:chExt cx="762000" cy="590550"/>
          </a:xfrm>
        </p:grpSpPr>
        <p:grpSp>
          <p:nvGrpSpPr>
            <p:cNvPr id="16" name="グラフィックス 26" descr="ブラウザー ウィンドウ 枠線">
              <a:extLst>
                <a:ext uri="{FF2B5EF4-FFF2-40B4-BE49-F238E27FC236}">
                  <a16:creationId xmlns:a16="http://schemas.microsoft.com/office/drawing/2014/main" id="{D2F1833B-53C6-F048-93D6-6619ABE5CB16}"/>
                </a:ext>
              </a:extLst>
            </p:cNvPr>
            <p:cNvGrpSpPr/>
            <p:nvPr/>
          </p:nvGrpSpPr>
          <p:grpSpPr>
            <a:xfrm>
              <a:off x="3667024" y="4491037"/>
              <a:ext cx="762000" cy="590550"/>
              <a:chOff x="3552824" y="4491037"/>
              <a:chExt cx="762000" cy="590550"/>
            </a:xfrm>
            <a:solidFill>
              <a:srgbClr val="000000"/>
            </a:solidFill>
          </p:grpSpPr>
          <p:sp>
            <p:nvSpPr>
              <p:cNvPr id="17" name="フリーフォーム: 図形 16">
                <a:extLst>
                  <a:ext uri="{FF2B5EF4-FFF2-40B4-BE49-F238E27FC236}">
                    <a16:creationId xmlns:a16="http://schemas.microsoft.com/office/drawing/2014/main" id="{5CA7011C-B199-8166-4E58-70BC50C784FE}"/>
                  </a:ext>
                </a:extLst>
              </p:cNvPr>
              <p:cNvSpPr/>
              <p:nvPr/>
            </p:nvSpPr>
            <p:spPr>
              <a:xfrm>
                <a:off x="3552824" y="4491037"/>
                <a:ext cx="762000" cy="590550"/>
              </a:xfrm>
              <a:custGeom>
                <a:avLst/>
                <a:gdLst>
                  <a:gd name="connsiteX0" fmla="*/ 0 w 762000"/>
                  <a:gd name="connsiteY0" fmla="*/ 0 h 590550"/>
                  <a:gd name="connsiteX1" fmla="*/ 0 w 762000"/>
                  <a:gd name="connsiteY1" fmla="*/ 590550 h 590550"/>
                  <a:gd name="connsiteX2" fmla="*/ 762000 w 762000"/>
                  <a:gd name="connsiteY2" fmla="*/ 590550 h 590550"/>
                  <a:gd name="connsiteX3" fmla="*/ 762000 w 762000"/>
                  <a:gd name="connsiteY3" fmla="*/ 0 h 590550"/>
                  <a:gd name="connsiteX4" fmla="*/ 742950 w 762000"/>
                  <a:gd name="connsiteY4" fmla="*/ 19050 h 590550"/>
                  <a:gd name="connsiteX5" fmla="*/ 742950 w 762000"/>
                  <a:gd name="connsiteY5" fmla="*/ 142875 h 590550"/>
                  <a:gd name="connsiteX6" fmla="*/ 19050 w 762000"/>
                  <a:gd name="connsiteY6" fmla="*/ 142875 h 590550"/>
                  <a:gd name="connsiteX7" fmla="*/ 19050 w 762000"/>
                  <a:gd name="connsiteY7" fmla="*/ 19050 h 590550"/>
                  <a:gd name="connsiteX8" fmla="*/ 19050 w 762000"/>
                  <a:gd name="connsiteY8" fmla="*/ 571500 h 590550"/>
                  <a:gd name="connsiteX9" fmla="*/ 19050 w 762000"/>
                  <a:gd name="connsiteY9" fmla="*/ 161925 h 590550"/>
                  <a:gd name="connsiteX10" fmla="*/ 742950 w 762000"/>
                  <a:gd name="connsiteY10" fmla="*/ 161925 h 590550"/>
                  <a:gd name="connsiteX11" fmla="*/ 742950 w 762000"/>
                  <a:gd name="connsiteY11" fmla="*/ 571500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0" h="590550">
                    <a:moveTo>
                      <a:pt x="0" y="0"/>
                    </a:moveTo>
                    <a:lnTo>
                      <a:pt x="0" y="590550"/>
                    </a:lnTo>
                    <a:lnTo>
                      <a:pt x="762000" y="590550"/>
                    </a:lnTo>
                    <a:lnTo>
                      <a:pt x="762000" y="0"/>
                    </a:lnTo>
                    <a:close/>
                    <a:moveTo>
                      <a:pt x="742950" y="19050"/>
                    </a:moveTo>
                    <a:lnTo>
                      <a:pt x="742950" y="142875"/>
                    </a:lnTo>
                    <a:lnTo>
                      <a:pt x="19050" y="142875"/>
                    </a:lnTo>
                    <a:lnTo>
                      <a:pt x="19050" y="19050"/>
                    </a:lnTo>
                    <a:close/>
                    <a:moveTo>
                      <a:pt x="19050" y="571500"/>
                    </a:moveTo>
                    <a:lnTo>
                      <a:pt x="19050" y="161925"/>
                    </a:lnTo>
                    <a:lnTo>
                      <a:pt x="742950" y="161925"/>
                    </a:lnTo>
                    <a:lnTo>
                      <a:pt x="742950" y="571500"/>
                    </a:lnTo>
                    <a:close/>
                  </a:path>
                </a:pathLst>
              </a:custGeom>
              <a:solidFill>
                <a:srgbClr val="000000"/>
              </a:solidFill>
              <a:ln w="9525" cap="flat">
                <a:noFill/>
                <a:prstDash val="solid"/>
                <a:miter/>
              </a:ln>
            </p:spPr>
            <p:txBody>
              <a:bodyPr rtlCol="0" anchor="ctr"/>
              <a:lstStyle/>
              <a:p>
                <a:endParaRPr lang="ja-JP" altLang="en-US"/>
              </a:p>
            </p:txBody>
          </p:sp>
          <p:sp>
            <p:nvSpPr>
              <p:cNvPr id="18" name="フリーフォーム: 図形 17">
                <a:extLst>
                  <a:ext uri="{FF2B5EF4-FFF2-40B4-BE49-F238E27FC236}">
                    <a16:creationId xmlns:a16="http://schemas.microsoft.com/office/drawing/2014/main" id="{93EEA5BC-B4D1-6EB6-A60F-0092CB41380C}"/>
                  </a:ext>
                </a:extLst>
              </p:cNvPr>
              <p:cNvSpPr/>
              <p:nvPr/>
            </p:nvSpPr>
            <p:spPr>
              <a:xfrm>
                <a:off x="4057649" y="45481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rgbClr val="000000"/>
              </a:solidFill>
              <a:ln w="9525" cap="flat">
                <a:noFill/>
                <a:prstDash val="solid"/>
                <a:miter/>
              </a:ln>
            </p:spPr>
            <p:txBody>
              <a:bodyPr rtlCol="0" anchor="ctr"/>
              <a:lstStyle/>
              <a:p>
                <a:endParaRPr lang="ja-JP" altLang="en-US"/>
              </a:p>
            </p:txBody>
          </p:sp>
          <p:sp>
            <p:nvSpPr>
              <p:cNvPr id="19" name="フリーフォーム: 図形 18">
                <a:extLst>
                  <a:ext uri="{FF2B5EF4-FFF2-40B4-BE49-F238E27FC236}">
                    <a16:creationId xmlns:a16="http://schemas.microsoft.com/office/drawing/2014/main" id="{EB73DC63-67D6-734F-237C-DE289898EB9B}"/>
                  </a:ext>
                </a:extLst>
              </p:cNvPr>
              <p:cNvSpPr/>
              <p:nvPr/>
            </p:nvSpPr>
            <p:spPr>
              <a:xfrm>
                <a:off x="4124324" y="45481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rgbClr val="000000"/>
              </a:solidFill>
              <a:ln w="9525" cap="flat">
                <a:noFill/>
                <a:prstDash val="solid"/>
                <a:miter/>
              </a:ln>
            </p:spPr>
            <p:txBody>
              <a:bodyPr rtlCol="0" anchor="ctr"/>
              <a:lstStyle/>
              <a:p>
                <a:endParaRPr lang="ja-JP" altLang="en-US"/>
              </a:p>
            </p:txBody>
          </p:sp>
          <p:sp>
            <p:nvSpPr>
              <p:cNvPr id="20" name="フリーフォーム: 図形 19">
                <a:extLst>
                  <a:ext uri="{FF2B5EF4-FFF2-40B4-BE49-F238E27FC236}">
                    <a16:creationId xmlns:a16="http://schemas.microsoft.com/office/drawing/2014/main" id="{6E708CAA-4DD8-6EEC-7CBF-ECABD1350FB0}"/>
                  </a:ext>
                </a:extLst>
              </p:cNvPr>
              <p:cNvSpPr/>
              <p:nvPr/>
            </p:nvSpPr>
            <p:spPr>
              <a:xfrm>
                <a:off x="4190999" y="45481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rgbClr val="000000"/>
              </a:solidFill>
              <a:ln w="9525" cap="flat">
                <a:noFill/>
                <a:prstDash val="solid"/>
                <a:miter/>
              </a:ln>
            </p:spPr>
            <p:txBody>
              <a:bodyPr rtlCol="0" anchor="ctr"/>
              <a:lstStyle/>
              <a:p>
                <a:endParaRPr lang="ja-JP" altLang="en-US"/>
              </a:p>
            </p:txBody>
          </p:sp>
        </p:grpSp>
        <p:sp>
          <p:nvSpPr>
            <p:cNvPr id="21" name="楕円 20">
              <a:extLst>
                <a:ext uri="{FF2B5EF4-FFF2-40B4-BE49-F238E27FC236}">
                  <a16:creationId xmlns:a16="http://schemas.microsoft.com/office/drawing/2014/main" id="{4351A4AE-5888-F807-EFB8-337D5D7ADEF6}"/>
                </a:ext>
              </a:extLst>
            </p:cNvPr>
            <p:cNvSpPr/>
            <p:nvPr/>
          </p:nvSpPr>
          <p:spPr>
            <a:xfrm>
              <a:off x="4008019" y="4503419"/>
              <a:ext cx="82868" cy="82868"/>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C79E30EC-E714-E7DA-51D2-863A793015B7}"/>
                </a:ext>
              </a:extLst>
            </p:cNvPr>
            <p:cNvSpPr txBox="1"/>
            <p:nvPr/>
          </p:nvSpPr>
          <p:spPr>
            <a:xfrm>
              <a:off x="3713779" y="4692083"/>
              <a:ext cx="647934" cy="276999"/>
            </a:xfrm>
            <a:prstGeom prst="rect">
              <a:avLst/>
            </a:prstGeom>
            <a:noFill/>
          </p:spPr>
          <p:txBody>
            <a:bodyPr wrap="none" rtlCol="0">
              <a:spAutoFit/>
            </a:bodyPr>
            <a:lstStyle/>
            <a:p>
              <a:pPr algn="ctr"/>
              <a:r>
                <a:rPr kumimoji="1" lang="ja-JP" altLang="en-US" sz="1200"/>
                <a:t>ブラウザ</a:t>
              </a:r>
            </a:p>
          </p:txBody>
        </p:sp>
      </p:grpSp>
      <p:grpSp>
        <p:nvGrpSpPr>
          <p:cNvPr id="29" name="グループ化 28">
            <a:extLst>
              <a:ext uri="{FF2B5EF4-FFF2-40B4-BE49-F238E27FC236}">
                <a16:creationId xmlns:a16="http://schemas.microsoft.com/office/drawing/2014/main" id="{D5ADF97F-825D-1D30-B7F0-0888DB30F36B}"/>
              </a:ext>
            </a:extLst>
          </p:cNvPr>
          <p:cNvGrpSpPr/>
          <p:nvPr/>
        </p:nvGrpSpPr>
        <p:grpSpPr>
          <a:xfrm>
            <a:off x="4316504" y="3144462"/>
            <a:ext cx="2156014" cy="1108810"/>
            <a:chOff x="3671045" y="2728558"/>
            <a:chExt cx="2156014" cy="1108810"/>
          </a:xfrm>
        </p:grpSpPr>
        <p:sp>
          <p:nvSpPr>
            <p:cNvPr id="26" name="正方形/長方形 25">
              <a:extLst>
                <a:ext uri="{FF2B5EF4-FFF2-40B4-BE49-F238E27FC236}">
                  <a16:creationId xmlns:a16="http://schemas.microsoft.com/office/drawing/2014/main" id="{11AE10F3-E7F5-5F5E-E15A-1C96E72FFB2C}"/>
                </a:ext>
              </a:extLst>
            </p:cNvPr>
            <p:cNvSpPr/>
            <p:nvPr/>
          </p:nvSpPr>
          <p:spPr>
            <a:xfrm>
              <a:off x="3671045" y="2728558"/>
              <a:ext cx="2156014" cy="1108810"/>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descr="HTML5/CSS3/JavaScript研修 | 企業や法人向けIT・オンラインプログラミング研修ならコードキャンプ">
              <a:extLst>
                <a:ext uri="{FF2B5EF4-FFF2-40B4-BE49-F238E27FC236}">
                  <a16:creationId xmlns:a16="http://schemas.microsoft.com/office/drawing/2014/main" id="{0E071C4A-FE70-8568-50BD-5938C584EC1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1286"/>
            <a:stretch/>
          </p:blipFill>
          <p:spPr bwMode="auto">
            <a:xfrm>
              <a:off x="3863787" y="2898454"/>
              <a:ext cx="574990" cy="73820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HTML5/CSS3/JavaScript研修 | 企業や法人向けIT・オンラインプログラミング研修ならコードキャンプ">
              <a:extLst>
                <a:ext uri="{FF2B5EF4-FFF2-40B4-BE49-F238E27FC236}">
                  <a16:creationId xmlns:a16="http://schemas.microsoft.com/office/drawing/2014/main" id="{F47C4B13-F940-B541-75A6-C129346A561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5643" r="35643"/>
            <a:stretch/>
          </p:blipFill>
          <p:spPr bwMode="auto">
            <a:xfrm>
              <a:off x="4473272" y="2898454"/>
              <a:ext cx="574990" cy="73820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HTML5/CSS3/JavaScript研修 | 企業や法人向けIT・オンラインプログラミング研修ならコードキャンプ">
              <a:extLst>
                <a:ext uri="{FF2B5EF4-FFF2-40B4-BE49-F238E27FC236}">
                  <a16:creationId xmlns:a16="http://schemas.microsoft.com/office/drawing/2014/main" id="{01435F3C-26A0-FEC8-F313-61F0C4F00BE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71572" r="-286"/>
            <a:stretch/>
          </p:blipFill>
          <p:spPr bwMode="auto">
            <a:xfrm>
              <a:off x="5082757" y="2924641"/>
              <a:ext cx="574990" cy="738202"/>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1" name="直線矢印コネクタ 30">
            <a:extLst>
              <a:ext uri="{FF2B5EF4-FFF2-40B4-BE49-F238E27FC236}">
                <a16:creationId xmlns:a16="http://schemas.microsoft.com/office/drawing/2014/main" id="{94261E8B-88C4-0AC6-0D7F-8917F737AD24}"/>
              </a:ext>
            </a:extLst>
          </p:cNvPr>
          <p:cNvCxnSpPr/>
          <p:nvPr/>
        </p:nvCxnSpPr>
        <p:spPr>
          <a:xfrm>
            <a:off x="2752164" y="3454572"/>
            <a:ext cx="1564340"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0E8D371C-3055-2108-87F0-0E745ABFA633}"/>
              </a:ext>
            </a:extLst>
          </p:cNvPr>
          <p:cNvCxnSpPr>
            <a:cxnSpLocks/>
          </p:cNvCxnSpPr>
          <p:nvPr/>
        </p:nvCxnSpPr>
        <p:spPr>
          <a:xfrm flipH="1">
            <a:off x="2752164" y="3867667"/>
            <a:ext cx="1564340"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1A61E5A-AEC5-C35C-0B0C-38D064C6B340}"/>
              </a:ext>
            </a:extLst>
          </p:cNvPr>
          <p:cNvSpPr txBox="1"/>
          <p:nvPr/>
        </p:nvSpPr>
        <p:spPr>
          <a:xfrm>
            <a:off x="3057256" y="3157013"/>
            <a:ext cx="1203726" cy="276999"/>
          </a:xfrm>
          <a:prstGeom prst="rect">
            <a:avLst/>
          </a:prstGeom>
          <a:noFill/>
        </p:spPr>
        <p:txBody>
          <a:bodyPr wrap="none" rtlCol="0">
            <a:spAutoFit/>
          </a:bodyPr>
          <a:lstStyle/>
          <a:p>
            <a:pPr algn="ctr"/>
            <a:r>
              <a:rPr lang="en-US" altLang="ja-JP" sz="1200">
                <a:effectLst>
                  <a:glow rad="139700">
                    <a:schemeClr val="bg1"/>
                  </a:glow>
                </a:effectLst>
              </a:rPr>
              <a:t>HTTP</a:t>
            </a:r>
            <a:r>
              <a:rPr kumimoji="1" lang="en-US" altLang="ja-JP" sz="1200">
                <a:effectLst>
                  <a:glow rad="139700">
                    <a:schemeClr val="bg1"/>
                  </a:glow>
                </a:effectLst>
              </a:rPr>
              <a:t> request</a:t>
            </a:r>
            <a:endParaRPr kumimoji="1" lang="ja-JP" altLang="en-US" sz="1200">
              <a:effectLst>
                <a:glow rad="139700">
                  <a:schemeClr val="bg1"/>
                </a:glow>
              </a:effectLst>
            </a:endParaRPr>
          </a:p>
        </p:txBody>
      </p:sp>
      <p:sp>
        <p:nvSpPr>
          <p:cNvPr id="36" name="テキスト ボックス 35">
            <a:extLst>
              <a:ext uri="{FF2B5EF4-FFF2-40B4-BE49-F238E27FC236}">
                <a16:creationId xmlns:a16="http://schemas.microsoft.com/office/drawing/2014/main" id="{D988F148-3F9E-2831-ADE1-251D822EDEEE}"/>
              </a:ext>
            </a:extLst>
          </p:cNvPr>
          <p:cNvSpPr txBox="1"/>
          <p:nvPr/>
        </p:nvSpPr>
        <p:spPr>
          <a:xfrm>
            <a:off x="3001953" y="3856553"/>
            <a:ext cx="1314334" cy="276999"/>
          </a:xfrm>
          <a:prstGeom prst="rect">
            <a:avLst/>
          </a:prstGeom>
          <a:noFill/>
        </p:spPr>
        <p:txBody>
          <a:bodyPr wrap="none" rtlCol="0">
            <a:spAutoFit/>
          </a:bodyPr>
          <a:lstStyle/>
          <a:p>
            <a:pPr algn="ctr"/>
            <a:r>
              <a:rPr lang="en-US" altLang="ja-JP" sz="1200">
                <a:effectLst>
                  <a:glow rad="139700">
                    <a:schemeClr val="bg1"/>
                  </a:glow>
                </a:effectLst>
              </a:rPr>
              <a:t>HTTP</a:t>
            </a:r>
            <a:r>
              <a:rPr kumimoji="1" lang="en-US" altLang="ja-JP" sz="1200">
                <a:effectLst>
                  <a:glow rad="139700">
                    <a:schemeClr val="bg1"/>
                  </a:glow>
                </a:effectLst>
              </a:rPr>
              <a:t> response</a:t>
            </a:r>
            <a:endParaRPr kumimoji="1" lang="ja-JP" altLang="en-US" sz="1200">
              <a:effectLst>
                <a:glow rad="139700">
                  <a:schemeClr val="bg1"/>
                </a:glow>
              </a:effectLst>
            </a:endParaRPr>
          </a:p>
        </p:txBody>
      </p:sp>
      <p:sp>
        <p:nvSpPr>
          <p:cNvPr id="37" name="テキスト ボックス 36">
            <a:extLst>
              <a:ext uri="{FF2B5EF4-FFF2-40B4-BE49-F238E27FC236}">
                <a16:creationId xmlns:a16="http://schemas.microsoft.com/office/drawing/2014/main" id="{2D568B2D-973C-C11E-B15C-6A86EB402C96}"/>
              </a:ext>
            </a:extLst>
          </p:cNvPr>
          <p:cNvSpPr txBox="1"/>
          <p:nvPr/>
        </p:nvSpPr>
        <p:spPr>
          <a:xfrm>
            <a:off x="4316287" y="2860891"/>
            <a:ext cx="612668" cy="276999"/>
          </a:xfrm>
          <a:prstGeom prst="rect">
            <a:avLst/>
          </a:prstGeom>
          <a:noFill/>
        </p:spPr>
        <p:txBody>
          <a:bodyPr wrap="none" rtlCol="0">
            <a:spAutoFit/>
          </a:bodyPr>
          <a:lstStyle/>
          <a:p>
            <a:r>
              <a:rPr kumimoji="1" lang="ja-JP" altLang="en-US" sz="1200"/>
              <a:t>見た目</a:t>
            </a:r>
          </a:p>
        </p:txBody>
      </p:sp>
      <p:sp>
        <p:nvSpPr>
          <p:cNvPr id="39" name="正方形/長方形 38">
            <a:extLst>
              <a:ext uri="{FF2B5EF4-FFF2-40B4-BE49-F238E27FC236}">
                <a16:creationId xmlns:a16="http://schemas.microsoft.com/office/drawing/2014/main" id="{6468C5B1-60BE-D50B-A9A9-C920433DA801}"/>
              </a:ext>
            </a:extLst>
          </p:cNvPr>
          <p:cNvSpPr/>
          <p:nvPr/>
        </p:nvSpPr>
        <p:spPr>
          <a:xfrm>
            <a:off x="8063709" y="3144462"/>
            <a:ext cx="2380131" cy="1108810"/>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0AA7414F-72A0-DAE8-FE02-EF0ECE66F90A}"/>
              </a:ext>
            </a:extLst>
          </p:cNvPr>
          <p:cNvSpPr txBox="1"/>
          <p:nvPr/>
        </p:nvSpPr>
        <p:spPr>
          <a:xfrm>
            <a:off x="8063492" y="2860891"/>
            <a:ext cx="954107" cy="276999"/>
          </a:xfrm>
          <a:prstGeom prst="rect">
            <a:avLst/>
          </a:prstGeom>
          <a:noFill/>
        </p:spPr>
        <p:txBody>
          <a:bodyPr wrap="none" rtlCol="0">
            <a:spAutoFit/>
          </a:bodyPr>
          <a:lstStyle/>
          <a:p>
            <a:r>
              <a:rPr lang="ja-JP" altLang="en-US" sz="1200"/>
              <a:t>主機能処理</a:t>
            </a:r>
            <a:endParaRPr kumimoji="1" lang="ja-JP" altLang="en-US" sz="1200"/>
          </a:p>
        </p:txBody>
      </p:sp>
      <p:sp>
        <p:nvSpPr>
          <p:cNvPr id="44" name="フローチャート: 磁気ディスク 43">
            <a:extLst>
              <a:ext uri="{FF2B5EF4-FFF2-40B4-BE49-F238E27FC236}">
                <a16:creationId xmlns:a16="http://schemas.microsoft.com/office/drawing/2014/main" id="{5A5320B7-4C06-C65A-19D0-822EF1B8315B}"/>
              </a:ext>
            </a:extLst>
          </p:cNvPr>
          <p:cNvSpPr/>
          <p:nvPr/>
        </p:nvSpPr>
        <p:spPr>
          <a:xfrm>
            <a:off x="9336532" y="3351057"/>
            <a:ext cx="950028" cy="717177"/>
          </a:xfrm>
          <a:prstGeom prst="flowChartMagneticDisk">
            <a:avLst/>
          </a:prstGeom>
          <a:solidFill>
            <a:schemeClr val="bg1">
              <a:lumMod val="85000"/>
            </a:scheme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chemeClr val="tx1">
                    <a:lumMod val="75000"/>
                  </a:schemeClr>
                </a:solidFill>
              </a:rPr>
              <a:t>DB</a:t>
            </a:r>
            <a:endParaRPr kumimoji="1" lang="ja-JP" altLang="en-US">
              <a:solidFill>
                <a:schemeClr val="tx1">
                  <a:lumMod val="75000"/>
                </a:schemeClr>
              </a:solidFill>
            </a:endParaRPr>
          </a:p>
        </p:txBody>
      </p:sp>
      <p:pic>
        <p:nvPicPr>
          <p:cNvPr id="1028" name="Picture 4">
            <a:extLst>
              <a:ext uri="{FF2B5EF4-FFF2-40B4-BE49-F238E27FC236}">
                <a16:creationId xmlns:a16="http://schemas.microsoft.com/office/drawing/2014/main" id="{F028AAB4-FCC0-1160-A982-BFB7D960E02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35170" y="3246077"/>
            <a:ext cx="503237" cy="551073"/>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直線矢印コネクタ 44">
            <a:extLst>
              <a:ext uri="{FF2B5EF4-FFF2-40B4-BE49-F238E27FC236}">
                <a16:creationId xmlns:a16="http://schemas.microsoft.com/office/drawing/2014/main" id="{8A833EEA-9DF4-D31E-4CCC-2A2B2B380151}"/>
              </a:ext>
            </a:extLst>
          </p:cNvPr>
          <p:cNvCxnSpPr/>
          <p:nvPr/>
        </p:nvCxnSpPr>
        <p:spPr>
          <a:xfrm>
            <a:off x="6485835" y="3454572"/>
            <a:ext cx="1564340"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207DDE79-66A4-97E2-F269-107B122F2061}"/>
              </a:ext>
            </a:extLst>
          </p:cNvPr>
          <p:cNvCxnSpPr>
            <a:cxnSpLocks/>
          </p:cNvCxnSpPr>
          <p:nvPr/>
        </p:nvCxnSpPr>
        <p:spPr>
          <a:xfrm flipH="1">
            <a:off x="6485835" y="3867667"/>
            <a:ext cx="1564340"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0ABA7F66-0E78-FD25-785C-7E6ECCC0478A}"/>
              </a:ext>
            </a:extLst>
          </p:cNvPr>
          <p:cNvSpPr txBox="1"/>
          <p:nvPr/>
        </p:nvSpPr>
        <p:spPr>
          <a:xfrm>
            <a:off x="6665260" y="3157013"/>
            <a:ext cx="1203726" cy="276999"/>
          </a:xfrm>
          <a:prstGeom prst="rect">
            <a:avLst/>
          </a:prstGeom>
          <a:noFill/>
        </p:spPr>
        <p:txBody>
          <a:bodyPr wrap="none" rtlCol="0">
            <a:spAutoFit/>
          </a:bodyPr>
          <a:lstStyle/>
          <a:p>
            <a:pPr algn="ctr"/>
            <a:r>
              <a:rPr lang="en-US" altLang="ja-JP" sz="1200">
                <a:effectLst>
                  <a:glow rad="139700">
                    <a:schemeClr val="bg1"/>
                  </a:glow>
                </a:effectLst>
              </a:rPr>
              <a:t>HTTP</a:t>
            </a:r>
            <a:r>
              <a:rPr kumimoji="1" lang="en-US" altLang="ja-JP" sz="1200">
                <a:effectLst>
                  <a:glow rad="139700">
                    <a:schemeClr val="bg1"/>
                  </a:glow>
                </a:effectLst>
              </a:rPr>
              <a:t> request</a:t>
            </a:r>
            <a:endParaRPr kumimoji="1" lang="ja-JP" altLang="en-US" sz="1200">
              <a:effectLst>
                <a:glow rad="139700">
                  <a:schemeClr val="bg1"/>
                </a:glow>
              </a:effectLst>
            </a:endParaRPr>
          </a:p>
        </p:txBody>
      </p:sp>
      <p:sp>
        <p:nvSpPr>
          <p:cNvPr id="48" name="テキスト ボックス 47">
            <a:extLst>
              <a:ext uri="{FF2B5EF4-FFF2-40B4-BE49-F238E27FC236}">
                <a16:creationId xmlns:a16="http://schemas.microsoft.com/office/drawing/2014/main" id="{2D0A7F1F-E82C-CE71-30DE-73A8FE0DE862}"/>
              </a:ext>
            </a:extLst>
          </p:cNvPr>
          <p:cNvSpPr txBox="1"/>
          <p:nvPr/>
        </p:nvSpPr>
        <p:spPr>
          <a:xfrm>
            <a:off x="6609957" y="3856553"/>
            <a:ext cx="1314334" cy="276999"/>
          </a:xfrm>
          <a:prstGeom prst="rect">
            <a:avLst/>
          </a:prstGeom>
          <a:noFill/>
        </p:spPr>
        <p:txBody>
          <a:bodyPr wrap="none" rtlCol="0">
            <a:spAutoFit/>
          </a:bodyPr>
          <a:lstStyle/>
          <a:p>
            <a:pPr algn="ctr"/>
            <a:r>
              <a:rPr lang="en-US" altLang="ja-JP" sz="1200">
                <a:effectLst>
                  <a:glow rad="139700">
                    <a:schemeClr val="bg1"/>
                  </a:glow>
                </a:effectLst>
              </a:rPr>
              <a:t>HTTP</a:t>
            </a:r>
            <a:r>
              <a:rPr kumimoji="1" lang="en-US" altLang="ja-JP" sz="1200">
                <a:effectLst>
                  <a:glow rad="139700">
                    <a:schemeClr val="bg1"/>
                  </a:glow>
                </a:effectLst>
              </a:rPr>
              <a:t> response</a:t>
            </a:r>
            <a:endParaRPr kumimoji="1" lang="ja-JP" altLang="en-US" sz="1200">
              <a:effectLst>
                <a:glow rad="139700">
                  <a:schemeClr val="bg1"/>
                </a:glow>
              </a:effectLst>
            </a:endParaRPr>
          </a:p>
        </p:txBody>
      </p:sp>
      <p:sp>
        <p:nvSpPr>
          <p:cNvPr id="49" name="吹き出し: 四角形 48">
            <a:extLst>
              <a:ext uri="{FF2B5EF4-FFF2-40B4-BE49-F238E27FC236}">
                <a16:creationId xmlns:a16="http://schemas.microsoft.com/office/drawing/2014/main" id="{D0E93179-E84E-7FAE-234B-D30D7BE8C84F}"/>
              </a:ext>
            </a:extLst>
          </p:cNvPr>
          <p:cNvSpPr/>
          <p:nvPr/>
        </p:nvSpPr>
        <p:spPr>
          <a:xfrm>
            <a:off x="1799663" y="4706471"/>
            <a:ext cx="4143937" cy="1550888"/>
          </a:xfrm>
          <a:prstGeom prst="wedgeRectCallout">
            <a:avLst>
              <a:gd name="adj1" fmla="val 34332"/>
              <a:gd name="adj2" fmla="val -7218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200">
                <a:solidFill>
                  <a:schemeClr val="tx1">
                    <a:lumMod val="75000"/>
                  </a:schemeClr>
                </a:solidFill>
              </a:rPr>
              <a:t>■フロントエンド</a:t>
            </a:r>
            <a:endParaRPr lang="en-US" altLang="ja-JP" sz="1200">
              <a:solidFill>
                <a:schemeClr val="tx1">
                  <a:lumMod val="75000"/>
                </a:schemeClr>
              </a:solidFill>
            </a:endParaRPr>
          </a:p>
          <a:p>
            <a:pPr marL="228600" indent="-228600">
              <a:buFont typeface="Arial" panose="020B0604020202020204" pitchFamily="34" charset="0"/>
              <a:buChar char="•"/>
            </a:pPr>
            <a:r>
              <a:rPr lang="ja-JP" altLang="en-US" sz="1200">
                <a:solidFill>
                  <a:schemeClr val="tx1">
                    <a:lumMod val="75000"/>
                  </a:schemeClr>
                </a:solidFill>
              </a:rPr>
              <a:t>ユーザーが直接操作するアプリケーションの表層部分</a:t>
            </a:r>
            <a:endParaRPr lang="en-US" altLang="ja-JP" sz="1200">
              <a:solidFill>
                <a:schemeClr val="tx1">
                  <a:lumMod val="75000"/>
                </a:schemeClr>
              </a:solidFill>
            </a:endParaRPr>
          </a:p>
          <a:p>
            <a:pPr marL="228600" indent="-228600">
              <a:buFont typeface="Arial" panose="020B0604020202020204" pitchFamily="34" charset="0"/>
              <a:buChar char="•"/>
            </a:pPr>
            <a:r>
              <a:rPr lang="ja-JP" altLang="en-US" sz="1200">
                <a:solidFill>
                  <a:schemeClr val="tx1">
                    <a:lumMod val="75000"/>
                  </a:schemeClr>
                </a:solidFill>
              </a:rPr>
              <a:t>デザイン、レイアウト、ボタンの配置や押下時の反応等を設計・実装する</a:t>
            </a:r>
            <a:endParaRPr lang="en-US" altLang="ja-JP" sz="1200">
              <a:solidFill>
                <a:schemeClr val="tx1">
                  <a:lumMod val="75000"/>
                </a:schemeClr>
              </a:solidFill>
            </a:endParaRPr>
          </a:p>
          <a:p>
            <a:pPr marL="228600" indent="-228600">
              <a:buFont typeface="Arial" panose="020B0604020202020204" pitchFamily="34" charset="0"/>
              <a:buChar char="•"/>
            </a:pPr>
            <a:r>
              <a:rPr lang="en-US" altLang="ja-JP" sz="1200">
                <a:solidFill>
                  <a:schemeClr val="tx1">
                    <a:lumMod val="75000"/>
                  </a:schemeClr>
                </a:solidFill>
              </a:rPr>
              <a:t>HTML+CSS+Javascript</a:t>
            </a:r>
            <a:r>
              <a:rPr lang="ja-JP" altLang="en-US" sz="1200">
                <a:solidFill>
                  <a:schemeClr val="tx1">
                    <a:lumMod val="75000"/>
                  </a:schemeClr>
                </a:solidFill>
              </a:rPr>
              <a:t>等の言語を使っての開発が主流</a:t>
            </a:r>
            <a:endParaRPr lang="en-US" altLang="ja-JP" sz="1200">
              <a:solidFill>
                <a:schemeClr val="tx1">
                  <a:lumMod val="75000"/>
                </a:schemeClr>
              </a:solidFill>
            </a:endParaRPr>
          </a:p>
          <a:p>
            <a:pPr marL="228600" indent="-228600">
              <a:buFont typeface="Arial" panose="020B0604020202020204" pitchFamily="34" charset="0"/>
              <a:buChar char="•"/>
            </a:pPr>
            <a:r>
              <a:rPr lang="en-US" altLang="ja-JP" sz="1200">
                <a:solidFill>
                  <a:schemeClr val="tx1">
                    <a:lumMod val="75000"/>
                  </a:schemeClr>
                </a:solidFill>
              </a:rPr>
              <a:t>React</a:t>
            </a:r>
            <a:r>
              <a:rPr lang="ja-JP" altLang="en-US" sz="1200">
                <a:solidFill>
                  <a:schemeClr val="tx1">
                    <a:lumMod val="75000"/>
                  </a:schemeClr>
                </a:solidFill>
              </a:rPr>
              <a:t>や</a:t>
            </a:r>
            <a:r>
              <a:rPr lang="en-US" altLang="ja-JP" sz="1200">
                <a:solidFill>
                  <a:schemeClr val="tx1">
                    <a:lumMod val="75000"/>
                  </a:schemeClr>
                </a:solidFill>
              </a:rPr>
              <a:t>Vue</a:t>
            </a:r>
            <a:r>
              <a:rPr lang="ja-JP" altLang="en-US" sz="1200">
                <a:solidFill>
                  <a:schemeClr val="tx1">
                    <a:lumMod val="75000"/>
                  </a:schemeClr>
                </a:solidFill>
              </a:rPr>
              <a:t>等のフレームワークもよく用いられる</a:t>
            </a:r>
            <a:endParaRPr lang="en-US" altLang="ja-JP" sz="1200">
              <a:solidFill>
                <a:schemeClr val="tx1">
                  <a:lumMod val="75000"/>
                </a:schemeClr>
              </a:solidFill>
            </a:endParaRPr>
          </a:p>
          <a:p>
            <a:pPr marL="228600" indent="-228600">
              <a:buFont typeface="Arial" panose="020B0604020202020204" pitchFamily="34" charset="0"/>
              <a:buChar char="•"/>
            </a:pPr>
            <a:endParaRPr lang="en-US" altLang="ja-JP" sz="1200">
              <a:solidFill>
                <a:schemeClr val="tx1">
                  <a:lumMod val="75000"/>
                </a:schemeClr>
              </a:solidFill>
            </a:endParaRPr>
          </a:p>
          <a:p>
            <a:endParaRPr lang="ja-JP" altLang="en-US" sz="1200">
              <a:solidFill>
                <a:schemeClr val="tx1">
                  <a:lumMod val="75000"/>
                </a:schemeClr>
              </a:solidFill>
            </a:endParaRPr>
          </a:p>
        </p:txBody>
      </p:sp>
      <p:pic>
        <p:nvPicPr>
          <p:cNvPr id="1030" name="Picture 6" descr="Java, 独自の, wordmark, ロゴ アイコン に Devicon">
            <a:extLst>
              <a:ext uri="{FF2B5EF4-FFF2-40B4-BE49-F238E27FC236}">
                <a16:creationId xmlns:a16="http://schemas.microsoft.com/office/drawing/2014/main" id="{487CE0D0-C5C4-A2B5-FEA3-8840EAB606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44898" y="3485502"/>
            <a:ext cx="703729" cy="70372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uby, lang, 垂直, ロゴ アイコン に Vector Logo">
            <a:extLst>
              <a:ext uri="{FF2B5EF4-FFF2-40B4-BE49-F238E27FC236}">
                <a16:creationId xmlns:a16="http://schemas.microsoft.com/office/drawing/2014/main" id="{8D071874-1EAE-540D-C9DD-04490F49DA0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65733" y="3236143"/>
            <a:ext cx="413520" cy="570940"/>
          </a:xfrm>
          <a:prstGeom prst="rect">
            <a:avLst/>
          </a:prstGeom>
          <a:noFill/>
          <a:extLst>
            <a:ext uri="{909E8E84-426E-40DD-AFC4-6F175D3DCCD1}">
              <a14:hiddenFill xmlns:a14="http://schemas.microsoft.com/office/drawing/2010/main">
                <a:solidFill>
                  <a:srgbClr val="FFFFFF"/>
                </a:solidFill>
              </a14:hiddenFill>
            </a:ext>
          </a:extLst>
        </p:spPr>
      </p:pic>
      <p:sp>
        <p:nvSpPr>
          <p:cNvPr id="50" name="吹き出し: 四角形 49">
            <a:extLst>
              <a:ext uri="{FF2B5EF4-FFF2-40B4-BE49-F238E27FC236}">
                <a16:creationId xmlns:a16="http://schemas.microsoft.com/office/drawing/2014/main" id="{DC9BA908-BED7-31C8-0B00-30A0C85C02CF}"/>
              </a:ext>
            </a:extLst>
          </p:cNvPr>
          <p:cNvSpPr/>
          <p:nvPr/>
        </p:nvSpPr>
        <p:spPr>
          <a:xfrm>
            <a:off x="7026087" y="4706471"/>
            <a:ext cx="4143937" cy="1550888"/>
          </a:xfrm>
          <a:prstGeom prst="wedgeRectCallout">
            <a:avLst>
              <a:gd name="adj1" fmla="val 1449"/>
              <a:gd name="adj2" fmla="val -7276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200">
                <a:solidFill>
                  <a:schemeClr val="tx1">
                    <a:lumMod val="75000"/>
                  </a:schemeClr>
                </a:solidFill>
              </a:rPr>
              <a:t>■バックエンド</a:t>
            </a:r>
            <a:endParaRPr lang="en-US" altLang="ja-JP" sz="1200">
              <a:solidFill>
                <a:schemeClr val="tx1">
                  <a:lumMod val="75000"/>
                </a:schemeClr>
              </a:solidFill>
            </a:endParaRPr>
          </a:p>
          <a:p>
            <a:pPr marL="228600" indent="-228600">
              <a:buFont typeface="Arial" panose="020B0604020202020204" pitchFamily="34" charset="0"/>
              <a:buChar char="•"/>
            </a:pPr>
            <a:r>
              <a:rPr lang="ja-JP" altLang="en-US" sz="1200">
                <a:solidFill>
                  <a:schemeClr val="tx1">
                    <a:lumMod val="75000"/>
                  </a:schemeClr>
                </a:solidFill>
              </a:rPr>
              <a:t>ユーザーが意識することのないビジネスロジック部分</a:t>
            </a:r>
            <a:endParaRPr lang="en-US" altLang="ja-JP" sz="1200">
              <a:solidFill>
                <a:schemeClr val="tx1">
                  <a:lumMod val="75000"/>
                </a:schemeClr>
              </a:solidFill>
            </a:endParaRPr>
          </a:p>
          <a:p>
            <a:pPr marL="228600" indent="-228600">
              <a:buFont typeface="Arial" panose="020B0604020202020204" pitchFamily="34" charset="0"/>
              <a:buChar char="•"/>
            </a:pPr>
            <a:r>
              <a:rPr lang="ja-JP" altLang="en-US" sz="1200">
                <a:solidFill>
                  <a:schemeClr val="tx1">
                    <a:lumMod val="75000"/>
                  </a:schemeClr>
                </a:solidFill>
              </a:rPr>
              <a:t>あらゆるデータの管理や処理を行う</a:t>
            </a:r>
            <a:endParaRPr lang="en-US" altLang="ja-JP" sz="1200">
              <a:solidFill>
                <a:schemeClr val="tx1">
                  <a:lumMod val="75000"/>
                </a:schemeClr>
              </a:solidFill>
            </a:endParaRPr>
          </a:p>
          <a:p>
            <a:pPr marL="228600" indent="-228600">
              <a:buFont typeface="Arial" panose="020B0604020202020204" pitchFamily="34" charset="0"/>
              <a:buChar char="•"/>
            </a:pPr>
            <a:r>
              <a:rPr lang="ja-JP" altLang="en-US" sz="1200">
                <a:solidFill>
                  <a:schemeClr val="tx1">
                    <a:lumMod val="75000"/>
                  </a:schemeClr>
                </a:solidFill>
              </a:rPr>
              <a:t>フロントエンドからのリクエストを処理し、結果をフロントエンドに返す役割を担っている</a:t>
            </a:r>
            <a:endParaRPr lang="en-US" altLang="ja-JP" sz="1200">
              <a:solidFill>
                <a:schemeClr val="tx1">
                  <a:lumMod val="75000"/>
                </a:schemeClr>
              </a:solidFill>
            </a:endParaRPr>
          </a:p>
          <a:p>
            <a:pPr marL="228600" indent="-228600">
              <a:buFont typeface="Arial" panose="020B0604020202020204" pitchFamily="34" charset="0"/>
              <a:buChar char="•"/>
            </a:pPr>
            <a:r>
              <a:rPr lang="en-US" altLang="ja-JP" sz="1200">
                <a:solidFill>
                  <a:schemeClr val="tx1">
                    <a:lumMod val="75000"/>
                  </a:schemeClr>
                </a:solidFill>
              </a:rPr>
              <a:t>Java</a:t>
            </a:r>
            <a:r>
              <a:rPr lang="ja-JP" altLang="en-US" sz="1200">
                <a:solidFill>
                  <a:schemeClr val="tx1">
                    <a:lumMod val="75000"/>
                  </a:schemeClr>
                </a:solidFill>
              </a:rPr>
              <a:t>、</a:t>
            </a:r>
            <a:r>
              <a:rPr lang="en-US" altLang="ja-JP" sz="1200">
                <a:solidFill>
                  <a:schemeClr val="tx1">
                    <a:lumMod val="75000"/>
                  </a:schemeClr>
                </a:solidFill>
              </a:rPr>
              <a:t>Ruby</a:t>
            </a:r>
            <a:r>
              <a:rPr lang="ja-JP" altLang="en-US" sz="1200">
                <a:solidFill>
                  <a:schemeClr val="tx1">
                    <a:lumMod val="75000"/>
                  </a:schemeClr>
                </a:solidFill>
              </a:rPr>
              <a:t>、</a:t>
            </a:r>
            <a:r>
              <a:rPr lang="en-US" altLang="ja-JP" sz="1200">
                <a:solidFill>
                  <a:schemeClr val="tx1">
                    <a:lumMod val="75000"/>
                  </a:schemeClr>
                </a:solidFill>
              </a:rPr>
              <a:t>C++</a:t>
            </a:r>
            <a:r>
              <a:rPr lang="ja-JP" altLang="en-US" sz="1200">
                <a:solidFill>
                  <a:schemeClr val="tx1">
                    <a:lumMod val="75000"/>
                  </a:schemeClr>
                </a:solidFill>
              </a:rPr>
              <a:t>、</a:t>
            </a:r>
            <a:r>
              <a:rPr lang="en-US" altLang="ja-JP" sz="1200">
                <a:solidFill>
                  <a:schemeClr val="tx1">
                    <a:lumMod val="75000"/>
                  </a:schemeClr>
                </a:solidFill>
              </a:rPr>
              <a:t>Python</a:t>
            </a:r>
            <a:r>
              <a:rPr lang="ja-JP" altLang="en-US" sz="1200">
                <a:solidFill>
                  <a:schemeClr val="tx1">
                    <a:lumMod val="75000"/>
                  </a:schemeClr>
                </a:solidFill>
              </a:rPr>
              <a:t>等あらゆる言語で開発が可能であり、アプリケーションに求められる要件や特性をもとに適切な言語を選定する</a:t>
            </a:r>
          </a:p>
        </p:txBody>
      </p:sp>
    </p:spTree>
    <p:extLst>
      <p:ext uri="{BB962C8B-B14F-4D97-AF65-F5344CB8AC3E}">
        <p14:creationId xmlns:p14="http://schemas.microsoft.com/office/powerpoint/2010/main" val="2286714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直線コネクタ 52">
            <a:extLst>
              <a:ext uri="{FF2B5EF4-FFF2-40B4-BE49-F238E27FC236}">
                <a16:creationId xmlns:a16="http://schemas.microsoft.com/office/drawing/2014/main" id="{C50AF44C-2B59-63BA-F728-E2302E58855A}"/>
              </a:ext>
            </a:extLst>
          </p:cNvPr>
          <p:cNvCxnSpPr>
            <a:cxnSpLocks/>
          </p:cNvCxnSpPr>
          <p:nvPr/>
        </p:nvCxnSpPr>
        <p:spPr>
          <a:xfrm>
            <a:off x="7287792" y="1449388"/>
            <a:ext cx="0" cy="5044750"/>
          </a:xfrm>
          <a:prstGeom prst="line">
            <a:avLst/>
          </a:prstGeom>
          <a:ln w="381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9631232E-573B-81BF-2609-E3B70A92F4FA}"/>
              </a:ext>
            </a:extLst>
          </p:cNvPr>
          <p:cNvCxnSpPr>
            <a:cxnSpLocks/>
          </p:cNvCxnSpPr>
          <p:nvPr/>
        </p:nvCxnSpPr>
        <p:spPr>
          <a:xfrm>
            <a:off x="3666051" y="2140866"/>
            <a:ext cx="0" cy="4353272"/>
          </a:xfrm>
          <a:prstGeom prst="line">
            <a:avLst/>
          </a:prstGeom>
          <a:ln w="381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A1CF63DA-6288-45F4-D1E8-7BAB2F87FF5A}"/>
              </a:ext>
            </a:extLst>
          </p:cNvPr>
          <p:cNvSpPr>
            <a:spLocks noGrp="1"/>
          </p:cNvSpPr>
          <p:nvPr>
            <p:ph type="title"/>
          </p:nvPr>
        </p:nvSpPr>
        <p:spPr/>
        <p:txBody>
          <a:bodyPr/>
          <a:lstStyle/>
          <a:p>
            <a:r>
              <a:rPr kumimoji="1" lang="en-US" altLang="ja-JP"/>
              <a:t>Web</a:t>
            </a:r>
            <a:r>
              <a:rPr kumimoji="1" lang="ja-JP" altLang="en-US"/>
              <a:t>アプリ</a:t>
            </a:r>
            <a:r>
              <a:rPr lang="ja-JP" altLang="en-US"/>
              <a:t>のアーキテクチャ：</a:t>
            </a:r>
            <a:r>
              <a:rPr lang="en-US" altLang="ja-JP"/>
              <a:t>Amazon</a:t>
            </a:r>
            <a:r>
              <a:rPr lang="ja-JP" altLang="en-US"/>
              <a:t>の例</a:t>
            </a:r>
            <a:endParaRPr kumimoji="1" lang="ja-JP" altLang="en-US"/>
          </a:p>
        </p:txBody>
      </p:sp>
      <p:sp>
        <p:nvSpPr>
          <p:cNvPr id="3" name="スライド番号プレースホルダー 2">
            <a:extLst>
              <a:ext uri="{FF2B5EF4-FFF2-40B4-BE49-F238E27FC236}">
                <a16:creationId xmlns:a16="http://schemas.microsoft.com/office/drawing/2014/main" id="{B27AC58C-3972-706A-44CC-DD0E53DF8E03}"/>
              </a:ext>
            </a:extLst>
          </p:cNvPr>
          <p:cNvSpPr>
            <a:spLocks noGrp="1"/>
          </p:cNvSpPr>
          <p:nvPr>
            <p:ph type="sldNum" sz="quarter" idx="12"/>
          </p:nvPr>
        </p:nvSpPr>
        <p:spPr/>
        <p:txBody>
          <a:bodyPr/>
          <a:lstStyle/>
          <a:p>
            <a:fld id="{2D47C981-C9AC-4FB6-BDCE-186A5C2BF050}" type="slidenum">
              <a:rPr kumimoji="1" lang="ja-JP" altLang="en-US" smtClean="0"/>
              <a:t>9</a:t>
            </a:fld>
            <a:endParaRPr kumimoji="1" lang="ja-JP" altLang="en-US"/>
          </a:p>
        </p:txBody>
      </p:sp>
      <p:sp>
        <p:nvSpPr>
          <p:cNvPr id="4" name="テキスト プレースホルダー 3">
            <a:extLst>
              <a:ext uri="{FF2B5EF4-FFF2-40B4-BE49-F238E27FC236}">
                <a16:creationId xmlns:a16="http://schemas.microsoft.com/office/drawing/2014/main" id="{0F02D118-6777-D0D9-6261-2978C1E78EF2}"/>
              </a:ext>
            </a:extLst>
          </p:cNvPr>
          <p:cNvSpPr>
            <a:spLocks noGrp="1"/>
          </p:cNvSpPr>
          <p:nvPr>
            <p:ph type="body" sz="quarter" idx="13"/>
          </p:nvPr>
        </p:nvSpPr>
        <p:spPr/>
        <p:txBody>
          <a:bodyPr>
            <a:normAutofit lnSpcReduction="10000"/>
          </a:bodyPr>
          <a:lstStyle/>
          <a:p>
            <a:r>
              <a:rPr kumimoji="1" lang="en-US" altLang="ja-JP"/>
              <a:t>Amazon</a:t>
            </a:r>
            <a:r>
              <a:rPr kumimoji="1" lang="ja-JP" altLang="en-US"/>
              <a:t>を例にとれば、商品検索や購入をするブラウザ上の画面がフロントエンド、商品検索のリクエストを処理して結果を返すような裏方機能全般がバックエンドとなる</a:t>
            </a:r>
          </a:p>
        </p:txBody>
      </p:sp>
      <p:sp>
        <p:nvSpPr>
          <p:cNvPr id="5" name="テキスト プレースホルダー 4">
            <a:extLst>
              <a:ext uri="{FF2B5EF4-FFF2-40B4-BE49-F238E27FC236}">
                <a16:creationId xmlns:a16="http://schemas.microsoft.com/office/drawing/2014/main" id="{0E640906-80A6-5C7C-F744-B331519EB579}"/>
              </a:ext>
            </a:extLst>
          </p:cNvPr>
          <p:cNvSpPr>
            <a:spLocks noGrp="1"/>
          </p:cNvSpPr>
          <p:nvPr>
            <p:ph type="body" sz="quarter" idx="14"/>
          </p:nvPr>
        </p:nvSpPr>
        <p:spPr/>
        <p:txBody>
          <a:bodyPr/>
          <a:lstStyle/>
          <a:p>
            <a:r>
              <a:rPr kumimoji="1" lang="en-US" altLang="ja-JP"/>
              <a:t>Web</a:t>
            </a:r>
            <a:r>
              <a:rPr kumimoji="1" lang="ja-JP" altLang="en-US"/>
              <a:t>アプリの全体概要</a:t>
            </a:r>
          </a:p>
        </p:txBody>
      </p:sp>
      <p:sp>
        <p:nvSpPr>
          <p:cNvPr id="6" name="正方形/長方形 5">
            <a:extLst>
              <a:ext uri="{FF2B5EF4-FFF2-40B4-BE49-F238E27FC236}">
                <a16:creationId xmlns:a16="http://schemas.microsoft.com/office/drawing/2014/main" id="{F4C46EFB-14BC-1EF2-E319-F8D62D6CA6A4}"/>
              </a:ext>
            </a:extLst>
          </p:cNvPr>
          <p:cNvSpPr/>
          <p:nvPr/>
        </p:nvSpPr>
        <p:spPr>
          <a:xfrm>
            <a:off x="421342" y="1449388"/>
            <a:ext cx="6768352" cy="289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Frontend</a:t>
            </a:r>
            <a:endParaRPr kumimoji="1" lang="ja-JP" altLang="en-US"/>
          </a:p>
        </p:txBody>
      </p:sp>
      <p:sp>
        <p:nvSpPr>
          <p:cNvPr id="7" name="正方形/長方形 6">
            <a:extLst>
              <a:ext uri="{FF2B5EF4-FFF2-40B4-BE49-F238E27FC236}">
                <a16:creationId xmlns:a16="http://schemas.microsoft.com/office/drawing/2014/main" id="{F746E668-7903-0418-3074-5F4BD3ED54B5}"/>
              </a:ext>
            </a:extLst>
          </p:cNvPr>
          <p:cNvSpPr/>
          <p:nvPr/>
        </p:nvSpPr>
        <p:spPr>
          <a:xfrm>
            <a:off x="7395882" y="1449388"/>
            <a:ext cx="4461155" cy="289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Backend</a:t>
            </a:r>
            <a:endParaRPr kumimoji="1" lang="ja-JP" altLang="en-US"/>
          </a:p>
        </p:txBody>
      </p:sp>
      <p:sp>
        <p:nvSpPr>
          <p:cNvPr id="8" name="正方形/長方形 7">
            <a:extLst>
              <a:ext uri="{FF2B5EF4-FFF2-40B4-BE49-F238E27FC236}">
                <a16:creationId xmlns:a16="http://schemas.microsoft.com/office/drawing/2014/main" id="{AE855828-8F92-3E38-50E9-EC69596102FB}"/>
              </a:ext>
            </a:extLst>
          </p:cNvPr>
          <p:cNvSpPr/>
          <p:nvPr/>
        </p:nvSpPr>
        <p:spPr>
          <a:xfrm>
            <a:off x="421341" y="1749575"/>
            <a:ext cx="6768352" cy="28976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1200">
                <a:solidFill>
                  <a:schemeClr val="tx1">
                    <a:lumMod val="75000"/>
                  </a:schemeClr>
                </a:solidFill>
              </a:rPr>
              <a:t>ユーザーが直接操作する表層部分。</a:t>
            </a:r>
            <a:r>
              <a:rPr lang="en-US" altLang="ja-JP" sz="1200">
                <a:solidFill>
                  <a:schemeClr val="tx1">
                    <a:lumMod val="75000"/>
                  </a:schemeClr>
                </a:solidFill>
              </a:rPr>
              <a:t>UI/UX</a:t>
            </a:r>
            <a:endParaRPr kumimoji="1" lang="ja-JP" altLang="en-US" sz="1200">
              <a:solidFill>
                <a:schemeClr val="tx1">
                  <a:lumMod val="75000"/>
                </a:schemeClr>
              </a:solidFill>
            </a:endParaRPr>
          </a:p>
        </p:txBody>
      </p:sp>
      <p:sp>
        <p:nvSpPr>
          <p:cNvPr id="9" name="正方形/長方形 8">
            <a:extLst>
              <a:ext uri="{FF2B5EF4-FFF2-40B4-BE49-F238E27FC236}">
                <a16:creationId xmlns:a16="http://schemas.microsoft.com/office/drawing/2014/main" id="{DEEE1575-58A9-A97A-6F3C-AA5FC17F6EC3}"/>
              </a:ext>
            </a:extLst>
          </p:cNvPr>
          <p:cNvSpPr/>
          <p:nvPr/>
        </p:nvSpPr>
        <p:spPr>
          <a:xfrm>
            <a:off x="7395882" y="1749575"/>
            <a:ext cx="4461156" cy="28976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200">
                <a:solidFill>
                  <a:schemeClr val="tx1">
                    <a:lumMod val="75000"/>
                  </a:schemeClr>
                </a:solidFill>
              </a:rPr>
              <a:t>ユーザーが意識しない部分。ビジネスロジック</a:t>
            </a:r>
          </a:p>
        </p:txBody>
      </p:sp>
      <p:sp>
        <p:nvSpPr>
          <p:cNvPr id="10" name="正方形/長方形 9">
            <a:extLst>
              <a:ext uri="{FF2B5EF4-FFF2-40B4-BE49-F238E27FC236}">
                <a16:creationId xmlns:a16="http://schemas.microsoft.com/office/drawing/2014/main" id="{EB3C5356-C210-AF7A-C3C9-13EAB494497C}"/>
              </a:ext>
            </a:extLst>
          </p:cNvPr>
          <p:cNvSpPr/>
          <p:nvPr/>
        </p:nvSpPr>
        <p:spPr>
          <a:xfrm>
            <a:off x="421341" y="2140866"/>
            <a:ext cx="3181442" cy="289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クライアントサイド</a:t>
            </a:r>
          </a:p>
        </p:txBody>
      </p:sp>
      <p:sp>
        <p:nvSpPr>
          <p:cNvPr id="11" name="正方形/長方形 10">
            <a:extLst>
              <a:ext uri="{FF2B5EF4-FFF2-40B4-BE49-F238E27FC236}">
                <a16:creationId xmlns:a16="http://schemas.microsoft.com/office/drawing/2014/main" id="{1153D657-FF18-6A39-E519-766D4CFD365A}"/>
              </a:ext>
            </a:extLst>
          </p:cNvPr>
          <p:cNvSpPr/>
          <p:nvPr/>
        </p:nvSpPr>
        <p:spPr>
          <a:xfrm>
            <a:off x="3729319" y="2140866"/>
            <a:ext cx="8127718" cy="289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サーバー</a:t>
            </a:r>
            <a:r>
              <a:rPr kumimoji="1" lang="ja-JP" altLang="en-US"/>
              <a:t>サイド</a:t>
            </a:r>
          </a:p>
        </p:txBody>
      </p:sp>
      <p:sp>
        <p:nvSpPr>
          <p:cNvPr id="24" name="吹き出し: 四角形 23">
            <a:extLst>
              <a:ext uri="{FF2B5EF4-FFF2-40B4-BE49-F238E27FC236}">
                <a16:creationId xmlns:a16="http://schemas.microsoft.com/office/drawing/2014/main" id="{E6850D59-C6DD-8ADA-8ACE-1DF0B18B9F8A}"/>
              </a:ext>
            </a:extLst>
          </p:cNvPr>
          <p:cNvSpPr/>
          <p:nvPr/>
        </p:nvSpPr>
        <p:spPr>
          <a:xfrm>
            <a:off x="1799663" y="2809959"/>
            <a:ext cx="1149725" cy="790576"/>
          </a:xfrm>
          <a:prstGeom prst="wedgeRectCallout">
            <a:avLst>
              <a:gd name="adj1" fmla="val -71179"/>
              <a:gd name="adj2" fmla="val -6250"/>
            </a:avLst>
          </a:prstGeom>
          <a:solidFill>
            <a:schemeClr val="bg1"/>
          </a:solidFill>
          <a:ln>
            <a:solidFill>
              <a:schemeClr val="bg2">
                <a:lumMod val="1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a:extLst>
              <a:ext uri="{FF2B5EF4-FFF2-40B4-BE49-F238E27FC236}">
                <a16:creationId xmlns:a16="http://schemas.microsoft.com/office/drawing/2014/main" id="{CEE58C35-4672-3BD5-1E51-313531D63740}"/>
              </a:ext>
            </a:extLst>
          </p:cNvPr>
          <p:cNvGrpSpPr/>
          <p:nvPr/>
        </p:nvGrpSpPr>
        <p:grpSpPr>
          <a:xfrm>
            <a:off x="628457" y="2962439"/>
            <a:ext cx="852817" cy="469126"/>
            <a:chOff x="1900517" y="4596021"/>
            <a:chExt cx="852817" cy="469126"/>
          </a:xfrm>
        </p:grpSpPr>
        <p:pic>
          <p:nvPicPr>
            <p:cNvPr id="13" name="グラフィックス 12" descr="スマート フォン 枠線">
              <a:extLst>
                <a:ext uri="{FF2B5EF4-FFF2-40B4-BE49-F238E27FC236}">
                  <a16:creationId xmlns:a16="http://schemas.microsoft.com/office/drawing/2014/main" id="{16C2A247-A38E-603C-A7A7-536A0555F5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00517" y="4596022"/>
              <a:ext cx="469125" cy="469125"/>
            </a:xfrm>
            <a:prstGeom prst="rect">
              <a:avLst/>
            </a:prstGeom>
          </p:spPr>
        </p:pic>
        <p:pic>
          <p:nvPicPr>
            <p:cNvPr id="14" name="グラフィックス 13" descr="ノート PC 枠線">
              <a:extLst>
                <a:ext uri="{FF2B5EF4-FFF2-40B4-BE49-F238E27FC236}">
                  <a16:creationId xmlns:a16="http://schemas.microsoft.com/office/drawing/2014/main" id="{22C2DC4C-5317-2014-1520-87A86291426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84209" y="4596021"/>
              <a:ext cx="469125" cy="469125"/>
            </a:xfrm>
            <a:prstGeom prst="rect">
              <a:avLst/>
            </a:prstGeom>
          </p:spPr>
        </p:pic>
      </p:grpSp>
      <p:sp>
        <p:nvSpPr>
          <p:cNvPr id="15" name="テキスト ボックス 14">
            <a:extLst>
              <a:ext uri="{FF2B5EF4-FFF2-40B4-BE49-F238E27FC236}">
                <a16:creationId xmlns:a16="http://schemas.microsoft.com/office/drawing/2014/main" id="{4B616A32-9DB1-8ACF-567D-450563C9702A}"/>
              </a:ext>
            </a:extLst>
          </p:cNvPr>
          <p:cNvSpPr txBox="1"/>
          <p:nvPr/>
        </p:nvSpPr>
        <p:spPr>
          <a:xfrm>
            <a:off x="514257" y="3423167"/>
            <a:ext cx="995785" cy="276999"/>
          </a:xfrm>
          <a:prstGeom prst="rect">
            <a:avLst/>
          </a:prstGeom>
          <a:noFill/>
        </p:spPr>
        <p:txBody>
          <a:bodyPr wrap="none" rtlCol="0">
            <a:spAutoFit/>
          </a:bodyPr>
          <a:lstStyle/>
          <a:p>
            <a:pPr algn="ctr"/>
            <a:r>
              <a:rPr kumimoji="1" lang="ja-JP" altLang="en-US" sz="1200"/>
              <a:t>ユーザー端末</a:t>
            </a:r>
          </a:p>
        </p:txBody>
      </p:sp>
      <p:grpSp>
        <p:nvGrpSpPr>
          <p:cNvPr id="23" name="グループ化 22">
            <a:extLst>
              <a:ext uri="{FF2B5EF4-FFF2-40B4-BE49-F238E27FC236}">
                <a16:creationId xmlns:a16="http://schemas.microsoft.com/office/drawing/2014/main" id="{9CCAC8A2-DCD1-36C7-3A4E-98D062B0AF46}"/>
              </a:ext>
            </a:extLst>
          </p:cNvPr>
          <p:cNvGrpSpPr/>
          <p:nvPr/>
        </p:nvGrpSpPr>
        <p:grpSpPr>
          <a:xfrm>
            <a:off x="1990164" y="2901726"/>
            <a:ext cx="762000" cy="590550"/>
            <a:chOff x="3667024" y="4491037"/>
            <a:chExt cx="762000" cy="590550"/>
          </a:xfrm>
        </p:grpSpPr>
        <p:grpSp>
          <p:nvGrpSpPr>
            <p:cNvPr id="16" name="グラフィックス 26" descr="ブラウザー ウィンドウ 枠線">
              <a:extLst>
                <a:ext uri="{FF2B5EF4-FFF2-40B4-BE49-F238E27FC236}">
                  <a16:creationId xmlns:a16="http://schemas.microsoft.com/office/drawing/2014/main" id="{D2F1833B-53C6-F048-93D6-6619ABE5CB16}"/>
                </a:ext>
              </a:extLst>
            </p:cNvPr>
            <p:cNvGrpSpPr/>
            <p:nvPr/>
          </p:nvGrpSpPr>
          <p:grpSpPr>
            <a:xfrm>
              <a:off x="3667024" y="4491037"/>
              <a:ext cx="762000" cy="590550"/>
              <a:chOff x="3552824" y="4491037"/>
              <a:chExt cx="762000" cy="590550"/>
            </a:xfrm>
            <a:solidFill>
              <a:srgbClr val="000000"/>
            </a:solidFill>
          </p:grpSpPr>
          <p:sp>
            <p:nvSpPr>
              <p:cNvPr id="17" name="フリーフォーム: 図形 16">
                <a:extLst>
                  <a:ext uri="{FF2B5EF4-FFF2-40B4-BE49-F238E27FC236}">
                    <a16:creationId xmlns:a16="http://schemas.microsoft.com/office/drawing/2014/main" id="{5CA7011C-B199-8166-4E58-70BC50C784FE}"/>
                  </a:ext>
                </a:extLst>
              </p:cNvPr>
              <p:cNvSpPr/>
              <p:nvPr/>
            </p:nvSpPr>
            <p:spPr>
              <a:xfrm>
                <a:off x="3552824" y="4491037"/>
                <a:ext cx="762000" cy="590550"/>
              </a:xfrm>
              <a:custGeom>
                <a:avLst/>
                <a:gdLst>
                  <a:gd name="connsiteX0" fmla="*/ 0 w 762000"/>
                  <a:gd name="connsiteY0" fmla="*/ 0 h 590550"/>
                  <a:gd name="connsiteX1" fmla="*/ 0 w 762000"/>
                  <a:gd name="connsiteY1" fmla="*/ 590550 h 590550"/>
                  <a:gd name="connsiteX2" fmla="*/ 762000 w 762000"/>
                  <a:gd name="connsiteY2" fmla="*/ 590550 h 590550"/>
                  <a:gd name="connsiteX3" fmla="*/ 762000 w 762000"/>
                  <a:gd name="connsiteY3" fmla="*/ 0 h 590550"/>
                  <a:gd name="connsiteX4" fmla="*/ 742950 w 762000"/>
                  <a:gd name="connsiteY4" fmla="*/ 19050 h 590550"/>
                  <a:gd name="connsiteX5" fmla="*/ 742950 w 762000"/>
                  <a:gd name="connsiteY5" fmla="*/ 142875 h 590550"/>
                  <a:gd name="connsiteX6" fmla="*/ 19050 w 762000"/>
                  <a:gd name="connsiteY6" fmla="*/ 142875 h 590550"/>
                  <a:gd name="connsiteX7" fmla="*/ 19050 w 762000"/>
                  <a:gd name="connsiteY7" fmla="*/ 19050 h 590550"/>
                  <a:gd name="connsiteX8" fmla="*/ 19050 w 762000"/>
                  <a:gd name="connsiteY8" fmla="*/ 571500 h 590550"/>
                  <a:gd name="connsiteX9" fmla="*/ 19050 w 762000"/>
                  <a:gd name="connsiteY9" fmla="*/ 161925 h 590550"/>
                  <a:gd name="connsiteX10" fmla="*/ 742950 w 762000"/>
                  <a:gd name="connsiteY10" fmla="*/ 161925 h 590550"/>
                  <a:gd name="connsiteX11" fmla="*/ 742950 w 762000"/>
                  <a:gd name="connsiteY11" fmla="*/ 571500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0" h="590550">
                    <a:moveTo>
                      <a:pt x="0" y="0"/>
                    </a:moveTo>
                    <a:lnTo>
                      <a:pt x="0" y="590550"/>
                    </a:lnTo>
                    <a:lnTo>
                      <a:pt x="762000" y="590550"/>
                    </a:lnTo>
                    <a:lnTo>
                      <a:pt x="762000" y="0"/>
                    </a:lnTo>
                    <a:close/>
                    <a:moveTo>
                      <a:pt x="742950" y="19050"/>
                    </a:moveTo>
                    <a:lnTo>
                      <a:pt x="742950" y="142875"/>
                    </a:lnTo>
                    <a:lnTo>
                      <a:pt x="19050" y="142875"/>
                    </a:lnTo>
                    <a:lnTo>
                      <a:pt x="19050" y="19050"/>
                    </a:lnTo>
                    <a:close/>
                    <a:moveTo>
                      <a:pt x="19050" y="571500"/>
                    </a:moveTo>
                    <a:lnTo>
                      <a:pt x="19050" y="161925"/>
                    </a:lnTo>
                    <a:lnTo>
                      <a:pt x="742950" y="161925"/>
                    </a:lnTo>
                    <a:lnTo>
                      <a:pt x="742950" y="571500"/>
                    </a:lnTo>
                    <a:close/>
                  </a:path>
                </a:pathLst>
              </a:custGeom>
              <a:solidFill>
                <a:srgbClr val="000000"/>
              </a:solidFill>
              <a:ln w="9525" cap="flat">
                <a:noFill/>
                <a:prstDash val="solid"/>
                <a:miter/>
              </a:ln>
            </p:spPr>
            <p:txBody>
              <a:bodyPr rtlCol="0" anchor="ctr"/>
              <a:lstStyle/>
              <a:p>
                <a:endParaRPr lang="ja-JP" altLang="en-US"/>
              </a:p>
            </p:txBody>
          </p:sp>
          <p:sp>
            <p:nvSpPr>
              <p:cNvPr id="18" name="フリーフォーム: 図形 17">
                <a:extLst>
                  <a:ext uri="{FF2B5EF4-FFF2-40B4-BE49-F238E27FC236}">
                    <a16:creationId xmlns:a16="http://schemas.microsoft.com/office/drawing/2014/main" id="{93EEA5BC-B4D1-6EB6-A60F-0092CB41380C}"/>
                  </a:ext>
                </a:extLst>
              </p:cNvPr>
              <p:cNvSpPr/>
              <p:nvPr/>
            </p:nvSpPr>
            <p:spPr>
              <a:xfrm>
                <a:off x="4057649" y="45481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rgbClr val="000000"/>
              </a:solidFill>
              <a:ln w="9525" cap="flat">
                <a:noFill/>
                <a:prstDash val="solid"/>
                <a:miter/>
              </a:ln>
            </p:spPr>
            <p:txBody>
              <a:bodyPr rtlCol="0" anchor="ctr"/>
              <a:lstStyle/>
              <a:p>
                <a:endParaRPr lang="ja-JP" altLang="en-US"/>
              </a:p>
            </p:txBody>
          </p:sp>
          <p:sp>
            <p:nvSpPr>
              <p:cNvPr id="19" name="フリーフォーム: 図形 18">
                <a:extLst>
                  <a:ext uri="{FF2B5EF4-FFF2-40B4-BE49-F238E27FC236}">
                    <a16:creationId xmlns:a16="http://schemas.microsoft.com/office/drawing/2014/main" id="{EB73DC63-67D6-734F-237C-DE289898EB9B}"/>
                  </a:ext>
                </a:extLst>
              </p:cNvPr>
              <p:cNvSpPr/>
              <p:nvPr/>
            </p:nvSpPr>
            <p:spPr>
              <a:xfrm>
                <a:off x="4124324" y="45481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rgbClr val="000000"/>
              </a:solidFill>
              <a:ln w="9525" cap="flat">
                <a:noFill/>
                <a:prstDash val="solid"/>
                <a:miter/>
              </a:ln>
            </p:spPr>
            <p:txBody>
              <a:bodyPr rtlCol="0" anchor="ctr"/>
              <a:lstStyle/>
              <a:p>
                <a:endParaRPr lang="ja-JP" altLang="en-US"/>
              </a:p>
            </p:txBody>
          </p:sp>
          <p:sp>
            <p:nvSpPr>
              <p:cNvPr id="20" name="フリーフォーム: 図形 19">
                <a:extLst>
                  <a:ext uri="{FF2B5EF4-FFF2-40B4-BE49-F238E27FC236}">
                    <a16:creationId xmlns:a16="http://schemas.microsoft.com/office/drawing/2014/main" id="{6E708CAA-4DD8-6EEC-7CBF-ECABD1350FB0}"/>
                  </a:ext>
                </a:extLst>
              </p:cNvPr>
              <p:cNvSpPr/>
              <p:nvPr/>
            </p:nvSpPr>
            <p:spPr>
              <a:xfrm>
                <a:off x="4190999" y="45481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rgbClr val="000000"/>
              </a:solidFill>
              <a:ln w="9525" cap="flat">
                <a:noFill/>
                <a:prstDash val="solid"/>
                <a:miter/>
              </a:ln>
            </p:spPr>
            <p:txBody>
              <a:bodyPr rtlCol="0" anchor="ctr"/>
              <a:lstStyle/>
              <a:p>
                <a:endParaRPr lang="ja-JP" altLang="en-US"/>
              </a:p>
            </p:txBody>
          </p:sp>
        </p:grpSp>
        <p:sp>
          <p:nvSpPr>
            <p:cNvPr id="21" name="楕円 20">
              <a:extLst>
                <a:ext uri="{FF2B5EF4-FFF2-40B4-BE49-F238E27FC236}">
                  <a16:creationId xmlns:a16="http://schemas.microsoft.com/office/drawing/2014/main" id="{4351A4AE-5888-F807-EFB8-337D5D7ADEF6}"/>
                </a:ext>
              </a:extLst>
            </p:cNvPr>
            <p:cNvSpPr/>
            <p:nvPr/>
          </p:nvSpPr>
          <p:spPr>
            <a:xfrm>
              <a:off x="4008019" y="4503419"/>
              <a:ext cx="82868" cy="82868"/>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C79E30EC-E714-E7DA-51D2-863A793015B7}"/>
                </a:ext>
              </a:extLst>
            </p:cNvPr>
            <p:cNvSpPr txBox="1"/>
            <p:nvPr/>
          </p:nvSpPr>
          <p:spPr>
            <a:xfrm>
              <a:off x="3713779" y="4692083"/>
              <a:ext cx="647934" cy="276999"/>
            </a:xfrm>
            <a:prstGeom prst="rect">
              <a:avLst/>
            </a:prstGeom>
            <a:noFill/>
          </p:spPr>
          <p:txBody>
            <a:bodyPr wrap="none" rtlCol="0">
              <a:spAutoFit/>
            </a:bodyPr>
            <a:lstStyle/>
            <a:p>
              <a:pPr algn="ctr"/>
              <a:r>
                <a:rPr kumimoji="1" lang="ja-JP" altLang="en-US" sz="1200"/>
                <a:t>ブラウザ</a:t>
              </a:r>
            </a:p>
          </p:txBody>
        </p:sp>
      </p:grpSp>
      <p:grpSp>
        <p:nvGrpSpPr>
          <p:cNvPr id="29" name="グループ化 28">
            <a:extLst>
              <a:ext uri="{FF2B5EF4-FFF2-40B4-BE49-F238E27FC236}">
                <a16:creationId xmlns:a16="http://schemas.microsoft.com/office/drawing/2014/main" id="{D5ADF97F-825D-1D30-B7F0-0888DB30F36B}"/>
              </a:ext>
            </a:extLst>
          </p:cNvPr>
          <p:cNvGrpSpPr/>
          <p:nvPr/>
        </p:nvGrpSpPr>
        <p:grpSpPr>
          <a:xfrm>
            <a:off x="4316504" y="2686866"/>
            <a:ext cx="2156014" cy="1108810"/>
            <a:chOff x="3671045" y="2728558"/>
            <a:chExt cx="2156014" cy="1108810"/>
          </a:xfrm>
        </p:grpSpPr>
        <p:sp>
          <p:nvSpPr>
            <p:cNvPr id="26" name="正方形/長方形 25">
              <a:extLst>
                <a:ext uri="{FF2B5EF4-FFF2-40B4-BE49-F238E27FC236}">
                  <a16:creationId xmlns:a16="http://schemas.microsoft.com/office/drawing/2014/main" id="{11AE10F3-E7F5-5F5E-E15A-1C96E72FFB2C}"/>
                </a:ext>
              </a:extLst>
            </p:cNvPr>
            <p:cNvSpPr/>
            <p:nvPr/>
          </p:nvSpPr>
          <p:spPr>
            <a:xfrm>
              <a:off x="3671045" y="2728558"/>
              <a:ext cx="2156014" cy="1108810"/>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descr="HTML5/CSS3/JavaScript研修 | 企業や法人向けIT・オンラインプログラミング研修ならコードキャンプ">
              <a:extLst>
                <a:ext uri="{FF2B5EF4-FFF2-40B4-BE49-F238E27FC236}">
                  <a16:creationId xmlns:a16="http://schemas.microsoft.com/office/drawing/2014/main" id="{0E071C4A-FE70-8568-50BD-5938C584EC1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1286"/>
            <a:stretch/>
          </p:blipFill>
          <p:spPr bwMode="auto">
            <a:xfrm>
              <a:off x="3863787" y="2898454"/>
              <a:ext cx="574990" cy="73820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HTML5/CSS3/JavaScript研修 | 企業や法人向けIT・オンラインプログラミング研修ならコードキャンプ">
              <a:extLst>
                <a:ext uri="{FF2B5EF4-FFF2-40B4-BE49-F238E27FC236}">
                  <a16:creationId xmlns:a16="http://schemas.microsoft.com/office/drawing/2014/main" id="{F47C4B13-F940-B541-75A6-C129346A561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5643" r="35643"/>
            <a:stretch/>
          </p:blipFill>
          <p:spPr bwMode="auto">
            <a:xfrm>
              <a:off x="4473272" y="2898454"/>
              <a:ext cx="574990" cy="73820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HTML5/CSS3/JavaScript研修 | 企業や法人向けIT・オンラインプログラミング研修ならコードキャンプ">
              <a:extLst>
                <a:ext uri="{FF2B5EF4-FFF2-40B4-BE49-F238E27FC236}">
                  <a16:creationId xmlns:a16="http://schemas.microsoft.com/office/drawing/2014/main" id="{01435F3C-26A0-FEC8-F313-61F0C4F00BE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71572" r="-286"/>
            <a:stretch/>
          </p:blipFill>
          <p:spPr bwMode="auto">
            <a:xfrm>
              <a:off x="5082757" y="2924641"/>
              <a:ext cx="574990" cy="738202"/>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1" name="直線矢印コネクタ 30">
            <a:extLst>
              <a:ext uri="{FF2B5EF4-FFF2-40B4-BE49-F238E27FC236}">
                <a16:creationId xmlns:a16="http://schemas.microsoft.com/office/drawing/2014/main" id="{94261E8B-88C4-0AC6-0D7F-8917F737AD24}"/>
              </a:ext>
            </a:extLst>
          </p:cNvPr>
          <p:cNvCxnSpPr/>
          <p:nvPr/>
        </p:nvCxnSpPr>
        <p:spPr>
          <a:xfrm>
            <a:off x="2752164" y="2996976"/>
            <a:ext cx="1564340"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0E8D371C-3055-2108-87F0-0E745ABFA633}"/>
              </a:ext>
            </a:extLst>
          </p:cNvPr>
          <p:cNvCxnSpPr>
            <a:cxnSpLocks/>
          </p:cNvCxnSpPr>
          <p:nvPr/>
        </p:nvCxnSpPr>
        <p:spPr>
          <a:xfrm flipH="1">
            <a:off x="2752164" y="3410071"/>
            <a:ext cx="1564340"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1A61E5A-AEC5-C35C-0B0C-38D064C6B340}"/>
              </a:ext>
            </a:extLst>
          </p:cNvPr>
          <p:cNvSpPr txBox="1"/>
          <p:nvPr/>
        </p:nvSpPr>
        <p:spPr>
          <a:xfrm>
            <a:off x="3057256" y="2699417"/>
            <a:ext cx="1203726" cy="276999"/>
          </a:xfrm>
          <a:prstGeom prst="rect">
            <a:avLst/>
          </a:prstGeom>
          <a:noFill/>
        </p:spPr>
        <p:txBody>
          <a:bodyPr wrap="none" rtlCol="0">
            <a:spAutoFit/>
          </a:bodyPr>
          <a:lstStyle/>
          <a:p>
            <a:pPr algn="ctr"/>
            <a:r>
              <a:rPr lang="en-US" altLang="ja-JP" sz="1200">
                <a:effectLst>
                  <a:glow rad="139700">
                    <a:schemeClr val="bg1"/>
                  </a:glow>
                </a:effectLst>
              </a:rPr>
              <a:t>HTTP</a:t>
            </a:r>
            <a:r>
              <a:rPr kumimoji="1" lang="en-US" altLang="ja-JP" sz="1200">
                <a:effectLst>
                  <a:glow rad="139700">
                    <a:schemeClr val="bg1"/>
                  </a:glow>
                </a:effectLst>
              </a:rPr>
              <a:t> request</a:t>
            </a:r>
            <a:endParaRPr kumimoji="1" lang="ja-JP" altLang="en-US" sz="1200">
              <a:effectLst>
                <a:glow rad="139700">
                  <a:schemeClr val="bg1"/>
                </a:glow>
              </a:effectLst>
            </a:endParaRPr>
          </a:p>
        </p:txBody>
      </p:sp>
      <p:sp>
        <p:nvSpPr>
          <p:cNvPr id="36" name="テキスト ボックス 35">
            <a:extLst>
              <a:ext uri="{FF2B5EF4-FFF2-40B4-BE49-F238E27FC236}">
                <a16:creationId xmlns:a16="http://schemas.microsoft.com/office/drawing/2014/main" id="{D988F148-3F9E-2831-ADE1-251D822EDEEE}"/>
              </a:ext>
            </a:extLst>
          </p:cNvPr>
          <p:cNvSpPr txBox="1"/>
          <p:nvPr/>
        </p:nvSpPr>
        <p:spPr>
          <a:xfrm>
            <a:off x="3001953" y="3398957"/>
            <a:ext cx="1314334" cy="276999"/>
          </a:xfrm>
          <a:prstGeom prst="rect">
            <a:avLst/>
          </a:prstGeom>
          <a:noFill/>
        </p:spPr>
        <p:txBody>
          <a:bodyPr wrap="none" rtlCol="0">
            <a:spAutoFit/>
          </a:bodyPr>
          <a:lstStyle/>
          <a:p>
            <a:pPr algn="ctr"/>
            <a:r>
              <a:rPr lang="en-US" altLang="ja-JP" sz="1200">
                <a:effectLst>
                  <a:glow rad="139700">
                    <a:schemeClr val="bg1"/>
                  </a:glow>
                </a:effectLst>
              </a:rPr>
              <a:t>HTTP</a:t>
            </a:r>
            <a:r>
              <a:rPr kumimoji="1" lang="en-US" altLang="ja-JP" sz="1200">
                <a:effectLst>
                  <a:glow rad="139700">
                    <a:schemeClr val="bg1"/>
                  </a:glow>
                </a:effectLst>
              </a:rPr>
              <a:t> response</a:t>
            </a:r>
            <a:endParaRPr kumimoji="1" lang="ja-JP" altLang="en-US" sz="1200">
              <a:effectLst>
                <a:glow rad="139700">
                  <a:schemeClr val="bg1"/>
                </a:glow>
              </a:effectLst>
            </a:endParaRPr>
          </a:p>
        </p:txBody>
      </p:sp>
      <p:sp>
        <p:nvSpPr>
          <p:cNvPr id="37" name="テキスト ボックス 36">
            <a:extLst>
              <a:ext uri="{FF2B5EF4-FFF2-40B4-BE49-F238E27FC236}">
                <a16:creationId xmlns:a16="http://schemas.microsoft.com/office/drawing/2014/main" id="{2D568B2D-973C-C11E-B15C-6A86EB402C96}"/>
              </a:ext>
            </a:extLst>
          </p:cNvPr>
          <p:cNvSpPr txBox="1"/>
          <p:nvPr/>
        </p:nvSpPr>
        <p:spPr>
          <a:xfrm>
            <a:off x="4316287" y="2403295"/>
            <a:ext cx="612668" cy="276999"/>
          </a:xfrm>
          <a:prstGeom prst="rect">
            <a:avLst/>
          </a:prstGeom>
          <a:noFill/>
        </p:spPr>
        <p:txBody>
          <a:bodyPr wrap="none" rtlCol="0">
            <a:spAutoFit/>
          </a:bodyPr>
          <a:lstStyle/>
          <a:p>
            <a:r>
              <a:rPr kumimoji="1" lang="ja-JP" altLang="en-US" sz="1200"/>
              <a:t>見た目</a:t>
            </a:r>
          </a:p>
        </p:txBody>
      </p:sp>
      <p:sp>
        <p:nvSpPr>
          <p:cNvPr id="39" name="正方形/長方形 38">
            <a:extLst>
              <a:ext uri="{FF2B5EF4-FFF2-40B4-BE49-F238E27FC236}">
                <a16:creationId xmlns:a16="http://schemas.microsoft.com/office/drawing/2014/main" id="{6468C5B1-60BE-D50B-A9A9-C920433DA801}"/>
              </a:ext>
            </a:extLst>
          </p:cNvPr>
          <p:cNvSpPr/>
          <p:nvPr/>
        </p:nvSpPr>
        <p:spPr>
          <a:xfrm>
            <a:off x="8063709" y="2686866"/>
            <a:ext cx="2380131" cy="1108810"/>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0AA7414F-72A0-DAE8-FE02-EF0ECE66F90A}"/>
              </a:ext>
            </a:extLst>
          </p:cNvPr>
          <p:cNvSpPr txBox="1"/>
          <p:nvPr/>
        </p:nvSpPr>
        <p:spPr>
          <a:xfrm>
            <a:off x="8063492" y="2403295"/>
            <a:ext cx="954107" cy="276999"/>
          </a:xfrm>
          <a:prstGeom prst="rect">
            <a:avLst/>
          </a:prstGeom>
          <a:noFill/>
        </p:spPr>
        <p:txBody>
          <a:bodyPr wrap="none" rtlCol="0">
            <a:spAutoFit/>
          </a:bodyPr>
          <a:lstStyle/>
          <a:p>
            <a:r>
              <a:rPr lang="ja-JP" altLang="en-US" sz="1200"/>
              <a:t>主機能処理</a:t>
            </a:r>
            <a:endParaRPr kumimoji="1" lang="ja-JP" altLang="en-US" sz="1200"/>
          </a:p>
        </p:txBody>
      </p:sp>
      <p:sp>
        <p:nvSpPr>
          <p:cNvPr id="44" name="フローチャート: 磁気ディスク 43">
            <a:extLst>
              <a:ext uri="{FF2B5EF4-FFF2-40B4-BE49-F238E27FC236}">
                <a16:creationId xmlns:a16="http://schemas.microsoft.com/office/drawing/2014/main" id="{5A5320B7-4C06-C65A-19D0-822EF1B8315B}"/>
              </a:ext>
            </a:extLst>
          </p:cNvPr>
          <p:cNvSpPr/>
          <p:nvPr/>
        </p:nvSpPr>
        <p:spPr>
          <a:xfrm>
            <a:off x="9336532" y="2893461"/>
            <a:ext cx="950028" cy="717177"/>
          </a:xfrm>
          <a:prstGeom prst="flowChartMagneticDisk">
            <a:avLst/>
          </a:prstGeom>
          <a:solidFill>
            <a:schemeClr val="bg1">
              <a:lumMod val="85000"/>
            </a:scheme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chemeClr val="tx1">
                    <a:lumMod val="75000"/>
                  </a:schemeClr>
                </a:solidFill>
              </a:rPr>
              <a:t>DB</a:t>
            </a:r>
            <a:endParaRPr kumimoji="1" lang="ja-JP" altLang="en-US">
              <a:solidFill>
                <a:schemeClr val="tx1">
                  <a:lumMod val="75000"/>
                </a:schemeClr>
              </a:solidFill>
            </a:endParaRPr>
          </a:p>
        </p:txBody>
      </p:sp>
      <p:cxnSp>
        <p:nvCxnSpPr>
          <p:cNvPr id="45" name="直線矢印コネクタ 44">
            <a:extLst>
              <a:ext uri="{FF2B5EF4-FFF2-40B4-BE49-F238E27FC236}">
                <a16:creationId xmlns:a16="http://schemas.microsoft.com/office/drawing/2014/main" id="{8A833EEA-9DF4-D31E-4CCC-2A2B2B380151}"/>
              </a:ext>
            </a:extLst>
          </p:cNvPr>
          <p:cNvCxnSpPr/>
          <p:nvPr/>
        </p:nvCxnSpPr>
        <p:spPr>
          <a:xfrm>
            <a:off x="6485835" y="2996976"/>
            <a:ext cx="1564340"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207DDE79-66A4-97E2-F269-107B122F2061}"/>
              </a:ext>
            </a:extLst>
          </p:cNvPr>
          <p:cNvCxnSpPr>
            <a:cxnSpLocks/>
          </p:cNvCxnSpPr>
          <p:nvPr/>
        </p:nvCxnSpPr>
        <p:spPr>
          <a:xfrm flipH="1">
            <a:off x="6485835" y="3410071"/>
            <a:ext cx="1564340"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0ABA7F66-0E78-FD25-785C-7E6ECCC0478A}"/>
              </a:ext>
            </a:extLst>
          </p:cNvPr>
          <p:cNvSpPr txBox="1"/>
          <p:nvPr/>
        </p:nvSpPr>
        <p:spPr>
          <a:xfrm>
            <a:off x="6665260" y="2699417"/>
            <a:ext cx="1203726" cy="276999"/>
          </a:xfrm>
          <a:prstGeom prst="rect">
            <a:avLst/>
          </a:prstGeom>
          <a:noFill/>
        </p:spPr>
        <p:txBody>
          <a:bodyPr wrap="none" rtlCol="0">
            <a:spAutoFit/>
          </a:bodyPr>
          <a:lstStyle/>
          <a:p>
            <a:pPr algn="ctr"/>
            <a:r>
              <a:rPr lang="en-US" altLang="ja-JP" sz="1200">
                <a:effectLst>
                  <a:glow rad="139700">
                    <a:schemeClr val="bg1"/>
                  </a:glow>
                </a:effectLst>
              </a:rPr>
              <a:t>HTTP</a:t>
            </a:r>
            <a:r>
              <a:rPr kumimoji="1" lang="en-US" altLang="ja-JP" sz="1200">
                <a:effectLst>
                  <a:glow rad="139700">
                    <a:schemeClr val="bg1"/>
                  </a:glow>
                </a:effectLst>
              </a:rPr>
              <a:t> request</a:t>
            </a:r>
            <a:endParaRPr kumimoji="1" lang="ja-JP" altLang="en-US" sz="1200">
              <a:effectLst>
                <a:glow rad="139700">
                  <a:schemeClr val="bg1"/>
                </a:glow>
              </a:effectLst>
            </a:endParaRPr>
          </a:p>
        </p:txBody>
      </p:sp>
      <p:sp>
        <p:nvSpPr>
          <p:cNvPr id="48" name="テキスト ボックス 47">
            <a:extLst>
              <a:ext uri="{FF2B5EF4-FFF2-40B4-BE49-F238E27FC236}">
                <a16:creationId xmlns:a16="http://schemas.microsoft.com/office/drawing/2014/main" id="{2D0A7F1F-E82C-CE71-30DE-73A8FE0DE862}"/>
              </a:ext>
            </a:extLst>
          </p:cNvPr>
          <p:cNvSpPr txBox="1"/>
          <p:nvPr/>
        </p:nvSpPr>
        <p:spPr>
          <a:xfrm>
            <a:off x="6609957" y="3398957"/>
            <a:ext cx="1314334" cy="276999"/>
          </a:xfrm>
          <a:prstGeom prst="rect">
            <a:avLst/>
          </a:prstGeom>
          <a:noFill/>
        </p:spPr>
        <p:txBody>
          <a:bodyPr wrap="none" rtlCol="0">
            <a:spAutoFit/>
          </a:bodyPr>
          <a:lstStyle/>
          <a:p>
            <a:pPr algn="ctr"/>
            <a:r>
              <a:rPr lang="en-US" altLang="ja-JP" sz="1200">
                <a:effectLst>
                  <a:glow rad="139700">
                    <a:schemeClr val="bg1"/>
                  </a:glow>
                </a:effectLst>
              </a:rPr>
              <a:t>HTTP</a:t>
            </a:r>
            <a:r>
              <a:rPr kumimoji="1" lang="en-US" altLang="ja-JP" sz="1200">
                <a:effectLst>
                  <a:glow rad="139700">
                    <a:schemeClr val="bg1"/>
                  </a:glow>
                </a:effectLst>
              </a:rPr>
              <a:t> response</a:t>
            </a:r>
            <a:endParaRPr kumimoji="1" lang="ja-JP" altLang="en-US" sz="1200">
              <a:effectLst>
                <a:glow rad="139700">
                  <a:schemeClr val="bg1"/>
                </a:glow>
              </a:effectLst>
            </a:endParaRPr>
          </a:p>
        </p:txBody>
      </p:sp>
      <p:pic>
        <p:nvPicPr>
          <p:cNvPr id="1030" name="Picture 6" descr="Java, 独自の, wordmark, ロゴ アイコン に Devicon">
            <a:extLst>
              <a:ext uri="{FF2B5EF4-FFF2-40B4-BE49-F238E27FC236}">
                <a16:creationId xmlns:a16="http://schemas.microsoft.com/office/drawing/2014/main" id="{487CE0D0-C5C4-A2B5-FEA3-8840EAB606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44898" y="2873068"/>
            <a:ext cx="703729" cy="703729"/>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直線コネクタ 37">
            <a:extLst>
              <a:ext uri="{FF2B5EF4-FFF2-40B4-BE49-F238E27FC236}">
                <a16:creationId xmlns:a16="http://schemas.microsoft.com/office/drawing/2014/main" id="{758883B7-F9A8-3BC7-3114-ED81DAFCD092}"/>
              </a:ext>
            </a:extLst>
          </p:cNvPr>
          <p:cNvCxnSpPr>
            <a:cxnSpLocks/>
          </p:cNvCxnSpPr>
          <p:nvPr/>
        </p:nvCxnSpPr>
        <p:spPr>
          <a:xfrm>
            <a:off x="421341" y="3871090"/>
            <a:ext cx="11435696" cy="0"/>
          </a:xfrm>
          <a:prstGeom prst="line">
            <a:avLst/>
          </a:prstGeom>
          <a:ln w="381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56" name="図 55">
            <a:extLst>
              <a:ext uri="{FF2B5EF4-FFF2-40B4-BE49-F238E27FC236}">
                <a16:creationId xmlns:a16="http://schemas.microsoft.com/office/drawing/2014/main" id="{3231E0DA-3077-16F8-4ADA-8E4E8BDE30F7}"/>
              </a:ext>
            </a:extLst>
          </p:cNvPr>
          <p:cNvPicPr>
            <a:picLocks noChangeAspect="1"/>
          </p:cNvPicPr>
          <p:nvPr/>
        </p:nvPicPr>
        <p:blipFill>
          <a:blip r:embed="rId8"/>
          <a:stretch>
            <a:fillRect/>
          </a:stretch>
        </p:blipFill>
        <p:spPr>
          <a:xfrm>
            <a:off x="3764150" y="4062664"/>
            <a:ext cx="3336423" cy="303772"/>
          </a:xfrm>
          <a:prstGeom prst="rect">
            <a:avLst/>
          </a:prstGeom>
          <a:effectLst>
            <a:outerShdw blurRad="50800" dist="38100" dir="2700000" algn="tl" rotWithShape="0">
              <a:prstClr val="black">
                <a:alpha val="40000"/>
              </a:prstClr>
            </a:outerShdw>
          </a:effectLst>
        </p:spPr>
      </p:pic>
      <p:pic>
        <p:nvPicPr>
          <p:cNvPr id="58" name="図 57">
            <a:extLst>
              <a:ext uri="{FF2B5EF4-FFF2-40B4-BE49-F238E27FC236}">
                <a16:creationId xmlns:a16="http://schemas.microsoft.com/office/drawing/2014/main" id="{854B00E4-BB27-99A9-0079-9B7736E95ACB}"/>
              </a:ext>
            </a:extLst>
          </p:cNvPr>
          <p:cNvPicPr>
            <a:picLocks noChangeAspect="1"/>
          </p:cNvPicPr>
          <p:nvPr/>
        </p:nvPicPr>
        <p:blipFill>
          <a:blip r:embed="rId9"/>
          <a:stretch>
            <a:fillRect/>
          </a:stretch>
        </p:blipFill>
        <p:spPr>
          <a:xfrm>
            <a:off x="4260765" y="4851593"/>
            <a:ext cx="2343192" cy="1621865"/>
          </a:xfrm>
          <a:prstGeom prst="rect">
            <a:avLst/>
          </a:prstGeom>
          <a:effectLst>
            <a:outerShdw blurRad="50800" dist="38100" dir="2700000" algn="tl" rotWithShape="0">
              <a:prstClr val="black">
                <a:alpha val="40000"/>
              </a:prstClr>
            </a:outerShdw>
          </a:effectLst>
        </p:spPr>
      </p:pic>
      <p:pic>
        <p:nvPicPr>
          <p:cNvPr id="2050" name="Picture 2" descr="Fully managed SQL Server database on Amazon RDS - Cloudreach">
            <a:extLst>
              <a:ext uri="{FF2B5EF4-FFF2-40B4-BE49-F238E27FC236}">
                <a16:creationId xmlns:a16="http://schemas.microsoft.com/office/drawing/2014/main" id="{67BFC948-628F-F7DA-825C-FAD2835756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44898" y="4285796"/>
            <a:ext cx="1855182" cy="127273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9" name="直線矢印コネクタ 58">
            <a:extLst>
              <a:ext uri="{FF2B5EF4-FFF2-40B4-BE49-F238E27FC236}">
                <a16:creationId xmlns:a16="http://schemas.microsoft.com/office/drawing/2014/main" id="{38DFC01F-B3AE-2916-5C5C-C840D508228B}"/>
              </a:ext>
            </a:extLst>
          </p:cNvPr>
          <p:cNvCxnSpPr>
            <a:cxnSpLocks/>
            <a:stCxn id="56" idx="3"/>
          </p:cNvCxnSpPr>
          <p:nvPr/>
        </p:nvCxnSpPr>
        <p:spPr>
          <a:xfrm>
            <a:off x="7100573" y="4214550"/>
            <a:ext cx="1144325" cy="386318"/>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D281E481-57C9-4D0B-02E4-6361BF0D8518}"/>
              </a:ext>
            </a:extLst>
          </p:cNvPr>
          <p:cNvCxnSpPr>
            <a:cxnSpLocks/>
            <a:endCxn id="58" idx="3"/>
          </p:cNvCxnSpPr>
          <p:nvPr/>
        </p:nvCxnSpPr>
        <p:spPr>
          <a:xfrm flipH="1">
            <a:off x="6603957" y="5172209"/>
            <a:ext cx="1640941" cy="490317"/>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25" name="吹き出し: 四角形 1024">
            <a:extLst>
              <a:ext uri="{FF2B5EF4-FFF2-40B4-BE49-F238E27FC236}">
                <a16:creationId xmlns:a16="http://schemas.microsoft.com/office/drawing/2014/main" id="{A9DD9F89-912B-BE04-D2D6-81171A51EECA}"/>
              </a:ext>
            </a:extLst>
          </p:cNvPr>
          <p:cNvSpPr/>
          <p:nvPr/>
        </p:nvSpPr>
        <p:spPr>
          <a:xfrm>
            <a:off x="1329074" y="4113753"/>
            <a:ext cx="2084180" cy="355416"/>
          </a:xfrm>
          <a:prstGeom prst="wedgeRectCallout">
            <a:avLst>
              <a:gd name="adj1" fmla="val 63279"/>
              <a:gd name="adj2" fmla="val -322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200">
                <a:solidFill>
                  <a:schemeClr val="tx1">
                    <a:lumMod val="75000"/>
                  </a:schemeClr>
                </a:solidFill>
              </a:rPr>
              <a:t>「ディスプレイ」で商品検索</a:t>
            </a:r>
            <a:endParaRPr lang="en-US" altLang="ja-JP" sz="1200">
              <a:solidFill>
                <a:schemeClr val="tx1">
                  <a:lumMod val="75000"/>
                </a:schemeClr>
              </a:solidFill>
            </a:endParaRPr>
          </a:p>
          <a:p>
            <a:endParaRPr lang="ja-JP" altLang="en-US" sz="1200">
              <a:solidFill>
                <a:schemeClr val="tx1">
                  <a:lumMod val="75000"/>
                </a:schemeClr>
              </a:solidFill>
            </a:endParaRPr>
          </a:p>
        </p:txBody>
      </p:sp>
      <p:sp>
        <p:nvSpPr>
          <p:cNvPr id="1027" name="吹き出し: 四角形 1026">
            <a:extLst>
              <a:ext uri="{FF2B5EF4-FFF2-40B4-BE49-F238E27FC236}">
                <a16:creationId xmlns:a16="http://schemas.microsoft.com/office/drawing/2014/main" id="{3B03EA71-769E-1405-431E-7782FDFC548B}"/>
              </a:ext>
            </a:extLst>
          </p:cNvPr>
          <p:cNvSpPr/>
          <p:nvPr/>
        </p:nvSpPr>
        <p:spPr>
          <a:xfrm>
            <a:off x="1329074" y="5484817"/>
            <a:ext cx="2084180" cy="355416"/>
          </a:xfrm>
          <a:prstGeom prst="wedgeRectCallout">
            <a:avLst>
              <a:gd name="adj1" fmla="val 86799"/>
              <a:gd name="adj2" fmla="val -2444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200">
                <a:solidFill>
                  <a:schemeClr val="tx1">
                    <a:lumMod val="75000"/>
                  </a:schemeClr>
                </a:solidFill>
              </a:rPr>
              <a:t>検索結果確認</a:t>
            </a:r>
          </a:p>
        </p:txBody>
      </p:sp>
    </p:spTree>
    <p:extLst>
      <p:ext uri="{BB962C8B-B14F-4D97-AF65-F5344CB8AC3E}">
        <p14:creationId xmlns:p14="http://schemas.microsoft.com/office/powerpoint/2010/main" val="4086170638"/>
      </p:ext>
    </p:extLst>
  </p:cSld>
  <p:clrMapOvr>
    <a:masterClrMapping/>
  </p:clrMapOvr>
</p:sld>
</file>

<file path=ppt/theme/theme1.xml><?xml version="1.0" encoding="utf-8"?>
<a:theme xmlns:a="http://schemas.openxmlformats.org/drawingml/2006/main" name="Office テーマ">
  <a:themeElements>
    <a:clrScheme name="Tech-0">
      <a:dk1>
        <a:srgbClr val="595959"/>
      </a:dk1>
      <a:lt1>
        <a:sysClr val="window" lastClr="FFFFFF"/>
      </a:lt1>
      <a:dk2>
        <a:srgbClr val="44546A"/>
      </a:dk2>
      <a:lt2>
        <a:srgbClr val="E7E6E6"/>
      </a:lt2>
      <a:accent1>
        <a:srgbClr val="127FCD"/>
      </a:accent1>
      <a:accent2>
        <a:srgbClr val="E79213"/>
      </a:accent2>
      <a:accent3>
        <a:srgbClr val="A5A5A5"/>
      </a:accent3>
      <a:accent4>
        <a:srgbClr val="F2C91F"/>
      </a:accent4>
      <a:accent5>
        <a:srgbClr val="5B9BD5"/>
      </a:accent5>
      <a:accent6>
        <a:srgbClr val="70AD47"/>
      </a:accent6>
      <a:hlink>
        <a:srgbClr val="0563C1"/>
      </a:hlink>
      <a:folHlink>
        <a:srgbClr val="954F72"/>
      </a:folHlink>
    </a:clrScheme>
    <a:fontScheme name="Meiryo">
      <a:majorFont>
        <a:latin typeface="メイリ"/>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EAd.potx" id="{BAD02BE5-0AB4-48DA-92D2-8CAC344CCCA9}" vid="{BA568B7B-3E88-4AAF-894E-7F799BBDD72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aREAd</Template>
  <TotalTime>6138</TotalTime>
  <Words>2469</Words>
  <Application>Microsoft Office PowerPoint</Application>
  <PresentationFormat>ワイド画面</PresentationFormat>
  <Paragraphs>322</Paragraphs>
  <Slides>19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19</vt:i4>
      </vt:variant>
    </vt:vector>
  </HeadingPairs>
  <TitlesOfParts>
    <vt:vector size="24" baseType="lpstr">
      <vt:lpstr>Meiryo UI</vt:lpstr>
      <vt:lpstr>メイリ</vt:lpstr>
      <vt:lpstr>游ゴシック</vt:lpstr>
      <vt:lpstr>Arial</vt:lpstr>
      <vt:lpstr>Office テーマ</vt:lpstr>
      <vt:lpstr>STEP2 Webアプリ入門</vt:lpstr>
      <vt:lpstr>本講義の目的</vt:lpstr>
      <vt:lpstr>本スライドの位置づけ</vt:lpstr>
      <vt:lpstr>アジェンダ</vt:lpstr>
      <vt:lpstr>アジェンダ</vt:lpstr>
      <vt:lpstr>アプリケーションの大分類</vt:lpstr>
      <vt:lpstr>アプリケーションの大分類</vt:lpstr>
      <vt:lpstr>Webアプリのアーキテクチャ</vt:lpstr>
      <vt:lpstr>Webアプリのアーキテクチャ：Amazonの例</vt:lpstr>
      <vt:lpstr>本講義で扱う内容</vt:lpstr>
      <vt:lpstr>Streamlitとは</vt:lpstr>
      <vt:lpstr>Streamlitとは</vt:lpstr>
      <vt:lpstr>アジェンダ</vt:lpstr>
      <vt:lpstr>資料パッケージの構成と目標・ねらい</vt:lpstr>
      <vt:lpstr>「1webアプリとは」の進め方</vt:lpstr>
      <vt:lpstr>「2前提知識」の進め方</vt:lpstr>
      <vt:lpstr>「2前提知識」の進め方</vt:lpstr>
      <vt:lpstr>「3webアプリ作成」の進め方</vt:lpstr>
      <vt:lpstr>補遺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STEP2 データ分析入門</dc:title>
  <dc:creator>正彰 八木</dc:creator>
  <cp:lastModifiedBy>正彰 八木</cp:lastModifiedBy>
  <cp:revision>3</cp:revision>
  <dcterms:created xsi:type="dcterms:W3CDTF">2023-05-18T14:31:09Z</dcterms:created>
  <dcterms:modified xsi:type="dcterms:W3CDTF">2023-10-09T09:28:39Z</dcterms:modified>
</cp:coreProperties>
</file>