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05" r:id="rId3"/>
    <p:sldId id="306" r:id="rId4"/>
    <p:sldId id="323" r:id="rId5"/>
    <p:sldId id="324" r:id="rId6"/>
    <p:sldId id="325" r:id="rId7"/>
    <p:sldId id="312" r:id="rId8"/>
    <p:sldId id="307" r:id="rId9"/>
    <p:sldId id="326" r:id="rId10"/>
    <p:sldId id="327" r:id="rId11"/>
    <p:sldId id="328" r:id="rId12"/>
    <p:sldId id="329" r:id="rId13"/>
    <p:sldId id="316" r:id="rId14"/>
    <p:sldId id="318" r:id="rId15"/>
    <p:sldId id="308" r:id="rId16"/>
    <p:sldId id="322" r:id="rId17"/>
    <p:sldId id="320" r:id="rId18"/>
    <p:sldId id="321" r:id="rId19"/>
    <p:sldId id="33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76CC5743-5CF7-4462-B48C-C188D6AB442A}">
          <p14:sldIdLst>
            <p14:sldId id="256"/>
            <p14:sldId id="305"/>
            <p14:sldId id="306"/>
            <p14:sldId id="323"/>
            <p14:sldId id="324"/>
            <p14:sldId id="325"/>
            <p14:sldId id="312"/>
            <p14:sldId id="307"/>
            <p14:sldId id="326"/>
            <p14:sldId id="327"/>
            <p14:sldId id="328"/>
            <p14:sldId id="329"/>
            <p14:sldId id="316"/>
            <p14:sldId id="318"/>
            <p14:sldId id="308"/>
            <p14:sldId id="322"/>
            <p14:sldId id="320"/>
            <p14:sldId id="321"/>
            <p14:sldId id="330"/>
          </p14:sldIdLst>
        </p14:section>
        <p14:section name="Appendix" id="{B5DBA9FE-BC32-43D6-9364-242402136B2F}">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127FCD"/>
    <a:srgbClr val="2E2E2E"/>
    <a:srgbClr val="C00000"/>
    <a:srgbClr val="417FB0"/>
    <a:srgbClr val="FFE8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96028-D7EC-41AB-98F1-02B702C05C1D}" v="52" dt="2023-10-09T11:01:39.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100" d="100"/>
          <a:sy n="100" d="100"/>
        </p:scale>
        <p:origin x="912" y="23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正彰 八木" userId="0ef27fdd03dc4209" providerId="LiveId" clId="{56C96028-D7EC-41AB-98F1-02B702C05C1D}"/>
    <pc:docChg chg="undo custSel addSld delSld modSld modSection">
      <pc:chgData name="正彰 八木" userId="0ef27fdd03dc4209" providerId="LiveId" clId="{56C96028-D7EC-41AB-98F1-02B702C05C1D}" dt="2023-10-09T11:02:20.919" v="1231" actId="20577"/>
      <pc:docMkLst>
        <pc:docMk/>
      </pc:docMkLst>
      <pc:sldChg chg="del">
        <pc:chgData name="正彰 八木" userId="0ef27fdd03dc4209" providerId="LiveId" clId="{56C96028-D7EC-41AB-98F1-02B702C05C1D}" dt="2023-10-09T09:34:00.318" v="62" actId="47"/>
        <pc:sldMkLst>
          <pc:docMk/>
          <pc:sldMk cId="1953537202" sldId="259"/>
        </pc:sldMkLst>
      </pc:sldChg>
      <pc:sldChg chg="del">
        <pc:chgData name="正彰 八木" userId="0ef27fdd03dc4209" providerId="LiveId" clId="{56C96028-D7EC-41AB-98F1-02B702C05C1D}" dt="2023-10-09T09:34:00.318" v="62" actId="47"/>
        <pc:sldMkLst>
          <pc:docMk/>
          <pc:sldMk cId="1809096397" sldId="261"/>
        </pc:sldMkLst>
      </pc:sldChg>
      <pc:sldChg chg="del">
        <pc:chgData name="正彰 八木" userId="0ef27fdd03dc4209" providerId="LiveId" clId="{56C96028-D7EC-41AB-98F1-02B702C05C1D}" dt="2023-10-09T09:34:00.318" v="62" actId="47"/>
        <pc:sldMkLst>
          <pc:docMk/>
          <pc:sldMk cId="1085656239" sldId="271"/>
        </pc:sldMkLst>
      </pc:sldChg>
      <pc:sldChg chg="del">
        <pc:chgData name="正彰 八木" userId="0ef27fdd03dc4209" providerId="LiveId" clId="{56C96028-D7EC-41AB-98F1-02B702C05C1D}" dt="2023-10-09T09:34:00.318" v="62" actId="47"/>
        <pc:sldMkLst>
          <pc:docMk/>
          <pc:sldMk cId="3671226016" sldId="278"/>
        </pc:sldMkLst>
      </pc:sldChg>
      <pc:sldChg chg="del">
        <pc:chgData name="正彰 八木" userId="0ef27fdd03dc4209" providerId="LiveId" clId="{56C96028-D7EC-41AB-98F1-02B702C05C1D}" dt="2023-10-09T09:34:00.318" v="62" actId="47"/>
        <pc:sldMkLst>
          <pc:docMk/>
          <pc:sldMk cId="2351753373" sldId="292"/>
        </pc:sldMkLst>
      </pc:sldChg>
      <pc:sldChg chg="del">
        <pc:chgData name="正彰 八木" userId="0ef27fdd03dc4209" providerId="LiveId" clId="{56C96028-D7EC-41AB-98F1-02B702C05C1D}" dt="2023-10-09T09:34:00.318" v="62" actId="47"/>
        <pc:sldMkLst>
          <pc:docMk/>
          <pc:sldMk cId="2286714796" sldId="293"/>
        </pc:sldMkLst>
      </pc:sldChg>
      <pc:sldChg chg="del">
        <pc:chgData name="正彰 八木" userId="0ef27fdd03dc4209" providerId="LiveId" clId="{56C96028-D7EC-41AB-98F1-02B702C05C1D}" dt="2023-10-09T09:34:00.318" v="62" actId="47"/>
        <pc:sldMkLst>
          <pc:docMk/>
          <pc:sldMk cId="1079597026" sldId="294"/>
        </pc:sldMkLst>
      </pc:sldChg>
      <pc:sldChg chg="del">
        <pc:chgData name="正彰 八木" userId="0ef27fdd03dc4209" providerId="LiveId" clId="{56C96028-D7EC-41AB-98F1-02B702C05C1D}" dt="2023-10-09T09:34:00.318" v="62" actId="47"/>
        <pc:sldMkLst>
          <pc:docMk/>
          <pc:sldMk cId="4086170638" sldId="295"/>
        </pc:sldMkLst>
      </pc:sldChg>
      <pc:sldChg chg="del">
        <pc:chgData name="正彰 八木" userId="0ef27fdd03dc4209" providerId="LiveId" clId="{56C96028-D7EC-41AB-98F1-02B702C05C1D}" dt="2023-10-09T09:34:00.318" v="62" actId="47"/>
        <pc:sldMkLst>
          <pc:docMk/>
          <pc:sldMk cId="3337102693" sldId="296"/>
        </pc:sldMkLst>
      </pc:sldChg>
      <pc:sldChg chg="del">
        <pc:chgData name="正彰 八木" userId="0ef27fdd03dc4209" providerId="LiveId" clId="{56C96028-D7EC-41AB-98F1-02B702C05C1D}" dt="2023-10-09T09:34:00.318" v="62" actId="47"/>
        <pc:sldMkLst>
          <pc:docMk/>
          <pc:sldMk cId="3140936738" sldId="297"/>
        </pc:sldMkLst>
      </pc:sldChg>
      <pc:sldChg chg="del">
        <pc:chgData name="正彰 八木" userId="0ef27fdd03dc4209" providerId="LiveId" clId="{56C96028-D7EC-41AB-98F1-02B702C05C1D}" dt="2023-10-09T09:34:00.318" v="62" actId="47"/>
        <pc:sldMkLst>
          <pc:docMk/>
          <pc:sldMk cId="2097033658" sldId="298"/>
        </pc:sldMkLst>
      </pc:sldChg>
      <pc:sldChg chg="del">
        <pc:chgData name="正彰 八木" userId="0ef27fdd03dc4209" providerId="LiveId" clId="{56C96028-D7EC-41AB-98F1-02B702C05C1D}" dt="2023-10-09T09:34:00.318" v="62" actId="47"/>
        <pc:sldMkLst>
          <pc:docMk/>
          <pc:sldMk cId="3312713450" sldId="299"/>
        </pc:sldMkLst>
      </pc:sldChg>
      <pc:sldChg chg="del">
        <pc:chgData name="正彰 八木" userId="0ef27fdd03dc4209" providerId="LiveId" clId="{56C96028-D7EC-41AB-98F1-02B702C05C1D}" dt="2023-10-09T09:34:00.318" v="62" actId="47"/>
        <pc:sldMkLst>
          <pc:docMk/>
          <pc:sldMk cId="1557913061" sldId="300"/>
        </pc:sldMkLst>
      </pc:sldChg>
      <pc:sldChg chg="del">
        <pc:chgData name="正彰 八木" userId="0ef27fdd03dc4209" providerId="LiveId" clId="{56C96028-D7EC-41AB-98F1-02B702C05C1D}" dt="2023-10-09T09:34:00.318" v="62" actId="47"/>
        <pc:sldMkLst>
          <pc:docMk/>
          <pc:sldMk cId="2871623809" sldId="301"/>
        </pc:sldMkLst>
      </pc:sldChg>
      <pc:sldChg chg="del">
        <pc:chgData name="正彰 八木" userId="0ef27fdd03dc4209" providerId="LiveId" clId="{56C96028-D7EC-41AB-98F1-02B702C05C1D}" dt="2023-10-09T09:34:00.318" v="62" actId="47"/>
        <pc:sldMkLst>
          <pc:docMk/>
          <pc:sldMk cId="338355295" sldId="302"/>
        </pc:sldMkLst>
      </pc:sldChg>
      <pc:sldChg chg="del">
        <pc:chgData name="正彰 八木" userId="0ef27fdd03dc4209" providerId="LiveId" clId="{56C96028-D7EC-41AB-98F1-02B702C05C1D}" dt="2023-10-09T09:34:00.318" v="62" actId="47"/>
        <pc:sldMkLst>
          <pc:docMk/>
          <pc:sldMk cId="1975705464" sldId="303"/>
        </pc:sldMkLst>
      </pc:sldChg>
      <pc:sldChg chg="del">
        <pc:chgData name="正彰 八木" userId="0ef27fdd03dc4209" providerId="LiveId" clId="{56C96028-D7EC-41AB-98F1-02B702C05C1D}" dt="2023-10-09T09:34:00.318" v="62" actId="47"/>
        <pc:sldMkLst>
          <pc:docMk/>
          <pc:sldMk cId="1051455644" sldId="304"/>
        </pc:sldMkLst>
      </pc:sldChg>
      <pc:sldChg chg="del">
        <pc:chgData name="正彰 八木" userId="0ef27fdd03dc4209" providerId="LiveId" clId="{56C96028-D7EC-41AB-98F1-02B702C05C1D}" dt="2023-10-09T09:30:46.976" v="1" actId="47"/>
        <pc:sldMkLst>
          <pc:docMk/>
          <pc:sldMk cId="1159740042" sldId="309"/>
        </pc:sldMkLst>
      </pc:sldChg>
      <pc:sldChg chg="add del">
        <pc:chgData name="正彰 八木" userId="0ef27fdd03dc4209" providerId="LiveId" clId="{56C96028-D7EC-41AB-98F1-02B702C05C1D}" dt="2023-10-09T09:31:10.640" v="5" actId="47"/>
        <pc:sldMkLst>
          <pc:docMk/>
          <pc:sldMk cId="191938967" sldId="310"/>
        </pc:sldMkLst>
      </pc:sldChg>
      <pc:sldChg chg="add del">
        <pc:chgData name="正彰 八木" userId="0ef27fdd03dc4209" providerId="LiveId" clId="{56C96028-D7EC-41AB-98F1-02B702C05C1D}" dt="2023-10-09T09:32:22.046" v="52" actId="47"/>
        <pc:sldMkLst>
          <pc:docMk/>
          <pc:sldMk cId="419548881" sldId="311"/>
        </pc:sldMkLst>
      </pc:sldChg>
      <pc:sldChg chg="add del">
        <pc:chgData name="正彰 八木" userId="0ef27fdd03dc4209" providerId="LiveId" clId="{56C96028-D7EC-41AB-98F1-02B702C05C1D}" dt="2023-10-09T09:32:25.999" v="53"/>
        <pc:sldMkLst>
          <pc:docMk/>
          <pc:sldMk cId="1387375806" sldId="312"/>
        </pc:sldMkLst>
      </pc:sldChg>
      <pc:sldChg chg="del">
        <pc:chgData name="正彰 八木" userId="0ef27fdd03dc4209" providerId="LiveId" clId="{56C96028-D7EC-41AB-98F1-02B702C05C1D}" dt="2023-10-09T09:33:14.885" v="55" actId="47"/>
        <pc:sldMkLst>
          <pc:docMk/>
          <pc:sldMk cId="3768341274" sldId="313"/>
        </pc:sldMkLst>
      </pc:sldChg>
      <pc:sldChg chg="del">
        <pc:chgData name="正彰 八木" userId="0ef27fdd03dc4209" providerId="LiveId" clId="{56C96028-D7EC-41AB-98F1-02B702C05C1D}" dt="2023-10-09T09:33:24.723" v="57" actId="47"/>
        <pc:sldMkLst>
          <pc:docMk/>
          <pc:sldMk cId="2724939221" sldId="314"/>
        </pc:sldMkLst>
      </pc:sldChg>
      <pc:sldChg chg="del">
        <pc:chgData name="正彰 八木" userId="0ef27fdd03dc4209" providerId="LiveId" clId="{56C96028-D7EC-41AB-98F1-02B702C05C1D}" dt="2023-10-09T09:33:40.253" v="59" actId="47"/>
        <pc:sldMkLst>
          <pc:docMk/>
          <pc:sldMk cId="844614253" sldId="315"/>
        </pc:sldMkLst>
      </pc:sldChg>
      <pc:sldChg chg="addSp delSp modSp mod">
        <pc:chgData name="正彰 八木" userId="0ef27fdd03dc4209" providerId="LiveId" clId="{56C96028-D7EC-41AB-98F1-02B702C05C1D}" dt="2023-10-09T09:44:45.872" v="84" actId="1076"/>
        <pc:sldMkLst>
          <pc:docMk/>
          <pc:sldMk cId="1172299513" sldId="316"/>
        </pc:sldMkLst>
        <pc:spChg chg="add mod">
          <ac:chgData name="正彰 八木" userId="0ef27fdd03dc4209" providerId="LiveId" clId="{56C96028-D7EC-41AB-98F1-02B702C05C1D}" dt="2023-10-09T09:44:36.725" v="81" actId="14861"/>
          <ac:spMkLst>
            <pc:docMk/>
            <pc:sldMk cId="1172299513" sldId="316"/>
            <ac:spMk id="12" creationId="{DDD0301C-9C65-02CE-0209-83C6539FF064}"/>
          </ac:spMkLst>
        </pc:spChg>
        <pc:spChg chg="add mod">
          <ac:chgData name="正彰 八木" userId="0ef27fdd03dc4209" providerId="LiveId" clId="{56C96028-D7EC-41AB-98F1-02B702C05C1D}" dt="2023-10-09T09:44:42.539" v="82" actId="571"/>
          <ac:spMkLst>
            <pc:docMk/>
            <pc:sldMk cId="1172299513" sldId="316"/>
            <ac:spMk id="13" creationId="{44EB4282-B19B-A82F-F899-466158A3C7FA}"/>
          </ac:spMkLst>
        </pc:spChg>
        <pc:spChg chg="add mod">
          <ac:chgData name="正彰 八木" userId="0ef27fdd03dc4209" providerId="LiveId" clId="{56C96028-D7EC-41AB-98F1-02B702C05C1D}" dt="2023-10-09T09:44:45.872" v="84" actId="1076"/>
          <ac:spMkLst>
            <pc:docMk/>
            <pc:sldMk cId="1172299513" sldId="316"/>
            <ac:spMk id="14" creationId="{68E5CE81-BC19-3EB1-0F0B-785AF94B0D29}"/>
          </ac:spMkLst>
        </pc:spChg>
        <pc:grpChg chg="del">
          <ac:chgData name="正彰 八木" userId="0ef27fdd03dc4209" providerId="LiveId" clId="{56C96028-D7EC-41AB-98F1-02B702C05C1D}" dt="2023-10-09T09:43:33.257" v="63" actId="478"/>
          <ac:grpSpMkLst>
            <pc:docMk/>
            <pc:sldMk cId="1172299513" sldId="316"/>
            <ac:grpSpMk id="73" creationId="{E3D23AAB-9FC1-20CB-6742-E7C77AB55C4B}"/>
          </ac:grpSpMkLst>
        </pc:grpChg>
        <pc:graphicFrameChg chg="add mod modGraphic">
          <ac:chgData name="正彰 八木" userId="0ef27fdd03dc4209" providerId="LiveId" clId="{56C96028-D7EC-41AB-98F1-02B702C05C1D}" dt="2023-10-09T09:44:15.782" v="74" actId="14861"/>
          <ac:graphicFrameMkLst>
            <pc:docMk/>
            <pc:sldMk cId="1172299513" sldId="316"/>
            <ac:graphicFrameMk id="7" creationId="{597B4840-2987-D62D-A7F3-A87A4EAC091F}"/>
          </ac:graphicFrameMkLst>
        </pc:graphicFrameChg>
        <pc:graphicFrameChg chg="add mod modGraphic">
          <ac:chgData name="正彰 八木" userId="0ef27fdd03dc4209" providerId="LiveId" clId="{56C96028-D7EC-41AB-98F1-02B702C05C1D}" dt="2023-10-09T09:44:15.782" v="74" actId="14861"/>
          <ac:graphicFrameMkLst>
            <pc:docMk/>
            <pc:sldMk cId="1172299513" sldId="316"/>
            <ac:graphicFrameMk id="9" creationId="{38259813-B929-F77F-5D04-9806E9DAB6F6}"/>
          </ac:graphicFrameMkLst>
        </pc:graphicFrameChg>
        <pc:graphicFrameChg chg="add mod modGraphic">
          <ac:chgData name="正彰 八木" userId="0ef27fdd03dc4209" providerId="LiveId" clId="{56C96028-D7EC-41AB-98F1-02B702C05C1D}" dt="2023-10-09T09:44:15.782" v="74" actId="14861"/>
          <ac:graphicFrameMkLst>
            <pc:docMk/>
            <pc:sldMk cId="1172299513" sldId="316"/>
            <ac:graphicFrameMk id="11" creationId="{CE36E2E1-C130-B3A2-976E-BDFC6779BF7B}"/>
          </ac:graphicFrameMkLst>
        </pc:graphicFrameChg>
      </pc:sldChg>
      <pc:sldChg chg="del">
        <pc:chgData name="正彰 八木" userId="0ef27fdd03dc4209" providerId="LiveId" clId="{56C96028-D7EC-41AB-98F1-02B702C05C1D}" dt="2023-10-09T09:33:45.981" v="61" actId="47"/>
        <pc:sldMkLst>
          <pc:docMk/>
          <pc:sldMk cId="2773164405" sldId="317"/>
        </pc:sldMkLst>
      </pc:sldChg>
      <pc:sldChg chg="addSp delSp modSp mod">
        <pc:chgData name="正彰 八木" userId="0ef27fdd03dc4209" providerId="LiveId" clId="{56C96028-D7EC-41AB-98F1-02B702C05C1D}" dt="2023-10-09T09:46:21.287" v="88" actId="1076"/>
        <pc:sldMkLst>
          <pc:docMk/>
          <pc:sldMk cId="2282404421" sldId="318"/>
        </pc:sldMkLst>
        <pc:grpChg chg="del">
          <ac:chgData name="正彰 八木" userId="0ef27fdd03dc4209" providerId="LiveId" clId="{56C96028-D7EC-41AB-98F1-02B702C05C1D}" dt="2023-10-09T09:45:03.032" v="85" actId="478"/>
          <ac:grpSpMkLst>
            <pc:docMk/>
            <pc:sldMk cId="2282404421" sldId="318"/>
            <ac:grpSpMk id="28" creationId="{70563221-BC76-8551-B235-F68987246CAE}"/>
          </ac:grpSpMkLst>
        </pc:grpChg>
        <pc:picChg chg="add mod">
          <ac:chgData name="正彰 八木" userId="0ef27fdd03dc4209" providerId="LiveId" clId="{56C96028-D7EC-41AB-98F1-02B702C05C1D}" dt="2023-10-09T09:46:21.287" v="88" actId="1076"/>
          <ac:picMkLst>
            <pc:docMk/>
            <pc:sldMk cId="2282404421" sldId="318"/>
            <ac:picMk id="1026" creationId="{6527E622-1E5B-636A-928C-BFE9C1DD68D1}"/>
          </ac:picMkLst>
        </pc:picChg>
      </pc:sldChg>
      <pc:sldChg chg="del">
        <pc:chgData name="正彰 八木" userId="0ef27fdd03dc4209" providerId="LiveId" clId="{56C96028-D7EC-41AB-98F1-02B702C05C1D}" dt="2023-10-09T09:52:45.968" v="283" actId="47"/>
        <pc:sldMkLst>
          <pc:docMk/>
          <pc:sldMk cId="3888595271" sldId="319"/>
        </pc:sldMkLst>
      </pc:sldChg>
      <pc:sldChg chg="addSp delSp modSp mod">
        <pc:chgData name="正彰 八木" userId="0ef27fdd03dc4209" providerId="LiveId" clId="{56C96028-D7EC-41AB-98F1-02B702C05C1D}" dt="2023-10-09T10:43:36.085" v="622" actId="14861"/>
        <pc:sldMkLst>
          <pc:docMk/>
          <pc:sldMk cId="2072921438" sldId="320"/>
        </pc:sldMkLst>
        <pc:spChg chg="add mod topLvl">
          <ac:chgData name="正彰 八木" userId="0ef27fdd03dc4209" providerId="LiveId" clId="{56C96028-D7EC-41AB-98F1-02B702C05C1D}" dt="2023-10-09T09:54:40.073" v="329" actId="165"/>
          <ac:spMkLst>
            <pc:docMk/>
            <pc:sldMk cId="2072921438" sldId="320"/>
            <ac:spMk id="15" creationId="{0A42995A-B0C2-BCC7-7527-DB19FDF9B626}"/>
          </ac:spMkLst>
        </pc:spChg>
        <pc:spChg chg="add mod topLvl">
          <ac:chgData name="正彰 八木" userId="0ef27fdd03dc4209" providerId="LiveId" clId="{56C96028-D7EC-41AB-98F1-02B702C05C1D}" dt="2023-10-09T09:54:40.073" v="329" actId="165"/>
          <ac:spMkLst>
            <pc:docMk/>
            <pc:sldMk cId="2072921438" sldId="320"/>
            <ac:spMk id="16" creationId="{F4E59BAD-6451-BC73-189A-C6890472E013}"/>
          </ac:spMkLst>
        </pc:spChg>
        <pc:spChg chg="add mod topLvl">
          <ac:chgData name="正彰 八木" userId="0ef27fdd03dc4209" providerId="LiveId" clId="{56C96028-D7EC-41AB-98F1-02B702C05C1D}" dt="2023-10-09T10:38:44.323" v="334" actId="20577"/>
          <ac:spMkLst>
            <pc:docMk/>
            <pc:sldMk cId="2072921438" sldId="320"/>
            <ac:spMk id="17" creationId="{DE06EF04-D5D4-5FCC-6A78-4AC0D99B9909}"/>
          </ac:spMkLst>
        </pc:spChg>
        <pc:spChg chg="add mod topLvl">
          <ac:chgData name="正彰 八木" userId="0ef27fdd03dc4209" providerId="LiveId" clId="{56C96028-D7EC-41AB-98F1-02B702C05C1D}" dt="2023-10-09T10:43:23.917" v="618" actId="20577"/>
          <ac:spMkLst>
            <pc:docMk/>
            <pc:sldMk cId="2072921438" sldId="320"/>
            <ac:spMk id="18" creationId="{BDA908CB-AFD9-8343-9D41-0AC47633E537}"/>
          </ac:spMkLst>
        </pc:spChg>
        <pc:grpChg chg="del">
          <ac:chgData name="正彰 八木" userId="0ef27fdd03dc4209" providerId="LiveId" clId="{56C96028-D7EC-41AB-98F1-02B702C05C1D}" dt="2023-10-09T09:53:31.619" v="284" actId="478"/>
          <ac:grpSpMkLst>
            <pc:docMk/>
            <pc:sldMk cId="2072921438" sldId="320"/>
            <ac:grpSpMk id="14" creationId="{A9620077-DD33-840F-D5CD-5878983F0324}"/>
          </ac:grpSpMkLst>
        </pc:grpChg>
        <pc:grpChg chg="add del mod">
          <ac:chgData name="正彰 八木" userId="0ef27fdd03dc4209" providerId="LiveId" clId="{56C96028-D7EC-41AB-98F1-02B702C05C1D}" dt="2023-10-09T09:54:40.073" v="329" actId="165"/>
          <ac:grpSpMkLst>
            <pc:docMk/>
            <pc:sldMk cId="2072921438" sldId="320"/>
            <ac:grpSpMk id="19" creationId="{6C5ED394-3279-B815-7976-56661308F963}"/>
          </ac:grpSpMkLst>
        </pc:grpChg>
        <pc:picChg chg="add mod">
          <ac:chgData name="正彰 八木" userId="0ef27fdd03dc4209" providerId="LiveId" clId="{56C96028-D7EC-41AB-98F1-02B702C05C1D}" dt="2023-10-09T10:43:36.085" v="622" actId="14861"/>
          <ac:picMkLst>
            <pc:docMk/>
            <pc:sldMk cId="2072921438" sldId="320"/>
            <ac:picMk id="21" creationId="{7F605D95-B85F-2D33-64A5-5588F82F537B}"/>
          </ac:picMkLst>
        </pc:picChg>
      </pc:sldChg>
      <pc:sldChg chg="addSp delSp modSp mod">
        <pc:chgData name="正彰 八木" userId="0ef27fdd03dc4209" providerId="LiveId" clId="{56C96028-D7EC-41AB-98F1-02B702C05C1D}" dt="2023-10-09T10:53:11.669" v="905" actId="20577"/>
        <pc:sldMkLst>
          <pc:docMk/>
          <pc:sldMk cId="563700502" sldId="321"/>
        </pc:sldMkLst>
        <pc:spChg chg="mod">
          <ac:chgData name="正彰 八木" userId="0ef27fdd03dc4209" providerId="LiveId" clId="{56C96028-D7EC-41AB-98F1-02B702C05C1D}" dt="2023-10-09T10:53:08.728" v="897" actId="20577"/>
          <ac:spMkLst>
            <pc:docMk/>
            <pc:sldMk cId="563700502" sldId="321"/>
            <ac:spMk id="4" creationId="{0F02D118-6777-D0D9-6261-2978C1E78EF2}"/>
          </ac:spMkLst>
        </pc:spChg>
        <pc:spChg chg="add mod">
          <ac:chgData name="正彰 八木" userId="0ef27fdd03dc4209" providerId="LiveId" clId="{56C96028-D7EC-41AB-98F1-02B702C05C1D}" dt="2023-10-09T09:54:42.175" v="330"/>
          <ac:spMkLst>
            <pc:docMk/>
            <pc:sldMk cId="563700502" sldId="321"/>
            <ac:spMk id="15" creationId="{991D125E-E396-2D31-6D7F-AAF4F95989F4}"/>
          </ac:spMkLst>
        </pc:spChg>
        <pc:spChg chg="add mod">
          <ac:chgData name="正彰 八木" userId="0ef27fdd03dc4209" providerId="LiveId" clId="{56C96028-D7EC-41AB-98F1-02B702C05C1D}" dt="2023-10-09T09:54:42.175" v="330"/>
          <ac:spMkLst>
            <pc:docMk/>
            <pc:sldMk cId="563700502" sldId="321"/>
            <ac:spMk id="16" creationId="{5E62C075-A1DF-4369-03C2-60795AE6D9D3}"/>
          </ac:spMkLst>
        </pc:spChg>
        <pc:spChg chg="add mod">
          <ac:chgData name="正彰 八木" userId="0ef27fdd03dc4209" providerId="LiveId" clId="{56C96028-D7EC-41AB-98F1-02B702C05C1D}" dt="2023-10-09T10:48:42.342" v="624"/>
          <ac:spMkLst>
            <pc:docMk/>
            <pc:sldMk cId="563700502" sldId="321"/>
            <ac:spMk id="17" creationId="{EE227349-7CE2-C994-DFE2-111630B0B6B8}"/>
          </ac:spMkLst>
        </pc:spChg>
        <pc:spChg chg="add mod">
          <ac:chgData name="正彰 八木" userId="0ef27fdd03dc4209" providerId="LiveId" clId="{56C96028-D7EC-41AB-98F1-02B702C05C1D}" dt="2023-10-09T10:53:11.669" v="905" actId="20577"/>
          <ac:spMkLst>
            <pc:docMk/>
            <pc:sldMk cId="563700502" sldId="321"/>
            <ac:spMk id="18" creationId="{BCD4335A-DA29-9CD5-D645-6C54B91D7EF7}"/>
          </ac:spMkLst>
        </pc:spChg>
        <pc:grpChg chg="del">
          <ac:chgData name="正彰 八木" userId="0ef27fdd03dc4209" providerId="LiveId" clId="{56C96028-D7EC-41AB-98F1-02B702C05C1D}" dt="2023-10-09T09:53:33.219" v="285" actId="478"/>
          <ac:grpSpMkLst>
            <pc:docMk/>
            <pc:sldMk cId="563700502" sldId="321"/>
            <ac:grpSpMk id="14" creationId="{6EA40B9F-299B-2A89-0E10-0AE37E9A82EB}"/>
          </ac:grpSpMkLst>
        </pc:grpChg>
        <pc:picChg chg="add mod">
          <ac:chgData name="正彰 八木" userId="0ef27fdd03dc4209" providerId="LiveId" clId="{56C96028-D7EC-41AB-98F1-02B702C05C1D}" dt="2023-10-09T10:52:31.197" v="882" actId="14861"/>
          <ac:picMkLst>
            <pc:docMk/>
            <pc:sldMk cId="563700502" sldId="321"/>
            <ac:picMk id="20" creationId="{4FD78795-8C67-BD84-ECA8-D83B083D47EE}"/>
          </ac:picMkLst>
        </pc:picChg>
      </pc:sldChg>
      <pc:sldChg chg="addSp delSp modSp mod">
        <pc:chgData name="正彰 八木" userId="0ef27fdd03dc4209" providerId="LiveId" clId="{56C96028-D7EC-41AB-98F1-02B702C05C1D}" dt="2023-10-09T09:52:42.716" v="282" actId="14100"/>
        <pc:sldMkLst>
          <pc:docMk/>
          <pc:sldMk cId="541120013" sldId="322"/>
        </pc:sldMkLst>
        <pc:spChg chg="add del mod">
          <ac:chgData name="正彰 八木" userId="0ef27fdd03dc4209" providerId="LiveId" clId="{56C96028-D7EC-41AB-98F1-02B702C05C1D}" dt="2023-10-09T09:49:24.381" v="160" actId="1076"/>
          <ac:spMkLst>
            <pc:docMk/>
            <pc:sldMk cId="541120013" sldId="322"/>
            <ac:spMk id="11" creationId="{A98C8424-8FF7-476C-38F1-552E527C73DB}"/>
          </ac:spMkLst>
        </pc:spChg>
        <pc:spChg chg="add mod">
          <ac:chgData name="正彰 八木" userId="0ef27fdd03dc4209" providerId="LiveId" clId="{56C96028-D7EC-41AB-98F1-02B702C05C1D}" dt="2023-10-09T09:50:30.466" v="193" actId="14100"/>
          <ac:spMkLst>
            <pc:docMk/>
            <pc:sldMk cId="541120013" sldId="322"/>
            <ac:spMk id="12" creationId="{C00DE202-75F0-4351-583A-DD6CDB8CA8BF}"/>
          </ac:spMkLst>
        </pc:spChg>
        <pc:spChg chg="add mod">
          <ac:chgData name="正彰 八木" userId="0ef27fdd03dc4209" providerId="LiveId" clId="{56C96028-D7EC-41AB-98F1-02B702C05C1D}" dt="2023-10-09T09:49:24.381" v="160" actId="1076"/>
          <ac:spMkLst>
            <pc:docMk/>
            <pc:sldMk cId="541120013" sldId="322"/>
            <ac:spMk id="13" creationId="{A5920E12-EFB8-5C7A-8F4B-5CD2D292F379}"/>
          </ac:spMkLst>
        </pc:spChg>
        <pc:spChg chg="add mod">
          <ac:chgData name="正彰 八木" userId="0ef27fdd03dc4209" providerId="LiveId" clId="{56C96028-D7EC-41AB-98F1-02B702C05C1D}" dt="2023-10-09T09:49:24.381" v="160" actId="1076"/>
          <ac:spMkLst>
            <pc:docMk/>
            <pc:sldMk cId="541120013" sldId="322"/>
            <ac:spMk id="14" creationId="{40C7ECF6-58BA-648C-3788-F328D99491C3}"/>
          </ac:spMkLst>
        </pc:spChg>
        <pc:spChg chg="add mod">
          <ac:chgData name="正彰 八木" userId="0ef27fdd03dc4209" providerId="LiveId" clId="{56C96028-D7EC-41AB-98F1-02B702C05C1D}" dt="2023-10-09T09:49:24.381" v="160" actId="1076"/>
          <ac:spMkLst>
            <pc:docMk/>
            <pc:sldMk cId="541120013" sldId="322"/>
            <ac:spMk id="15" creationId="{58396DD2-9F40-A6F0-A01C-A9528FB3CCA3}"/>
          </ac:spMkLst>
        </pc:spChg>
        <pc:spChg chg="add mod">
          <ac:chgData name="正彰 八木" userId="0ef27fdd03dc4209" providerId="LiveId" clId="{56C96028-D7EC-41AB-98F1-02B702C05C1D}" dt="2023-10-09T09:49:55.165" v="180" actId="1076"/>
          <ac:spMkLst>
            <pc:docMk/>
            <pc:sldMk cId="541120013" sldId="322"/>
            <ac:spMk id="21" creationId="{1F0F4843-D871-6BFB-4A47-7073C856FD3C}"/>
          </ac:spMkLst>
        </pc:spChg>
        <pc:spChg chg="add mod">
          <ac:chgData name="正彰 八木" userId="0ef27fdd03dc4209" providerId="LiveId" clId="{56C96028-D7EC-41AB-98F1-02B702C05C1D}" dt="2023-10-09T09:49:59.401" v="189" actId="20577"/>
          <ac:spMkLst>
            <pc:docMk/>
            <pc:sldMk cId="541120013" sldId="322"/>
            <ac:spMk id="23" creationId="{54DD5BCD-5FFF-EAE8-4608-BF974998CDBB}"/>
          </ac:spMkLst>
        </pc:spChg>
        <pc:spChg chg="add mod">
          <ac:chgData name="正彰 八木" userId="0ef27fdd03dc4209" providerId="LiveId" clId="{56C96028-D7EC-41AB-98F1-02B702C05C1D}" dt="2023-10-09T09:50:19.858" v="190" actId="571"/>
          <ac:spMkLst>
            <pc:docMk/>
            <pc:sldMk cId="541120013" sldId="322"/>
            <ac:spMk id="27" creationId="{32767101-114B-E8CF-E54D-FD83CC845F77}"/>
          </ac:spMkLst>
        </pc:spChg>
        <pc:spChg chg="add mod">
          <ac:chgData name="正彰 八木" userId="0ef27fdd03dc4209" providerId="LiveId" clId="{56C96028-D7EC-41AB-98F1-02B702C05C1D}" dt="2023-10-09T09:52:36.214" v="280" actId="14100"/>
          <ac:spMkLst>
            <pc:docMk/>
            <pc:sldMk cId="541120013" sldId="322"/>
            <ac:spMk id="28" creationId="{C032D6F0-0507-AB61-F9D7-C85161E32242}"/>
          </ac:spMkLst>
        </pc:spChg>
        <pc:spChg chg="add mod">
          <ac:chgData name="正彰 八木" userId="0ef27fdd03dc4209" providerId="LiveId" clId="{56C96028-D7EC-41AB-98F1-02B702C05C1D}" dt="2023-10-09T09:50:40.696" v="194" actId="14100"/>
          <ac:spMkLst>
            <pc:docMk/>
            <pc:sldMk cId="541120013" sldId="322"/>
            <ac:spMk id="29" creationId="{312C3207-DD0B-ABD3-D02D-C2A867A55351}"/>
          </ac:spMkLst>
        </pc:spChg>
        <pc:spChg chg="add mod">
          <ac:chgData name="正彰 八木" userId="0ef27fdd03dc4209" providerId="LiveId" clId="{56C96028-D7EC-41AB-98F1-02B702C05C1D}" dt="2023-10-09T09:50:19.858" v="190" actId="571"/>
          <ac:spMkLst>
            <pc:docMk/>
            <pc:sldMk cId="541120013" sldId="322"/>
            <ac:spMk id="31" creationId="{B5EEABE2-61A3-93EF-46FD-A6FDE3CE9F2C}"/>
          </ac:spMkLst>
        </pc:spChg>
        <pc:spChg chg="add mod">
          <ac:chgData name="正彰 八木" userId="0ef27fdd03dc4209" providerId="LiveId" clId="{56C96028-D7EC-41AB-98F1-02B702C05C1D}" dt="2023-10-09T09:50:19.858" v="190" actId="571"/>
          <ac:spMkLst>
            <pc:docMk/>
            <pc:sldMk cId="541120013" sldId="322"/>
            <ac:spMk id="32" creationId="{569D1B45-00A1-1885-F17E-0F737CE5C7E1}"/>
          </ac:spMkLst>
        </pc:spChg>
        <pc:spChg chg="add mod">
          <ac:chgData name="正彰 八木" userId="0ef27fdd03dc4209" providerId="LiveId" clId="{56C96028-D7EC-41AB-98F1-02B702C05C1D}" dt="2023-10-09T09:50:19.858" v="190" actId="571"/>
          <ac:spMkLst>
            <pc:docMk/>
            <pc:sldMk cId="541120013" sldId="322"/>
            <ac:spMk id="35" creationId="{7CC63E73-7F95-6013-8E8E-C06316042323}"/>
          </ac:spMkLst>
        </pc:spChg>
        <pc:spChg chg="add mod">
          <ac:chgData name="正彰 八木" userId="0ef27fdd03dc4209" providerId="LiveId" clId="{56C96028-D7EC-41AB-98F1-02B702C05C1D}" dt="2023-10-09T09:50:19.858" v="190" actId="571"/>
          <ac:spMkLst>
            <pc:docMk/>
            <pc:sldMk cId="541120013" sldId="322"/>
            <ac:spMk id="36" creationId="{5497AB49-DBAD-EC4A-B5DB-94FA6D917E5D}"/>
          </ac:spMkLst>
        </pc:spChg>
        <pc:spChg chg="add mod">
          <ac:chgData name="正彰 八木" userId="0ef27fdd03dc4209" providerId="LiveId" clId="{56C96028-D7EC-41AB-98F1-02B702C05C1D}" dt="2023-10-09T09:50:53.897" v="220" actId="20577"/>
          <ac:spMkLst>
            <pc:docMk/>
            <pc:sldMk cId="541120013" sldId="322"/>
            <ac:spMk id="39" creationId="{D6C064D0-2424-04E6-C0AD-054DEFB6E422}"/>
          </ac:spMkLst>
        </pc:spChg>
        <pc:spChg chg="add mod">
          <ac:chgData name="正彰 八木" userId="0ef27fdd03dc4209" providerId="LiveId" clId="{56C96028-D7EC-41AB-98F1-02B702C05C1D}" dt="2023-10-09T09:51:33.559" v="261" actId="1076"/>
          <ac:spMkLst>
            <pc:docMk/>
            <pc:sldMk cId="541120013" sldId="322"/>
            <ac:spMk id="47" creationId="{A14766C8-A152-7A17-933F-0CBD6735B71A}"/>
          </ac:spMkLst>
        </pc:spChg>
        <pc:spChg chg="add mod">
          <ac:chgData name="正彰 八木" userId="0ef27fdd03dc4209" providerId="LiveId" clId="{56C96028-D7EC-41AB-98F1-02B702C05C1D}" dt="2023-10-09T09:51:40.844" v="271" actId="1076"/>
          <ac:spMkLst>
            <pc:docMk/>
            <pc:sldMk cId="541120013" sldId="322"/>
            <ac:spMk id="48" creationId="{6A8837E2-213F-2C96-4899-DF20EBAC5AD8}"/>
          </ac:spMkLst>
        </pc:spChg>
        <pc:grpChg chg="add mod">
          <ac:chgData name="正彰 八木" userId="0ef27fdd03dc4209" providerId="LiveId" clId="{56C96028-D7EC-41AB-98F1-02B702C05C1D}" dt="2023-10-09T09:49:24.381" v="160" actId="1076"/>
          <ac:grpSpMkLst>
            <pc:docMk/>
            <pc:sldMk cId="541120013" sldId="322"/>
            <ac:grpSpMk id="10" creationId="{6B103E80-C963-24FB-5180-A59458A73626}"/>
          </ac:grpSpMkLst>
        </pc:grpChg>
        <pc:grpChg chg="add mod">
          <ac:chgData name="正彰 八木" userId="0ef27fdd03dc4209" providerId="LiveId" clId="{56C96028-D7EC-41AB-98F1-02B702C05C1D}" dt="2023-10-09T09:50:19.858" v="190" actId="571"/>
          <ac:grpSpMkLst>
            <pc:docMk/>
            <pc:sldMk cId="541120013" sldId="322"/>
            <ac:grpSpMk id="24" creationId="{519D106A-8B98-27F6-B4FC-B795E2F83F05}"/>
          </ac:grpSpMkLst>
        </pc:grpChg>
        <pc:picChg chg="add mod">
          <ac:chgData name="正彰 八木" userId="0ef27fdd03dc4209" providerId="LiveId" clId="{56C96028-D7EC-41AB-98F1-02B702C05C1D}" dt="2023-10-09T09:47:03.219" v="91" actId="164"/>
          <ac:picMkLst>
            <pc:docMk/>
            <pc:sldMk cId="541120013" sldId="322"/>
            <ac:picMk id="6" creationId="{E595D6AD-5EB6-4BA6-6C76-2DC6B7055289}"/>
          </ac:picMkLst>
        </pc:picChg>
        <pc:picChg chg="add mod">
          <ac:chgData name="正彰 八木" userId="0ef27fdd03dc4209" providerId="LiveId" clId="{56C96028-D7EC-41AB-98F1-02B702C05C1D}" dt="2023-10-09T09:47:03.219" v="91" actId="164"/>
          <ac:picMkLst>
            <pc:docMk/>
            <pc:sldMk cId="541120013" sldId="322"/>
            <ac:picMk id="7" creationId="{E10D2224-0F82-8B27-7311-17803D0A2FB3}"/>
          </ac:picMkLst>
        </pc:picChg>
        <pc:picChg chg="mod">
          <ac:chgData name="正彰 八木" userId="0ef27fdd03dc4209" providerId="LiveId" clId="{56C96028-D7EC-41AB-98F1-02B702C05C1D}" dt="2023-10-09T09:50:19.858" v="190" actId="571"/>
          <ac:picMkLst>
            <pc:docMk/>
            <pc:sldMk cId="541120013" sldId="322"/>
            <ac:picMk id="25" creationId="{78F62D76-D7F9-E956-E496-5A270C09C4B4}"/>
          </ac:picMkLst>
        </pc:picChg>
        <pc:picChg chg="mod">
          <ac:chgData name="正彰 八木" userId="0ef27fdd03dc4209" providerId="LiveId" clId="{56C96028-D7EC-41AB-98F1-02B702C05C1D}" dt="2023-10-09T09:50:19.858" v="190" actId="571"/>
          <ac:picMkLst>
            <pc:docMk/>
            <pc:sldMk cId="541120013" sldId="322"/>
            <ac:picMk id="26" creationId="{2C47BBD5-4340-06FC-3A19-9527DE697832}"/>
          </ac:picMkLst>
        </pc:picChg>
        <pc:picChg chg="add mod">
          <ac:chgData name="正彰 八木" userId="0ef27fdd03dc4209" providerId="LiveId" clId="{56C96028-D7EC-41AB-98F1-02B702C05C1D}" dt="2023-10-09T09:52:11.088" v="278" actId="1076"/>
          <ac:picMkLst>
            <pc:docMk/>
            <pc:sldMk cId="541120013" sldId="322"/>
            <ac:picMk id="49" creationId="{68E6F013-84A0-CFA9-33CF-9309F9DF4688}"/>
          </ac:picMkLst>
        </pc:picChg>
        <pc:picChg chg="add mod">
          <ac:chgData name="正彰 八木" userId="0ef27fdd03dc4209" providerId="LiveId" clId="{56C96028-D7EC-41AB-98F1-02B702C05C1D}" dt="2023-10-09T09:52:07.215" v="276" actId="1076"/>
          <ac:picMkLst>
            <pc:docMk/>
            <pc:sldMk cId="541120013" sldId="322"/>
            <ac:picMk id="2050" creationId="{5DEAA9CF-682F-D8AD-DEB9-C3997B6BC41A}"/>
          </ac:picMkLst>
        </pc:picChg>
        <pc:cxnChg chg="add mod">
          <ac:chgData name="正彰 八木" userId="0ef27fdd03dc4209" providerId="LiveId" clId="{56C96028-D7EC-41AB-98F1-02B702C05C1D}" dt="2023-10-09T09:50:26.294" v="191" actId="14100"/>
          <ac:cxnSpMkLst>
            <pc:docMk/>
            <pc:sldMk cId="541120013" sldId="322"/>
            <ac:cxnSpMk id="17" creationId="{F59EADF4-3A9B-2EE9-4933-DAB782DE4632}"/>
          </ac:cxnSpMkLst>
        </pc:cxnChg>
        <pc:cxnChg chg="add mod">
          <ac:chgData name="正彰 八木" userId="0ef27fdd03dc4209" providerId="LiveId" clId="{56C96028-D7EC-41AB-98F1-02B702C05C1D}" dt="2023-10-09T09:50:28.766" v="192" actId="14100"/>
          <ac:cxnSpMkLst>
            <pc:docMk/>
            <pc:sldMk cId="541120013" sldId="322"/>
            <ac:cxnSpMk id="18" creationId="{AC6B3B77-2F63-27C9-114F-7AE96881B49C}"/>
          </ac:cxnSpMkLst>
        </pc:cxnChg>
        <pc:cxnChg chg="add mod">
          <ac:chgData name="正彰 八木" userId="0ef27fdd03dc4209" providerId="LiveId" clId="{56C96028-D7EC-41AB-98F1-02B702C05C1D}" dt="2023-10-09T09:52:39.853" v="281" actId="14100"/>
          <ac:cxnSpMkLst>
            <pc:docMk/>
            <pc:sldMk cId="541120013" sldId="322"/>
            <ac:cxnSpMk id="33" creationId="{12F7478B-AD48-DF50-E486-43A2DBBB10B3}"/>
          </ac:cxnSpMkLst>
        </pc:cxnChg>
        <pc:cxnChg chg="add mod">
          <ac:chgData name="正彰 八木" userId="0ef27fdd03dc4209" providerId="LiveId" clId="{56C96028-D7EC-41AB-98F1-02B702C05C1D}" dt="2023-10-09T09:52:42.716" v="282" actId="14100"/>
          <ac:cxnSpMkLst>
            <pc:docMk/>
            <pc:sldMk cId="541120013" sldId="322"/>
            <ac:cxnSpMk id="34" creationId="{B3146A70-C071-CC09-3604-99280E0DF5F2}"/>
          </ac:cxnSpMkLst>
        </pc:cxnChg>
        <pc:cxnChg chg="add mod">
          <ac:chgData name="正彰 八木" userId="0ef27fdd03dc4209" providerId="LiveId" clId="{56C96028-D7EC-41AB-98F1-02B702C05C1D}" dt="2023-10-09T09:51:06.343" v="223" actId="14100"/>
          <ac:cxnSpMkLst>
            <pc:docMk/>
            <pc:sldMk cId="541120013" sldId="322"/>
            <ac:cxnSpMk id="40" creationId="{71A9E704-4D2B-0CD2-911A-7B728A44CB84}"/>
          </ac:cxnSpMkLst>
        </pc:cxnChg>
        <pc:cxnChg chg="add mod">
          <ac:chgData name="正彰 八木" userId="0ef27fdd03dc4209" providerId="LiveId" clId="{56C96028-D7EC-41AB-98F1-02B702C05C1D}" dt="2023-10-09T09:52:23.121" v="279" actId="14100"/>
          <ac:cxnSpMkLst>
            <pc:docMk/>
            <pc:sldMk cId="541120013" sldId="322"/>
            <ac:cxnSpMk id="44" creationId="{C5DA3DDB-2DEF-049A-8222-1DE3A32687AB}"/>
          </ac:cxnSpMkLst>
        </pc:cxnChg>
      </pc:sldChg>
      <pc:sldChg chg="add">
        <pc:chgData name="正彰 八木" userId="0ef27fdd03dc4209" providerId="LiveId" clId="{56C96028-D7EC-41AB-98F1-02B702C05C1D}" dt="2023-10-09T09:30:45.483" v="0"/>
        <pc:sldMkLst>
          <pc:docMk/>
          <pc:sldMk cId="1401721838" sldId="323"/>
        </pc:sldMkLst>
      </pc:sldChg>
      <pc:sldChg chg="addSp modSp add mod">
        <pc:chgData name="正彰 八木" userId="0ef27fdd03dc4209" providerId="LiveId" clId="{56C96028-D7EC-41AB-98F1-02B702C05C1D}" dt="2023-10-09T09:31:58.543" v="48" actId="14100"/>
        <pc:sldMkLst>
          <pc:docMk/>
          <pc:sldMk cId="4005921006" sldId="324"/>
        </pc:sldMkLst>
        <pc:spChg chg="add mod">
          <ac:chgData name="正彰 八木" userId="0ef27fdd03dc4209" providerId="LiveId" clId="{56C96028-D7EC-41AB-98F1-02B702C05C1D}" dt="2023-10-09T09:31:58.543" v="48" actId="14100"/>
          <ac:spMkLst>
            <pc:docMk/>
            <pc:sldMk cId="4005921006" sldId="324"/>
            <ac:spMk id="7" creationId="{6089BA41-421D-9513-7DA9-246789ACB010}"/>
          </ac:spMkLst>
        </pc:spChg>
      </pc:sldChg>
      <pc:sldChg chg="modSp add mod">
        <pc:chgData name="正彰 八木" userId="0ef27fdd03dc4209" providerId="LiveId" clId="{56C96028-D7EC-41AB-98F1-02B702C05C1D}" dt="2023-10-09T09:31:29.735" v="14" actId="20577"/>
        <pc:sldMkLst>
          <pc:docMk/>
          <pc:sldMk cId="2111048095" sldId="325"/>
        </pc:sldMkLst>
        <pc:spChg chg="mod">
          <ac:chgData name="正彰 八木" userId="0ef27fdd03dc4209" providerId="LiveId" clId="{56C96028-D7EC-41AB-98F1-02B702C05C1D}" dt="2023-10-09T09:31:29.735" v="14" actId="20577"/>
          <ac:spMkLst>
            <pc:docMk/>
            <pc:sldMk cId="2111048095" sldId="325"/>
            <ac:spMk id="335" creationId="{00000000-0000-0000-0000-000000000000}"/>
          </ac:spMkLst>
        </pc:spChg>
      </pc:sldChg>
      <pc:sldChg chg="add">
        <pc:chgData name="正彰 八木" userId="0ef27fdd03dc4209" providerId="LiveId" clId="{56C96028-D7EC-41AB-98F1-02B702C05C1D}" dt="2023-10-09T09:33:13.567" v="54"/>
        <pc:sldMkLst>
          <pc:docMk/>
          <pc:sldMk cId="950273675" sldId="326"/>
        </pc:sldMkLst>
      </pc:sldChg>
      <pc:sldChg chg="add">
        <pc:chgData name="正彰 八木" userId="0ef27fdd03dc4209" providerId="LiveId" clId="{56C96028-D7EC-41AB-98F1-02B702C05C1D}" dt="2023-10-09T09:33:22.864" v="56"/>
        <pc:sldMkLst>
          <pc:docMk/>
          <pc:sldMk cId="1972903726" sldId="327"/>
        </pc:sldMkLst>
      </pc:sldChg>
      <pc:sldChg chg="add">
        <pc:chgData name="正彰 八木" userId="0ef27fdd03dc4209" providerId="LiveId" clId="{56C96028-D7EC-41AB-98F1-02B702C05C1D}" dt="2023-10-09T09:33:38.510" v="58"/>
        <pc:sldMkLst>
          <pc:docMk/>
          <pc:sldMk cId="4129341268" sldId="328"/>
        </pc:sldMkLst>
      </pc:sldChg>
      <pc:sldChg chg="add">
        <pc:chgData name="正彰 八木" userId="0ef27fdd03dc4209" providerId="LiveId" clId="{56C96028-D7EC-41AB-98F1-02B702C05C1D}" dt="2023-10-09T09:33:44.340" v="60"/>
        <pc:sldMkLst>
          <pc:docMk/>
          <pc:sldMk cId="899378856" sldId="329"/>
        </pc:sldMkLst>
      </pc:sldChg>
      <pc:sldChg chg="addSp delSp modSp add mod">
        <pc:chgData name="正彰 八木" userId="0ef27fdd03dc4209" providerId="LiveId" clId="{56C96028-D7EC-41AB-98F1-02B702C05C1D}" dt="2023-10-09T11:02:20.919" v="1231" actId="20577"/>
        <pc:sldMkLst>
          <pc:docMk/>
          <pc:sldMk cId="2386075366" sldId="330"/>
        </pc:sldMkLst>
        <pc:spChg chg="mod">
          <ac:chgData name="正彰 八木" userId="0ef27fdd03dc4209" providerId="LiveId" clId="{56C96028-D7EC-41AB-98F1-02B702C05C1D}" dt="2023-10-09T11:02:20.919" v="1231" actId="20577"/>
          <ac:spMkLst>
            <pc:docMk/>
            <pc:sldMk cId="2386075366" sldId="330"/>
            <ac:spMk id="2" creationId="{A1CF63DA-6288-45F4-D1E8-7BAB2F87FF5A}"/>
          </ac:spMkLst>
        </pc:spChg>
        <pc:spChg chg="mod">
          <ac:chgData name="正彰 八木" userId="0ef27fdd03dc4209" providerId="LiveId" clId="{56C96028-D7EC-41AB-98F1-02B702C05C1D}" dt="2023-10-09T10:53:50.505" v="1024" actId="20577"/>
          <ac:spMkLst>
            <pc:docMk/>
            <pc:sldMk cId="2386075366" sldId="330"/>
            <ac:spMk id="4" creationId="{0F02D118-6777-D0D9-6261-2978C1E78EF2}"/>
          </ac:spMkLst>
        </pc:spChg>
        <pc:spChg chg="add mod">
          <ac:chgData name="正彰 八木" userId="0ef27fdd03dc4209" providerId="LiveId" clId="{56C96028-D7EC-41AB-98F1-02B702C05C1D}" dt="2023-10-09T10:58:15.417" v="1053" actId="1076"/>
          <ac:spMkLst>
            <pc:docMk/>
            <pc:sldMk cId="2386075366" sldId="330"/>
            <ac:spMk id="9" creationId="{013F8767-ECDF-9D6B-BCBE-61DC63E7DC35}"/>
          </ac:spMkLst>
        </pc:spChg>
        <pc:spChg chg="add mod">
          <ac:chgData name="正彰 八木" userId="0ef27fdd03dc4209" providerId="LiveId" clId="{56C96028-D7EC-41AB-98F1-02B702C05C1D}" dt="2023-10-09T10:58:15.417" v="1053" actId="1076"/>
          <ac:spMkLst>
            <pc:docMk/>
            <pc:sldMk cId="2386075366" sldId="330"/>
            <ac:spMk id="12" creationId="{689F8504-5A9C-03D2-7154-4F5B5723BAE7}"/>
          </ac:spMkLst>
        </pc:spChg>
        <pc:spChg chg="del">
          <ac:chgData name="正彰 八木" userId="0ef27fdd03dc4209" providerId="LiveId" clId="{56C96028-D7EC-41AB-98F1-02B702C05C1D}" dt="2023-10-09T10:52:47.356" v="884" actId="478"/>
          <ac:spMkLst>
            <pc:docMk/>
            <pc:sldMk cId="2386075366" sldId="330"/>
            <ac:spMk id="15" creationId="{991D125E-E396-2D31-6D7F-AAF4F95989F4}"/>
          </ac:spMkLst>
        </pc:spChg>
        <pc:spChg chg="del">
          <ac:chgData name="正彰 八木" userId="0ef27fdd03dc4209" providerId="LiveId" clId="{56C96028-D7EC-41AB-98F1-02B702C05C1D}" dt="2023-10-09T10:52:47.356" v="884" actId="478"/>
          <ac:spMkLst>
            <pc:docMk/>
            <pc:sldMk cId="2386075366" sldId="330"/>
            <ac:spMk id="16" creationId="{5E62C075-A1DF-4369-03C2-60795AE6D9D3}"/>
          </ac:spMkLst>
        </pc:spChg>
        <pc:spChg chg="del">
          <ac:chgData name="正彰 八木" userId="0ef27fdd03dc4209" providerId="LiveId" clId="{56C96028-D7EC-41AB-98F1-02B702C05C1D}" dt="2023-10-09T10:52:47.356" v="884" actId="478"/>
          <ac:spMkLst>
            <pc:docMk/>
            <pc:sldMk cId="2386075366" sldId="330"/>
            <ac:spMk id="17" creationId="{EE227349-7CE2-C994-DFE2-111630B0B6B8}"/>
          </ac:spMkLst>
        </pc:spChg>
        <pc:spChg chg="del">
          <ac:chgData name="正彰 八木" userId="0ef27fdd03dc4209" providerId="LiveId" clId="{56C96028-D7EC-41AB-98F1-02B702C05C1D}" dt="2023-10-09T10:52:47.356" v="884" actId="478"/>
          <ac:spMkLst>
            <pc:docMk/>
            <pc:sldMk cId="2386075366" sldId="330"/>
            <ac:spMk id="18" creationId="{BCD4335A-DA29-9CD5-D645-6C54B91D7EF7}"/>
          </ac:spMkLst>
        </pc:spChg>
        <pc:spChg chg="add mod">
          <ac:chgData name="正彰 八木" userId="0ef27fdd03dc4209" providerId="LiveId" clId="{56C96028-D7EC-41AB-98F1-02B702C05C1D}" dt="2023-10-09T10:58:48.766" v="1071" actId="1036"/>
          <ac:spMkLst>
            <pc:docMk/>
            <pc:sldMk cId="2386075366" sldId="330"/>
            <ac:spMk id="19" creationId="{F8916710-DA76-F707-0F28-56F6D2A86FC1}"/>
          </ac:spMkLst>
        </pc:spChg>
        <pc:spChg chg="add mod ord">
          <ac:chgData name="正彰 八木" userId="0ef27fdd03dc4209" providerId="LiveId" clId="{56C96028-D7EC-41AB-98F1-02B702C05C1D}" dt="2023-10-09T11:00:58.957" v="1105" actId="14100"/>
          <ac:spMkLst>
            <pc:docMk/>
            <pc:sldMk cId="2386075366" sldId="330"/>
            <ac:spMk id="25" creationId="{519E200A-B040-6D05-27B0-052D50943899}"/>
          </ac:spMkLst>
        </pc:spChg>
        <pc:spChg chg="add mod">
          <ac:chgData name="正彰 八木" userId="0ef27fdd03dc4209" providerId="LiveId" clId="{56C96028-D7EC-41AB-98F1-02B702C05C1D}" dt="2023-10-09T11:01:37.237" v="1172" actId="20577"/>
          <ac:spMkLst>
            <pc:docMk/>
            <pc:sldMk cId="2386075366" sldId="330"/>
            <ac:spMk id="32" creationId="{BB1E5FE4-A4A6-1131-FC3A-2298B7C71958}"/>
          </ac:spMkLst>
        </pc:spChg>
        <pc:spChg chg="add mod">
          <ac:chgData name="正彰 八木" userId="0ef27fdd03dc4209" providerId="LiveId" clId="{56C96028-D7EC-41AB-98F1-02B702C05C1D}" dt="2023-10-09T11:02:03.340" v="1202" actId="20577"/>
          <ac:spMkLst>
            <pc:docMk/>
            <pc:sldMk cId="2386075366" sldId="330"/>
            <ac:spMk id="33" creationId="{2F199C20-BA7E-C3A8-6B18-3382D055ECC0}"/>
          </ac:spMkLst>
        </pc:spChg>
        <pc:picChg chg="add mod">
          <ac:chgData name="正彰 八木" userId="0ef27fdd03dc4209" providerId="LiveId" clId="{56C96028-D7EC-41AB-98F1-02B702C05C1D}" dt="2023-10-09T10:58:15.417" v="1053" actId="1076"/>
          <ac:picMkLst>
            <pc:docMk/>
            <pc:sldMk cId="2386075366" sldId="330"/>
            <ac:picMk id="7" creationId="{96D924C1-576E-EC17-B26C-C8FD8D11FEB1}"/>
          </ac:picMkLst>
        </pc:picChg>
        <pc:picChg chg="add mod modCrop">
          <ac:chgData name="正彰 八木" userId="0ef27fdd03dc4209" providerId="LiveId" clId="{56C96028-D7EC-41AB-98F1-02B702C05C1D}" dt="2023-10-09T10:58:15.417" v="1053" actId="1076"/>
          <ac:picMkLst>
            <pc:docMk/>
            <pc:sldMk cId="2386075366" sldId="330"/>
            <ac:picMk id="11" creationId="{B843E005-3268-CF78-16F6-4111E6F2AE50}"/>
          </ac:picMkLst>
        </pc:picChg>
        <pc:picChg chg="add del mod">
          <ac:chgData name="正彰 八木" userId="0ef27fdd03dc4209" providerId="LiveId" clId="{56C96028-D7EC-41AB-98F1-02B702C05C1D}" dt="2023-10-09T11:00:35.575" v="1094" actId="478"/>
          <ac:picMkLst>
            <pc:docMk/>
            <pc:sldMk cId="2386075366" sldId="330"/>
            <ac:picMk id="14" creationId="{113E0155-5859-0A88-9DC8-B94F3B17653E}"/>
          </ac:picMkLst>
        </pc:picChg>
        <pc:picChg chg="del">
          <ac:chgData name="正彰 八木" userId="0ef27fdd03dc4209" providerId="LiveId" clId="{56C96028-D7EC-41AB-98F1-02B702C05C1D}" dt="2023-10-09T10:52:47.356" v="884" actId="478"/>
          <ac:picMkLst>
            <pc:docMk/>
            <pc:sldMk cId="2386075366" sldId="330"/>
            <ac:picMk id="20" creationId="{4FD78795-8C67-BD84-ECA8-D83B083D47EE}"/>
          </ac:picMkLst>
        </pc:picChg>
        <pc:picChg chg="add del mod modCrop">
          <ac:chgData name="正彰 八木" userId="0ef27fdd03dc4209" providerId="LiveId" clId="{56C96028-D7EC-41AB-98F1-02B702C05C1D}" dt="2023-10-09T11:00:36.115" v="1095" actId="478"/>
          <ac:picMkLst>
            <pc:docMk/>
            <pc:sldMk cId="2386075366" sldId="330"/>
            <ac:picMk id="27" creationId="{9389BC4D-944D-2D4A-3532-A105B156817F}"/>
          </ac:picMkLst>
        </pc:picChg>
        <pc:picChg chg="add mod">
          <ac:chgData name="正彰 八木" userId="0ef27fdd03dc4209" providerId="LiveId" clId="{56C96028-D7EC-41AB-98F1-02B702C05C1D}" dt="2023-10-09T11:00:45.366" v="1100" actId="1076"/>
          <ac:picMkLst>
            <pc:docMk/>
            <pc:sldMk cId="2386075366" sldId="330"/>
            <ac:picMk id="30" creationId="{B294947D-7C21-58E8-9951-05E1981D443D}"/>
          </ac:picMkLst>
        </pc:picChg>
        <pc:cxnChg chg="add mod">
          <ac:chgData name="正彰 八木" userId="0ef27fdd03dc4209" providerId="LiveId" clId="{56C96028-D7EC-41AB-98F1-02B702C05C1D}" dt="2023-10-09T11:00:47.158" v="1101" actId="14100"/>
          <ac:cxnSpMkLst>
            <pc:docMk/>
            <pc:sldMk cId="2386075366" sldId="330"/>
            <ac:cxnSpMk id="22" creationId="{84D4F41A-5657-FCC8-B48E-BB2A3B6B2CA6}"/>
          </ac:cxnSpMkLst>
        </pc:cxnChg>
      </pc:sldChg>
    </pc:docChg>
  </pc:docChgLst>
  <pc:docChgLst>
    <pc:chgData name="正彰 八木" userId="0ef27fdd03dc4209" providerId="LiveId" clId="{47988C3E-4098-43A4-B30B-0578E2735097}"/>
    <pc:docChg chg="undo custSel addSld delSld modSld sldOrd modSection">
      <pc:chgData name="正彰 八木" userId="0ef27fdd03dc4209" providerId="LiveId" clId="{47988C3E-4098-43A4-B30B-0578E2735097}" dt="2023-06-11T07:21:17.785" v="10594" actId="20578"/>
      <pc:docMkLst>
        <pc:docMk/>
      </pc:docMkLst>
      <pc:sldChg chg="modSp mod">
        <pc:chgData name="正彰 八木" userId="0ef27fdd03dc4209" providerId="LiveId" clId="{47988C3E-4098-43A4-B30B-0578E2735097}" dt="2023-06-11T00:00:21.206" v="17" actId="20577"/>
        <pc:sldMkLst>
          <pc:docMk/>
          <pc:sldMk cId="431676713" sldId="256"/>
        </pc:sldMkLst>
        <pc:spChg chg="mod">
          <ac:chgData name="正彰 八木" userId="0ef27fdd03dc4209" providerId="LiveId" clId="{47988C3E-4098-43A4-B30B-0578E2735097}" dt="2023-06-11T00:00:14.404" v="15" actId="20577"/>
          <ac:spMkLst>
            <pc:docMk/>
            <pc:sldMk cId="431676713" sldId="256"/>
            <ac:spMk id="2" creationId="{63F4759C-8AB0-9AD7-866D-AA67BD01C25F}"/>
          </ac:spMkLst>
        </pc:spChg>
        <pc:spChg chg="mod">
          <ac:chgData name="正彰 八木" userId="0ef27fdd03dc4209" providerId="LiveId" clId="{47988C3E-4098-43A4-B30B-0578E2735097}" dt="2023-06-11T00:00:21.206" v="17" actId="20577"/>
          <ac:spMkLst>
            <pc:docMk/>
            <pc:sldMk cId="431676713" sldId="256"/>
            <ac:spMk id="3" creationId="{5B33B712-032B-9318-6B05-9B816BDF3265}"/>
          </ac:spMkLst>
        </pc:spChg>
      </pc:sldChg>
      <pc:sldChg chg="modSp mod">
        <pc:chgData name="正彰 八木" userId="0ef27fdd03dc4209" providerId="LiveId" clId="{47988C3E-4098-43A4-B30B-0578E2735097}" dt="2023-06-11T00:47:21.987" v="944" actId="20577"/>
        <pc:sldMkLst>
          <pc:docMk/>
          <pc:sldMk cId="1953537202" sldId="259"/>
        </pc:sldMkLst>
        <pc:spChg chg="mod">
          <ac:chgData name="正彰 八木" userId="0ef27fdd03dc4209" providerId="LiveId" clId="{47988C3E-4098-43A4-B30B-0578E2735097}" dt="2023-06-11T00:47:21.987" v="944" actId="20577"/>
          <ac:spMkLst>
            <pc:docMk/>
            <pc:sldMk cId="1953537202" sldId="259"/>
            <ac:spMk id="6" creationId="{BB026D18-E2B3-51EC-C7F3-A695CA049852}"/>
          </ac:spMkLst>
        </pc:spChg>
      </pc:sldChg>
      <pc:sldChg chg="addSp delSp modSp mod">
        <pc:chgData name="正彰 八木" userId="0ef27fdd03dc4209" providerId="LiveId" clId="{47988C3E-4098-43A4-B30B-0578E2735097}" dt="2023-06-11T02:11:50.722" v="2529" actId="478"/>
        <pc:sldMkLst>
          <pc:docMk/>
          <pc:sldMk cId="1809096397" sldId="261"/>
        </pc:sldMkLst>
        <pc:spChg chg="mod">
          <ac:chgData name="正彰 八木" userId="0ef27fdd03dc4209" providerId="LiveId" clId="{47988C3E-4098-43A4-B30B-0578E2735097}" dt="2023-06-11T01:08:58.275" v="1609" actId="6549"/>
          <ac:spMkLst>
            <pc:docMk/>
            <pc:sldMk cId="1809096397" sldId="261"/>
            <ac:spMk id="2" creationId="{A1CF63DA-6288-45F4-D1E8-7BAB2F87FF5A}"/>
          </ac:spMkLst>
        </pc:spChg>
        <pc:spChg chg="mod">
          <ac:chgData name="正彰 八木" userId="0ef27fdd03dc4209" providerId="LiveId" clId="{47988C3E-4098-43A4-B30B-0578E2735097}" dt="2023-06-11T01:08:49.930" v="1606" actId="113"/>
          <ac:spMkLst>
            <pc:docMk/>
            <pc:sldMk cId="1809096397" sldId="261"/>
            <ac:spMk id="4" creationId="{0F02D118-6777-D0D9-6261-2978C1E78EF2}"/>
          </ac:spMkLst>
        </pc:spChg>
        <pc:spChg chg="mod">
          <ac:chgData name="正彰 八木" userId="0ef27fdd03dc4209" providerId="LiveId" clId="{47988C3E-4098-43A4-B30B-0578E2735097}" dt="2023-06-11T00:47:41.402" v="969" actId="20577"/>
          <ac:spMkLst>
            <pc:docMk/>
            <pc:sldMk cId="1809096397" sldId="261"/>
            <ac:spMk id="5" creationId="{0E640906-80A6-5C7C-F744-B331519EB579}"/>
          </ac:spMkLst>
        </pc:spChg>
        <pc:spChg chg="add mod">
          <ac:chgData name="正彰 八木" userId="0ef27fdd03dc4209" providerId="LiveId" clId="{47988C3E-4098-43A4-B30B-0578E2735097}" dt="2023-06-11T01:11:09.264" v="1655" actId="1076"/>
          <ac:spMkLst>
            <pc:docMk/>
            <pc:sldMk cId="1809096397" sldId="261"/>
            <ac:spMk id="6" creationId="{F4C46EFB-14BC-1EF2-E319-F8D62D6CA6A4}"/>
          </ac:spMkLst>
        </pc:spChg>
        <pc:spChg chg="add mod">
          <ac:chgData name="正彰 八木" userId="0ef27fdd03dc4209" providerId="LiveId" clId="{47988C3E-4098-43A4-B30B-0578E2735097}" dt="2023-06-11T01:11:27.422" v="1660" actId="408"/>
          <ac:spMkLst>
            <pc:docMk/>
            <pc:sldMk cId="1809096397" sldId="261"/>
            <ac:spMk id="8" creationId="{C6887A2A-8284-A2AF-6E9D-E4456EAEB1CE}"/>
          </ac:spMkLst>
        </pc:spChg>
        <pc:spChg chg="add mod">
          <ac:chgData name="正彰 八木" userId="0ef27fdd03dc4209" providerId="LiveId" clId="{47988C3E-4098-43A4-B30B-0578E2735097}" dt="2023-06-11T01:11:13.138" v="1657" actId="1076"/>
          <ac:spMkLst>
            <pc:docMk/>
            <pc:sldMk cId="1809096397" sldId="261"/>
            <ac:spMk id="9" creationId="{991EEBC8-A6B9-5DC5-9759-85DE05EF9D06}"/>
          </ac:spMkLst>
        </pc:spChg>
        <pc:spChg chg="add mod">
          <ac:chgData name="正彰 八木" userId="0ef27fdd03dc4209" providerId="LiveId" clId="{47988C3E-4098-43A4-B30B-0578E2735097}" dt="2023-06-11T01:11:45.565" v="1669" actId="20577"/>
          <ac:spMkLst>
            <pc:docMk/>
            <pc:sldMk cId="1809096397" sldId="261"/>
            <ac:spMk id="10" creationId="{0B6238B4-FA37-3D40-ACAA-75A92EAD9DE6}"/>
          </ac:spMkLst>
        </pc:spChg>
        <pc:spChg chg="add mod">
          <ac:chgData name="正彰 八木" userId="0ef27fdd03dc4209" providerId="LiveId" clId="{47988C3E-4098-43A4-B30B-0578E2735097}" dt="2023-06-11T01:32:27.236" v="2018" actId="14100"/>
          <ac:spMkLst>
            <pc:docMk/>
            <pc:sldMk cId="1809096397" sldId="261"/>
            <ac:spMk id="11" creationId="{5707BF40-1220-A5CF-2BAA-72082F8892E3}"/>
          </ac:spMkLst>
        </pc:spChg>
        <pc:spChg chg="add mod">
          <ac:chgData name="正彰 八木" userId="0ef27fdd03dc4209" providerId="LiveId" clId="{47988C3E-4098-43A4-B30B-0578E2735097}" dt="2023-06-11T01:32:16.052" v="2017" actId="14100"/>
          <ac:spMkLst>
            <pc:docMk/>
            <pc:sldMk cId="1809096397" sldId="261"/>
            <ac:spMk id="12" creationId="{DA5283EE-0F7C-569D-E6C2-43D63193684F}"/>
          </ac:spMkLst>
        </pc:spChg>
        <pc:spChg chg="add mod">
          <ac:chgData name="正彰 八木" userId="0ef27fdd03dc4209" providerId="LiveId" clId="{47988C3E-4098-43A4-B30B-0578E2735097}" dt="2023-06-11T01:18:39.400" v="1894" actId="404"/>
          <ac:spMkLst>
            <pc:docMk/>
            <pc:sldMk cId="1809096397" sldId="261"/>
            <ac:spMk id="13" creationId="{B4B3900C-F5A8-95E2-E1D6-A9C965F0A9A0}"/>
          </ac:spMkLst>
        </pc:spChg>
        <pc:spChg chg="add mod">
          <ac:chgData name="正彰 八木" userId="0ef27fdd03dc4209" providerId="LiveId" clId="{47988C3E-4098-43A4-B30B-0578E2735097}" dt="2023-06-11T01:18:39.400" v="1894" actId="404"/>
          <ac:spMkLst>
            <pc:docMk/>
            <pc:sldMk cId="1809096397" sldId="261"/>
            <ac:spMk id="14" creationId="{7E5F44B3-439E-427F-4061-69DD593B905C}"/>
          </ac:spMkLst>
        </pc:spChg>
        <pc:spChg chg="add mod">
          <ac:chgData name="正彰 八木" userId="0ef27fdd03dc4209" providerId="LiveId" clId="{47988C3E-4098-43A4-B30B-0578E2735097}" dt="2023-06-11T01:18:39.400" v="1894" actId="404"/>
          <ac:spMkLst>
            <pc:docMk/>
            <pc:sldMk cId="1809096397" sldId="261"/>
            <ac:spMk id="15" creationId="{200A716F-613A-4EF4-E1E5-94502D7500CB}"/>
          </ac:spMkLst>
        </pc:spChg>
        <pc:spChg chg="del mod">
          <ac:chgData name="正彰 八木" userId="0ef27fdd03dc4209" providerId="LiveId" clId="{47988C3E-4098-43A4-B30B-0578E2735097}" dt="2023-06-11T01:24:56.675" v="1899" actId="478"/>
          <ac:spMkLst>
            <pc:docMk/>
            <pc:sldMk cId="1809096397" sldId="261"/>
            <ac:spMk id="23" creationId="{7739189B-E1DA-BA58-3E4F-24D1C940602D}"/>
          </ac:spMkLst>
        </pc:spChg>
        <pc:spChg chg="mod topLvl">
          <ac:chgData name="正彰 八木" userId="0ef27fdd03dc4209" providerId="LiveId" clId="{47988C3E-4098-43A4-B30B-0578E2735097}" dt="2023-06-11T01:45:29.173" v="2112" actId="165"/>
          <ac:spMkLst>
            <pc:docMk/>
            <pc:sldMk cId="1809096397" sldId="261"/>
            <ac:spMk id="24" creationId="{B2B82466-875B-83E0-A20A-B9630E66B62A}"/>
          </ac:spMkLst>
        </pc:spChg>
        <pc:spChg chg="add del mod topLvl">
          <ac:chgData name="正彰 八木" userId="0ef27fdd03dc4209" providerId="LiveId" clId="{47988C3E-4098-43A4-B30B-0578E2735097}" dt="2023-06-11T01:45:32.568" v="2114" actId="478"/>
          <ac:spMkLst>
            <pc:docMk/>
            <pc:sldMk cId="1809096397" sldId="261"/>
            <ac:spMk id="30" creationId="{AFDF2730-AD5E-842A-FDB8-DB02620F737D}"/>
          </ac:spMkLst>
        </pc:spChg>
        <pc:spChg chg="add del mod topLvl">
          <ac:chgData name="正彰 八木" userId="0ef27fdd03dc4209" providerId="LiveId" clId="{47988C3E-4098-43A4-B30B-0578E2735097}" dt="2023-06-11T01:45:32.091" v="2113" actId="478"/>
          <ac:spMkLst>
            <pc:docMk/>
            <pc:sldMk cId="1809096397" sldId="261"/>
            <ac:spMk id="31" creationId="{5C1BF811-4F65-4AC2-52FB-7C3D80A98F38}"/>
          </ac:spMkLst>
        </pc:spChg>
        <pc:spChg chg="add mod ord topLvl">
          <ac:chgData name="正彰 八木" userId="0ef27fdd03dc4209" providerId="LiveId" clId="{47988C3E-4098-43A4-B30B-0578E2735097}" dt="2023-06-11T01:45:29.173" v="2112" actId="165"/>
          <ac:spMkLst>
            <pc:docMk/>
            <pc:sldMk cId="1809096397" sldId="261"/>
            <ac:spMk id="32" creationId="{92487B40-7996-D3CF-A2E8-5E2D7B5F7C37}"/>
          </ac:spMkLst>
        </pc:spChg>
        <pc:spChg chg="add mod ord topLvl">
          <ac:chgData name="正彰 八木" userId="0ef27fdd03dc4209" providerId="LiveId" clId="{47988C3E-4098-43A4-B30B-0578E2735097}" dt="2023-06-11T01:45:29.173" v="2112" actId="165"/>
          <ac:spMkLst>
            <pc:docMk/>
            <pc:sldMk cId="1809096397" sldId="261"/>
            <ac:spMk id="33" creationId="{7607994C-B248-2157-9850-54AAAC6DC17C}"/>
          </ac:spMkLst>
        </pc:spChg>
        <pc:spChg chg="mod">
          <ac:chgData name="正彰 八木" userId="0ef27fdd03dc4209" providerId="LiveId" clId="{47988C3E-4098-43A4-B30B-0578E2735097}" dt="2023-06-11T01:45:29.173" v="2112" actId="165"/>
          <ac:spMkLst>
            <pc:docMk/>
            <pc:sldMk cId="1809096397" sldId="261"/>
            <ac:spMk id="35" creationId="{56F709EB-5B15-EDEF-2322-BD47B0A0FE9F}"/>
          </ac:spMkLst>
        </pc:spChg>
        <pc:spChg chg="mod">
          <ac:chgData name="正彰 八木" userId="0ef27fdd03dc4209" providerId="LiveId" clId="{47988C3E-4098-43A4-B30B-0578E2735097}" dt="2023-06-11T01:45:29.173" v="2112" actId="165"/>
          <ac:spMkLst>
            <pc:docMk/>
            <pc:sldMk cId="1809096397" sldId="261"/>
            <ac:spMk id="36" creationId="{2ABE42FD-9416-3B91-A67F-DEDC3DD176FC}"/>
          </ac:spMkLst>
        </pc:spChg>
        <pc:spChg chg="mod">
          <ac:chgData name="正彰 八木" userId="0ef27fdd03dc4209" providerId="LiveId" clId="{47988C3E-4098-43A4-B30B-0578E2735097}" dt="2023-06-11T01:45:29.173" v="2112" actId="165"/>
          <ac:spMkLst>
            <pc:docMk/>
            <pc:sldMk cId="1809096397" sldId="261"/>
            <ac:spMk id="37" creationId="{820BCDAB-F738-43FC-45F6-E6E68482C85C}"/>
          </ac:spMkLst>
        </pc:spChg>
        <pc:spChg chg="mod">
          <ac:chgData name="正彰 八木" userId="0ef27fdd03dc4209" providerId="LiveId" clId="{47988C3E-4098-43A4-B30B-0578E2735097}" dt="2023-06-11T01:45:29.173" v="2112" actId="165"/>
          <ac:spMkLst>
            <pc:docMk/>
            <pc:sldMk cId="1809096397" sldId="261"/>
            <ac:spMk id="38" creationId="{6C2C2B2D-34E4-D309-5A9C-B42D7FCE1353}"/>
          </ac:spMkLst>
        </pc:spChg>
        <pc:spChg chg="add mod topLvl">
          <ac:chgData name="正彰 八木" userId="0ef27fdd03dc4209" providerId="LiveId" clId="{47988C3E-4098-43A4-B30B-0578E2735097}" dt="2023-06-11T01:45:29.173" v="2112" actId="165"/>
          <ac:spMkLst>
            <pc:docMk/>
            <pc:sldMk cId="1809096397" sldId="261"/>
            <ac:spMk id="41" creationId="{4F681BBB-9771-63CB-584A-C2C6B3E22CDF}"/>
          </ac:spMkLst>
        </pc:spChg>
        <pc:spChg chg="add mod topLvl">
          <ac:chgData name="正彰 八木" userId="0ef27fdd03dc4209" providerId="LiveId" clId="{47988C3E-4098-43A4-B30B-0578E2735097}" dt="2023-06-11T01:45:29.173" v="2112" actId="165"/>
          <ac:spMkLst>
            <pc:docMk/>
            <pc:sldMk cId="1809096397" sldId="261"/>
            <ac:spMk id="44" creationId="{091EDCA8-A711-A5F1-21DA-FDD02AC1FBBE}"/>
          </ac:spMkLst>
        </pc:spChg>
        <pc:spChg chg="add mod topLvl">
          <ac:chgData name="正彰 八木" userId="0ef27fdd03dc4209" providerId="LiveId" clId="{47988C3E-4098-43A4-B30B-0578E2735097}" dt="2023-06-11T01:45:29.173" v="2112" actId="165"/>
          <ac:spMkLst>
            <pc:docMk/>
            <pc:sldMk cId="1809096397" sldId="261"/>
            <ac:spMk id="45" creationId="{6D6849B8-8892-EB2D-9283-FBBC13B79B6E}"/>
          </ac:spMkLst>
        </pc:spChg>
        <pc:spChg chg="add mod topLvl">
          <ac:chgData name="正彰 八木" userId="0ef27fdd03dc4209" providerId="LiveId" clId="{47988C3E-4098-43A4-B30B-0578E2735097}" dt="2023-06-11T01:45:29.173" v="2112" actId="165"/>
          <ac:spMkLst>
            <pc:docMk/>
            <pc:sldMk cId="1809096397" sldId="261"/>
            <ac:spMk id="46" creationId="{D0322FA7-48CD-2981-5046-64388638D0DA}"/>
          </ac:spMkLst>
        </pc:spChg>
        <pc:spChg chg="mod ord topLvl">
          <ac:chgData name="正彰 八木" userId="0ef27fdd03dc4209" providerId="LiveId" clId="{47988C3E-4098-43A4-B30B-0578E2735097}" dt="2023-06-11T01:56:00.836" v="2338" actId="167"/>
          <ac:spMkLst>
            <pc:docMk/>
            <pc:sldMk cId="1809096397" sldId="261"/>
            <ac:spMk id="51" creationId="{DFA513E2-B3AA-9853-A83B-682498C31DB4}"/>
          </ac:spMkLst>
        </pc:spChg>
        <pc:spChg chg="mod topLvl">
          <ac:chgData name="正彰 八木" userId="0ef27fdd03dc4209" providerId="LiveId" clId="{47988C3E-4098-43A4-B30B-0578E2735097}" dt="2023-06-11T01:34:08.946" v="2025" actId="165"/>
          <ac:spMkLst>
            <pc:docMk/>
            <pc:sldMk cId="1809096397" sldId="261"/>
            <ac:spMk id="52" creationId="{A215D72A-1E7E-A288-7A7E-347AF2367D65}"/>
          </ac:spMkLst>
        </pc:spChg>
        <pc:spChg chg="mod topLvl">
          <ac:chgData name="正彰 八木" userId="0ef27fdd03dc4209" providerId="LiveId" clId="{47988C3E-4098-43A4-B30B-0578E2735097}" dt="2023-06-11T01:34:08.946" v="2025" actId="165"/>
          <ac:spMkLst>
            <pc:docMk/>
            <pc:sldMk cId="1809096397" sldId="261"/>
            <ac:spMk id="53" creationId="{4F1277F7-740B-13E9-18A9-AA804E8D1090}"/>
          </ac:spMkLst>
        </pc:spChg>
        <pc:spChg chg="del mod topLvl">
          <ac:chgData name="正彰 八木" userId="0ef27fdd03dc4209" providerId="LiveId" clId="{47988C3E-4098-43A4-B30B-0578E2735097}" dt="2023-06-11T01:51:52.200" v="2259" actId="478"/>
          <ac:spMkLst>
            <pc:docMk/>
            <pc:sldMk cId="1809096397" sldId="261"/>
            <ac:spMk id="56" creationId="{3F941CDD-1466-EC2D-6B98-01C4AD1C23A3}"/>
          </ac:spMkLst>
        </pc:spChg>
        <pc:spChg chg="del mod topLvl">
          <ac:chgData name="正彰 八木" userId="0ef27fdd03dc4209" providerId="LiveId" clId="{47988C3E-4098-43A4-B30B-0578E2735097}" dt="2023-06-11T01:51:51.717" v="2258" actId="478"/>
          <ac:spMkLst>
            <pc:docMk/>
            <pc:sldMk cId="1809096397" sldId="261"/>
            <ac:spMk id="57" creationId="{6479948F-061E-2ED8-1014-AFAAAA845BF9}"/>
          </ac:spMkLst>
        </pc:spChg>
        <pc:spChg chg="del mod topLvl">
          <ac:chgData name="正彰 八木" userId="0ef27fdd03dc4209" providerId="LiveId" clId="{47988C3E-4098-43A4-B30B-0578E2735097}" dt="2023-06-11T01:55:28.096" v="2329" actId="478"/>
          <ac:spMkLst>
            <pc:docMk/>
            <pc:sldMk cId="1809096397" sldId="261"/>
            <ac:spMk id="59" creationId="{45E3093B-3765-8897-774A-2F97E2676FF7}"/>
          </ac:spMkLst>
        </pc:spChg>
        <pc:spChg chg="mod topLvl">
          <ac:chgData name="正彰 八木" userId="0ef27fdd03dc4209" providerId="LiveId" clId="{47988C3E-4098-43A4-B30B-0578E2735097}" dt="2023-06-11T01:55:43.091" v="2332" actId="164"/>
          <ac:spMkLst>
            <pc:docMk/>
            <pc:sldMk cId="1809096397" sldId="261"/>
            <ac:spMk id="60" creationId="{90CD9768-9122-4E83-EC99-C4B9B8633960}"/>
          </ac:spMkLst>
        </pc:spChg>
        <pc:spChg chg="mod topLvl">
          <ac:chgData name="正彰 八木" userId="0ef27fdd03dc4209" providerId="LiveId" clId="{47988C3E-4098-43A4-B30B-0578E2735097}" dt="2023-06-11T01:34:08.946" v="2025" actId="165"/>
          <ac:spMkLst>
            <pc:docMk/>
            <pc:sldMk cId="1809096397" sldId="261"/>
            <ac:spMk id="61" creationId="{A3DE7FFF-ADCC-7C7E-B133-40879A77DC59}"/>
          </ac:spMkLst>
        </pc:spChg>
        <pc:spChg chg="mod topLvl">
          <ac:chgData name="正彰 八木" userId="0ef27fdd03dc4209" providerId="LiveId" clId="{47988C3E-4098-43A4-B30B-0578E2735097}" dt="2023-06-11T01:34:08.946" v="2025" actId="165"/>
          <ac:spMkLst>
            <pc:docMk/>
            <pc:sldMk cId="1809096397" sldId="261"/>
            <ac:spMk id="62" creationId="{6D167CD8-6F11-C374-C2EC-B0440635B469}"/>
          </ac:spMkLst>
        </pc:spChg>
        <pc:spChg chg="mod">
          <ac:chgData name="正彰 八木" userId="0ef27fdd03dc4209" providerId="LiveId" clId="{47988C3E-4098-43A4-B30B-0578E2735097}" dt="2023-06-11T01:55:25.438" v="2328" actId="165"/>
          <ac:spMkLst>
            <pc:docMk/>
            <pc:sldMk cId="1809096397" sldId="261"/>
            <ac:spMk id="63" creationId="{A22BD21A-BFCE-710A-46C9-DFA8F408C886}"/>
          </ac:spMkLst>
        </pc:spChg>
        <pc:spChg chg="mod">
          <ac:chgData name="正彰 八木" userId="0ef27fdd03dc4209" providerId="LiveId" clId="{47988C3E-4098-43A4-B30B-0578E2735097}" dt="2023-06-11T01:55:25.438" v="2328" actId="165"/>
          <ac:spMkLst>
            <pc:docMk/>
            <pc:sldMk cId="1809096397" sldId="261"/>
            <ac:spMk id="64" creationId="{C0ECC6F8-08C5-9E75-4F0A-64CBED770A98}"/>
          </ac:spMkLst>
        </pc:spChg>
        <pc:spChg chg="mod">
          <ac:chgData name="正彰 八木" userId="0ef27fdd03dc4209" providerId="LiveId" clId="{47988C3E-4098-43A4-B30B-0578E2735097}" dt="2023-06-11T01:55:25.438" v="2328" actId="165"/>
          <ac:spMkLst>
            <pc:docMk/>
            <pc:sldMk cId="1809096397" sldId="261"/>
            <ac:spMk id="65" creationId="{EFC2C9AF-2A1D-A534-C8B5-30609FFEA4E0}"/>
          </ac:spMkLst>
        </pc:spChg>
        <pc:spChg chg="mod">
          <ac:chgData name="正彰 八木" userId="0ef27fdd03dc4209" providerId="LiveId" clId="{47988C3E-4098-43A4-B30B-0578E2735097}" dt="2023-06-11T01:55:25.438" v="2328" actId="165"/>
          <ac:spMkLst>
            <pc:docMk/>
            <pc:sldMk cId="1809096397" sldId="261"/>
            <ac:spMk id="66" creationId="{B72FEFB3-E973-01C9-07E1-C7A4F88D043C}"/>
          </ac:spMkLst>
        </pc:spChg>
        <pc:spChg chg="del mod topLvl">
          <ac:chgData name="正彰 八木" userId="0ef27fdd03dc4209" providerId="LiveId" clId="{47988C3E-4098-43A4-B30B-0578E2735097}" dt="2023-06-11T01:36:14.685" v="2055" actId="478"/>
          <ac:spMkLst>
            <pc:docMk/>
            <pc:sldMk cId="1809096397" sldId="261"/>
            <ac:spMk id="70" creationId="{0CAA32A9-73B3-D4DA-94A0-268E4ECCDD94}"/>
          </ac:spMkLst>
        </pc:spChg>
        <pc:spChg chg="mod topLvl">
          <ac:chgData name="正彰 八木" userId="0ef27fdd03dc4209" providerId="LiveId" clId="{47988C3E-4098-43A4-B30B-0578E2735097}" dt="2023-06-11T01:36:20.823" v="2057" actId="1076"/>
          <ac:spMkLst>
            <pc:docMk/>
            <pc:sldMk cId="1809096397" sldId="261"/>
            <ac:spMk id="71" creationId="{776E3772-D08A-99D9-6B15-7B7396C5583B}"/>
          </ac:spMkLst>
        </pc:spChg>
        <pc:spChg chg="del mod topLvl">
          <ac:chgData name="正彰 八木" userId="0ef27fdd03dc4209" providerId="LiveId" clId="{47988C3E-4098-43A4-B30B-0578E2735097}" dt="2023-06-11T01:36:25.032" v="2058" actId="478"/>
          <ac:spMkLst>
            <pc:docMk/>
            <pc:sldMk cId="1809096397" sldId="261"/>
            <ac:spMk id="72" creationId="{F6194F57-4C63-AE8F-CFAE-12E8A62963D5}"/>
          </ac:spMkLst>
        </pc:spChg>
        <pc:spChg chg="del mod topLvl">
          <ac:chgData name="正彰 八木" userId="0ef27fdd03dc4209" providerId="LiveId" clId="{47988C3E-4098-43A4-B30B-0578E2735097}" dt="2023-06-11T01:58:26.603" v="2349" actId="478"/>
          <ac:spMkLst>
            <pc:docMk/>
            <pc:sldMk cId="1809096397" sldId="261"/>
            <ac:spMk id="75" creationId="{AD989416-B04C-50C1-7573-12E363C09D81}"/>
          </ac:spMkLst>
        </pc:spChg>
        <pc:spChg chg="del mod topLvl">
          <ac:chgData name="正彰 八木" userId="0ef27fdd03dc4209" providerId="LiveId" clId="{47988C3E-4098-43A4-B30B-0578E2735097}" dt="2023-06-11T01:58:27.224" v="2350" actId="478"/>
          <ac:spMkLst>
            <pc:docMk/>
            <pc:sldMk cId="1809096397" sldId="261"/>
            <ac:spMk id="76" creationId="{05DB616A-D0F9-CDDC-D029-88157BA4A84F}"/>
          </ac:spMkLst>
        </pc:spChg>
        <pc:spChg chg="del mod topLvl">
          <ac:chgData name="正彰 八木" userId="0ef27fdd03dc4209" providerId="LiveId" clId="{47988C3E-4098-43A4-B30B-0578E2735097}" dt="2023-06-11T01:36:14.685" v="2055" actId="478"/>
          <ac:spMkLst>
            <pc:docMk/>
            <pc:sldMk cId="1809096397" sldId="261"/>
            <ac:spMk id="78" creationId="{F07E1F59-8044-1001-882B-B8BA599F9AD2}"/>
          </ac:spMkLst>
        </pc:spChg>
        <pc:spChg chg="del mod topLvl">
          <ac:chgData name="正彰 八木" userId="0ef27fdd03dc4209" providerId="LiveId" clId="{47988C3E-4098-43A4-B30B-0578E2735097}" dt="2023-06-11T01:36:14.685" v="2055" actId="478"/>
          <ac:spMkLst>
            <pc:docMk/>
            <pc:sldMk cId="1809096397" sldId="261"/>
            <ac:spMk id="79" creationId="{81579989-D88E-FF47-5F37-59841EB945E4}"/>
          </ac:spMkLst>
        </pc:spChg>
        <pc:spChg chg="del mod topLvl">
          <ac:chgData name="正彰 八木" userId="0ef27fdd03dc4209" providerId="LiveId" clId="{47988C3E-4098-43A4-B30B-0578E2735097}" dt="2023-06-11T01:36:25.032" v="2058" actId="478"/>
          <ac:spMkLst>
            <pc:docMk/>
            <pc:sldMk cId="1809096397" sldId="261"/>
            <ac:spMk id="80" creationId="{EE16ACA9-5A74-C944-E6FA-3FFB172155F5}"/>
          </ac:spMkLst>
        </pc:spChg>
        <pc:spChg chg="mod topLvl">
          <ac:chgData name="正彰 八木" userId="0ef27fdd03dc4209" providerId="LiveId" clId="{47988C3E-4098-43A4-B30B-0578E2735097}" dt="2023-06-11T01:36:11.891" v="2054" actId="165"/>
          <ac:spMkLst>
            <pc:docMk/>
            <pc:sldMk cId="1809096397" sldId="261"/>
            <ac:spMk id="81" creationId="{22A58FC7-3A3E-93FB-221E-0A42DE7D7AFA}"/>
          </ac:spMkLst>
        </pc:spChg>
        <pc:spChg chg="mod">
          <ac:chgData name="正彰 八木" userId="0ef27fdd03dc4209" providerId="LiveId" clId="{47988C3E-4098-43A4-B30B-0578E2735097}" dt="2023-06-11T01:36:11.891" v="2054" actId="165"/>
          <ac:spMkLst>
            <pc:docMk/>
            <pc:sldMk cId="1809096397" sldId="261"/>
            <ac:spMk id="82" creationId="{02BC24F5-E19F-B091-31E1-14E33EAEDFE7}"/>
          </ac:spMkLst>
        </pc:spChg>
        <pc:spChg chg="mod">
          <ac:chgData name="正彰 八木" userId="0ef27fdd03dc4209" providerId="LiveId" clId="{47988C3E-4098-43A4-B30B-0578E2735097}" dt="2023-06-11T01:36:11.891" v="2054" actId="165"/>
          <ac:spMkLst>
            <pc:docMk/>
            <pc:sldMk cId="1809096397" sldId="261"/>
            <ac:spMk id="83" creationId="{00F94C80-3E61-50B1-35B0-B347B383527B}"/>
          </ac:spMkLst>
        </pc:spChg>
        <pc:spChg chg="mod">
          <ac:chgData name="正彰 八木" userId="0ef27fdd03dc4209" providerId="LiveId" clId="{47988C3E-4098-43A4-B30B-0578E2735097}" dt="2023-06-11T01:36:11.891" v="2054" actId="165"/>
          <ac:spMkLst>
            <pc:docMk/>
            <pc:sldMk cId="1809096397" sldId="261"/>
            <ac:spMk id="84" creationId="{D1B41CC6-4288-0557-FF5C-DC98E2EDBAD4}"/>
          </ac:spMkLst>
        </pc:spChg>
        <pc:spChg chg="mod">
          <ac:chgData name="正彰 八木" userId="0ef27fdd03dc4209" providerId="LiveId" clId="{47988C3E-4098-43A4-B30B-0578E2735097}" dt="2023-06-11T01:36:11.891" v="2054" actId="165"/>
          <ac:spMkLst>
            <pc:docMk/>
            <pc:sldMk cId="1809096397" sldId="261"/>
            <ac:spMk id="85" creationId="{8B4CDE4A-09D5-2D67-834A-55A7C56DB9C4}"/>
          </ac:spMkLst>
        </pc:spChg>
        <pc:spChg chg="add del mod">
          <ac:chgData name="正彰 八木" userId="0ef27fdd03dc4209" providerId="LiveId" clId="{47988C3E-4098-43A4-B30B-0578E2735097}" dt="2023-06-11T01:52:11.746" v="2263" actId="478"/>
          <ac:spMkLst>
            <pc:docMk/>
            <pc:sldMk cId="1809096397" sldId="261"/>
            <ac:spMk id="91" creationId="{1AB05FE2-147C-1C50-947B-ADCB6100B22A}"/>
          </ac:spMkLst>
        </pc:spChg>
        <pc:spChg chg="add del mod">
          <ac:chgData name="正彰 八木" userId="0ef27fdd03dc4209" providerId="LiveId" clId="{47988C3E-4098-43A4-B30B-0578E2735097}" dt="2023-06-11T01:52:11.230" v="2262" actId="478"/>
          <ac:spMkLst>
            <pc:docMk/>
            <pc:sldMk cId="1809096397" sldId="261"/>
            <ac:spMk id="92" creationId="{1B7718C4-D85A-6DB3-D306-9254447E6D42}"/>
          </ac:spMkLst>
        </pc:spChg>
        <pc:spChg chg="add mod topLvl">
          <ac:chgData name="正彰 八木" userId="0ef27fdd03dc4209" providerId="LiveId" clId="{47988C3E-4098-43A4-B30B-0578E2735097}" dt="2023-06-11T01:55:43.091" v="2332" actId="164"/>
          <ac:spMkLst>
            <pc:docMk/>
            <pc:sldMk cId="1809096397" sldId="261"/>
            <ac:spMk id="96" creationId="{A970EBF2-2638-9432-39D7-A203CCE417C9}"/>
          </ac:spMkLst>
        </pc:spChg>
        <pc:spChg chg="add mod">
          <ac:chgData name="正彰 八木" userId="0ef27fdd03dc4209" providerId="LiveId" clId="{47988C3E-4098-43A4-B30B-0578E2735097}" dt="2023-06-11T02:03:12.866" v="2442" actId="20577"/>
          <ac:spMkLst>
            <pc:docMk/>
            <pc:sldMk cId="1809096397" sldId="261"/>
            <ac:spMk id="117" creationId="{8EEEB764-5F3C-B6A6-47D6-9BDEA359DCA5}"/>
          </ac:spMkLst>
        </pc:spChg>
        <pc:spChg chg="add mod">
          <ac:chgData name="正彰 八木" userId="0ef27fdd03dc4209" providerId="LiveId" clId="{47988C3E-4098-43A4-B30B-0578E2735097}" dt="2023-06-11T01:44:36.623" v="2111" actId="571"/>
          <ac:spMkLst>
            <pc:docMk/>
            <pc:sldMk cId="1809096397" sldId="261"/>
            <ac:spMk id="119" creationId="{00D7C4CB-EF7F-324F-20B6-103938C3A4F7}"/>
          </ac:spMkLst>
        </pc:spChg>
        <pc:spChg chg="add mod">
          <ac:chgData name="正彰 八木" userId="0ef27fdd03dc4209" providerId="LiveId" clId="{47988C3E-4098-43A4-B30B-0578E2735097}" dt="2023-06-11T01:44:36.623" v="2111" actId="571"/>
          <ac:spMkLst>
            <pc:docMk/>
            <pc:sldMk cId="1809096397" sldId="261"/>
            <ac:spMk id="120" creationId="{7B5F3440-DCEB-D8CE-52AB-211BCED7F508}"/>
          </ac:spMkLst>
        </pc:spChg>
        <pc:spChg chg="add mod">
          <ac:chgData name="正彰 八木" userId="0ef27fdd03dc4209" providerId="LiveId" clId="{47988C3E-4098-43A4-B30B-0578E2735097}" dt="2023-06-11T01:44:36.623" v="2111" actId="571"/>
          <ac:spMkLst>
            <pc:docMk/>
            <pc:sldMk cId="1809096397" sldId="261"/>
            <ac:spMk id="121" creationId="{255D3C5B-F5B5-20CF-54D1-B971F6595CF9}"/>
          </ac:spMkLst>
        </pc:spChg>
        <pc:spChg chg="del mod topLvl">
          <ac:chgData name="正彰 八木" userId="0ef27fdd03dc4209" providerId="LiveId" clId="{47988C3E-4098-43A4-B30B-0578E2735097}" dt="2023-06-11T01:46:58.249" v="2124" actId="478"/>
          <ac:spMkLst>
            <pc:docMk/>
            <pc:sldMk cId="1809096397" sldId="261"/>
            <ac:spMk id="128" creationId="{30F65350-3EEB-5E96-BC8A-41A2A876FEBA}"/>
          </ac:spMkLst>
        </pc:spChg>
        <pc:spChg chg="del mod topLvl">
          <ac:chgData name="正彰 八木" userId="0ef27fdd03dc4209" providerId="LiveId" clId="{47988C3E-4098-43A4-B30B-0578E2735097}" dt="2023-06-11T01:47:13.353" v="2128" actId="478"/>
          <ac:spMkLst>
            <pc:docMk/>
            <pc:sldMk cId="1809096397" sldId="261"/>
            <ac:spMk id="129" creationId="{ACD7F099-FE0A-ECA3-262D-10CBE7E8319B}"/>
          </ac:spMkLst>
        </pc:spChg>
        <pc:spChg chg="del mod topLvl">
          <ac:chgData name="正彰 八木" userId="0ef27fdd03dc4209" providerId="LiveId" clId="{47988C3E-4098-43A4-B30B-0578E2735097}" dt="2023-06-11T01:47:13.353" v="2128" actId="478"/>
          <ac:spMkLst>
            <pc:docMk/>
            <pc:sldMk cId="1809096397" sldId="261"/>
            <ac:spMk id="130" creationId="{DFCD049C-84AA-D915-A7CC-31962F90C800}"/>
          </ac:spMkLst>
        </pc:spChg>
        <pc:spChg chg="del mod topLvl">
          <ac:chgData name="正彰 八木" userId="0ef27fdd03dc4209" providerId="LiveId" clId="{47988C3E-4098-43A4-B30B-0578E2735097}" dt="2023-06-11T01:47:13.353" v="2128" actId="478"/>
          <ac:spMkLst>
            <pc:docMk/>
            <pc:sldMk cId="1809096397" sldId="261"/>
            <ac:spMk id="131" creationId="{124DA263-EDCD-D177-7F6F-58F0E2C40572}"/>
          </ac:spMkLst>
        </pc:spChg>
        <pc:spChg chg="del mod topLvl">
          <ac:chgData name="正彰 八木" userId="0ef27fdd03dc4209" providerId="LiveId" clId="{47988C3E-4098-43A4-B30B-0578E2735097}" dt="2023-06-11T01:47:11.034" v="2127" actId="478"/>
          <ac:spMkLst>
            <pc:docMk/>
            <pc:sldMk cId="1809096397" sldId="261"/>
            <ac:spMk id="132" creationId="{56308E02-C3B8-1E4F-13C5-7C11CB90D1B3}"/>
          </ac:spMkLst>
        </pc:spChg>
        <pc:spChg chg="del mod topLvl">
          <ac:chgData name="正彰 八木" userId="0ef27fdd03dc4209" providerId="LiveId" clId="{47988C3E-4098-43A4-B30B-0578E2735097}" dt="2023-06-11T01:47:13.353" v="2128" actId="478"/>
          <ac:spMkLst>
            <pc:docMk/>
            <pc:sldMk cId="1809096397" sldId="261"/>
            <ac:spMk id="133" creationId="{C717A40D-0B6A-B305-1A67-162FBC83A924}"/>
          </ac:spMkLst>
        </pc:spChg>
        <pc:spChg chg="del mod topLvl">
          <ac:chgData name="正彰 八木" userId="0ef27fdd03dc4209" providerId="LiveId" clId="{47988C3E-4098-43A4-B30B-0578E2735097}" dt="2023-06-11T01:47:11.034" v="2127" actId="478"/>
          <ac:spMkLst>
            <pc:docMk/>
            <pc:sldMk cId="1809096397" sldId="261"/>
            <ac:spMk id="134" creationId="{BC6BC364-F769-72A0-109E-917C56280C9F}"/>
          </ac:spMkLst>
        </pc:spChg>
        <pc:spChg chg="del mod topLvl">
          <ac:chgData name="正彰 八木" userId="0ef27fdd03dc4209" providerId="LiveId" clId="{47988C3E-4098-43A4-B30B-0578E2735097}" dt="2023-06-11T01:47:11.034" v="2127" actId="478"/>
          <ac:spMkLst>
            <pc:docMk/>
            <pc:sldMk cId="1809096397" sldId="261"/>
            <ac:spMk id="135" creationId="{7ABAD874-6947-0F3F-3651-2A7747741959}"/>
          </ac:spMkLst>
        </pc:spChg>
        <pc:spChg chg="del mod topLvl">
          <ac:chgData name="正彰 八木" userId="0ef27fdd03dc4209" providerId="LiveId" clId="{47988C3E-4098-43A4-B30B-0578E2735097}" dt="2023-06-11T01:47:11.034" v="2127" actId="478"/>
          <ac:spMkLst>
            <pc:docMk/>
            <pc:sldMk cId="1809096397" sldId="261"/>
            <ac:spMk id="136" creationId="{81F11D30-012E-9D35-D3F1-BE1E47DB1DD6}"/>
          </ac:spMkLst>
        </pc:spChg>
        <pc:spChg chg="del mod topLvl">
          <ac:chgData name="正彰 八木" userId="0ef27fdd03dc4209" providerId="LiveId" clId="{47988C3E-4098-43A4-B30B-0578E2735097}" dt="2023-06-11T01:47:08.357" v="2126" actId="478"/>
          <ac:spMkLst>
            <pc:docMk/>
            <pc:sldMk cId="1809096397" sldId="261"/>
            <ac:spMk id="137" creationId="{D50E474C-8457-28B2-88AD-9238F0CF2A34}"/>
          </ac:spMkLst>
        </pc:spChg>
        <pc:spChg chg="del mod topLvl">
          <ac:chgData name="正彰 八木" userId="0ef27fdd03dc4209" providerId="LiveId" clId="{47988C3E-4098-43A4-B30B-0578E2735097}" dt="2023-06-11T01:47:11.034" v="2127" actId="478"/>
          <ac:spMkLst>
            <pc:docMk/>
            <pc:sldMk cId="1809096397" sldId="261"/>
            <ac:spMk id="138" creationId="{9586B69E-3E9D-B6A2-1556-FBBD652F59C4}"/>
          </ac:spMkLst>
        </pc:spChg>
        <pc:spChg chg="del mod topLvl">
          <ac:chgData name="正彰 八木" userId="0ef27fdd03dc4209" providerId="LiveId" clId="{47988C3E-4098-43A4-B30B-0578E2735097}" dt="2023-06-11T01:47:11.034" v="2127" actId="478"/>
          <ac:spMkLst>
            <pc:docMk/>
            <pc:sldMk cId="1809096397" sldId="261"/>
            <ac:spMk id="139" creationId="{CF830F1C-AB99-E991-DBCF-FB534991E05E}"/>
          </ac:spMkLst>
        </pc:spChg>
        <pc:spChg chg="del mod topLvl">
          <ac:chgData name="正彰 八木" userId="0ef27fdd03dc4209" providerId="LiveId" clId="{47988C3E-4098-43A4-B30B-0578E2735097}" dt="2023-06-11T01:47:08.357" v="2126" actId="478"/>
          <ac:spMkLst>
            <pc:docMk/>
            <pc:sldMk cId="1809096397" sldId="261"/>
            <ac:spMk id="140" creationId="{E1BD1BF3-4263-888F-79B4-FB7C8A1AD97B}"/>
          </ac:spMkLst>
        </pc:spChg>
        <pc:spChg chg="del mod topLvl">
          <ac:chgData name="正彰 八木" userId="0ef27fdd03dc4209" providerId="LiveId" clId="{47988C3E-4098-43A4-B30B-0578E2735097}" dt="2023-06-11T01:47:08.357" v="2126" actId="478"/>
          <ac:spMkLst>
            <pc:docMk/>
            <pc:sldMk cId="1809096397" sldId="261"/>
            <ac:spMk id="141" creationId="{401FA96F-BFAA-449F-345B-B6F0883084C7}"/>
          </ac:spMkLst>
        </pc:spChg>
        <pc:spChg chg="del mod topLvl">
          <ac:chgData name="正彰 八木" userId="0ef27fdd03dc4209" providerId="LiveId" clId="{47988C3E-4098-43A4-B30B-0578E2735097}" dt="2023-06-11T01:47:08.357" v="2126" actId="478"/>
          <ac:spMkLst>
            <pc:docMk/>
            <pc:sldMk cId="1809096397" sldId="261"/>
            <ac:spMk id="142" creationId="{752BDB52-8DB5-DFB0-2EF6-605C65A9EE2F}"/>
          </ac:spMkLst>
        </pc:spChg>
        <pc:spChg chg="del mod topLvl">
          <ac:chgData name="正彰 八木" userId="0ef27fdd03dc4209" providerId="LiveId" clId="{47988C3E-4098-43A4-B30B-0578E2735097}" dt="2023-06-11T01:47:08.357" v="2126" actId="478"/>
          <ac:spMkLst>
            <pc:docMk/>
            <pc:sldMk cId="1809096397" sldId="261"/>
            <ac:spMk id="143" creationId="{79308E51-3916-E720-A4BF-F2F3F773B6BD}"/>
          </ac:spMkLst>
        </pc:spChg>
        <pc:spChg chg="del mod topLvl">
          <ac:chgData name="正彰 八木" userId="0ef27fdd03dc4209" providerId="LiveId" clId="{47988C3E-4098-43A4-B30B-0578E2735097}" dt="2023-06-11T01:47:08.357" v="2126" actId="478"/>
          <ac:spMkLst>
            <pc:docMk/>
            <pc:sldMk cId="1809096397" sldId="261"/>
            <ac:spMk id="144" creationId="{16C54E3A-B109-E602-9940-072E02D457AD}"/>
          </ac:spMkLst>
        </pc:spChg>
        <pc:spChg chg="del mod topLvl">
          <ac:chgData name="正彰 八木" userId="0ef27fdd03dc4209" providerId="LiveId" clId="{47988C3E-4098-43A4-B30B-0578E2735097}" dt="2023-06-11T01:47:08.357" v="2126" actId="478"/>
          <ac:spMkLst>
            <pc:docMk/>
            <pc:sldMk cId="1809096397" sldId="261"/>
            <ac:spMk id="145" creationId="{BFB1B50F-5B08-BF60-8C9B-9E3EE9FE7DE3}"/>
          </ac:spMkLst>
        </pc:spChg>
        <pc:spChg chg="del mod topLvl">
          <ac:chgData name="正彰 八木" userId="0ef27fdd03dc4209" providerId="LiveId" clId="{47988C3E-4098-43A4-B30B-0578E2735097}" dt="2023-06-11T01:46:58.249" v="2124" actId="478"/>
          <ac:spMkLst>
            <pc:docMk/>
            <pc:sldMk cId="1809096397" sldId="261"/>
            <ac:spMk id="146" creationId="{005EC425-BC0F-D57A-C8B6-9A0C980DD6E8}"/>
          </ac:spMkLst>
        </pc:spChg>
        <pc:spChg chg="del mod topLvl">
          <ac:chgData name="正彰 八木" userId="0ef27fdd03dc4209" providerId="LiveId" clId="{47988C3E-4098-43A4-B30B-0578E2735097}" dt="2023-06-11T01:46:58.249" v="2124" actId="478"/>
          <ac:spMkLst>
            <pc:docMk/>
            <pc:sldMk cId="1809096397" sldId="261"/>
            <ac:spMk id="147" creationId="{E9CAE9C2-AC84-ABC5-927C-6D9702B21DAD}"/>
          </ac:spMkLst>
        </pc:spChg>
        <pc:spChg chg="del mod topLvl">
          <ac:chgData name="正彰 八木" userId="0ef27fdd03dc4209" providerId="LiveId" clId="{47988C3E-4098-43A4-B30B-0578E2735097}" dt="2023-06-11T01:46:58.249" v="2124" actId="478"/>
          <ac:spMkLst>
            <pc:docMk/>
            <pc:sldMk cId="1809096397" sldId="261"/>
            <ac:spMk id="148" creationId="{65B0BA59-A065-A25A-48AA-D9DC8FD5BEC8}"/>
          </ac:spMkLst>
        </pc:spChg>
        <pc:spChg chg="del mod topLvl">
          <ac:chgData name="正彰 八木" userId="0ef27fdd03dc4209" providerId="LiveId" clId="{47988C3E-4098-43A4-B30B-0578E2735097}" dt="2023-06-11T01:46:58.249" v="2124" actId="478"/>
          <ac:spMkLst>
            <pc:docMk/>
            <pc:sldMk cId="1809096397" sldId="261"/>
            <ac:spMk id="149" creationId="{283A1095-661C-FCCE-0561-9D407F366F35}"/>
          </ac:spMkLst>
        </pc:spChg>
        <pc:spChg chg="del mod topLvl">
          <ac:chgData name="正彰 八木" userId="0ef27fdd03dc4209" providerId="LiveId" clId="{47988C3E-4098-43A4-B30B-0578E2735097}" dt="2023-06-11T01:46:58.249" v="2124" actId="478"/>
          <ac:spMkLst>
            <pc:docMk/>
            <pc:sldMk cId="1809096397" sldId="261"/>
            <ac:spMk id="150" creationId="{D91B1487-2E81-F8C5-6C12-1E601AC25F92}"/>
          </ac:spMkLst>
        </pc:spChg>
        <pc:spChg chg="del mod topLvl">
          <ac:chgData name="正彰 八木" userId="0ef27fdd03dc4209" providerId="LiveId" clId="{47988C3E-4098-43A4-B30B-0578E2735097}" dt="2023-06-11T01:46:58.249" v="2124" actId="478"/>
          <ac:spMkLst>
            <pc:docMk/>
            <pc:sldMk cId="1809096397" sldId="261"/>
            <ac:spMk id="151" creationId="{1690EF1C-3063-E012-45A3-F22360251734}"/>
          </ac:spMkLst>
        </pc:spChg>
        <pc:spChg chg="add del mod topLvl">
          <ac:chgData name="正彰 八木" userId="0ef27fdd03dc4209" providerId="LiveId" clId="{47988C3E-4098-43A4-B30B-0578E2735097}" dt="2023-06-11T01:49:57.108" v="2207" actId="164"/>
          <ac:spMkLst>
            <pc:docMk/>
            <pc:sldMk cId="1809096397" sldId="261"/>
            <ac:spMk id="152" creationId="{6FBADC5D-9905-C62B-7481-11C429FE45A1}"/>
          </ac:spMkLst>
        </pc:spChg>
        <pc:spChg chg="mod topLvl">
          <ac:chgData name="正彰 八木" userId="0ef27fdd03dc4209" providerId="LiveId" clId="{47988C3E-4098-43A4-B30B-0578E2735097}" dt="2023-06-11T01:49:57.108" v="2207" actId="164"/>
          <ac:spMkLst>
            <pc:docMk/>
            <pc:sldMk cId="1809096397" sldId="261"/>
            <ac:spMk id="153" creationId="{ECF9DC50-C66F-D8ED-E470-046EF45AD236}"/>
          </ac:spMkLst>
        </pc:spChg>
        <pc:spChg chg="mod topLvl">
          <ac:chgData name="正彰 八木" userId="0ef27fdd03dc4209" providerId="LiveId" clId="{47988C3E-4098-43A4-B30B-0578E2735097}" dt="2023-06-11T01:49:57.108" v="2207" actId="164"/>
          <ac:spMkLst>
            <pc:docMk/>
            <pc:sldMk cId="1809096397" sldId="261"/>
            <ac:spMk id="154" creationId="{618DDF8A-7B5F-5B6B-544A-AE46861F10C1}"/>
          </ac:spMkLst>
        </pc:spChg>
        <pc:spChg chg="mod topLvl">
          <ac:chgData name="正彰 八木" userId="0ef27fdd03dc4209" providerId="LiveId" clId="{47988C3E-4098-43A4-B30B-0578E2735097}" dt="2023-06-11T01:49:57.108" v="2207" actId="164"/>
          <ac:spMkLst>
            <pc:docMk/>
            <pc:sldMk cId="1809096397" sldId="261"/>
            <ac:spMk id="155" creationId="{6F44287C-0184-EFF2-103A-0FC97BCB5DFF}"/>
          </ac:spMkLst>
        </pc:spChg>
        <pc:spChg chg="add del mod topLvl">
          <ac:chgData name="正彰 八木" userId="0ef27fdd03dc4209" providerId="LiveId" clId="{47988C3E-4098-43A4-B30B-0578E2735097}" dt="2023-06-11T01:49:57.108" v="2207" actId="164"/>
          <ac:spMkLst>
            <pc:docMk/>
            <pc:sldMk cId="1809096397" sldId="261"/>
            <ac:spMk id="156" creationId="{BA297697-47A6-009D-739D-DA1CFEFEB051}"/>
          </ac:spMkLst>
        </pc:spChg>
        <pc:spChg chg="mod topLvl">
          <ac:chgData name="正彰 八木" userId="0ef27fdd03dc4209" providerId="LiveId" clId="{47988C3E-4098-43A4-B30B-0578E2735097}" dt="2023-06-11T01:49:57.108" v="2207" actId="164"/>
          <ac:spMkLst>
            <pc:docMk/>
            <pc:sldMk cId="1809096397" sldId="261"/>
            <ac:spMk id="157" creationId="{889841F3-19CC-47DD-8756-A8B68D321923}"/>
          </ac:spMkLst>
        </pc:spChg>
        <pc:spChg chg="add del mod topLvl">
          <ac:chgData name="正彰 八木" userId="0ef27fdd03dc4209" providerId="LiveId" clId="{47988C3E-4098-43A4-B30B-0578E2735097}" dt="2023-06-11T01:47:34.859" v="2134" actId="478"/>
          <ac:spMkLst>
            <pc:docMk/>
            <pc:sldMk cId="1809096397" sldId="261"/>
            <ac:spMk id="158" creationId="{D165D0B6-5003-DC43-94A0-BAAA99FB65CE}"/>
          </ac:spMkLst>
        </pc:spChg>
        <pc:spChg chg="del mod">
          <ac:chgData name="正彰 八木" userId="0ef27fdd03dc4209" providerId="LiveId" clId="{47988C3E-4098-43A4-B30B-0578E2735097}" dt="2023-06-11T01:46:42.428" v="2120" actId="478"/>
          <ac:spMkLst>
            <pc:docMk/>
            <pc:sldMk cId="1809096397" sldId="261"/>
            <ac:spMk id="159" creationId="{24B337B2-893B-B03C-9DD2-8C4D7683F303}"/>
          </ac:spMkLst>
        </pc:spChg>
        <pc:spChg chg="add del mod topLvl">
          <ac:chgData name="正彰 八木" userId="0ef27fdd03dc4209" providerId="LiveId" clId="{47988C3E-4098-43A4-B30B-0578E2735097}" dt="2023-06-11T01:47:34.859" v="2134" actId="478"/>
          <ac:spMkLst>
            <pc:docMk/>
            <pc:sldMk cId="1809096397" sldId="261"/>
            <ac:spMk id="160" creationId="{1CDDD0CE-424B-3AEE-69D0-966E37664A4F}"/>
          </ac:spMkLst>
        </pc:spChg>
        <pc:spChg chg="add del mod topLvl">
          <ac:chgData name="正彰 八木" userId="0ef27fdd03dc4209" providerId="LiveId" clId="{47988C3E-4098-43A4-B30B-0578E2735097}" dt="2023-06-11T01:47:36.961" v="2135" actId="478"/>
          <ac:spMkLst>
            <pc:docMk/>
            <pc:sldMk cId="1809096397" sldId="261"/>
            <ac:spMk id="161" creationId="{7AD20F56-3BDA-85D7-5A6E-33AFFA4EDFF4}"/>
          </ac:spMkLst>
        </pc:spChg>
        <pc:spChg chg="del mod topLvl">
          <ac:chgData name="正彰 八木" userId="0ef27fdd03dc4209" providerId="LiveId" clId="{47988C3E-4098-43A4-B30B-0578E2735097}" dt="2023-06-11T01:47:16.098" v="2129" actId="478"/>
          <ac:spMkLst>
            <pc:docMk/>
            <pc:sldMk cId="1809096397" sldId="261"/>
            <ac:spMk id="162" creationId="{A15930D5-77E9-36D8-35DC-6190EBA47E81}"/>
          </ac:spMkLst>
        </pc:spChg>
        <pc:spChg chg="add mod">
          <ac:chgData name="正彰 八木" userId="0ef27fdd03dc4209" providerId="LiveId" clId="{47988C3E-4098-43A4-B30B-0578E2735097}" dt="2023-06-11T01:51:22.183" v="2247" actId="20577"/>
          <ac:spMkLst>
            <pc:docMk/>
            <pc:sldMk cId="1809096397" sldId="261"/>
            <ac:spMk id="175" creationId="{3D2B3EED-C63C-76B0-940D-48550F612155}"/>
          </ac:spMkLst>
        </pc:spChg>
        <pc:spChg chg="add mod">
          <ac:chgData name="正彰 八木" userId="0ef27fdd03dc4209" providerId="LiveId" clId="{47988C3E-4098-43A4-B30B-0578E2735097}" dt="2023-06-11T01:51:27.182" v="2253" actId="20577"/>
          <ac:spMkLst>
            <pc:docMk/>
            <pc:sldMk cId="1809096397" sldId="261"/>
            <ac:spMk id="176" creationId="{61B7AB75-12DC-9493-0237-6FFDCCDCDE66}"/>
          </ac:spMkLst>
        </pc:spChg>
        <pc:spChg chg="mod">
          <ac:chgData name="正彰 八木" userId="0ef27fdd03dc4209" providerId="LiveId" clId="{47988C3E-4098-43A4-B30B-0578E2735097}" dt="2023-06-11T01:52:03.308" v="2260" actId="571"/>
          <ac:spMkLst>
            <pc:docMk/>
            <pc:sldMk cId="1809096397" sldId="261"/>
            <ac:spMk id="182" creationId="{11A59678-7D5A-8F6E-B87E-C8160265640D}"/>
          </ac:spMkLst>
        </pc:spChg>
        <pc:spChg chg="mod">
          <ac:chgData name="正彰 八木" userId="0ef27fdd03dc4209" providerId="LiveId" clId="{47988C3E-4098-43A4-B30B-0578E2735097}" dt="2023-06-11T01:52:03.308" v="2260" actId="571"/>
          <ac:spMkLst>
            <pc:docMk/>
            <pc:sldMk cId="1809096397" sldId="261"/>
            <ac:spMk id="185" creationId="{993C1C99-CF8A-D7FC-665E-52F5ED5BAE35}"/>
          </ac:spMkLst>
        </pc:spChg>
        <pc:spChg chg="mod">
          <ac:chgData name="正彰 八木" userId="0ef27fdd03dc4209" providerId="LiveId" clId="{47988C3E-4098-43A4-B30B-0578E2735097}" dt="2023-06-11T01:52:03.308" v="2260" actId="571"/>
          <ac:spMkLst>
            <pc:docMk/>
            <pc:sldMk cId="1809096397" sldId="261"/>
            <ac:spMk id="187" creationId="{13AC5F68-F7BF-8E35-88ED-8713964A6FB0}"/>
          </ac:spMkLst>
        </pc:spChg>
        <pc:spChg chg="mod">
          <ac:chgData name="正彰 八木" userId="0ef27fdd03dc4209" providerId="LiveId" clId="{47988C3E-4098-43A4-B30B-0578E2735097}" dt="2023-06-11T01:52:03.308" v="2260" actId="571"/>
          <ac:spMkLst>
            <pc:docMk/>
            <pc:sldMk cId="1809096397" sldId="261"/>
            <ac:spMk id="188" creationId="{896B850F-024B-4CC5-4361-83C838CA41C2}"/>
          </ac:spMkLst>
        </pc:spChg>
        <pc:spChg chg="mod">
          <ac:chgData name="正彰 八木" userId="0ef27fdd03dc4209" providerId="LiveId" clId="{47988C3E-4098-43A4-B30B-0578E2735097}" dt="2023-06-11T01:52:03.308" v="2260" actId="571"/>
          <ac:spMkLst>
            <pc:docMk/>
            <pc:sldMk cId="1809096397" sldId="261"/>
            <ac:spMk id="189" creationId="{25E4A989-ADAD-8AC1-A725-F95045BC3173}"/>
          </ac:spMkLst>
        </pc:spChg>
        <pc:spChg chg="mod">
          <ac:chgData name="正彰 八木" userId="0ef27fdd03dc4209" providerId="LiveId" clId="{47988C3E-4098-43A4-B30B-0578E2735097}" dt="2023-06-11T01:52:03.308" v="2260" actId="571"/>
          <ac:spMkLst>
            <pc:docMk/>
            <pc:sldMk cId="1809096397" sldId="261"/>
            <ac:spMk id="190" creationId="{FDD54820-25AF-0604-F2BF-24BF5908DC83}"/>
          </ac:spMkLst>
        </pc:spChg>
        <pc:spChg chg="mod">
          <ac:chgData name="正彰 八木" userId="0ef27fdd03dc4209" providerId="LiveId" clId="{47988C3E-4098-43A4-B30B-0578E2735097}" dt="2023-06-11T01:52:03.308" v="2260" actId="571"/>
          <ac:spMkLst>
            <pc:docMk/>
            <pc:sldMk cId="1809096397" sldId="261"/>
            <ac:spMk id="191" creationId="{DB42FAE5-D11B-53FF-E33D-2555F8678A09}"/>
          </ac:spMkLst>
        </pc:spChg>
        <pc:spChg chg="mod">
          <ac:chgData name="正彰 八木" userId="0ef27fdd03dc4209" providerId="LiveId" clId="{47988C3E-4098-43A4-B30B-0578E2735097}" dt="2023-06-11T01:52:03.308" v="2260" actId="571"/>
          <ac:spMkLst>
            <pc:docMk/>
            <pc:sldMk cId="1809096397" sldId="261"/>
            <ac:spMk id="192" creationId="{DA9537FE-7F3D-27D4-EEAB-820122938D54}"/>
          </ac:spMkLst>
        </pc:spChg>
        <pc:spChg chg="mod">
          <ac:chgData name="正彰 八木" userId="0ef27fdd03dc4209" providerId="LiveId" clId="{47988C3E-4098-43A4-B30B-0578E2735097}" dt="2023-06-11T01:53:33.811" v="2270" actId="571"/>
          <ac:spMkLst>
            <pc:docMk/>
            <pc:sldMk cId="1809096397" sldId="261"/>
            <ac:spMk id="202" creationId="{B363E8A2-886C-D143-DD79-FBD4C7B5BAA0}"/>
          </ac:spMkLst>
        </pc:spChg>
        <pc:spChg chg="add mod topLvl">
          <ac:chgData name="正彰 八木" userId="0ef27fdd03dc4209" providerId="LiveId" clId="{47988C3E-4098-43A4-B30B-0578E2735097}" dt="2023-06-11T01:55:43.091" v="2332" actId="164"/>
          <ac:spMkLst>
            <pc:docMk/>
            <pc:sldMk cId="1809096397" sldId="261"/>
            <ac:spMk id="207" creationId="{113E2142-076E-9320-9707-00A9977CBC7E}"/>
          </ac:spMkLst>
        </pc:spChg>
        <pc:spChg chg="add mod ord">
          <ac:chgData name="正彰 八木" userId="0ef27fdd03dc4209" providerId="LiveId" clId="{47988C3E-4098-43A4-B30B-0578E2735097}" dt="2023-06-11T01:56:05.559" v="2339" actId="14100"/>
          <ac:spMkLst>
            <pc:docMk/>
            <pc:sldMk cId="1809096397" sldId="261"/>
            <ac:spMk id="214" creationId="{C337065E-333F-4483-1AD1-99C03962678B}"/>
          </ac:spMkLst>
        </pc:spChg>
        <pc:spChg chg="add mod">
          <ac:chgData name="正彰 八木" userId="0ef27fdd03dc4209" providerId="LiveId" clId="{47988C3E-4098-43A4-B30B-0578E2735097}" dt="2023-06-11T01:56:45.047" v="2344" actId="571"/>
          <ac:spMkLst>
            <pc:docMk/>
            <pc:sldMk cId="1809096397" sldId="261"/>
            <ac:spMk id="218" creationId="{DB0C690A-AA7C-CB90-693F-A4B311EA57E9}"/>
          </ac:spMkLst>
        </pc:spChg>
        <pc:spChg chg="mod">
          <ac:chgData name="正彰 八木" userId="0ef27fdd03dc4209" providerId="LiveId" clId="{47988C3E-4098-43A4-B30B-0578E2735097}" dt="2023-06-11T01:58:33.852" v="2351"/>
          <ac:spMkLst>
            <pc:docMk/>
            <pc:sldMk cId="1809096397" sldId="261"/>
            <ac:spMk id="226" creationId="{EEC47E97-8B9B-43C0-5323-67269F43EA63}"/>
          </ac:spMkLst>
        </pc:spChg>
        <pc:spChg chg="mod">
          <ac:chgData name="正彰 八木" userId="0ef27fdd03dc4209" providerId="LiveId" clId="{47988C3E-4098-43A4-B30B-0578E2735097}" dt="2023-06-11T01:58:33.852" v="2351"/>
          <ac:spMkLst>
            <pc:docMk/>
            <pc:sldMk cId="1809096397" sldId="261"/>
            <ac:spMk id="229" creationId="{7B7B67A0-4EFB-A3F0-FE2A-C29137CC737E}"/>
          </ac:spMkLst>
        </pc:spChg>
        <pc:spChg chg="mod">
          <ac:chgData name="正彰 八木" userId="0ef27fdd03dc4209" providerId="LiveId" clId="{47988C3E-4098-43A4-B30B-0578E2735097}" dt="2023-06-11T01:58:33.852" v="2351"/>
          <ac:spMkLst>
            <pc:docMk/>
            <pc:sldMk cId="1809096397" sldId="261"/>
            <ac:spMk id="231" creationId="{3E9EBF2F-7D79-9923-4466-7D1D08C182D8}"/>
          </ac:spMkLst>
        </pc:spChg>
        <pc:spChg chg="mod">
          <ac:chgData name="正彰 八木" userId="0ef27fdd03dc4209" providerId="LiveId" clId="{47988C3E-4098-43A4-B30B-0578E2735097}" dt="2023-06-11T01:58:33.852" v="2351"/>
          <ac:spMkLst>
            <pc:docMk/>
            <pc:sldMk cId="1809096397" sldId="261"/>
            <ac:spMk id="232" creationId="{ED7ED83A-FE3B-6E8C-750D-DB7C93D73E58}"/>
          </ac:spMkLst>
        </pc:spChg>
        <pc:spChg chg="mod">
          <ac:chgData name="正彰 八木" userId="0ef27fdd03dc4209" providerId="LiveId" clId="{47988C3E-4098-43A4-B30B-0578E2735097}" dt="2023-06-11T01:58:33.852" v="2351"/>
          <ac:spMkLst>
            <pc:docMk/>
            <pc:sldMk cId="1809096397" sldId="261"/>
            <ac:spMk id="233" creationId="{57268D38-393E-93B1-7E6E-6B1F7ECEF522}"/>
          </ac:spMkLst>
        </pc:spChg>
        <pc:spChg chg="mod">
          <ac:chgData name="正彰 八木" userId="0ef27fdd03dc4209" providerId="LiveId" clId="{47988C3E-4098-43A4-B30B-0578E2735097}" dt="2023-06-11T01:58:33.852" v="2351"/>
          <ac:spMkLst>
            <pc:docMk/>
            <pc:sldMk cId="1809096397" sldId="261"/>
            <ac:spMk id="234" creationId="{A8F8E0BE-89F4-96F6-0B75-B4FD503B73EC}"/>
          </ac:spMkLst>
        </pc:spChg>
        <pc:spChg chg="mod">
          <ac:chgData name="正彰 八木" userId="0ef27fdd03dc4209" providerId="LiveId" clId="{47988C3E-4098-43A4-B30B-0578E2735097}" dt="2023-06-11T01:58:33.852" v="2351"/>
          <ac:spMkLst>
            <pc:docMk/>
            <pc:sldMk cId="1809096397" sldId="261"/>
            <ac:spMk id="235" creationId="{958A3AC7-2C86-A440-B12B-70A46B0590AC}"/>
          </ac:spMkLst>
        </pc:spChg>
        <pc:spChg chg="mod">
          <ac:chgData name="正彰 八木" userId="0ef27fdd03dc4209" providerId="LiveId" clId="{47988C3E-4098-43A4-B30B-0578E2735097}" dt="2023-06-11T01:58:33.852" v="2351"/>
          <ac:spMkLst>
            <pc:docMk/>
            <pc:sldMk cId="1809096397" sldId="261"/>
            <ac:spMk id="236" creationId="{1AB3CC22-9A89-043F-9FBE-A653797A801E}"/>
          </ac:spMkLst>
        </pc:spChg>
        <pc:spChg chg="mod">
          <ac:chgData name="正彰 八木" userId="0ef27fdd03dc4209" providerId="LiveId" clId="{47988C3E-4098-43A4-B30B-0578E2735097}" dt="2023-06-11T01:58:53.283" v="2353" actId="571"/>
          <ac:spMkLst>
            <pc:docMk/>
            <pc:sldMk cId="1809096397" sldId="261"/>
            <ac:spMk id="246" creationId="{51DCD245-1F99-99F6-7C3E-6684A6C891DA}"/>
          </ac:spMkLst>
        </pc:spChg>
        <pc:spChg chg="mod">
          <ac:chgData name="正彰 八木" userId="0ef27fdd03dc4209" providerId="LiveId" clId="{47988C3E-4098-43A4-B30B-0578E2735097}" dt="2023-06-11T01:58:53.283" v="2353" actId="571"/>
          <ac:spMkLst>
            <pc:docMk/>
            <pc:sldMk cId="1809096397" sldId="261"/>
            <ac:spMk id="248" creationId="{446C4663-2EFF-0E71-A155-7A557A6A1219}"/>
          </ac:spMkLst>
        </pc:spChg>
        <pc:spChg chg="mod">
          <ac:chgData name="正彰 八木" userId="0ef27fdd03dc4209" providerId="LiveId" clId="{47988C3E-4098-43A4-B30B-0578E2735097}" dt="2023-06-11T01:58:53.283" v="2353" actId="571"/>
          <ac:spMkLst>
            <pc:docMk/>
            <pc:sldMk cId="1809096397" sldId="261"/>
            <ac:spMk id="249" creationId="{12DD4C04-1077-F8BF-D97F-223DCF369EA8}"/>
          </ac:spMkLst>
        </pc:spChg>
        <pc:spChg chg="mod">
          <ac:chgData name="正彰 八木" userId="0ef27fdd03dc4209" providerId="LiveId" clId="{47988C3E-4098-43A4-B30B-0578E2735097}" dt="2023-06-11T01:58:53.283" v="2353" actId="571"/>
          <ac:spMkLst>
            <pc:docMk/>
            <pc:sldMk cId="1809096397" sldId="261"/>
            <ac:spMk id="250" creationId="{3E00E340-61FF-A152-1B1C-BE1172FAB02B}"/>
          </ac:spMkLst>
        </pc:spChg>
        <pc:spChg chg="mod">
          <ac:chgData name="正彰 八木" userId="0ef27fdd03dc4209" providerId="LiveId" clId="{47988C3E-4098-43A4-B30B-0578E2735097}" dt="2023-06-11T01:58:53.283" v="2353" actId="571"/>
          <ac:spMkLst>
            <pc:docMk/>
            <pc:sldMk cId="1809096397" sldId="261"/>
            <ac:spMk id="251" creationId="{A65EFB0D-E335-AD8E-8A1C-C88254909FCE}"/>
          </ac:spMkLst>
        </pc:spChg>
        <pc:spChg chg="mod">
          <ac:chgData name="正彰 八木" userId="0ef27fdd03dc4209" providerId="LiveId" clId="{47988C3E-4098-43A4-B30B-0578E2735097}" dt="2023-06-11T01:58:53.283" v="2353" actId="571"/>
          <ac:spMkLst>
            <pc:docMk/>
            <pc:sldMk cId="1809096397" sldId="261"/>
            <ac:spMk id="252" creationId="{5EA60CF8-E97D-5EDC-D425-8E3CB6A53B32}"/>
          </ac:spMkLst>
        </pc:spChg>
        <pc:spChg chg="mod">
          <ac:chgData name="正彰 八木" userId="0ef27fdd03dc4209" providerId="LiveId" clId="{47988C3E-4098-43A4-B30B-0578E2735097}" dt="2023-06-11T01:58:53.283" v="2353" actId="571"/>
          <ac:spMkLst>
            <pc:docMk/>
            <pc:sldMk cId="1809096397" sldId="261"/>
            <ac:spMk id="253" creationId="{DE3E9F2E-211C-4C5A-C5F8-02279FE8BE14}"/>
          </ac:spMkLst>
        </pc:spChg>
        <pc:spChg chg="add mod">
          <ac:chgData name="正彰 八木" userId="0ef27fdd03dc4209" providerId="LiveId" clId="{47988C3E-4098-43A4-B30B-0578E2735097}" dt="2023-06-11T02:04:45.471" v="2516" actId="20577"/>
          <ac:spMkLst>
            <pc:docMk/>
            <pc:sldMk cId="1809096397" sldId="261"/>
            <ac:spMk id="264" creationId="{2299F84B-1EA3-8C0B-F84B-AB1B9D0CAD55}"/>
          </ac:spMkLst>
        </pc:spChg>
        <pc:spChg chg="add mod">
          <ac:chgData name="正彰 八木" userId="0ef27fdd03dc4209" providerId="LiveId" clId="{47988C3E-4098-43A4-B30B-0578E2735097}" dt="2023-06-11T02:04:48.718" v="2520" actId="20577"/>
          <ac:spMkLst>
            <pc:docMk/>
            <pc:sldMk cId="1809096397" sldId="261"/>
            <ac:spMk id="265" creationId="{6BDE31BF-3BE4-1A05-DA25-1D9270D3CBF9}"/>
          </ac:spMkLst>
        </pc:spChg>
        <pc:spChg chg="add del mod">
          <ac:chgData name="正彰 八木" userId="0ef27fdd03dc4209" providerId="LiveId" clId="{47988C3E-4098-43A4-B30B-0578E2735097}" dt="2023-06-11T02:11:50.722" v="2529" actId="478"/>
          <ac:spMkLst>
            <pc:docMk/>
            <pc:sldMk cId="1809096397" sldId="261"/>
            <ac:spMk id="266" creationId="{752E9FBE-592C-30C1-E667-4806CC2D7CF6}"/>
          </ac:spMkLst>
        </pc:spChg>
        <pc:grpChg chg="del mod">
          <ac:chgData name="正彰 八木" userId="0ef27fdd03dc4209" providerId="LiveId" clId="{47988C3E-4098-43A4-B30B-0578E2735097}" dt="2023-06-11T01:24:54.434" v="1898" actId="27803"/>
          <ac:grpSpMkLst>
            <pc:docMk/>
            <pc:sldMk cId="1809096397" sldId="261"/>
            <ac:grpSpMk id="22" creationId="{7087E854-108D-EF99-123B-EC34ACE4C828}"/>
          </ac:grpSpMkLst>
        </pc:grpChg>
        <pc:grpChg chg="add mod topLvl">
          <ac:chgData name="正彰 八木" userId="0ef27fdd03dc4209" providerId="LiveId" clId="{47988C3E-4098-43A4-B30B-0578E2735097}" dt="2023-06-11T01:45:29.173" v="2112" actId="165"/>
          <ac:grpSpMkLst>
            <pc:docMk/>
            <pc:sldMk cId="1809096397" sldId="261"/>
            <ac:grpSpMk id="25" creationId="{5F24D881-65EA-C76F-1C2D-32B1CA819A15}"/>
          </ac:grpSpMkLst>
        </pc:grpChg>
        <pc:grpChg chg="mod topLvl">
          <ac:chgData name="正彰 八木" userId="0ef27fdd03dc4209" providerId="LiveId" clId="{47988C3E-4098-43A4-B30B-0578E2735097}" dt="2023-06-11T01:45:29.173" v="2112" actId="165"/>
          <ac:grpSpMkLst>
            <pc:docMk/>
            <pc:sldMk cId="1809096397" sldId="261"/>
            <ac:grpSpMk id="34" creationId="{90124542-1BCE-FDD8-E6D1-2A3735EEAABB}"/>
          </ac:grpSpMkLst>
        </pc:grpChg>
        <pc:grpChg chg="add del mod">
          <ac:chgData name="正彰 八木" userId="0ef27fdd03dc4209" providerId="LiveId" clId="{47988C3E-4098-43A4-B30B-0578E2735097}" dt="2023-06-11T01:45:29.173" v="2112" actId="165"/>
          <ac:grpSpMkLst>
            <pc:docMk/>
            <pc:sldMk cId="1809096397" sldId="261"/>
            <ac:grpSpMk id="47" creationId="{9E6073F3-29C7-62B7-8EB4-EE426F9F0A2A}"/>
          </ac:grpSpMkLst>
        </pc:grpChg>
        <pc:grpChg chg="add del mod">
          <ac:chgData name="正彰 八木" userId="0ef27fdd03dc4209" providerId="LiveId" clId="{47988C3E-4098-43A4-B30B-0578E2735097}" dt="2023-06-11T01:34:08.946" v="2025" actId="165"/>
          <ac:grpSpMkLst>
            <pc:docMk/>
            <pc:sldMk cId="1809096397" sldId="261"/>
            <ac:grpSpMk id="50" creationId="{0275B6DF-EAC4-7B64-830C-D34CC88A654B}"/>
          </ac:grpSpMkLst>
        </pc:grpChg>
        <pc:grpChg chg="mod topLvl">
          <ac:chgData name="正彰 八木" userId="0ef27fdd03dc4209" providerId="LiveId" clId="{47988C3E-4098-43A4-B30B-0578E2735097}" dt="2023-06-11T01:34:08.946" v="2025" actId="165"/>
          <ac:grpSpMkLst>
            <pc:docMk/>
            <pc:sldMk cId="1809096397" sldId="261"/>
            <ac:grpSpMk id="54" creationId="{914D25FD-5BD9-9000-B8A4-3D657D693A0C}"/>
          </ac:grpSpMkLst>
        </pc:grpChg>
        <pc:grpChg chg="mod topLvl">
          <ac:chgData name="正彰 八木" userId="0ef27fdd03dc4209" providerId="LiveId" clId="{47988C3E-4098-43A4-B30B-0578E2735097}" dt="2023-06-11T01:55:43.091" v="2332" actId="164"/>
          <ac:grpSpMkLst>
            <pc:docMk/>
            <pc:sldMk cId="1809096397" sldId="261"/>
            <ac:grpSpMk id="55" creationId="{8F52A93B-A53B-9628-E103-0B576B80B84B}"/>
          </ac:grpSpMkLst>
        </pc:grpChg>
        <pc:grpChg chg="add del mod">
          <ac:chgData name="正彰 八木" userId="0ef27fdd03dc4209" providerId="LiveId" clId="{47988C3E-4098-43A4-B30B-0578E2735097}" dt="2023-06-11T01:36:11.891" v="2054" actId="165"/>
          <ac:grpSpMkLst>
            <pc:docMk/>
            <pc:sldMk cId="1809096397" sldId="261"/>
            <ac:grpSpMk id="69" creationId="{E06E06DC-BF00-9E9C-46D4-BCA78441FA2B}"/>
          </ac:grpSpMkLst>
        </pc:grpChg>
        <pc:grpChg chg="mod topLvl">
          <ac:chgData name="正彰 八木" userId="0ef27fdd03dc4209" providerId="LiveId" clId="{47988C3E-4098-43A4-B30B-0578E2735097}" dt="2023-06-11T01:36:11.891" v="2054" actId="165"/>
          <ac:grpSpMkLst>
            <pc:docMk/>
            <pc:sldMk cId="1809096397" sldId="261"/>
            <ac:grpSpMk id="73" creationId="{CF28DFED-F10C-C7BA-D8AC-5A946FB956FF}"/>
          </ac:grpSpMkLst>
        </pc:grpChg>
        <pc:grpChg chg="del mod topLvl">
          <ac:chgData name="正彰 八木" userId="0ef27fdd03dc4209" providerId="LiveId" clId="{47988C3E-4098-43A4-B30B-0578E2735097}" dt="2023-06-11T01:36:14.685" v="2055" actId="478"/>
          <ac:grpSpMkLst>
            <pc:docMk/>
            <pc:sldMk cId="1809096397" sldId="261"/>
            <ac:grpSpMk id="74" creationId="{05BB83D6-CB95-F996-5C9A-F34F6C997E89}"/>
          </ac:grpSpMkLst>
        </pc:grpChg>
        <pc:grpChg chg="del mod">
          <ac:chgData name="正彰 八木" userId="0ef27fdd03dc4209" providerId="LiveId" clId="{47988C3E-4098-43A4-B30B-0578E2735097}" dt="2023-06-11T01:46:44.391" v="2121" actId="165"/>
          <ac:grpSpMkLst>
            <pc:docMk/>
            <pc:sldMk cId="1809096397" sldId="261"/>
            <ac:grpSpMk id="127" creationId="{DBD38268-69E5-B6D9-B269-E3C641FEE375}"/>
          </ac:grpSpMkLst>
        </pc:grpChg>
        <pc:grpChg chg="add mod">
          <ac:chgData name="正彰 八木" userId="0ef27fdd03dc4209" providerId="LiveId" clId="{47988C3E-4098-43A4-B30B-0578E2735097}" dt="2023-06-11T01:51:00.715" v="2239" actId="164"/>
          <ac:grpSpMkLst>
            <pc:docMk/>
            <pc:sldMk cId="1809096397" sldId="261"/>
            <ac:grpSpMk id="174" creationId="{859C0BC0-8D92-FC76-9F4E-3DDDE57A2BC9}"/>
          </ac:grpSpMkLst>
        </pc:grpChg>
        <pc:grpChg chg="add mod">
          <ac:chgData name="正彰 八木" userId="0ef27fdd03dc4209" providerId="LiveId" clId="{47988C3E-4098-43A4-B30B-0578E2735097}" dt="2023-06-11T01:51:40.405" v="2256" actId="1076"/>
          <ac:grpSpMkLst>
            <pc:docMk/>
            <pc:sldMk cId="1809096397" sldId="261"/>
            <ac:grpSpMk id="177" creationId="{5E21D461-FBDA-806B-ACD9-1B8A54659762}"/>
          </ac:grpSpMkLst>
        </pc:grpChg>
        <pc:grpChg chg="add mod">
          <ac:chgData name="正彰 八木" userId="0ef27fdd03dc4209" providerId="LiveId" clId="{47988C3E-4098-43A4-B30B-0578E2735097}" dt="2023-06-11T01:51:34.449" v="2254" actId="1076"/>
          <ac:grpSpMkLst>
            <pc:docMk/>
            <pc:sldMk cId="1809096397" sldId="261"/>
            <ac:grpSpMk id="178" creationId="{B718BAEE-6B24-D469-41B1-21F72D606433}"/>
          </ac:grpSpMkLst>
        </pc:grpChg>
        <pc:grpChg chg="add mod">
          <ac:chgData name="正彰 八木" userId="0ef27fdd03dc4209" providerId="LiveId" clId="{47988C3E-4098-43A4-B30B-0578E2735097}" dt="2023-06-11T01:52:03.308" v="2260" actId="571"/>
          <ac:grpSpMkLst>
            <pc:docMk/>
            <pc:sldMk cId="1809096397" sldId="261"/>
            <ac:grpSpMk id="180" creationId="{AED7DC0E-D8ED-1FF5-5B57-7DA6BF882C2E}"/>
          </ac:grpSpMkLst>
        </pc:grpChg>
        <pc:grpChg chg="add mod">
          <ac:chgData name="正彰 八木" userId="0ef27fdd03dc4209" providerId="LiveId" clId="{47988C3E-4098-43A4-B30B-0578E2735097}" dt="2023-06-11T01:52:03.308" v="2260" actId="571"/>
          <ac:grpSpMkLst>
            <pc:docMk/>
            <pc:sldMk cId="1809096397" sldId="261"/>
            <ac:grpSpMk id="183" creationId="{6A76A148-6479-8539-FD6B-56B1AA0AD207}"/>
          </ac:grpSpMkLst>
        </pc:grpChg>
        <pc:grpChg chg="mod">
          <ac:chgData name="正彰 八木" userId="0ef27fdd03dc4209" providerId="LiveId" clId="{47988C3E-4098-43A4-B30B-0578E2735097}" dt="2023-06-11T01:52:03.308" v="2260" actId="571"/>
          <ac:grpSpMkLst>
            <pc:docMk/>
            <pc:sldMk cId="1809096397" sldId="261"/>
            <ac:grpSpMk id="184" creationId="{B6BB4BB9-4E13-899F-5E8F-D6F198231038}"/>
          </ac:grpSpMkLst>
        </pc:grpChg>
        <pc:grpChg chg="add mod">
          <ac:chgData name="正彰 八木" userId="0ef27fdd03dc4209" providerId="LiveId" clId="{47988C3E-4098-43A4-B30B-0578E2735097}" dt="2023-06-11T01:54:19.317" v="2298" actId="1038"/>
          <ac:grpSpMkLst>
            <pc:docMk/>
            <pc:sldMk cId="1809096397" sldId="261"/>
            <ac:grpSpMk id="200" creationId="{B751E1CC-D78F-6AF3-5437-CBCC2ADB13FC}"/>
          </ac:grpSpMkLst>
        </pc:grpChg>
        <pc:grpChg chg="add del mod">
          <ac:chgData name="正彰 八木" userId="0ef27fdd03dc4209" providerId="LiveId" clId="{47988C3E-4098-43A4-B30B-0578E2735097}" dt="2023-06-11T01:55:25.438" v="2328" actId="165"/>
          <ac:grpSpMkLst>
            <pc:docMk/>
            <pc:sldMk cId="1809096397" sldId="261"/>
            <ac:grpSpMk id="211" creationId="{CA6AB3BF-A46C-7A46-48BC-392216ED0934}"/>
          </ac:grpSpMkLst>
        </pc:grpChg>
        <pc:grpChg chg="add mod">
          <ac:chgData name="正彰 八木" userId="0ef27fdd03dc4209" providerId="LiveId" clId="{47988C3E-4098-43A4-B30B-0578E2735097}" dt="2023-06-11T01:55:45.014" v="2333" actId="14100"/>
          <ac:grpSpMkLst>
            <pc:docMk/>
            <pc:sldMk cId="1809096397" sldId="261"/>
            <ac:grpSpMk id="213" creationId="{B68475FC-F552-9EC9-7D2F-924B9DCD554D}"/>
          </ac:grpSpMkLst>
        </pc:grpChg>
        <pc:grpChg chg="add mod">
          <ac:chgData name="正彰 八木" userId="0ef27fdd03dc4209" providerId="LiveId" clId="{47988C3E-4098-43A4-B30B-0578E2735097}" dt="2023-06-11T01:58:40.918" v="2352" actId="1076"/>
          <ac:grpSpMkLst>
            <pc:docMk/>
            <pc:sldMk cId="1809096397" sldId="261"/>
            <ac:grpSpMk id="224" creationId="{C7CEC674-C1D5-8A7C-0E91-E70D77E1C4E2}"/>
          </ac:grpSpMkLst>
        </pc:grpChg>
        <pc:grpChg chg="add mod">
          <ac:chgData name="正彰 八木" userId="0ef27fdd03dc4209" providerId="LiveId" clId="{47988C3E-4098-43A4-B30B-0578E2735097}" dt="2023-06-11T01:58:40.918" v="2352" actId="1076"/>
          <ac:grpSpMkLst>
            <pc:docMk/>
            <pc:sldMk cId="1809096397" sldId="261"/>
            <ac:grpSpMk id="227" creationId="{82716FA2-71C3-CCA6-A2BB-785CD9829572}"/>
          </ac:grpSpMkLst>
        </pc:grpChg>
        <pc:grpChg chg="mod">
          <ac:chgData name="正彰 八木" userId="0ef27fdd03dc4209" providerId="LiveId" clId="{47988C3E-4098-43A4-B30B-0578E2735097}" dt="2023-06-11T01:58:33.852" v="2351"/>
          <ac:grpSpMkLst>
            <pc:docMk/>
            <pc:sldMk cId="1809096397" sldId="261"/>
            <ac:grpSpMk id="228" creationId="{3ACD697C-6CF9-BFA6-2C4C-6FBBAF45528E}"/>
          </ac:grpSpMkLst>
        </pc:grpChg>
        <pc:grpChg chg="add mod">
          <ac:chgData name="正彰 八木" userId="0ef27fdd03dc4209" providerId="LiveId" clId="{47988C3E-4098-43A4-B30B-0578E2735097}" dt="2023-06-11T01:58:56.156" v="2354" actId="1076"/>
          <ac:grpSpMkLst>
            <pc:docMk/>
            <pc:sldMk cId="1809096397" sldId="261"/>
            <ac:grpSpMk id="244" creationId="{D1B76B21-A23A-9C13-2BF4-2597174722BF}"/>
          </ac:grpSpMkLst>
        </pc:grpChg>
        <pc:grpChg chg="mod">
          <ac:chgData name="正彰 八木" userId="0ef27fdd03dc4209" providerId="LiveId" clId="{47988C3E-4098-43A4-B30B-0578E2735097}" dt="2023-06-11T01:58:53.283" v="2353" actId="571"/>
          <ac:grpSpMkLst>
            <pc:docMk/>
            <pc:sldMk cId="1809096397" sldId="261"/>
            <ac:grpSpMk id="245" creationId="{BCBCC597-5E6C-5F11-3B8B-2DFB643FF5AE}"/>
          </ac:grpSpMkLst>
        </pc:grpChg>
        <pc:picChg chg="del">
          <ac:chgData name="正彰 八木" userId="0ef27fdd03dc4209" providerId="LiveId" clId="{47988C3E-4098-43A4-B30B-0578E2735097}" dt="2023-06-11T00:47:55.753" v="980" actId="478"/>
          <ac:picMkLst>
            <pc:docMk/>
            <pc:sldMk cId="1809096397" sldId="261"/>
            <ac:picMk id="7" creationId="{C4FBA34E-EF44-AB4B-924D-66CF907B8BB1}"/>
          </ac:picMkLst>
        </pc:picChg>
        <pc:picChg chg="add del mod">
          <ac:chgData name="正彰 八木" userId="0ef27fdd03dc4209" providerId="LiveId" clId="{47988C3E-4098-43A4-B30B-0578E2735097}" dt="2023-06-11T01:24:54.434" v="1898" actId="27803"/>
          <ac:picMkLst>
            <pc:docMk/>
            <pc:sldMk cId="1809096397" sldId="261"/>
            <ac:picMk id="17" creationId="{DD2FFAE6-9FD6-82BB-32E3-3BD4719C99BB}"/>
          </ac:picMkLst>
        </pc:picChg>
        <pc:picChg chg="add mod">
          <ac:chgData name="正彰 八木" userId="0ef27fdd03dc4209" providerId="LiveId" clId="{47988C3E-4098-43A4-B30B-0578E2735097}" dt="2023-06-11T01:45:29.173" v="2112" actId="165"/>
          <ac:picMkLst>
            <pc:docMk/>
            <pc:sldMk cId="1809096397" sldId="261"/>
            <ac:picMk id="19" creationId="{52C86B2E-1CEF-C42E-953D-76D000E30923}"/>
          </ac:picMkLst>
        </pc:picChg>
        <pc:picChg chg="add mod">
          <ac:chgData name="正彰 八木" userId="0ef27fdd03dc4209" providerId="LiveId" clId="{47988C3E-4098-43A4-B30B-0578E2735097}" dt="2023-06-11T01:45:29.173" v="2112" actId="165"/>
          <ac:picMkLst>
            <pc:docMk/>
            <pc:sldMk cId="1809096397" sldId="261"/>
            <ac:picMk id="21" creationId="{E9BF00DB-71FD-69DD-4F08-243CAB8A3C81}"/>
          </ac:picMkLst>
        </pc:picChg>
        <pc:picChg chg="add del mod">
          <ac:chgData name="正彰 八木" userId="0ef27fdd03dc4209" providerId="LiveId" clId="{47988C3E-4098-43A4-B30B-0578E2735097}" dt="2023-06-11T01:30:02.365" v="1959" actId="27803"/>
          <ac:picMkLst>
            <pc:docMk/>
            <pc:sldMk cId="1809096397" sldId="261"/>
            <ac:picMk id="27" creationId="{EAC58211-D0B0-1935-E36B-BAD3CEC9808F}"/>
          </ac:picMkLst>
        </pc:picChg>
        <pc:picChg chg="add del mod">
          <ac:chgData name="正彰 八木" userId="0ef27fdd03dc4209" providerId="LiveId" clId="{47988C3E-4098-43A4-B30B-0578E2735097}" dt="2023-06-11T01:27:10.909" v="1915" actId="478"/>
          <ac:picMkLst>
            <pc:docMk/>
            <pc:sldMk cId="1809096397" sldId="261"/>
            <ac:picMk id="29" creationId="{37EF0057-0FC2-536A-CF1C-4C85F4C994C1}"/>
          </ac:picMkLst>
        </pc:picChg>
        <pc:picChg chg="mod">
          <ac:chgData name="正彰 八木" userId="0ef27fdd03dc4209" providerId="LiveId" clId="{47988C3E-4098-43A4-B30B-0578E2735097}" dt="2023-06-11T01:34:08.946" v="2025" actId="165"/>
          <ac:picMkLst>
            <pc:docMk/>
            <pc:sldMk cId="1809096397" sldId="261"/>
            <ac:picMk id="67" creationId="{9CB07D97-2C16-C7BA-1AA4-2750708AD733}"/>
          </ac:picMkLst>
        </pc:picChg>
        <pc:picChg chg="mod">
          <ac:chgData name="正彰 八木" userId="0ef27fdd03dc4209" providerId="LiveId" clId="{47988C3E-4098-43A4-B30B-0578E2735097}" dt="2023-06-11T01:34:08.946" v="2025" actId="165"/>
          <ac:picMkLst>
            <pc:docMk/>
            <pc:sldMk cId="1809096397" sldId="261"/>
            <ac:picMk id="68" creationId="{5B102519-A0F6-D267-4863-FDBC45D02E54}"/>
          </ac:picMkLst>
        </pc:picChg>
        <pc:picChg chg="mod">
          <ac:chgData name="正彰 八木" userId="0ef27fdd03dc4209" providerId="LiveId" clId="{47988C3E-4098-43A4-B30B-0578E2735097}" dt="2023-06-11T01:36:11.891" v="2054" actId="165"/>
          <ac:picMkLst>
            <pc:docMk/>
            <pc:sldMk cId="1809096397" sldId="261"/>
            <ac:picMk id="86" creationId="{D3CA0AB4-B9B3-915E-D2B5-9E93CB391A3A}"/>
          </ac:picMkLst>
        </pc:picChg>
        <pc:picChg chg="mod">
          <ac:chgData name="正彰 八木" userId="0ef27fdd03dc4209" providerId="LiveId" clId="{47988C3E-4098-43A4-B30B-0578E2735097}" dt="2023-06-11T01:36:11.891" v="2054" actId="165"/>
          <ac:picMkLst>
            <pc:docMk/>
            <pc:sldMk cId="1809096397" sldId="261"/>
            <ac:picMk id="87" creationId="{3EC9F01F-6207-7215-AFB3-7D3000BB3A5A}"/>
          </ac:picMkLst>
        </pc:picChg>
        <pc:picChg chg="add mod">
          <ac:chgData name="正彰 八木" userId="0ef27fdd03dc4209" providerId="LiveId" clId="{47988C3E-4098-43A4-B30B-0578E2735097}" dt="2023-06-11T01:50:59.178" v="2238" actId="164"/>
          <ac:picMkLst>
            <pc:docMk/>
            <pc:sldMk cId="1809096397" sldId="261"/>
            <ac:picMk id="123" creationId="{2BFD6869-3AC6-AB29-ACCE-533AE9121DE9}"/>
          </ac:picMkLst>
        </pc:picChg>
        <pc:picChg chg="add mod">
          <ac:chgData name="正彰 八木" userId="0ef27fdd03dc4209" providerId="LiveId" clId="{47988C3E-4098-43A4-B30B-0578E2735097}" dt="2023-06-11T01:49:57.108" v="2207" actId="164"/>
          <ac:picMkLst>
            <pc:docMk/>
            <pc:sldMk cId="1809096397" sldId="261"/>
            <ac:picMk id="125" creationId="{449FC728-736D-1955-4B18-A8C8AABFAEA8}"/>
          </ac:picMkLst>
        </pc:picChg>
        <pc:picChg chg="add del mod">
          <ac:chgData name="正彰 八木" userId="0ef27fdd03dc4209" providerId="LiveId" clId="{47988C3E-4098-43A4-B30B-0578E2735097}" dt="2023-06-11T01:46:36.623" v="2119" actId="27803"/>
          <ac:picMkLst>
            <pc:docMk/>
            <pc:sldMk cId="1809096397" sldId="261"/>
            <ac:picMk id="126" creationId="{C8EE243E-38FF-8B85-9D14-3B9EEBFF3713}"/>
          </ac:picMkLst>
        </pc:picChg>
        <pc:picChg chg="mod">
          <ac:chgData name="正彰 八木" userId="0ef27fdd03dc4209" providerId="LiveId" clId="{47988C3E-4098-43A4-B30B-0578E2735097}" dt="2023-06-11T01:52:03.308" v="2260" actId="571"/>
          <ac:picMkLst>
            <pc:docMk/>
            <pc:sldMk cId="1809096397" sldId="261"/>
            <ac:picMk id="181" creationId="{777D104C-EFD5-6494-F125-8E2823987F54}"/>
          </ac:picMkLst>
        </pc:picChg>
        <pc:picChg chg="mod">
          <ac:chgData name="正彰 八木" userId="0ef27fdd03dc4209" providerId="LiveId" clId="{47988C3E-4098-43A4-B30B-0578E2735097}" dt="2023-06-11T01:52:03.308" v="2260" actId="571"/>
          <ac:picMkLst>
            <pc:docMk/>
            <pc:sldMk cId="1809096397" sldId="261"/>
            <ac:picMk id="186" creationId="{39DB6438-5AE9-CEE4-EC31-A819C81C9801}"/>
          </ac:picMkLst>
        </pc:picChg>
        <pc:picChg chg="mod">
          <ac:chgData name="正彰 八木" userId="0ef27fdd03dc4209" providerId="LiveId" clId="{47988C3E-4098-43A4-B30B-0578E2735097}" dt="2023-06-11T01:53:33.811" v="2270" actId="571"/>
          <ac:picMkLst>
            <pc:docMk/>
            <pc:sldMk cId="1809096397" sldId="261"/>
            <ac:picMk id="201" creationId="{3CD6B4FD-023B-D9AA-5586-BB9BEC602B52}"/>
          </ac:picMkLst>
        </pc:picChg>
        <pc:picChg chg="mod">
          <ac:chgData name="正彰 八木" userId="0ef27fdd03dc4209" providerId="LiveId" clId="{47988C3E-4098-43A4-B30B-0578E2735097}" dt="2023-06-11T01:58:33.852" v="2351"/>
          <ac:picMkLst>
            <pc:docMk/>
            <pc:sldMk cId="1809096397" sldId="261"/>
            <ac:picMk id="225" creationId="{3F823E3C-9FAE-19B5-903C-7A6F0894B477}"/>
          </ac:picMkLst>
        </pc:picChg>
        <pc:picChg chg="mod">
          <ac:chgData name="正彰 八木" userId="0ef27fdd03dc4209" providerId="LiveId" clId="{47988C3E-4098-43A4-B30B-0578E2735097}" dt="2023-06-11T01:58:33.852" v="2351"/>
          <ac:picMkLst>
            <pc:docMk/>
            <pc:sldMk cId="1809096397" sldId="261"/>
            <ac:picMk id="230" creationId="{6FD8D548-B3D0-5BD1-E37F-EC154590AE8B}"/>
          </ac:picMkLst>
        </pc:picChg>
        <pc:picChg chg="mod">
          <ac:chgData name="正彰 八木" userId="0ef27fdd03dc4209" providerId="LiveId" clId="{47988C3E-4098-43A4-B30B-0578E2735097}" dt="2023-06-11T01:58:53.283" v="2353" actId="571"/>
          <ac:picMkLst>
            <pc:docMk/>
            <pc:sldMk cId="1809096397" sldId="261"/>
            <ac:picMk id="247" creationId="{0BA148EC-1F82-F830-C81A-F686BE291F64}"/>
          </ac:picMkLst>
        </pc:picChg>
        <pc:cxnChg chg="add mod topLvl">
          <ac:chgData name="正彰 八木" userId="0ef27fdd03dc4209" providerId="LiveId" clId="{47988C3E-4098-43A4-B30B-0578E2735097}" dt="2023-06-11T01:51:43.431" v="2257" actId="14100"/>
          <ac:cxnSpMkLst>
            <pc:docMk/>
            <pc:sldMk cId="1809096397" sldId="261"/>
            <ac:cxnSpMk id="40" creationId="{F418DD59-86F8-3DDF-E82C-3FEFD5737464}"/>
          </ac:cxnSpMkLst>
        </pc:cxnChg>
        <pc:cxnChg chg="add del mod">
          <ac:chgData name="正彰 八木" userId="0ef27fdd03dc4209" providerId="LiveId" clId="{47988C3E-4098-43A4-B30B-0578E2735097}" dt="2023-06-11T01:33:09.766" v="2020" actId="478"/>
          <ac:cxnSpMkLst>
            <pc:docMk/>
            <pc:sldMk cId="1809096397" sldId="261"/>
            <ac:cxnSpMk id="49" creationId="{1432F4C0-B2C6-174C-5A2F-BB360AAB1AA9}"/>
          </ac:cxnSpMkLst>
        </pc:cxnChg>
        <pc:cxnChg chg="mod topLvl">
          <ac:chgData name="正彰 八木" userId="0ef27fdd03dc4209" providerId="LiveId" clId="{47988C3E-4098-43A4-B30B-0578E2735097}" dt="2023-06-11T01:55:45.014" v="2333" actId="14100"/>
          <ac:cxnSpMkLst>
            <pc:docMk/>
            <pc:sldMk cId="1809096397" sldId="261"/>
            <ac:cxnSpMk id="58" creationId="{75525E49-0522-A8BD-676D-F33A7EB5BBD8}"/>
          </ac:cxnSpMkLst>
        </pc:cxnChg>
        <pc:cxnChg chg="del mod topLvl">
          <ac:chgData name="正彰 八木" userId="0ef27fdd03dc4209" providerId="LiveId" clId="{47988C3E-4098-43A4-B30B-0578E2735097}" dt="2023-06-11T01:36:15.519" v="2056" actId="478"/>
          <ac:cxnSpMkLst>
            <pc:docMk/>
            <pc:sldMk cId="1809096397" sldId="261"/>
            <ac:cxnSpMk id="77" creationId="{5B85BB56-FFA5-487B-A4E0-2441AB74E8B0}"/>
          </ac:cxnSpMkLst>
        </pc:cxnChg>
        <pc:cxnChg chg="add del mod">
          <ac:chgData name="正彰 八木" userId="0ef27fdd03dc4209" providerId="LiveId" clId="{47988C3E-4098-43A4-B30B-0578E2735097}" dt="2023-06-11T01:55:30.323" v="2330" actId="478"/>
          <ac:cxnSpMkLst>
            <pc:docMk/>
            <pc:sldMk cId="1809096397" sldId="261"/>
            <ac:cxnSpMk id="94" creationId="{68D6243D-5730-C88C-7B08-9F0781E1FF4B}"/>
          </ac:cxnSpMkLst>
        </pc:cxnChg>
        <pc:cxnChg chg="add mod">
          <ac:chgData name="正彰 八木" userId="0ef27fdd03dc4209" providerId="LiveId" clId="{47988C3E-4098-43A4-B30B-0578E2735097}" dt="2023-06-11T01:38:58.912" v="2106" actId="14100"/>
          <ac:cxnSpMkLst>
            <pc:docMk/>
            <pc:sldMk cId="1809096397" sldId="261"/>
            <ac:cxnSpMk id="102" creationId="{7A497924-EA25-3D14-2704-C42B408EB953}"/>
          </ac:cxnSpMkLst>
        </pc:cxnChg>
        <pc:cxnChg chg="add mod">
          <ac:chgData name="正彰 八木" userId="0ef27fdd03dc4209" providerId="LiveId" clId="{47988C3E-4098-43A4-B30B-0578E2735097}" dt="2023-06-11T01:42:52.296" v="2110" actId="14100"/>
          <ac:cxnSpMkLst>
            <pc:docMk/>
            <pc:sldMk cId="1809096397" sldId="261"/>
            <ac:cxnSpMk id="103" creationId="{EC556570-20E6-3C5B-7873-B5EFB002F514}"/>
          </ac:cxnSpMkLst>
        </pc:cxnChg>
        <pc:cxnChg chg="add mod">
          <ac:chgData name="正彰 八木" userId="0ef27fdd03dc4209" providerId="LiveId" clId="{47988C3E-4098-43A4-B30B-0578E2735097}" dt="2023-06-11T01:38:49.737" v="2104" actId="14100"/>
          <ac:cxnSpMkLst>
            <pc:docMk/>
            <pc:sldMk cId="1809096397" sldId="261"/>
            <ac:cxnSpMk id="106" creationId="{7120895B-0822-FE9C-CE40-53E1431683F3}"/>
          </ac:cxnSpMkLst>
        </pc:cxnChg>
        <pc:cxnChg chg="add mod">
          <ac:chgData name="正彰 八木" userId="0ef27fdd03dc4209" providerId="LiveId" clId="{47988C3E-4098-43A4-B30B-0578E2735097}" dt="2023-06-11T01:38:52.389" v="2105" actId="14100"/>
          <ac:cxnSpMkLst>
            <pc:docMk/>
            <pc:sldMk cId="1809096397" sldId="261"/>
            <ac:cxnSpMk id="111" creationId="{212CC41C-F705-EEBA-389F-2C1B657DD973}"/>
          </ac:cxnSpMkLst>
        </pc:cxnChg>
        <pc:cxnChg chg="add del mod">
          <ac:chgData name="正彰 八木" userId="0ef27fdd03dc4209" providerId="LiveId" clId="{47988C3E-4098-43A4-B30B-0578E2735097}" dt="2023-06-11T01:38:43.129" v="2103" actId="478"/>
          <ac:cxnSpMkLst>
            <pc:docMk/>
            <pc:sldMk cId="1809096397" sldId="261"/>
            <ac:cxnSpMk id="112" creationId="{4EAF40FA-5CE4-DE4D-0800-2B7274A12CF8}"/>
          </ac:cxnSpMkLst>
        </pc:cxnChg>
        <pc:cxnChg chg="add mod">
          <ac:chgData name="正彰 八木" userId="0ef27fdd03dc4209" providerId="LiveId" clId="{47988C3E-4098-43A4-B30B-0578E2735097}" dt="2023-06-11T01:49:57.108" v="2207" actId="164"/>
          <ac:cxnSpMkLst>
            <pc:docMk/>
            <pc:sldMk cId="1809096397" sldId="261"/>
            <ac:cxnSpMk id="164" creationId="{C440F6FF-2162-FCE4-4013-C6FF9CB60D3B}"/>
          </ac:cxnSpMkLst>
        </pc:cxnChg>
        <pc:cxnChg chg="add mod">
          <ac:chgData name="正彰 八木" userId="0ef27fdd03dc4209" providerId="LiveId" clId="{47988C3E-4098-43A4-B30B-0578E2735097}" dt="2023-06-11T01:49:57.108" v="2207" actId="164"/>
          <ac:cxnSpMkLst>
            <pc:docMk/>
            <pc:sldMk cId="1809096397" sldId="261"/>
            <ac:cxnSpMk id="165" creationId="{9E4B8346-CD86-5639-B01E-FD92DC78779B}"/>
          </ac:cxnSpMkLst>
        </pc:cxnChg>
        <pc:cxnChg chg="add mod">
          <ac:chgData name="正彰 八木" userId="0ef27fdd03dc4209" providerId="LiveId" clId="{47988C3E-4098-43A4-B30B-0578E2735097}" dt="2023-06-11T01:49:57.108" v="2207" actId="164"/>
          <ac:cxnSpMkLst>
            <pc:docMk/>
            <pc:sldMk cId="1809096397" sldId="261"/>
            <ac:cxnSpMk id="167" creationId="{FDEC2820-57C7-FE80-585F-1AC57AE7AD5D}"/>
          </ac:cxnSpMkLst>
        </pc:cxnChg>
        <pc:cxnChg chg="add mod">
          <ac:chgData name="正彰 八木" userId="0ef27fdd03dc4209" providerId="LiveId" clId="{47988C3E-4098-43A4-B30B-0578E2735097}" dt="2023-06-11T01:49:57.108" v="2207" actId="164"/>
          <ac:cxnSpMkLst>
            <pc:docMk/>
            <pc:sldMk cId="1809096397" sldId="261"/>
            <ac:cxnSpMk id="168" creationId="{0C25B758-C598-35CB-7644-762EEDCBAE5B}"/>
          </ac:cxnSpMkLst>
        </pc:cxnChg>
        <pc:cxnChg chg="add mod">
          <ac:chgData name="正彰 八木" userId="0ef27fdd03dc4209" providerId="LiveId" clId="{47988C3E-4098-43A4-B30B-0578E2735097}" dt="2023-06-11T01:49:57.108" v="2207" actId="164"/>
          <ac:cxnSpMkLst>
            <pc:docMk/>
            <pc:sldMk cId="1809096397" sldId="261"/>
            <ac:cxnSpMk id="171" creationId="{20A0D8D5-2875-1513-4420-33EA1846320F}"/>
          </ac:cxnSpMkLst>
        </pc:cxnChg>
        <pc:cxnChg chg="add mod">
          <ac:chgData name="正彰 八木" userId="0ef27fdd03dc4209" providerId="LiveId" clId="{47988C3E-4098-43A4-B30B-0578E2735097}" dt="2023-06-11T01:49:57.108" v="2207" actId="164"/>
          <ac:cxnSpMkLst>
            <pc:docMk/>
            <pc:sldMk cId="1809096397" sldId="261"/>
            <ac:cxnSpMk id="173" creationId="{179369F4-5BF1-30A2-9EC8-959798C9BEC5}"/>
          </ac:cxnSpMkLst>
        </pc:cxnChg>
        <pc:cxnChg chg="mod">
          <ac:chgData name="正彰 八木" userId="0ef27fdd03dc4209" providerId="LiveId" clId="{47988C3E-4098-43A4-B30B-0578E2735097}" dt="2023-06-11T01:52:03.308" v="2260" actId="571"/>
          <ac:cxnSpMkLst>
            <pc:docMk/>
            <pc:sldMk cId="1809096397" sldId="261"/>
            <ac:cxnSpMk id="193" creationId="{8B1B4F68-703F-94AB-765F-164F1766921A}"/>
          </ac:cxnSpMkLst>
        </pc:cxnChg>
        <pc:cxnChg chg="mod">
          <ac:chgData name="正彰 八木" userId="0ef27fdd03dc4209" providerId="LiveId" clId="{47988C3E-4098-43A4-B30B-0578E2735097}" dt="2023-06-11T01:52:03.308" v="2260" actId="571"/>
          <ac:cxnSpMkLst>
            <pc:docMk/>
            <pc:sldMk cId="1809096397" sldId="261"/>
            <ac:cxnSpMk id="194" creationId="{EF3C0877-C36D-2E0D-8392-7B0DA494D333}"/>
          </ac:cxnSpMkLst>
        </pc:cxnChg>
        <pc:cxnChg chg="mod">
          <ac:chgData name="正彰 八木" userId="0ef27fdd03dc4209" providerId="LiveId" clId="{47988C3E-4098-43A4-B30B-0578E2735097}" dt="2023-06-11T01:52:03.308" v="2260" actId="571"/>
          <ac:cxnSpMkLst>
            <pc:docMk/>
            <pc:sldMk cId="1809096397" sldId="261"/>
            <ac:cxnSpMk id="195" creationId="{A0EE06CE-47EC-1F3D-010B-F127EC8892FF}"/>
          </ac:cxnSpMkLst>
        </pc:cxnChg>
        <pc:cxnChg chg="mod">
          <ac:chgData name="正彰 八木" userId="0ef27fdd03dc4209" providerId="LiveId" clId="{47988C3E-4098-43A4-B30B-0578E2735097}" dt="2023-06-11T01:52:03.308" v="2260" actId="571"/>
          <ac:cxnSpMkLst>
            <pc:docMk/>
            <pc:sldMk cId="1809096397" sldId="261"/>
            <ac:cxnSpMk id="196" creationId="{D52AC9CC-27CD-BB76-DEFA-94C1C885725D}"/>
          </ac:cxnSpMkLst>
        </pc:cxnChg>
        <pc:cxnChg chg="mod">
          <ac:chgData name="正彰 八木" userId="0ef27fdd03dc4209" providerId="LiveId" clId="{47988C3E-4098-43A4-B30B-0578E2735097}" dt="2023-06-11T01:52:03.308" v="2260" actId="571"/>
          <ac:cxnSpMkLst>
            <pc:docMk/>
            <pc:sldMk cId="1809096397" sldId="261"/>
            <ac:cxnSpMk id="197" creationId="{E565ABB3-7E68-EF9C-CF6A-1EC1C540813B}"/>
          </ac:cxnSpMkLst>
        </pc:cxnChg>
        <pc:cxnChg chg="mod">
          <ac:chgData name="正彰 八木" userId="0ef27fdd03dc4209" providerId="LiveId" clId="{47988C3E-4098-43A4-B30B-0578E2735097}" dt="2023-06-11T01:52:03.308" v="2260" actId="571"/>
          <ac:cxnSpMkLst>
            <pc:docMk/>
            <pc:sldMk cId="1809096397" sldId="261"/>
            <ac:cxnSpMk id="198" creationId="{ECA7F566-415C-66E9-6819-1B4518C00A9E}"/>
          </ac:cxnSpMkLst>
        </pc:cxnChg>
        <pc:cxnChg chg="add mod">
          <ac:chgData name="正彰 八木" userId="0ef27fdd03dc4209" providerId="LiveId" clId="{47988C3E-4098-43A4-B30B-0578E2735097}" dt="2023-06-11T01:56:42.370" v="2342" actId="14100"/>
          <ac:cxnSpMkLst>
            <pc:docMk/>
            <pc:sldMk cId="1809096397" sldId="261"/>
            <ac:cxnSpMk id="215" creationId="{7DDD254E-B614-9BCF-45AF-9208ED3759D3}"/>
          </ac:cxnSpMkLst>
        </pc:cxnChg>
        <pc:cxnChg chg="add mod">
          <ac:chgData name="正彰 八木" userId="0ef27fdd03dc4209" providerId="LiveId" clId="{47988C3E-4098-43A4-B30B-0578E2735097}" dt="2023-06-11T01:56:45.047" v="2344" actId="571"/>
          <ac:cxnSpMkLst>
            <pc:docMk/>
            <pc:sldMk cId="1809096397" sldId="261"/>
            <ac:cxnSpMk id="219" creationId="{45FE0DB2-1A5D-28F0-9F06-517141491C7B}"/>
          </ac:cxnSpMkLst>
        </pc:cxnChg>
        <pc:cxnChg chg="add mod">
          <ac:chgData name="正彰 八木" userId="0ef27fdd03dc4209" providerId="LiveId" clId="{47988C3E-4098-43A4-B30B-0578E2735097}" dt="2023-06-11T01:57:10.577" v="2348" actId="14100"/>
          <ac:cxnSpMkLst>
            <pc:docMk/>
            <pc:sldMk cId="1809096397" sldId="261"/>
            <ac:cxnSpMk id="220" creationId="{99015236-36D0-E14A-6AD1-62DE3165D9AF}"/>
          </ac:cxnSpMkLst>
        </pc:cxnChg>
        <pc:cxnChg chg="mod">
          <ac:chgData name="正彰 八木" userId="0ef27fdd03dc4209" providerId="LiveId" clId="{47988C3E-4098-43A4-B30B-0578E2735097}" dt="2023-06-11T01:58:33.852" v="2351"/>
          <ac:cxnSpMkLst>
            <pc:docMk/>
            <pc:sldMk cId="1809096397" sldId="261"/>
            <ac:cxnSpMk id="237" creationId="{AE9F517B-6A61-2B40-A8B0-BF086C2C6D5E}"/>
          </ac:cxnSpMkLst>
        </pc:cxnChg>
        <pc:cxnChg chg="mod">
          <ac:chgData name="正彰 八木" userId="0ef27fdd03dc4209" providerId="LiveId" clId="{47988C3E-4098-43A4-B30B-0578E2735097}" dt="2023-06-11T01:58:33.852" v="2351"/>
          <ac:cxnSpMkLst>
            <pc:docMk/>
            <pc:sldMk cId="1809096397" sldId="261"/>
            <ac:cxnSpMk id="238" creationId="{D27BEF84-C12C-E078-9DD1-1597C993B25B}"/>
          </ac:cxnSpMkLst>
        </pc:cxnChg>
        <pc:cxnChg chg="mod">
          <ac:chgData name="正彰 八木" userId="0ef27fdd03dc4209" providerId="LiveId" clId="{47988C3E-4098-43A4-B30B-0578E2735097}" dt="2023-06-11T01:58:33.852" v="2351"/>
          <ac:cxnSpMkLst>
            <pc:docMk/>
            <pc:sldMk cId="1809096397" sldId="261"/>
            <ac:cxnSpMk id="239" creationId="{F02EFBED-802B-4D38-786E-B8CE9D4DAA24}"/>
          </ac:cxnSpMkLst>
        </pc:cxnChg>
        <pc:cxnChg chg="mod">
          <ac:chgData name="正彰 八木" userId="0ef27fdd03dc4209" providerId="LiveId" clId="{47988C3E-4098-43A4-B30B-0578E2735097}" dt="2023-06-11T01:58:33.852" v="2351"/>
          <ac:cxnSpMkLst>
            <pc:docMk/>
            <pc:sldMk cId="1809096397" sldId="261"/>
            <ac:cxnSpMk id="240" creationId="{5A7AEB07-88DD-494C-AE3B-97E22B4F3CA8}"/>
          </ac:cxnSpMkLst>
        </pc:cxnChg>
        <pc:cxnChg chg="mod">
          <ac:chgData name="正彰 八木" userId="0ef27fdd03dc4209" providerId="LiveId" clId="{47988C3E-4098-43A4-B30B-0578E2735097}" dt="2023-06-11T01:58:33.852" v="2351"/>
          <ac:cxnSpMkLst>
            <pc:docMk/>
            <pc:sldMk cId="1809096397" sldId="261"/>
            <ac:cxnSpMk id="241" creationId="{01606C3C-0350-B7EF-833E-873EE7A09038}"/>
          </ac:cxnSpMkLst>
        </pc:cxnChg>
        <pc:cxnChg chg="mod">
          <ac:chgData name="正彰 八木" userId="0ef27fdd03dc4209" providerId="LiveId" clId="{47988C3E-4098-43A4-B30B-0578E2735097}" dt="2023-06-11T01:58:33.852" v="2351"/>
          <ac:cxnSpMkLst>
            <pc:docMk/>
            <pc:sldMk cId="1809096397" sldId="261"/>
            <ac:cxnSpMk id="242" creationId="{319C4919-5E0C-E7FD-4002-E8567564E53A}"/>
          </ac:cxnSpMkLst>
        </pc:cxnChg>
        <pc:cxnChg chg="add mod">
          <ac:chgData name="正彰 八木" userId="0ef27fdd03dc4209" providerId="LiveId" clId="{47988C3E-4098-43A4-B30B-0578E2735097}" dt="2023-06-11T01:58:40.918" v="2352" actId="1076"/>
          <ac:cxnSpMkLst>
            <pc:docMk/>
            <pc:sldMk cId="1809096397" sldId="261"/>
            <ac:cxnSpMk id="243" creationId="{BD7C4331-D591-333B-7360-9A3FB551F604}"/>
          </ac:cxnSpMkLst>
        </pc:cxnChg>
        <pc:cxnChg chg="mod">
          <ac:chgData name="正彰 八木" userId="0ef27fdd03dc4209" providerId="LiveId" clId="{47988C3E-4098-43A4-B30B-0578E2735097}" dt="2023-06-11T01:58:53.283" v="2353" actId="571"/>
          <ac:cxnSpMkLst>
            <pc:docMk/>
            <pc:sldMk cId="1809096397" sldId="261"/>
            <ac:cxnSpMk id="254" creationId="{5E6B3337-5DF0-C2E6-D0FC-88D48CEAE2FD}"/>
          </ac:cxnSpMkLst>
        </pc:cxnChg>
        <pc:cxnChg chg="mod">
          <ac:chgData name="正彰 八木" userId="0ef27fdd03dc4209" providerId="LiveId" clId="{47988C3E-4098-43A4-B30B-0578E2735097}" dt="2023-06-11T01:58:53.283" v="2353" actId="571"/>
          <ac:cxnSpMkLst>
            <pc:docMk/>
            <pc:sldMk cId="1809096397" sldId="261"/>
            <ac:cxnSpMk id="255" creationId="{08E62C9A-9347-5EB2-7F1A-B579C742F81D}"/>
          </ac:cxnSpMkLst>
        </pc:cxnChg>
        <pc:cxnChg chg="mod">
          <ac:chgData name="正彰 八木" userId="0ef27fdd03dc4209" providerId="LiveId" clId="{47988C3E-4098-43A4-B30B-0578E2735097}" dt="2023-06-11T01:58:53.283" v="2353" actId="571"/>
          <ac:cxnSpMkLst>
            <pc:docMk/>
            <pc:sldMk cId="1809096397" sldId="261"/>
            <ac:cxnSpMk id="256" creationId="{08FCBF5D-4540-6FBA-8C0E-7F46BEC1C47B}"/>
          </ac:cxnSpMkLst>
        </pc:cxnChg>
        <pc:cxnChg chg="mod">
          <ac:chgData name="正彰 八木" userId="0ef27fdd03dc4209" providerId="LiveId" clId="{47988C3E-4098-43A4-B30B-0578E2735097}" dt="2023-06-11T01:58:53.283" v="2353" actId="571"/>
          <ac:cxnSpMkLst>
            <pc:docMk/>
            <pc:sldMk cId="1809096397" sldId="261"/>
            <ac:cxnSpMk id="257" creationId="{F4AFD5AA-3E2A-F1E5-5451-95E73699394F}"/>
          </ac:cxnSpMkLst>
        </pc:cxnChg>
        <pc:cxnChg chg="mod">
          <ac:chgData name="正彰 八木" userId="0ef27fdd03dc4209" providerId="LiveId" clId="{47988C3E-4098-43A4-B30B-0578E2735097}" dt="2023-06-11T01:58:53.283" v="2353" actId="571"/>
          <ac:cxnSpMkLst>
            <pc:docMk/>
            <pc:sldMk cId="1809096397" sldId="261"/>
            <ac:cxnSpMk id="258" creationId="{32114E49-3829-F1BB-EE9D-683283741BBC}"/>
          </ac:cxnSpMkLst>
        </pc:cxnChg>
        <pc:cxnChg chg="mod">
          <ac:chgData name="正彰 八木" userId="0ef27fdd03dc4209" providerId="LiveId" clId="{47988C3E-4098-43A4-B30B-0578E2735097}" dt="2023-06-11T01:58:53.283" v="2353" actId="571"/>
          <ac:cxnSpMkLst>
            <pc:docMk/>
            <pc:sldMk cId="1809096397" sldId="261"/>
            <ac:cxnSpMk id="259" creationId="{ED6191A5-AF4D-7B2C-7CEC-2C4633FC86CA}"/>
          </ac:cxnSpMkLst>
        </pc:cxnChg>
        <pc:cxnChg chg="add mod">
          <ac:chgData name="正彰 八木" userId="0ef27fdd03dc4209" providerId="LiveId" clId="{47988C3E-4098-43A4-B30B-0578E2735097}" dt="2023-06-11T01:59:08.351" v="2358" actId="14100"/>
          <ac:cxnSpMkLst>
            <pc:docMk/>
            <pc:sldMk cId="1809096397" sldId="261"/>
            <ac:cxnSpMk id="260" creationId="{B4156306-E087-1240-F967-3942381CD3E8}"/>
          </ac:cxnSpMkLst>
        </pc:cxnChg>
      </pc:sldChg>
      <pc:sldChg chg="del">
        <pc:chgData name="正彰 八木" userId="0ef27fdd03dc4209" providerId="LiveId" clId="{47988C3E-4098-43A4-B30B-0578E2735097}" dt="2023-06-11T07:20:22.102" v="10591" actId="47"/>
        <pc:sldMkLst>
          <pc:docMk/>
          <pc:sldMk cId="407539709" sldId="262"/>
        </pc:sldMkLst>
      </pc:sldChg>
      <pc:sldChg chg="del">
        <pc:chgData name="正彰 八木" userId="0ef27fdd03dc4209" providerId="LiveId" clId="{47988C3E-4098-43A4-B30B-0578E2735097}" dt="2023-06-11T07:20:22.102" v="10591" actId="47"/>
        <pc:sldMkLst>
          <pc:docMk/>
          <pc:sldMk cId="485674522" sldId="263"/>
        </pc:sldMkLst>
      </pc:sldChg>
      <pc:sldChg chg="del">
        <pc:chgData name="正彰 八木" userId="0ef27fdd03dc4209" providerId="LiveId" clId="{47988C3E-4098-43A4-B30B-0578E2735097}" dt="2023-06-11T07:20:22.102" v="10591" actId="47"/>
        <pc:sldMkLst>
          <pc:docMk/>
          <pc:sldMk cId="3801255259" sldId="264"/>
        </pc:sldMkLst>
      </pc:sldChg>
      <pc:sldChg chg="del">
        <pc:chgData name="正彰 八木" userId="0ef27fdd03dc4209" providerId="LiveId" clId="{47988C3E-4098-43A4-B30B-0578E2735097}" dt="2023-06-11T07:20:22.102" v="10591" actId="47"/>
        <pc:sldMkLst>
          <pc:docMk/>
          <pc:sldMk cId="438888314" sldId="265"/>
        </pc:sldMkLst>
      </pc:sldChg>
      <pc:sldChg chg="del">
        <pc:chgData name="正彰 八木" userId="0ef27fdd03dc4209" providerId="LiveId" clId="{47988C3E-4098-43A4-B30B-0578E2735097}" dt="2023-06-11T07:20:22.102" v="10591" actId="47"/>
        <pc:sldMkLst>
          <pc:docMk/>
          <pc:sldMk cId="4143016853" sldId="266"/>
        </pc:sldMkLst>
      </pc:sldChg>
      <pc:sldChg chg="del">
        <pc:chgData name="正彰 八木" userId="0ef27fdd03dc4209" providerId="LiveId" clId="{47988C3E-4098-43A4-B30B-0578E2735097}" dt="2023-06-11T07:20:22.102" v="10591" actId="47"/>
        <pc:sldMkLst>
          <pc:docMk/>
          <pc:sldMk cId="789435303" sldId="267"/>
        </pc:sldMkLst>
      </pc:sldChg>
      <pc:sldChg chg="del">
        <pc:chgData name="正彰 八木" userId="0ef27fdd03dc4209" providerId="LiveId" clId="{47988C3E-4098-43A4-B30B-0578E2735097}" dt="2023-06-11T07:20:22.102" v="10591" actId="47"/>
        <pc:sldMkLst>
          <pc:docMk/>
          <pc:sldMk cId="2321922394" sldId="268"/>
        </pc:sldMkLst>
      </pc:sldChg>
      <pc:sldChg chg="del">
        <pc:chgData name="正彰 八木" userId="0ef27fdd03dc4209" providerId="LiveId" clId="{47988C3E-4098-43A4-B30B-0578E2735097}" dt="2023-06-11T07:20:22.102" v="10591" actId="47"/>
        <pc:sldMkLst>
          <pc:docMk/>
          <pc:sldMk cId="3004172127" sldId="269"/>
        </pc:sldMkLst>
      </pc:sldChg>
      <pc:sldChg chg="del">
        <pc:chgData name="正彰 八木" userId="0ef27fdd03dc4209" providerId="LiveId" clId="{47988C3E-4098-43A4-B30B-0578E2735097}" dt="2023-06-11T07:20:22.102" v="10591" actId="47"/>
        <pc:sldMkLst>
          <pc:docMk/>
          <pc:sldMk cId="3829449269" sldId="270"/>
        </pc:sldMkLst>
      </pc:sldChg>
      <pc:sldChg chg="addSp delSp modSp mod">
        <pc:chgData name="正彰 八木" userId="0ef27fdd03dc4209" providerId="LiveId" clId="{47988C3E-4098-43A4-B30B-0578E2735097}" dt="2023-06-11T00:47:31.366" v="946"/>
        <pc:sldMkLst>
          <pc:docMk/>
          <pc:sldMk cId="1085656239" sldId="271"/>
        </pc:sldMkLst>
        <pc:spChg chg="del">
          <ac:chgData name="正彰 八木" userId="0ef27fdd03dc4209" providerId="LiveId" clId="{47988C3E-4098-43A4-B30B-0578E2735097}" dt="2023-06-11T00:47:31.313" v="945" actId="478"/>
          <ac:spMkLst>
            <pc:docMk/>
            <pc:sldMk cId="1085656239" sldId="271"/>
            <ac:spMk id="6" creationId="{BB026D18-E2B3-51EC-C7F3-A695CA049852}"/>
          </ac:spMkLst>
        </pc:spChg>
        <pc:spChg chg="add mod">
          <ac:chgData name="正彰 八木" userId="0ef27fdd03dc4209" providerId="LiveId" clId="{47988C3E-4098-43A4-B30B-0578E2735097}" dt="2023-06-11T00:47:31.366" v="946"/>
          <ac:spMkLst>
            <pc:docMk/>
            <pc:sldMk cId="1085656239" sldId="271"/>
            <ac:spMk id="8" creationId="{3FA80295-DCBE-49A1-700D-474FB5AA1DBD}"/>
          </ac:spMkLst>
        </pc:spChg>
      </pc:sldChg>
      <pc:sldChg chg="del">
        <pc:chgData name="正彰 八木" userId="0ef27fdd03dc4209" providerId="LiveId" clId="{47988C3E-4098-43A4-B30B-0578E2735097}" dt="2023-06-11T07:20:22.102" v="10591" actId="47"/>
        <pc:sldMkLst>
          <pc:docMk/>
          <pc:sldMk cId="1524389967" sldId="272"/>
        </pc:sldMkLst>
      </pc:sldChg>
      <pc:sldChg chg="del">
        <pc:chgData name="正彰 八木" userId="0ef27fdd03dc4209" providerId="LiveId" clId="{47988C3E-4098-43A4-B30B-0578E2735097}" dt="2023-06-11T07:20:22.102" v="10591" actId="47"/>
        <pc:sldMkLst>
          <pc:docMk/>
          <pc:sldMk cId="355082211" sldId="273"/>
        </pc:sldMkLst>
      </pc:sldChg>
      <pc:sldChg chg="del">
        <pc:chgData name="正彰 八木" userId="0ef27fdd03dc4209" providerId="LiveId" clId="{47988C3E-4098-43A4-B30B-0578E2735097}" dt="2023-06-11T07:20:22.102" v="10591" actId="47"/>
        <pc:sldMkLst>
          <pc:docMk/>
          <pc:sldMk cId="86655736" sldId="274"/>
        </pc:sldMkLst>
      </pc:sldChg>
      <pc:sldChg chg="del">
        <pc:chgData name="正彰 八木" userId="0ef27fdd03dc4209" providerId="LiveId" clId="{47988C3E-4098-43A4-B30B-0578E2735097}" dt="2023-06-11T07:20:22.102" v="10591" actId="47"/>
        <pc:sldMkLst>
          <pc:docMk/>
          <pc:sldMk cId="4233097103" sldId="277"/>
        </pc:sldMkLst>
      </pc:sldChg>
      <pc:sldChg chg="modSp mod">
        <pc:chgData name="正彰 八木" userId="0ef27fdd03dc4209" providerId="LiveId" clId="{47988C3E-4098-43A4-B30B-0578E2735097}" dt="2023-06-11T00:46:22.127" v="806" actId="404"/>
        <pc:sldMkLst>
          <pc:docMk/>
          <pc:sldMk cId="3671226016" sldId="278"/>
        </pc:sldMkLst>
        <pc:spChg chg="mod">
          <ac:chgData name="正彰 八木" userId="0ef27fdd03dc4209" providerId="LiveId" clId="{47988C3E-4098-43A4-B30B-0578E2735097}" dt="2023-06-11T00:45:15.413" v="680" actId="20577"/>
          <ac:spMkLst>
            <pc:docMk/>
            <pc:sldMk cId="3671226016" sldId="278"/>
            <ac:spMk id="4" creationId="{0F02D118-6777-D0D9-6261-2978C1E78EF2}"/>
          </ac:spMkLst>
        </pc:spChg>
        <pc:spChg chg="mod">
          <ac:chgData name="正彰 八木" userId="0ef27fdd03dc4209" providerId="LiveId" clId="{47988C3E-4098-43A4-B30B-0578E2735097}" dt="2023-06-11T00:45:30.418" v="705" actId="20577"/>
          <ac:spMkLst>
            <pc:docMk/>
            <pc:sldMk cId="3671226016" sldId="278"/>
            <ac:spMk id="8" creationId="{1B180BE3-1A1B-1F79-8FAF-D7B9E38B7835}"/>
          </ac:spMkLst>
        </pc:spChg>
        <pc:spChg chg="mod">
          <ac:chgData name="正彰 八木" userId="0ef27fdd03dc4209" providerId="LiveId" clId="{47988C3E-4098-43A4-B30B-0578E2735097}" dt="2023-06-11T00:46:22.127" v="806" actId="404"/>
          <ac:spMkLst>
            <pc:docMk/>
            <pc:sldMk cId="3671226016" sldId="278"/>
            <ac:spMk id="10" creationId="{F0CB3F0F-2F39-299B-FD91-5CF7D5F1B42F}"/>
          </ac:spMkLst>
        </pc:spChg>
      </pc:sldChg>
      <pc:sldChg chg="del">
        <pc:chgData name="正彰 八木" userId="0ef27fdd03dc4209" providerId="LiveId" clId="{47988C3E-4098-43A4-B30B-0578E2735097}" dt="2023-06-11T07:20:22.102" v="10591" actId="47"/>
        <pc:sldMkLst>
          <pc:docMk/>
          <pc:sldMk cId="3952309661" sldId="279"/>
        </pc:sldMkLst>
      </pc:sldChg>
      <pc:sldChg chg="del">
        <pc:chgData name="正彰 八木" userId="0ef27fdd03dc4209" providerId="LiveId" clId="{47988C3E-4098-43A4-B30B-0578E2735097}" dt="2023-06-11T07:20:22.102" v="10591" actId="47"/>
        <pc:sldMkLst>
          <pc:docMk/>
          <pc:sldMk cId="3946738760" sldId="281"/>
        </pc:sldMkLst>
      </pc:sldChg>
      <pc:sldChg chg="del">
        <pc:chgData name="正彰 八木" userId="0ef27fdd03dc4209" providerId="LiveId" clId="{47988C3E-4098-43A4-B30B-0578E2735097}" dt="2023-06-11T07:20:22.102" v="10591" actId="47"/>
        <pc:sldMkLst>
          <pc:docMk/>
          <pc:sldMk cId="1091032002" sldId="282"/>
        </pc:sldMkLst>
      </pc:sldChg>
      <pc:sldChg chg="del">
        <pc:chgData name="正彰 八木" userId="0ef27fdd03dc4209" providerId="LiveId" clId="{47988C3E-4098-43A4-B30B-0578E2735097}" dt="2023-06-11T07:20:22.102" v="10591" actId="47"/>
        <pc:sldMkLst>
          <pc:docMk/>
          <pc:sldMk cId="1213841157" sldId="283"/>
        </pc:sldMkLst>
      </pc:sldChg>
      <pc:sldChg chg="del">
        <pc:chgData name="正彰 八木" userId="0ef27fdd03dc4209" providerId="LiveId" clId="{47988C3E-4098-43A4-B30B-0578E2735097}" dt="2023-06-11T07:20:22.102" v="10591" actId="47"/>
        <pc:sldMkLst>
          <pc:docMk/>
          <pc:sldMk cId="4045098603" sldId="284"/>
        </pc:sldMkLst>
      </pc:sldChg>
      <pc:sldChg chg="del">
        <pc:chgData name="正彰 八木" userId="0ef27fdd03dc4209" providerId="LiveId" clId="{47988C3E-4098-43A4-B30B-0578E2735097}" dt="2023-06-11T07:20:22.102" v="10591" actId="47"/>
        <pc:sldMkLst>
          <pc:docMk/>
          <pc:sldMk cId="2746029651" sldId="285"/>
        </pc:sldMkLst>
      </pc:sldChg>
      <pc:sldChg chg="del">
        <pc:chgData name="正彰 八木" userId="0ef27fdd03dc4209" providerId="LiveId" clId="{47988C3E-4098-43A4-B30B-0578E2735097}" dt="2023-06-11T07:20:22.102" v="10591" actId="47"/>
        <pc:sldMkLst>
          <pc:docMk/>
          <pc:sldMk cId="2810530604" sldId="286"/>
        </pc:sldMkLst>
      </pc:sldChg>
      <pc:sldChg chg="del">
        <pc:chgData name="正彰 八木" userId="0ef27fdd03dc4209" providerId="LiveId" clId="{47988C3E-4098-43A4-B30B-0578E2735097}" dt="2023-06-11T07:20:22.102" v="10591" actId="47"/>
        <pc:sldMkLst>
          <pc:docMk/>
          <pc:sldMk cId="1407398430" sldId="287"/>
        </pc:sldMkLst>
      </pc:sldChg>
      <pc:sldChg chg="del">
        <pc:chgData name="正彰 八木" userId="0ef27fdd03dc4209" providerId="LiveId" clId="{47988C3E-4098-43A4-B30B-0578E2735097}" dt="2023-06-11T07:20:22.102" v="10591" actId="47"/>
        <pc:sldMkLst>
          <pc:docMk/>
          <pc:sldMk cId="3539285281" sldId="288"/>
        </pc:sldMkLst>
      </pc:sldChg>
      <pc:sldChg chg="del">
        <pc:chgData name="正彰 八木" userId="0ef27fdd03dc4209" providerId="LiveId" clId="{47988C3E-4098-43A4-B30B-0578E2735097}" dt="2023-06-11T07:20:22.102" v="10591" actId="47"/>
        <pc:sldMkLst>
          <pc:docMk/>
          <pc:sldMk cId="3175184331" sldId="289"/>
        </pc:sldMkLst>
      </pc:sldChg>
      <pc:sldChg chg="del">
        <pc:chgData name="正彰 八木" userId="0ef27fdd03dc4209" providerId="LiveId" clId="{47988C3E-4098-43A4-B30B-0578E2735097}" dt="2023-06-11T07:20:22.102" v="10591" actId="47"/>
        <pc:sldMkLst>
          <pc:docMk/>
          <pc:sldMk cId="2265336410" sldId="290"/>
        </pc:sldMkLst>
      </pc:sldChg>
      <pc:sldChg chg="del">
        <pc:chgData name="正彰 八木" userId="0ef27fdd03dc4209" providerId="LiveId" clId="{47988C3E-4098-43A4-B30B-0578E2735097}" dt="2023-06-11T07:20:22.102" v="10591" actId="47"/>
        <pc:sldMkLst>
          <pc:docMk/>
          <pc:sldMk cId="3980158050" sldId="291"/>
        </pc:sldMkLst>
      </pc:sldChg>
      <pc:sldChg chg="addSp delSp modSp add mod">
        <pc:chgData name="正彰 八木" userId="0ef27fdd03dc4209" providerId="LiveId" clId="{47988C3E-4098-43A4-B30B-0578E2735097}" dt="2023-06-11T06:14:43.663" v="7078" actId="14100"/>
        <pc:sldMkLst>
          <pc:docMk/>
          <pc:sldMk cId="2351753373" sldId="292"/>
        </pc:sldMkLst>
        <pc:spChg chg="mod">
          <ac:chgData name="正彰 八木" userId="0ef27fdd03dc4209" providerId="LiveId" clId="{47988C3E-4098-43A4-B30B-0578E2735097}" dt="2023-06-11T00:06:48.092" v="78" actId="20577"/>
          <ac:spMkLst>
            <pc:docMk/>
            <pc:sldMk cId="2351753373" sldId="292"/>
            <ac:spMk id="2" creationId="{A1CF63DA-6288-45F4-D1E8-7BAB2F87FF5A}"/>
          </ac:spMkLst>
        </pc:spChg>
        <pc:spChg chg="mod">
          <ac:chgData name="正彰 八木" userId="0ef27fdd03dc4209" providerId="LiveId" clId="{47988C3E-4098-43A4-B30B-0578E2735097}" dt="2023-06-11T06:05:57.910" v="6735" actId="20577"/>
          <ac:spMkLst>
            <pc:docMk/>
            <pc:sldMk cId="2351753373" sldId="292"/>
            <ac:spMk id="4" creationId="{0F02D118-6777-D0D9-6261-2978C1E78EF2}"/>
          </ac:spMkLst>
        </pc:spChg>
        <pc:spChg chg="del">
          <ac:chgData name="正彰 八木" userId="0ef27fdd03dc4209" providerId="LiveId" clId="{47988C3E-4098-43A4-B30B-0578E2735097}" dt="2023-06-11T00:09:01.359" v="400" actId="478"/>
          <ac:spMkLst>
            <pc:docMk/>
            <pc:sldMk cId="2351753373" sldId="292"/>
            <ac:spMk id="6" creationId="{115BFD5F-A7FD-7AEE-C4D0-0ED231B2E598}"/>
          </ac:spMkLst>
        </pc:spChg>
        <pc:spChg chg="del">
          <ac:chgData name="正彰 八木" userId="0ef27fdd03dc4209" providerId="LiveId" clId="{47988C3E-4098-43A4-B30B-0578E2735097}" dt="2023-06-11T00:09:01.359" v="400" actId="478"/>
          <ac:spMkLst>
            <pc:docMk/>
            <pc:sldMk cId="2351753373" sldId="292"/>
            <ac:spMk id="7" creationId="{792914E4-9C8A-53DC-32F2-DB18367C00A8}"/>
          </ac:spMkLst>
        </pc:spChg>
        <pc:spChg chg="del">
          <ac:chgData name="正彰 八木" userId="0ef27fdd03dc4209" providerId="LiveId" clId="{47988C3E-4098-43A4-B30B-0578E2735097}" dt="2023-06-11T00:09:01.359" v="400" actId="478"/>
          <ac:spMkLst>
            <pc:docMk/>
            <pc:sldMk cId="2351753373" sldId="292"/>
            <ac:spMk id="8" creationId="{1B180BE3-1A1B-1F79-8FAF-D7B9E38B7835}"/>
          </ac:spMkLst>
        </pc:spChg>
        <pc:spChg chg="del">
          <ac:chgData name="正彰 八木" userId="0ef27fdd03dc4209" providerId="LiveId" clId="{47988C3E-4098-43A4-B30B-0578E2735097}" dt="2023-06-11T00:09:01.359" v="400" actId="478"/>
          <ac:spMkLst>
            <pc:docMk/>
            <pc:sldMk cId="2351753373" sldId="292"/>
            <ac:spMk id="9" creationId="{17D93137-61C2-75FE-9DF0-8C3449A17D62}"/>
          </ac:spMkLst>
        </pc:spChg>
        <pc:spChg chg="del">
          <ac:chgData name="正彰 八木" userId="0ef27fdd03dc4209" providerId="LiveId" clId="{47988C3E-4098-43A4-B30B-0578E2735097}" dt="2023-06-11T00:09:01.359" v="400" actId="478"/>
          <ac:spMkLst>
            <pc:docMk/>
            <pc:sldMk cId="2351753373" sldId="292"/>
            <ac:spMk id="10" creationId="{F0CB3F0F-2F39-299B-FD91-5CF7D5F1B42F}"/>
          </ac:spMkLst>
        </pc:spChg>
        <pc:spChg chg="add del mod">
          <ac:chgData name="正彰 八木" userId="0ef27fdd03dc4209" providerId="LiveId" clId="{47988C3E-4098-43A4-B30B-0578E2735097}" dt="2023-06-11T05:55:03.198" v="6342" actId="478"/>
          <ac:spMkLst>
            <pc:docMk/>
            <pc:sldMk cId="2351753373" sldId="292"/>
            <ac:spMk id="11" creationId="{E1B59768-8658-AAB8-F080-BD8B7D2EA693}"/>
          </ac:spMkLst>
        </pc:spChg>
        <pc:spChg chg="add mod">
          <ac:chgData name="正彰 八木" userId="0ef27fdd03dc4209" providerId="LiveId" clId="{47988C3E-4098-43A4-B30B-0578E2735097}" dt="2023-06-11T05:58:07.323" v="6436" actId="165"/>
          <ac:spMkLst>
            <pc:docMk/>
            <pc:sldMk cId="2351753373" sldId="292"/>
            <ac:spMk id="16" creationId="{7B1118C0-D98A-5071-3E4B-00755126EF64}"/>
          </ac:spMkLst>
        </pc:spChg>
        <pc:spChg chg="add mod">
          <ac:chgData name="正彰 八木" userId="0ef27fdd03dc4209" providerId="LiveId" clId="{47988C3E-4098-43A4-B30B-0578E2735097}" dt="2023-06-11T05:58:07.323" v="6436" actId="165"/>
          <ac:spMkLst>
            <pc:docMk/>
            <pc:sldMk cId="2351753373" sldId="292"/>
            <ac:spMk id="19" creationId="{4655626B-F2CD-C2DE-21C7-E984201EA81E}"/>
          </ac:spMkLst>
        </pc:spChg>
        <pc:spChg chg="mod">
          <ac:chgData name="正彰 八木" userId="0ef27fdd03dc4209" providerId="LiveId" clId="{47988C3E-4098-43A4-B30B-0578E2735097}" dt="2023-06-11T05:58:07.323" v="6436" actId="165"/>
          <ac:spMkLst>
            <pc:docMk/>
            <pc:sldMk cId="2351753373" sldId="292"/>
            <ac:spMk id="24" creationId="{2CA1EB78-D04D-E13B-1F4F-5A85203224FE}"/>
          </ac:spMkLst>
        </pc:spChg>
        <pc:spChg chg="mod">
          <ac:chgData name="正彰 八木" userId="0ef27fdd03dc4209" providerId="LiveId" clId="{47988C3E-4098-43A4-B30B-0578E2735097}" dt="2023-06-11T05:58:07.323" v="6436" actId="165"/>
          <ac:spMkLst>
            <pc:docMk/>
            <pc:sldMk cId="2351753373" sldId="292"/>
            <ac:spMk id="27" creationId="{695FF6F2-204F-673F-7EB3-50F66BC6B82D}"/>
          </ac:spMkLst>
        </pc:spChg>
        <pc:spChg chg="mod">
          <ac:chgData name="正彰 八木" userId="0ef27fdd03dc4209" providerId="LiveId" clId="{47988C3E-4098-43A4-B30B-0578E2735097}" dt="2023-06-11T05:58:07.323" v="6436" actId="165"/>
          <ac:spMkLst>
            <pc:docMk/>
            <pc:sldMk cId="2351753373" sldId="292"/>
            <ac:spMk id="30" creationId="{3D93F8A1-E72D-D13C-5E84-B2CB4FFE5DB6}"/>
          </ac:spMkLst>
        </pc:spChg>
        <pc:spChg chg="mod">
          <ac:chgData name="正彰 八木" userId="0ef27fdd03dc4209" providerId="LiveId" clId="{47988C3E-4098-43A4-B30B-0578E2735097}" dt="2023-06-11T05:58:07.323" v="6436" actId="165"/>
          <ac:spMkLst>
            <pc:docMk/>
            <pc:sldMk cId="2351753373" sldId="292"/>
            <ac:spMk id="33" creationId="{30643255-AC10-4D4E-BB2E-E16A3F903E02}"/>
          </ac:spMkLst>
        </pc:spChg>
        <pc:spChg chg="mod">
          <ac:chgData name="正彰 八木" userId="0ef27fdd03dc4209" providerId="LiveId" clId="{47988C3E-4098-43A4-B30B-0578E2735097}" dt="2023-06-11T05:58:07.323" v="6436" actId="165"/>
          <ac:spMkLst>
            <pc:docMk/>
            <pc:sldMk cId="2351753373" sldId="292"/>
            <ac:spMk id="36" creationId="{07ECFCE4-92DF-867F-EAB5-A6B4ECD43F75}"/>
          </ac:spMkLst>
        </pc:spChg>
        <pc:spChg chg="mod">
          <ac:chgData name="正彰 八木" userId="0ef27fdd03dc4209" providerId="LiveId" clId="{47988C3E-4098-43A4-B30B-0578E2735097}" dt="2023-06-11T05:58:32.626" v="6462" actId="20577"/>
          <ac:spMkLst>
            <pc:docMk/>
            <pc:sldMk cId="2351753373" sldId="292"/>
            <ac:spMk id="40" creationId="{8336B1A9-EC08-35EF-723D-A81116CC9603}"/>
          </ac:spMkLst>
        </pc:spChg>
        <pc:spChg chg="mod">
          <ac:chgData name="正彰 八木" userId="0ef27fdd03dc4209" providerId="LiveId" clId="{47988C3E-4098-43A4-B30B-0578E2735097}" dt="2023-06-11T05:58:42.347" v="6467" actId="20577"/>
          <ac:spMkLst>
            <pc:docMk/>
            <pc:sldMk cId="2351753373" sldId="292"/>
            <ac:spMk id="43" creationId="{F244F20A-2D21-28C5-E212-9DB80AF6CEE4}"/>
          </ac:spMkLst>
        </pc:spChg>
        <pc:spChg chg="mod">
          <ac:chgData name="正彰 八木" userId="0ef27fdd03dc4209" providerId="LiveId" clId="{47988C3E-4098-43A4-B30B-0578E2735097}" dt="2023-06-11T06:03:40.564" v="6634" actId="20577"/>
          <ac:spMkLst>
            <pc:docMk/>
            <pc:sldMk cId="2351753373" sldId="292"/>
            <ac:spMk id="96" creationId="{5A58A484-4184-6078-386B-40C7BB1CC02A}"/>
          </ac:spMkLst>
        </pc:spChg>
        <pc:spChg chg="add mod">
          <ac:chgData name="正彰 八木" userId="0ef27fdd03dc4209" providerId="LiveId" clId="{47988C3E-4098-43A4-B30B-0578E2735097}" dt="2023-06-11T06:03:43.804" v="6635" actId="14100"/>
          <ac:spMkLst>
            <pc:docMk/>
            <pc:sldMk cId="2351753373" sldId="292"/>
            <ac:spMk id="100" creationId="{02B4FBD7-73DF-F93B-7AF8-7132B3AFB745}"/>
          </ac:spMkLst>
        </pc:spChg>
        <pc:spChg chg="add del">
          <ac:chgData name="正彰 八木" userId="0ef27fdd03dc4209" providerId="LiveId" clId="{47988C3E-4098-43A4-B30B-0578E2735097}" dt="2023-06-11T06:02:51.441" v="6560" actId="22"/>
          <ac:spMkLst>
            <pc:docMk/>
            <pc:sldMk cId="2351753373" sldId="292"/>
            <ac:spMk id="102" creationId="{1E86BB4A-77F5-C6BD-9440-1725B8471AC4}"/>
          </ac:spMkLst>
        </pc:spChg>
        <pc:spChg chg="add del">
          <ac:chgData name="正彰 八木" userId="0ef27fdd03dc4209" providerId="LiveId" clId="{47988C3E-4098-43A4-B30B-0578E2735097}" dt="2023-06-11T06:03:25.751" v="6615" actId="478"/>
          <ac:spMkLst>
            <pc:docMk/>
            <pc:sldMk cId="2351753373" sldId="292"/>
            <ac:spMk id="104" creationId="{1C82430B-4840-10A6-9086-866ACBCCF473}"/>
          </ac:spMkLst>
        </pc:spChg>
        <pc:spChg chg="add mod">
          <ac:chgData name="正彰 八木" userId="0ef27fdd03dc4209" providerId="LiveId" clId="{47988C3E-4098-43A4-B30B-0578E2735097}" dt="2023-06-11T06:08:14.896" v="7016" actId="1076"/>
          <ac:spMkLst>
            <pc:docMk/>
            <pc:sldMk cId="2351753373" sldId="292"/>
            <ac:spMk id="105" creationId="{819E9466-F8AB-7052-1ACB-9901D0BF616F}"/>
          </ac:spMkLst>
        </pc:spChg>
        <pc:spChg chg="add mod">
          <ac:chgData name="正彰 八木" userId="0ef27fdd03dc4209" providerId="LiveId" clId="{47988C3E-4098-43A4-B30B-0578E2735097}" dt="2023-06-11T06:08:14.896" v="7016" actId="1076"/>
          <ac:spMkLst>
            <pc:docMk/>
            <pc:sldMk cId="2351753373" sldId="292"/>
            <ac:spMk id="106" creationId="{68E3263E-C999-15FC-EC0C-A228EE9B0CBC}"/>
          </ac:spMkLst>
        </pc:spChg>
        <pc:spChg chg="add mod">
          <ac:chgData name="正彰 八木" userId="0ef27fdd03dc4209" providerId="LiveId" clId="{47988C3E-4098-43A4-B30B-0578E2735097}" dt="2023-06-11T06:08:14.896" v="7016" actId="1076"/>
          <ac:spMkLst>
            <pc:docMk/>
            <pc:sldMk cId="2351753373" sldId="292"/>
            <ac:spMk id="107" creationId="{C408C5D7-413F-F88E-7078-AE78957C14DD}"/>
          </ac:spMkLst>
        </pc:spChg>
        <pc:spChg chg="add mod">
          <ac:chgData name="正彰 八木" userId="0ef27fdd03dc4209" providerId="LiveId" clId="{47988C3E-4098-43A4-B30B-0578E2735097}" dt="2023-06-11T06:09:51.295" v="7024" actId="20577"/>
          <ac:spMkLst>
            <pc:docMk/>
            <pc:sldMk cId="2351753373" sldId="292"/>
            <ac:spMk id="108" creationId="{507F774C-86D3-F730-834A-0B8767A9B522}"/>
          </ac:spMkLst>
        </pc:spChg>
        <pc:spChg chg="add mod ord">
          <ac:chgData name="正彰 八木" userId="0ef27fdd03dc4209" providerId="LiveId" clId="{47988C3E-4098-43A4-B30B-0578E2735097}" dt="2023-06-11T06:14:34.139" v="7075" actId="167"/>
          <ac:spMkLst>
            <pc:docMk/>
            <pc:sldMk cId="2351753373" sldId="292"/>
            <ac:spMk id="109" creationId="{013C4B81-26FC-4A7F-E44D-AA40236BAFD8}"/>
          </ac:spMkLst>
        </pc:spChg>
        <pc:spChg chg="add mod">
          <ac:chgData name="正彰 八木" userId="0ef27fdd03dc4209" providerId="LiveId" clId="{47988C3E-4098-43A4-B30B-0578E2735097}" dt="2023-06-11T06:13:29.072" v="7062" actId="1076"/>
          <ac:spMkLst>
            <pc:docMk/>
            <pc:sldMk cId="2351753373" sldId="292"/>
            <ac:spMk id="110" creationId="{71823208-2F87-A623-B4FC-31A49670B2B0}"/>
          </ac:spMkLst>
        </pc:spChg>
        <pc:grpChg chg="add mod topLvl">
          <ac:chgData name="正彰 八木" userId="0ef27fdd03dc4209" providerId="LiveId" clId="{47988C3E-4098-43A4-B30B-0578E2735097}" dt="2023-06-11T05:58:07.323" v="6436" actId="165"/>
          <ac:grpSpMkLst>
            <pc:docMk/>
            <pc:sldMk cId="2351753373" sldId="292"/>
            <ac:grpSpMk id="20" creationId="{2E289ED4-D44F-0116-95C0-952A9B5C09AB}"/>
          </ac:grpSpMkLst>
        </pc:grpChg>
        <pc:grpChg chg="add mod topLvl">
          <ac:chgData name="正彰 八木" userId="0ef27fdd03dc4209" providerId="LiveId" clId="{47988C3E-4098-43A4-B30B-0578E2735097}" dt="2023-06-11T05:58:07.323" v="6436" actId="165"/>
          <ac:grpSpMkLst>
            <pc:docMk/>
            <pc:sldMk cId="2351753373" sldId="292"/>
            <ac:grpSpMk id="21" creationId="{1F85EEB0-6EFE-A854-2994-B993146E9072}"/>
          </ac:grpSpMkLst>
        </pc:grpChg>
        <pc:grpChg chg="add mod topLvl">
          <ac:chgData name="正彰 八木" userId="0ef27fdd03dc4209" providerId="LiveId" clId="{47988C3E-4098-43A4-B30B-0578E2735097}" dt="2023-06-11T05:58:07.323" v="6436" actId="165"/>
          <ac:grpSpMkLst>
            <pc:docMk/>
            <pc:sldMk cId="2351753373" sldId="292"/>
            <ac:grpSpMk id="22" creationId="{CC2B167E-0715-3194-0A00-2A0E523C61B3}"/>
          </ac:grpSpMkLst>
        </pc:grpChg>
        <pc:grpChg chg="add mod topLvl">
          <ac:chgData name="正彰 八木" userId="0ef27fdd03dc4209" providerId="LiveId" clId="{47988C3E-4098-43A4-B30B-0578E2735097}" dt="2023-06-11T05:58:07.323" v="6436" actId="165"/>
          <ac:grpSpMkLst>
            <pc:docMk/>
            <pc:sldMk cId="2351753373" sldId="292"/>
            <ac:grpSpMk id="25" creationId="{EFCDFF70-8F81-614A-FEAF-5D3C0C8278E5}"/>
          </ac:grpSpMkLst>
        </pc:grpChg>
        <pc:grpChg chg="add mod topLvl">
          <ac:chgData name="正彰 八木" userId="0ef27fdd03dc4209" providerId="LiveId" clId="{47988C3E-4098-43A4-B30B-0578E2735097}" dt="2023-06-11T05:58:07.323" v="6436" actId="165"/>
          <ac:grpSpMkLst>
            <pc:docMk/>
            <pc:sldMk cId="2351753373" sldId="292"/>
            <ac:grpSpMk id="28" creationId="{8E66B27C-AB61-E1A8-53F0-4B28F4796236}"/>
          </ac:grpSpMkLst>
        </pc:grpChg>
        <pc:grpChg chg="add mod topLvl">
          <ac:chgData name="正彰 八木" userId="0ef27fdd03dc4209" providerId="LiveId" clId="{47988C3E-4098-43A4-B30B-0578E2735097}" dt="2023-06-11T05:58:07.323" v="6436" actId="165"/>
          <ac:grpSpMkLst>
            <pc:docMk/>
            <pc:sldMk cId="2351753373" sldId="292"/>
            <ac:grpSpMk id="31" creationId="{4F25D5DB-A16F-3F0A-5783-AF2BB14F1EDD}"/>
          </ac:grpSpMkLst>
        </pc:grpChg>
        <pc:grpChg chg="add mod topLvl">
          <ac:chgData name="正彰 八木" userId="0ef27fdd03dc4209" providerId="LiveId" clId="{47988C3E-4098-43A4-B30B-0578E2735097}" dt="2023-06-11T05:58:07.323" v="6436" actId="165"/>
          <ac:grpSpMkLst>
            <pc:docMk/>
            <pc:sldMk cId="2351753373" sldId="292"/>
            <ac:grpSpMk id="34" creationId="{260B9DEE-9087-F80E-BB77-A7156D0160CB}"/>
          </ac:grpSpMkLst>
        </pc:grpChg>
        <pc:grpChg chg="add del mod">
          <ac:chgData name="正彰 八木" userId="0ef27fdd03dc4209" providerId="LiveId" clId="{47988C3E-4098-43A4-B30B-0578E2735097}" dt="2023-06-11T05:58:07.323" v="6436" actId="165"/>
          <ac:grpSpMkLst>
            <pc:docMk/>
            <pc:sldMk cId="2351753373" sldId="292"/>
            <ac:grpSpMk id="37" creationId="{108DD9CA-7E22-FA5F-1B56-D21169AF8CE3}"/>
          </ac:grpSpMkLst>
        </pc:grpChg>
        <pc:grpChg chg="add mod">
          <ac:chgData name="正彰 八木" userId="0ef27fdd03dc4209" providerId="LiveId" clId="{47988C3E-4098-43A4-B30B-0578E2735097}" dt="2023-06-11T05:58:20.396" v="6437" actId="571"/>
          <ac:grpSpMkLst>
            <pc:docMk/>
            <pc:sldMk cId="2351753373" sldId="292"/>
            <ac:grpSpMk id="38" creationId="{341B99C4-2B82-04EC-D1BF-129B9E876BF5}"/>
          </ac:grpSpMkLst>
        </pc:grpChg>
        <pc:grpChg chg="add mod">
          <ac:chgData name="正彰 八木" userId="0ef27fdd03dc4209" providerId="LiveId" clId="{47988C3E-4098-43A4-B30B-0578E2735097}" dt="2023-06-11T05:58:39.974" v="6463" actId="571"/>
          <ac:grpSpMkLst>
            <pc:docMk/>
            <pc:sldMk cId="2351753373" sldId="292"/>
            <ac:grpSpMk id="41" creationId="{F5F7E296-5133-F488-7879-2EA259EDFF08}"/>
          </ac:grpSpMkLst>
        </pc:grpChg>
        <pc:grpChg chg="add mod">
          <ac:chgData name="正彰 八木" userId="0ef27fdd03dc4209" providerId="LiveId" clId="{47988C3E-4098-43A4-B30B-0578E2735097}" dt="2023-06-11T06:01:39.234" v="6520" actId="1076"/>
          <ac:grpSpMkLst>
            <pc:docMk/>
            <pc:sldMk cId="2351753373" sldId="292"/>
            <ac:grpSpMk id="94" creationId="{94EFFCB9-44CE-07B3-5E14-B07023D68DDC}"/>
          </ac:grpSpMkLst>
        </pc:grpChg>
        <pc:picChg chg="add del mod">
          <ac:chgData name="正彰 八木" userId="0ef27fdd03dc4209" providerId="LiveId" clId="{47988C3E-4098-43A4-B30B-0578E2735097}" dt="2023-06-11T05:52:31.519" v="6257" actId="478"/>
          <ac:picMkLst>
            <pc:docMk/>
            <pc:sldMk cId="2351753373" sldId="292"/>
            <ac:picMk id="13" creationId="{E73CAD33-692C-1C8F-C3C5-B9BBB209C3FB}"/>
          </ac:picMkLst>
        </pc:picChg>
        <pc:picChg chg="add mod">
          <ac:chgData name="正彰 八木" userId="0ef27fdd03dc4209" providerId="LiveId" clId="{47988C3E-4098-43A4-B30B-0578E2735097}" dt="2023-06-11T05:58:07.323" v="6436" actId="165"/>
          <ac:picMkLst>
            <pc:docMk/>
            <pc:sldMk cId="2351753373" sldId="292"/>
            <ac:picMk id="15" creationId="{9789CB62-3BB5-EDB9-9281-47FA6A354135}"/>
          </ac:picMkLst>
        </pc:picChg>
        <pc:picChg chg="add mod">
          <ac:chgData name="正彰 八木" userId="0ef27fdd03dc4209" providerId="LiveId" clId="{47988C3E-4098-43A4-B30B-0578E2735097}" dt="2023-06-11T05:58:07.323" v="6436" actId="165"/>
          <ac:picMkLst>
            <pc:docMk/>
            <pc:sldMk cId="2351753373" sldId="292"/>
            <ac:picMk id="18" creationId="{4F5E99A5-529D-9567-47DE-C150573DC536}"/>
          </ac:picMkLst>
        </pc:picChg>
        <pc:picChg chg="mod">
          <ac:chgData name="正彰 八木" userId="0ef27fdd03dc4209" providerId="LiveId" clId="{47988C3E-4098-43A4-B30B-0578E2735097}" dt="2023-06-11T05:58:07.323" v="6436" actId="165"/>
          <ac:picMkLst>
            <pc:docMk/>
            <pc:sldMk cId="2351753373" sldId="292"/>
            <ac:picMk id="23" creationId="{FB976EE4-566D-ADBB-C168-06EB9B89B3CE}"/>
          </ac:picMkLst>
        </pc:picChg>
        <pc:picChg chg="mod">
          <ac:chgData name="正彰 八木" userId="0ef27fdd03dc4209" providerId="LiveId" clId="{47988C3E-4098-43A4-B30B-0578E2735097}" dt="2023-06-11T05:58:07.323" v="6436" actId="165"/>
          <ac:picMkLst>
            <pc:docMk/>
            <pc:sldMk cId="2351753373" sldId="292"/>
            <ac:picMk id="26" creationId="{EB7F5344-1E47-D77B-0042-10BE5360A2F4}"/>
          </ac:picMkLst>
        </pc:picChg>
        <pc:picChg chg="mod">
          <ac:chgData name="正彰 八木" userId="0ef27fdd03dc4209" providerId="LiveId" clId="{47988C3E-4098-43A4-B30B-0578E2735097}" dt="2023-06-11T05:58:07.323" v="6436" actId="165"/>
          <ac:picMkLst>
            <pc:docMk/>
            <pc:sldMk cId="2351753373" sldId="292"/>
            <ac:picMk id="29" creationId="{795DC242-9FCA-7100-9C3F-685791551939}"/>
          </ac:picMkLst>
        </pc:picChg>
        <pc:picChg chg="mod">
          <ac:chgData name="正彰 八木" userId="0ef27fdd03dc4209" providerId="LiveId" clId="{47988C3E-4098-43A4-B30B-0578E2735097}" dt="2023-06-11T05:58:07.323" v="6436" actId="165"/>
          <ac:picMkLst>
            <pc:docMk/>
            <pc:sldMk cId="2351753373" sldId="292"/>
            <ac:picMk id="32" creationId="{8F581D17-D8D9-CEF2-75C5-E7FF45467C7A}"/>
          </ac:picMkLst>
        </pc:picChg>
        <pc:picChg chg="mod">
          <ac:chgData name="正彰 八木" userId="0ef27fdd03dc4209" providerId="LiveId" clId="{47988C3E-4098-43A4-B30B-0578E2735097}" dt="2023-06-11T05:58:07.323" v="6436" actId="165"/>
          <ac:picMkLst>
            <pc:docMk/>
            <pc:sldMk cId="2351753373" sldId="292"/>
            <ac:picMk id="35" creationId="{F603AE73-AF53-5FFF-40FC-FAB0CEA44968}"/>
          </ac:picMkLst>
        </pc:picChg>
        <pc:picChg chg="mod">
          <ac:chgData name="正彰 八木" userId="0ef27fdd03dc4209" providerId="LiveId" clId="{47988C3E-4098-43A4-B30B-0578E2735097}" dt="2023-06-11T05:58:20.396" v="6437" actId="571"/>
          <ac:picMkLst>
            <pc:docMk/>
            <pc:sldMk cId="2351753373" sldId="292"/>
            <ac:picMk id="39" creationId="{FCB09D5B-0474-23C8-4FD8-DBBF68FE897A}"/>
          </ac:picMkLst>
        </pc:picChg>
        <pc:picChg chg="mod">
          <ac:chgData name="正彰 八木" userId="0ef27fdd03dc4209" providerId="LiveId" clId="{47988C3E-4098-43A4-B30B-0578E2735097}" dt="2023-06-11T05:58:39.974" v="6463" actId="571"/>
          <ac:picMkLst>
            <pc:docMk/>
            <pc:sldMk cId="2351753373" sldId="292"/>
            <ac:picMk id="42" creationId="{326C1C7F-DB6B-246F-7062-4B20591A7F0D}"/>
          </ac:picMkLst>
        </pc:picChg>
        <pc:picChg chg="mod">
          <ac:chgData name="正彰 八木" userId="0ef27fdd03dc4209" providerId="LiveId" clId="{47988C3E-4098-43A4-B30B-0578E2735097}" dt="2023-06-11T06:01:36.793" v="6519" actId="571"/>
          <ac:picMkLst>
            <pc:docMk/>
            <pc:sldMk cId="2351753373" sldId="292"/>
            <ac:picMk id="95" creationId="{CB92FDAC-792A-E4BD-2286-3EE3764382BB}"/>
          </ac:picMkLst>
        </pc:picChg>
        <pc:cxnChg chg="add">
          <ac:chgData name="正彰 八木" userId="0ef27fdd03dc4209" providerId="LiveId" clId="{47988C3E-4098-43A4-B30B-0578E2735097}" dt="2023-06-11T05:58:56.682" v="6468" actId="11529"/>
          <ac:cxnSpMkLst>
            <pc:docMk/>
            <pc:sldMk cId="2351753373" sldId="292"/>
            <ac:cxnSpMk id="45" creationId="{A4455375-0A9C-AAFA-0F0F-A3E10FF83583}"/>
          </ac:cxnSpMkLst>
        </pc:cxnChg>
        <pc:cxnChg chg="add mod">
          <ac:chgData name="正彰 八木" userId="0ef27fdd03dc4209" providerId="LiveId" clId="{47988C3E-4098-43A4-B30B-0578E2735097}" dt="2023-06-11T05:59:03.937" v="6471" actId="14100"/>
          <ac:cxnSpMkLst>
            <pc:docMk/>
            <pc:sldMk cId="2351753373" sldId="292"/>
            <ac:cxnSpMk id="46" creationId="{21903229-1236-9072-4392-392C94BD8BF4}"/>
          </ac:cxnSpMkLst>
        </pc:cxnChg>
        <pc:cxnChg chg="add mod">
          <ac:chgData name="正彰 八木" userId="0ef27fdd03dc4209" providerId="LiveId" clId="{47988C3E-4098-43A4-B30B-0578E2735097}" dt="2023-06-11T05:59:11.013" v="6474" actId="14100"/>
          <ac:cxnSpMkLst>
            <pc:docMk/>
            <pc:sldMk cId="2351753373" sldId="292"/>
            <ac:cxnSpMk id="49" creationId="{7716A254-3B82-5FE9-4C30-49F3414B8E00}"/>
          </ac:cxnSpMkLst>
        </pc:cxnChg>
        <pc:cxnChg chg="add mod">
          <ac:chgData name="正彰 八木" userId="0ef27fdd03dc4209" providerId="LiveId" clId="{47988C3E-4098-43A4-B30B-0578E2735097}" dt="2023-06-11T05:59:21.210" v="6477" actId="14100"/>
          <ac:cxnSpMkLst>
            <pc:docMk/>
            <pc:sldMk cId="2351753373" sldId="292"/>
            <ac:cxnSpMk id="52" creationId="{BE3B9A56-4E38-F1D5-AFBF-9B4DD883866A}"/>
          </ac:cxnSpMkLst>
        </pc:cxnChg>
        <pc:cxnChg chg="add mod">
          <ac:chgData name="正彰 八木" userId="0ef27fdd03dc4209" providerId="LiveId" clId="{47988C3E-4098-43A4-B30B-0578E2735097}" dt="2023-06-11T06:00:23.666" v="6497" actId="14100"/>
          <ac:cxnSpMkLst>
            <pc:docMk/>
            <pc:sldMk cId="2351753373" sldId="292"/>
            <ac:cxnSpMk id="55" creationId="{270A1DE1-3FE8-DE4E-9E6B-5AF60EC2DB9E}"/>
          </ac:cxnSpMkLst>
        </pc:cxnChg>
        <pc:cxnChg chg="add mod">
          <ac:chgData name="正彰 八木" userId="0ef27fdd03dc4209" providerId="LiveId" clId="{47988C3E-4098-43A4-B30B-0578E2735097}" dt="2023-06-11T05:59:43.694" v="6487" actId="14100"/>
          <ac:cxnSpMkLst>
            <pc:docMk/>
            <pc:sldMk cId="2351753373" sldId="292"/>
            <ac:cxnSpMk id="60" creationId="{3882F940-2E86-B8EF-0A47-96694A0BC868}"/>
          </ac:cxnSpMkLst>
        </pc:cxnChg>
        <pc:cxnChg chg="add mod">
          <ac:chgData name="正彰 八木" userId="0ef27fdd03dc4209" providerId="LiveId" clId="{47988C3E-4098-43A4-B30B-0578E2735097}" dt="2023-06-11T05:59:53.094" v="6490" actId="14100"/>
          <ac:cxnSpMkLst>
            <pc:docMk/>
            <pc:sldMk cId="2351753373" sldId="292"/>
            <ac:cxnSpMk id="64" creationId="{AEF06D4D-0FB4-8DEC-BB48-10B227D981AC}"/>
          </ac:cxnSpMkLst>
        </pc:cxnChg>
        <pc:cxnChg chg="add mod">
          <ac:chgData name="正彰 八木" userId="0ef27fdd03dc4209" providerId="LiveId" clId="{47988C3E-4098-43A4-B30B-0578E2735097}" dt="2023-06-11T06:00:05.997" v="6495" actId="14100"/>
          <ac:cxnSpMkLst>
            <pc:docMk/>
            <pc:sldMk cId="2351753373" sldId="292"/>
            <ac:cxnSpMk id="67" creationId="{676779D3-C3AF-CE16-0647-4D6A68E20840}"/>
          </ac:cxnSpMkLst>
        </pc:cxnChg>
        <pc:cxnChg chg="add mod">
          <ac:chgData name="正彰 八木" userId="0ef27fdd03dc4209" providerId="LiveId" clId="{47988C3E-4098-43A4-B30B-0578E2735097}" dt="2023-06-11T06:00:31.058" v="6500" actId="14100"/>
          <ac:cxnSpMkLst>
            <pc:docMk/>
            <pc:sldMk cId="2351753373" sldId="292"/>
            <ac:cxnSpMk id="74" creationId="{DA961C03-3A25-E711-0B4A-C7250C35FCF3}"/>
          </ac:cxnSpMkLst>
        </pc:cxnChg>
        <pc:cxnChg chg="add mod">
          <ac:chgData name="正彰 八木" userId="0ef27fdd03dc4209" providerId="LiveId" clId="{47988C3E-4098-43A4-B30B-0578E2735097}" dt="2023-06-11T06:00:38.372" v="6503" actId="14100"/>
          <ac:cxnSpMkLst>
            <pc:docMk/>
            <pc:sldMk cId="2351753373" sldId="292"/>
            <ac:cxnSpMk id="77" creationId="{284EC2E6-263B-578D-EA5A-D97A1A1B7F85}"/>
          </ac:cxnSpMkLst>
        </pc:cxnChg>
        <pc:cxnChg chg="add mod">
          <ac:chgData name="正彰 八木" userId="0ef27fdd03dc4209" providerId="LiveId" clId="{47988C3E-4098-43A4-B30B-0578E2735097}" dt="2023-06-11T06:01:05.230" v="6514" actId="14100"/>
          <ac:cxnSpMkLst>
            <pc:docMk/>
            <pc:sldMk cId="2351753373" sldId="292"/>
            <ac:cxnSpMk id="80" creationId="{382F9B7F-E6CC-2C48-ECA6-D22868D05F73}"/>
          </ac:cxnSpMkLst>
        </pc:cxnChg>
        <pc:cxnChg chg="add mod">
          <ac:chgData name="正彰 八木" userId="0ef27fdd03dc4209" providerId="LiveId" clId="{47988C3E-4098-43A4-B30B-0578E2735097}" dt="2023-06-11T06:00:55.849" v="6510" actId="14100"/>
          <ac:cxnSpMkLst>
            <pc:docMk/>
            <pc:sldMk cId="2351753373" sldId="292"/>
            <ac:cxnSpMk id="83" creationId="{0BF5E7ED-8161-D9C3-AABC-7D851BDABF62}"/>
          </ac:cxnSpMkLst>
        </pc:cxnChg>
        <pc:cxnChg chg="add mod">
          <ac:chgData name="正彰 八木" userId="0ef27fdd03dc4209" providerId="LiveId" clId="{47988C3E-4098-43A4-B30B-0578E2735097}" dt="2023-06-11T06:01:00.901" v="6513" actId="14100"/>
          <ac:cxnSpMkLst>
            <pc:docMk/>
            <pc:sldMk cId="2351753373" sldId="292"/>
            <ac:cxnSpMk id="87" creationId="{C21FF3B7-4C1F-6C78-D864-C9B3318C7C06}"/>
          </ac:cxnSpMkLst>
        </pc:cxnChg>
        <pc:cxnChg chg="add mod">
          <ac:chgData name="正彰 八木" userId="0ef27fdd03dc4209" providerId="LiveId" clId="{47988C3E-4098-43A4-B30B-0578E2735097}" dt="2023-06-11T06:01:19.750" v="6518" actId="693"/>
          <ac:cxnSpMkLst>
            <pc:docMk/>
            <pc:sldMk cId="2351753373" sldId="292"/>
            <ac:cxnSpMk id="91" creationId="{3B88987E-99FF-6F27-1140-EB7156199E98}"/>
          </ac:cxnSpMkLst>
        </pc:cxnChg>
        <pc:cxnChg chg="add mod">
          <ac:chgData name="正彰 八木" userId="0ef27fdd03dc4209" providerId="LiveId" clId="{47988C3E-4098-43A4-B30B-0578E2735097}" dt="2023-06-11T06:01:57.968" v="6545" actId="14100"/>
          <ac:cxnSpMkLst>
            <pc:docMk/>
            <pc:sldMk cId="2351753373" sldId="292"/>
            <ac:cxnSpMk id="97" creationId="{183F308C-352D-0B29-B000-E0F6F72A98D3}"/>
          </ac:cxnSpMkLst>
        </pc:cxnChg>
        <pc:cxnChg chg="add mod">
          <ac:chgData name="正彰 八木" userId="0ef27fdd03dc4209" providerId="LiveId" clId="{47988C3E-4098-43A4-B30B-0578E2735097}" dt="2023-06-11T06:14:41.590" v="7077" actId="14100"/>
          <ac:cxnSpMkLst>
            <pc:docMk/>
            <pc:sldMk cId="2351753373" sldId="292"/>
            <ac:cxnSpMk id="112" creationId="{C8E6581F-C0B6-5494-0247-3DECECFED548}"/>
          </ac:cxnSpMkLst>
        </pc:cxnChg>
        <pc:cxnChg chg="add mod">
          <ac:chgData name="正彰 八木" userId="0ef27fdd03dc4209" providerId="LiveId" clId="{47988C3E-4098-43A4-B30B-0578E2735097}" dt="2023-06-11T06:14:43.663" v="7078" actId="14100"/>
          <ac:cxnSpMkLst>
            <pc:docMk/>
            <pc:sldMk cId="2351753373" sldId="292"/>
            <ac:cxnSpMk id="115" creationId="{6923925A-665B-6713-7376-D9CB223692D3}"/>
          </ac:cxnSpMkLst>
        </pc:cxnChg>
        <pc:cxnChg chg="add mod">
          <ac:chgData name="正彰 八木" userId="0ef27fdd03dc4209" providerId="LiveId" clId="{47988C3E-4098-43A4-B30B-0578E2735097}" dt="2023-06-11T06:14:04.608" v="7072" actId="208"/>
          <ac:cxnSpMkLst>
            <pc:docMk/>
            <pc:sldMk cId="2351753373" sldId="292"/>
            <ac:cxnSpMk id="120" creationId="{DA25CA01-7975-545E-A200-2D1E05CBC0C5}"/>
          </ac:cxnSpMkLst>
        </pc:cxnChg>
        <pc:cxnChg chg="add mod">
          <ac:chgData name="正彰 八木" userId="0ef27fdd03dc4209" providerId="LiveId" clId="{47988C3E-4098-43A4-B30B-0578E2735097}" dt="2023-06-11T06:14:07.441" v="7073" actId="208"/>
          <ac:cxnSpMkLst>
            <pc:docMk/>
            <pc:sldMk cId="2351753373" sldId="292"/>
            <ac:cxnSpMk id="125" creationId="{97622217-26F9-2D26-17BF-5CB8BC48DB5E}"/>
          </ac:cxnSpMkLst>
        </pc:cxnChg>
      </pc:sldChg>
      <pc:sldChg chg="addSp delSp modSp add mod">
        <pc:chgData name="正彰 八木" userId="0ef27fdd03dc4209" providerId="LiveId" clId="{47988C3E-4098-43A4-B30B-0578E2735097}" dt="2023-06-11T02:52:15.587" v="4077" actId="20577"/>
        <pc:sldMkLst>
          <pc:docMk/>
          <pc:sldMk cId="2286714796" sldId="293"/>
        </pc:sldMkLst>
        <pc:spChg chg="mod">
          <ac:chgData name="正彰 八木" userId="0ef27fdd03dc4209" providerId="LiveId" clId="{47988C3E-4098-43A4-B30B-0578E2735097}" dt="2023-06-11T02:12:21.795" v="2549" actId="20577"/>
          <ac:spMkLst>
            <pc:docMk/>
            <pc:sldMk cId="2286714796" sldId="293"/>
            <ac:spMk id="2" creationId="{A1CF63DA-6288-45F4-D1E8-7BAB2F87FF5A}"/>
          </ac:spMkLst>
        </pc:spChg>
        <pc:spChg chg="mod">
          <ac:chgData name="正彰 八木" userId="0ef27fdd03dc4209" providerId="LiveId" clId="{47988C3E-4098-43A4-B30B-0578E2735097}" dt="2023-06-11T02:48:04.456" v="3780" actId="20577"/>
          <ac:spMkLst>
            <pc:docMk/>
            <pc:sldMk cId="2286714796" sldId="293"/>
            <ac:spMk id="4" creationId="{0F02D118-6777-D0D9-6261-2978C1E78EF2}"/>
          </ac:spMkLst>
        </pc:spChg>
        <pc:spChg chg="mod">
          <ac:chgData name="正彰 八木" userId="0ef27fdd03dc4209" providerId="LiveId" clId="{47988C3E-4098-43A4-B30B-0578E2735097}" dt="2023-06-11T02:34:35.703" v="2888" actId="14100"/>
          <ac:spMkLst>
            <pc:docMk/>
            <pc:sldMk cId="2286714796" sldId="293"/>
            <ac:spMk id="6" creationId="{F4C46EFB-14BC-1EF2-E319-F8D62D6CA6A4}"/>
          </ac:spMkLst>
        </pc:spChg>
        <pc:spChg chg="add mod">
          <ac:chgData name="正彰 八木" userId="0ef27fdd03dc4209" providerId="LiveId" clId="{47988C3E-4098-43A4-B30B-0578E2735097}" dt="2023-06-11T02:34:32.085" v="2887" actId="14100"/>
          <ac:spMkLst>
            <pc:docMk/>
            <pc:sldMk cId="2286714796" sldId="293"/>
            <ac:spMk id="7" creationId="{F746E668-7903-0418-3074-5F4BD3ED54B5}"/>
          </ac:spMkLst>
        </pc:spChg>
        <pc:spChg chg="add mod">
          <ac:chgData name="正彰 八木" userId="0ef27fdd03dc4209" providerId="LiveId" clId="{47988C3E-4098-43A4-B30B-0578E2735097}" dt="2023-06-11T02:34:35.703" v="2888" actId="14100"/>
          <ac:spMkLst>
            <pc:docMk/>
            <pc:sldMk cId="2286714796" sldId="293"/>
            <ac:spMk id="8" creationId="{AE855828-8F92-3E38-50E9-EC69596102FB}"/>
          </ac:spMkLst>
        </pc:spChg>
        <pc:spChg chg="add mod">
          <ac:chgData name="正彰 八木" userId="0ef27fdd03dc4209" providerId="LiveId" clId="{47988C3E-4098-43A4-B30B-0578E2735097}" dt="2023-06-11T02:34:32.085" v="2887" actId="14100"/>
          <ac:spMkLst>
            <pc:docMk/>
            <pc:sldMk cId="2286714796" sldId="293"/>
            <ac:spMk id="9" creationId="{DEEE1575-58A9-A97A-6F3C-AA5FC17F6EC3}"/>
          </ac:spMkLst>
        </pc:spChg>
        <pc:spChg chg="add mod">
          <ac:chgData name="正彰 八木" userId="0ef27fdd03dc4209" providerId="LiveId" clId="{47988C3E-4098-43A4-B30B-0578E2735097}" dt="2023-06-11T02:48:42.161" v="3784" actId="14100"/>
          <ac:spMkLst>
            <pc:docMk/>
            <pc:sldMk cId="2286714796" sldId="293"/>
            <ac:spMk id="10" creationId="{EB3C5356-C210-AF7A-C3C9-13EAB494497C}"/>
          </ac:spMkLst>
        </pc:spChg>
        <pc:spChg chg="add mod">
          <ac:chgData name="正彰 八木" userId="0ef27fdd03dc4209" providerId="LiveId" clId="{47988C3E-4098-43A4-B30B-0578E2735097}" dt="2023-06-11T02:48:40.289" v="3783" actId="14100"/>
          <ac:spMkLst>
            <pc:docMk/>
            <pc:sldMk cId="2286714796" sldId="293"/>
            <ac:spMk id="11" creationId="{1153D657-FF18-6A39-E519-766D4CFD365A}"/>
          </ac:spMkLst>
        </pc:spChg>
        <pc:spChg chg="add mod topLvl">
          <ac:chgData name="正彰 八木" userId="0ef27fdd03dc4209" providerId="LiveId" clId="{47988C3E-4098-43A4-B30B-0578E2735097}" dt="2023-06-11T02:23:48.228" v="2759" actId="165"/>
          <ac:spMkLst>
            <pc:docMk/>
            <pc:sldMk cId="2286714796" sldId="293"/>
            <ac:spMk id="15" creationId="{4B616A32-9DB1-8ACF-567D-450563C9702A}"/>
          </ac:spMkLst>
        </pc:spChg>
        <pc:spChg chg="mod">
          <ac:chgData name="正彰 八木" userId="0ef27fdd03dc4209" providerId="LiveId" clId="{47988C3E-4098-43A4-B30B-0578E2735097}" dt="2023-06-11T02:23:48.228" v="2759" actId="165"/>
          <ac:spMkLst>
            <pc:docMk/>
            <pc:sldMk cId="2286714796" sldId="293"/>
            <ac:spMk id="17" creationId="{5CA7011C-B199-8166-4E58-70BC50C784FE}"/>
          </ac:spMkLst>
        </pc:spChg>
        <pc:spChg chg="mod">
          <ac:chgData name="正彰 八木" userId="0ef27fdd03dc4209" providerId="LiveId" clId="{47988C3E-4098-43A4-B30B-0578E2735097}" dt="2023-06-11T02:23:48.228" v="2759" actId="165"/>
          <ac:spMkLst>
            <pc:docMk/>
            <pc:sldMk cId="2286714796" sldId="293"/>
            <ac:spMk id="18" creationId="{93EEA5BC-B4D1-6EB6-A60F-0092CB41380C}"/>
          </ac:spMkLst>
        </pc:spChg>
        <pc:spChg chg="mod">
          <ac:chgData name="正彰 八木" userId="0ef27fdd03dc4209" providerId="LiveId" clId="{47988C3E-4098-43A4-B30B-0578E2735097}" dt="2023-06-11T02:23:48.228" v="2759" actId="165"/>
          <ac:spMkLst>
            <pc:docMk/>
            <pc:sldMk cId="2286714796" sldId="293"/>
            <ac:spMk id="19" creationId="{EB73DC63-67D6-734F-237C-DE289898EB9B}"/>
          </ac:spMkLst>
        </pc:spChg>
        <pc:spChg chg="mod">
          <ac:chgData name="正彰 八木" userId="0ef27fdd03dc4209" providerId="LiveId" clId="{47988C3E-4098-43A4-B30B-0578E2735097}" dt="2023-06-11T02:23:48.228" v="2759" actId="165"/>
          <ac:spMkLst>
            <pc:docMk/>
            <pc:sldMk cId="2286714796" sldId="293"/>
            <ac:spMk id="20" creationId="{6E708CAA-4DD8-6EEC-7CBF-ECABD1350FB0}"/>
          </ac:spMkLst>
        </pc:spChg>
        <pc:spChg chg="add mod">
          <ac:chgData name="正彰 八木" userId="0ef27fdd03dc4209" providerId="LiveId" clId="{47988C3E-4098-43A4-B30B-0578E2735097}" dt="2023-06-11T02:23:48.228" v="2759" actId="165"/>
          <ac:spMkLst>
            <pc:docMk/>
            <pc:sldMk cId="2286714796" sldId="293"/>
            <ac:spMk id="21" creationId="{4351A4AE-5888-F807-EFB8-337D5D7ADEF6}"/>
          </ac:spMkLst>
        </pc:spChg>
        <pc:spChg chg="add mod">
          <ac:chgData name="正彰 八木" userId="0ef27fdd03dc4209" providerId="LiveId" clId="{47988C3E-4098-43A4-B30B-0578E2735097}" dt="2023-06-11T02:23:48.228" v="2759" actId="165"/>
          <ac:spMkLst>
            <pc:docMk/>
            <pc:sldMk cId="2286714796" sldId="293"/>
            <ac:spMk id="22" creationId="{C79E30EC-E714-E7DA-51D2-863A793015B7}"/>
          </ac:spMkLst>
        </pc:spChg>
        <pc:spChg chg="add mod ord topLvl">
          <ac:chgData name="正彰 八木" userId="0ef27fdd03dc4209" providerId="LiveId" clId="{47988C3E-4098-43A4-B30B-0578E2735097}" dt="2023-06-11T02:23:48.228" v="2759" actId="165"/>
          <ac:spMkLst>
            <pc:docMk/>
            <pc:sldMk cId="2286714796" sldId="293"/>
            <ac:spMk id="24" creationId="{E6850D59-C6DD-8ADA-8ACE-1DF0B18B9F8A}"/>
          </ac:spMkLst>
        </pc:spChg>
        <pc:spChg chg="add mod ord">
          <ac:chgData name="正彰 八木" userId="0ef27fdd03dc4209" providerId="LiveId" clId="{47988C3E-4098-43A4-B30B-0578E2735097}" dt="2023-06-11T02:27:07.728" v="2781" actId="1076"/>
          <ac:spMkLst>
            <pc:docMk/>
            <pc:sldMk cId="2286714796" sldId="293"/>
            <ac:spMk id="26" creationId="{11AE10F3-E7F5-5F5E-E15A-1C96E72FFB2C}"/>
          </ac:spMkLst>
        </pc:spChg>
        <pc:spChg chg="add mod">
          <ac:chgData name="正彰 八木" userId="0ef27fdd03dc4209" providerId="LiveId" clId="{47988C3E-4098-43A4-B30B-0578E2735097}" dt="2023-06-11T02:49:58.125" v="3835" actId="14838"/>
          <ac:spMkLst>
            <pc:docMk/>
            <pc:sldMk cId="2286714796" sldId="293"/>
            <ac:spMk id="35" creationId="{81A61E5A-AEC5-C35C-0B0C-38D064C6B340}"/>
          </ac:spMkLst>
        </pc:spChg>
        <pc:spChg chg="add mod">
          <ac:chgData name="正彰 八木" userId="0ef27fdd03dc4209" providerId="LiveId" clId="{47988C3E-4098-43A4-B30B-0578E2735097}" dt="2023-06-11T02:49:58.125" v="3835" actId="14838"/>
          <ac:spMkLst>
            <pc:docMk/>
            <pc:sldMk cId="2286714796" sldId="293"/>
            <ac:spMk id="36" creationId="{D988F148-3F9E-2831-ADE1-251D822EDEEE}"/>
          </ac:spMkLst>
        </pc:spChg>
        <pc:spChg chg="add mod">
          <ac:chgData name="正彰 八木" userId="0ef27fdd03dc4209" providerId="LiveId" clId="{47988C3E-4098-43A4-B30B-0578E2735097}" dt="2023-06-11T02:31:41.302" v="2845" actId="120"/>
          <ac:spMkLst>
            <pc:docMk/>
            <pc:sldMk cId="2286714796" sldId="293"/>
            <ac:spMk id="37" creationId="{2D568B2D-973C-C11E-B15C-6A86EB402C96}"/>
          </ac:spMkLst>
        </pc:spChg>
        <pc:spChg chg="mod topLvl">
          <ac:chgData name="正彰 八木" userId="0ef27fdd03dc4209" providerId="LiveId" clId="{47988C3E-4098-43A4-B30B-0578E2735097}" dt="2023-06-11T02:33:56.231" v="2885" actId="1076"/>
          <ac:spMkLst>
            <pc:docMk/>
            <pc:sldMk cId="2286714796" sldId="293"/>
            <ac:spMk id="39" creationId="{6468C5B1-60BE-D50B-A9A9-C920433DA801}"/>
          </ac:spMkLst>
        </pc:spChg>
        <pc:spChg chg="add mod">
          <ac:chgData name="正彰 八木" userId="0ef27fdd03dc4209" providerId="LiveId" clId="{47988C3E-4098-43A4-B30B-0578E2735097}" dt="2023-06-11T02:43:02.972" v="3155" actId="20577"/>
          <ac:spMkLst>
            <pc:docMk/>
            <pc:sldMk cId="2286714796" sldId="293"/>
            <ac:spMk id="43" creationId="{0AA7414F-72A0-DAE8-FE02-EF0ECE66F90A}"/>
          </ac:spMkLst>
        </pc:spChg>
        <pc:spChg chg="add mod">
          <ac:chgData name="正彰 八木" userId="0ef27fdd03dc4209" providerId="LiveId" clId="{47988C3E-4098-43A4-B30B-0578E2735097}" dt="2023-06-11T02:44:10.825" v="3223" actId="207"/>
          <ac:spMkLst>
            <pc:docMk/>
            <pc:sldMk cId="2286714796" sldId="293"/>
            <ac:spMk id="44" creationId="{5A5320B7-4C06-C65A-19D0-822EF1B8315B}"/>
          </ac:spMkLst>
        </pc:spChg>
        <pc:spChg chg="add mod">
          <ac:chgData name="正彰 八木" userId="0ef27fdd03dc4209" providerId="LiveId" clId="{47988C3E-4098-43A4-B30B-0578E2735097}" dt="2023-06-11T02:49:58.125" v="3835" actId="14838"/>
          <ac:spMkLst>
            <pc:docMk/>
            <pc:sldMk cId="2286714796" sldId="293"/>
            <ac:spMk id="47" creationId="{0ABA7F66-0E78-FD25-785C-7E6ECCC0478A}"/>
          </ac:spMkLst>
        </pc:spChg>
        <pc:spChg chg="add mod">
          <ac:chgData name="正彰 八木" userId="0ef27fdd03dc4209" providerId="LiveId" clId="{47988C3E-4098-43A4-B30B-0578E2735097}" dt="2023-06-11T02:49:58.125" v="3835" actId="14838"/>
          <ac:spMkLst>
            <pc:docMk/>
            <pc:sldMk cId="2286714796" sldId="293"/>
            <ac:spMk id="48" creationId="{2D0A7F1F-E82C-CE71-30DE-73A8FE0DE862}"/>
          </ac:spMkLst>
        </pc:spChg>
        <pc:spChg chg="add mod">
          <ac:chgData name="正彰 八木" userId="0ef27fdd03dc4209" providerId="LiveId" clId="{47988C3E-4098-43A4-B30B-0578E2735097}" dt="2023-06-11T02:45:28.627" v="3331" actId="20577"/>
          <ac:spMkLst>
            <pc:docMk/>
            <pc:sldMk cId="2286714796" sldId="293"/>
            <ac:spMk id="49" creationId="{D0E93179-E84E-7FAE-234B-D30D7BE8C84F}"/>
          </ac:spMkLst>
        </pc:spChg>
        <pc:spChg chg="add mod">
          <ac:chgData name="正彰 八木" userId="0ef27fdd03dc4209" providerId="LiveId" clId="{47988C3E-4098-43A4-B30B-0578E2735097}" dt="2023-06-11T02:52:15.587" v="4077" actId="20577"/>
          <ac:spMkLst>
            <pc:docMk/>
            <pc:sldMk cId="2286714796" sldId="293"/>
            <ac:spMk id="50" creationId="{DC9BA908-BED7-31C8-0B00-30A0C85C02CF}"/>
          </ac:spMkLst>
        </pc:spChg>
        <pc:grpChg chg="add mod topLvl">
          <ac:chgData name="正彰 八木" userId="0ef27fdd03dc4209" providerId="LiveId" clId="{47988C3E-4098-43A4-B30B-0578E2735097}" dt="2023-06-11T02:23:48.228" v="2759" actId="165"/>
          <ac:grpSpMkLst>
            <pc:docMk/>
            <pc:sldMk cId="2286714796" sldId="293"/>
            <ac:grpSpMk id="12" creationId="{CEE58C35-4672-3BD5-1E51-313531D63740}"/>
          </ac:grpSpMkLst>
        </pc:grpChg>
        <pc:grpChg chg="add mod">
          <ac:chgData name="正彰 八木" userId="0ef27fdd03dc4209" providerId="LiveId" clId="{47988C3E-4098-43A4-B30B-0578E2735097}" dt="2023-06-11T02:23:48.228" v="2759" actId="165"/>
          <ac:grpSpMkLst>
            <pc:docMk/>
            <pc:sldMk cId="2286714796" sldId="293"/>
            <ac:grpSpMk id="16" creationId="{D2F1833B-53C6-F048-93D6-6619ABE5CB16}"/>
          </ac:grpSpMkLst>
        </pc:grpChg>
        <pc:grpChg chg="add mod topLvl">
          <ac:chgData name="正彰 八木" userId="0ef27fdd03dc4209" providerId="LiveId" clId="{47988C3E-4098-43A4-B30B-0578E2735097}" dt="2023-06-11T02:23:48.228" v="2759" actId="165"/>
          <ac:grpSpMkLst>
            <pc:docMk/>
            <pc:sldMk cId="2286714796" sldId="293"/>
            <ac:grpSpMk id="23" creationId="{9CCAC8A2-DCD1-36C7-3A4E-98D062B0AF46}"/>
          </ac:grpSpMkLst>
        </pc:grpChg>
        <pc:grpChg chg="add del mod">
          <ac:chgData name="正彰 八木" userId="0ef27fdd03dc4209" providerId="LiveId" clId="{47988C3E-4098-43A4-B30B-0578E2735097}" dt="2023-06-11T02:23:48.228" v="2759" actId="165"/>
          <ac:grpSpMkLst>
            <pc:docMk/>
            <pc:sldMk cId="2286714796" sldId="293"/>
            <ac:grpSpMk id="25" creationId="{7EFA7A1A-FABF-812A-35AD-2058AA525953}"/>
          </ac:grpSpMkLst>
        </pc:grpChg>
        <pc:grpChg chg="add mod">
          <ac:chgData name="正彰 八木" userId="0ef27fdd03dc4209" providerId="LiveId" clId="{47988C3E-4098-43A4-B30B-0578E2735097}" dt="2023-06-11T02:27:07.728" v="2781" actId="1076"/>
          <ac:grpSpMkLst>
            <pc:docMk/>
            <pc:sldMk cId="2286714796" sldId="293"/>
            <ac:grpSpMk id="29" creationId="{D5ADF97F-825D-1D30-B7F0-0888DB30F36B}"/>
          </ac:grpSpMkLst>
        </pc:grpChg>
        <pc:grpChg chg="add del mod">
          <ac:chgData name="正彰 八木" userId="0ef27fdd03dc4209" providerId="LiveId" clId="{47988C3E-4098-43A4-B30B-0578E2735097}" dt="2023-06-11T02:29:33.725" v="2839" actId="165"/>
          <ac:grpSpMkLst>
            <pc:docMk/>
            <pc:sldMk cId="2286714796" sldId="293"/>
            <ac:grpSpMk id="38" creationId="{35B8FDFF-1CF5-17EF-161A-62D0AC4E9A30}"/>
          </ac:grpSpMkLst>
        </pc:grpChg>
        <pc:picChg chg="mod">
          <ac:chgData name="正彰 八木" userId="0ef27fdd03dc4209" providerId="LiveId" clId="{47988C3E-4098-43A4-B30B-0578E2735097}" dt="2023-06-11T02:23:48.228" v="2759" actId="165"/>
          <ac:picMkLst>
            <pc:docMk/>
            <pc:sldMk cId="2286714796" sldId="293"/>
            <ac:picMk id="13" creationId="{16C2A247-A38E-603C-A7A7-536A0555F554}"/>
          </ac:picMkLst>
        </pc:picChg>
        <pc:picChg chg="mod">
          <ac:chgData name="正彰 八木" userId="0ef27fdd03dc4209" providerId="LiveId" clId="{47988C3E-4098-43A4-B30B-0578E2735097}" dt="2023-06-11T02:23:48.228" v="2759" actId="165"/>
          <ac:picMkLst>
            <pc:docMk/>
            <pc:sldMk cId="2286714796" sldId="293"/>
            <ac:picMk id="14" creationId="{22C2DC4C-5317-2014-1520-87A862914263}"/>
          </ac:picMkLst>
        </pc:picChg>
        <pc:picChg chg="add mod">
          <ac:chgData name="正彰 八木" userId="0ef27fdd03dc4209" providerId="LiveId" clId="{47988C3E-4098-43A4-B30B-0578E2735097}" dt="2023-06-11T02:27:07.728" v="2781" actId="1076"/>
          <ac:picMkLst>
            <pc:docMk/>
            <pc:sldMk cId="2286714796" sldId="293"/>
            <ac:picMk id="27" creationId="{F47C4B13-F940-B541-75A6-C129346A561A}"/>
          </ac:picMkLst>
        </pc:picChg>
        <pc:picChg chg="add mod">
          <ac:chgData name="正彰 八木" userId="0ef27fdd03dc4209" providerId="LiveId" clId="{47988C3E-4098-43A4-B30B-0578E2735097}" dt="2023-06-11T02:27:07.728" v="2781" actId="1076"/>
          <ac:picMkLst>
            <pc:docMk/>
            <pc:sldMk cId="2286714796" sldId="293"/>
            <ac:picMk id="28" creationId="{01435F3C-26A0-FEC8-F313-61F0C4F00BEA}"/>
          </ac:picMkLst>
        </pc:picChg>
        <pc:picChg chg="del mod topLvl">
          <ac:chgData name="正彰 八木" userId="0ef27fdd03dc4209" providerId="LiveId" clId="{47988C3E-4098-43A4-B30B-0578E2735097}" dt="2023-06-11T02:29:41.373" v="2843" actId="478"/>
          <ac:picMkLst>
            <pc:docMk/>
            <pc:sldMk cId="2286714796" sldId="293"/>
            <ac:picMk id="40" creationId="{07B06068-F0F4-803C-2C1E-615814DAFFED}"/>
          </ac:picMkLst>
        </pc:picChg>
        <pc:picChg chg="del mod topLvl">
          <ac:chgData name="正彰 八木" userId="0ef27fdd03dc4209" providerId="LiveId" clId="{47988C3E-4098-43A4-B30B-0578E2735097}" dt="2023-06-11T02:29:40.488" v="2842" actId="478"/>
          <ac:picMkLst>
            <pc:docMk/>
            <pc:sldMk cId="2286714796" sldId="293"/>
            <ac:picMk id="41" creationId="{0A8A79BA-42EC-79D5-C449-2DE3F716E95E}"/>
          </ac:picMkLst>
        </pc:picChg>
        <pc:picChg chg="del mod topLvl">
          <ac:chgData name="正彰 八木" userId="0ef27fdd03dc4209" providerId="LiveId" clId="{47988C3E-4098-43A4-B30B-0578E2735097}" dt="2023-06-11T02:29:39.949" v="2841" actId="478"/>
          <ac:picMkLst>
            <pc:docMk/>
            <pc:sldMk cId="2286714796" sldId="293"/>
            <ac:picMk id="42" creationId="{FE25C6FD-1946-19B3-DB5E-9CFAAC36D3C3}"/>
          </ac:picMkLst>
        </pc:picChg>
        <pc:picChg chg="add mod">
          <ac:chgData name="正彰 八木" userId="0ef27fdd03dc4209" providerId="LiveId" clId="{47988C3E-4098-43A4-B30B-0578E2735097}" dt="2023-06-11T02:27:07.728" v="2781" actId="1076"/>
          <ac:picMkLst>
            <pc:docMk/>
            <pc:sldMk cId="2286714796" sldId="293"/>
            <ac:picMk id="1026" creationId="{0E071C4A-FE70-8568-50BD-5938C584EC17}"/>
          </ac:picMkLst>
        </pc:picChg>
        <pc:picChg chg="add mod">
          <ac:chgData name="正彰 八木" userId="0ef27fdd03dc4209" providerId="LiveId" clId="{47988C3E-4098-43A4-B30B-0578E2735097}" dt="2023-06-11T02:41:30.463" v="3127" actId="1076"/>
          <ac:picMkLst>
            <pc:docMk/>
            <pc:sldMk cId="2286714796" sldId="293"/>
            <ac:picMk id="1028" creationId="{F028AAB4-FCC0-1160-A982-BFB7D960E02D}"/>
          </ac:picMkLst>
        </pc:picChg>
        <pc:picChg chg="add mod">
          <ac:chgData name="正彰 八木" userId="0ef27fdd03dc4209" providerId="LiveId" clId="{47988C3E-4098-43A4-B30B-0578E2735097}" dt="2023-06-11T02:42:26.979" v="3132" actId="1076"/>
          <ac:picMkLst>
            <pc:docMk/>
            <pc:sldMk cId="2286714796" sldId="293"/>
            <ac:picMk id="1030" creationId="{487CE0D0-C5C4-A2B5-FEA3-8840EAB60641}"/>
          </ac:picMkLst>
        </pc:picChg>
        <pc:picChg chg="add mod">
          <ac:chgData name="正彰 八木" userId="0ef27fdd03dc4209" providerId="LiveId" clId="{47988C3E-4098-43A4-B30B-0578E2735097}" dt="2023-06-11T02:42:28.690" v="3133" actId="1076"/>
          <ac:picMkLst>
            <pc:docMk/>
            <pc:sldMk cId="2286714796" sldId="293"/>
            <ac:picMk id="1032" creationId="{8D071874-1EAE-540D-C9DD-04490F49DA07}"/>
          </ac:picMkLst>
        </pc:picChg>
        <pc:cxnChg chg="add mod">
          <ac:chgData name="正彰 八木" userId="0ef27fdd03dc4209" providerId="LiveId" clId="{47988C3E-4098-43A4-B30B-0578E2735097}" dt="2023-06-11T02:27:52.403" v="2789" actId="1582"/>
          <ac:cxnSpMkLst>
            <pc:docMk/>
            <pc:sldMk cId="2286714796" sldId="293"/>
            <ac:cxnSpMk id="31" creationId="{94261E8B-88C4-0AC6-0D7F-8917F737AD24}"/>
          </ac:cxnSpMkLst>
        </pc:cxnChg>
        <pc:cxnChg chg="add mod">
          <ac:chgData name="正彰 八木" userId="0ef27fdd03dc4209" providerId="LiveId" clId="{47988C3E-4098-43A4-B30B-0578E2735097}" dt="2023-06-11T02:27:52.403" v="2789" actId="1582"/>
          <ac:cxnSpMkLst>
            <pc:docMk/>
            <pc:sldMk cId="2286714796" sldId="293"/>
            <ac:cxnSpMk id="32" creationId="{0E8D371C-3055-2108-87F0-0E745ABFA633}"/>
          </ac:cxnSpMkLst>
        </pc:cxnChg>
        <pc:cxnChg chg="add mod">
          <ac:chgData name="正彰 八木" userId="0ef27fdd03dc4209" providerId="LiveId" clId="{47988C3E-4098-43A4-B30B-0578E2735097}" dt="2023-06-11T02:33:52.904" v="2884" actId="571"/>
          <ac:cxnSpMkLst>
            <pc:docMk/>
            <pc:sldMk cId="2286714796" sldId="293"/>
            <ac:cxnSpMk id="45" creationId="{8A833EEA-9DF4-D31E-4CCC-2A2B2B380151}"/>
          </ac:cxnSpMkLst>
        </pc:cxnChg>
        <pc:cxnChg chg="add mod">
          <ac:chgData name="正彰 八木" userId="0ef27fdd03dc4209" providerId="LiveId" clId="{47988C3E-4098-43A4-B30B-0578E2735097}" dt="2023-06-11T02:33:52.904" v="2884" actId="571"/>
          <ac:cxnSpMkLst>
            <pc:docMk/>
            <pc:sldMk cId="2286714796" sldId="293"/>
            <ac:cxnSpMk id="46" creationId="{207DDE79-66A4-97E2-F269-107B122F2061}"/>
          </ac:cxnSpMkLst>
        </pc:cxnChg>
        <pc:cxnChg chg="add mod ord">
          <ac:chgData name="正彰 八木" userId="0ef27fdd03dc4209" providerId="LiveId" clId="{47988C3E-4098-43A4-B30B-0578E2735097}" dt="2023-06-11T02:48:50.490" v="3786" actId="167"/>
          <ac:cxnSpMkLst>
            <pc:docMk/>
            <pc:sldMk cId="2286714796" sldId="293"/>
            <ac:cxnSpMk id="51" creationId="{9631232E-573B-81BF-2609-E3B70A92F4FA}"/>
          </ac:cxnSpMkLst>
        </pc:cxnChg>
        <pc:cxnChg chg="add mod ord">
          <ac:chgData name="正彰 八木" userId="0ef27fdd03dc4209" providerId="LiveId" clId="{47988C3E-4098-43A4-B30B-0578E2735097}" dt="2023-06-11T02:49:10.638" v="3789" actId="167"/>
          <ac:cxnSpMkLst>
            <pc:docMk/>
            <pc:sldMk cId="2286714796" sldId="293"/>
            <ac:cxnSpMk id="53" creationId="{C50AF44C-2B59-63BA-F728-E2302E58855A}"/>
          </ac:cxnSpMkLst>
        </pc:cxnChg>
      </pc:sldChg>
      <pc:sldChg chg="add">
        <pc:chgData name="正彰 八木" userId="0ef27fdd03dc4209" providerId="LiveId" clId="{47988C3E-4098-43A4-B30B-0578E2735097}" dt="2023-06-11T02:11:48.416" v="2528"/>
        <pc:sldMkLst>
          <pc:docMk/>
          <pc:sldMk cId="1079597026" sldId="294"/>
        </pc:sldMkLst>
      </pc:sldChg>
      <pc:sldChg chg="addSp delSp modSp add mod">
        <pc:chgData name="正彰 八木" userId="0ef27fdd03dc4209" providerId="LiveId" clId="{47988C3E-4098-43A4-B30B-0578E2735097}" dt="2023-06-11T03:00:17.350" v="4540" actId="20577"/>
        <pc:sldMkLst>
          <pc:docMk/>
          <pc:sldMk cId="4086170638" sldId="295"/>
        </pc:sldMkLst>
        <pc:spChg chg="mod">
          <ac:chgData name="正彰 八木" userId="0ef27fdd03dc4209" providerId="LiveId" clId="{47988C3E-4098-43A4-B30B-0578E2735097}" dt="2023-06-11T02:50:49.472" v="3857" actId="20577"/>
          <ac:spMkLst>
            <pc:docMk/>
            <pc:sldMk cId="4086170638" sldId="295"/>
            <ac:spMk id="2" creationId="{A1CF63DA-6288-45F4-D1E8-7BAB2F87FF5A}"/>
          </ac:spMkLst>
        </pc:spChg>
        <pc:spChg chg="mod">
          <ac:chgData name="正彰 八木" userId="0ef27fdd03dc4209" providerId="LiveId" clId="{47988C3E-4098-43A4-B30B-0578E2735097}" dt="2023-06-11T03:00:17.350" v="4540" actId="20577"/>
          <ac:spMkLst>
            <pc:docMk/>
            <pc:sldMk cId="4086170638" sldId="295"/>
            <ac:spMk id="4" creationId="{0F02D118-6777-D0D9-6261-2978C1E78EF2}"/>
          </ac:spMkLst>
        </pc:spChg>
        <pc:spChg chg="mod">
          <ac:chgData name="正彰 八木" userId="0ef27fdd03dc4209" providerId="LiveId" clId="{47988C3E-4098-43A4-B30B-0578E2735097}" dt="2023-06-11T02:56:28.381" v="4419" actId="1076"/>
          <ac:spMkLst>
            <pc:docMk/>
            <pc:sldMk cId="4086170638" sldId="295"/>
            <ac:spMk id="15" creationId="{4B616A32-9DB1-8ACF-567D-450563C9702A}"/>
          </ac:spMkLst>
        </pc:spChg>
        <pc:spChg chg="mod">
          <ac:chgData name="正彰 八木" userId="0ef27fdd03dc4209" providerId="LiveId" clId="{47988C3E-4098-43A4-B30B-0578E2735097}" dt="2023-06-11T02:56:28.381" v="4419" actId="1076"/>
          <ac:spMkLst>
            <pc:docMk/>
            <pc:sldMk cId="4086170638" sldId="295"/>
            <ac:spMk id="17" creationId="{5CA7011C-B199-8166-4E58-70BC50C784FE}"/>
          </ac:spMkLst>
        </pc:spChg>
        <pc:spChg chg="mod">
          <ac:chgData name="正彰 八木" userId="0ef27fdd03dc4209" providerId="LiveId" clId="{47988C3E-4098-43A4-B30B-0578E2735097}" dt="2023-06-11T02:56:28.381" v="4419" actId="1076"/>
          <ac:spMkLst>
            <pc:docMk/>
            <pc:sldMk cId="4086170638" sldId="295"/>
            <ac:spMk id="18" creationId="{93EEA5BC-B4D1-6EB6-A60F-0092CB41380C}"/>
          </ac:spMkLst>
        </pc:spChg>
        <pc:spChg chg="mod">
          <ac:chgData name="正彰 八木" userId="0ef27fdd03dc4209" providerId="LiveId" clId="{47988C3E-4098-43A4-B30B-0578E2735097}" dt="2023-06-11T02:56:28.381" v="4419" actId="1076"/>
          <ac:spMkLst>
            <pc:docMk/>
            <pc:sldMk cId="4086170638" sldId="295"/>
            <ac:spMk id="19" creationId="{EB73DC63-67D6-734F-237C-DE289898EB9B}"/>
          </ac:spMkLst>
        </pc:spChg>
        <pc:spChg chg="mod">
          <ac:chgData name="正彰 八木" userId="0ef27fdd03dc4209" providerId="LiveId" clId="{47988C3E-4098-43A4-B30B-0578E2735097}" dt="2023-06-11T02:56:28.381" v="4419" actId="1076"/>
          <ac:spMkLst>
            <pc:docMk/>
            <pc:sldMk cId="4086170638" sldId="295"/>
            <ac:spMk id="20" creationId="{6E708CAA-4DD8-6EEC-7CBF-ECABD1350FB0}"/>
          </ac:spMkLst>
        </pc:spChg>
        <pc:spChg chg="mod">
          <ac:chgData name="正彰 八木" userId="0ef27fdd03dc4209" providerId="LiveId" clId="{47988C3E-4098-43A4-B30B-0578E2735097}" dt="2023-06-11T02:56:28.381" v="4419" actId="1076"/>
          <ac:spMkLst>
            <pc:docMk/>
            <pc:sldMk cId="4086170638" sldId="295"/>
            <ac:spMk id="21" creationId="{4351A4AE-5888-F807-EFB8-337D5D7ADEF6}"/>
          </ac:spMkLst>
        </pc:spChg>
        <pc:spChg chg="mod">
          <ac:chgData name="正彰 八木" userId="0ef27fdd03dc4209" providerId="LiveId" clId="{47988C3E-4098-43A4-B30B-0578E2735097}" dt="2023-06-11T02:56:28.381" v="4419" actId="1076"/>
          <ac:spMkLst>
            <pc:docMk/>
            <pc:sldMk cId="4086170638" sldId="295"/>
            <ac:spMk id="22" creationId="{C79E30EC-E714-E7DA-51D2-863A793015B7}"/>
          </ac:spMkLst>
        </pc:spChg>
        <pc:spChg chg="mod">
          <ac:chgData name="正彰 八木" userId="0ef27fdd03dc4209" providerId="LiveId" clId="{47988C3E-4098-43A4-B30B-0578E2735097}" dt="2023-06-11T02:56:28.381" v="4419" actId="1076"/>
          <ac:spMkLst>
            <pc:docMk/>
            <pc:sldMk cId="4086170638" sldId="295"/>
            <ac:spMk id="24" creationId="{E6850D59-C6DD-8ADA-8ACE-1DF0B18B9F8A}"/>
          </ac:spMkLst>
        </pc:spChg>
        <pc:spChg chg="mod">
          <ac:chgData name="正彰 八木" userId="0ef27fdd03dc4209" providerId="LiveId" clId="{47988C3E-4098-43A4-B30B-0578E2735097}" dt="2023-06-11T02:56:28.381" v="4419" actId="1076"/>
          <ac:spMkLst>
            <pc:docMk/>
            <pc:sldMk cId="4086170638" sldId="295"/>
            <ac:spMk id="26" creationId="{11AE10F3-E7F5-5F5E-E15A-1C96E72FFB2C}"/>
          </ac:spMkLst>
        </pc:spChg>
        <pc:spChg chg="mod">
          <ac:chgData name="正彰 八木" userId="0ef27fdd03dc4209" providerId="LiveId" clId="{47988C3E-4098-43A4-B30B-0578E2735097}" dt="2023-06-11T02:56:28.381" v="4419" actId="1076"/>
          <ac:spMkLst>
            <pc:docMk/>
            <pc:sldMk cId="4086170638" sldId="295"/>
            <ac:spMk id="35" creationId="{81A61E5A-AEC5-C35C-0B0C-38D064C6B340}"/>
          </ac:spMkLst>
        </pc:spChg>
        <pc:spChg chg="mod">
          <ac:chgData name="正彰 八木" userId="0ef27fdd03dc4209" providerId="LiveId" clId="{47988C3E-4098-43A4-B30B-0578E2735097}" dt="2023-06-11T02:56:28.381" v="4419" actId="1076"/>
          <ac:spMkLst>
            <pc:docMk/>
            <pc:sldMk cId="4086170638" sldId="295"/>
            <ac:spMk id="36" creationId="{D988F148-3F9E-2831-ADE1-251D822EDEEE}"/>
          </ac:spMkLst>
        </pc:spChg>
        <pc:spChg chg="mod">
          <ac:chgData name="正彰 八木" userId="0ef27fdd03dc4209" providerId="LiveId" clId="{47988C3E-4098-43A4-B30B-0578E2735097}" dt="2023-06-11T02:56:28.381" v="4419" actId="1076"/>
          <ac:spMkLst>
            <pc:docMk/>
            <pc:sldMk cId="4086170638" sldId="295"/>
            <ac:spMk id="37" creationId="{2D568B2D-973C-C11E-B15C-6A86EB402C96}"/>
          </ac:spMkLst>
        </pc:spChg>
        <pc:spChg chg="mod">
          <ac:chgData name="正彰 八木" userId="0ef27fdd03dc4209" providerId="LiveId" clId="{47988C3E-4098-43A4-B30B-0578E2735097}" dt="2023-06-11T02:56:28.381" v="4419" actId="1076"/>
          <ac:spMkLst>
            <pc:docMk/>
            <pc:sldMk cId="4086170638" sldId="295"/>
            <ac:spMk id="39" creationId="{6468C5B1-60BE-D50B-A9A9-C920433DA801}"/>
          </ac:spMkLst>
        </pc:spChg>
        <pc:spChg chg="mod">
          <ac:chgData name="正彰 八木" userId="0ef27fdd03dc4209" providerId="LiveId" clId="{47988C3E-4098-43A4-B30B-0578E2735097}" dt="2023-06-11T02:56:28.381" v="4419" actId="1076"/>
          <ac:spMkLst>
            <pc:docMk/>
            <pc:sldMk cId="4086170638" sldId="295"/>
            <ac:spMk id="43" creationId="{0AA7414F-72A0-DAE8-FE02-EF0ECE66F90A}"/>
          </ac:spMkLst>
        </pc:spChg>
        <pc:spChg chg="mod">
          <ac:chgData name="正彰 八木" userId="0ef27fdd03dc4209" providerId="LiveId" clId="{47988C3E-4098-43A4-B30B-0578E2735097}" dt="2023-06-11T02:56:28.381" v="4419" actId="1076"/>
          <ac:spMkLst>
            <pc:docMk/>
            <pc:sldMk cId="4086170638" sldId="295"/>
            <ac:spMk id="44" creationId="{5A5320B7-4C06-C65A-19D0-822EF1B8315B}"/>
          </ac:spMkLst>
        </pc:spChg>
        <pc:spChg chg="mod">
          <ac:chgData name="正彰 八木" userId="0ef27fdd03dc4209" providerId="LiveId" clId="{47988C3E-4098-43A4-B30B-0578E2735097}" dt="2023-06-11T02:56:28.381" v="4419" actId="1076"/>
          <ac:spMkLst>
            <pc:docMk/>
            <pc:sldMk cId="4086170638" sldId="295"/>
            <ac:spMk id="47" creationId="{0ABA7F66-0E78-FD25-785C-7E6ECCC0478A}"/>
          </ac:spMkLst>
        </pc:spChg>
        <pc:spChg chg="mod">
          <ac:chgData name="正彰 八木" userId="0ef27fdd03dc4209" providerId="LiveId" clId="{47988C3E-4098-43A4-B30B-0578E2735097}" dt="2023-06-11T02:56:28.381" v="4419" actId="1076"/>
          <ac:spMkLst>
            <pc:docMk/>
            <pc:sldMk cId="4086170638" sldId="295"/>
            <ac:spMk id="48" creationId="{2D0A7F1F-E82C-CE71-30DE-73A8FE0DE862}"/>
          </ac:spMkLst>
        </pc:spChg>
        <pc:spChg chg="del mod">
          <ac:chgData name="正彰 八木" userId="0ef27fdd03dc4209" providerId="LiveId" clId="{47988C3E-4098-43A4-B30B-0578E2735097}" dt="2023-06-11T02:54:58.144" v="4414" actId="478"/>
          <ac:spMkLst>
            <pc:docMk/>
            <pc:sldMk cId="4086170638" sldId="295"/>
            <ac:spMk id="49" creationId="{D0E93179-E84E-7FAE-234B-D30D7BE8C84F}"/>
          </ac:spMkLst>
        </pc:spChg>
        <pc:spChg chg="del">
          <ac:chgData name="正彰 八木" userId="0ef27fdd03dc4209" providerId="LiveId" clId="{47988C3E-4098-43A4-B30B-0578E2735097}" dt="2023-06-11T02:54:57.163" v="4413" actId="478"/>
          <ac:spMkLst>
            <pc:docMk/>
            <pc:sldMk cId="4086170638" sldId="295"/>
            <ac:spMk id="50" creationId="{DC9BA908-BED7-31C8-0B00-30A0C85C02CF}"/>
          </ac:spMkLst>
        </pc:spChg>
        <pc:spChg chg="add mod">
          <ac:chgData name="正彰 八木" userId="0ef27fdd03dc4209" providerId="LiveId" clId="{47988C3E-4098-43A4-B30B-0578E2735097}" dt="2023-06-11T02:59:30.030" v="4497" actId="14100"/>
          <ac:spMkLst>
            <pc:docMk/>
            <pc:sldMk cId="4086170638" sldId="295"/>
            <ac:spMk id="1025" creationId="{A9DD9F89-912B-BE04-D2D6-81171A51EECA}"/>
          </ac:spMkLst>
        </pc:spChg>
        <pc:spChg chg="add mod">
          <ac:chgData name="正彰 八木" userId="0ef27fdd03dc4209" providerId="LiveId" clId="{47988C3E-4098-43A4-B30B-0578E2735097}" dt="2023-06-11T02:59:38.844" v="4524" actId="20577"/>
          <ac:spMkLst>
            <pc:docMk/>
            <pc:sldMk cId="4086170638" sldId="295"/>
            <ac:spMk id="1027" creationId="{3B03EA71-769E-1405-431E-7782FDFC548B}"/>
          </ac:spMkLst>
        </pc:spChg>
        <pc:grpChg chg="mod">
          <ac:chgData name="正彰 八木" userId="0ef27fdd03dc4209" providerId="LiveId" clId="{47988C3E-4098-43A4-B30B-0578E2735097}" dt="2023-06-11T02:56:28.381" v="4419" actId="1076"/>
          <ac:grpSpMkLst>
            <pc:docMk/>
            <pc:sldMk cId="4086170638" sldId="295"/>
            <ac:grpSpMk id="12" creationId="{CEE58C35-4672-3BD5-1E51-313531D63740}"/>
          </ac:grpSpMkLst>
        </pc:grpChg>
        <pc:grpChg chg="mod">
          <ac:chgData name="正彰 八木" userId="0ef27fdd03dc4209" providerId="LiveId" clId="{47988C3E-4098-43A4-B30B-0578E2735097}" dt="2023-06-11T02:56:28.381" v="4419" actId="1076"/>
          <ac:grpSpMkLst>
            <pc:docMk/>
            <pc:sldMk cId="4086170638" sldId="295"/>
            <ac:grpSpMk id="16" creationId="{D2F1833B-53C6-F048-93D6-6619ABE5CB16}"/>
          </ac:grpSpMkLst>
        </pc:grpChg>
        <pc:grpChg chg="mod">
          <ac:chgData name="正彰 八木" userId="0ef27fdd03dc4209" providerId="LiveId" clId="{47988C3E-4098-43A4-B30B-0578E2735097}" dt="2023-06-11T02:56:28.381" v="4419" actId="1076"/>
          <ac:grpSpMkLst>
            <pc:docMk/>
            <pc:sldMk cId="4086170638" sldId="295"/>
            <ac:grpSpMk id="23" creationId="{9CCAC8A2-DCD1-36C7-3A4E-98D062B0AF46}"/>
          </ac:grpSpMkLst>
        </pc:grpChg>
        <pc:grpChg chg="mod">
          <ac:chgData name="正彰 八木" userId="0ef27fdd03dc4209" providerId="LiveId" clId="{47988C3E-4098-43A4-B30B-0578E2735097}" dt="2023-06-11T02:56:28.381" v="4419" actId="1076"/>
          <ac:grpSpMkLst>
            <pc:docMk/>
            <pc:sldMk cId="4086170638" sldId="295"/>
            <ac:grpSpMk id="29" creationId="{D5ADF97F-825D-1D30-B7F0-0888DB30F36B}"/>
          </ac:grpSpMkLst>
        </pc:grpChg>
        <pc:picChg chg="mod">
          <ac:chgData name="正彰 八木" userId="0ef27fdd03dc4209" providerId="LiveId" clId="{47988C3E-4098-43A4-B30B-0578E2735097}" dt="2023-06-11T02:56:28.381" v="4419" actId="1076"/>
          <ac:picMkLst>
            <pc:docMk/>
            <pc:sldMk cId="4086170638" sldId="295"/>
            <ac:picMk id="13" creationId="{16C2A247-A38E-603C-A7A7-536A0555F554}"/>
          </ac:picMkLst>
        </pc:picChg>
        <pc:picChg chg="mod">
          <ac:chgData name="正彰 八木" userId="0ef27fdd03dc4209" providerId="LiveId" clId="{47988C3E-4098-43A4-B30B-0578E2735097}" dt="2023-06-11T02:56:28.381" v="4419" actId="1076"/>
          <ac:picMkLst>
            <pc:docMk/>
            <pc:sldMk cId="4086170638" sldId="295"/>
            <ac:picMk id="14" creationId="{22C2DC4C-5317-2014-1520-87A862914263}"/>
          </ac:picMkLst>
        </pc:picChg>
        <pc:picChg chg="mod">
          <ac:chgData name="正彰 八木" userId="0ef27fdd03dc4209" providerId="LiveId" clId="{47988C3E-4098-43A4-B30B-0578E2735097}" dt="2023-06-11T02:56:28.381" v="4419" actId="1076"/>
          <ac:picMkLst>
            <pc:docMk/>
            <pc:sldMk cId="4086170638" sldId="295"/>
            <ac:picMk id="27" creationId="{F47C4B13-F940-B541-75A6-C129346A561A}"/>
          </ac:picMkLst>
        </pc:picChg>
        <pc:picChg chg="mod">
          <ac:chgData name="正彰 八木" userId="0ef27fdd03dc4209" providerId="LiveId" clId="{47988C3E-4098-43A4-B30B-0578E2735097}" dt="2023-06-11T02:56:28.381" v="4419" actId="1076"/>
          <ac:picMkLst>
            <pc:docMk/>
            <pc:sldMk cId="4086170638" sldId="295"/>
            <ac:picMk id="28" creationId="{01435F3C-26A0-FEC8-F313-61F0C4F00BEA}"/>
          </ac:picMkLst>
        </pc:picChg>
        <pc:picChg chg="add del mod">
          <ac:chgData name="正彰 八木" userId="0ef27fdd03dc4209" providerId="LiveId" clId="{47988C3E-4098-43A4-B30B-0578E2735097}" dt="2023-06-11T02:56:13.904" v="4418" actId="478"/>
          <ac:picMkLst>
            <pc:docMk/>
            <pc:sldMk cId="4086170638" sldId="295"/>
            <ac:picMk id="30" creationId="{94C3B8BB-3E80-AF89-E3A4-970CA692545B}"/>
          </ac:picMkLst>
        </pc:picChg>
        <pc:picChg chg="add mod">
          <ac:chgData name="正彰 八木" userId="0ef27fdd03dc4209" providerId="LiveId" clId="{47988C3E-4098-43A4-B30B-0578E2735097}" dt="2023-06-11T02:59:00.334" v="4448" actId="14861"/>
          <ac:picMkLst>
            <pc:docMk/>
            <pc:sldMk cId="4086170638" sldId="295"/>
            <ac:picMk id="56" creationId="{3231E0DA-3077-16F8-4ADA-8E4E8BDE30F7}"/>
          </ac:picMkLst>
        </pc:picChg>
        <pc:picChg chg="add mod">
          <ac:chgData name="正彰 八木" userId="0ef27fdd03dc4209" providerId="LiveId" clId="{47988C3E-4098-43A4-B30B-0578E2735097}" dt="2023-06-11T02:59:00.334" v="4448" actId="14861"/>
          <ac:picMkLst>
            <pc:docMk/>
            <pc:sldMk cId="4086170638" sldId="295"/>
            <ac:picMk id="58" creationId="{854B00E4-BB27-99A9-0079-9B7736E95ACB}"/>
          </ac:picMkLst>
        </pc:picChg>
        <pc:picChg chg="mod">
          <ac:chgData name="正彰 八木" userId="0ef27fdd03dc4209" providerId="LiveId" clId="{47988C3E-4098-43A4-B30B-0578E2735097}" dt="2023-06-11T02:56:28.381" v="4419" actId="1076"/>
          <ac:picMkLst>
            <pc:docMk/>
            <pc:sldMk cId="4086170638" sldId="295"/>
            <ac:picMk id="1026" creationId="{0E071C4A-FE70-8568-50BD-5938C584EC17}"/>
          </ac:picMkLst>
        </pc:picChg>
        <pc:picChg chg="del">
          <ac:chgData name="正彰 八木" userId="0ef27fdd03dc4209" providerId="LiveId" clId="{47988C3E-4098-43A4-B30B-0578E2735097}" dt="2023-06-11T02:50:59.014" v="3858" actId="478"/>
          <ac:picMkLst>
            <pc:docMk/>
            <pc:sldMk cId="4086170638" sldId="295"/>
            <ac:picMk id="1028" creationId="{F028AAB4-FCC0-1160-A982-BFB7D960E02D}"/>
          </ac:picMkLst>
        </pc:picChg>
        <pc:picChg chg="mod">
          <ac:chgData name="正彰 八木" userId="0ef27fdd03dc4209" providerId="LiveId" clId="{47988C3E-4098-43A4-B30B-0578E2735097}" dt="2023-06-11T02:56:28.381" v="4419" actId="1076"/>
          <ac:picMkLst>
            <pc:docMk/>
            <pc:sldMk cId="4086170638" sldId="295"/>
            <ac:picMk id="1030" creationId="{487CE0D0-C5C4-A2B5-FEA3-8840EAB60641}"/>
          </ac:picMkLst>
        </pc:picChg>
        <pc:picChg chg="del">
          <ac:chgData name="正彰 八木" userId="0ef27fdd03dc4209" providerId="LiveId" clId="{47988C3E-4098-43A4-B30B-0578E2735097}" dt="2023-06-11T02:50:59.598" v="3859" actId="478"/>
          <ac:picMkLst>
            <pc:docMk/>
            <pc:sldMk cId="4086170638" sldId="295"/>
            <ac:picMk id="1032" creationId="{8D071874-1EAE-540D-C9DD-04490F49DA07}"/>
          </ac:picMkLst>
        </pc:picChg>
        <pc:picChg chg="add mod">
          <ac:chgData name="正彰 八木" userId="0ef27fdd03dc4209" providerId="LiveId" clId="{47988C3E-4098-43A4-B30B-0578E2735097}" dt="2023-06-11T02:59:00.334" v="4448" actId="14861"/>
          <ac:picMkLst>
            <pc:docMk/>
            <pc:sldMk cId="4086170638" sldId="295"/>
            <ac:picMk id="2050" creationId="{67BFC948-628F-F7DA-825C-FAD283575687}"/>
          </ac:picMkLst>
        </pc:picChg>
        <pc:cxnChg chg="mod">
          <ac:chgData name="正彰 八木" userId="0ef27fdd03dc4209" providerId="LiveId" clId="{47988C3E-4098-43A4-B30B-0578E2735097}" dt="2023-06-11T02:56:28.381" v="4419" actId="1076"/>
          <ac:cxnSpMkLst>
            <pc:docMk/>
            <pc:sldMk cId="4086170638" sldId="295"/>
            <ac:cxnSpMk id="31" creationId="{94261E8B-88C4-0AC6-0D7F-8917F737AD24}"/>
          </ac:cxnSpMkLst>
        </pc:cxnChg>
        <pc:cxnChg chg="mod">
          <ac:chgData name="正彰 八木" userId="0ef27fdd03dc4209" providerId="LiveId" clId="{47988C3E-4098-43A4-B30B-0578E2735097}" dt="2023-06-11T02:56:28.381" v="4419" actId="1076"/>
          <ac:cxnSpMkLst>
            <pc:docMk/>
            <pc:sldMk cId="4086170638" sldId="295"/>
            <ac:cxnSpMk id="32" creationId="{0E8D371C-3055-2108-87F0-0E745ABFA633}"/>
          </ac:cxnSpMkLst>
        </pc:cxnChg>
        <pc:cxnChg chg="add mod">
          <ac:chgData name="正彰 八木" userId="0ef27fdd03dc4209" providerId="LiveId" clId="{47988C3E-4098-43A4-B30B-0578E2735097}" dt="2023-06-11T02:56:50.595" v="4426" actId="1076"/>
          <ac:cxnSpMkLst>
            <pc:docMk/>
            <pc:sldMk cId="4086170638" sldId="295"/>
            <ac:cxnSpMk id="38" creationId="{758883B7-F9A8-3BC7-3114-ED81DAFCD092}"/>
          </ac:cxnSpMkLst>
        </pc:cxnChg>
        <pc:cxnChg chg="mod">
          <ac:chgData name="正彰 八木" userId="0ef27fdd03dc4209" providerId="LiveId" clId="{47988C3E-4098-43A4-B30B-0578E2735097}" dt="2023-06-11T02:56:28.381" v="4419" actId="1076"/>
          <ac:cxnSpMkLst>
            <pc:docMk/>
            <pc:sldMk cId="4086170638" sldId="295"/>
            <ac:cxnSpMk id="45" creationId="{8A833EEA-9DF4-D31E-4CCC-2A2B2B380151}"/>
          </ac:cxnSpMkLst>
        </pc:cxnChg>
        <pc:cxnChg chg="mod">
          <ac:chgData name="正彰 八木" userId="0ef27fdd03dc4209" providerId="LiveId" clId="{47988C3E-4098-43A4-B30B-0578E2735097}" dt="2023-06-11T02:56:28.381" v="4419" actId="1076"/>
          <ac:cxnSpMkLst>
            <pc:docMk/>
            <pc:sldMk cId="4086170638" sldId="295"/>
            <ac:cxnSpMk id="46" creationId="{207DDE79-66A4-97E2-F269-107B122F2061}"/>
          </ac:cxnSpMkLst>
        </pc:cxnChg>
        <pc:cxnChg chg="mod">
          <ac:chgData name="正彰 八木" userId="0ef27fdd03dc4209" providerId="LiveId" clId="{47988C3E-4098-43A4-B30B-0578E2735097}" dt="2023-06-11T02:57:02.414" v="4429" actId="14100"/>
          <ac:cxnSpMkLst>
            <pc:docMk/>
            <pc:sldMk cId="4086170638" sldId="295"/>
            <ac:cxnSpMk id="51" creationId="{9631232E-573B-81BF-2609-E3B70A92F4FA}"/>
          </ac:cxnSpMkLst>
        </pc:cxnChg>
        <pc:cxnChg chg="mod">
          <ac:chgData name="正彰 八木" userId="0ef27fdd03dc4209" providerId="LiveId" clId="{47988C3E-4098-43A4-B30B-0578E2735097}" dt="2023-06-11T02:56:59.600" v="4428" actId="14100"/>
          <ac:cxnSpMkLst>
            <pc:docMk/>
            <pc:sldMk cId="4086170638" sldId="295"/>
            <ac:cxnSpMk id="53" creationId="{C50AF44C-2B59-63BA-F728-E2302E58855A}"/>
          </ac:cxnSpMkLst>
        </pc:cxnChg>
        <pc:cxnChg chg="add mod">
          <ac:chgData name="正彰 八木" userId="0ef27fdd03dc4209" providerId="LiveId" clId="{47988C3E-4098-43A4-B30B-0578E2735097}" dt="2023-06-11T02:58:49.943" v="4444" actId="14100"/>
          <ac:cxnSpMkLst>
            <pc:docMk/>
            <pc:sldMk cId="4086170638" sldId="295"/>
            <ac:cxnSpMk id="59" creationId="{38DFC01F-B3AE-2916-5C5C-C840D508228B}"/>
          </ac:cxnSpMkLst>
        </pc:cxnChg>
        <pc:cxnChg chg="add mod">
          <ac:chgData name="正彰 八木" userId="0ef27fdd03dc4209" providerId="LiveId" clId="{47988C3E-4098-43A4-B30B-0578E2735097}" dt="2023-06-11T02:58:54.627" v="4447" actId="14100"/>
          <ac:cxnSpMkLst>
            <pc:docMk/>
            <pc:sldMk cId="4086170638" sldId="295"/>
            <ac:cxnSpMk id="62" creationId="{D281E481-57C9-4D0B-02E4-6361BF0D8518}"/>
          </ac:cxnSpMkLst>
        </pc:cxnChg>
      </pc:sldChg>
      <pc:sldChg chg="addSp delSp modSp add mod">
        <pc:chgData name="正彰 八木" userId="0ef27fdd03dc4209" providerId="LiveId" clId="{47988C3E-4098-43A4-B30B-0578E2735097}" dt="2023-06-11T05:25:10.589" v="5719" actId="20577"/>
        <pc:sldMkLst>
          <pc:docMk/>
          <pc:sldMk cId="3337102693" sldId="296"/>
        </pc:sldMkLst>
        <pc:spChg chg="mod">
          <ac:chgData name="正彰 八木" userId="0ef27fdd03dc4209" providerId="LiveId" clId="{47988C3E-4098-43A4-B30B-0578E2735097}" dt="2023-06-11T03:01:10.092" v="4572" actId="20577"/>
          <ac:spMkLst>
            <pc:docMk/>
            <pc:sldMk cId="3337102693" sldId="296"/>
            <ac:spMk id="2" creationId="{A1CF63DA-6288-45F4-D1E8-7BAB2F87FF5A}"/>
          </ac:spMkLst>
        </pc:spChg>
        <pc:spChg chg="mod">
          <ac:chgData name="正彰 八木" userId="0ef27fdd03dc4209" providerId="LiveId" clId="{47988C3E-4098-43A4-B30B-0578E2735097}" dt="2023-06-11T05:25:10.589" v="5719" actId="20577"/>
          <ac:spMkLst>
            <pc:docMk/>
            <pc:sldMk cId="3337102693" sldId="296"/>
            <ac:spMk id="4" creationId="{0F02D118-6777-D0D9-6261-2978C1E78EF2}"/>
          </ac:spMkLst>
        </pc:spChg>
        <pc:spChg chg="add mod">
          <ac:chgData name="正彰 八木" userId="0ef27fdd03dc4209" providerId="LiveId" clId="{47988C3E-4098-43A4-B30B-0578E2735097}" dt="2023-06-11T03:05:51.661" v="4889" actId="207"/>
          <ac:spMkLst>
            <pc:docMk/>
            <pc:sldMk cId="3337102693" sldId="296"/>
            <ac:spMk id="25" creationId="{6B42BC3D-8ED6-507D-6AD4-DE1322E6F64E}"/>
          </ac:spMkLst>
        </pc:spChg>
        <pc:spChg chg="add mod">
          <ac:chgData name="正彰 八木" userId="0ef27fdd03dc4209" providerId="LiveId" clId="{47988C3E-4098-43A4-B30B-0578E2735097}" dt="2023-06-11T03:05:56.280" v="4890" actId="1076"/>
          <ac:spMkLst>
            <pc:docMk/>
            <pc:sldMk cId="3337102693" sldId="296"/>
            <ac:spMk id="30" creationId="{023762A3-801D-72B8-88D1-DAC2E0AE0452}"/>
          </ac:spMkLst>
        </pc:spChg>
        <pc:spChg chg="add mod">
          <ac:chgData name="正彰 八木" userId="0ef27fdd03dc4209" providerId="LiveId" clId="{47988C3E-4098-43A4-B30B-0578E2735097}" dt="2023-06-11T03:05:56.280" v="4890" actId="1076"/>
          <ac:spMkLst>
            <pc:docMk/>
            <pc:sldMk cId="3337102693" sldId="296"/>
            <ac:spMk id="34" creationId="{FE7868DF-0F07-D9E5-B795-C27E87F69D2A}"/>
          </ac:spMkLst>
        </pc:spChg>
        <pc:spChg chg="add mod">
          <ac:chgData name="正彰 八木" userId="0ef27fdd03dc4209" providerId="LiveId" clId="{47988C3E-4098-43A4-B30B-0578E2735097}" dt="2023-06-11T03:05:56.280" v="4890" actId="1076"/>
          <ac:spMkLst>
            <pc:docMk/>
            <pc:sldMk cId="3337102693" sldId="296"/>
            <ac:spMk id="40" creationId="{12ACB034-D71B-7EE4-EB91-2B94FF00BF77}"/>
          </ac:spMkLst>
        </pc:spChg>
        <pc:spChg chg="add mod">
          <ac:chgData name="正彰 八木" userId="0ef27fdd03dc4209" providerId="LiveId" clId="{47988C3E-4098-43A4-B30B-0578E2735097}" dt="2023-06-11T03:06:18.379" v="4894" actId="2085"/>
          <ac:spMkLst>
            <pc:docMk/>
            <pc:sldMk cId="3337102693" sldId="296"/>
            <ac:spMk id="41" creationId="{7B71B6ED-444F-7E42-6A10-CF03890D754D}"/>
          </ac:spMkLst>
        </pc:spChg>
        <pc:spChg chg="add mod">
          <ac:chgData name="正彰 八木" userId="0ef27fdd03dc4209" providerId="LiveId" clId="{47988C3E-4098-43A4-B30B-0578E2735097}" dt="2023-06-11T03:06:39.758" v="4916" actId="1076"/>
          <ac:spMkLst>
            <pc:docMk/>
            <pc:sldMk cId="3337102693" sldId="296"/>
            <ac:spMk id="42" creationId="{FE64C54E-AACB-DC2A-62B4-CFCBAE7AB56C}"/>
          </ac:spMkLst>
        </pc:spChg>
        <pc:spChg chg="del">
          <ac:chgData name="正彰 八木" userId="0ef27fdd03dc4209" providerId="LiveId" clId="{47988C3E-4098-43A4-B30B-0578E2735097}" dt="2023-06-11T03:03:09.206" v="4860" actId="478"/>
          <ac:spMkLst>
            <pc:docMk/>
            <pc:sldMk cId="3337102693" sldId="296"/>
            <ac:spMk id="49" creationId="{D0E93179-E84E-7FAE-234B-D30D7BE8C84F}"/>
          </ac:spMkLst>
        </pc:spChg>
        <pc:spChg chg="del">
          <ac:chgData name="正彰 八木" userId="0ef27fdd03dc4209" providerId="LiveId" clId="{47988C3E-4098-43A4-B30B-0578E2735097}" dt="2023-06-11T03:03:09.206" v="4860" actId="478"/>
          <ac:spMkLst>
            <pc:docMk/>
            <pc:sldMk cId="3337102693" sldId="296"/>
            <ac:spMk id="50" creationId="{DC9BA908-BED7-31C8-0B00-30A0C85C02CF}"/>
          </ac:spMkLst>
        </pc:spChg>
        <pc:grpChg chg="add mod">
          <ac:chgData name="正彰 八木" userId="0ef27fdd03dc4209" providerId="LiveId" clId="{47988C3E-4098-43A4-B30B-0578E2735097}" dt="2023-06-11T03:05:56.280" v="4890" actId="1076"/>
          <ac:grpSpMkLst>
            <pc:docMk/>
            <pc:sldMk cId="3337102693" sldId="296"/>
            <ac:grpSpMk id="38" creationId="{7C1F1928-697F-9ECC-AA30-32700023842C}"/>
          </ac:grpSpMkLst>
        </pc:grpChg>
        <pc:picChg chg="add mod">
          <ac:chgData name="正彰 八木" userId="0ef27fdd03dc4209" providerId="LiveId" clId="{47988C3E-4098-43A4-B30B-0578E2735097}" dt="2023-06-11T03:05:56.280" v="4890" actId="1076"/>
          <ac:picMkLst>
            <pc:docMk/>
            <pc:sldMk cId="3337102693" sldId="296"/>
            <ac:picMk id="33" creationId="{9C3A6454-70B5-4211-785E-44A259AB6A50}"/>
          </ac:picMkLst>
        </pc:picChg>
        <pc:picChg chg="add mod">
          <ac:chgData name="正彰 八木" userId="0ef27fdd03dc4209" providerId="LiveId" clId="{47988C3E-4098-43A4-B30B-0578E2735097}" dt="2023-06-11T03:05:56.280" v="4890" actId="1076"/>
          <ac:picMkLst>
            <pc:docMk/>
            <pc:sldMk cId="3337102693" sldId="296"/>
            <ac:picMk id="3074" creationId="{AD742D54-338B-9AC0-4333-2A1872FC4740}"/>
          </ac:picMkLst>
        </pc:picChg>
      </pc:sldChg>
      <pc:sldChg chg="addSp delSp modSp add mod">
        <pc:chgData name="正彰 八木" userId="0ef27fdd03dc4209" providerId="LiveId" clId="{47988C3E-4098-43A4-B30B-0578E2735097}" dt="2023-06-11T05:38:10.594" v="5926" actId="22"/>
        <pc:sldMkLst>
          <pc:docMk/>
          <pc:sldMk cId="3140936738" sldId="297"/>
        </pc:sldMkLst>
        <pc:spChg chg="mod">
          <ac:chgData name="正彰 八木" userId="0ef27fdd03dc4209" providerId="LiveId" clId="{47988C3E-4098-43A4-B30B-0578E2735097}" dt="2023-06-11T03:09:12.519" v="4945" actId="20577"/>
          <ac:spMkLst>
            <pc:docMk/>
            <pc:sldMk cId="3140936738" sldId="297"/>
            <ac:spMk id="2" creationId="{A1CF63DA-6288-45F4-D1E8-7BAB2F87FF5A}"/>
          </ac:spMkLst>
        </pc:spChg>
        <pc:spChg chg="mod">
          <ac:chgData name="正彰 八木" userId="0ef27fdd03dc4209" providerId="LiveId" clId="{47988C3E-4098-43A4-B30B-0578E2735097}" dt="2023-06-11T03:12:31.836" v="5311" actId="20577"/>
          <ac:spMkLst>
            <pc:docMk/>
            <pc:sldMk cId="3140936738" sldId="297"/>
            <ac:spMk id="4" creationId="{0F02D118-6777-D0D9-6261-2978C1E78EF2}"/>
          </ac:spMkLst>
        </pc:spChg>
        <pc:spChg chg="del">
          <ac:chgData name="正彰 八木" userId="0ef27fdd03dc4209" providerId="LiveId" clId="{47988C3E-4098-43A4-B30B-0578E2735097}" dt="2023-06-11T03:12:28.130" v="5296" actId="478"/>
          <ac:spMkLst>
            <pc:docMk/>
            <pc:sldMk cId="3140936738" sldId="297"/>
            <ac:spMk id="6" creationId="{F4C46EFB-14BC-1EF2-E319-F8D62D6CA6A4}"/>
          </ac:spMkLst>
        </pc:spChg>
        <pc:spChg chg="del">
          <ac:chgData name="正彰 八木" userId="0ef27fdd03dc4209" providerId="LiveId" clId="{47988C3E-4098-43A4-B30B-0578E2735097}" dt="2023-06-11T03:12:28.130" v="5296" actId="478"/>
          <ac:spMkLst>
            <pc:docMk/>
            <pc:sldMk cId="3140936738" sldId="297"/>
            <ac:spMk id="7" creationId="{F746E668-7903-0418-3074-5F4BD3ED54B5}"/>
          </ac:spMkLst>
        </pc:spChg>
        <pc:spChg chg="del">
          <ac:chgData name="正彰 八木" userId="0ef27fdd03dc4209" providerId="LiveId" clId="{47988C3E-4098-43A4-B30B-0578E2735097}" dt="2023-06-11T03:12:28.130" v="5296" actId="478"/>
          <ac:spMkLst>
            <pc:docMk/>
            <pc:sldMk cId="3140936738" sldId="297"/>
            <ac:spMk id="8" creationId="{AE855828-8F92-3E38-50E9-EC69596102FB}"/>
          </ac:spMkLst>
        </pc:spChg>
        <pc:spChg chg="del">
          <ac:chgData name="正彰 八木" userId="0ef27fdd03dc4209" providerId="LiveId" clId="{47988C3E-4098-43A4-B30B-0578E2735097}" dt="2023-06-11T03:12:28.130" v="5296" actId="478"/>
          <ac:spMkLst>
            <pc:docMk/>
            <pc:sldMk cId="3140936738" sldId="297"/>
            <ac:spMk id="9" creationId="{DEEE1575-58A9-A97A-6F3C-AA5FC17F6EC3}"/>
          </ac:spMkLst>
        </pc:spChg>
        <pc:spChg chg="del">
          <ac:chgData name="正彰 八木" userId="0ef27fdd03dc4209" providerId="LiveId" clId="{47988C3E-4098-43A4-B30B-0578E2735097}" dt="2023-06-11T03:12:28.130" v="5296" actId="478"/>
          <ac:spMkLst>
            <pc:docMk/>
            <pc:sldMk cId="3140936738" sldId="297"/>
            <ac:spMk id="10" creationId="{EB3C5356-C210-AF7A-C3C9-13EAB494497C}"/>
          </ac:spMkLst>
        </pc:spChg>
        <pc:spChg chg="del">
          <ac:chgData name="正彰 八木" userId="0ef27fdd03dc4209" providerId="LiveId" clId="{47988C3E-4098-43A4-B30B-0578E2735097}" dt="2023-06-11T03:12:28.130" v="5296" actId="478"/>
          <ac:spMkLst>
            <pc:docMk/>
            <pc:sldMk cId="3140936738" sldId="297"/>
            <ac:spMk id="11" creationId="{1153D657-FF18-6A39-E519-766D4CFD365A}"/>
          </ac:spMkLst>
        </pc:spChg>
        <pc:spChg chg="del">
          <ac:chgData name="正彰 八木" userId="0ef27fdd03dc4209" providerId="LiveId" clId="{47988C3E-4098-43A4-B30B-0578E2735097}" dt="2023-06-11T03:12:28.130" v="5296" actId="478"/>
          <ac:spMkLst>
            <pc:docMk/>
            <pc:sldMk cId="3140936738" sldId="297"/>
            <ac:spMk id="15" creationId="{4B616A32-9DB1-8ACF-567D-450563C9702A}"/>
          </ac:spMkLst>
        </pc:spChg>
        <pc:spChg chg="del">
          <ac:chgData name="正彰 八木" userId="0ef27fdd03dc4209" providerId="LiveId" clId="{47988C3E-4098-43A4-B30B-0578E2735097}" dt="2023-06-11T03:12:28.130" v="5296" actId="478"/>
          <ac:spMkLst>
            <pc:docMk/>
            <pc:sldMk cId="3140936738" sldId="297"/>
            <ac:spMk id="24" creationId="{E6850D59-C6DD-8ADA-8ACE-1DF0B18B9F8A}"/>
          </ac:spMkLst>
        </pc:spChg>
        <pc:spChg chg="del">
          <ac:chgData name="正彰 八木" userId="0ef27fdd03dc4209" providerId="LiveId" clId="{47988C3E-4098-43A4-B30B-0578E2735097}" dt="2023-06-11T03:12:28.130" v="5296" actId="478"/>
          <ac:spMkLst>
            <pc:docMk/>
            <pc:sldMk cId="3140936738" sldId="297"/>
            <ac:spMk id="25" creationId="{6B42BC3D-8ED6-507D-6AD4-DE1322E6F64E}"/>
          </ac:spMkLst>
        </pc:spChg>
        <pc:spChg chg="del">
          <ac:chgData name="正彰 八木" userId="0ef27fdd03dc4209" providerId="LiveId" clId="{47988C3E-4098-43A4-B30B-0578E2735097}" dt="2023-06-11T03:12:28.130" v="5296" actId="478"/>
          <ac:spMkLst>
            <pc:docMk/>
            <pc:sldMk cId="3140936738" sldId="297"/>
            <ac:spMk id="30" creationId="{023762A3-801D-72B8-88D1-DAC2E0AE0452}"/>
          </ac:spMkLst>
        </pc:spChg>
        <pc:spChg chg="del">
          <ac:chgData name="正彰 八木" userId="0ef27fdd03dc4209" providerId="LiveId" clId="{47988C3E-4098-43A4-B30B-0578E2735097}" dt="2023-06-11T03:12:28.130" v="5296" actId="478"/>
          <ac:spMkLst>
            <pc:docMk/>
            <pc:sldMk cId="3140936738" sldId="297"/>
            <ac:spMk id="35" creationId="{81A61E5A-AEC5-C35C-0B0C-38D064C6B340}"/>
          </ac:spMkLst>
        </pc:spChg>
        <pc:spChg chg="del">
          <ac:chgData name="正彰 八木" userId="0ef27fdd03dc4209" providerId="LiveId" clId="{47988C3E-4098-43A4-B30B-0578E2735097}" dt="2023-06-11T03:12:28.130" v="5296" actId="478"/>
          <ac:spMkLst>
            <pc:docMk/>
            <pc:sldMk cId="3140936738" sldId="297"/>
            <ac:spMk id="36" creationId="{D988F148-3F9E-2831-ADE1-251D822EDEEE}"/>
          </ac:spMkLst>
        </pc:spChg>
        <pc:spChg chg="del">
          <ac:chgData name="正彰 八木" userId="0ef27fdd03dc4209" providerId="LiveId" clId="{47988C3E-4098-43A4-B30B-0578E2735097}" dt="2023-06-11T03:12:28.130" v="5296" actId="478"/>
          <ac:spMkLst>
            <pc:docMk/>
            <pc:sldMk cId="3140936738" sldId="297"/>
            <ac:spMk id="37" creationId="{2D568B2D-973C-C11E-B15C-6A86EB402C96}"/>
          </ac:spMkLst>
        </pc:spChg>
        <pc:spChg chg="del">
          <ac:chgData name="正彰 八木" userId="0ef27fdd03dc4209" providerId="LiveId" clId="{47988C3E-4098-43A4-B30B-0578E2735097}" dt="2023-06-11T03:12:28.130" v="5296" actId="478"/>
          <ac:spMkLst>
            <pc:docMk/>
            <pc:sldMk cId="3140936738" sldId="297"/>
            <ac:spMk id="39" creationId="{6468C5B1-60BE-D50B-A9A9-C920433DA801}"/>
          </ac:spMkLst>
        </pc:spChg>
        <pc:spChg chg="del">
          <ac:chgData name="正彰 八木" userId="0ef27fdd03dc4209" providerId="LiveId" clId="{47988C3E-4098-43A4-B30B-0578E2735097}" dt="2023-06-11T03:12:28.130" v="5296" actId="478"/>
          <ac:spMkLst>
            <pc:docMk/>
            <pc:sldMk cId="3140936738" sldId="297"/>
            <ac:spMk id="40" creationId="{12ACB034-D71B-7EE4-EB91-2B94FF00BF77}"/>
          </ac:spMkLst>
        </pc:spChg>
        <pc:spChg chg="del">
          <ac:chgData name="正彰 八木" userId="0ef27fdd03dc4209" providerId="LiveId" clId="{47988C3E-4098-43A4-B30B-0578E2735097}" dt="2023-06-11T03:12:28.130" v="5296" actId="478"/>
          <ac:spMkLst>
            <pc:docMk/>
            <pc:sldMk cId="3140936738" sldId="297"/>
            <ac:spMk id="41" creationId="{7B71B6ED-444F-7E42-6A10-CF03890D754D}"/>
          </ac:spMkLst>
        </pc:spChg>
        <pc:spChg chg="del">
          <ac:chgData name="正彰 八木" userId="0ef27fdd03dc4209" providerId="LiveId" clId="{47988C3E-4098-43A4-B30B-0578E2735097}" dt="2023-06-11T03:12:28.130" v="5296" actId="478"/>
          <ac:spMkLst>
            <pc:docMk/>
            <pc:sldMk cId="3140936738" sldId="297"/>
            <ac:spMk id="42" creationId="{FE64C54E-AACB-DC2A-62B4-CFCBAE7AB56C}"/>
          </ac:spMkLst>
        </pc:spChg>
        <pc:spChg chg="del">
          <ac:chgData name="正彰 八木" userId="0ef27fdd03dc4209" providerId="LiveId" clId="{47988C3E-4098-43A4-B30B-0578E2735097}" dt="2023-06-11T03:12:28.130" v="5296" actId="478"/>
          <ac:spMkLst>
            <pc:docMk/>
            <pc:sldMk cId="3140936738" sldId="297"/>
            <ac:spMk id="43" creationId="{0AA7414F-72A0-DAE8-FE02-EF0ECE66F90A}"/>
          </ac:spMkLst>
        </pc:spChg>
        <pc:spChg chg="del">
          <ac:chgData name="正彰 八木" userId="0ef27fdd03dc4209" providerId="LiveId" clId="{47988C3E-4098-43A4-B30B-0578E2735097}" dt="2023-06-11T03:12:28.130" v="5296" actId="478"/>
          <ac:spMkLst>
            <pc:docMk/>
            <pc:sldMk cId="3140936738" sldId="297"/>
            <ac:spMk id="44" creationId="{5A5320B7-4C06-C65A-19D0-822EF1B8315B}"/>
          </ac:spMkLst>
        </pc:spChg>
        <pc:spChg chg="del">
          <ac:chgData name="正彰 八木" userId="0ef27fdd03dc4209" providerId="LiveId" clId="{47988C3E-4098-43A4-B30B-0578E2735097}" dt="2023-06-11T03:12:28.130" v="5296" actId="478"/>
          <ac:spMkLst>
            <pc:docMk/>
            <pc:sldMk cId="3140936738" sldId="297"/>
            <ac:spMk id="47" creationId="{0ABA7F66-0E78-FD25-785C-7E6ECCC0478A}"/>
          </ac:spMkLst>
        </pc:spChg>
        <pc:spChg chg="del">
          <ac:chgData name="正彰 八木" userId="0ef27fdd03dc4209" providerId="LiveId" clId="{47988C3E-4098-43A4-B30B-0578E2735097}" dt="2023-06-11T03:12:28.130" v="5296" actId="478"/>
          <ac:spMkLst>
            <pc:docMk/>
            <pc:sldMk cId="3140936738" sldId="297"/>
            <ac:spMk id="48" creationId="{2D0A7F1F-E82C-CE71-30DE-73A8FE0DE862}"/>
          </ac:spMkLst>
        </pc:spChg>
        <pc:spChg chg="add del mod">
          <ac:chgData name="正彰 八木" userId="0ef27fdd03dc4209" providerId="LiveId" clId="{47988C3E-4098-43A4-B30B-0578E2735097}" dt="2023-06-11T05:26:21.795" v="5720" actId="478"/>
          <ac:spMkLst>
            <pc:docMk/>
            <pc:sldMk cId="3140936738" sldId="297"/>
            <ac:spMk id="49" creationId="{42862FF7-0854-A276-A598-D87078FB28AD}"/>
          </ac:spMkLst>
        </pc:spChg>
        <pc:spChg chg="add mod">
          <ac:chgData name="正彰 八木" userId="0ef27fdd03dc4209" providerId="LiveId" clId="{47988C3E-4098-43A4-B30B-0578E2735097}" dt="2023-06-11T05:31:15.932" v="5924" actId="164"/>
          <ac:spMkLst>
            <pc:docMk/>
            <pc:sldMk cId="3140936738" sldId="297"/>
            <ac:spMk id="50" creationId="{9DF51F84-BA43-B8C2-21AB-F3883778FCD2}"/>
          </ac:spMkLst>
        </pc:spChg>
        <pc:spChg chg="add mod">
          <ac:chgData name="正彰 八木" userId="0ef27fdd03dc4209" providerId="LiveId" clId="{47988C3E-4098-43A4-B30B-0578E2735097}" dt="2023-06-11T05:31:15.932" v="5924" actId="164"/>
          <ac:spMkLst>
            <pc:docMk/>
            <pc:sldMk cId="3140936738" sldId="297"/>
            <ac:spMk id="52" creationId="{84A78AFC-5B8C-B228-E56B-C950F2F86CB1}"/>
          </ac:spMkLst>
        </pc:spChg>
        <pc:spChg chg="add del">
          <ac:chgData name="正彰 八木" userId="0ef27fdd03dc4209" providerId="LiveId" clId="{47988C3E-4098-43A4-B30B-0578E2735097}" dt="2023-06-11T05:38:10.594" v="5926" actId="22"/>
          <ac:spMkLst>
            <pc:docMk/>
            <pc:sldMk cId="3140936738" sldId="297"/>
            <ac:spMk id="56" creationId="{CA3EBC1C-EBA1-E9CC-9694-D996AC74BC5C}"/>
          </ac:spMkLst>
        </pc:spChg>
        <pc:grpChg chg="del">
          <ac:chgData name="正彰 八木" userId="0ef27fdd03dc4209" providerId="LiveId" clId="{47988C3E-4098-43A4-B30B-0578E2735097}" dt="2023-06-11T03:12:28.130" v="5296" actId="478"/>
          <ac:grpSpMkLst>
            <pc:docMk/>
            <pc:sldMk cId="3140936738" sldId="297"/>
            <ac:grpSpMk id="12" creationId="{CEE58C35-4672-3BD5-1E51-313531D63740}"/>
          </ac:grpSpMkLst>
        </pc:grpChg>
        <pc:grpChg chg="del">
          <ac:chgData name="正彰 八木" userId="0ef27fdd03dc4209" providerId="LiveId" clId="{47988C3E-4098-43A4-B30B-0578E2735097}" dt="2023-06-11T03:12:28.130" v="5296" actId="478"/>
          <ac:grpSpMkLst>
            <pc:docMk/>
            <pc:sldMk cId="3140936738" sldId="297"/>
            <ac:grpSpMk id="23" creationId="{9CCAC8A2-DCD1-36C7-3A4E-98D062B0AF46}"/>
          </ac:grpSpMkLst>
        </pc:grpChg>
        <pc:grpChg chg="del">
          <ac:chgData name="正彰 八木" userId="0ef27fdd03dc4209" providerId="LiveId" clId="{47988C3E-4098-43A4-B30B-0578E2735097}" dt="2023-06-11T03:12:28.130" v="5296" actId="478"/>
          <ac:grpSpMkLst>
            <pc:docMk/>
            <pc:sldMk cId="3140936738" sldId="297"/>
            <ac:grpSpMk id="29" creationId="{D5ADF97F-825D-1D30-B7F0-0888DB30F36B}"/>
          </ac:grpSpMkLst>
        </pc:grpChg>
        <pc:grpChg chg="del">
          <ac:chgData name="正彰 八木" userId="0ef27fdd03dc4209" providerId="LiveId" clId="{47988C3E-4098-43A4-B30B-0578E2735097}" dt="2023-06-11T03:12:28.130" v="5296" actId="478"/>
          <ac:grpSpMkLst>
            <pc:docMk/>
            <pc:sldMk cId="3140936738" sldId="297"/>
            <ac:grpSpMk id="38" creationId="{7C1F1928-697F-9ECC-AA30-32700023842C}"/>
          </ac:grpSpMkLst>
        </pc:grpChg>
        <pc:grpChg chg="add mod">
          <ac:chgData name="正彰 八木" userId="0ef27fdd03dc4209" providerId="LiveId" clId="{47988C3E-4098-43A4-B30B-0578E2735097}" dt="2023-06-11T05:31:15.932" v="5924" actId="164"/>
          <ac:grpSpMkLst>
            <pc:docMk/>
            <pc:sldMk cId="3140936738" sldId="297"/>
            <ac:grpSpMk id="54" creationId="{AA62E31B-B78B-A7DF-C6FF-7C836E1E6BB1}"/>
          </ac:grpSpMkLst>
        </pc:grpChg>
        <pc:picChg chg="del">
          <ac:chgData name="正彰 八木" userId="0ef27fdd03dc4209" providerId="LiveId" clId="{47988C3E-4098-43A4-B30B-0578E2735097}" dt="2023-06-11T03:12:28.130" v="5296" actId="478"/>
          <ac:picMkLst>
            <pc:docMk/>
            <pc:sldMk cId="3140936738" sldId="297"/>
            <ac:picMk id="1028" creationId="{F028AAB4-FCC0-1160-A982-BFB7D960E02D}"/>
          </ac:picMkLst>
        </pc:picChg>
        <pc:picChg chg="del">
          <ac:chgData name="正彰 八木" userId="0ef27fdd03dc4209" providerId="LiveId" clId="{47988C3E-4098-43A4-B30B-0578E2735097}" dt="2023-06-11T03:12:28.130" v="5296" actId="478"/>
          <ac:picMkLst>
            <pc:docMk/>
            <pc:sldMk cId="3140936738" sldId="297"/>
            <ac:picMk id="1030" creationId="{487CE0D0-C5C4-A2B5-FEA3-8840EAB60641}"/>
          </ac:picMkLst>
        </pc:picChg>
        <pc:picChg chg="del">
          <ac:chgData name="正彰 八木" userId="0ef27fdd03dc4209" providerId="LiveId" clId="{47988C3E-4098-43A4-B30B-0578E2735097}" dt="2023-06-11T03:12:28.130" v="5296" actId="478"/>
          <ac:picMkLst>
            <pc:docMk/>
            <pc:sldMk cId="3140936738" sldId="297"/>
            <ac:picMk id="1032" creationId="{8D071874-1EAE-540D-C9DD-04490F49DA07}"/>
          </ac:picMkLst>
        </pc:picChg>
        <pc:picChg chg="add mod">
          <ac:chgData name="正彰 八木" userId="0ef27fdd03dc4209" providerId="LiveId" clId="{47988C3E-4098-43A4-B30B-0578E2735097}" dt="2023-06-11T05:30:41.374" v="5908" actId="1076"/>
          <ac:picMkLst>
            <pc:docMk/>
            <pc:sldMk cId="3140936738" sldId="297"/>
            <ac:picMk id="6146" creationId="{10E61F48-CC0C-30A8-0AA2-C0A1B2E26D1F}"/>
          </ac:picMkLst>
        </pc:picChg>
        <pc:cxnChg chg="del">
          <ac:chgData name="正彰 八木" userId="0ef27fdd03dc4209" providerId="LiveId" clId="{47988C3E-4098-43A4-B30B-0578E2735097}" dt="2023-06-11T03:12:28.130" v="5296" actId="478"/>
          <ac:cxnSpMkLst>
            <pc:docMk/>
            <pc:sldMk cId="3140936738" sldId="297"/>
            <ac:cxnSpMk id="31" creationId="{94261E8B-88C4-0AC6-0D7F-8917F737AD24}"/>
          </ac:cxnSpMkLst>
        </pc:cxnChg>
        <pc:cxnChg chg="del">
          <ac:chgData name="正彰 八木" userId="0ef27fdd03dc4209" providerId="LiveId" clId="{47988C3E-4098-43A4-B30B-0578E2735097}" dt="2023-06-11T03:12:28.130" v="5296" actId="478"/>
          <ac:cxnSpMkLst>
            <pc:docMk/>
            <pc:sldMk cId="3140936738" sldId="297"/>
            <ac:cxnSpMk id="32" creationId="{0E8D371C-3055-2108-87F0-0E745ABFA633}"/>
          </ac:cxnSpMkLst>
        </pc:cxnChg>
        <pc:cxnChg chg="del">
          <ac:chgData name="正彰 八木" userId="0ef27fdd03dc4209" providerId="LiveId" clId="{47988C3E-4098-43A4-B30B-0578E2735097}" dt="2023-06-11T03:12:28.130" v="5296" actId="478"/>
          <ac:cxnSpMkLst>
            <pc:docMk/>
            <pc:sldMk cId="3140936738" sldId="297"/>
            <ac:cxnSpMk id="45" creationId="{8A833EEA-9DF4-D31E-4CCC-2A2B2B380151}"/>
          </ac:cxnSpMkLst>
        </pc:cxnChg>
        <pc:cxnChg chg="del">
          <ac:chgData name="正彰 八木" userId="0ef27fdd03dc4209" providerId="LiveId" clId="{47988C3E-4098-43A4-B30B-0578E2735097}" dt="2023-06-11T03:12:28.130" v="5296" actId="478"/>
          <ac:cxnSpMkLst>
            <pc:docMk/>
            <pc:sldMk cId="3140936738" sldId="297"/>
            <ac:cxnSpMk id="46" creationId="{207DDE79-66A4-97E2-F269-107B122F2061}"/>
          </ac:cxnSpMkLst>
        </pc:cxnChg>
        <pc:cxnChg chg="del">
          <ac:chgData name="正彰 八木" userId="0ef27fdd03dc4209" providerId="LiveId" clId="{47988C3E-4098-43A4-B30B-0578E2735097}" dt="2023-06-11T03:12:28.130" v="5296" actId="478"/>
          <ac:cxnSpMkLst>
            <pc:docMk/>
            <pc:sldMk cId="3140936738" sldId="297"/>
            <ac:cxnSpMk id="51" creationId="{9631232E-573B-81BF-2609-E3B70A92F4FA}"/>
          </ac:cxnSpMkLst>
        </pc:cxnChg>
        <pc:cxnChg chg="del">
          <ac:chgData name="正彰 八木" userId="0ef27fdd03dc4209" providerId="LiveId" clId="{47988C3E-4098-43A4-B30B-0578E2735097}" dt="2023-06-11T03:12:28.130" v="5296" actId="478"/>
          <ac:cxnSpMkLst>
            <pc:docMk/>
            <pc:sldMk cId="3140936738" sldId="297"/>
            <ac:cxnSpMk id="53" creationId="{C50AF44C-2B59-63BA-F728-E2302E58855A}"/>
          </ac:cxnSpMkLst>
        </pc:cxnChg>
      </pc:sldChg>
      <pc:sldChg chg="addSp delSp modSp add mod">
        <pc:chgData name="正彰 八木" userId="0ef27fdd03dc4209" providerId="LiveId" clId="{47988C3E-4098-43A4-B30B-0578E2735097}" dt="2023-06-11T03:13:09.955" v="5320" actId="478"/>
        <pc:sldMkLst>
          <pc:docMk/>
          <pc:sldMk cId="2097033658" sldId="298"/>
        </pc:sldMkLst>
        <pc:spChg chg="add del mod">
          <ac:chgData name="正彰 八木" userId="0ef27fdd03dc4209" providerId="LiveId" clId="{47988C3E-4098-43A4-B30B-0578E2735097}" dt="2023-06-11T03:13:09.955" v="5320" actId="478"/>
          <ac:spMkLst>
            <pc:docMk/>
            <pc:sldMk cId="2097033658" sldId="298"/>
            <ac:spMk id="6" creationId="{6D71B268-0321-C09A-59D3-58DED271CE2F}"/>
          </ac:spMkLst>
        </pc:spChg>
        <pc:spChg chg="mod">
          <ac:chgData name="正彰 八木" userId="0ef27fdd03dc4209" providerId="LiveId" clId="{47988C3E-4098-43A4-B30B-0578E2735097}" dt="2023-06-11T03:13:07.535" v="5319"/>
          <ac:spMkLst>
            <pc:docMk/>
            <pc:sldMk cId="2097033658" sldId="298"/>
            <ac:spMk id="7" creationId="{34225465-E4A9-0F55-9572-173E232F7DC3}"/>
          </ac:spMkLst>
        </pc:spChg>
        <pc:spChg chg="mod">
          <ac:chgData name="正彰 八木" userId="0ef27fdd03dc4209" providerId="LiveId" clId="{47988C3E-4098-43A4-B30B-0578E2735097}" dt="2023-06-11T03:13:04.785" v="5317"/>
          <ac:spMkLst>
            <pc:docMk/>
            <pc:sldMk cId="2097033658" sldId="298"/>
            <ac:spMk id="8" creationId="{3FA80295-DCBE-49A1-700D-474FB5AA1DBD}"/>
          </ac:spMkLst>
        </pc:spChg>
      </pc:sldChg>
      <pc:sldChg chg="addSp delSp modSp add mod ord">
        <pc:chgData name="正彰 八木" userId="0ef27fdd03dc4209" providerId="LiveId" clId="{47988C3E-4098-43A4-B30B-0578E2735097}" dt="2023-06-11T07:21:17.785" v="10594" actId="20578"/>
        <pc:sldMkLst>
          <pc:docMk/>
          <pc:sldMk cId="3312713450" sldId="299"/>
        </pc:sldMkLst>
        <pc:spChg chg="mod">
          <ac:chgData name="正彰 八木" userId="0ef27fdd03dc4209" providerId="LiveId" clId="{47988C3E-4098-43A4-B30B-0578E2735097}" dt="2023-06-11T03:13:32.025" v="5336" actId="20577"/>
          <ac:spMkLst>
            <pc:docMk/>
            <pc:sldMk cId="3312713450" sldId="299"/>
            <ac:spMk id="2" creationId="{A1CF63DA-6288-45F4-D1E8-7BAB2F87FF5A}"/>
          </ac:spMkLst>
        </pc:spChg>
        <pc:spChg chg="mod">
          <ac:chgData name="正彰 八木" userId="0ef27fdd03dc4209" providerId="LiveId" clId="{47988C3E-4098-43A4-B30B-0578E2735097}" dt="2023-06-11T03:16:51.152" v="5657" actId="20577"/>
          <ac:spMkLst>
            <pc:docMk/>
            <pc:sldMk cId="3312713450" sldId="299"/>
            <ac:spMk id="4" creationId="{0F02D118-6777-D0D9-6261-2978C1E78EF2}"/>
          </ac:spMkLst>
        </pc:spChg>
        <pc:spChg chg="mod">
          <ac:chgData name="正彰 八木" userId="0ef27fdd03dc4209" providerId="LiveId" clId="{47988C3E-4098-43A4-B30B-0578E2735097}" dt="2023-06-11T03:15:17.302" v="5476"/>
          <ac:spMkLst>
            <pc:docMk/>
            <pc:sldMk cId="3312713450" sldId="299"/>
            <ac:spMk id="25" creationId="{6B42BC3D-8ED6-507D-6AD4-DE1322E6F64E}"/>
          </ac:spMkLst>
        </pc:spChg>
        <pc:spChg chg="del">
          <ac:chgData name="正彰 八木" userId="0ef27fdd03dc4209" providerId="LiveId" clId="{47988C3E-4098-43A4-B30B-0578E2735097}" dt="2023-06-11T03:15:19.086" v="5477" actId="478"/>
          <ac:spMkLst>
            <pc:docMk/>
            <pc:sldMk cId="3312713450" sldId="299"/>
            <ac:spMk id="41" creationId="{7B71B6ED-444F-7E42-6A10-CF03890D754D}"/>
          </ac:spMkLst>
        </pc:spChg>
        <pc:spChg chg="add mod">
          <ac:chgData name="正彰 八木" userId="0ef27fdd03dc4209" providerId="LiveId" clId="{47988C3E-4098-43A4-B30B-0578E2735097}" dt="2023-06-11T03:17:19.826" v="5660" actId="1076"/>
          <ac:spMkLst>
            <pc:docMk/>
            <pc:sldMk cId="3312713450" sldId="299"/>
            <ac:spMk id="49" creationId="{8060BEEC-C015-8755-5174-0ACEC4F5AD6E}"/>
          </ac:spMkLst>
        </pc:spChg>
        <pc:spChg chg="add mod">
          <ac:chgData name="正彰 八木" userId="0ef27fdd03dc4209" providerId="LiveId" clId="{47988C3E-4098-43A4-B30B-0578E2735097}" dt="2023-06-11T03:17:39.863" v="5681" actId="1076"/>
          <ac:spMkLst>
            <pc:docMk/>
            <pc:sldMk cId="3312713450" sldId="299"/>
            <ac:spMk id="50" creationId="{479F271E-AFDD-B866-92A7-FB98CD7F6CFB}"/>
          </ac:spMkLst>
        </pc:spChg>
      </pc:sldChg>
      <pc:sldChg chg="addSp delSp modSp add mod">
        <pc:chgData name="正彰 八木" userId="0ef27fdd03dc4209" providerId="LiveId" clId="{47988C3E-4098-43A4-B30B-0578E2735097}" dt="2023-06-11T06:30:42.714" v="8417" actId="20577"/>
        <pc:sldMkLst>
          <pc:docMk/>
          <pc:sldMk cId="1557913061" sldId="300"/>
        </pc:sldMkLst>
        <pc:spChg chg="mod">
          <ac:chgData name="正彰 八木" userId="0ef27fdd03dc4209" providerId="LiveId" clId="{47988C3E-4098-43A4-B30B-0578E2735097}" dt="2023-06-11T06:30:42.714" v="8417" actId="20577"/>
          <ac:spMkLst>
            <pc:docMk/>
            <pc:sldMk cId="1557913061" sldId="300"/>
            <ac:spMk id="2" creationId="{A1CF63DA-6288-45F4-D1E8-7BAB2F87FF5A}"/>
          </ac:spMkLst>
        </pc:spChg>
        <pc:spChg chg="mod">
          <ac:chgData name="正彰 八木" userId="0ef27fdd03dc4209" providerId="LiveId" clId="{47988C3E-4098-43A4-B30B-0578E2735097}" dt="2023-06-11T06:21:23.845" v="7450" actId="20577"/>
          <ac:spMkLst>
            <pc:docMk/>
            <pc:sldMk cId="1557913061" sldId="300"/>
            <ac:spMk id="4" creationId="{0F02D118-6777-D0D9-6261-2978C1E78EF2}"/>
          </ac:spMkLst>
        </pc:spChg>
        <pc:spChg chg="mod">
          <ac:chgData name="正彰 八木" userId="0ef27fdd03dc4209" providerId="LiveId" clId="{47988C3E-4098-43A4-B30B-0578E2735097}" dt="2023-06-11T03:20:06.467" v="5693" actId="20577"/>
          <ac:spMkLst>
            <pc:docMk/>
            <pc:sldMk cId="1557913061" sldId="300"/>
            <ac:spMk id="5" creationId="{0E640906-80A6-5C7C-F744-B331519EB579}"/>
          </ac:spMkLst>
        </pc:spChg>
        <pc:spChg chg="del">
          <ac:chgData name="正彰 八木" userId="0ef27fdd03dc4209" providerId="LiveId" clId="{47988C3E-4098-43A4-B30B-0578E2735097}" dt="2023-06-11T03:20:11.612" v="5694" actId="478"/>
          <ac:spMkLst>
            <pc:docMk/>
            <pc:sldMk cId="1557913061" sldId="300"/>
            <ac:spMk id="6" creationId="{F4C46EFB-14BC-1EF2-E319-F8D62D6CA6A4}"/>
          </ac:spMkLst>
        </pc:spChg>
        <pc:spChg chg="del">
          <ac:chgData name="正彰 八木" userId="0ef27fdd03dc4209" providerId="LiveId" clId="{47988C3E-4098-43A4-B30B-0578E2735097}" dt="2023-06-11T03:20:11.612" v="5694" actId="478"/>
          <ac:spMkLst>
            <pc:docMk/>
            <pc:sldMk cId="1557913061" sldId="300"/>
            <ac:spMk id="7" creationId="{F746E668-7903-0418-3074-5F4BD3ED54B5}"/>
          </ac:spMkLst>
        </pc:spChg>
        <pc:spChg chg="del">
          <ac:chgData name="正彰 八木" userId="0ef27fdd03dc4209" providerId="LiveId" clId="{47988C3E-4098-43A4-B30B-0578E2735097}" dt="2023-06-11T03:20:11.612" v="5694" actId="478"/>
          <ac:spMkLst>
            <pc:docMk/>
            <pc:sldMk cId="1557913061" sldId="300"/>
            <ac:spMk id="8" creationId="{AE855828-8F92-3E38-50E9-EC69596102FB}"/>
          </ac:spMkLst>
        </pc:spChg>
        <pc:spChg chg="del">
          <ac:chgData name="正彰 八木" userId="0ef27fdd03dc4209" providerId="LiveId" clId="{47988C3E-4098-43A4-B30B-0578E2735097}" dt="2023-06-11T03:20:11.612" v="5694" actId="478"/>
          <ac:spMkLst>
            <pc:docMk/>
            <pc:sldMk cId="1557913061" sldId="300"/>
            <ac:spMk id="9" creationId="{DEEE1575-58A9-A97A-6F3C-AA5FC17F6EC3}"/>
          </ac:spMkLst>
        </pc:spChg>
        <pc:spChg chg="del">
          <ac:chgData name="正彰 八木" userId="0ef27fdd03dc4209" providerId="LiveId" clId="{47988C3E-4098-43A4-B30B-0578E2735097}" dt="2023-06-11T03:20:11.612" v="5694" actId="478"/>
          <ac:spMkLst>
            <pc:docMk/>
            <pc:sldMk cId="1557913061" sldId="300"/>
            <ac:spMk id="10" creationId="{EB3C5356-C210-AF7A-C3C9-13EAB494497C}"/>
          </ac:spMkLst>
        </pc:spChg>
        <pc:spChg chg="del">
          <ac:chgData name="正彰 八木" userId="0ef27fdd03dc4209" providerId="LiveId" clId="{47988C3E-4098-43A4-B30B-0578E2735097}" dt="2023-06-11T03:20:11.612" v="5694" actId="478"/>
          <ac:spMkLst>
            <pc:docMk/>
            <pc:sldMk cId="1557913061" sldId="300"/>
            <ac:spMk id="11" creationId="{1153D657-FF18-6A39-E519-766D4CFD365A}"/>
          </ac:spMkLst>
        </pc:spChg>
        <pc:spChg chg="del">
          <ac:chgData name="正彰 八木" userId="0ef27fdd03dc4209" providerId="LiveId" clId="{47988C3E-4098-43A4-B30B-0578E2735097}" dt="2023-06-11T03:20:11.612" v="5694" actId="478"/>
          <ac:spMkLst>
            <pc:docMk/>
            <pc:sldMk cId="1557913061" sldId="300"/>
            <ac:spMk id="15" creationId="{4B616A32-9DB1-8ACF-567D-450563C9702A}"/>
          </ac:spMkLst>
        </pc:spChg>
        <pc:spChg chg="del">
          <ac:chgData name="正彰 八木" userId="0ef27fdd03dc4209" providerId="LiveId" clId="{47988C3E-4098-43A4-B30B-0578E2735097}" dt="2023-06-11T03:20:11.612" v="5694" actId="478"/>
          <ac:spMkLst>
            <pc:docMk/>
            <pc:sldMk cId="1557913061" sldId="300"/>
            <ac:spMk id="24" creationId="{E6850D59-C6DD-8ADA-8ACE-1DF0B18B9F8A}"/>
          </ac:spMkLst>
        </pc:spChg>
        <pc:spChg chg="del">
          <ac:chgData name="正彰 八木" userId="0ef27fdd03dc4209" providerId="LiveId" clId="{47988C3E-4098-43A4-B30B-0578E2735097}" dt="2023-06-11T03:20:11.612" v="5694" actId="478"/>
          <ac:spMkLst>
            <pc:docMk/>
            <pc:sldMk cId="1557913061" sldId="300"/>
            <ac:spMk id="25" creationId="{6B42BC3D-8ED6-507D-6AD4-DE1322E6F64E}"/>
          </ac:spMkLst>
        </pc:spChg>
        <pc:spChg chg="del">
          <ac:chgData name="正彰 八木" userId="0ef27fdd03dc4209" providerId="LiveId" clId="{47988C3E-4098-43A4-B30B-0578E2735097}" dt="2023-06-11T03:20:11.612" v="5694" actId="478"/>
          <ac:spMkLst>
            <pc:docMk/>
            <pc:sldMk cId="1557913061" sldId="300"/>
            <ac:spMk id="30" creationId="{023762A3-801D-72B8-88D1-DAC2E0AE0452}"/>
          </ac:spMkLst>
        </pc:spChg>
        <pc:spChg chg="del">
          <ac:chgData name="正彰 八木" userId="0ef27fdd03dc4209" providerId="LiveId" clId="{47988C3E-4098-43A4-B30B-0578E2735097}" dt="2023-06-11T03:20:11.612" v="5694" actId="478"/>
          <ac:spMkLst>
            <pc:docMk/>
            <pc:sldMk cId="1557913061" sldId="300"/>
            <ac:spMk id="35" creationId="{81A61E5A-AEC5-C35C-0B0C-38D064C6B340}"/>
          </ac:spMkLst>
        </pc:spChg>
        <pc:spChg chg="del">
          <ac:chgData name="正彰 八木" userId="0ef27fdd03dc4209" providerId="LiveId" clId="{47988C3E-4098-43A4-B30B-0578E2735097}" dt="2023-06-11T03:20:11.612" v="5694" actId="478"/>
          <ac:spMkLst>
            <pc:docMk/>
            <pc:sldMk cId="1557913061" sldId="300"/>
            <ac:spMk id="36" creationId="{D988F148-3F9E-2831-ADE1-251D822EDEEE}"/>
          </ac:spMkLst>
        </pc:spChg>
        <pc:spChg chg="del">
          <ac:chgData name="正彰 八木" userId="0ef27fdd03dc4209" providerId="LiveId" clId="{47988C3E-4098-43A4-B30B-0578E2735097}" dt="2023-06-11T03:20:11.612" v="5694" actId="478"/>
          <ac:spMkLst>
            <pc:docMk/>
            <pc:sldMk cId="1557913061" sldId="300"/>
            <ac:spMk id="37" creationId="{2D568B2D-973C-C11E-B15C-6A86EB402C96}"/>
          </ac:spMkLst>
        </pc:spChg>
        <pc:spChg chg="del">
          <ac:chgData name="正彰 八木" userId="0ef27fdd03dc4209" providerId="LiveId" clId="{47988C3E-4098-43A4-B30B-0578E2735097}" dt="2023-06-11T03:20:11.612" v="5694" actId="478"/>
          <ac:spMkLst>
            <pc:docMk/>
            <pc:sldMk cId="1557913061" sldId="300"/>
            <ac:spMk id="39" creationId="{6468C5B1-60BE-D50B-A9A9-C920433DA801}"/>
          </ac:spMkLst>
        </pc:spChg>
        <pc:spChg chg="del">
          <ac:chgData name="正彰 八木" userId="0ef27fdd03dc4209" providerId="LiveId" clId="{47988C3E-4098-43A4-B30B-0578E2735097}" dt="2023-06-11T03:20:11.612" v="5694" actId="478"/>
          <ac:spMkLst>
            <pc:docMk/>
            <pc:sldMk cId="1557913061" sldId="300"/>
            <ac:spMk id="40" creationId="{12ACB034-D71B-7EE4-EB91-2B94FF00BF77}"/>
          </ac:spMkLst>
        </pc:spChg>
        <pc:spChg chg="add del mod">
          <ac:chgData name="正彰 八木" userId="0ef27fdd03dc4209" providerId="LiveId" clId="{47988C3E-4098-43A4-B30B-0578E2735097}" dt="2023-06-11T06:18:25.667" v="7080" actId="478"/>
          <ac:spMkLst>
            <pc:docMk/>
            <pc:sldMk cId="1557913061" sldId="300"/>
            <ac:spMk id="41" creationId="{0998F748-61DE-0EA2-E791-BB7D7A05BD17}"/>
          </ac:spMkLst>
        </pc:spChg>
        <pc:spChg chg="del">
          <ac:chgData name="正彰 八木" userId="0ef27fdd03dc4209" providerId="LiveId" clId="{47988C3E-4098-43A4-B30B-0578E2735097}" dt="2023-06-11T03:20:11.612" v="5694" actId="478"/>
          <ac:spMkLst>
            <pc:docMk/>
            <pc:sldMk cId="1557913061" sldId="300"/>
            <ac:spMk id="42" creationId="{FE64C54E-AACB-DC2A-62B4-CFCBAE7AB56C}"/>
          </ac:spMkLst>
        </pc:spChg>
        <pc:spChg chg="del">
          <ac:chgData name="正彰 八木" userId="0ef27fdd03dc4209" providerId="LiveId" clId="{47988C3E-4098-43A4-B30B-0578E2735097}" dt="2023-06-11T03:20:11.612" v="5694" actId="478"/>
          <ac:spMkLst>
            <pc:docMk/>
            <pc:sldMk cId="1557913061" sldId="300"/>
            <ac:spMk id="43" creationId="{0AA7414F-72A0-DAE8-FE02-EF0ECE66F90A}"/>
          </ac:spMkLst>
        </pc:spChg>
        <pc:spChg chg="del">
          <ac:chgData name="正彰 八木" userId="0ef27fdd03dc4209" providerId="LiveId" clId="{47988C3E-4098-43A4-B30B-0578E2735097}" dt="2023-06-11T03:20:11.612" v="5694" actId="478"/>
          <ac:spMkLst>
            <pc:docMk/>
            <pc:sldMk cId="1557913061" sldId="300"/>
            <ac:spMk id="44" creationId="{5A5320B7-4C06-C65A-19D0-822EF1B8315B}"/>
          </ac:spMkLst>
        </pc:spChg>
        <pc:spChg chg="del">
          <ac:chgData name="正彰 八木" userId="0ef27fdd03dc4209" providerId="LiveId" clId="{47988C3E-4098-43A4-B30B-0578E2735097}" dt="2023-06-11T03:20:11.612" v="5694" actId="478"/>
          <ac:spMkLst>
            <pc:docMk/>
            <pc:sldMk cId="1557913061" sldId="300"/>
            <ac:spMk id="47" creationId="{0ABA7F66-0E78-FD25-785C-7E6ECCC0478A}"/>
          </ac:spMkLst>
        </pc:spChg>
        <pc:spChg chg="del">
          <ac:chgData name="正彰 八木" userId="0ef27fdd03dc4209" providerId="LiveId" clId="{47988C3E-4098-43A4-B30B-0578E2735097}" dt="2023-06-11T03:20:11.612" v="5694" actId="478"/>
          <ac:spMkLst>
            <pc:docMk/>
            <pc:sldMk cId="1557913061" sldId="300"/>
            <ac:spMk id="48" creationId="{2D0A7F1F-E82C-CE71-30DE-73A8FE0DE862}"/>
          </ac:spMkLst>
        </pc:spChg>
        <pc:spChg chg="del">
          <ac:chgData name="正彰 八木" userId="0ef27fdd03dc4209" providerId="LiveId" clId="{47988C3E-4098-43A4-B30B-0578E2735097}" dt="2023-06-11T03:20:11.612" v="5694" actId="478"/>
          <ac:spMkLst>
            <pc:docMk/>
            <pc:sldMk cId="1557913061" sldId="300"/>
            <ac:spMk id="49" creationId="{8060BEEC-C015-8755-5174-0ACEC4F5AD6E}"/>
          </ac:spMkLst>
        </pc:spChg>
        <pc:spChg chg="del">
          <ac:chgData name="正彰 八木" userId="0ef27fdd03dc4209" providerId="LiveId" clId="{47988C3E-4098-43A4-B30B-0578E2735097}" dt="2023-06-11T03:20:11.612" v="5694" actId="478"/>
          <ac:spMkLst>
            <pc:docMk/>
            <pc:sldMk cId="1557913061" sldId="300"/>
            <ac:spMk id="50" creationId="{479F271E-AFDD-B866-92A7-FB98CD7F6CFB}"/>
          </ac:spMkLst>
        </pc:spChg>
        <pc:spChg chg="mod">
          <ac:chgData name="正彰 八木" userId="0ef27fdd03dc4209" providerId="LiveId" clId="{47988C3E-4098-43A4-B30B-0578E2735097}" dt="2023-06-11T06:18:21.693" v="7079"/>
          <ac:spMkLst>
            <pc:docMk/>
            <pc:sldMk cId="1557913061" sldId="300"/>
            <ac:spMk id="55" creationId="{048394C7-4784-EA64-D060-EDEA8FF9C5A3}"/>
          </ac:spMkLst>
        </pc:spChg>
        <pc:spChg chg="mod">
          <ac:chgData name="正彰 八木" userId="0ef27fdd03dc4209" providerId="LiveId" clId="{47988C3E-4098-43A4-B30B-0578E2735097}" dt="2023-06-11T06:18:21.693" v="7079"/>
          <ac:spMkLst>
            <pc:docMk/>
            <pc:sldMk cId="1557913061" sldId="300"/>
            <ac:spMk id="58" creationId="{68EEAE65-7285-664B-30F8-004DAE16DBAE}"/>
          </ac:spMkLst>
        </pc:spChg>
        <pc:spChg chg="mod">
          <ac:chgData name="正彰 八木" userId="0ef27fdd03dc4209" providerId="LiveId" clId="{47988C3E-4098-43A4-B30B-0578E2735097}" dt="2023-06-11T06:18:21.693" v="7079"/>
          <ac:spMkLst>
            <pc:docMk/>
            <pc:sldMk cId="1557913061" sldId="300"/>
            <ac:spMk id="61" creationId="{032A0571-7AB8-6E98-059B-0173D6EDC416}"/>
          </ac:spMkLst>
        </pc:spChg>
        <pc:spChg chg="mod">
          <ac:chgData name="正彰 八木" userId="0ef27fdd03dc4209" providerId="LiveId" clId="{47988C3E-4098-43A4-B30B-0578E2735097}" dt="2023-06-11T06:18:21.693" v="7079"/>
          <ac:spMkLst>
            <pc:docMk/>
            <pc:sldMk cId="1557913061" sldId="300"/>
            <ac:spMk id="1024" creationId="{3B3D412F-F4FB-4046-97B8-FAFA6A5EEA67}"/>
          </ac:spMkLst>
        </pc:spChg>
        <pc:spChg chg="mod">
          <ac:chgData name="正彰 八木" userId="0ef27fdd03dc4209" providerId="LiveId" clId="{47988C3E-4098-43A4-B30B-0578E2735097}" dt="2023-06-11T06:18:21.693" v="7079"/>
          <ac:spMkLst>
            <pc:docMk/>
            <pc:sldMk cId="1557913061" sldId="300"/>
            <ac:spMk id="1029" creationId="{15B2A021-7771-8624-23CB-B683ED39D96D}"/>
          </ac:spMkLst>
        </pc:spChg>
        <pc:spChg chg="mod">
          <ac:chgData name="正彰 八木" userId="0ef27fdd03dc4209" providerId="LiveId" clId="{47988C3E-4098-43A4-B30B-0578E2735097}" dt="2023-06-11T06:18:21.693" v="7079"/>
          <ac:spMkLst>
            <pc:docMk/>
            <pc:sldMk cId="1557913061" sldId="300"/>
            <ac:spMk id="1034" creationId="{995605D7-655E-2E3B-8956-381083AED5E1}"/>
          </ac:spMkLst>
        </pc:spChg>
        <pc:spChg chg="mod">
          <ac:chgData name="正彰 八木" userId="0ef27fdd03dc4209" providerId="LiveId" clId="{47988C3E-4098-43A4-B30B-0578E2735097}" dt="2023-06-11T06:18:21.693" v="7079"/>
          <ac:spMkLst>
            <pc:docMk/>
            <pc:sldMk cId="1557913061" sldId="300"/>
            <ac:spMk id="1037" creationId="{62244CA2-8B0A-243E-BF15-C9C0D7771835}"/>
          </ac:spMkLst>
        </pc:spChg>
        <pc:spChg chg="mod">
          <ac:chgData name="正彰 八木" userId="0ef27fdd03dc4209" providerId="LiveId" clId="{47988C3E-4098-43A4-B30B-0578E2735097}" dt="2023-06-11T06:18:21.693" v="7079"/>
          <ac:spMkLst>
            <pc:docMk/>
            <pc:sldMk cId="1557913061" sldId="300"/>
            <ac:spMk id="1040" creationId="{AF745A5C-FB81-DE7C-370D-F240A888CA19}"/>
          </ac:spMkLst>
        </pc:spChg>
        <pc:spChg chg="mod">
          <ac:chgData name="正彰 八木" userId="0ef27fdd03dc4209" providerId="LiveId" clId="{47988C3E-4098-43A4-B30B-0578E2735097}" dt="2023-06-11T06:18:21.693" v="7079"/>
          <ac:spMkLst>
            <pc:docMk/>
            <pc:sldMk cId="1557913061" sldId="300"/>
            <ac:spMk id="1043" creationId="{C2694C97-A78B-D2DD-BF8A-120A209EE80A}"/>
          </ac:spMkLst>
        </pc:spChg>
        <pc:spChg chg="mod">
          <ac:chgData name="正彰 八木" userId="0ef27fdd03dc4209" providerId="LiveId" clId="{47988C3E-4098-43A4-B30B-0578E2735097}" dt="2023-06-11T06:18:21.693" v="7079"/>
          <ac:spMkLst>
            <pc:docMk/>
            <pc:sldMk cId="1557913061" sldId="300"/>
            <ac:spMk id="1060" creationId="{2229C792-1CBE-9C9C-DFDA-A001086D9CCA}"/>
          </ac:spMkLst>
        </pc:spChg>
        <pc:spChg chg="add mod">
          <ac:chgData name="正彰 八木" userId="0ef27fdd03dc4209" providerId="LiveId" clId="{47988C3E-4098-43A4-B30B-0578E2735097}" dt="2023-06-11T06:18:36.656" v="7084" actId="207"/>
          <ac:spMkLst>
            <pc:docMk/>
            <pc:sldMk cId="1557913061" sldId="300"/>
            <ac:spMk id="1062" creationId="{85F0D1EC-C6D4-057A-5D3C-057F25A151A2}"/>
          </ac:spMkLst>
        </pc:spChg>
        <pc:spChg chg="add del mod">
          <ac:chgData name="正彰 八木" userId="0ef27fdd03dc4209" providerId="LiveId" clId="{47988C3E-4098-43A4-B30B-0578E2735097}" dt="2023-06-11T06:18:26.250" v="7081" actId="478"/>
          <ac:spMkLst>
            <pc:docMk/>
            <pc:sldMk cId="1557913061" sldId="300"/>
            <ac:spMk id="1063" creationId="{8935596E-A7DB-22E9-945A-5D09EE4E4280}"/>
          </ac:spMkLst>
        </pc:spChg>
        <pc:spChg chg="add mod">
          <ac:chgData name="正彰 八木" userId="0ef27fdd03dc4209" providerId="LiveId" clId="{47988C3E-4098-43A4-B30B-0578E2735097}" dt="2023-06-11T06:23:38.762" v="7685" actId="1076"/>
          <ac:spMkLst>
            <pc:docMk/>
            <pc:sldMk cId="1557913061" sldId="300"/>
            <ac:spMk id="1064" creationId="{C79B6158-D5C5-AF17-8D6C-DD73FB2D4F4B}"/>
          </ac:spMkLst>
        </pc:spChg>
        <pc:spChg chg="add mod">
          <ac:chgData name="正彰 八木" userId="0ef27fdd03dc4209" providerId="LiveId" clId="{47988C3E-4098-43A4-B30B-0578E2735097}" dt="2023-06-11T06:26:47.208" v="7963" actId="20577"/>
          <ac:spMkLst>
            <pc:docMk/>
            <pc:sldMk cId="1557913061" sldId="300"/>
            <ac:spMk id="1065" creationId="{CEE498D7-77D3-E304-5B57-C5AA33518CB9}"/>
          </ac:spMkLst>
        </pc:spChg>
        <pc:spChg chg="add mod">
          <ac:chgData name="正彰 八木" userId="0ef27fdd03dc4209" providerId="LiveId" clId="{47988C3E-4098-43A4-B30B-0578E2735097}" dt="2023-06-11T06:29:43.110" v="8312" actId="20577"/>
          <ac:spMkLst>
            <pc:docMk/>
            <pc:sldMk cId="1557913061" sldId="300"/>
            <ac:spMk id="1071" creationId="{98DE3BCB-BD71-8341-B12B-A2FC4AD98C06}"/>
          </ac:spMkLst>
        </pc:spChg>
        <pc:spChg chg="add mod">
          <ac:chgData name="正彰 八木" userId="0ef27fdd03dc4209" providerId="LiveId" clId="{47988C3E-4098-43A4-B30B-0578E2735097}" dt="2023-06-11T06:30:39.019" v="8405" actId="20577"/>
          <ac:spMkLst>
            <pc:docMk/>
            <pc:sldMk cId="1557913061" sldId="300"/>
            <ac:spMk id="1076" creationId="{C5C7622F-B4A5-D6B7-50DE-C0A698089E70}"/>
          </ac:spMkLst>
        </pc:spChg>
        <pc:grpChg chg="del">
          <ac:chgData name="正彰 八木" userId="0ef27fdd03dc4209" providerId="LiveId" clId="{47988C3E-4098-43A4-B30B-0578E2735097}" dt="2023-06-11T03:20:11.612" v="5694" actId="478"/>
          <ac:grpSpMkLst>
            <pc:docMk/>
            <pc:sldMk cId="1557913061" sldId="300"/>
            <ac:grpSpMk id="12" creationId="{CEE58C35-4672-3BD5-1E51-313531D63740}"/>
          </ac:grpSpMkLst>
        </pc:grpChg>
        <pc:grpChg chg="del">
          <ac:chgData name="正彰 八木" userId="0ef27fdd03dc4209" providerId="LiveId" clId="{47988C3E-4098-43A4-B30B-0578E2735097}" dt="2023-06-11T03:20:11.612" v="5694" actId="478"/>
          <ac:grpSpMkLst>
            <pc:docMk/>
            <pc:sldMk cId="1557913061" sldId="300"/>
            <ac:grpSpMk id="23" creationId="{9CCAC8A2-DCD1-36C7-3A4E-98D062B0AF46}"/>
          </ac:grpSpMkLst>
        </pc:grpChg>
        <pc:grpChg chg="del">
          <ac:chgData name="正彰 八木" userId="0ef27fdd03dc4209" providerId="LiveId" clId="{47988C3E-4098-43A4-B30B-0578E2735097}" dt="2023-06-11T03:20:11.612" v="5694" actId="478"/>
          <ac:grpSpMkLst>
            <pc:docMk/>
            <pc:sldMk cId="1557913061" sldId="300"/>
            <ac:grpSpMk id="29" creationId="{D5ADF97F-825D-1D30-B7F0-0888DB30F36B}"/>
          </ac:grpSpMkLst>
        </pc:grpChg>
        <pc:grpChg chg="del">
          <ac:chgData name="正彰 八木" userId="0ef27fdd03dc4209" providerId="LiveId" clId="{47988C3E-4098-43A4-B30B-0578E2735097}" dt="2023-06-11T03:20:11.612" v="5694" actId="478"/>
          <ac:grpSpMkLst>
            <pc:docMk/>
            <pc:sldMk cId="1557913061" sldId="300"/>
            <ac:grpSpMk id="38" creationId="{7C1F1928-697F-9ECC-AA30-32700023842C}"/>
          </ac:grpSpMkLst>
        </pc:grpChg>
        <pc:grpChg chg="add mod">
          <ac:chgData name="正彰 八木" userId="0ef27fdd03dc4209" providerId="LiveId" clId="{47988C3E-4098-43A4-B30B-0578E2735097}" dt="2023-06-11T06:18:21.693" v="7079"/>
          <ac:grpSpMkLst>
            <pc:docMk/>
            <pc:sldMk cId="1557913061" sldId="300"/>
            <ac:grpSpMk id="52" creationId="{6B4D473C-47A7-34C6-5CFA-0DA061CBF4EC}"/>
          </ac:grpSpMkLst>
        </pc:grpChg>
        <pc:grpChg chg="add mod">
          <ac:chgData name="正彰 八木" userId="0ef27fdd03dc4209" providerId="LiveId" clId="{47988C3E-4098-43A4-B30B-0578E2735097}" dt="2023-06-11T06:18:21.693" v="7079"/>
          <ac:grpSpMkLst>
            <pc:docMk/>
            <pc:sldMk cId="1557913061" sldId="300"/>
            <ac:grpSpMk id="56" creationId="{F0B7F0AC-C601-E925-2502-24DA912E7901}"/>
          </ac:grpSpMkLst>
        </pc:grpChg>
        <pc:grpChg chg="add mod">
          <ac:chgData name="正彰 八木" userId="0ef27fdd03dc4209" providerId="LiveId" clId="{47988C3E-4098-43A4-B30B-0578E2735097}" dt="2023-06-11T06:18:21.693" v="7079"/>
          <ac:grpSpMkLst>
            <pc:docMk/>
            <pc:sldMk cId="1557913061" sldId="300"/>
            <ac:grpSpMk id="59" creationId="{78FE8E94-3513-59FA-4666-4BC1DD7C5EEE}"/>
          </ac:grpSpMkLst>
        </pc:grpChg>
        <pc:grpChg chg="add mod">
          <ac:chgData name="正彰 八木" userId="0ef27fdd03dc4209" providerId="LiveId" clId="{47988C3E-4098-43A4-B30B-0578E2735097}" dt="2023-06-11T06:18:21.693" v="7079"/>
          <ac:grpSpMkLst>
            <pc:docMk/>
            <pc:sldMk cId="1557913061" sldId="300"/>
            <ac:grpSpMk id="62" creationId="{2F7E4FE4-0A4D-9972-2FEF-DA9462565338}"/>
          </ac:grpSpMkLst>
        </pc:grpChg>
        <pc:grpChg chg="add mod">
          <ac:chgData name="正彰 八木" userId="0ef27fdd03dc4209" providerId="LiveId" clId="{47988C3E-4098-43A4-B30B-0578E2735097}" dt="2023-06-11T06:18:21.693" v="7079"/>
          <ac:grpSpMkLst>
            <pc:docMk/>
            <pc:sldMk cId="1557913061" sldId="300"/>
            <ac:grpSpMk id="1025" creationId="{9EE16915-364B-9829-5145-D69E4BC32616}"/>
          </ac:grpSpMkLst>
        </pc:grpChg>
        <pc:grpChg chg="add mod">
          <ac:chgData name="正彰 八木" userId="0ef27fdd03dc4209" providerId="LiveId" clId="{47988C3E-4098-43A4-B30B-0578E2735097}" dt="2023-06-11T06:18:21.693" v="7079"/>
          <ac:grpSpMkLst>
            <pc:docMk/>
            <pc:sldMk cId="1557913061" sldId="300"/>
            <ac:grpSpMk id="1031" creationId="{5B65CE2F-39CD-712A-DD22-C697BCCBD815}"/>
          </ac:grpSpMkLst>
        </pc:grpChg>
        <pc:grpChg chg="add mod">
          <ac:chgData name="正彰 八木" userId="0ef27fdd03dc4209" providerId="LiveId" clId="{47988C3E-4098-43A4-B30B-0578E2735097}" dt="2023-06-11T06:18:21.693" v="7079"/>
          <ac:grpSpMkLst>
            <pc:docMk/>
            <pc:sldMk cId="1557913061" sldId="300"/>
            <ac:grpSpMk id="1035" creationId="{622E0410-409E-02BB-E099-98146641EBB7}"/>
          </ac:grpSpMkLst>
        </pc:grpChg>
        <pc:grpChg chg="add mod">
          <ac:chgData name="正彰 八木" userId="0ef27fdd03dc4209" providerId="LiveId" clId="{47988C3E-4098-43A4-B30B-0578E2735097}" dt="2023-06-11T06:18:21.693" v="7079"/>
          <ac:grpSpMkLst>
            <pc:docMk/>
            <pc:sldMk cId="1557913061" sldId="300"/>
            <ac:grpSpMk id="1038" creationId="{EBD2FDA9-2CBD-48CA-6070-9EB178F1038E}"/>
          </ac:grpSpMkLst>
        </pc:grpChg>
        <pc:grpChg chg="add mod">
          <ac:chgData name="正彰 八木" userId="0ef27fdd03dc4209" providerId="LiveId" clId="{47988C3E-4098-43A4-B30B-0578E2735097}" dt="2023-06-11T06:18:21.693" v="7079"/>
          <ac:grpSpMkLst>
            <pc:docMk/>
            <pc:sldMk cId="1557913061" sldId="300"/>
            <ac:grpSpMk id="1041" creationId="{8D8503BB-8E05-97B0-1C1B-4477FA615C64}"/>
          </ac:grpSpMkLst>
        </pc:grpChg>
        <pc:grpChg chg="add mod">
          <ac:chgData name="正彰 八木" userId="0ef27fdd03dc4209" providerId="LiveId" clId="{47988C3E-4098-43A4-B30B-0578E2735097}" dt="2023-06-11T06:18:21.693" v="7079"/>
          <ac:grpSpMkLst>
            <pc:docMk/>
            <pc:sldMk cId="1557913061" sldId="300"/>
            <ac:grpSpMk id="1058" creationId="{52E326AB-B46E-1D7E-4CED-3C37C1F048E4}"/>
          </ac:grpSpMkLst>
        </pc:grpChg>
        <pc:picChg chg="mod">
          <ac:chgData name="正彰 八木" userId="0ef27fdd03dc4209" providerId="LiveId" clId="{47988C3E-4098-43A4-B30B-0578E2735097}" dt="2023-06-11T06:18:21.693" v="7079"/>
          <ac:picMkLst>
            <pc:docMk/>
            <pc:sldMk cId="1557913061" sldId="300"/>
            <ac:picMk id="54" creationId="{93374F18-6BCB-A22B-D7C0-93D72ADFF8CE}"/>
          </ac:picMkLst>
        </pc:picChg>
        <pc:picChg chg="mod">
          <ac:chgData name="正彰 八木" userId="0ef27fdd03dc4209" providerId="LiveId" clId="{47988C3E-4098-43A4-B30B-0578E2735097}" dt="2023-06-11T06:18:21.693" v="7079"/>
          <ac:picMkLst>
            <pc:docMk/>
            <pc:sldMk cId="1557913061" sldId="300"/>
            <ac:picMk id="57" creationId="{EAEF16D4-F63D-3FDF-BB82-16AA6557D114}"/>
          </ac:picMkLst>
        </pc:picChg>
        <pc:picChg chg="mod">
          <ac:chgData name="正彰 八木" userId="0ef27fdd03dc4209" providerId="LiveId" clId="{47988C3E-4098-43A4-B30B-0578E2735097}" dt="2023-06-11T06:18:21.693" v="7079"/>
          <ac:picMkLst>
            <pc:docMk/>
            <pc:sldMk cId="1557913061" sldId="300"/>
            <ac:picMk id="60" creationId="{B84EEA47-35EA-8DA0-0E43-1E5AFEF7C3E2}"/>
          </ac:picMkLst>
        </pc:picChg>
        <pc:picChg chg="mod">
          <ac:chgData name="正彰 八木" userId="0ef27fdd03dc4209" providerId="LiveId" clId="{47988C3E-4098-43A4-B30B-0578E2735097}" dt="2023-06-11T06:18:21.693" v="7079"/>
          <ac:picMkLst>
            <pc:docMk/>
            <pc:sldMk cId="1557913061" sldId="300"/>
            <ac:picMk id="63" creationId="{A6073412-599A-0324-129D-563351119E9D}"/>
          </ac:picMkLst>
        </pc:picChg>
        <pc:picChg chg="mod">
          <ac:chgData name="正彰 八木" userId="0ef27fdd03dc4209" providerId="LiveId" clId="{47988C3E-4098-43A4-B30B-0578E2735097}" dt="2023-06-11T06:18:21.693" v="7079"/>
          <ac:picMkLst>
            <pc:docMk/>
            <pc:sldMk cId="1557913061" sldId="300"/>
            <ac:picMk id="1027" creationId="{8B31B84D-7AFB-2327-3915-0CEBA24CEDFE}"/>
          </ac:picMkLst>
        </pc:picChg>
        <pc:picChg chg="del">
          <ac:chgData name="正彰 八木" userId="0ef27fdd03dc4209" providerId="LiveId" clId="{47988C3E-4098-43A4-B30B-0578E2735097}" dt="2023-06-11T03:20:11.612" v="5694" actId="478"/>
          <ac:picMkLst>
            <pc:docMk/>
            <pc:sldMk cId="1557913061" sldId="300"/>
            <ac:picMk id="1028" creationId="{F028AAB4-FCC0-1160-A982-BFB7D960E02D}"/>
          </ac:picMkLst>
        </pc:picChg>
        <pc:picChg chg="del">
          <ac:chgData name="正彰 八木" userId="0ef27fdd03dc4209" providerId="LiveId" clId="{47988C3E-4098-43A4-B30B-0578E2735097}" dt="2023-06-11T03:20:11.612" v="5694" actId="478"/>
          <ac:picMkLst>
            <pc:docMk/>
            <pc:sldMk cId="1557913061" sldId="300"/>
            <ac:picMk id="1030" creationId="{487CE0D0-C5C4-A2B5-FEA3-8840EAB60641}"/>
          </ac:picMkLst>
        </pc:picChg>
        <pc:picChg chg="del">
          <ac:chgData name="正彰 八木" userId="0ef27fdd03dc4209" providerId="LiveId" clId="{47988C3E-4098-43A4-B30B-0578E2735097}" dt="2023-06-11T03:20:11.612" v="5694" actId="478"/>
          <ac:picMkLst>
            <pc:docMk/>
            <pc:sldMk cId="1557913061" sldId="300"/>
            <ac:picMk id="1032" creationId="{8D071874-1EAE-540D-C9DD-04490F49DA07}"/>
          </ac:picMkLst>
        </pc:picChg>
        <pc:picChg chg="mod">
          <ac:chgData name="正彰 八木" userId="0ef27fdd03dc4209" providerId="LiveId" clId="{47988C3E-4098-43A4-B30B-0578E2735097}" dt="2023-06-11T06:18:21.693" v="7079"/>
          <ac:picMkLst>
            <pc:docMk/>
            <pc:sldMk cId="1557913061" sldId="300"/>
            <ac:picMk id="1033" creationId="{1CABBD5E-5923-A12B-3DA0-5C8781EEA9B1}"/>
          </ac:picMkLst>
        </pc:picChg>
        <pc:picChg chg="mod">
          <ac:chgData name="正彰 八木" userId="0ef27fdd03dc4209" providerId="LiveId" clId="{47988C3E-4098-43A4-B30B-0578E2735097}" dt="2023-06-11T06:18:21.693" v="7079"/>
          <ac:picMkLst>
            <pc:docMk/>
            <pc:sldMk cId="1557913061" sldId="300"/>
            <ac:picMk id="1036" creationId="{0CB67E73-5BCE-ADF8-FCD8-88CE1D26AA04}"/>
          </ac:picMkLst>
        </pc:picChg>
        <pc:picChg chg="mod">
          <ac:chgData name="正彰 八木" userId="0ef27fdd03dc4209" providerId="LiveId" clId="{47988C3E-4098-43A4-B30B-0578E2735097}" dt="2023-06-11T06:18:21.693" v="7079"/>
          <ac:picMkLst>
            <pc:docMk/>
            <pc:sldMk cId="1557913061" sldId="300"/>
            <ac:picMk id="1039" creationId="{F04CE3A3-CAA1-24E1-530F-102A53C55AB8}"/>
          </ac:picMkLst>
        </pc:picChg>
        <pc:picChg chg="mod">
          <ac:chgData name="正彰 八木" userId="0ef27fdd03dc4209" providerId="LiveId" clId="{47988C3E-4098-43A4-B30B-0578E2735097}" dt="2023-06-11T06:18:21.693" v="7079"/>
          <ac:picMkLst>
            <pc:docMk/>
            <pc:sldMk cId="1557913061" sldId="300"/>
            <ac:picMk id="1042" creationId="{B68CF8B1-7C79-7FFC-798C-7FA8A85D468C}"/>
          </ac:picMkLst>
        </pc:picChg>
        <pc:picChg chg="mod">
          <ac:chgData name="正彰 八木" userId="0ef27fdd03dc4209" providerId="LiveId" clId="{47988C3E-4098-43A4-B30B-0578E2735097}" dt="2023-06-11T06:18:21.693" v="7079"/>
          <ac:picMkLst>
            <pc:docMk/>
            <pc:sldMk cId="1557913061" sldId="300"/>
            <ac:picMk id="1059" creationId="{9ADF6F40-E8F3-279C-C84D-521EB371255B}"/>
          </ac:picMkLst>
        </pc:picChg>
        <pc:cxnChg chg="del">
          <ac:chgData name="正彰 八木" userId="0ef27fdd03dc4209" providerId="LiveId" clId="{47988C3E-4098-43A4-B30B-0578E2735097}" dt="2023-06-11T03:20:11.612" v="5694" actId="478"/>
          <ac:cxnSpMkLst>
            <pc:docMk/>
            <pc:sldMk cId="1557913061" sldId="300"/>
            <ac:cxnSpMk id="31" creationId="{94261E8B-88C4-0AC6-0D7F-8917F737AD24}"/>
          </ac:cxnSpMkLst>
        </pc:cxnChg>
        <pc:cxnChg chg="del">
          <ac:chgData name="正彰 八木" userId="0ef27fdd03dc4209" providerId="LiveId" clId="{47988C3E-4098-43A4-B30B-0578E2735097}" dt="2023-06-11T03:20:11.612" v="5694" actId="478"/>
          <ac:cxnSpMkLst>
            <pc:docMk/>
            <pc:sldMk cId="1557913061" sldId="300"/>
            <ac:cxnSpMk id="32" creationId="{0E8D371C-3055-2108-87F0-0E745ABFA633}"/>
          </ac:cxnSpMkLst>
        </pc:cxnChg>
        <pc:cxnChg chg="del">
          <ac:chgData name="正彰 八木" userId="0ef27fdd03dc4209" providerId="LiveId" clId="{47988C3E-4098-43A4-B30B-0578E2735097}" dt="2023-06-11T03:20:11.612" v="5694" actId="478"/>
          <ac:cxnSpMkLst>
            <pc:docMk/>
            <pc:sldMk cId="1557913061" sldId="300"/>
            <ac:cxnSpMk id="45" creationId="{8A833EEA-9DF4-D31E-4CCC-2A2B2B380151}"/>
          </ac:cxnSpMkLst>
        </pc:cxnChg>
        <pc:cxnChg chg="del">
          <ac:chgData name="正彰 八木" userId="0ef27fdd03dc4209" providerId="LiveId" clId="{47988C3E-4098-43A4-B30B-0578E2735097}" dt="2023-06-11T03:20:11.612" v="5694" actId="478"/>
          <ac:cxnSpMkLst>
            <pc:docMk/>
            <pc:sldMk cId="1557913061" sldId="300"/>
            <ac:cxnSpMk id="46" creationId="{207DDE79-66A4-97E2-F269-107B122F2061}"/>
          </ac:cxnSpMkLst>
        </pc:cxnChg>
        <pc:cxnChg chg="del">
          <ac:chgData name="正彰 八木" userId="0ef27fdd03dc4209" providerId="LiveId" clId="{47988C3E-4098-43A4-B30B-0578E2735097}" dt="2023-06-11T03:20:11.612" v="5694" actId="478"/>
          <ac:cxnSpMkLst>
            <pc:docMk/>
            <pc:sldMk cId="1557913061" sldId="300"/>
            <ac:cxnSpMk id="51" creationId="{9631232E-573B-81BF-2609-E3B70A92F4FA}"/>
          </ac:cxnSpMkLst>
        </pc:cxnChg>
        <pc:cxnChg chg="del">
          <ac:chgData name="正彰 八木" userId="0ef27fdd03dc4209" providerId="LiveId" clId="{47988C3E-4098-43A4-B30B-0578E2735097}" dt="2023-06-11T03:20:11.612" v="5694" actId="478"/>
          <ac:cxnSpMkLst>
            <pc:docMk/>
            <pc:sldMk cId="1557913061" sldId="300"/>
            <ac:cxnSpMk id="53" creationId="{C50AF44C-2B59-63BA-F728-E2302E58855A}"/>
          </ac:cxnSpMkLst>
        </pc:cxnChg>
        <pc:cxnChg chg="add mod">
          <ac:chgData name="正彰 八木" userId="0ef27fdd03dc4209" providerId="LiveId" clId="{47988C3E-4098-43A4-B30B-0578E2735097}" dt="2023-06-11T06:18:21.693" v="7079"/>
          <ac:cxnSpMkLst>
            <pc:docMk/>
            <pc:sldMk cId="1557913061" sldId="300"/>
            <ac:cxnSpMk id="1044" creationId="{935F735E-4D4C-76AF-E7E2-DBCEA58B992C}"/>
          </ac:cxnSpMkLst>
        </pc:cxnChg>
        <pc:cxnChg chg="add mod">
          <ac:chgData name="正彰 八木" userId="0ef27fdd03dc4209" providerId="LiveId" clId="{47988C3E-4098-43A4-B30B-0578E2735097}" dt="2023-06-11T06:18:21.693" v="7079"/>
          <ac:cxnSpMkLst>
            <pc:docMk/>
            <pc:sldMk cId="1557913061" sldId="300"/>
            <ac:cxnSpMk id="1045" creationId="{4328BD56-89C8-8C6D-DAE3-2325BCCC7FE8}"/>
          </ac:cxnSpMkLst>
        </pc:cxnChg>
        <pc:cxnChg chg="add mod">
          <ac:chgData name="正彰 八木" userId="0ef27fdd03dc4209" providerId="LiveId" clId="{47988C3E-4098-43A4-B30B-0578E2735097}" dt="2023-06-11T06:18:21.693" v="7079"/>
          <ac:cxnSpMkLst>
            <pc:docMk/>
            <pc:sldMk cId="1557913061" sldId="300"/>
            <ac:cxnSpMk id="1046" creationId="{83E32716-3EA8-391E-5985-FE232181F805}"/>
          </ac:cxnSpMkLst>
        </pc:cxnChg>
        <pc:cxnChg chg="add mod">
          <ac:chgData name="正彰 八木" userId="0ef27fdd03dc4209" providerId="LiveId" clId="{47988C3E-4098-43A4-B30B-0578E2735097}" dt="2023-06-11T06:18:21.693" v="7079"/>
          <ac:cxnSpMkLst>
            <pc:docMk/>
            <pc:sldMk cId="1557913061" sldId="300"/>
            <ac:cxnSpMk id="1047" creationId="{BC18F237-97A4-AFA6-D914-62C8B071C8E0}"/>
          </ac:cxnSpMkLst>
        </pc:cxnChg>
        <pc:cxnChg chg="add mod">
          <ac:chgData name="正彰 八木" userId="0ef27fdd03dc4209" providerId="LiveId" clId="{47988C3E-4098-43A4-B30B-0578E2735097}" dt="2023-06-11T06:18:21.693" v="7079"/>
          <ac:cxnSpMkLst>
            <pc:docMk/>
            <pc:sldMk cId="1557913061" sldId="300"/>
            <ac:cxnSpMk id="1048" creationId="{2059C81B-320D-2AFE-5173-9A5DA853F26D}"/>
          </ac:cxnSpMkLst>
        </pc:cxnChg>
        <pc:cxnChg chg="add mod">
          <ac:chgData name="正彰 八木" userId="0ef27fdd03dc4209" providerId="LiveId" clId="{47988C3E-4098-43A4-B30B-0578E2735097}" dt="2023-06-11T06:18:21.693" v="7079"/>
          <ac:cxnSpMkLst>
            <pc:docMk/>
            <pc:sldMk cId="1557913061" sldId="300"/>
            <ac:cxnSpMk id="1049" creationId="{9632D56C-DCFB-53E5-575F-E6A6C684D287}"/>
          </ac:cxnSpMkLst>
        </pc:cxnChg>
        <pc:cxnChg chg="add mod">
          <ac:chgData name="正彰 八木" userId="0ef27fdd03dc4209" providerId="LiveId" clId="{47988C3E-4098-43A4-B30B-0578E2735097}" dt="2023-06-11T06:18:21.693" v="7079"/>
          <ac:cxnSpMkLst>
            <pc:docMk/>
            <pc:sldMk cId="1557913061" sldId="300"/>
            <ac:cxnSpMk id="1050" creationId="{0DBC50EC-0A13-1467-D199-3E0FE76E8815}"/>
          </ac:cxnSpMkLst>
        </pc:cxnChg>
        <pc:cxnChg chg="add mod">
          <ac:chgData name="正彰 八木" userId="0ef27fdd03dc4209" providerId="LiveId" clId="{47988C3E-4098-43A4-B30B-0578E2735097}" dt="2023-06-11T06:18:21.693" v="7079"/>
          <ac:cxnSpMkLst>
            <pc:docMk/>
            <pc:sldMk cId="1557913061" sldId="300"/>
            <ac:cxnSpMk id="1051" creationId="{23B43100-2F5A-A579-F533-21B3540CDCFD}"/>
          </ac:cxnSpMkLst>
        </pc:cxnChg>
        <pc:cxnChg chg="add mod">
          <ac:chgData name="正彰 八木" userId="0ef27fdd03dc4209" providerId="LiveId" clId="{47988C3E-4098-43A4-B30B-0578E2735097}" dt="2023-06-11T06:18:21.693" v="7079"/>
          <ac:cxnSpMkLst>
            <pc:docMk/>
            <pc:sldMk cId="1557913061" sldId="300"/>
            <ac:cxnSpMk id="1052" creationId="{616EA3D8-1918-C914-69E5-DAFF5C34E438}"/>
          </ac:cxnSpMkLst>
        </pc:cxnChg>
        <pc:cxnChg chg="add mod">
          <ac:chgData name="正彰 八木" userId="0ef27fdd03dc4209" providerId="LiveId" clId="{47988C3E-4098-43A4-B30B-0578E2735097}" dt="2023-06-11T06:18:21.693" v="7079"/>
          <ac:cxnSpMkLst>
            <pc:docMk/>
            <pc:sldMk cId="1557913061" sldId="300"/>
            <ac:cxnSpMk id="1053" creationId="{BC157C0F-E123-2D12-5D10-DDF80230D6DA}"/>
          </ac:cxnSpMkLst>
        </pc:cxnChg>
        <pc:cxnChg chg="add mod">
          <ac:chgData name="正彰 八木" userId="0ef27fdd03dc4209" providerId="LiveId" clId="{47988C3E-4098-43A4-B30B-0578E2735097}" dt="2023-06-11T06:18:21.693" v="7079"/>
          <ac:cxnSpMkLst>
            <pc:docMk/>
            <pc:sldMk cId="1557913061" sldId="300"/>
            <ac:cxnSpMk id="1054" creationId="{D82E9D94-D00D-9793-B60F-F0CBBD407FEA}"/>
          </ac:cxnSpMkLst>
        </pc:cxnChg>
        <pc:cxnChg chg="add mod">
          <ac:chgData name="正彰 八木" userId="0ef27fdd03dc4209" providerId="LiveId" clId="{47988C3E-4098-43A4-B30B-0578E2735097}" dt="2023-06-11T06:18:21.693" v="7079"/>
          <ac:cxnSpMkLst>
            <pc:docMk/>
            <pc:sldMk cId="1557913061" sldId="300"/>
            <ac:cxnSpMk id="1055" creationId="{617957A5-5B2A-6B88-B93B-86C83A364C7F}"/>
          </ac:cxnSpMkLst>
        </pc:cxnChg>
        <pc:cxnChg chg="add mod">
          <ac:chgData name="正彰 八木" userId="0ef27fdd03dc4209" providerId="LiveId" clId="{47988C3E-4098-43A4-B30B-0578E2735097}" dt="2023-06-11T06:18:21.693" v="7079"/>
          <ac:cxnSpMkLst>
            <pc:docMk/>
            <pc:sldMk cId="1557913061" sldId="300"/>
            <ac:cxnSpMk id="1056" creationId="{DA798A2A-5D0C-B4E2-666B-23A0BFC7BB1D}"/>
          </ac:cxnSpMkLst>
        </pc:cxnChg>
        <pc:cxnChg chg="add mod">
          <ac:chgData name="正彰 八木" userId="0ef27fdd03dc4209" providerId="LiveId" clId="{47988C3E-4098-43A4-B30B-0578E2735097}" dt="2023-06-11T06:18:21.693" v="7079"/>
          <ac:cxnSpMkLst>
            <pc:docMk/>
            <pc:sldMk cId="1557913061" sldId="300"/>
            <ac:cxnSpMk id="1057" creationId="{61865A76-DD33-790B-23F1-C88081F57088}"/>
          </ac:cxnSpMkLst>
        </pc:cxnChg>
        <pc:cxnChg chg="add mod">
          <ac:chgData name="正彰 八木" userId="0ef27fdd03dc4209" providerId="LiveId" clId="{47988C3E-4098-43A4-B30B-0578E2735097}" dt="2023-06-11T06:18:21.693" v="7079"/>
          <ac:cxnSpMkLst>
            <pc:docMk/>
            <pc:sldMk cId="1557913061" sldId="300"/>
            <ac:cxnSpMk id="1061" creationId="{5DE77FF8-5345-DD16-C66C-7A1ED1546FB1}"/>
          </ac:cxnSpMkLst>
        </pc:cxnChg>
        <pc:cxnChg chg="add mod">
          <ac:chgData name="正彰 八木" userId="0ef27fdd03dc4209" providerId="LiveId" clId="{47988C3E-4098-43A4-B30B-0578E2735097}" dt="2023-06-11T06:24:09.746" v="7694" actId="1035"/>
          <ac:cxnSpMkLst>
            <pc:docMk/>
            <pc:sldMk cId="1557913061" sldId="300"/>
            <ac:cxnSpMk id="1066" creationId="{4642D9AB-30E8-7643-047F-A220A4F36081}"/>
          </ac:cxnSpMkLst>
        </pc:cxnChg>
        <pc:cxnChg chg="add mod">
          <ac:chgData name="正彰 八木" userId="0ef27fdd03dc4209" providerId="LiveId" clId="{47988C3E-4098-43A4-B30B-0578E2735097}" dt="2023-06-11T06:24:15.027" v="7700" actId="1036"/>
          <ac:cxnSpMkLst>
            <pc:docMk/>
            <pc:sldMk cId="1557913061" sldId="300"/>
            <ac:cxnSpMk id="1070" creationId="{853505AF-DC0F-7FC4-C557-06D48E185399}"/>
          </ac:cxnSpMkLst>
        </pc:cxnChg>
        <pc:cxnChg chg="add mod">
          <ac:chgData name="正彰 八木" userId="0ef27fdd03dc4209" providerId="LiveId" clId="{47988C3E-4098-43A4-B30B-0578E2735097}" dt="2023-06-11T06:24:46.851" v="7709" actId="1038"/>
          <ac:cxnSpMkLst>
            <pc:docMk/>
            <pc:sldMk cId="1557913061" sldId="300"/>
            <ac:cxnSpMk id="1072" creationId="{B614EA3D-009F-8402-A74B-91AF5DBA9B20}"/>
          </ac:cxnSpMkLst>
        </pc:cxnChg>
        <pc:cxnChg chg="add mod">
          <ac:chgData name="正彰 八木" userId="0ef27fdd03dc4209" providerId="LiveId" clId="{47988C3E-4098-43A4-B30B-0578E2735097}" dt="2023-06-11T06:24:55.325" v="7711" actId="1036"/>
          <ac:cxnSpMkLst>
            <pc:docMk/>
            <pc:sldMk cId="1557913061" sldId="300"/>
            <ac:cxnSpMk id="1075" creationId="{26078976-D0C8-11C8-17D4-426616233B91}"/>
          </ac:cxnSpMkLst>
        </pc:cxnChg>
      </pc:sldChg>
      <pc:sldChg chg="addSp delSp modSp add mod">
        <pc:chgData name="正彰 八木" userId="0ef27fdd03dc4209" providerId="LiveId" clId="{47988C3E-4098-43A4-B30B-0578E2735097}" dt="2023-06-11T05:49:29.621" v="6252" actId="14100"/>
        <pc:sldMkLst>
          <pc:docMk/>
          <pc:sldMk cId="2871623809" sldId="301"/>
        </pc:sldMkLst>
        <pc:spChg chg="mod">
          <ac:chgData name="正彰 八木" userId="0ef27fdd03dc4209" providerId="LiveId" clId="{47988C3E-4098-43A4-B30B-0578E2735097}" dt="2023-06-11T05:47:31.384" v="6223" actId="20577"/>
          <ac:spMkLst>
            <pc:docMk/>
            <pc:sldMk cId="2871623809" sldId="301"/>
            <ac:spMk id="4" creationId="{0F02D118-6777-D0D9-6261-2978C1E78EF2}"/>
          </ac:spMkLst>
        </pc:spChg>
        <pc:spChg chg="add mod">
          <ac:chgData name="正彰 八木" userId="0ef27fdd03dc4209" providerId="LiveId" clId="{47988C3E-4098-43A4-B30B-0578E2735097}" dt="2023-06-11T05:41:02.724" v="5961" actId="208"/>
          <ac:spMkLst>
            <pc:docMk/>
            <pc:sldMk cId="2871623809" sldId="301"/>
            <ac:spMk id="18" creationId="{C207BD46-455E-D9C0-287A-2ABA1C614D66}"/>
          </ac:spMkLst>
        </pc:spChg>
        <pc:spChg chg="add del">
          <ac:chgData name="正彰 八木" userId="0ef27fdd03dc4209" providerId="LiveId" clId="{47988C3E-4098-43A4-B30B-0578E2735097}" dt="2023-06-11T05:43:19.637" v="5963" actId="478"/>
          <ac:spMkLst>
            <pc:docMk/>
            <pc:sldMk cId="2871623809" sldId="301"/>
            <ac:spMk id="19" creationId="{A1648442-91EA-6CB9-01BC-7E138A5D5A3C}"/>
          </ac:spMkLst>
        </pc:spChg>
        <pc:spChg chg="add mod">
          <ac:chgData name="正彰 八木" userId="0ef27fdd03dc4209" providerId="LiveId" clId="{47988C3E-4098-43A4-B30B-0578E2735097}" dt="2023-06-11T05:43:40.403" v="5970" actId="1076"/>
          <ac:spMkLst>
            <pc:docMk/>
            <pc:sldMk cId="2871623809" sldId="301"/>
            <ac:spMk id="20" creationId="{5350B2ED-2FEE-90D7-F7BD-29EEACC8FCE6}"/>
          </ac:spMkLst>
        </pc:spChg>
        <pc:spChg chg="add mod">
          <ac:chgData name="正彰 八木" userId="0ef27fdd03dc4209" providerId="LiveId" clId="{47988C3E-4098-43A4-B30B-0578E2735097}" dt="2023-06-11T05:48:55.950" v="6234" actId="1582"/>
          <ac:spMkLst>
            <pc:docMk/>
            <pc:sldMk cId="2871623809" sldId="301"/>
            <ac:spMk id="21" creationId="{D489F95D-05E8-F6B9-7130-1303D2D64FCB}"/>
          </ac:spMkLst>
        </pc:spChg>
        <pc:spChg chg="add mod">
          <ac:chgData name="正彰 八木" userId="0ef27fdd03dc4209" providerId="LiveId" clId="{47988C3E-4098-43A4-B30B-0578E2735097}" dt="2023-06-11T05:48:59.429" v="6237"/>
          <ac:spMkLst>
            <pc:docMk/>
            <pc:sldMk cId="2871623809" sldId="301"/>
            <ac:spMk id="22" creationId="{284C0364-080D-D22B-60B3-9B887BE37462}"/>
          </ac:spMkLst>
        </pc:spChg>
        <pc:spChg chg="add mod">
          <ac:chgData name="正彰 八木" userId="0ef27fdd03dc4209" providerId="LiveId" clId="{47988C3E-4098-43A4-B30B-0578E2735097}" dt="2023-06-11T05:49:13.266" v="6240"/>
          <ac:spMkLst>
            <pc:docMk/>
            <pc:sldMk cId="2871623809" sldId="301"/>
            <ac:spMk id="23" creationId="{D6CEEBA3-4F49-B60D-94AF-1637F779207E}"/>
          </ac:spMkLst>
        </pc:spChg>
        <pc:spChg chg="add mod">
          <ac:chgData name="正彰 八木" userId="0ef27fdd03dc4209" providerId="LiveId" clId="{47988C3E-4098-43A4-B30B-0578E2735097}" dt="2023-06-11T05:49:18.249" v="6246"/>
          <ac:spMkLst>
            <pc:docMk/>
            <pc:sldMk cId="2871623809" sldId="301"/>
            <ac:spMk id="24" creationId="{E8F1B8A3-FC46-583F-E872-E29B572DCB9C}"/>
          </ac:spMkLst>
        </pc:spChg>
        <pc:spChg chg="add mod">
          <ac:chgData name="正彰 八木" userId="0ef27fdd03dc4209" providerId="LiveId" clId="{47988C3E-4098-43A4-B30B-0578E2735097}" dt="2023-06-11T05:49:14.386" v="6242"/>
          <ac:spMkLst>
            <pc:docMk/>
            <pc:sldMk cId="2871623809" sldId="301"/>
            <ac:spMk id="25" creationId="{9D02E704-70DA-0492-4249-EC91E8EC609C}"/>
          </ac:spMkLst>
        </pc:spChg>
        <pc:spChg chg="add mod">
          <ac:chgData name="正彰 八木" userId="0ef27fdd03dc4209" providerId="LiveId" clId="{47988C3E-4098-43A4-B30B-0578E2735097}" dt="2023-06-11T05:49:16.567" v="6244"/>
          <ac:spMkLst>
            <pc:docMk/>
            <pc:sldMk cId="2871623809" sldId="301"/>
            <ac:spMk id="26" creationId="{28FFB520-FDFC-46E1-9BB3-4F0C085221DD}"/>
          </ac:spMkLst>
        </pc:spChg>
        <pc:grpChg chg="add mod">
          <ac:chgData name="正彰 八木" userId="0ef27fdd03dc4209" providerId="LiveId" clId="{47988C3E-4098-43A4-B30B-0578E2735097}" dt="2023-06-11T05:46:23.776" v="6193" actId="1076"/>
          <ac:grpSpMkLst>
            <pc:docMk/>
            <pc:sldMk cId="2871623809" sldId="301"/>
            <ac:grpSpMk id="12" creationId="{70C89DA3-3899-D264-6B16-005D2DE110B6}"/>
          </ac:grpSpMkLst>
        </pc:grpChg>
        <pc:grpChg chg="del">
          <ac:chgData name="正彰 八木" userId="0ef27fdd03dc4209" providerId="LiveId" clId="{47988C3E-4098-43A4-B30B-0578E2735097}" dt="2023-06-11T05:38:15.747" v="5928" actId="478"/>
          <ac:grpSpMkLst>
            <pc:docMk/>
            <pc:sldMk cId="2871623809" sldId="301"/>
            <ac:grpSpMk id="54" creationId="{AA62E31B-B78B-A7DF-C6FF-7C836E1E6BB1}"/>
          </ac:grpSpMkLst>
        </pc:grpChg>
        <pc:picChg chg="add mod">
          <ac:chgData name="正彰 八木" userId="0ef27fdd03dc4209" providerId="LiveId" clId="{47988C3E-4098-43A4-B30B-0578E2735097}" dt="2023-06-11T05:43:30.819" v="5967" actId="1076"/>
          <ac:picMkLst>
            <pc:docMk/>
            <pc:sldMk cId="2871623809" sldId="301"/>
            <ac:picMk id="7" creationId="{688B293F-329D-044C-2D4D-9EA458E06AC5}"/>
          </ac:picMkLst>
        </pc:picChg>
        <pc:picChg chg="add mod">
          <ac:chgData name="正彰 八木" userId="0ef27fdd03dc4209" providerId="LiveId" clId="{47988C3E-4098-43A4-B30B-0578E2735097}" dt="2023-06-11T05:39:50.500" v="5944" actId="164"/>
          <ac:picMkLst>
            <pc:docMk/>
            <pc:sldMk cId="2871623809" sldId="301"/>
            <ac:picMk id="9" creationId="{21183BD7-F0BA-1763-6DD8-8CAD3DF97BB7}"/>
          </ac:picMkLst>
        </pc:picChg>
        <pc:picChg chg="add mod">
          <ac:chgData name="正彰 八木" userId="0ef27fdd03dc4209" providerId="LiveId" clId="{47988C3E-4098-43A4-B30B-0578E2735097}" dt="2023-06-11T05:39:50.500" v="5944" actId="164"/>
          <ac:picMkLst>
            <pc:docMk/>
            <pc:sldMk cId="2871623809" sldId="301"/>
            <ac:picMk id="11" creationId="{B461C6A9-2CAD-E138-9CEC-67458764A9E1}"/>
          </ac:picMkLst>
        </pc:picChg>
        <pc:picChg chg="del">
          <ac:chgData name="正彰 八木" userId="0ef27fdd03dc4209" providerId="LiveId" clId="{47988C3E-4098-43A4-B30B-0578E2735097}" dt="2023-06-11T05:38:15.747" v="5928" actId="478"/>
          <ac:picMkLst>
            <pc:docMk/>
            <pc:sldMk cId="2871623809" sldId="301"/>
            <ac:picMk id="6146" creationId="{10E61F48-CC0C-30A8-0AA2-C0A1B2E26D1F}"/>
          </ac:picMkLst>
        </pc:picChg>
        <pc:cxnChg chg="add del mod">
          <ac:chgData name="正彰 八木" userId="0ef27fdd03dc4209" providerId="LiveId" clId="{47988C3E-4098-43A4-B30B-0578E2735097}" dt="2023-06-11T05:40:29.480" v="5952" actId="478"/>
          <ac:cxnSpMkLst>
            <pc:docMk/>
            <pc:sldMk cId="2871623809" sldId="301"/>
            <ac:cxnSpMk id="14" creationId="{BE4B39FB-1AC6-CFC2-80A7-A10B00DB7323}"/>
          </ac:cxnSpMkLst>
        </pc:cxnChg>
        <pc:cxnChg chg="add del">
          <ac:chgData name="正彰 八木" userId="0ef27fdd03dc4209" providerId="LiveId" clId="{47988C3E-4098-43A4-B30B-0578E2735097}" dt="2023-06-11T05:40:43.744" v="5954" actId="478"/>
          <ac:cxnSpMkLst>
            <pc:docMk/>
            <pc:sldMk cId="2871623809" sldId="301"/>
            <ac:cxnSpMk id="17" creationId="{DE152216-E21F-8451-ACA4-A5677EBC90F2}"/>
          </ac:cxnSpMkLst>
        </pc:cxnChg>
        <pc:cxnChg chg="add mod">
          <ac:chgData name="正彰 八木" userId="0ef27fdd03dc4209" providerId="LiveId" clId="{47988C3E-4098-43A4-B30B-0578E2735097}" dt="2023-06-11T05:49:07.419" v="6238"/>
          <ac:cxnSpMkLst>
            <pc:docMk/>
            <pc:sldMk cId="2871623809" sldId="301"/>
            <ac:cxnSpMk id="28" creationId="{BE70AC3B-3452-3676-796D-F28DF195AD40}"/>
          </ac:cxnSpMkLst>
        </pc:cxnChg>
        <pc:cxnChg chg="add mod">
          <ac:chgData name="正彰 八木" userId="0ef27fdd03dc4209" providerId="LiveId" clId="{47988C3E-4098-43A4-B30B-0578E2735097}" dt="2023-06-11T05:49:24.537" v="6249" actId="14100"/>
          <ac:cxnSpMkLst>
            <pc:docMk/>
            <pc:sldMk cId="2871623809" sldId="301"/>
            <ac:cxnSpMk id="29" creationId="{C911FB9D-9F42-CAE6-9AE3-5C5D71A169B4}"/>
          </ac:cxnSpMkLst>
        </pc:cxnChg>
        <pc:cxnChg chg="add mod">
          <ac:chgData name="正彰 八木" userId="0ef27fdd03dc4209" providerId="LiveId" clId="{47988C3E-4098-43A4-B30B-0578E2735097}" dt="2023-06-11T05:49:29.621" v="6252" actId="14100"/>
          <ac:cxnSpMkLst>
            <pc:docMk/>
            <pc:sldMk cId="2871623809" sldId="301"/>
            <ac:cxnSpMk id="32" creationId="{F5D91A64-B336-C853-7C07-4AAD1C7EF554}"/>
          </ac:cxnSpMkLst>
        </pc:cxnChg>
      </pc:sldChg>
      <pc:sldChg chg="addSp delSp modSp add mod">
        <pc:chgData name="正彰 八木" userId="0ef27fdd03dc4209" providerId="LiveId" clId="{47988C3E-4098-43A4-B30B-0578E2735097}" dt="2023-06-11T06:45:02.568" v="8987" actId="20577"/>
        <pc:sldMkLst>
          <pc:docMk/>
          <pc:sldMk cId="338355295" sldId="302"/>
        </pc:sldMkLst>
        <pc:spChg chg="mod">
          <ac:chgData name="正彰 八木" userId="0ef27fdd03dc4209" providerId="LiveId" clId="{47988C3E-4098-43A4-B30B-0578E2735097}" dt="2023-06-11T06:32:14.249" v="8456" actId="20577"/>
          <ac:spMkLst>
            <pc:docMk/>
            <pc:sldMk cId="338355295" sldId="302"/>
            <ac:spMk id="2" creationId="{A1CF63DA-6288-45F4-D1E8-7BAB2F87FF5A}"/>
          </ac:spMkLst>
        </pc:spChg>
        <pc:spChg chg="mod">
          <ac:chgData name="正彰 八木" userId="0ef27fdd03dc4209" providerId="LiveId" clId="{47988C3E-4098-43A4-B30B-0578E2735097}" dt="2023-06-11T06:35:58.780" v="8758" actId="20577"/>
          <ac:spMkLst>
            <pc:docMk/>
            <pc:sldMk cId="338355295" sldId="302"/>
            <ac:spMk id="4" creationId="{0F02D118-6777-D0D9-6261-2978C1E78EF2}"/>
          </ac:spMkLst>
        </pc:spChg>
        <pc:spChg chg="add mod">
          <ac:chgData name="正彰 八木" userId="0ef27fdd03dc4209" providerId="LiveId" clId="{47988C3E-4098-43A4-B30B-0578E2735097}" dt="2023-06-11T06:44:38.924" v="8933" actId="14100"/>
          <ac:spMkLst>
            <pc:docMk/>
            <pc:sldMk cId="338355295" sldId="302"/>
            <ac:spMk id="7" creationId="{44F21241-8D6F-5D27-F3C1-5A780A2B505D}"/>
          </ac:spMkLst>
        </pc:spChg>
        <pc:spChg chg="add mod">
          <ac:chgData name="正彰 八木" userId="0ef27fdd03dc4209" providerId="LiveId" clId="{47988C3E-4098-43A4-B30B-0578E2735097}" dt="2023-06-11T06:44:38.924" v="8933" actId="14100"/>
          <ac:spMkLst>
            <pc:docMk/>
            <pc:sldMk cId="338355295" sldId="302"/>
            <ac:spMk id="8" creationId="{65121EED-5AB1-71B6-88CC-EA444A0683F3}"/>
          </ac:spMkLst>
        </pc:spChg>
        <pc:spChg chg="add mod">
          <ac:chgData name="正彰 八木" userId="0ef27fdd03dc4209" providerId="LiveId" clId="{47988C3E-4098-43A4-B30B-0578E2735097}" dt="2023-06-11T06:44:51.011" v="8948" actId="20577"/>
          <ac:spMkLst>
            <pc:docMk/>
            <pc:sldMk cId="338355295" sldId="302"/>
            <ac:spMk id="10" creationId="{8C18520B-2ADB-977F-776A-3A335BC49BB2}"/>
          </ac:spMkLst>
        </pc:spChg>
        <pc:spChg chg="add mod">
          <ac:chgData name="正彰 八木" userId="0ef27fdd03dc4209" providerId="LiveId" clId="{47988C3E-4098-43A4-B30B-0578E2735097}" dt="2023-06-11T06:45:02.568" v="8987" actId="20577"/>
          <ac:spMkLst>
            <pc:docMk/>
            <pc:sldMk cId="338355295" sldId="302"/>
            <ac:spMk id="11" creationId="{CA1832E1-1D0C-B68E-96A8-4C3C652443A0}"/>
          </ac:spMkLst>
        </pc:spChg>
        <pc:spChg chg="del">
          <ac:chgData name="正彰 八木" userId="0ef27fdd03dc4209" providerId="LiveId" clId="{47988C3E-4098-43A4-B30B-0578E2735097}" dt="2023-06-11T06:32:35.578" v="8463" actId="478"/>
          <ac:spMkLst>
            <pc:docMk/>
            <pc:sldMk cId="338355295" sldId="302"/>
            <ac:spMk id="1062" creationId="{85F0D1EC-C6D4-057A-5D3C-057F25A151A2}"/>
          </ac:spMkLst>
        </pc:spChg>
        <pc:spChg chg="del">
          <ac:chgData name="正彰 八木" userId="0ef27fdd03dc4209" providerId="LiveId" clId="{47988C3E-4098-43A4-B30B-0578E2735097}" dt="2023-06-11T06:32:20.508" v="8457" actId="478"/>
          <ac:spMkLst>
            <pc:docMk/>
            <pc:sldMk cId="338355295" sldId="302"/>
            <ac:spMk id="1064" creationId="{C79B6158-D5C5-AF17-8D6C-DD73FB2D4F4B}"/>
          </ac:spMkLst>
        </pc:spChg>
        <pc:spChg chg="del">
          <ac:chgData name="正彰 八木" userId="0ef27fdd03dc4209" providerId="LiveId" clId="{47988C3E-4098-43A4-B30B-0578E2735097}" dt="2023-06-11T06:32:20.508" v="8457" actId="478"/>
          <ac:spMkLst>
            <pc:docMk/>
            <pc:sldMk cId="338355295" sldId="302"/>
            <ac:spMk id="1065" creationId="{CEE498D7-77D3-E304-5B57-C5AA33518CB9}"/>
          </ac:spMkLst>
        </pc:spChg>
        <pc:spChg chg="del">
          <ac:chgData name="正彰 八木" userId="0ef27fdd03dc4209" providerId="LiveId" clId="{47988C3E-4098-43A4-B30B-0578E2735097}" dt="2023-06-11T06:32:20.508" v="8457" actId="478"/>
          <ac:spMkLst>
            <pc:docMk/>
            <pc:sldMk cId="338355295" sldId="302"/>
            <ac:spMk id="1071" creationId="{98DE3BCB-BD71-8341-B12B-A2FC4AD98C06}"/>
          </ac:spMkLst>
        </pc:spChg>
        <pc:spChg chg="del">
          <ac:chgData name="正彰 八木" userId="0ef27fdd03dc4209" providerId="LiveId" clId="{47988C3E-4098-43A4-B30B-0578E2735097}" dt="2023-06-11T06:32:20.508" v="8457" actId="478"/>
          <ac:spMkLst>
            <pc:docMk/>
            <pc:sldMk cId="338355295" sldId="302"/>
            <ac:spMk id="1076" creationId="{C5C7622F-B4A5-D6B7-50DE-C0A698089E70}"/>
          </ac:spMkLst>
        </pc:spChg>
        <pc:grpChg chg="mod">
          <ac:chgData name="正彰 八木" userId="0ef27fdd03dc4209" providerId="LiveId" clId="{47988C3E-4098-43A4-B30B-0578E2735097}" dt="2023-06-11T06:42:49.345" v="8896" actId="1076"/>
          <ac:grpSpMkLst>
            <pc:docMk/>
            <pc:sldMk cId="338355295" sldId="302"/>
            <ac:grpSpMk id="52" creationId="{6B4D473C-47A7-34C6-5CFA-0DA061CBF4EC}"/>
          </ac:grpSpMkLst>
        </pc:grpChg>
        <pc:grpChg chg="mod">
          <ac:chgData name="正彰 八木" userId="0ef27fdd03dc4209" providerId="LiveId" clId="{47988C3E-4098-43A4-B30B-0578E2735097}" dt="2023-06-11T06:42:49.345" v="8896" actId="1076"/>
          <ac:grpSpMkLst>
            <pc:docMk/>
            <pc:sldMk cId="338355295" sldId="302"/>
            <ac:grpSpMk id="56" creationId="{F0B7F0AC-C601-E925-2502-24DA912E7901}"/>
          </ac:grpSpMkLst>
        </pc:grpChg>
        <pc:grpChg chg="del">
          <ac:chgData name="正彰 八木" userId="0ef27fdd03dc4209" providerId="LiveId" clId="{47988C3E-4098-43A4-B30B-0578E2735097}" dt="2023-06-11T06:32:27.133" v="8461" actId="478"/>
          <ac:grpSpMkLst>
            <pc:docMk/>
            <pc:sldMk cId="338355295" sldId="302"/>
            <ac:grpSpMk id="59" creationId="{78FE8E94-3513-59FA-4666-4BC1DD7C5EEE}"/>
          </ac:grpSpMkLst>
        </pc:grpChg>
        <pc:grpChg chg="del">
          <ac:chgData name="正彰 八木" userId="0ef27fdd03dc4209" providerId="LiveId" clId="{47988C3E-4098-43A4-B30B-0578E2735097}" dt="2023-06-11T06:32:27.133" v="8461" actId="478"/>
          <ac:grpSpMkLst>
            <pc:docMk/>
            <pc:sldMk cId="338355295" sldId="302"/>
            <ac:grpSpMk id="62" creationId="{2F7E4FE4-0A4D-9972-2FEF-DA9462565338}"/>
          </ac:grpSpMkLst>
        </pc:grpChg>
        <pc:grpChg chg="del">
          <ac:chgData name="正彰 八木" userId="0ef27fdd03dc4209" providerId="LiveId" clId="{47988C3E-4098-43A4-B30B-0578E2735097}" dt="2023-06-11T06:32:27.133" v="8461" actId="478"/>
          <ac:grpSpMkLst>
            <pc:docMk/>
            <pc:sldMk cId="338355295" sldId="302"/>
            <ac:grpSpMk id="1025" creationId="{9EE16915-364B-9829-5145-D69E4BC32616}"/>
          </ac:grpSpMkLst>
        </pc:grpChg>
        <pc:grpChg chg="del">
          <ac:chgData name="正彰 八木" userId="0ef27fdd03dc4209" providerId="LiveId" clId="{47988C3E-4098-43A4-B30B-0578E2735097}" dt="2023-06-11T06:32:27.133" v="8461" actId="478"/>
          <ac:grpSpMkLst>
            <pc:docMk/>
            <pc:sldMk cId="338355295" sldId="302"/>
            <ac:grpSpMk id="1031" creationId="{5B65CE2F-39CD-712A-DD22-C697BCCBD815}"/>
          </ac:grpSpMkLst>
        </pc:grpChg>
        <pc:grpChg chg="del">
          <ac:chgData name="正彰 八木" userId="0ef27fdd03dc4209" providerId="LiveId" clId="{47988C3E-4098-43A4-B30B-0578E2735097}" dt="2023-06-11T06:32:27.133" v="8461" actId="478"/>
          <ac:grpSpMkLst>
            <pc:docMk/>
            <pc:sldMk cId="338355295" sldId="302"/>
            <ac:grpSpMk id="1035" creationId="{622E0410-409E-02BB-E099-98146641EBB7}"/>
          </ac:grpSpMkLst>
        </pc:grpChg>
        <pc:grpChg chg="del">
          <ac:chgData name="正彰 八木" userId="0ef27fdd03dc4209" providerId="LiveId" clId="{47988C3E-4098-43A4-B30B-0578E2735097}" dt="2023-06-11T06:32:27.133" v="8461" actId="478"/>
          <ac:grpSpMkLst>
            <pc:docMk/>
            <pc:sldMk cId="338355295" sldId="302"/>
            <ac:grpSpMk id="1038" creationId="{EBD2FDA9-2CBD-48CA-6070-9EB178F1038E}"/>
          </ac:grpSpMkLst>
        </pc:grpChg>
        <pc:grpChg chg="del">
          <ac:chgData name="正彰 八木" userId="0ef27fdd03dc4209" providerId="LiveId" clId="{47988C3E-4098-43A4-B30B-0578E2735097}" dt="2023-06-11T06:32:27.133" v="8461" actId="478"/>
          <ac:grpSpMkLst>
            <pc:docMk/>
            <pc:sldMk cId="338355295" sldId="302"/>
            <ac:grpSpMk id="1041" creationId="{8D8503BB-8E05-97B0-1C1B-4477FA615C64}"/>
          </ac:grpSpMkLst>
        </pc:grpChg>
        <pc:grpChg chg="del">
          <ac:chgData name="正彰 八木" userId="0ef27fdd03dc4209" providerId="LiveId" clId="{47988C3E-4098-43A4-B30B-0578E2735097}" dt="2023-06-11T06:32:35.578" v="8463" actId="478"/>
          <ac:grpSpMkLst>
            <pc:docMk/>
            <pc:sldMk cId="338355295" sldId="302"/>
            <ac:grpSpMk id="1058" creationId="{52E326AB-B46E-1D7E-4CED-3C37C1F048E4}"/>
          </ac:grpSpMkLst>
        </pc:grpChg>
        <pc:cxnChg chg="mod">
          <ac:chgData name="正彰 八木" userId="0ef27fdd03dc4209" providerId="LiveId" clId="{47988C3E-4098-43A4-B30B-0578E2735097}" dt="2023-06-11T06:42:49.345" v="8896" actId="1076"/>
          <ac:cxnSpMkLst>
            <pc:docMk/>
            <pc:sldMk cId="338355295" sldId="302"/>
            <ac:cxnSpMk id="1044" creationId="{935F735E-4D4C-76AF-E7E2-DBCEA58B992C}"/>
          </ac:cxnSpMkLst>
        </pc:cxnChg>
        <pc:cxnChg chg="del mod">
          <ac:chgData name="正彰 八木" userId="0ef27fdd03dc4209" providerId="LiveId" clId="{47988C3E-4098-43A4-B30B-0578E2735097}" dt="2023-06-11T06:32:27.133" v="8461" actId="478"/>
          <ac:cxnSpMkLst>
            <pc:docMk/>
            <pc:sldMk cId="338355295" sldId="302"/>
            <ac:cxnSpMk id="1045" creationId="{4328BD56-89C8-8C6D-DAE3-2325BCCC7FE8}"/>
          </ac:cxnSpMkLst>
        </pc:cxnChg>
        <pc:cxnChg chg="del mod">
          <ac:chgData name="正彰 八木" userId="0ef27fdd03dc4209" providerId="LiveId" clId="{47988C3E-4098-43A4-B30B-0578E2735097}" dt="2023-06-11T06:32:27.133" v="8461" actId="478"/>
          <ac:cxnSpMkLst>
            <pc:docMk/>
            <pc:sldMk cId="338355295" sldId="302"/>
            <ac:cxnSpMk id="1046" creationId="{83E32716-3EA8-391E-5985-FE232181F805}"/>
          </ac:cxnSpMkLst>
        </pc:cxnChg>
        <pc:cxnChg chg="mod">
          <ac:chgData name="正彰 八木" userId="0ef27fdd03dc4209" providerId="LiveId" clId="{47988C3E-4098-43A4-B30B-0578E2735097}" dt="2023-06-11T06:42:49.345" v="8896" actId="1076"/>
          <ac:cxnSpMkLst>
            <pc:docMk/>
            <pc:sldMk cId="338355295" sldId="302"/>
            <ac:cxnSpMk id="1047" creationId="{BC18F237-97A4-AFA6-D914-62C8B071C8E0}"/>
          </ac:cxnSpMkLst>
        </pc:cxnChg>
        <pc:cxnChg chg="mod">
          <ac:chgData name="正彰 八木" userId="0ef27fdd03dc4209" providerId="LiveId" clId="{47988C3E-4098-43A4-B30B-0578E2735097}" dt="2023-06-11T06:42:49.345" v="8896" actId="1076"/>
          <ac:cxnSpMkLst>
            <pc:docMk/>
            <pc:sldMk cId="338355295" sldId="302"/>
            <ac:cxnSpMk id="1048" creationId="{2059C81B-320D-2AFE-5173-9A5DA853F26D}"/>
          </ac:cxnSpMkLst>
        </pc:cxnChg>
        <pc:cxnChg chg="mod">
          <ac:chgData name="正彰 八木" userId="0ef27fdd03dc4209" providerId="LiveId" clId="{47988C3E-4098-43A4-B30B-0578E2735097}" dt="2023-06-11T06:42:49.345" v="8896" actId="1076"/>
          <ac:cxnSpMkLst>
            <pc:docMk/>
            <pc:sldMk cId="338355295" sldId="302"/>
            <ac:cxnSpMk id="1049" creationId="{9632D56C-DCFB-53E5-575F-E6A6C684D287}"/>
          </ac:cxnSpMkLst>
        </pc:cxnChg>
        <pc:cxnChg chg="del mod">
          <ac:chgData name="正彰 八木" userId="0ef27fdd03dc4209" providerId="LiveId" clId="{47988C3E-4098-43A4-B30B-0578E2735097}" dt="2023-06-11T06:32:27.133" v="8461" actId="478"/>
          <ac:cxnSpMkLst>
            <pc:docMk/>
            <pc:sldMk cId="338355295" sldId="302"/>
            <ac:cxnSpMk id="1050" creationId="{0DBC50EC-0A13-1467-D199-3E0FE76E8815}"/>
          </ac:cxnSpMkLst>
        </pc:cxnChg>
        <pc:cxnChg chg="del mod">
          <ac:chgData name="正彰 八木" userId="0ef27fdd03dc4209" providerId="LiveId" clId="{47988C3E-4098-43A4-B30B-0578E2735097}" dt="2023-06-11T06:32:27.133" v="8461" actId="478"/>
          <ac:cxnSpMkLst>
            <pc:docMk/>
            <pc:sldMk cId="338355295" sldId="302"/>
            <ac:cxnSpMk id="1051" creationId="{23B43100-2F5A-A579-F533-21B3540CDCFD}"/>
          </ac:cxnSpMkLst>
        </pc:cxnChg>
        <pc:cxnChg chg="del mod">
          <ac:chgData name="正彰 八木" userId="0ef27fdd03dc4209" providerId="LiveId" clId="{47988C3E-4098-43A4-B30B-0578E2735097}" dt="2023-06-11T06:32:27.133" v="8461" actId="478"/>
          <ac:cxnSpMkLst>
            <pc:docMk/>
            <pc:sldMk cId="338355295" sldId="302"/>
            <ac:cxnSpMk id="1052" creationId="{616EA3D8-1918-C914-69E5-DAFF5C34E438}"/>
          </ac:cxnSpMkLst>
        </pc:cxnChg>
        <pc:cxnChg chg="del mod">
          <ac:chgData name="正彰 八木" userId="0ef27fdd03dc4209" providerId="LiveId" clId="{47988C3E-4098-43A4-B30B-0578E2735097}" dt="2023-06-11T06:32:27.133" v="8461" actId="478"/>
          <ac:cxnSpMkLst>
            <pc:docMk/>
            <pc:sldMk cId="338355295" sldId="302"/>
            <ac:cxnSpMk id="1053" creationId="{BC157C0F-E123-2D12-5D10-DDF80230D6DA}"/>
          </ac:cxnSpMkLst>
        </pc:cxnChg>
        <pc:cxnChg chg="del mod">
          <ac:chgData name="正彰 八木" userId="0ef27fdd03dc4209" providerId="LiveId" clId="{47988C3E-4098-43A4-B30B-0578E2735097}" dt="2023-06-11T06:32:27.133" v="8461" actId="478"/>
          <ac:cxnSpMkLst>
            <pc:docMk/>
            <pc:sldMk cId="338355295" sldId="302"/>
            <ac:cxnSpMk id="1054" creationId="{D82E9D94-D00D-9793-B60F-F0CBBD407FEA}"/>
          </ac:cxnSpMkLst>
        </pc:cxnChg>
        <pc:cxnChg chg="del mod">
          <ac:chgData name="正彰 八木" userId="0ef27fdd03dc4209" providerId="LiveId" clId="{47988C3E-4098-43A4-B30B-0578E2735097}" dt="2023-06-11T06:32:27.133" v="8461" actId="478"/>
          <ac:cxnSpMkLst>
            <pc:docMk/>
            <pc:sldMk cId="338355295" sldId="302"/>
            <ac:cxnSpMk id="1055" creationId="{617957A5-5B2A-6B88-B93B-86C83A364C7F}"/>
          </ac:cxnSpMkLst>
        </pc:cxnChg>
        <pc:cxnChg chg="del mod">
          <ac:chgData name="正彰 八木" userId="0ef27fdd03dc4209" providerId="LiveId" clId="{47988C3E-4098-43A4-B30B-0578E2735097}" dt="2023-06-11T06:32:27.133" v="8461" actId="478"/>
          <ac:cxnSpMkLst>
            <pc:docMk/>
            <pc:sldMk cId="338355295" sldId="302"/>
            <ac:cxnSpMk id="1056" creationId="{DA798A2A-5D0C-B4E2-666B-23A0BFC7BB1D}"/>
          </ac:cxnSpMkLst>
        </pc:cxnChg>
        <pc:cxnChg chg="del">
          <ac:chgData name="正彰 八木" userId="0ef27fdd03dc4209" providerId="LiveId" clId="{47988C3E-4098-43A4-B30B-0578E2735097}" dt="2023-06-11T06:32:27.133" v="8461" actId="478"/>
          <ac:cxnSpMkLst>
            <pc:docMk/>
            <pc:sldMk cId="338355295" sldId="302"/>
            <ac:cxnSpMk id="1057" creationId="{61865A76-DD33-790B-23F1-C88081F57088}"/>
          </ac:cxnSpMkLst>
        </pc:cxnChg>
        <pc:cxnChg chg="del mod">
          <ac:chgData name="正彰 八木" userId="0ef27fdd03dc4209" providerId="LiveId" clId="{47988C3E-4098-43A4-B30B-0578E2735097}" dt="2023-06-11T06:32:35.578" v="8463" actId="478"/>
          <ac:cxnSpMkLst>
            <pc:docMk/>
            <pc:sldMk cId="338355295" sldId="302"/>
            <ac:cxnSpMk id="1061" creationId="{5DE77FF8-5345-DD16-C66C-7A1ED1546FB1}"/>
          </ac:cxnSpMkLst>
        </pc:cxnChg>
        <pc:cxnChg chg="del">
          <ac:chgData name="正彰 八木" userId="0ef27fdd03dc4209" providerId="LiveId" clId="{47988C3E-4098-43A4-B30B-0578E2735097}" dt="2023-06-11T06:32:23.583" v="8459" actId="478"/>
          <ac:cxnSpMkLst>
            <pc:docMk/>
            <pc:sldMk cId="338355295" sldId="302"/>
            <ac:cxnSpMk id="1066" creationId="{4642D9AB-30E8-7643-047F-A220A4F36081}"/>
          </ac:cxnSpMkLst>
        </pc:cxnChg>
        <pc:cxnChg chg="del">
          <ac:chgData name="正彰 八木" userId="0ef27fdd03dc4209" providerId="LiveId" clId="{47988C3E-4098-43A4-B30B-0578E2735097}" dt="2023-06-11T06:32:24.347" v="8460" actId="478"/>
          <ac:cxnSpMkLst>
            <pc:docMk/>
            <pc:sldMk cId="338355295" sldId="302"/>
            <ac:cxnSpMk id="1070" creationId="{853505AF-DC0F-7FC4-C557-06D48E185399}"/>
          </ac:cxnSpMkLst>
        </pc:cxnChg>
        <pc:cxnChg chg="del">
          <ac:chgData name="正彰 八木" userId="0ef27fdd03dc4209" providerId="LiveId" clId="{47988C3E-4098-43A4-B30B-0578E2735097}" dt="2023-06-11T06:32:20.508" v="8457" actId="478"/>
          <ac:cxnSpMkLst>
            <pc:docMk/>
            <pc:sldMk cId="338355295" sldId="302"/>
            <ac:cxnSpMk id="1072" creationId="{B614EA3D-009F-8402-A74B-91AF5DBA9B20}"/>
          </ac:cxnSpMkLst>
        </pc:cxnChg>
        <pc:cxnChg chg="del">
          <ac:chgData name="正彰 八木" userId="0ef27fdd03dc4209" providerId="LiveId" clId="{47988C3E-4098-43A4-B30B-0578E2735097}" dt="2023-06-11T06:32:23.243" v="8458" actId="478"/>
          <ac:cxnSpMkLst>
            <pc:docMk/>
            <pc:sldMk cId="338355295" sldId="302"/>
            <ac:cxnSpMk id="1075" creationId="{26078976-D0C8-11C8-17D4-426616233B91}"/>
          </ac:cxnSpMkLst>
        </pc:cxnChg>
      </pc:sldChg>
      <pc:sldChg chg="addSp delSp modSp add mod">
        <pc:chgData name="正彰 八木" userId="0ef27fdd03dc4209" providerId="LiveId" clId="{47988C3E-4098-43A4-B30B-0578E2735097}" dt="2023-06-11T06:52:38.614" v="9792" actId="20577"/>
        <pc:sldMkLst>
          <pc:docMk/>
          <pc:sldMk cId="1975705464" sldId="303"/>
        </pc:sldMkLst>
        <pc:spChg chg="mod">
          <ac:chgData name="正彰 八木" userId="0ef27fdd03dc4209" providerId="LiveId" clId="{47988C3E-4098-43A4-B30B-0578E2735097}" dt="2023-06-11T06:36:56.092" v="8802" actId="20577"/>
          <ac:spMkLst>
            <pc:docMk/>
            <pc:sldMk cId="1975705464" sldId="303"/>
            <ac:spMk id="2" creationId="{A1CF63DA-6288-45F4-D1E8-7BAB2F87FF5A}"/>
          </ac:spMkLst>
        </pc:spChg>
        <pc:spChg chg="mod">
          <ac:chgData name="正彰 八木" userId="0ef27fdd03dc4209" providerId="LiveId" clId="{47988C3E-4098-43A4-B30B-0578E2735097}" dt="2023-06-11T06:52:38.614" v="9792" actId="20577"/>
          <ac:spMkLst>
            <pc:docMk/>
            <pc:sldMk cId="1975705464" sldId="303"/>
            <ac:spMk id="4" creationId="{0F02D118-6777-D0D9-6261-2978C1E78EF2}"/>
          </ac:spMkLst>
        </pc:spChg>
        <pc:spChg chg="del mod">
          <ac:chgData name="正彰 八木" userId="0ef27fdd03dc4209" providerId="LiveId" clId="{47988C3E-4098-43A4-B30B-0578E2735097}" dt="2023-06-11T06:45:42.080" v="8988" actId="478"/>
          <ac:spMkLst>
            <pc:docMk/>
            <pc:sldMk cId="1975705464" sldId="303"/>
            <ac:spMk id="7" creationId="{44F21241-8D6F-5D27-F3C1-5A780A2B505D}"/>
          </ac:spMkLst>
        </pc:spChg>
        <pc:spChg chg="del mod">
          <ac:chgData name="正彰 八木" userId="0ef27fdd03dc4209" providerId="LiveId" clId="{47988C3E-4098-43A4-B30B-0578E2735097}" dt="2023-06-11T06:45:42.080" v="8988" actId="478"/>
          <ac:spMkLst>
            <pc:docMk/>
            <pc:sldMk cId="1975705464" sldId="303"/>
            <ac:spMk id="8" creationId="{65121EED-5AB1-71B6-88CC-EA444A0683F3}"/>
          </ac:spMkLst>
        </pc:spChg>
        <pc:spChg chg="mod">
          <ac:chgData name="正彰 八木" userId="0ef27fdd03dc4209" providerId="LiveId" clId="{47988C3E-4098-43A4-B30B-0578E2735097}" dt="2023-06-11T06:36:08.710" v="8759"/>
          <ac:spMkLst>
            <pc:docMk/>
            <pc:sldMk cId="1975705464" sldId="303"/>
            <ac:spMk id="10" creationId="{C702EB6A-3DB9-45EB-E50D-41F6904F596A}"/>
          </ac:spMkLst>
        </pc:spChg>
        <pc:spChg chg="mod">
          <ac:chgData name="正彰 八木" userId="0ef27fdd03dc4209" providerId="LiveId" clId="{47988C3E-4098-43A4-B30B-0578E2735097}" dt="2023-06-11T06:36:08.710" v="8759"/>
          <ac:spMkLst>
            <pc:docMk/>
            <pc:sldMk cId="1975705464" sldId="303"/>
            <ac:spMk id="13" creationId="{7BBD3CA9-B9A6-97AE-B036-2D9EC4665557}"/>
          </ac:spMkLst>
        </pc:spChg>
        <pc:spChg chg="mod">
          <ac:chgData name="正彰 八木" userId="0ef27fdd03dc4209" providerId="LiveId" clId="{47988C3E-4098-43A4-B30B-0578E2735097}" dt="2023-06-11T06:36:08.710" v="8759"/>
          <ac:spMkLst>
            <pc:docMk/>
            <pc:sldMk cId="1975705464" sldId="303"/>
            <ac:spMk id="16" creationId="{04A71B4C-4A53-660F-47BD-04A90ABCE648}"/>
          </ac:spMkLst>
        </pc:spChg>
        <pc:spChg chg="mod">
          <ac:chgData name="正彰 八木" userId="0ef27fdd03dc4209" providerId="LiveId" clId="{47988C3E-4098-43A4-B30B-0578E2735097}" dt="2023-06-11T06:36:08.710" v="8759"/>
          <ac:spMkLst>
            <pc:docMk/>
            <pc:sldMk cId="1975705464" sldId="303"/>
            <ac:spMk id="19" creationId="{5E172823-1854-CC36-B957-6106BD57DC86}"/>
          </ac:spMkLst>
        </pc:spChg>
        <pc:spChg chg="mod">
          <ac:chgData name="正彰 八木" userId="0ef27fdd03dc4209" providerId="LiveId" clId="{47988C3E-4098-43A4-B30B-0578E2735097}" dt="2023-06-11T06:38:13.715" v="8851" actId="14100"/>
          <ac:spMkLst>
            <pc:docMk/>
            <pc:sldMk cId="1975705464" sldId="303"/>
            <ac:spMk id="28" creationId="{978DF43A-AF0F-EAC6-60C7-773688C48D50}"/>
          </ac:spMkLst>
        </pc:spChg>
        <pc:spChg chg="mod">
          <ac:chgData name="正彰 八木" userId="0ef27fdd03dc4209" providerId="LiveId" clId="{47988C3E-4098-43A4-B30B-0578E2735097}" dt="2023-06-11T06:38:38.448" v="8864" actId="14100"/>
          <ac:spMkLst>
            <pc:docMk/>
            <pc:sldMk cId="1975705464" sldId="303"/>
            <ac:spMk id="33" creationId="{6830DD76-8E33-D166-307D-ED56564782FA}"/>
          </ac:spMkLst>
        </pc:spChg>
        <pc:spChg chg="mod">
          <ac:chgData name="正彰 八木" userId="0ef27fdd03dc4209" providerId="LiveId" clId="{47988C3E-4098-43A4-B30B-0578E2735097}" dt="2023-06-11T06:42:29.475" v="8893" actId="20577"/>
          <ac:spMkLst>
            <pc:docMk/>
            <pc:sldMk cId="1975705464" sldId="303"/>
            <ac:spMk id="39" creationId="{2670FEB6-3CE5-8BEB-D84A-CFAAE4ED36C4}"/>
          </ac:spMkLst>
        </pc:spChg>
        <pc:spChg chg="mod">
          <ac:chgData name="正彰 八木" userId="0ef27fdd03dc4209" providerId="LiveId" clId="{47988C3E-4098-43A4-B30B-0578E2735097}" dt="2023-06-11T06:42:23.375" v="8885" actId="20577"/>
          <ac:spMkLst>
            <pc:docMk/>
            <pc:sldMk cId="1975705464" sldId="303"/>
            <ac:spMk id="44" creationId="{0ECBC44C-4858-D50C-56FC-9F1E1ACF062D}"/>
          </ac:spMkLst>
        </pc:spChg>
        <pc:spChg chg="mod">
          <ac:chgData name="正彰 八木" userId="0ef27fdd03dc4209" providerId="LiveId" clId="{47988C3E-4098-43A4-B30B-0578E2735097}" dt="2023-06-11T06:42:58.830" v="8897"/>
          <ac:spMkLst>
            <pc:docMk/>
            <pc:sldMk cId="1975705464" sldId="303"/>
            <ac:spMk id="50" creationId="{5B87A610-50B5-F50C-B4EF-3925644B0962}"/>
          </ac:spMkLst>
        </pc:spChg>
        <pc:spChg chg="mod">
          <ac:chgData name="正彰 八木" userId="0ef27fdd03dc4209" providerId="LiveId" clId="{47988C3E-4098-43A4-B30B-0578E2735097}" dt="2023-06-11T06:44:24.651" v="8932" actId="20577"/>
          <ac:spMkLst>
            <pc:docMk/>
            <pc:sldMk cId="1975705464" sldId="303"/>
            <ac:spMk id="63" creationId="{A8C74BE4-3749-AB58-AB22-8EC57794D9FF}"/>
          </ac:spMkLst>
        </pc:spChg>
        <pc:spChg chg="mod">
          <ac:chgData name="正彰 八木" userId="0ef27fdd03dc4209" providerId="LiveId" clId="{47988C3E-4098-43A4-B30B-0578E2735097}" dt="2023-06-11T06:44:19.446" v="8924" actId="20577"/>
          <ac:spMkLst>
            <pc:docMk/>
            <pc:sldMk cId="1975705464" sldId="303"/>
            <ac:spMk id="1028" creationId="{FC4A7DE5-5069-3748-6C82-7D0ED4F30B28}"/>
          </ac:spMkLst>
        </pc:spChg>
        <pc:spChg chg="add mod">
          <ac:chgData name="正彰 八木" userId="0ef27fdd03dc4209" providerId="LiveId" clId="{47988C3E-4098-43A4-B30B-0578E2735097}" dt="2023-06-11T06:45:46.106" v="8989"/>
          <ac:spMkLst>
            <pc:docMk/>
            <pc:sldMk cId="1975705464" sldId="303"/>
            <ac:spMk id="1031" creationId="{93F6C45F-F0E9-9C53-CBF3-1BB836A48BBF}"/>
          </ac:spMkLst>
        </pc:spChg>
        <pc:spChg chg="add mod">
          <ac:chgData name="正彰 八木" userId="0ef27fdd03dc4209" providerId="LiveId" clId="{47988C3E-4098-43A4-B30B-0578E2735097}" dt="2023-06-11T06:51:44.385" v="9669" actId="113"/>
          <ac:spMkLst>
            <pc:docMk/>
            <pc:sldMk cId="1975705464" sldId="303"/>
            <ac:spMk id="1032" creationId="{2E7B7D5A-58C9-4857-0981-A71FCD3142AC}"/>
          </ac:spMkLst>
        </pc:spChg>
        <pc:spChg chg="add mod">
          <ac:chgData name="正彰 八木" userId="0ef27fdd03dc4209" providerId="LiveId" clId="{47988C3E-4098-43A4-B30B-0578E2735097}" dt="2023-06-11T06:45:46.106" v="8989"/>
          <ac:spMkLst>
            <pc:docMk/>
            <pc:sldMk cId="1975705464" sldId="303"/>
            <ac:spMk id="1033" creationId="{E1793DFC-A820-0CE6-3CD6-071443D52DEF}"/>
          </ac:spMkLst>
        </pc:spChg>
        <pc:spChg chg="add mod">
          <ac:chgData name="正彰 八木" userId="0ef27fdd03dc4209" providerId="LiveId" clId="{47988C3E-4098-43A4-B30B-0578E2735097}" dt="2023-06-11T06:46:54.615" v="9067" actId="20577"/>
          <ac:spMkLst>
            <pc:docMk/>
            <pc:sldMk cId="1975705464" sldId="303"/>
            <ac:spMk id="1034" creationId="{08EC45B5-AB72-0CEA-3063-EE84270E7E9D}"/>
          </ac:spMkLst>
        </pc:spChg>
        <pc:spChg chg="add mod">
          <ac:chgData name="正彰 八木" userId="0ef27fdd03dc4209" providerId="LiveId" clId="{47988C3E-4098-43A4-B30B-0578E2735097}" dt="2023-06-11T06:51:46.677" v="9670" actId="113"/>
          <ac:spMkLst>
            <pc:docMk/>
            <pc:sldMk cId="1975705464" sldId="303"/>
            <ac:spMk id="1035" creationId="{B9C4BEC4-E64D-B285-D40B-679AC4B309D2}"/>
          </ac:spMkLst>
        </pc:spChg>
        <pc:spChg chg="add mod">
          <ac:chgData name="正彰 八木" userId="0ef27fdd03dc4209" providerId="LiveId" clId="{47988C3E-4098-43A4-B30B-0578E2735097}" dt="2023-06-11T06:47:37.570" v="9172" actId="20577"/>
          <ac:spMkLst>
            <pc:docMk/>
            <pc:sldMk cId="1975705464" sldId="303"/>
            <ac:spMk id="1036" creationId="{4E09413F-6B2B-7BA0-8A3B-C6D1480E7F5C}"/>
          </ac:spMkLst>
        </pc:spChg>
        <pc:spChg chg="add mod">
          <ac:chgData name="正彰 八木" userId="0ef27fdd03dc4209" providerId="LiveId" clId="{47988C3E-4098-43A4-B30B-0578E2735097}" dt="2023-06-11T06:51:49.482" v="9671" actId="113"/>
          <ac:spMkLst>
            <pc:docMk/>
            <pc:sldMk cId="1975705464" sldId="303"/>
            <ac:spMk id="1037" creationId="{9EB2F409-28CC-12B1-3060-66B8E1060C3C}"/>
          </ac:spMkLst>
        </pc:spChg>
        <pc:spChg chg="add mod">
          <ac:chgData name="正彰 八木" userId="0ef27fdd03dc4209" providerId="LiveId" clId="{47988C3E-4098-43A4-B30B-0578E2735097}" dt="2023-06-11T06:49:18.471" v="9417" actId="20577"/>
          <ac:spMkLst>
            <pc:docMk/>
            <pc:sldMk cId="1975705464" sldId="303"/>
            <ac:spMk id="1038" creationId="{BF89F645-F992-B65C-9F28-51EDBE9CEC53}"/>
          </ac:spMkLst>
        </pc:spChg>
        <pc:grpChg chg="add mod">
          <ac:chgData name="正彰 八木" userId="0ef27fdd03dc4209" providerId="LiveId" clId="{47988C3E-4098-43A4-B30B-0578E2735097}" dt="2023-06-11T06:43:07.011" v="8899" actId="1076"/>
          <ac:grpSpMkLst>
            <pc:docMk/>
            <pc:sldMk cId="1975705464" sldId="303"/>
            <ac:grpSpMk id="6" creationId="{EC7A7671-0B33-C18E-ED3B-97367CA95247}"/>
          </ac:grpSpMkLst>
        </pc:grpChg>
        <pc:grpChg chg="add mod">
          <ac:chgData name="正彰 八木" userId="0ef27fdd03dc4209" providerId="LiveId" clId="{47988C3E-4098-43A4-B30B-0578E2735097}" dt="2023-06-11T06:43:07.011" v="8899" actId="1076"/>
          <ac:grpSpMkLst>
            <pc:docMk/>
            <pc:sldMk cId="1975705464" sldId="303"/>
            <ac:grpSpMk id="11" creationId="{6C885A32-2BC9-6452-8DFF-9155F01F4672}"/>
          </ac:grpSpMkLst>
        </pc:grpChg>
        <pc:grpChg chg="add mod">
          <ac:chgData name="正彰 八木" userId="0ef27fdd03dc4209" providerId="LiveId" clId="{47988C3E-4098-43A4-B30B-0578E2735097}" dt="2023-06-11T06:43:07.011" v="8899" actId="1076"/>
          <ac:grpSpMkLst>
            <pc:docMk/>
            <pc:sldMk cId="1975705464" sldId="303"/>
            <ac:grpSpMk id="14" creationId="{FB518D96-E86B-A6C4-8C86-6CEC50DF68E0}"/>
          </ac:grpSpMkLst>
        </pc:grpChg>
        <pc:grpChg chg="add mod">
          <ac:chgData name="正彰 八木" userId="0ef27fdd03dc4209" providerId="LiveId" clId="{47988C3E-4098-43A4-B30B-0578E2735097}" dt="2023-06-11T06:43:07.011" v="8899" actId="1076"/>
          <ac:grpSpMkLst>
            <pc:docMk/>
            <pc:sldMk cId="1975705464" sldId="303"/>
            <ac:grpSpMk id="17" creationId="{4CBC0947-B9F2-F930-7BEB-9B617BCC967B}"/>
          </ac:grpSpMkLst>
        </pc:grpChg>
        <pc:grpChg chg="add mod">
          <ac:chgData name="正彰 八木" userId="0ef27fdd03dc4209" providerId="LiveId" clId="{47988C3E-4098-43A4-B30B-0578E2735097}" dt="2023-06-11T06:43:07.011" v="8899" actId="1076"/>
          <ac:grpSpMkLst>
            <pc:docMk/>
            <pc:sldMk cId="1975705464" sldId="303"/>
            <ac:grpSpMk id="26" creationId="{A670160E-E868-5B12-9EF8-98335A83488F}"/>
          </ac:grpSpMkLst>
        </pc:grpChg>
        <pc:grpChg chg="add mod">
          <ac:chgData name="正彰 八木" userId="0ef27fdd03dc4209" providerId="LiveId" clId="{47988C3E-4098-43A4-B30B-0578E2735097}" dt="2023-06-11T06:43:07.011" v="8899" actId="1076"/>
          <ac:grpSpMkLst>
            <pc:docMk/>
            <pc:sldMk cId="1975705464" sldId="303"/>
            <ac:grpSpMk id="31" creationId="{6CFE26FD-AD62-10BC-A147-EBEB2E2CC2F4}"/>
          </ac:grpSpMkLst>
        </pc:grpChg>
        <pc:grpChg chg="add mod">
          <ac:chgData name="正彰 八木" userId="0ef27fdd03dc4209" providerId="LiveId" clId="{47988C3E-4098-43A4-B30B-0578E2735097}" dt="2023-06-11T06:43:07.011" v="8899" actId="1076"/>
          <ac:grpSpMkLst>
            <pc:docMk/>
            <pc:sldMk cId="1975705464" sldId="303"/>
            <ac:grpSpMk id="37" creationId="{CB6C5B57-3EB8-84D6-F676-0F149EEF5E09}"/>
          </ac:grpSpMkLst>
        </pc:grpChg>
        <pc:grpChg chg="add mod">
          <ac:chgData name="正彰 八木" userId="0ef27fdd03dc4209" providerId="LiveId" clId="{47988C3E-4098-43A4-B30B-0578E2735097}" dt="2023-06-11T06:43:07.011" v="8899" actId="1076"/>
          <ac:grpSpMkLst>
            <pc:docMk/>
            <pc:sldMk cId="1975705464" sldId="303"/>
            <ac:grpSpMk id="42" creationId="{5601418F-279E-3E0C-F67F-CAE1B462D42A}"/>
          </ac:grpSpMkLst>
        </pc:grpChg>
        <pc:grpChg chg="add del mod">
          <ac:chgData name="正彰 八木" userId="0ef27fdd03dc4209" providerId="LiveId" clId="{47988C3E-4098-43A4-B30B-0578E2735097}" dt="2023-06-11T06:43:31.577" v="8907" actId="478"/>
          <ac:grpSpMkLst>
            <pc:docMk/>
            <pc:sldMk cId="1975705464" sldId="303"/>
            <ac:grpSpMk id="48" creationId="{DE7221A4-C37E-0D54-7AC4-49AC1025DCEC}"/>
          </ac:grpSpMkLst>
        </pc:grpChg>
        <pc:grpChg chg="del">
          <ac:chgData name="正彰 八木" userId="0ef27fdd03dc4209" providerId="LiveId" clId="{47988C3E-4098-43A4-B30B-0578E2735097}" dt="2023-06-11T06:36:17.366" v="8762" actId="478"/>
          <ac:grpSpMkLst>
            <pc:docMk/>
            <pc:sldMk cId="1975705464" sldId="303"/>
            <ac:grpSpMk id="52" creationId="{6B4D473C-47A7-34C6-5CFA-0DA061CBF4EC}"/>
          </ac:grpSpMkLst>
        </pc:grpChg>
        <pc:grpChg chg="del">
          <ac:chgData name="正彰 八木" userId="0ef27fdd03dc4209" providerId="LiveId" clId="{47988C3E-4098-43A4-B30B-0578E2735097}" dt="2023-06-11T06:36:15.358" v="8761" actId="478"/>
          <ac:grpSpMkLst>
            <pc:docMk/>
            <pc:sldMk cId="1975705464" sldId="303"/>
            <ac:grpSpMk id="56" creationId="{F0B7F0AC-C601-E925-2502-24DA912E7901}"/>
          </ac:grpSpMkLst>
        </pc:grpChg>
        <pc:grpChg chg="add mod">
          <ac:chgData name="正彰 八木" userId="0ef27fdd03dc4209" providerId="LiveId" clId="{47988C3E-4098-43A4-B30B-0578E2735097}" dt="2023-06-11T06:44:11.576" v="8910" actId="571"/>
          <ac:grpSpMkLst>
            <pc:docMk/>
            <pc:sldMk cId="1975705464" sldId="303"/>
            <ac:grpSpMk id="61" creationId="{CA5AB304-AD96-7879-DFAC-B62496DFC411}"/>
          </ac:grpSpMkLst>
        </pc:grpChg>
        <pc:grpChg chg="add mod">
          <ac:chgData name="正彰 八木" userId="0ef27fdd03dc4209" providerId="LiveId" clId="{47988C3E-4098-43A4-B30B-0578E2735097}" dt="2023-06-11T06:44:11.576" v="8910" actId="571"/>
          <ac:grpSpMkLst>
            <pc:docMk/>
            <pc:sldMk cId="1975705464" sldId="303"/>
            <ac:grpSpMk id="1026" creationId="{68D41727-AA41-3DE0-B735-C6BDBA77C568}"/>
          </ac:grpSpMkLst>
        </pc:grpChg>
        <pc:picChg chg="mod">
          <ac:chgData name="正彰 八木" userId="0ef27fdd03dc4209" providerId="LiveId" clId="{47988C3E-4098-43A4-B30B-0578E2735097}" dt="2023-06-11T06:36:08.710" v="8759"/>
          <ac:picMkLst>
            <pc:docMk/>
            <pc:sldMk cId="1975705464" sldId="303"/>
            <ac:picMk id="9" creationId="{BEF8A97A-DB59-99B2-980F-E531A522EC44}"/>
          </ac:picMkLst>
        </pc:picChg>
        <pc:picChg chg="mod">
          <ac:chgData name="正彰 八木" userId="0ef27fdd03dc4209" providerId="LiveId" clId="{47988C3E-4098-43A4-B30B-0578E2735097}" dt="2023-06-11T06:36:08.710" v="8759"/>
          <ac:picMkLst>
            <pc:docMk/>
            <pc:sldMk cId="1975705464" sldId="303"/>
            <ac:picMk id="12" creationId="{17785A74-FC1F-C179-BF92-9F03C6D27B2E}"/>
          </ac:picMkLst>
        </pc:picChg>
        <pc:picChg chg="mod">
          <ac:chgData name="正彰 八木" userId="0ef27fdd03dc4209" providerId="LiveId" clId="{47988C3E-4098-43A4-B30B-0578E2735097}" dt="2023-06-11T06:36:08.710" v="8759"/>
          <ac:picMkLst>
            <pc:docMk/>
            <pc:sldMk cId="1975705464" sldId="303"/>
            <ac:picMk id="15" creationId="{9E2EF112-F486-D34C-9789-913CDF84ECCB}"/>
          </ac:picMkLst>
        </pc:picChg>
        <pc:picChg chg="mod">
          <ac:chgData name="正彰 八木" userId="0ef27fdd03dc4209" providerId="LiveId" clId="{47988C3E-4098-43A4-B30B-0578E2735097}" dt="2023-06-11T06:36:08.710" v="8759"/>
          <ac:picMkLst>
            <pc:docMk/>
            <pc:sldMk cId="1975705464" sldId="303"/>
            <ac:picMk id="18" creationId="{FF06CDB5-FFB8-AC5C-F93B-5FE67854DFB8}"/>
          </ac:picMkLst>
        </pc:picChg>
        <pc:picChg chg="mod">
          <ac:chgData name="正彰 八木" userId="0ef27fdd03dc4209" providerId="LiveId" clId="{47988C3E-4098-43A4-B30B-0578E2735097}" dt="2023-06-11T06:37:28.448" v="8811"/>
          <ac:picMkLst>
            <pc:docMk/>
            <pc:sldMk cId="1975705464" sldId="303"/>
            <ac:picMk id="27" creationId="{C44CFA88-E5E8-D3A9-2807-A71CEC8076FA}"/>
          </ac:picMkLst>
        </pc:picChg>
        <pc:picChg chg="mod">
          <ac:chgData name="正彰 八木" userId="0ef27fdd03dc4209" providerId="LiveId" clId="{47988C3E-4098-43A4-B30B-0578E2735097}" dt="2023-06-11T06:38:24.610" v="8852" actId="571"/>
          <ac:picMkLst>
            <pc:docMk/>
            <pc:sldMk cId="1975705464" sldId="303"/>
            <ac:picMk id="32" creationId="{3FE85A26-CA4E-CA8F-B636-EA5473520648}"/>
          </ac:picMkLst>
        </pc:picChg>
        <pc:picChg chg="mod">
          <ac:chgData name="正彰 八木" userId="0ef27fdd03dc4209" providerId="LiveId" clId="{47988C3E-4098-43A4-B30B-0578E2735097}" dt="2023-06-11T06:42:06.399" v="8873" actId="571"/>
          <ac:picMkLst>
            <pc:docMk/>
            <pc:sldMk cId="1975705464" sldId="303"/>
            <ac:picMk id="38" creationId="{8C9BEFB6-3206-0DB8-0678-3071D732BEFB}"/>
          </ac:picMkLst>
        </pc:picChg>
        <pc:picChg chg="mod">
          <ac:chgData name="正彰 八木" userId="0ef27fdd03dc4209" providerId="LiveId" clId="{47988C3E-4098-43A4-B30B-0578E2735097}" dt="2023-06-11T06:42:06.399" v="8873" actId="571"/>
          <ac:picMkLst>
            <pc:docMk/>
            <pc:sldMk cId="1975705464" sldId="303"/>
            <ac:picMk id="43" creationId="{6864ACF6-4F02-F831-1646-706E01D826B6}"/>
          </ac:picMkLst>
        </pc:picChg>
        <pc:picChg chg="mod">
          <ac:chgData name="正彰 八木" userId="0ef27fdd03dc4209" providerId="LiveId" clId="{47988C3E-4098-43A4-B30B-0578E2735097}" dt="2023-06-11T06:42:58.830" v="8897"/>
          <ac:picMkLst>
            <pc:docMk/>
            <pc:sldMk cId="1975705464" sldId="303"/>
            <ac:picMk id="49" creationId="{D67E0167-5D64-7404-0171-2B3F2784372D}"/>
          </ac:picMkLst>
        </pc:picChg>
        <pc:picChg chg="mod">
          <ac:chgData name="正彰 八木" userId="0ef27fdd03dc4209" providerId="LiveId" clId="{47988C3E-4098-43A4-B30B-0578E2735097}" dt="2023-06-11T06:44:11.576" v="8910" actId="571"/>
          <ac:picMkLst>
            <pc:docMk/>
            <pc:sldMk cId="1975705464" sldId="303"/>
            <ac:picMk id="62" creationId="{B987906B-D1A0-53D4-2B7A-9D590715A264}"/>
          </ac:picMkLst>
        </pc:picChg>
        <pc:picChg chg="mod">
          <ac:chgData name="正彰 八木" userId="0ef27fdd03dc4209" providerId="LiveId" clId="{47988C3E-4098-43A4-B30B-0578E2735097}" dt="2023-06-11T06:44:11.576" v="8910" actId="571"/>
          <ac:picMkLst>
            <pc:docMk/>
            <pc:sldMk cId="1975705464" sldId="303"/>
            <ac:picMk id="1027" creationId="{387B601E-AA4C-28EC-F0B9-73EE1B517832}"/>
          </ac:picMkLst>
        </pc:picChg>
        <pc:cxnChg chg="add del mod">
          <ac:chgData name="正彰 八木" userId="0ef27fdd03dc4209" providerId="LiveId" clId="{47988C3E-4098-43A4-B30B-0578E2735097}" dt="2023-06-11T06:43:26.192" v="8905" actId="478"/>
          <ac:cxnSpMkLst>
            <pc:docMk/>
            <pc:sldMk cId="1975705464" sldId="303"/>
            <ac:cxnSpMk id="20" creationId="{BA4EDDA0-2136-8B84-4C13-988A69A89D8E}"/>
          </ac:cxnSpMkLst>
        </pc:cxnChg>
        <pc:cxnChg chg="add mod">
          <ac:chgData name="正彰 八木" userId="0ef27fdd03dc4209" providerId="LiveId" clId="{47988C3E-4098-43A4-B30B-0578E2735097}" dt="2023-06-11T06:43:07.011" v="8899" actId="1076"/>
          <ac:cxnSpMkLst>
            <pc:docMk/>
            <pc:sldMk cId="1975705464" sldId="303"/>
            <ac:cxnSpMk id="21" creationId="{C06B93B1-7DE7-B5E8-60E6-E16545C69042}"/>
          </ac:cxnSpMkLst>
        </pc:cxnChg>
        <pc:cxnChg chg="add mod">
          <ac:chgData name="正彰 八木" userId="0ef27fdd03dc4209" providerId="LiveId" clId="{47988C3E-4098-43A4-B30B-0578E2735097}" dt="2023-06-11T06:43:07.011" v="8899" actId="1076"/>
          <ac:cxnSpMkLst>
            <pc:docMk/>
            <pc:sldMk cId="1975705464" sldId="303"/>
            <ac:cxnSpMk id="22" creationId="{687B172B-A379-7E31-D494-8D699D128B4B}"/>
          </ac:cxnSpMkLst>
        </pc:cxnChg>
        <pc:cxnChg chg="add mod">
          <ac:chgData name="正彰 八木" userId="0ef27fdd03dc4209" providerId="LiveId" clId="{47988C3E-4098-43A4-B30B-0578E2735097}" dt="2023-06-11T06:43:07.011" v="8899" actId="1076"/>
          <ac:cxnSpMkLst>
            <pc:docMk/>
            <pc:sldMk cId="1975705464" sldId="303"/>
            <ac:cxnSpMk id="23" creationId="{A5A0BDA8-4905-E21D-4EF9-29C25F094AB7}"/>
          </ac:cxnSpMkLst>
        </pc:cxnChg>
        <pc:cxnChg chg="add mod">
          <ac:chgData name="正彰 八木" userId="0ef27fdd03dc4209" providerId="LiveId" clId="{47988C3E-4098-43A4-B30B-0578E2735097}" dt="2023-06-11T06:43:07.011" v="8899" actId="1076"/>
          <ac:cxnSpMkLst>
            <pc:docMk/>
            <pc:sldMk cId="1975705464" sldId="303"/>
            <ac:cxnSpMk id="24" creationId="{3D81EABB-505F-FC9F-0845-13F9739AC2CF}"/>
          </ac:cxnSpMkLst>
        </pc:cxnChg>
        <pc:cxnChg chg="add mod">
          <ac:chgData name="正彰 八木" userId="0ef27fdd03dc4209" providerId="LiveId" clId="{47988C3E-4098-43A4-B30B-0578E2735097}" dt="2023-06-11T06:43:07.011" v="8899" actId="1076"/>
          <ac:cxnSpMkLst>
            <pc:docMk/>
            <pc:sldMk cId="1975705464" sldId="303"/>
            <ac:cxnSpMk id="29" creationId="{02575534-CA1E-2968-FE5A-CB8C7E10BB78}"/>
          </ac:cxnSpMkLst>
        </pc:cxnChg>
        <pc:cxnChg chg="add mod">
          <ac:chgData name="正彰 八木" userId="0ef27fdd03dc4209" providerId="LiveId" clId="{47988C3E-4098-43A4-B30B-0578E2735097}" dt="2023-06-11T06:43:07.011" v="8899" actId="1076"/>
          <ac:cxnSpMkLst>
            <pc:docMk/>
            <pc:sldMk cId="1975705464" sldId="303"/>
            <ac:cxnSpMk id="30" creationId="{BE0BED4B-6B48-2F8A-E39A-B3DF34F4A182}"/>
          </ac:cxnSpMkLst>
        </pc:cxnChg>
        <pc:cxnChg chg="add mod">
          <ac:chgData name="正彰 八木" userId="0ef27fdd03dc4209" providerId="LiveId" clId="{47988C3E-4098-43A4-B30B-0578E2735097}" dt="2023-06-11T06:43:07.011" v="8899" actId="1076"/>
          <ac:cxnSpMkLst>
            <pc:docMk/>
            <pc:sldMk cId="1975705464" sldId="303"/>
            <ac:cxnSpMk id="34" creationId="{1C41B33C-BB32-855F-D2E8-7085246346AA}"/>
          </ac:cxnSpMkLst>
        </pc:cxnChg>
        <pc:cxnChg chg="add mod">
          <ac:chgData name="正彰 八木" userId="0ef27fdd03dc4209" providerId="LiveId" clId="{47988C3E-4098-43A4-B30B-0578E2735097}" dt="2023-06-11T06:43:07.011" v="8899" actId="1076"/>
          <ac:cxnSpMkLst>
            <pc:docMk/>
            <pc:sldMk cId="1975705464" sldId="303"/>
            <ac:cxnSpMk id="35" creationId="{5801C913-4902-34F5-8005-077DC59A7B3E}"/>
          </ac:cxnSpMkLst>
        </pc:cxnChg>
        <pc:cxnChg chg="add mod">
          <ac:chgData name="正彰 八木" userId="0ef27fdd03dc4209" providerId="LiveId" clId="{47988C3E-4098-43A4-B30B-0578E2735097}" dt="2023-06-11T06:43:07.011" v="8899" actId="1076"/>
          <ac:cxnSpMkLst>
            <pc:docMk/>
            <pc:sldMk cId="1975705464" sldId="303"/>
            <ac:cxnSpMk id="40" creationId="{08AFCFEC-EDF0-6A87-2DAC-105AA7D1A4E1}"/>
          </ac:cxnSpMkLst>
        </pc:cxnChg>
        <pc:cxnChg chg="add mod">
          <ac:chgData name="正彰 八木" userId="0ef27fdd03dc4209" providerId="LiveId" clId="{47988C3E-4098-43A4-B30B-0578E2735097}" dt="2023-06-11T06:43:07.011" v="8899" actId="1076"/>
          <ac:cxnSpMkLst>
            <pc:docMk/>
            <pc:sldMk cId="1975705464" sldId="303"/>
            <ac:cxnSpMk id="41" creationId="{D7BA75CF-DB50-9853-333B-E88CF4DEC77D}"/>
          </ac:cxnSpMkLst>
        </pc:cxnChg>
        <pc:cxnChg chg="add mod">
          <ac:chgData name="正彰 八木" userId="0ef27fdd03dc4209" providerId="LiveId" clId="{47988C3E-4098-43A4-B30B-0578E2735097}" dt="2023-06-11T06:43:07.011" v="8899" actId="1076"/>
          <ac:cxnSpMkLst>
            <pc:docMk/>
            <pc:sldMk cId="1975705464" sldId="303"/>
            <ac:cxnSpMk id="45" creationId="{4415092E-1C6B-63D4-B8DF-B8C5214A06B6}"/>
          </ac:cxnSpMkLst>
        </pc:cxnChg>
        <pc:cxnChg chg="add mod">
          <ac:chgData name="正彰 八木" userId="0ef27fdd03dc4209" providerId="LiveId" clId="{47988C3E-4098-43A4-B30B-0578E2735097}" dt="2023-06-11T06:43:07.011" v="8899" actId="1076"/>
          <ac:cxnSpMkLst>
            <pc:docMk/>
            <pc:sldMk cId="1975705464" sldId="303"/>
            <ac:cxnSpMk id="46" creationId="{5A6780B5-FF36-1AD5-1F86-46B64F0F5EF7}"/>
          </ac:cxnSpMkLst>
        </pc:cxnChg>
        <pc:cxnChg chg="add del mod">
          <ac:chgData name="正彰 八木" userId="0ef27fdd03dc4209" providerId="LiveId" clId="{47988C3E-4098-43A4-B30B-0578E2735097}" dt="2023-06-11T06:43:25.336" v="8904" actId="478"/>
          <ac:cxnSpMkLst>
            <pc:docMk/>
            <pc:sldMk cId="1975705464" sldId="303"/>
            <ac:cxnSpMk id="53" creationId="{A3624F96-00C2-EEBB-CAE0-1DAE860F0424}"/>
          </ac:cxnSpMkLst>
        </pc:cxnChg>
        <pc:cxnChg chg="add mod">
          <ac:chgData name="正彰 八木" userId="0ef27fdd03dc4209" providerId="LiveId" clId="{47988C3E-4098-43A4-B30B-0578E2735097}" dt="2023-06-11T06:44:11.576" v="8910" actId="571"/>
          <ac:cxnSpMkLst>
            <pc:docMk/>
            <pc:sldMk cId="1975705464" sldId="303"/>
            <ac:cxnSpMk id="1024" creationId="{69F44EB4-4865-04B5-B10E-8F9178868027}"/>
          </ac:cxnSpMkLst>
        </pc:cxnChg>
        <pc:cxnChg chg="add mod">
          <ac:chgData name="正彰 八木" userId="0ef27fdd03dc4209" providerId="LiveId" clId="{47988C3E-4098-43A4-B30B-0578E2735097}" dt="2023-06-11T06:44:11.576" v="8910" actId="571"/>
          <ac:cxnSpMkLst>
            <pc:docMk/>
            <pc:sldMk cId="1975705464" sldId="303"/>
            <ac:cxnSpMk id="1025" creationId="{C6469706-0348-4B0F-7F98-10C0F583DF06}"/>
          </ac:cxnSpMkLst>
        </pc:cxnChg>
        <pc:cxnChg chg="add mod">
          <ac:chgData name="正彰 八木" userId="0ef27fdd03dc4209" providerId="LiveId" clId="{47988C3E-4098-43A4-B30B-0578E2735097}" dt="2023-06-11T06:44:11.576" v="8910" actId="571"/>
          <ac:cxnSpMkLst>
            <pc:docMk/>
            <pc:sldMk cId="1975705464" sldId="303"/>
            <ac:cxnSpMk id="1029" creationId="{89672AB8-FA50-C532-BB58-678E4F9090B7}"/>
          </ac:cxnSpMkLst>
        </pc:cxnChg>
        <pc:cxnChg chg="add mod">
          <ac:chgData name="正彰 八木" userId="0ef27fdd03dc4209" providerId="LiveId" clId="{47988C3E-4098-43A4-B30B-0578E2735097}" dt="2023-06-11T06:44:11.576" v="8910" actId="571"/>
          <ac:cxnSpMkLst>
            <pc:docMk/>
            <pc:sldMk cId="1975705464" sldId="303"/>
            <ac:cxnSpMk id="1030" creationId="{03D36A6C-58C7-CECD-8228-05543F5A377B}"/>
          </ac:cxnSpMkLst>
        </pc:cxnChg>
        <pc:cxnChg chg="mod">
          <ac:chgData name="正彰 八木" userId="0ef27fdd03dc4209" providerId="LiveId" clId="{47988C3E-4098-43A4-B30B-0578E2735097}" dt="2023-06-11T06:43:23.277" v="8903" actId="14100"/>
          <ac:cxnSpMkLst>
            <pc:docMk/>
            <pc:sldMk cId="1975705464" sldId="303"/>
            <ac:cxnSpMk id="1044" creationId="{935F735E-4D4C-76AF-E7E2-DBCEA58B992C}"/>
          </ac:cxnSpMkLst>
        </pc:cxnChg>
        <pc:cxnChg chg="mod">
          <ac:chgData name="正彰 八木" userId="0ef27fdd03dc4209" providerId="LiveId" clId="{47988C3E-4098-43A4-B30B-0578E2735097}" dt="2023-06-11T06:43:28.094" v="8906" actId="14100"/>
          <ac:cxnSpMkLst>
            <pc:docMk/>
            <pc:sldMk cId="1975705464" sldId="303"/>
            <ac:cxnSpMk id="1047" creationId="{BC18F237-97A4-AFA6-D914-62C8B071C8E0}"/>
          </ac:cxnSpMkLst>
        </pc:cxnChg>
        <pc:cxnChg chg="del mod">
          <ac:chgData name="正彰 八木" userId="0ef27fdd03dc4209" providerId="LiveId" clId="{47988C3E-4098-43A4-B30B-0578E2735097}" dt="2023-06-11T06:36:15.358" v="8761" actId="478"/>
          <ac:cxnSpMkLst>
            <pc:docMk/>
            <pc:sldMk cId="1975705464" sldId="303"/>
            <ac:cxnSpMk id="1048" creationId="{2059C81B-320D-2AFE-5173-9A5DA853F26D}"/>
          </ac:cxnSpMkLst>
        </pc:cxnChg>
        <pc:cxnChg chg="del mod">
          <ac:chgData name="正彰 八木" userId="0ef27fdd03dc4209" providerId="LiveId" clId="{47988C3E-4098-43A4-B30B-0578E2735097}" dt="2023-06-11T06:36:15.358" v="8761" actId="478"/>
          <ac:cxnSpMkLst>
            <pc:docMk/>
            <pc:sldMk cId="1975705464" sldId="303"/>
            <ac:cxnSpMk id="1049" creationId="{9632D56C-DCFB-53E5-575F-E6A6C684D287}"/>
          </ac:cxnSpMkLst>
        </pc:cxnChg>
      </pc:sldChg>
      <pc:sldChg chg="addSp delSp modSp add mod">
        <pc:chgData name="正彰 八木" userId="0ef27fdd03dc4209" providerId="LiveId" clId="{47988C3E-4098-43A4-B30B-0578E2735097}" dt="2023-06-11T07:20:03.021" v="10590" actId="14100"/>
        <pc:sldMkLst>
          <pc:docMk/>
          <pc:sldMk cId="1051455644" sldId="304"/>
        </pc:sldMkLst>
        <pc:spChg chg="mod">
          <ac:chgData name="正彰 八木" userId="0ef27fdd03dc4209" providerId="LiveId" clId="{47988C3E-4098-43A4-B30B-0578E2735097}" dt="2023-06-11T06:50:21.944" v="9521" actId="20577"/>
          <ac:spMkLst>
            <pc:docMk/>
            <pc:sldMk cId="1051455644" sldId="304"/>
            <ac:spMk id="2" creationId="{A1CF63DA-6288-45F4-D1E8-7BAB2F87FF5A}"/>
          </ac:spMkLst>
        </pc:spChg>
        <pc:spChg chg="mod">
          <ac:chgData name="正彰 八木" userId="0ef27fdd03dc4209" providerId="LiveId" clId="{47988C3E-4098-43A4-B30B-0578E2735097}" dt="2023-06-11T07:11:59.916" v="9938" actId="20577"/>
          <ac:spMkLst>
            <pc:docMk/>
            <pc:sldMk cId="1051455644" sldId="304"/>
            <ac:spMk id="4" creationId="{0F02D118-6777-D0D9-6261-2978C1E78EF2}"/>
          </ac:spMkLst>
        </pc:spChg>
        <pc:spChg chg="mod">
          <ac:chgData name="正彰 八木" userId="0ef27fdd03dc4209" providerId="LiveId" clId="{47988C3E-4098-43A4-B30B-0578E2735097}" dt="2023-06-11T06:56:12.025" v="9890" actId="20577"/>
          <ac:spMkLst>
            <pc:docMk/>
            <pc:sldMk cId="1051455644" sldId="304"/>
            <ac:spMk id="10" creationId="{C702EB6A-3DB9-45EB-E50D-41F6904F596A}"/>
          </ac:spMkLst>
        </pc:spChg>
        <pc:spChg chg="mod">
          <ac:chgData name="正彰 八木" userId="0ef27fdd03dc4209" providerId="LiveId" clId="{47988C3E-4098-43A4-B30B-0578E2735097}" dt="2023-06-11T07:12:06.890" v="9949" actId="20577"/>
          <ac:spMkLst>
            <pc:docMk/>
            <pc:sldMk cId="1051455644" sldId="304"/>
            <ac:spMk id="20" creationId="{B5D8C154-D5DD-59DC-39CA-DA51FAC27D1C}"/>
          </ac:spMkLst>
        </pc:spChg>
        <pc:spChg chg="mod">
          <ac:chgData name="正彰 八木" userId="0ef27fdd03dc4209" providerId="LiveId" clId="{47988C3E-4098-43A4-B30B-0578E2735097}" dt="2023-06-11T07:13:55.824" v="10088" actId="20577"/>
          <ac:spMkLst>
            <pc:docMk/>
            <pc:sldMk cId="1051455644" sldId="304"/>
            <ac:spMk id="49" creationId="{38218EB2-90CE-8A66-AA06-2E69221231C9}"/>
          </ac:spMkLst>
        </pc:spChg>
        <pc:spChg chg="mod">
          <ac:chgData name="正彰 八木" userId="0ef27fdd03dc4209" providerId="LiveId" clId="{47988C3E-4098-43A4-B30B-0578E2735097}" dt="2023-06-11T07:15:01.001" v="10266" actId="20577"/>
          <ac:spMkLst>
            <pc:docMk/>
            <pc:sldMk cId="1051455644" sldId="304"/>
            <ac:spMk id="53" creationId="{61A96491-8F47-78AE-738E-767076BBF679}"/>
          </ac:spMkLst>
        </pc:spChg>
        <pc:spChg chg="mod">
          <ac:chgData name="正彰 八木" userId="0ef27fdd03dc4209" providerId="LiveId" clId="{47988C3E-4098-43A4-B30B-0578E2735097}" dt="2023-06-11T07:16:27.441" v="10409" actId="20577"/>
          <ac:spMkLst>
            <pc:docMk/>
            <pc:sldMk cId="1051455644" sldId="304"/>
            <ac:spMk id="57" creationId="{F311C913-6008-DFE7-3A32-47B1B62B1640}"/>
          </ac:spMkLst>
        </pc:spChg>
        <pc:spChg chg="mod">
          <ac:chgData name="正彰 八木" userId="0ef27fdd03dc4209" providerId="LiveId" clId="{47988C3E-4098-43A4-B30B-0578E2735097}" dt="2023-06-11T07:13:38.174" v="10075" actId="20577"/>
          <ac:spMkLst>
            <pc:docMk/>
            <pc:sldMk cId="1051455644" sldId="304"/>
            <ac:spMk id="1032" creationId="{2E7B7D5A-58C9-4857-0981-A71FCD3142AC}"/>
          </ac:spMkLst>
        </pc:spChg>
        <pc:spChg chg="mod">
          <ac:chgData name="正彰 八木" userId="0ef27fdd03dc4209" providerId="LiveId" clId="{47988C3E-4098-43A4-B30B-0578E2735097}" dt="2023-06-11T07:13:29.196" v="10050" actId="14100"/>
          <ac:spMkLst>
            <pc:docMk/>
            <pc:sldMk cId="1051455644" sldId="304"/>
            <ac:spMk id="1034" creationId="{08EC45B5-AB72-0CEA-3063-EE84270E7E9D}"/>
          </ac:spMkLst>
        </pc:spChg>
        <pc:spChg chg="mod">
          <ac:chgData name="正彰 八木" userId="0ef27fdd03dc4209" providerId="LiveId" clId="{47988C3E-4098-43A4-B30B-0578E2735097}" dt="2023-06-11T07:16:44.807" v="10445" actId="20577"/>
          <ac:spMkLst>
            <pc:docMk/>
            <pc:sldMk cId="1051455644" sldId="304"/>
            <ac:spMk id="1035" creationId="{B9C4BEC4-E64D-B285-D40B-679AC4B309D2}"/>
          </ac:spMkLst>
        </pc:spChg>
        <pc:spChg chg="mod">
          <ac:chgData name="正彰 八木" userId="0ef27fdd03dc4209" providerId="LiveId" clId="{47988C3E-4098-43A4-B30B-0578E2735097}" dt="2023-06-11T07:14:23.179" v="10193" actId="20577"/>
          <ac:spMkLst>
            <pc:docMk/>
            <pc:sldMk cId="1051455644" sldId="304"/>
            <ac:spMk id="1036" creationId="{4E09413F-6B2B-7BA0-8A3B-C6D1480E7F5C}"/>
          </ac:spMkLst>
        </pc:spChg>
        <pc:spChg chg="mod">
          <ac:chgData name="正彰 八木" userId="0ef27fdd03dc4209" providerId="LiveId" clId="{47988C3E-4098-43A4-B30B-0578E2735097}" dt="2023-06-11T07:20:03.021" v="10590" actId="14100"/>
          <ac:spMkLst>
            <pc:docMk/>
            <pc:sldMk cId="1051455644" sldId="304"/>
            <ac:spMk id="1037" creationId="{9EB2F409-28CC-12B1-3060-66B8E1060C3C}"/>
          </ac:spMkLst>
        </pc:spChg>
        <pc:spChg chg="mod">
          <ac:chgData name="正彰 八木" userId="0ef27fdd03dc4209" providerId="LiveId" clId="{47988C3E-4098-43A4-B30B-0578E2735097}" dt="2023-06-11T07:20:03.021" v="10590" actId="14100"/>
          <ac:spMkLst>
            <pc:docMk/>
            <pc:sldMk cId="1051455644" sldId="304"/>
            <ac:spMk id="1038" creationId="{BF89F645-F992-B65C-9F28-51EDBE9CEC53}"/>
          </ac:spMkLst>
        </pc:spChg>
        <pc:spChg chg="mod">
          <ac:chgData name="正彰 八木" userId="0ef27fdd03dc4209" providerId="LiveId" clId="{47988C3E-4098-43A4-B30B-0578E2735097}" dt="2023-06-11T07:17:33.545" v="10533" actId="20577"/>
          <ac:spMkLst>
            <pc:docMk/>
            <pc:sldMk cId="1051455644" sldId="304"/>
            <ac:spMk id="1042" creationId="{C1F6A06F-D11B-863D-89C4-8C369D1DF135}"/>
          </ac:spMkLst>
        </pc:spChg>
        <pc:spChg chg="mod">
          <ac:chgData name="正彰 八木" userId="0ef27fdd03dc4209" providerId="LiveId" clId="{47988C3E-4098-43A4-B30B-0578E2735097}" dt="2023-06-11T07:17:48.299" v="10553" actId="20577"/>
          <ac:spMkLst>
            <pc:docMk/>
            <pc:sldMk cId="1051455644" sldId="304"/>
            <ac:spMk id="1048" creationId="{9E6279CE-0949-068F-DB81-9813A01D9384}"/>
          </ac:spMkLst>
        </pc:spChg>
        <pc:spChg chg="mod">
          <ac:chgData name="正彰 八木" userId="0ef27fdd03dc4209" providerId="LiveId" clId="{47988C3E-4098-43A4-B30B-0578E2735097}" dt="2023-06-11T07:18:22.193" v="10557" actId="20577"/>
          <ac:spMkLst>
            <pc:docMk/>
            <pc:sldMk cId="1051455644" sldId="304"/>
            <ac:spMk id="1052" creationId="{722D4CD7-63FE-EFFB-3CEF-0603A15F474D}"/>
          </ac:spMkLst>
        </pc:spChg>
        <pc:spChg chg="mod">
          <ac:chgData name="正彰 八木" userId="0ef27fdd03dc4209" providerId="LiveId" clId="{47988C3E-4098-43A4-B30B-0578E2735097}" dt="2023-06-11T07:18:45.879" v="10572" actId="20577"/>
          <ac:spMkLst>
            <pc:docMk/>
            <pc:sldMk cId="1051455644" sldId="304"/>
            <ac:spMk id="1056" creationId="{FB3789E2-0DAF-9700-1F20-994F9C76B8A3}"/>
          </ac:spMkLst>
        </pc:spChg>
        <pc:spChg chg="mod">
          <ac:chgData name="正彰 八木" userId="0ef27fdd03dc4209" providerId="LiveId" clId="{47988C3E-4098-43A4-B30B-0578E2735097}" dt="2023-06-11T07:19:31.973" v="10588" actId="20577"/>
          <ac:spMkLst>
            <pc:docMk/>
            <pc:sldMk cId="1051455644" sldId="304"/>
            <ac:spMk id="1064" creationId="{DEBECA8B-8362-87B4-408B-60D02A5E63F3}"/>
          </ac:spMkLst>
        </pc:spChg>
        <pc:grpChg chg="add mod">
          <ac:chgData name="正彰 八木" userId="0ef27fdd03dc4209" providerId="LiveId" clId="{47988C3E-4098-43A4-B30B-0578E2735097}" dt="2023-06-11T06:56:45.318" v="9896"/>
          <ac:grpSpMkLst>
            <pc:docMk/>
            <pc:sldMk cId="1051455644" sldId="304"/>
            <ac:grpSpMk id="7" creationId="{DEC73BB1-7233-8FD6-9437-05AC5BAC02C1}"/>
          </ac:grpSpMkLst>
        </pc:grpChg>
        <pc:grpChg chg="del">
          <ac:chgData name="正彰 八木" userId="0ef27fdd03dc4209" providerId="LiveId" clId="{47988C3E-4098-43A4-B30B-0578E2735097}" dt="2023-06-11T06:56:36.482" v="9892" actId="478"/>
          <ac:grpSpMkLst>
            <pc:docMk/>
            <pc:sldMk cId="1051455644" sldId="304"/>
            <ac:grpSpMk id="11" creationId="{6C885A32-2BC9-6452-8DFF-9155F01F4672}"/>
          </ac:grpSpMkLst>
        </pc:grpChg>
        <pc:grpChg chg="del">
          <ac:chgData name="正彰 八木" userId="0ef27fdd03dc4209" providerId="LiveId" clId="{47988C3E-4098-43A4-B30B-0578E2735097}" dt="2023-06-11T06:56:34.518" v="9891" actId="478"/>
          <ac:grpSpMkLst>
            <pc:docMk/>
            <pc:sldMk cId="1051455644" sldId="304"/>
            <ac:grpSpMk id="14" creationId="{FB518D96-E86B-A6C4-8C86-6CEC50DF68E0}"/>
          </ac:grpSpMkLst>
        </pc:grpChg>
        <pc:grpChg chg="del">
          <ac:chgData name="正彰 八木" userId="0ef27fdd03dc4209" providerId="LiveId" clId="{47988C3E-4098-43A4-B30B-0578E2735097}" dt="2023-06-11T06:56:34.518" v="9891" actId="478"/>
          <ac:grpSpMkLst>
            <pc:docMk/>
            <pc:sldMk cId="1051455644" sldId="304"/>
            <ac:grpSpMk id="17" creationId="{4CBC0947-B9F2-F930-7BEB-9B617BCC967B}"/>
          </ac:grpSpMkLst>
        </pc:grpChg>
        <pc:grpChg chg="del">
          <ac:chgData name="正彰 八木" userId="0ef27fdd03dc4209" providerId="LiveId" clId="{47988C3E-4098-43A4-B30B-0578E2735097}" dt="2023-06-11T06:56:34.518" v="9891" actId="478"/>
          <ac:grpSpMkLst>
            <pc:docMk/>
            <pc:sldMk cId="1051455644" sldId="304"/>
            <ac:grpSpMk id="26" creationId="{A670160E-E868-5B12-9EF8-98335A83488F}"/>
          </ac:grpSpMkLst>
        </pc:grpChg>
        <pc:grpChg chg="del">
          <ac:chgData name="正彰 八木" userId="0ef27fdd03dc4209" providerId="LiveId" clId="{47988C3E-4098-43A4-B30B-0578E2735097}" dt="2023-06-11T06:56:37.683" v="9893" actId="478"/>
          <ac:grpSpMkLst>
            <pc:docMk/>
            <pc:sldMk cId="1051455644" sldId="304"/>
            <ac:grpSpMk id="31" creationId="{6CFE26FD-AD62-10BC-A147-EBEB2E2CC2F4}"/>
          </ac:grpSpMkLst>
        </pc:grpChg>
        <pc:grpChg chg="del">
          <ac:chgData name="正彰 八木" userId="0ef27fdd03dc4209" providerId="LiveId" clId="{47988C3E-4098-43A4-B30B-0578E2735097}" dt="2023-06-11T06:56:34.518" v="9891" actId="478"/>
          <ac:grpSpMkLst>
            <pc:docMk/>
            <pc:sldMk cId="1051455644" sldId="304"/>
            <ac:grpSpMk id="37" creationId="{CB6C5B57-3EB8-84D6-F676-0F149EEF5E09}"/>
          </ac:grpSpMkLst>
        </pc:grpChg>
        <pc:grpChg chg="del">
          <ac:chgData name="正彰 八木" userId="0ef27fdd03dc4209" providerId="LiveId" clId="{47988C3E-4098-43A4-B30B-0578E2735097}" dt="2023-06-11T06:56:38.703" v="9894" actId="478"/>
          <ac:grpSpMkLst>
            <pc:docMk/>
            <pc:sldMk cId="1051455644" sldId="304"/>
            <ac:grpSpMk id="42" creationId="{5601418F-279E-3E0C-F67F-CAE1B462D42A}"/>
          </ac:grpSpMkLst>
        </pc:grpChg>
        <pc:grpChg chg="add mod">
          <ac:chgData name="正彰 八木" userId="0ef27fdd03dc4209" providerId="LiveId" clId="{47988C3E-4098-43A4-B30B-0578E2735097}" dt="2023-06-11T07:13:45.479" v="10076" actId="571"/>
          <ac:grpSpMkLst>
            <pc:docMk/>
            <pc:sldMk cId="1051455644" sldId="304"/>
            <ac:grpSpMk id="47" creationId="{9FD8A0C4-BF40-52BD-27DA-C7EC2CD7485A}"/>
          </ac:grpSpMkLst>
        </pc:grpChg>
        <pc:grpChg chg="add mod">
          <ac:chgData name="正彰 八木" userId="0ef27fdd03dc4209" providerId="LiveId" clId="{47988C3E-4098-43A4-B30B-0578E2735097}" dt="2023-06-11T07:14:52.791" v="10246" actId="1076"/>
          <ac:grpSpMkLst>
            <pc:docMk/>
            <pc:sldMk cId="1051455644" sldId="304"/>
            <ac:grpSpMk id="51" creationId="{DE086A70-1AEB-8D9A-BE58-5F47047FC8B6}"/>
          </ac:grpSpMkLst>
        </pc:grpChg>
        <pc:grpChg chg="add mod">
          <ac:chgData name="正彰 八木" userId="0ef27fdd03dc4209" providerId="LiveId" clId="{47988C3E-4098-43A4-B30B-0578E2735097}" dt="2023-06-11T07:15:59.080" v="10383" actId="1076"/>
          <ac:grpSpMkLst>
            <pc:docMk/>
            <pc:sldMk cId="1051455644" sldId="304"/>
            <ac:grpSpMk id="55" creationId="{9020CC21-8D20-CA1F-6DF8-8B9C3A9F2179}"/>
          </ac:grpSpMkLst>
        </pc:grpChg>
        <pc:grpChg chg="del">
          <ac:chgData name="正彰 八木" userId="0ef27fdd03dc4209" providerId="LiveId" clId="{47988C3E-4098-43A4-B30B-0578E2735097}" dt="2023-06-11T06:56:34.518" v="9891" actId="478"/>
          <ac:grpSpMkLst>
            <pc:docMk/>
            <pc:sldMk cId="1051455644" sldId="304"/>
            <ac:grpSpMk id="61" creationId="{CA5AB304-AD96-7879-DFAC-B62496DFC411}"/>
          </ac:grpSpMkLst>
        </pc:grpChg>
        <pc:grpChg chg="del">
          <ac:chgData name="正彰 八木" userId="0ef27fdd03dc4209" providerId="LiveId" clId="{47988C3E-4098-43A4-B30B-0578E2735097}" dt="2023-06-11T06:56:39.617" v="9895" actId="478"/>
          <ac:grpSpMkLst>
            <pc:docMk/>
            <pc:sldMk cId="1051455644" sldId="304"/>
            <ac:grpSpMk id="1026" creationId="{68D41727-AA41-3DE0-B735-C6BDBA77C568}"/>
          </ac:grpSpMkLst>
        </pc:grpChg>
        <pc:grpChg chg="add mod">
          <ac:chgData name="正彰 八木" userId="0ef27fdd03dc4209" providerId="LiveId" clId="{47988C3E-4098-43A4-B30B-0578E2735097}" dt="2023-06-11T07:17:08.843" v="10506" actId="571"/>
          <ac:grpSpMkLst>
            <pc:docMk/>
            <pc:sldMk cId="1051455644" sldId="304"/>
            <ac:grpSpMk id="1040" creationId="{FCB59973-3001-97D4-5371-9A1891C5E622}"/>
          </ac:grpSpMkLst>
        </pc:grpChg>
        <pc:grpChg chg="add mod">
          <ac:chgData name="正彰 八木" userId="0ef27fdd03dc4209" providerId="LiveId" clId="{47988C3E-4098-43A4-B30B-0578E2735097}" dt="2023-06-11T07:17:43.043" v="10534" actId="571"/>
          <ac:grpSpMkLst>
            <pc:docMk/>
            <pc:sldMk cId="1051455644" sldId="304"/>
            <ac:grpSpMk id="1045" creationId="{E150F10C-12AD-3E03-2492-070F21039F65}"/>
          </ac:grpSpMkLst>
        </pc:grpChg>
        <pc:grpChg chg="add mod">
          <ac:chgData name="正彰 八木" userId="0ef27fdd03dc4209" providerId="LiveId" clId="{47988C3E-4098-43A4-B30B-0578E2735097}" dt="2023-06-11T07:17:54.075" v="10554" actId="571"/>
          <ac:grpSpMkLst>
            <pc:docMk/>
            <pc:sldMk cId="1051455644" sldId="304"/>
            <ac:grpSpMk id="1050" creationId="{9421D891-2EC0-2920-31E6-06F5F4DC1B4F}"/>
          </ac:grpSpMkLst>
        </pc:grpChg>
        <pc:grpChg chg="add mod">
          <ac:chgData name="正彰 八木" userId="0ef27fdd03dc4209" providerId="LiveId" clId="{47988C3E-4098-43A4-B30B-0578E2735097}" dt="2023-06-11T07:18:28.774" v="10558" actId="571"/>
          <ac:grpSpMkLst>
            <pc:docMk/>
            <pc:sldMk cId="1051455644" sldId="304"/>
            <ac:grpSpMk id="1054" creationId="{0639A5FD-92EF-F5E2-19BA-8EA7A5AD63EF}"/>
          </ac:grpSpMkLst>
        </pc:grpChg>
        <pc:grpChg chg="add mod">
          <ac:chgData name="正彰 八木" userId="0ef27fdd03dc4209" providerId="LiveId" clId="{47988C3E-4098-43A4-B30B-0578E2735097}" dt="2023-06-11T07:19:24.111" v="10578" actId="571"/>
          <ac:grpSpMkLst>
            <pc:docMk/>
            <pc:sldMk cId="1051455644" sldId="304"/>
            <ac:grpSpMk id="1062" creationId="{0853BC94-4863-CCB0-8F40-B4CE867B114F}"/>
          </ac:grpSpMkLst>
        </pc:grpChg>
        <pc:picChg chg="mod">
          <ac:chgData name="正彰 八木" userId="0ef27fdd03dc4209" providerId="LiveId" clId="{47988C3E-4098-43A4-B30B-0578E2735097}" dt="2023-06-11T06:56:45.318" v="9896"/>
          <ac:picMkLst>
            <pc:docMk/>
            <pc:sldMk cId="1051455644" sldId="304"/>
            <ac:picMk id="8" creationId="{E5FE9502-92BF-4F2C-5791-F25FEC87717F}"/>
          </ac:picMkLst>
        </pc:picChg>
        <pc:picChg chg="mod">
          <ac:chgData name="正彰 八木" userId="0ef27fdd03dc4209" providerId="LiveId" clId="{47988C3E-4098-43A4-B30B-0578E2735097}" dt="2023-06-11T07:13:45.479" v="10076" actId="571"/>
          <ac:picMkLst>
            <pc:docMk/>
            <pc:sldMk cId="1051455644" sldId="304"/>
            <ac:picMk id="48" creationId="{186B297E-BE46-FAAB-E678-A5CCB11E07E9}"/>
          </ac:picMkLst>
        </pc:picChg>
        <pc:picChg chg="mod">
          <ac:chgData name="正彰 八木" userId="0ef27fdd03dc4209" providerId="LiveId" clId="{47988C3E-4098-43A4-B30B-0578E2735097}" dt="2023-06-11T07:14:44.190" v="10244" actId="571"/>
          <ac:picMkLst>
            <pc:docMk/>
            <pc:sldMk cId="1051455644" sldId="304"/>
            <ac:picMk id="52" creationId="{0228A0BC-899A-C3A5-296E-B63CFE1605E2}"/>
          </ac:picMkLst>
        </pc:picChg>
        <pc:picChg chg="mod">
          <ac:chgData name="正彰 八木" userId="0ef27fdd03dc4209" providerId="LiveId" clId="{47988C3E-4098-43A4-B30B-0578E2735097}" dt="2023-06-11T07:15:48.053" v="10382"/>
          <ac:picMkLst>
            <pc:docMk/>
            <pc:sldMk cId="1051455644" sldId="304"/>
            <ac:picMk id="56" creationId="{73857ADF-17BD-10B8-E5B7-0D0E3F508069}"/>
          </ac:picMkLst>
        </pc:picChg>
        <pc:picChg chg="mod">
          <ac:chgData name="正彰 八木" userId="0ef27fdd03dc4209" providerId="LiveId" clId="{47988C3E-4098-43A4-B30B-0578E2735097}" dt="2023-06-11T07:17:08.843" v="10506" actId="571"/>
          <ac:picMkLst>
            <pc:docMk/>
            <pc:sldMk cId="1051455644" sldId="304"/>
            <ac:picMk id="1041" creationId="{3A92BD3D-02D0-E3C6-5784-D7C8D539B14E}"/>
          </ac:picMkLst>
        </pc:picChg>
        <pc:picChg chg="mod">
          <ac:chgData name="正彰 八木" userId="0ef27fdd03dc4209" providerId="LiveId" clId="{47988C3E-4098-43A4-B30B-0578E2735097}" dt="2023-06-11T07:17:43.043" v="10534" actId="571"/>
          <ac:picMkLst>
            <pc:docMk/>
            <pc:sldMk cId="1051455644" sldId="304"/>
            <ac:picMk id="1046" creationId="{CCCFB592-CC9E-E6F5-6CCB-5B8F6BBE8F1D}"/>
          </ac:picMkLst>
        </pc:picChg>
        <pc:picChg chg="mod">
          <ac:chgData name="正彰 八木" userId="0ef27fdd03dc4209" providerId="LiveId" clId="{47988C3E-4098-43A4-B30B-0578E2735097}" dt="2023-06-11T07:17:54.075" v="10554" actId="571"/>
          <ac:picMkLst>
            <pc:docMk/>
            <pc:sldMk cId="1051455644" sldId="304"/>
            <ac:picMk id="1051" creationId="{8EFDD6AE-4E08-D1AE-C32F-A036F8F4FFB5}"/>
          </ac:picMkLst>
        </pc:picChg>
        <pc:picChg chg="mod">
          <ac:chgData name="正彰 八木" userId="0ef27fdd03dc4209" providerId="LiveId" clId="{47988C3E-4098-43A4-B30B-0578E2735097}" dt="2023-06-11T07:18:28.774" v="10558" actId="571"/>
          <ac:picMkLst>
            <pc:docMk/>
            <pc:sldMk cId="1051455644" sldId="304"/>
            <ac:picMk id="1055" creationId="{BF5DDC14-D16E-CD69-BA45-021A8AE46E30}"/>
          </ac:picMkLst>
        </pc:picChg>
        <pc:picChg chg="mod">
          <ac:chgData name="正彰 八木" userId="0ef27fdd03dc4209" providerId="LiveId" clId="{47988C3E-4098-43A4-B30B-0578E2735097}" dt="2023-06-11T07:19:24.111" v="10578" actId="571"/>
          <ac:picMkLst>
            <pc:docMk/>
            <pc:sldMk cId="1051455644" sldId="304"/>
            <ac:picMk id="1063" creationId="{92B7D7F8-6A7C-EDA9-BAE2-E7212151B23D}"/>
          </ac:picMkLst>
        </pc:picChg>
        <pc:cxnChg chg="mod">
          <ac:chgData name="正彰 八木" userId="0ef27fdd03dc4209" providerId="LiveId" clId="{47988C3E-4098-43A4-B30B-0578E2735097}" dt="2023-06-11T07:19:39.886" v="10589" actId="14100"/>
          <ac:cxnSpMkLst>
            <pc:docMk/>
            <pc:sldMk cId="1051455644" sldId="304"/>
            <ac:cxnSpMk id="21" creationId="{C06B93B1-7DE7-B5E8-60E6-E16545C69042}"/>
          </ac:cxnSpMkLst>
        </pc:cxnChg>
        <pc:cxnChg chg="del mod">
          <ac:chgData name="正彰 八木" userId="0ef27fdd03dc4209" providerId="LiveId" clId="{47988C3E-4098-43A4-B30B-0578E2735097}" dt="2023-06-11T06:56:34.518" v="9891" actId="478"/>
          <ac:cxnSpMkLst>
            <pc:docMk/>
            <pc:sldMk cId="1051455644" sldId="304"/>
            <ac:cxnSpMk id="22" creationId="{687B172B-A379-7E31-D494-8D699D128B4B}"/>
          </ac:cxnSpMkLst>
        </pc:cxnChg>
        <pc:cxnChg chg="del mod">
          <ac:chgData name="正彰 八木" userId="0ef27fdd03dc4209" providerId="LiveId" clId="{47988C3E-4098-43A4-B30B-0578E2735097}" dt="2023-06-11T06:56:34.518" v="9891" actId="478"/>
          <ac:cxnSpMkLst>
            <pc:docMk/>
            <pc:sldMk cId="1051455644" sldId="304"/>
            <ac:cxnSpMk id="23" creationId="{A5A0BDA8-4905-E21D-4EF9-29C25F094AB7}"/>
          </ac:cxnSpMkLst>
        </pc:cxnChg>
        <pc:cxnChg chg="del mod">
          <ac:chgData name="正彰 八木" userId="0ef27fdd03dc4209" providerId="LiveId" clId="{47988C3E-4098-43A4-B30B-0578E2735097}" dt="2023-06-11T06:56:34.518" v="9891" actId="478"/>
          <ac:cxnSpMkLst>
            <pc:docMk/>
            <pc:sldMk cId="1051455644" sldId="304"/>
            <ac:cxnSpMk id="24" creationId="{3D81EABB-505F-FC9F-0845-13F9739AC2CF}"/>
          </ac:cxnSpMkLst>
        </pc:cxnChg>
        <pc:cxnChg chg="add del mod">
          <ac:chgData name="正彰 八木" userId="0ef27fdd03dc4209" providerId="LiveId" clId="{47988C3E-4098-43A4-B30B-0578E2735097}" dt="2023-06-11T06:56:47.906" v="9897" actId="478"/>
          <ac:cxnSpMkLst>
            <pc:docMk/>
            <pc:sldMk cId="1051455644" sldId="304"/>
            <ac:cxnSpMk id="25" creationId="{59CD258A-A90F-7ED5-A1C9-90F5000B253D}"/>
          </ac:cxnSpMkLst>
        </pc:cxnChg>
        <pc:cxnChg chg="del">
          <ac:chgData name="正彰 八木" userId="0ef27fdd03dc4209" providerId="LiveId" clId="{47988C3E-4098-43A4-B30B-0578E2735097}" dt="2023-06-11T06:56:34.518" v="9891" actId="478"/>
          <ac:cxnSpMkLst>
            <pc:docMk/>
            <pc:sldMk cId="1051455644" sldId="304"/>
            <ac:cxnSpMk id="29" creationId="{02575534-CA1E-2968-FE5A-CB8C7E10BB78}"/>
          </ac:cxnSpMkLst>
        </pc:cxnChg>
        <pc:cxnChg chg="del mod">
          <ac:chgData name="正彰 八木" userId="0ef27fdd03dc4209" providerId="LiveId" clId="{47988C3E-4098-43A4-B30B-0578E2735097}" dt="2023-06-11T06:56:34.518" v="9891" actId="478"/>
          <ac:cxnSpMkLst>
            <pc:docMk/>
            <pc:sldMk cId="1051455644" sldId="304"/>
            <ac:cxnSpMk id="30" creationId="{BE0BED4B-6B48-2F8A-E39A-B3DF34F4A182}"/>
          </ac:cxnSpMkLst>
        </pc:cxnChg>
        <pc:cxnChg chg="del">
          <ac:chgData name="正彰 八木" userId="0ef27fdd03dc4209" providerId="LiveId" clId="{47988C3E-4098-43A4-B30B-0578E2735097}" dt="2023-06-11T06:56:34.518" v="9891" actId="478"/>
          <ac:cxnSpMkLst>
            <pc:docMk/>
            <pc:sldMk cId="1051455644" sldId="304"/>
            <ac:cxnSpMk id="34" creationId="{1C41B33C-BB32-855F-D2E8-7085246346AA}"/>
          </ac:cxnSpMkLst>
        </pc:cxnChg>
        <pc:cxnChg chg="del mod">
          <ac:chgData name="正彰 八木" userId="0ef27fdd03dc4209" providerId="LiveId" clId="{47988C3E-4098-43A4-B30B-0578E2735097}" dt="2023-06-11T06:56:34.518" v="9891" actId="478"/>
          <ac:cxnSpMkLst>
            <pc:docMk/>
            <pc:sldMk cId="1051455644" sldId="304"/>
            <ac:cxnSpMk id="35" creationId="{5801C913-4902-34F5-8005-077DC59A7B3E}"/>
          </ac:cxnSpMkLst>
        </pc:cxnChg>
        <pc:cxnChg chg="add mod">
          <ac:chgData name="正彰 八木" userId="0ef27fdd03dc4209" providerId="LiveId" clId="{47988C3E-4098-43A4-B30B-0578E2735097}" dt="2023-06-11T06:56:45.318" v="9896"/>
          <ac:cxnSpMkLst>
            <pc:docMk/>
            <pc:sldMk cId="1051455644" sldId="304"/>
            <ac:cxnSpMk id="36" creationId="{C26C39BA-8117-0EDD-6A42-EC18EDA829B8}"/>
          </ac:cxnSpMkLst>
        </pc:cxnChg>
        <pc:cxnChg chg="del">
          <ac:chgData name="正彰 八木" userId="0ef27fdd03dc4209" providerId="LiveId" clId="{47988C3E-4098-43A4-B30B-0578E2735097}" dt="2023-06-11T06:56:34.518" v="9891" actId="478"/>
          <ac:cxnSpMkLst>
            <pc:docMk/>
            <pc:sldMk cId="1051455644" sldId="304"/>
            <ac:cxnSpMk id="40" creationId="{08AFCFEC-EDF0-6A87-2DAC-105AA7D1A4E1}"/>
          </ac:cxnSpMkLst>
        </pc:cxnChg>
        <pc:cxnChg chg="del mod">
          <ac:chgData name="正彰 八木" userId="0ef27fdd03dc4209" providerId="LiveId" clId="{47988C3E-4098-43A4-B30B-0578E2735097}" dt="2023-06-11T06:56:34.518" v="9891" actId="478"/>
          <ac:cxnSpMkLst>
            <pc:docMk/>
            <pc:sldMk cId="1051455644" sldId="304"/>
            <ac:cxnSpMk id="41" creationId="{D7BA75CF-DB50-9853-333B-E88CF4DEC77D}"/>
          </ac:cxnSpMkLst>
        </pc:cxnChg>
        <pc:cxnChg chg="del">
          <ac:chgData name="正彰 八木" userId="0ef27fdd03dc4209" providerId="LiveId" clId="{47988C3E-4098-43A4-B30B-0578E2735097}" dt="2023-06-11T06:56:34.518" v="9891" actId="478"/>
          <ac:cxnSpMkLst>
            <pc:docMk/>
            <pc:sldMk cId="1051455644" sldId="304"/>
            <ac:cxnSpMk id="45" creationId="{4415092E-1C6B-63D4-B8DF-B8C5214A06B6}"/>
          </ac:cxnSpMkLst>
        </pc:cxnChg>
        <pc:cxnChg chg="del mod">
          <ac:chgData name="正彰 八木" userId="0ef27fdd03dc4209" providerId="LiveId" clId="{47988C3E-4098-43A4-B30B-0578E2735097}" dt="2023-06-11T06:56:34.518" v="9891" actId="478"/>
          <ac:cxnSpMkLst>
            <pc:docMk/>
            <pc:sldMk cId="1051455644" sldId="304"/>
            <ac:cxnSpMk id="46" creationId="{5A6780B5-FF36-1AD5-1F86-46B64F0F5EF7}"/>
          </ac:cxnSpMkLst>
        </pc:cxnChg>
        <pc:cxnChg chg="add mod">
          <ac:chgData name="正彰 八木" userId="0ef27fdd03dc4209" providerId="LiveId" clId="{47988C3E-4098-43A4-B30B-0578E2735097}" dt="2023-06-11T07:13:45.479" v="10076" actId="571"/>
          <ac:cxnSpMkLst>
            <pc:docMk/>
            <pc:sldMk cId="1051455644" sldId="304"/>
            <ac:cxnSpMk id="50" creationId="{113406EA-B7BF-B6D8-3E46-740B6F5020DB}"/>
          </ac:cxnSpMkLst>
        </pc:cxnChg>
        <pc:cxnChg chg="add mod">
          <ac:chgData name="正彰 八木" userId="0ef27fdd03dc4209" providerId="LiveId" clId="{47988C3E-4098-43A4-B30B-0578E2735097}" dt="2023-06-11T07:14:52.791" v="10246" actId="1076"/>
          <ac:cxnSpMkLst>
            <pc:docMk/>
            <pc:sldMk cId="1051455644" sldId="304"/>
            <ac:cxnSpMk id="54" creationId="{83AF143D-2924-239F-4954-942857F0D8C2}"/>
          </ac:cxnSpMkLst>
        </pc:cxnChg>
        <pc:cxnChg chg="add mod">
          <ac:chgData name="正彰 八木" userId="0ef27fdd03dc4209" providerId="LiveId" clId="{47988C3E-4098-43A4-B30B-0578E2735097}" dt="2023-06-11T07:16:16.508" v="10387" actId="14100"/>
          <ac:cxnSpMkLst>
            <pc:docMk/>
            <pc:sldMk cId="1051455644" sldId="304"/>
            <ac:cxnSpMk id="58" creationId="{B978B1A6-F732-B1ED-DA95-226C5DFC466D}"/>
          </ac:cxnSpMkLst>
        </pc:cxnChg>
        <pc:cxnChg chg="del">
          <ac:chgData name="正彰 八木" userId="0ef27fdd03dc4209" providerId="LiveId" clId="{47988C3E-4098-43A4-B30B-0578E2735097}" dt="2023-06-11T06:56:34.518" v="9891" actId="478"/>
          <ac:cxnSpMkLst>
            <pc:docMk/>
            <pc:sldMk cId="1051455644" sldId="304"/>
            <ac:cxnSpMk id="1024" creationId="{69F44EB4-4865-04B5-B10E-8F9178868027}"/>
          </ac:cxnSpMkLst>
        </pc:cxnChg>
        <pc:cxnChg chg="del mod">
          <ac:chgData name="正彰 八木" userId="0ef27fdd03dc4209" providerId="LiveId" clId="{47988C3E-4098-43A4-B30B-0578E2735097}" dt="2023-06-11T06:56:34.518" v="9891" actId="478"/>
          <ac:cxnSpMkLst>
            <pc:docMk/>
            <pc:sldMk cId="1051455644" sldId="304"/>
            <ac:cxnSpMk id="1025" creationId="{C6469706-0348-4B0F-7F98-10C0F583DF06}"/>
          </ac:cxnSpMkLst>
        </pc:cxnChg>
        <pc:cxnChg chg="del">
          <ac:chgData name="正彰 八木" userId="0ef27fdd03dc4209" providerId="LiveId" clId="{47988C3E-4098-43A4-B30B-0578E2735097}" dt="2023-06-11T06:56:34.518" v="9891" actId="478"/>
          <ac:cxnSpMkLst>
            <pc:docMk/>
            <pc:sldMk cId="1051455644" sldId="304"/>
            <ac:cxnSpMk id="1029" creationId="{89672AB8-FA50-C532-BB58-678E4F9090B7}"/>
          </ac:cxnSpMkLst>
        </pc:cxnChg>
        <pc:cxnChg chg="del mod">
          <ac:chgData name="正彰 八木" userId="0ef27fdd03dc4209" providerId="LiveId" clId="{47988C3E-4098-43A4-B30B-0578E2735097}" dt="2023-06-11T06:56:34.518" v="9891" actId="478"/>
          <ac:cxnSpMkLst>
            <pc:docMk/>
            <pc:sldMk cId="1051455644" sldId="304"/>
            <ac:cxnSpMk id="1030" creationId="{03D36A6C-58C7-CECD-8228-05543F5A377B}"/>
          </ac:cxnSpMkLst>
        </pc:cxnChg>
        <pc:cxnChg chg="add mod">
          <ac:chgData name="正彰 八木" userId="0ef27fdd03dc4209" providerId="LiveId" clId="{47988C3E-4098-43A4-B30B-0578E2735097}" dt="2023-06-11T07:17:08.843" v="10506" actId="571"/>
          <ac:cxnSpMkLst>
            <pc:docMk/>
            <pc:sldMk cId="1051455644" sldId="304"/>
            <ac:cxnSpMk id="1043" creationId="{021A13B0-D081-5C82-73C4-BAF5F1AD13D1}"/>
          </ac:cxnSpMkLst>
        </pc:cxnChg>
        <pc:cxnChg chg="add mod">
          <ac:chgData name="正彰 八木" userId="0ef27fdd03dc4209" providerId="LiveId" clId="{47988C3E-4098-43A4-B30B-0578E2735097}" dt="2023-06-11T07:17:43.043" v="10534" actId="571"/>
          <ac:cxnSpMkLst>
            <pc:docMk/>
            <pc:sldMk cId="1051455644" sldId="304"/>
            <ac:cxnSpMk id="1049" creationId="{46A8DAE1-98F5-ADDB-9A95-0358BD3FB45C}"/>
          </ac:cxnSpMkLst>
        </pc:cxnChg>
        <pc:cxnChg chg="add mod">
          <ac:chgData name="正彰 八木" userId="0ef27fdd03dc4209" providerId="LiveId" clId="{47988C3E-4098-43A4-B30B-0578E2735097}" dt="2023-06-11T07:17:54.075" v="10554" actId="571"/>
          <ac:cxnSpMkLst>
            <pc:docMk/>
            <pc:sldMk cId="1051455644" sldId="304"/>
            <ac:cxnSpMk id="1053" creationId="{D7E12CD3-07E1-9340-8508-9094659B4086}"/>
          </ac:cxnSpMkLst>
        </pc:cxnChg>
        <pc:cxnChg chg="add mod">
          <ac:chgData name="正彰 八木" userId="0ef27fdd03dc4209" providerId="LiveId" clId="{47988C3E-4098-43A4-B30B-0578E2735097}" dt="2023-06-11T07:19:15.144" v="10577" actId="14100"/>
          <ac:cxnSpMkLst>
            <pc:docMk/>
            <pc:sldMk cId="1051455644" sldId="304"/>
            <ac:cxnSpMk id="1057" creationId="{9AAA845C-E689-4DC3-8C70-9B2CFEA82C5A}"/>
          </ac:cxnSpMkLst>
        </pc:cxnChg>
        <pc:cxnChg chg="add mod">
          <ac:chgData name="正彰 八木" userId="0ef27fdd03dc4209" providerId="LiveId" clId="{47988C3E-4098-43A4-B30B-0578E2735097}" dt="2023-06-11T07:19:24.111" v="10578" actId="571"/>
          <ac:cxnSpMkLst>
            <pc:docMk/>
            <pc:sldMk cId="1051455644" sldId="304"/>
            <ac:cxnSpMk id="1065" creationId="{AE5F3665-B402-29C6-D746-B16457CB97F2}"/>
          </ac:cxnSpMkLst>
        </pc:cxnChg>
      </pc:sldChg>
    </pc:docChg>
  </pc:docChgLst>
  <pc:docChgLst>
    <pc:chgData name="正彰 八木" userId="0ef27fdd03dc4209" providerId="LiveId" clId="{35DB5648-B61B-46DD-AA64-8753E8C570DB}"/>
    <pc:docChg chg="undo custSel addSld modSld">
      <pc:chgData name="正彰 八木" userId="0ef27fdd03dc4209" providerId="LiveId" clId="{35DB5648-B61B-46DD-AA64-8753E8C570DB}" dt="2023-10-01T10:06:49.753" v="4243" actId="14100"/>
      <pc:docMkLst>
        <pc:docMk/>
      </pc:docMkLst>
      <pc:sldChg chg="mod modShow">
        <pc:chgData name="正彰 八木" userId="0ef27fdd03dc4209" providerId="LiveId" clId="{35DB5648-B61B-46DD-AA64-8753E8C570DB}" dt="2023-09-30T12:10:51.582" v="106" actId="729"/>
        <pc:sldMkLst>
          <pc:docMk/>
          <pc:sldMk cId="1953537202" sldId="259"/>
        </pc:sldMkLst>
      </pc:sldChg>
      <pc:sldChg chg="mod modShow">
        <pc:chgData name="正彰 八木" userId="0ef27fdd03dc4209" providerId="LiveId" clId="{35DB5648-B61B-46DD-AA64-8753E8C570DB}" dt="2023-09-30T12:10:51.582" v="106" actId="729"/>
        <pc:sldMkLst>
          <pc:docMk/>
          <pc:sldMk cId="1809096397" sldId="261"/>
        </pc:sldMkLst>
      </pc:sldChg>
      <pc:sldChg chg="mod modShow">
        <pc:chgData name="正彰 八木" userId="0ef27fdd03dc4209" providerId="LiveId" clId="{35DB5648-B61B-46DD-AA64-8753E8C570DB}" dt="2023-09-30T12:10:51.582" v="106" actId="729"/>
        <pc:sldMkLst>
          <pc:docMk/>
          <pc:sldMk cId="1085656239" sldId="271"/>
        </pc:sldMkLst>
      </pc:sldChg>
      <pc:sldChg chg="mod modShow">
        <pc:chgData name="正彰 八木" userId="0ef27fdd03dc4209" providerId="LiveId" clId="{35DB5648-B61B-46DD-AA64-8753E8C570DB}" dt="2023-09-30T12:10:51.582" v="106" actId="729"/>
        <pc:sldMkLst>
          <pc:docMk/>
          <pc:sldMk cId="3671226016" sldId="278"/>
        </pc:sldMkLst>
      </pc:sldChg>
      <pc:sldChg chg="mod modShow">
        <pc:chgData name="正彰 八木" userId="0ef27fdd03dc4209" providerId="LiveId" clId="{35DB5648-B61B-46DD-AA64-8753E8C570DB}" dt="2023-09-30T12:10:51.582" v="106" actId="729"/>
        <pc:sldMkLst>
          <pc:docMk/>
          <pc:sldMk cId="2351753373" sldId="292"/>
        </pc:sldMkLst>
      </pc:sldChg>
      <pc:sldChg chg="mod modShow">
        <pc:chgData name="正彰 八木" userId="0ef27fdd03dc4209" providerId="LiveId" clId="{35DB5648-B61B-46DD-AA64-8753E8C570DB}" dt="2023-09-30T12:10:51.582" v="106" actId="729"/>
        <pc:sldMkLst>
          <pc:docMk/>
          <pc:sldMk cId="2286714796" sldId="293"/>
        </pc:sldMkLst>
      </pc:sldChg>
      <pc:sldChg chg="mod modShow">
        <pc:chgData name="正彰 八木" userId="0ef27fdd03dc4209" providerId="LiveId" clId="{35DB5648-B61B-46DD-AA64-8753E8C570DB}" dt="2023-09-30T12:10:51.582" v="106" actId="729"/>
        <pc:sldMkLst>
          <pc:docMk/>
          <pc:sldMk cId="1079597026" sldId="294"/>
        </pc:sldMkLst>
      </pc:sldChg>
      <pc:sldChg chg="mod modShow">
        <pc:chgData name="正彰 八木" userId="0ef27fdd03dc4209" providerId="LiveId" clId="{35DB5648-B61B-46DD-AA64-8753E8C570DB}" dt="2023-09-30T12:10:51.582" v="106" actId="729"/>
        <pc:sldMkLst>
          <pc:docMk/>
          <pc:sldMk cId="4086170638" sldId="295"/>
        </pc:sldMkLst>
      </pc:sldChg>
      <pc:sldChg chg="mod modShow">
        <pc:chgData name="正彰 八木" userId="0ef27fdd03dc4209" providerId="LiveId" clId="{35DB5648-B61B-46DD-AA64-8753E8C570DB}" dt="2023-09-30T12:10:51.582" v="106" actId="729"/>
        <pc:sldMkLst>
          <pc:docMk/>
          <pc:sldMk cId="3337102693" sldId="296"/>
        </pc:sldMkLst>
      </pc:sldChg>
      <pc:sldChg chg="mod modShow">
        <pc:chgData name="正彰 八木" userId="0ef27fdd03dc4209" providerId="LiveId" clId="{35DB5648-B61B-46DD-AA64-8753E8C570DB}" dt="2023-09-30T12:10:51.582" v="106" actId="729"/>
        <pc:sldMkLst>
          <pc:docMk/>
          <pc:sldMk cId="3140936738" sldId="297"/>
        </pc:sldMkLst>
      </pc:sldChg>
      <pc:sldChg chg="mod modShow">
        <pc:chgData name="正彰 八木" userId="0ef27fdd03dc4209" providerId="LiveId" clId="{35DB5648-B61B-46DD-AA64-8753E8C570DB}" dt="2023-09-30T12:10:51.582" v="106" actId="729"/>
        <pc:sldMkLst>
          <pc:docMk/>
          <pc:sldMk cId="2097033658" sldId="298"/>
        </pc:sldMkLst>
      </pc:sldChg>
      <pc:sldChg chg="mod modShow">
        <pc:chgData name="正彰 八木" userId="0ef27fdd03dc4209" providerId="LiveId" clId="{35DB5648-B61B-46DD-AA64-8753E8C570DB}" dt="2023-09-30T12:10:51.582" v="106" actId="729"/>
        <pc:sldMkLst>
          <pc:docMk/>
          <pc:sldMk cId="3312713450" sldId="299"/>
        </pc:sldMkLst>
      </pc:sldChg>
      <pc:sldChg chg="mod modShow">
        <pc:chgData name="正彰 八木" userId="0ef27fdd03dc4209" providerId="LiveId" clId="{35DB5648-B61B-46DD-AA64-8753E8C570DB}" dt="2023-09-30T12:10:51.582" v="106" actId="729"/>
        <pc:sldMkLst>
          <pc:docMk/>
          <pc:sldMk cId="1557913061" sldId="300"/>
        </pc:sldMkLst>
      </pc:sldChg>
      <pc:sldChg chg="mod modShow">
        <pc:chgData name="正彰 八木" userId="0ef27fdd03dc4209" providerId="LiveId" clId="{35DB5648-B61B-46DD-AA64-8753E8C570DB}" dt="2023-09-30T12:10:51.582" v="106" actId="729"/>
        <pc:sldMkLst>
          <pc:docMk/>
          <pc:sldMk cId="2871623809" sldId="301"/>
        </pc:sldMkLst>
      </pc:sldChg>
      <pc:sldChg chg="mod modShow">
        <pc:chgData name="正彰 八木" userId="0ef27fdd03dc4209" providerId="LiveId" clId="{35DB5648-B61B-46DD-AA64-8753E8C570DB}" dt="2023-09-30T12:10:51.582" v="106" actId="729"/>
        <pc:sldMkLst>
          <pc:docMk/>
          <pc:sldMk cId="338355295" sldId="302"/>
        </pc:sldMkLst>
      </pc:sldChg>
      <pc:sldChg chg="mod modShow">
        <pc:chgData name="正彰 八木" userId="0ef27fdd03dc4209" providerId="LiveId" clId="{35DB5648-B61B-46DD-AA64-8753E8C570DB}" dt="2023-09-30T12:10:51.582" v="106" actId="729"/>
        <pc:sldMkLst>
          <pc:docMk/>
          <pc:sldMk cId="1975705464" sldId="303"/>
        </pc:sldMkLst>
      </pc:sldChg>
      <pc:sldChg chg="mod modShow">
        <pc:chgData name="正彰 八木" userId="0ef27fdd03dc4209" providerId="LiveId" clId="{35DB5648-B61B-46DD-AA64-8753E8C570DB}" dt="2023-09-30T12:10:51.582" v="106" actId="729"/>
        <pc:sldMkLst>
          <pc:docMk/>
          <pc:sldMk cId="1051455644" sldId="304"/>
        </pc:sldMkLst>
      </pc:sldChg>
      <pc:sldChg chg="addSp delSp modSp add mod">
        <pc:chgData name="正彰 八木" userId="0ef27fdd03dc4209" providerId="LiveId" clId="{35DB5648-B61B-46DD-AA64-8753E8C570DB}" dt="2023-09-30T14:14:01.042" v="2213" actId="6549"/>
        <pc:sldMkLst>
          <pc:docMk/>
          <pc:sldMk cId="3037722349" sldId="305"/>
        </pc:sldMkLst>
        <pc:spChg chg="mod">
          <ac:chgData name="正彰 八木" userId="0ef27fdd03dc4209" providerId="LiveId" clId="{35DB5648-B61B-46DD-AA64-8753E8C570DB}" dt="2023-09-30T12:10:04.376" v="16" actId="20577"/>
          <ac:spMkLst>
            <pc:docMk/>
            <pc:sldMk cId="3037722349" sldId="305"/>
            <ac:spMk id="2" creationId="{A1CF63DA-6288-45F4-D1E8-7BAB2F87FF5A}"/>
          </ac:spMkLst>
        </pc:spChg>
        <pc:spChg chg="mod">
          <ac:chgData name="正彰 八木" userId="0ef27fdd03dc4209" providerId="LiveId" clId="{35DB5648-B61B-46DD-AA64-8753E8C570DB}" dt="2023-09-30T14:14:01.042" v="2213" actId="6549"/>
          <ac:spMkLst>
            <pc:docMk/>
            <pc:sldMk cId="3037722349" sldId="305"/>
            <ac:spMk id="4" creationId="{0F02D118-6777-D0D9-6261-2978C1E78EF2}"/>
          </ac:spMkLst>
        </pc:spChg>
        <pc:spChg chg="mod">
          <ac:chgData name="正彰 八木" userId="0ef27fdd03dc4209" providerId="LiveId" clId="{35DB5648-B61B-46DD-AA64-8753E8C570DB}" dt="2023-09-30T12:53:20.295" v="369" actId="6549"/>
          <ac:spMkLst>
            <pc:docMk/>
            <pc:sldMk cId="3037722349" sldId="305"/>
            <ac:spMk id="5" creationId="{0E640906-80A6-5C7C-F744-B331519EB579}"/>
          </ac:spMkLst>
        </pc:spChg>
        <pc:spChg chg="add mod topLvl">
          <ac:chgData name="正彰 八木" userId="0ef27fdd03dc4209" providerId="LiveId" clId="{35DB5648-B61B-46DD-AA64-8753E8C570DB}" dt="2023-09-30T12:52:04.588" v="240" actId="165"/>
          <ac:spMkLst>
            <pc:docMk/>
            <pc:sldMk cId="3037722349" sldId="305"/>
            <ac:spMk id="6" creationId="{730F1637-121E-242B-F678-676AD056E3BA}"/>
          </ac:spMkLst>
        </pc:spChg>
        <pc:spChg chg="add mod topLvl">
          <ac:chgData name="正彰 八木" userId="0ef27fdd03dc4209" providerId="LiveId" clId="{35DB5648-B61B-46DD-AA64-8753E8C570DB}" dt="2023-09-30T14:13:04.155" v="2166" actId="20577"/>
          <ac:spMkLst>
            <pc:docMk/>
            <pc:sldMk cId="3037722349" sldId="305"/>
            <ac:spMk id="7" creationId="{E8602260-86F1-BAF1-F307-D98D250573E1}"/>
          </ac:spMkLst>
        </pc:spChg>
        <pc:spChg chg="add mod topLvl">
          <ac:chgData name="正彰 八木" userId="0ef27fdd03dc4209" providerId="LiveId" clId="{35DB5648-B61B-46DD-AA64-8753E8C570DB}" dt="2023-09-30T12:52:56.390" v="314" actId="20577"/>
          <ac:spMkLst>
            <pc:docMk/>
            <pc:sldMk cId="3037722349" sldId="305"/>
            <ac:spMk id="8" creationId="{9F77D8D7-F36D-403A-554C-F028225F2935}"/>
          </ac:spMkLst>
        </pc:spChg>
        <pc:spChg chg="mod">
          <ac:chgData name="正彰 八木" userId="0ef27fdd03dc4209" providerId="LiveId" clId="{35DB5648-B61B-46DD-AA64-8753E8C570DB}" dt="2023-09-30T12:11:13.925" v="110"/>
          <ac:spMkLst>
            <pc:docMk/>
            <pc:sldMk cId="3037722349" sldId="305"/>
            <ac:spMk id="113" creationId="{A9614F62-A89D-634F-B2A7-8EC8F5619DDD}"/>
          </ac:spMkLst>
        </pc:spChg>
        <pc:spChg chg="mod">
          <ac:chgData name="正彰 八木" userId="0ef27fdd03dc4209" providerId="LiveId" clId="{35DB5648-B61B-46DD-AA64-8753E8C570DB}" dt="2023-09-30T12:20:01.079" v="130" actId="20577"/>
          <ac:spMkLst>
            <pc:docMk/>
            <pc:sldMk cId="3037722349" sldId="305"/>
            <ac:spMk id="115" creationId="{888077B2-9710-F5B5-61C2-0D1E12D91252}"/>
          </ac:spMkLst>
        </pc:spChg>
        <pc:spChg chg="mod">
          <ac:chgData name="正彰 八木" userId="0ef27fdd03dc4209" providerId="LiveId" clId="{35DB5648-B61B-46DD-AA64-8753E8C570DB}" dt="2023-09-30T12:19:56.418" v="120" actId="20577"/>
          <ac:spMkLst>
            <pc:docMk/>
            <pc:sldMk cId="3037722349" sldId="305"/>
            <ac:spMk id="116" creationId="{DD519BB3-49A4-F386-13FE-A67FE49821DC}"/>
          </ac:spMkLst>
        </pc:spChg>
        <pc:spChg chg="del">
          <ac:chgData name="正彰 八木" userId="0ef27fdd03dc4209" providerId="LiveId" clId="{35DB5648-B61B-46DD-AA64-8753E8C570DB}" dt="2023-09-30T12:11:02.028" v="107" actId="478"/>
          <ac:spMkLst>
            <pc:docMk/>
            <pc:sldMk cId="3037722349" sldId="305"/>
            <ac:spMk id="118" creationId="{82E55E63-7B3D-66F8-A129-28B2EB0307A4}"/>
          </ac:spMkLst>
        </pc:spChg>
        <pc:spChg chg="del">
          <ac:chgData name="正彰 八木" userId="0ef27fdd03dc4209" providerId="LiveId" clId="{35DB5648-B61B-46DD-AA64-8753E8C570DB}" dt="2023-09-30T12:11:02.028" v="107" actId="478"/>
          <ac:spMkLst>
            <pc:docMk/>
            <pc:sldMk cId="3037722349" sldId="305"/>
            <ac:spMk id="119" creationId="{1E6622C9-68DB-BC5A-B175-6CA536A2C059}"/>
          </ac:spMkLst>
        </pc:spChg>
        <pc:spChg chg="del">
          <ac:chgData name="正彰 八木" userId="0ef27fdd03dc4209" providerId="LiveId" clId="{35DB5648-B61B-46DD-AA64-8753E8C570DB}" dt="2023-09-30T12:11:02.028" v="107" actId="478"/>
          <ac:spMkLst>
            <pc:docMk/>
            <pc:sldMk cId="3037722349" sldId="305"/>
            <ac:spMk id="120" creationId="{D7AC17F3-5CCF-C9E1-59F1-45EB62740105}"/>
          </ac:spMkLst>
        </pc:spChg>
        <pc:spChg chg="del">
          <ac:chgData name="正彰 八木" userId="0ef27fdd03dc4209" providerId="LiveId" clId="{35DB5648-B61B-46DD-AA64-8753E8C570DB}" dt="2023-09-30T12:11:02.028" v="107" actId="478"/>
          <ac:spMkLst>
            <pc:docMk/>
            <pc:sldMk cId="3037722349" sldId="305"/>
            <ac:spMk id="121" creationId="{4E927683-BD92-DF19-6487-59EB8A561C83}"/>
          </ac:spMkLst>
        </pc:spChg>
        <pc:spChg chg="del">
          <ac:chgData name="正彰 八木" userId="0ef27fdd03dc4209" providerId="LiveId" clId="{35DB5648-B61B-46DD-AA64-8753E8C570DB}" dt="2023-09-30T12:11:02.028" v="107" actId="478"/>
          <ac:spMkLst>
            <pc:docMk/>
            <pc:sldMk cId="3037722349" sldId="305"/>
            <ac:spMk id="123" creationId="{FD83DA70-E0B8-6857-4B6C-DFA67325EA92}"/>
          </ac:spMkLst>
        </pc:spChg>
        <pc:spChg chg="del">
          <ac:chgData name="正彰 八木" userId="0ef27fdd03dc4209" providerId="LiveId" clId="{35DB5648-B61B-46DD-AA64-8753E8C570DB}" dt="2023-09-30T12:11:02.028" v="107" actId="478"/>
          <ac:spMkLst>
            <pc:docMk/>
            <pc:sldMk cId="3037722349" sldId="305"/>
            <ac:spMk id="129" creationId="{99ADFD2E-9A91-E641-6A3F-83AD7F6CF0A6}"/>
          </ac:spMkLst>
        </pc:spChg>
        <pc:spChg chg="del">
          <ac:chgData name="正彰 八木" userId="0ef27fdd03dc4209" providerId="LiveId" clId="{35DB5648-B61B-46DD-AA64-8753E8C570DB}" dt="2023-09-30T12:11:02.028" v="107" actId="478"/>
          <ac:spMkLst>
            <pc:docMk/>
            <pc:sldMk cId="3037722349" sldId="305"/>
            <ac:spMk id="154" creationId="{36337BB2-7227-C8E8-22B7-EA488B961F9E}"/>
          </ac:spMkLst>
        </pc:spChg>
        <pc:spChg chg="del">
          <ac:chgData name="正彰 八木" userId="0ef27fdd03dc4209" providerId="LiveId" clId="{35DB5648-B61B-46DD-AA64-8753E8C570DB}" dt="2023-09-30T12:11:02.028" v="107" actId="478"/>
          <ac:spMkLst>
            <pc:docMk/>
            <pc:sldMk cId="3037722349" sldId="305"/>
            <ac:spMk id="158" creationId="{350F69B7-C4A9-547A-32B1-FC9F8A51DDD4}"/>
          </ac:spMkLst>
        </pc:spChg>
        <pc:spChg chg="del">
          <ac:chgData name="正彰 八木" userId="0ef27fdd03dc4209" providerId="LiveId" clId="{35DB5648-B61B-46DD-AA64-8753E8C570DB}" dt="2023-09-30T12:11:02.028" v="107" actId="478"/>
          <ac:spMkLst>
            <pc:docMk/>
            <pc:sldMk cId="3037722349" sldId="305"/>
            <ac:spMk id="159" creationId="{CBB08A1F-8E2F-7123-ED22-B5E7E46D359D}"/>
          </ac:spMkLst>
        </pc:spChg>
        <pc:spChg chg="del">
          <ac:chgData name="正彰 八木" userId="0ef27fdd03dc4209" providerId="LiveId" clId="{35DB5648-B61B-46DD-AA64-8753E8C570DB}" dt="2023-09-30T12:11:02.028" v="107" actId="478"/>
          <ac:spMkLst>
            <pc:docMk/>
            <pc:sldMk cId="3037722349" sldId="305"/>
            <ac:spMk id="160" creationId="{B9A4C392-38CC-2CB3-4370-3A5B766B53BC}"/>
          </ac:spMkLst>
        </pc:spChg>
        <pc:spChg chg="del">
          <ac:chgData name="正彰 八木" userId="0ef27fdd03dc4209" providerId="LiveId" clId="{35DB5648-B61B-46DD-AA64-8753E8C570DB}" dt="2023-09-30T12:11:02.028" v="107" actId="478"/>
          <ac:spMkLst>
            <pc:docMk/>
            <pc:sldMk cId="3037722349" sldId="305"/>
            <ac:spMk id="161" creationId="{2BF1C50C-7948-3A9B-59EA-BD3385C636E2}"/>
          </ac:spMkLst>
        </pc:spChg>
        <pc:grpChg chg="add del mod">
          <ac:chgData name="正彰 八木" userId="0ef27fdd03dc4209" providerId="LiveId" clId="{35DB5648-B61B-46DD-AA64-8753E8C570DB}" dt="2023-09-30T12:52:04.588" v="240" actId="165"/>
          <ac:grpSpMkLst>
            <pc:docMk/>
            <pc:sldMk cId="3037722349" sldId="305"/>
            <ac:grpSpMk id="9" creationId="{3B483B90-0B54-A800-AA95-A24C4619BF2B}"/>
          </ac:grpSpMkLst>
        </pc:grpChg>
        <pc:picChg chg="del">
          <ac:chgData name="正彰 八木" userId="0ef27fdd03dc4209" providerId="LiveId" clId="{35DB5648-B61B-46DD-AA64-8753E8C570DB}" dt="2023-09-30T12:11:02.028" v="107" actId="478"/>
          <ac:picMkLst>
            <pc:docMk/>
            <pc:sldMk cId="3037722349" sldId="305"/>
            <ac:picMk id="125" creationId="{FF831009-FFBD-4D47-194A-9F95EBB4B570}"/>
          </ac:picMkLst>
        </pc:picChg>
        <pc:picChg chg="del">
          <ac:chgData name="正彰 八木" userId="0ef27fdd03dc4209" providerId="LiveId" clId="{35DB5648-B61B-46DD-AA64-8753E8C570DB}" dt="2023-09-30T12:11:02.028" v="107" actId="478"/>
          <ac:picMkLst>
            <pc:docMk/>
            <pc:sldMk cId="3037722349" sldId="305"/>
            <ac:picMk id="126" creationId="{9266E440-2970-8B3A-76C3-58DB6F1A99E0}"/>
          </ac:picMkLst>
        </pc:picChg>
        <pc:picChg chg="del">
          <ac:chgData name="正彰 八木" userId="0ef27fdd03dc4209" providerId="LiveId" clId="{35DB5648-B61B-46DD-AA64-8753E8C570DB}" dt="2023-09-30T12:11:02.028" v="107" actId="478"/>
          <ac:picMkLst>
            <pc:docMk/>
            <pc:sldMk cId="3037722349" sldId="305"/>
            <ac:picMk id="127" creationId="{A199C2AE-D4F9-A2F8-58D6-9475025106BE}"/>
          </ac:picMkLst>
        </pc:picChg>
        <pc:picChg chg="del">
          <ac:chgData name="正彰 八木" userId="0ef27fdd03dc4209" providerId="LiveId" clId="{35DB5648-B61B-46DD-AA64-8753E8C570DB}" dt="2023-09-30T12:11:02.028" v="107" actId="478"/>
          <ac:picMkLst>
            <pc:docMk/>
            <pc:sldMk cId="3037722349" sldId="305"/>
            <ac:picMk id="128" creationId="{B73AEC9F-8F01-5346-88FD-33BDFCB50625}"/>
          </ac:picMkLst>
        </pc:picChg>
      </pc:sldChg>
      <pc:sldChg chg="modSp add mod">
        <pc:chgData name="正彰 八木" userId="0ef27fdd03dc4209" providerId="LiveId" clId="{35DB5648-B61B-46DD-AA64-8753E8C570DB}" dt="2023-09-30T14:13:24.623" v="2207" actId="20577"/>
        <pc:sldMkLst>
          <pc:docMk/>
          <pc:sldMk cId="1801529207" sldId="306"/>
        </pc:sldMkLst>
        <pc:spChg chg="mod">
          <ac:chgData name="正彰 八木" userId="0ef27fdd03dc4209" providerId="LiveId" clId="{35DB5648-B61B-46DD-AA64-8753E8C570DB}" dt="2023-09-30T14:13:24.623" v="2207" actId="20577"/>
          <ac:spMkLst>
            <pc:docMk/>
            <pc:sldMk cId="1801529207" sldId="306"/>
            <ac:spMk id="4" creationId="{0F02D118-6777-D0D9-6261-2978C1E78EF2}"/>
          </ac:spMkLst>
        </pc:spChg>
        <pc:spChg chg="mod">
          <ac:chgData name="正彰 八木" userId="0ef27fdd03dc4209" providerId="LiveId" clId="{35DB5648-B61B-46DD-AA64-8753E8C570DB}" dt="2023-09-30T14:13:14.791" v="2189" actId="20577"/>
          <ac:spMkLst>
            <pc:docMk/>
            <pc:sldMk cId="1801529207" sldId="306"/>
            <ac:spMk id="7" creationId="{E8602260-86F1-BAF1-F307-D98D250573E1}"/>
          </ac:spMkLst>
        </pc:spChg>
        <pc:spChg chg="mod">
          <ac:chgData name="正彰 八木" userId="0ef27fdd03dc4209" providerId="LiveId" clId="{35DB5648-B61B-46DD-AA64-8753E8C570DB}" dt="2023-09-30T12:55:37.808" v="373"/>
          <ac:spMkLst>
            <pc:docMk/>
            <pc:sldMk cId="1801529207" sldId="306"/>
            <ac:spMk id="8" creationId="{9F77D8D7-F36D-403A-554C-F028225F2935}"/>
          </ac:spMkLst>
        </pc:spChg>
      </pc:sldChg>
      <pc:sldChg chg="modSp add mod">
        <pc:chgData name="正彰 八木" userId="0ef27fdd03dc4209" providerId="LiveId" clId="{35DB5648-B61B-46DD-AA64-8753E8C570DB}" dt="2023-09-30T14:14:05.530" v="2214" actId="20577"/>
        <pc:sldMkLst>
          <pc:docMk/>
          <pc:sldMk cId="2787248973" sldId="307"/>
        </pc:sldMkLst>
        <pc:spChg chg="mod">
          <ac:chgData name="正彰 八木" userId="0ef27fdd03dc4209" providerId="LiveId" clId="{35DB5648-B61B-46DD-AA64-8753E8C570DB}" dt="2023-09-30T14:14:05.530" v="2214" actId="20577"/>
          <ac:spMkLst>
            <pc:docMk/>
            <pc:sldMk cId="2787248973" sldId="307"/>
            <ac:spMk id="4" creationId="{0F02D118-6777-D0D9-6261-2978C1E78EF2}"/>
          </ac:spMkLst>
        </pc:spChg>
        <pc:spChg chg="mod">
          <ac:chgData name="正彰 八木" userId="0ef27fdd03dc4209" providerId="LiveId" clId="{35DB5648-B61B-46DD-AA64-8753E8C570DB}" dt="2023-09-30T12:55:46.403" v="376"/>
          <ac:spMkLst>
            <pc:docMk/>
            <pc:sldMk cId="2787248973" sldId="307"/>
            <ac:spMk id="6" creationId="{730F1637-121E-242B-F678-676AD056E3BA}"/>
          </ac:spMkLst>
        </pc:spChg>
        <pc:spChg chg="mod">
          <ac:chgData name="正彰 八木" userId="0ef27fdd03dc4209" providerId="LiveId" clId="{35DB5648-B61B-46DD-AA64-8753E8C570DB}" dt="2023-09-30T14:13:37.621" v="2209"/>
          <ac:spMkLst>
            <pc:docMk/>
            <pc:sldMk cId="2787248973" sldId="307"/>
            <ac:spMk id="7" creationId="{E8602260-86F1-BAF1-F307-D98D250573E1}"/>
          </ac:spMkLst>
        </pc:spChg>
        <pc:spChg chg="mod">
          <ac:chgData name="正彰 八木" userId="0ef27fdd03dc4209" providerId="LiveId" clId="{35DB5648-B61B-46DD-AA64-8753E8C570DB}" dt="2023-09-30T12:55:47.219" v="378"/>
          <ac:spMkLst>
            <pc:docMk/>
            <pc:sldMk cId="2787248973" sldId="307"/>
            <ac:spMk id="8" creationId="{9F77D8D7-F36D-403A-554C-F028225F2935}"/>
          </ac:spMkLst>
        </pc:spChg>
      </pc:sldChg>
      <pc:sldChg chg="modSp add mod">
        <pc:chgData name="正彰 八木" userId="0ef27fdd03dc4209" providerId="LiveId" clId="{35DB5648-B61B-46DD-AA64-8753E8C570DB}" dt="2023-09-30T14:14:25.225" v="2267" actId="20577"/>
        <pc:sldMkLst>
          <pc:docMk/>
          <pc:sldMk cId="2362535008" sldId="308"/>
        </pc:sldMkLst>
        <pc:spChg chg="mod">
          <ac:chgData name="正彰 八木" userId="0ef27fdd03dc4209" providerId="LiveId" clId="{35DB5648-B61B-46DD-AA64-8753E8C570DB}" dt="2023-09-30T14:14:16.629" v="2238" actId="20577"/>
          <ac:spMkLst>
            <pc:docMk/>
            <pc:sldMk cId="2362535008" sldId="308"/>
            <ac:spMk id="4" creationId="{0F02D118-6777-D0D9-6261-2978C1E78EF2}"/>
          </ac:spMkLst>
        </pc:spChg>
        <pc:spChg chg="mod">
          <ac:chgData name="正彰 八木" userId="0ef27fdd03dc4209" providerId="LiveId" clId="{35DB5648-B61B-46DD-AA64-8753E8C570DB}" dt="2023-09-30T12:55:53.238" v="381"/>
          <ac:spMkLst>
            <pc:docMk/>
            <pc:sldMk cId="2362535008" sldId="308"/>
            <ac:spMk id="6" creationId="{730F1637-121E-242B-F678-676AD056E3BA}"/>
          </ac:spMkLst>
        </pc:spChg>
        <pc:spChg chg="mod">
          <ac:chgData name="正彰 八木" userId="0ef27fdd03dc4209" providerId="LiveId" clId="{35DB5648-B61B-46DD-AA64-8753E8C570DB}" dt="2023-09-30T14:14:25.225" v="2267" actId="20577"/>
          <ac:spMkLst>
            <pc:docMk/>
            <pc:sldMk cId="2362535008" sldId="308"/>
            <ac:spMk id="7" creationId="{E8602260-86F1-BAF1-F307-D98D250573E1}"/>
          </ac:spMkLst>
        </pc:spChg>
      </pc:sldChg>
      <pc:sldChg chg="delSp modSp add mod">
        <pc:chgData name="正彰 八木" userId="0ef27fdd03dc4209" providerId="LiveId" clId="{35DB5648-B61B-46DD-AA64-8753E8C570DB}" dt="2023-09-30T13:35:39.725" v="598" actId="27636"/>
        <pc:sldMkLst>
          <pc:docMk/>
          <pc:sldMk cId="1159740042" sldId="309"/>
        </pc:sldMkLst>
        <pc:spChg chg="mod">
          <ac:chgData name="正彰 八木" userId="0ef27fdd03dc4209" providerId="LiveId" clId="{35DB5648-B61B-46DD-AA64-8753E8C570DB}" dt="2023-09-30T13:21:37.488" v="413" actId="20577"/>
          <ac:spMkLst>
            <pc:docMk/>
            <pc:sldMk cId="1159740042" sldId="309"/>
            <ac:spMk id="2" creationId="{A1CF63DA-6288-45F4-D1E8-7BAB2F87FF5A}"/>
          </ac:spMkLst>
        </pc:spChg>
        <pc:spChg chg="mod">
          <ac:chgData name="正彰 八木" userId="0ef27fdd03dc4209" providerId="LiveId" clId="{35DB5648-B61B-46DD-AA64-8753E8C570DB}" dt="2023-09-30T13:35:39.725" v="598" actId="27636"/>
          <ac:spMkLst>
            <pc:docMk/>
            <pc:sldMk cId="1159740042" sldId="309"/>
            <ac:spMk id="4" creationId="{0F02D118-6777-D0D9-6261-2978C1E78EF2}"/>
          </ac:spMkLst>
        </pc:spChg>
        <pc:spChg chg="mod">
          <ac:chgData name="正彰 八木" userId="0ef27fdd03dc4209" providerId="LiveId" clId="{35DB5648-B61B-46DD-AA64-8753E8C570DB}" dt="2023-09-30T13:19:22.837" v="399" actId="20577"/>
          <ac:spMkLst>
            <pc:docMk/>
            <pc:sldMk cId="1159740042" sldId="309"/>
            <ac:spMk id="5" creationId="{0E640906-80A6-5C7C-F744-B331519EB579}"/>
          </ac:spMkLst>
        </pc:spChg>
        <pc:spChg chg="del">
          <ac:chgData name="正彰 八木" userId="0ef27fdd03dc4209" providerId="LiveId" clId="{35DB5648-B61B-46DD-AA64-8753E8C570DB}" dt="2023-09-30T13:21:26.617" v="400" actId="478"/>
          <ac:spMkLst>
            <pc:docMk/>
            <pc:sldMk cId="1159740042" sldId="309"/>
            <ac:spMk id="6" creationId="{730F1637-121E-242B-F678-676AD056E3BA}"/>
          </ac:spMkLst>
        </pc:spChg>
        <pc:spChg chg="del">
          <ac:chgData name="正彰 八木" userId="0ef27fdd03dc4209" providerId="LiveId" clId="{35DB5648-B61B-46DD-AA64-8753E8C570DB}" dt="2023-09-30T13:21:26.617" v="400" actId="478"/>
          <ac:spMkLst>
            <pc:docMk/>
            <pc:sldMk cId="1159740042" sldId="309"/>
            <ac:spMk id="7" creationId="{E8602260-86F1-BAF1-F307-D98D250573E1}"/>
          </ac:spMkLst>
        </pc:spChg>
        <pc:spChg chg="del">
          <ac:chgData name="正彰 八木" userId="0ef27fdd03dc4209" providerId="LiveId" clId="{35DB5648-B61B-46DD-AA64-8753E8C570DB}" dt="2023-09-30T13:21:26.617" v="400" actId="478"/>
          <ac:spMkLst>
            <pc:docMk/>
            <pc:sldMk cId="1159740042" sldId="309"/>
            <ac:spMk id="8" creationId="{9F77D8D7-F36D-403A-554C-F028225F2935}"/>
          </ac:spMkLst>
        </pc:spChg>
        <pc:spChg chg="del">
          <ac:chgData name="正彰 八木" userId="0ef27fdd03dc4209" providerId="LiveId" clId="{35DB5648-B61B-46DD-AA64-8753E8C570DB}" dt="2023-09-30T13:21:26.617" v="400" actId="478"/>
          <ac:spMkLst>
            <pc:docMk/>
            <pc:sldMk cId="1159740042" sldId="309"/>
            <ac:spMk id="112" creationId="{5AE6585C-F07F-D89D-43A4-9058870085DB}"/>
          </ac:spMkLst>
        </pc:spChg>
        <pc:spChg chg="del">
          <ac:chgData name="正彰 八木" userId="0ef27fdd03dc4209" providerId="LiveId" clId="{35DB5648-B61B-46DD-AA64-8753E8C570DB}" dt="2023-09-30T13:21:26.617" v="400" actId="478"/>
          <ac:spMkLst>
            <pc:docMk/>
            <pc:sldMk cId="1159740042" sldId="309"/>
            <ac:spMk id="113" creationId="{A9614F62-A89D-634F-B2A7-8EC8F5619DDD}"/>
          </ac:spMkLst>
        </pc:spChg>
        <pc:spChg chg="del">
          <ac:chgData name="正彰 八木" userId="0ef27fdd03dc4209" providerId="LiveId" clId="{35DB5648-B61B-46DD-AA64-8753E8C570DB}" dt="2023-09-30T13:21:26.617" v="400" actId="478"/>
          <ac:spMkLst>
            <pc:docMk/>
            <pc:sldMk cId="1159740042" sldId="309"/>
            <ac:spMk id="115" creationId="{888077B2-9710-F5B5-61C2-0D1E12D91252}"/>
          </ac:spMkLst>
        </pc:spChg>
        <pc:spChg chg="del">
          <ac:chgData name="正彰 八木" userId="0ef27fdd03dc4209" providerId="LiveId" clId="{35DB5648-B61B-46DD-AA64-8753E8C570DB}" dt="2023-09-30T13:21:26.617" v="400" actId="478"/>
          <ac:spMkLst>
            <pc:docMk/>
            <pc:sldMk cId="1159740042" sldId="309"/>
            <ac:spMk id="116" creationId="{DD519BB3-49A4-F386-13FE-A67FE49821DC}"/>
          </ac:spMkLst>
        </pc:spChg>
      </pc:sldChg>
      <pc:sldChg chg="modSp add mod">
        <pc:chgData name="正彰 八木" userId="0ef27fdd03dc4209" providerId="LiveId" clId="{35DB5648-B61B-46DD-AA64-8753E8C570DB}" dt="2023-09-30T13:36:52.194" v="743" actId="20577"/>
        <pc:sldMkLst>
          <pc:docMk/>
          <pc:sldMk cId="191938967" sldId="310"/>
        </pc:sldMkLst>
        <pc:spChg chg="mod">
          <ac:chgData name="正彰 八木" userId="0ef27fdd03dc4209" providerId="LiveId" clId="{35DB5648-B61B-46DD-AA64-8753E8C570DB}" dt="2023-09-30T13:36:28.786" v="660" actId="20577"/>
          <ac:spMkLst>
            <pc:docMk/>
            <pc:sldMk cId="191938967" sldId="310"/>
            <ac:spMk id="2" creationId="{A1CF63DA-6288-45F4-D1E8-7BAB2F87FF5A}"/>
          </ac:spMkLst>
        </pc:spChg>
        <pc:spChg chg="mod">
          <ac:chgData name="正彰 八木" userId="0ef27fdd03dc4209" providerId="LiveId" clId="{35DB5648-B61B-46DD-AA64-8753E8C570DB}" dt="2023-09-30T13:36:52.194" v="743" actId="20577"/>
          <ac:spMkLst>
            <pc:docMk/>
            <pc:sldMk cId="191938967" sldId="310"/>
            <ac:spMk id="4" creationId="{0F02D118-6777-D0D9-6261-2978C1E78EF2}"/>
          </ac:spMkLst>
        </pc:spChg>
      </pc:sldChg>
      <pc:sldChg chg="modSp add mod">
        <pc:chgData name="正彰 八木" userId="0ef27fdd03dc4209" providerId="LiveId" clId="{35DB5648-B61B-46DD-AA64-8753E8C570DB}" dt="2023-09-30T13:37:20.319" v="772" actId="20577"/>
        <pc:sldMkLst>
          <pc:docMk/>
          <pc:sldMk cId="419548881" sldId="311"/>
        </pc:sldMkLst>
        <pc:spChg chg="mod">
          <ac:chgData name="正彰 八木" userId="0ef27fdd03dc4209" providerId="LiveId" clId="{35DB5648-B61B-46DD-AA64-8753E8C570DB}" dt="2023-09-30T13:37:02.294" v="767" actId="20577"/>
          <ac:spMkLst>
            <pc:docMk/>
            <pc:sldMk cId="419548881" sldId="311"/>
            <ac:spMk id="2" creationId="{A1CF63DA-6288-45F4-D1E8-7BAB2F87FF5A}"/>
          </ac:spMkLst>
        </pc:spChg>
        <pc:spChg chg="mod">
          <ac:chgData name="正彰 八木" userId="0ef27fdd03dc4209" providerId="LiveId" clId="{35DB5648-B61B-46DD-AA64-8753E8C570DB}" dt="2023-09-30T13:37:20.319" v="772" actId="20577"/>
          <ac:spMkLst>
            <pc:docMk/>
            <pc:sldMk cId="419548881" sldId="311"/>
            <ac:spMk id="4" creationId="{0F02D118-6777-D0D9-6261-2978C1E78EF2}"/>
          </ac:spMkLst>
        </pc:spChg>
      </pc:sldChg>
      <pc:sldChg chg="modSp add mod">
        <pc:chgData name="正彰 八木" userId="0ef27fdd03dc4209" providerId="LiveId" clId="{35DB5648-B61B-46DD-AA64-8753E8C570DB}" dt="2023-09-30T13:52:36.475" v="1134" actId="20577"/>
        <pc:sldMkLst>
          <pc:docMk/>
          <pc:sldMk cId="1387375806" sldId="312"/>
        </pc:sldMkLst>
        <pc:spChg chg="mod">
          <ac:chgData name="正彰 八木" userId="0ef27fdd03dc4209" providerId="LiveId" clId="{35DB5648-B61B-46DD-AA64-8753E8C570DB}" dt="2023-09-30T13:49:11.179" v="898" actId="20577"/>
          <ac:spMkLst>
            <pc:docMk/>
            <pc:sldMk cId="1387375806" sldId="312"/>
            <ac:spMk id="2" creationId="{A1CF63DA-6288-45F4-D1E8-7BAB2F87FF5A}"/>
          </ac:spMkLst>
        </pc:spChg>
        <pc:spChg chg="mod">
          <ac:chgData name="正彰 八木" userId="0ef27fdd03dc4209" providerId="LiveId" clId="{35DB5648-B61B-46DD-AA64-8753E8C570DB}" dt="2023-09-30T13:52:36.475" v="1134" actId="20577"/>
          <ac:spMkLst>
            <pc:docMk/>
            <pc:sldMk cId="1387375806" sldId="312"/>
            <ac:spMk id="4" creationId="{0F02D118-6777-D0D9-6261-2978C1E78EF2}"/>
          </ac:spMkLst>
        </pc:spChg>
      </pc:sldChg>
      <pc:sldChg chg="modSp add mod">
        <pc:chgData name="正彰 八木" userId="0ef27fdd03dc4209" providerId="LiveId" clId="{35DB5648-B61B-46DD-AA64-8753E8C570DB}" dt="2023-09-30T14:21:29.233" v="3192"/>
        <pc:sldMkLst>
          <pc:docMk/>
          <pc:sldMk cId="3768341274" sldId="313"/>
        </pc:sldMkLst>
        <pc:spChg chg="mod">
          <ac:chgData name="正彰 八木" userId="0ef27fdd03dc4209" providerId="LiveId" clId="{35DB5648-B61B-46DD-AA64-8753E8C570DB}" dt="2023-09-30T14:07:35.365" v="1416" actId="20577"/>
          <ac:spMkLst>
            <pc:docMk/>
            <pc:sldMk cId="3768341274" sldId="313"/>
            <ac:spMk id="2" creationId="{A1CF63DA-6288-45F4-D1E8-7BAB2F87FF5A}"/>
          </ac:spMkLst>
        </pc:spChg>
        <pc:spChg chg="mod">
          <ac:chgData name="正彰 八木" userId="0ef27fdd03dc4209" providerId="LiveId" clId="{35DB5648-B61B-46DD-AA64-8753E8C570DB}" dt="2023-09-30T14:16:54.778" v="2429" actId="20577"/>
          <ac:spMkLst>
            <pc:docMk/>
            <pc:sldMk cId="3768341274" sldId="313"/>
            <ac:spMk id="4" creationId="{0F02D118-6777-D0D9-6261-2978C1E78EF2}"/>
          </ac:spMkLst>
        </pc:spChg>
        <pc:spChg chg="mod">
          <ac:chgData name="正彰 八木" userId="0ef27fdd03dc4209" providerId="LiveId" clId="{35DB5648-B61B-46DD-AA64-8753E8C570DB}" dt="2023-09-30T14:21:29.233" v="3192"/>
          <ac:spMkLst>
            <pc:docMk/>
            <pc:sldMk cId="3768341274" sldId="313"/>
            <ac:spMk id="5" creationId="{0E640906-80A6-5C7C-F744-B331519EB579}"/>
          </ac:spMkLst>
        </pc:spChg>
      </pc:sldChg>
      <pc:sldChg chg="modSp add mod">
        <pc:chgData name="正彰 八木" userId="0ef27fdd03dc4209" providerId="LiveId" clId="{35DB5648-B61B-46DD-AA64-8753E8C570DB}" dt="2023-09-30T14:21:34.014" v="3193"/>
        <pc:sldMkLst>
          <pc:docMk/>
          <pc:sldMk cId="2724939221" sldId="314"/>
        </pc:sldMkLst>
        <pc:spChg chg="mod">
          <ac:chgData name="正彰 八木" userId="0ef27fdd03dc4209" providerId="LiveId" clId="{35DB5648-B61B-46DD-AA64-8753E8C570DB}" dt="2023-09-30T14:11:30.754" v="1910" actId="20577"/>
          <ac:spMkLst>
            <pc:docMk/>
            <pc:sldMk cId="2724939221" sldId="314"/>
            <ac:spMk id="2" creationId="{A1CF63DA-6288-45F4-D1E8-7BAB2F87FF5A}"/>
          </ac:spMkLst>
        </pc:spChg>
        <pc:spChg chg="mod">
          <ac:chgData name="正彰 八木" userId="0ef27fdd03dc4209" providerId="LiveId" clId="{35DB5648-B61B-46DD-AA64-8753E8C570DB}" dt="2023-09-30T14:17:24.797" v="2430" actId="20577"/>
          <ac:spMkLst>
            <pc:docMk/>
            <pc:sldMk cId="2724939221" sldId="314"/>
            <ac:spMk id="4" creationId="{0F02D118-6777-D0D9-6261-2978C1E78EF2}"/>
          </ac:spMkLst>
        </pc:spChg>
        <pc:spChg chg="mod">
          <ac:chgData name="正彰 八木" userId="0ef27fdd03dc4209" providerId="LiveId" clId="{35DB5648-B61B-46DD-AA64-8753E8C570DB}" dt="2023-09-30T14:21:34.014" v="3193"/>
          <ac:spMkLst>
            <pc:docMk/>
            <pc:sldMk cId="2724939221" sldId="314"/>
            <ac:spMk id="5" creationId="{0E640906-80A6-5C7C-F744-B331519EB579}"/>
          </ac:spMkLst>
        </pc:spChg>
      </pc:sldChg>
      <pc:sldChg chg="modSp add mod">
        <pc:chgData name="正彰 八木" userId="0ef27fdd03dc4209" providerId="LiveId" clId="{35DB5648-B61B-46DD-AA64-8753E8C570DB}" dt="2023-09-30T14:21:36.097" v="3194"/>
        <pc:sldMkLst>
          <pc:docMk/>
          <pc:sldMk cId="844614253" sldId="315"/>
        </pc:sldMkLst>
        <pc:spChg chg="mod">
          <ac:chgData name="正彰 八木" userId="0ef27fdd03dc4209" providerId="LiveId" clId="{35DB5648-B61B-46DD-AA64-8753E8C570DB}" dt="2023-09-30T14:11:38.803" v="1911"/>
          <ac:spMkLst>
            <pc:docMk/>
            <pc:sldMk cId="844614253" sldId="315"/>
            <ac:spMk id="2" creationId="{A1CF63DA-6288-45F4-D1E8-7BAB2F87FF5A}"/>
          </ac:spMkLst>
        </pc:spChg>
        <pc:spChg chg="mod">
          <ac:chgData name="正彰 八木" userId="0ef27fdd03dc4209" providerId="LiveId" clId="{35DB5648-B61B-46DD-AA64-8753E8C570DB}" dt="2023-09-30T14:12:33.688" v="2109" actId="20577"/>
          <ac:spMkLst>
            <pc:docMk/>
            <pc:sldMk cId="844614253" sldId="315"/>
            <ac:spMk id="4" creationId="{0F02D118-6777-D0D9-6261-2978C1E78EF2}"/>
          </ac:spMkLst>
        </pc:spChg>
        <pc:spChg chg="mod">
          <ac:chgData name="正彰 八木" userId="0ef27fdd03dc4209" providerId="LiveId" clId="{35DB5648-B61B-46DD-AA64-8753E8C570DB}" dt="2023-09-30T14:21:36.097" v="3194"/>
          <ac:spMkLst>
            <pc:docMk/>
            <pc:sldMk cId="844614253" sldId="315"/>
            <ac:spMk id="5" creationId="{0E640906-80A6-5C7C-F744-B331519EB579}"/>
          </ac:spMkLst>
        </pc:spChg>
      </pc:sldChg>
      <pc:sldChg chg="modSp add mod">
        <pc:chgData name="正彰 八木" userId="0ef27fdd03dc4209" providerId="LiveId" clId="{35DB5648-B61B-46DD-AA64-8753E8C570DB}" dt="2023-09-30T14:21:40.608" v="3196"/>
        <pc:sldMkLst>
          <pc:docMk/>
          <pc:sldMk cId="1172299513" sldId="316"/>
        </pc:sldMkLst>
        <pc:spChg chg="mod">
          <ac:chgData name="正彰 八木" userId="0ef27fdd03dc4209" providerId="LiveId" clId="{35DB5648-B61B-46DD-AA64-8753E8C570DB}" dt="2023-09-30T14:19:40.209" v="2798" actId="20577"/>
          <ac:spMkLst>
            <pc:docMk/>
            <pc:sldMk cId="1172299513" sldId="316"/>
            <ac:spMk id="2" creationId="{A1CF63DA-6288-45F4-D1E8-7BAB2F87FF5A}"/>
          </ac:spMkLst>
        </pc:spChg>
        <pc:spChg chg="mod">
          <ac:chgData name="正彰 八木" userId="0ef27fdd03dc4209" providerId="LiveId" clId="{35DB5648-B61B-46DD-AA64-8753E8C570DB}" dt="2023-09-30T14:19:48.957" v="2848" actId="20577"/>
          <ac:spMkLst>
            <pc:docMk/>
            <pc:sldMk cId="1172299513" sldId="316"/>
            <ac:spMk id="4" creationId="{0F02D118-6777-D0D9-6261-2978C1E78EF2}"/>
          </ac:spMkLst>
        </pc:spChg>
        <pc:spChg chg="mod">
          <ac:chgData name="正彰 八木" userId="0ef27fdd03dc4209" providerId="LiveId" clId="{35DB5648-B61B-46DD-AA64-8753E8C570DB}" dt="2023-09-30T14:21:40.608" v="3196"/>
          <ac:spMkLst>
            <pc:docMk/>
            <pc:sldMk cId="1172299513" sldId="316"/>
            <ac:spMk id="5" creationId="{0E640906-80A6-5C7C-F744-B331519EB579}"/>
          </ac:spMkLst>
        </pc:spChg>
      </pc:sldChg>
      <pc:sldChg chg="modSp add mod">
        <pc:chgData name="正彰 八木" userId="0ef27fdd03dc4209" providerId="LiveId" clId="{35DB5648-B61B-46DD-AA64-8753E8C570DB}" dt="2023-09-30T14:21:38.304" v="3195"/>
        <pc:sldMkLst>
          <pc:docMk/>
          <pc:sldMk cId="2773164405" sldId="317"/>
        </pc:sldMkLst>
        <pc:spChg chg="mod">
          <ac:chgData name="正彰 八木" userId="0ef27fdd03dc4209" providerId="LiveId" clId="{35DB5648-B61B-46DD-AA64-8753E8C570DB}" dt="2023-09-30T14:18:22.119" v="2521" actId="20577"/>
          <ac:spMkLst>
            <pc:docMk/>
            <pc:sldMk cId="2773164405" sldId="317"/>
            <ac:spMk id="2" creationId="{A1CF63DA-6288-45F4-D1E8-7BAB2F87FF5A}"/>
          </ac:spMkLst>
        </pc:spChg>
        <pc:spChg chg="mod">
          <ac:chgData name="正彰 八木" userId="0ef27fdd03dc4209" providerId="LiveId" clId="{35DB5648-B61B-46DD-AA64-8753E8C570DB}" dt="2023-09-30T14:19:11.582" v="2744" actId="20577"/>
          <ac:spMkLst>
            <pc:docMk/>
            <pc:sldMk cId="2773164405" sldId="317"/>
            <ac:spMk id="4" creationId="{0F02D118-6777-D0D9-6261-2978C1E78EF2}"/>
          </ac:spMkLst>
        </pc:spChg>
        <pc:spChg chg="mod">
          <ac:chgData name="正彰 八木" userId="0ef27fdd03dc4209" providerId="LiveId" clId="{35DB5648-B61B-46DD-AA64-8753E8C570DB}" dt="2023-09-30T14:21:38.304" v="3195"/>
          <ac:spMkLst>
            <pc:docMk/>
            <pc:sldMk cId="2773164405" sldId="317"/>
            <ac:spMk id="5" creationId="{0E640906-80A6-5C7C-F744-B331519EB579}"/>
          </ac:spMkLst>
        </pc:spChg>
      </pc:sldChg>
      <pc:sldChg chg="modSp add mod">
        <pc:chgData name="正彰 八木" userId="0ef27fdd03dc4209" providerId="LiveId" clId="{35DB5648-B61B-46DD-AA64-8753E8C570DB}" dt="2023-09-30T14:21:43.260" v="3197"/>
        <pc:sldMkLst>
          <pc:docMk/>
          <pc:sldMk cId="2282404421" sldId="318"/>
        </pc:sldMkLst>
        <pc:spChg chg="mod">
          <ac:chgData name="正彰 八木" userId="0ef27fdd03dc4209" providerId="LiveId" clId="{35DB5648-B61B-46DD-AA64-8753E8C570DB}" dt="2023-09-30T14:20:06.140" v="2886" actId="20577"/>
          <ac:spMkLst>
            <pc:docMk/>
            <pc:sldMk cId="2282404421" sldId="318"/>
            <ac:spMk id="2" creationId="{A1CF63DA-6288-45F4-D1E8-7BAB2F87FF5A}"/>
          </ac:spMkLst>
        </pc:spChg>
        <pc:spChg chg="mod">
          <ac:chgData name="正彰 八木" userId="0ef27fdd03dc4209" providerId="LiveId" clId="{35DB5648-B61B-46DD-AA64-8753E8C570DB}" dt="2023-09-30T14:21:16.537" v="3191" actId="20577"/>
          <ac:spMkLst>
            <pc:docMk/>
            <pc:sldMk cId="2282404421" sldId="318"/>
            <ac:spMk id="4" creationId="{0F02D118-6777-D0D9-6261-2978C1E78EF2}"/>
          </ac:spMkLst>
        </pc:spChg>
        <pc:spChg chg="mod">
          <ac:chgData name="正彰 八木" userId="0ef27fdd03dc4209" providerId="LiveId" clId="{35DB5648-B61B-46DD-AA64-8753E8C570DB}" dt="2023-09-30T14:21:43.260" v="3197"/>
          <ac:spMkLst>
            <pc:docMk/>
            <pc:sldMk cId="2282404421" sldId="318"/>
            <ac:spMk id="5" creationId="{0E640906-80A6-5C7C-F744-B331519EB579}"/>
          </ac:spMkLst>
        </pc:spChg>
      </pc:sldChg>
      <pc:sldChg chg="modSp add mod">
        <pc:chgData name="正彰 八木" userId="0ef27fdd03dc4209" providerId="LiveId" clId="{35DB5648-B61B-46DD-AA64-8753E8C570DB}" dt="2023-09-30T14:31:25.986" v="3620" actId="20577"/>
        <pc:sldMkLst>
          <pc:docMk/>
          <pc:sldMk cId="3888595271" sldId="319"/>
        </pc:sldMkLst>
        <pc:spChg chg="mod">
          <ac:chgData name="正彰 八木" userId="0ef27fdd03dc4209" providerId="LiveId" clId="{35DB5648-B61B-46DD-AA64-8753E8C570DB}" dt="2023-09-30T14:29:40.614" v="3267" actId="20577"/>
          <ac:spMkLst>
            <pc:docMk/>
            <pc:sldMk cId="3888595271" sldId="319"/>
            <ac:spMk id="2" creationId="{A1CF63DA-6288-45F4-D1E8-7BAB2F87FF5A}"/>
          </ac:spMkLst>
        </pc:spChg>
        <pc:spChg chg="mod">
          <ac:chgData name="正彰 八木" userId="0ef27fdd03dc4209" providerId="LiveId" clId="{35DB5648-B61B-46DD-AA64-8753E8C570DB}" dt="2023-09-30T14:31:25.986" v="3620" actId="20577"/>
          <ac:spMkLst>
            <pc:docMk/>
            <pc:sldMk cId="3888595271" sldId="319"/>
            <ac:spMk id="4" creationId="{0F02D118-6777-D0D9-6261-2978C1E78EF2}"/>
          </ac:spMkLst>
        </pc:spChg>
        <pc:spChg chg="mod">
          <ac:chgData name="正彰 八木" userId="0ef27fdd03dc4209" providerId="LiveId" clId="{35DB5648-B61B-46DD-AA64-8753E8C570DB}" dt="2023-09-30T14:22:09.341" v="3215"/>
          <ac:spMkLst>
            <pc:docMk/>
            <pc:sldMk cId="3888595271" sldId="319"/>
            <ac:spMk id="5" creationId="{0E640906-80A6-5C7C-F744-B331519EB579}"/>
          </ac:spMkLst>
        </pc:spChg>
      </pc:sldChg>
      <pc:sldChg chg="modSp add mod">
        <pc:chgData name="正彰 八木" userId="0ef27fdd03dc4209" providerId="LiveId" clId="{35DB5648-B61B-46DD-AA64-8753E8C570DB}" dt="2023-09-30T14:32:32.961" v="3892" actId="20577"/>
        <pc:sldMkLst>
          <pc:docMk/>
          <pc:sldMk cId="2072921438" sldId="320"/>
        </pc:sldMkLst>
        <pc:spChg chg="mod">
          <ac:chgData name="正彰 八木" userId="0ef27fdd03dc4209" providerId="LiveId" clId="{35DB5648-B61B-46DD-AA64-8753E8C570DB}" dt="2023-09-30T14:31:43.065" v="3676" actId="20577"/>
          <ac:spMkLst>
            <pc:docMk/>
            <pc:sldMk cId="2072921438" sldId="320"/>
            <ac:spMk id="2" creationId="{A1CF63DA-6288-45F4-D1E8-7BAB2F87FF5A}"/>
          </ac:spMkLst>
        </pc:spChg>
        <pc:spChg chg="mod">
          <ac:chgData name="正彰 八木" userId="0ef27fdd03dc4209" providerId="LiveId" clId="{35DB5648-B61B-46DD-AA64-8753E8C570DB}" dt="2023-09-30T14:32:32.961" v="3892" actId="20577"/>
          <ac:spMkLst>
            <pc:docMk/>
            <pc:sldMk cId="2072921438" sldId="320"/>
            <ac:spMk id="4" creationId="{0F02D118-6777-D0D9-6261-2978C1E78EF2}"/>
          </ac:spMkLst>
        </pc:spChg>
      </pc:sldChg>
      <pc:sldChg chg="modSp add mod">
        <pc:chgData name="正彰 八木" userId="0ef27fdd03dc4209" providerId="LiveId" clId="{35DB5648-B61B-46DD-AA64-8753E8C570DB}" dt="2023-09-30T14:33:25.004" v="4063" actId="20577"/>
        <pc:sldMkLst>
          <pc:docMk/>
          <pc:sldMk cId="563700502" sldId="321"/>
        </pc:sldMkLst>
        <pc:spChg chg="mod">
          <ac:chgData name="正彰 八木" userId="0ef27fdd03dc4209" providerId="LiveId" clId="{35DB5648-B61B-46DD-AA64-8753E8C570DB}" dt="2023-09-30T14:32:41.375" v="3902" actId="20577"/>
          <ac:spMkLst>
            <pc:docMk/>
            <pc:sldMk cId="563700502" sldId="321"/>
            <ac:spMk id="2" creationId="{A1CF63DA-6288-45F4-D1E8-7BAB2F87FF5A}"/>
          </ac:spMkLst>
        </pc:spChg>
        <pc:spChg chg="mod">
          <ac:chgData name="正彰 八木" userId="0ef27fdd03dc4209" providerId="LiveId" clId="{35DB5648-B61B-46DD-AA64-8753E8C570DB}" dt="2023-09-30T14:33:25.004" v="4063" actId="20577"/>
          <ac:spMkLst>
            <pc:docMk/>
            <pc:sldMk cId="563700502" sldId="321"/>
            <ac:spMk id="4" creationId="{0F02D118-6777-D0D9-6261-2978C1E78EF2}"/>
          </ac:spMkLst>
        </pc:spChg>
      </pc:sldChg>
      <pc:sldChg chg="addSp delSp modSp add mod">
        <pc:chgData name="正彰 八木" userId="0ef27fdd03dc4209" providerId="LiveId" clId="{35DB5648-B61B-46DD-AA64-8753E8C570DB}" dt="2023-10-01T10:06:49.753" v="4243" actId="14100"/>
        <pc:sldMkLst>
          <pc:docMk/>
          <pc:sldMk cId="541120013" sldId="322"/>
        </pc:sldMkLst>
        <pc:spChg chg="add del mod">
          <ac:chgData name="正彰 八木" userId="0ef27fdd03dc4209" providerId="LiveId" clId="{35DB5648-B61B-46DD-AA64-8753E8C570DB}" dt="2023-10-01T10:05:08.447" v="4087" actId="478"/>
          <ac:spMkLst>
            <pc:docMk/>
            <pc:sldMk cId="541120013" sldId="322"/>
            <ac:spMk id="6" creationId="{17AD6733-F84A-4C00-3716-8A1FF8C35916}"/>
          </ac:spMkLst>
        </pc:spChg>
        <pc:spChg chg="add del mod">
          <ac:chgData name="正彰 八木" userId="0ef27fdd03dc4209" providerId="LiveId" clId="{35DB5648-B61B-46DD-AA64-8753E8C570DB}" dt="2023-10-01T10:05:08.447" v="4087" actId="478"/>
          <ac:spMkLst>
            <pc:docMk/>
            <pc:sldMk cId="541120013" sldId="322"/>
            <ac:spMk id="7" creationId="{0ADACFBF-B0C0-2A73-C690-CF686055DC43}"/>
          </ac:spMkLst>
        </pc:spChg>
        <pc:spChg chg="add mod topLvl">
          <ac:chgData name="正彰 八木" userId="0ef27fdd03dc4209" providerId="LiveId" clId="{35DB5648-B61B-46DD-AA64-8753E8C570DB}" dt="2023-10-01T10:05:43.916" v="4122" actId="165"/>
          <ac:spMkLst>
            <pc:docMk/>
            <pc:sldMk cId="541120013" sldId="322"/>
            <ac:spMk id="8" creationId="{D2F9411A-EFD9-EA91-FF4A-FC82D2AEA437}"/>
          </ac:spMkLst>
        </pc:spChg>
        <pc:spChg chg="add mod topLvl">
          <ac:chgData name="正彰 八木" userId="0ef27fdd03dc4209" providerId="LiveId" clId="{35DB5648-B61B-46DD-AA64-8753E8C570DB}" dt="2023-10-01T10:05:43.916" v="4122" actId="165"/>
          <ac:spMkLst>
            <pc:docMk/>
            <pc:sldMk cId="541120013" sldId="322"/>
            <ac:spMk id="9" creationId="{1109C503-689E-A267-B753-BF41FA6E02B4}"/>
          </ac:spMkLst>
        </pc:spChg>
        <pc:spChg chg="add del mod">
          <ac:chgData name="正彰 八木" userId="0ef27fdd03dc4209" providerId="LiveId" clId="{35DB5648-B61B-46DD-AA64-8753E8C570DB}" dt="2023-10-01T10:05:11.701" v="4090" actId="478"/>
          <ac:spMkLst>
            <pc:docMk/>
            <pc:sldMk cId="541120013" sldId="322"/>
            <ac:spMk id="18" creationId="{6D876F22-AD13-FE80-DE3B-D2B8DA6C5E45}"/>
          </ac:spMkLst>
        </pc:spChg>
        <pc:spChg chg="add mod">
          <ac:chgData name="正彰 八木" userId="0ef27fdd03dc4209" providerId="LiveId" clId="{35DB5648-B61B-46DD-AA64-8753E8C570DB}" dt="2023-10-01T10:06:49.753" v="4243" actId="14100"/>
          <ac:spMkLst>
            <pc:docMk/>
            <pc:sldMk cId="541120013" sldId="322"/>
            <ac:spMk id="22" creationId="{E44E95C3-7451-CB29-9943-C1839EB6EF1A}"/>
          </ac:spMkLst>
        </pc:spChg>
        <pc:spChg chg="add mod">
          <ac:chgData name="正彰 八木" userId="0ef27fdd03dc4209" providerId="LiveId" clId="{35DB5648-B61B-46DD-AA64-8753E8C570DB}" dt="2023-10-01T10:06:47.075" v="4242" actId="14100"/>
          <ac:spMkLst>
            <pc:docMk/>
            <pc:sldMk cId="541120013" sldId="322"/>
            <ac:spMk id="30" creationId="{E163DDDE-1DD1-3F21-8ECB-C7B459C39F68}"/>
          </ac:spMkLst>
        </pc:spChg>
        <pc:spChg chg="add del mod">
          <ac:chgData name="正彰 八木" userId="0ef27fdd03dc4209" providerId="LiveId" clId="{35DB5648-B61B-46DD-AA64-8753E8C570DB}" dt="2023-10-01T10:04:39.712" v="4083" actId="478"/>
          <ac:spMkLst>
            <pc:docMk/>
            <pc:sldMk cId="541120013" sldId="322"/>
            <ac:spMk id="35" creationId="{A7BF2BDE-7D9E-C3DD-4874-AD9FCD89DDE8}"/>
          </ac:spMkLst>
        </pc:spChg>
        <pc:spChg chg="add mod topLvl">
          <ac:chgData name="正彰 八木" userId="0ef27fdd03dc4209" providerId="LiveId" clId="{35DB5648-B61B-46DD-AA64-8753E8C570DB}" dt="2023-10-01T10:06:47.075" v="4242" actId="14100"/>
          <ac:spMkLst>
            <pc:docMk/>
            <pc:sldMk cId="541120013" sldId="322"/>
            <ac:spMk id="42" creationId="{2839474C-04B1-491C-3250-E8696E03EE6B}"/>
          </ac:spMkLst>
        </pc:spChg>
        <pc:spChg chg="add del mod">
          <ac:chgData name="正彰 八木" userId="0ef27fdd03dc4209" providerId="LiveId" clId="{35DB5648-B61B-46DD-AA64-8753E8C570DB}" dt="2023-10-01T10:05:11.701" v="4090" actId="478"/>
          <ac:spMkLst>
            <pc:docMk/>
            <pc:sldMk cId="541120013" sldId="322"/>
            <ac:spMk id="47" creationId="{A66BB28D-FF1D-8DDC-03C6-8A1F95304EEC}"/>
          </ac:spMkLst>
        </pc:spChg>
        <pc:spChg chg="add mod topLvl">
          <ac:chgData name="正彰 八木" userId="0ef27fdd03dc4209" providerId="LiveId" clId="{35DB5648-B61B-46DD-AA64-8753E8C570DB}" dt="2023-10-01T10:06:47.075" v="4242" actId="14100"/>
          <ac:spMkLst>
            <pc:docMk/>
            <pc:sldMk cId="541120013" sldId="322"/>
            <ac:spMk id="69" creationId="{964BCC82-22A5-75EB-CFB1-825E1EA3FA19}"/>
          </ac:spMkLst>
        </pc:spChg>
        <pc:spChg chg="add del mod">
          <ac:chgData name="正彰 八木" userId="0ef27fdd03dc4209" providerId="LiveId" clId="{35DB5648-B61B-46DD-AA64-8753E8C570DB}" dt="2023-10-01T10:05:08.447" v="4087" actId="478"/>
          <ac:spMkLst>
            <pc:docMk/>
            <pc:sldMk cId="541120013" sldId="322"/>
            <ac:spMk id="94" creationId="{C142CEA8-4117-000A-4936-571F6C405C38}"/>
          </ac:spMkLst>
        </pc:spChg>
        <pc:spChg chg="add del mod">
          <ac:chgData name="正彰 八木" userId="0ef27fdd03dc4209" providerId="LiveId" clId="{35DB5648-B61B-46DD-AA64-8753E8C570DB}" dt="2023-10-01T10:05:08.447" v="4087" actId="478"/>
          <ac:spMkLst>
            <pc:docMk/>
            <pc:sldMk cId="541120013" sldId="322"/>
            <ac:spMk id="106" creationId="{B939A902-92B5-0520-66D1-590D017F5E5A}"/>
          </ac:spMkLst>
        </pc:spChg>
        <pc:spChg chg="add del mod">
          <ac:chgData name="正彰 八木" userId="0ef27fdd03dc4209" providerId="LiveId" clId="{35DB5648-B61B-46DD-AA64-8753E8C570DB}" dt="2023-10-01T10:05:08.447" v="4087" actId="478"/>
          <ac:spMkLst>
            <pc:docMk/>
            <pc:sldMk cId="541120013" sldId="322"/>
            <ac:spMk id="114" creationId="{686B521F-6D6C-5779-86F4-962D3908AF2B}"/>
          </ac:spMkLst>
        </pc:spChg>
        <pc:spChg chg="mod">
          <ac:chgData name="正彰 八木" userId="0ef27fdd03dc4209" providerId="LiveId" clId="{35DB5648-B61B-46DD-AA64-8753E8C570DB}" dt="2023-10-01T10:04:21.493" v="4066"/>
          <ac:spMkLst>
            <pc:docMk/>
            <pc:sldMk cId="541120013" sldId="322"/>
            <ac:spMk id="163" creationId="{7904ED53-AC59-82EF-2AAA-7CF1E12A3CBF}"/>
          </ac:spMkLst>
        </pc:spChg>
        <pc:spChg chg="mod">
          <ac:chgData name="正彰 八木" userId="0ef27fdd03dc4209" providerId="LiveId" clId="{35DB5648-B61B-46DD-AA64-8753E8C570DB}" dt="2023-10-01T10:04:21.493" v="4066"/>
          <ac:spMkLst>
            <pc:docMk/>
            <pc:sldMk cId="541120013" sldId="322"/>
            <ac:spMk id="165" creationId="{FEB2D35F-76BC-7E84-B658-8D9FE1F878C1}"/>
          </ac:spMkLst>
        </pc:spChg>
        <pc:spChg chg="mod">
          <ac:chgData name="正彰 八木" userId="0ef27fdd03dc4209" providerId="LiveId" clId="{35DB5648-B61B-46DD-AA64-8753E8C570DB}" dt="2023-10-01T10:04:21.493" v="4066"/>
          <ac:spMkLst>
            <pc:docMk/>
            <pc:sldMk cId="541120013" sldId="322"/>
            <ac:spMk id="167" creationId="{9E2394CD-63AD-C439-E3EA-7C6AA018D3E1}"/>
          </ac:spMkLst>
        </pc:spChg>
        <pc:spChg chg="mod">
          <ac:chgData name="正彰 八木" userId="0ef27fdd03dc4209" providerId="LiveId" clId="{35DB5648-B61B-46DD-AA64-8753E8C570DB}" dt="2023-10-01T10:04:21.493" v="4066"/>
          <ac:spMkLst>
            <pc:docMk/>
            <pc:sldMk cId="541120013" sldId="322"/>
            <ac:spMk id="172" creationId="{E0F1BD8F-76BF-0153-DFD8-4566A7E3EEB6}"/>
          </ac:spMkLst>
        </pc:spChg>
        <pc:spChg chg="add del mod">
          <ac:chgData name="正彰 八木" userId="0ef27fdd03dc4209" providerId="LiveId" clId="{35DB5648-B61B-46DD-AA64-8753E8C570DB}" dt="2023-10-01T10:05:08.447" v="4087" actId="478"/>
          <ac:spMkLst>
            <pc:docMk/>
            <pc:sldMk cId="541120013" sldId="322"/>
            <ac:spMk id="179" creationId="{5BD73D60-4F08-6A9A-350E-8E792FC34F9E}"/>
          </ac:spMkLst>
        </pc:spChg>
        <pc:spChg chg="add del mod">
          <ac:chgData name="正彰 八木" userId="0ef27fdd03dc4209" providerId="LiveId" clId="{35DB5648-B61B-46DD-AA64-8753E8C570DB}" dt="2023-10-01T10:05:08.447" v="4087" actId="478"/>
          <ac:spMkLst>
            <pc:docMk/>
            <pc:sldMk cId="541120013" sldId="322"/>
            <ac:spMk id="183" creationId="{24DA115B-CE9E-F575-322A-672226E4024D}"/>
          </ac:spMkLst>
        </pc:spChg>
        <pc:spChg chg="add del mod">
          <ac:chgData name="正彰 八木" userId="0ef27fdd03dc4209" providerId="LiveId" clId="{35DB5648-B61B-46DD-AA64-8753E8C570DB}" dt="2023-10-01T10:05:08.447" v="4087" actId="478"/>
          <ac:spMkLst>
            <pc:docMk/>
            <pc:sldMk cId="541120013" sldId="322"/>
            <ac:spMk id="187" creationId="{C151895D-B80A-E52A-958E-4FF5A4D5B950}"/>
          </ac:spMkLst>
        </pc:spChg>
        <pc:spChg chg="add del mod">
          <ac:chgData name="正彰 八木" userId="0ef27fdd03dc4209" providerId="LiveId" clId="{35DB5648-B61B-46DD-AA64-8753E8C570DB}" dt="2023-10-01T10:05:08.447" v="4087" actId="478"/>
          <ac:spMkLst>
            <pc:docMk/>
            <pc:sldMk cId="541120013" sldId="322"/>
            <ac:spMk id="204" creationId="{F53964CC-6739-A1EF-FC5B-DBA0A9F84BF7}"/>
          </ac:spMkLst>
        </pc:spChg>
        <pc:spChg chg="add del mod">
          <ac:chgData name="正彰 八木" userId="0ef27fdd03dc4209" providerId="LiveId" clId="{35DB5648-B61B-46DD-AA64-8753E8C570DB}" dt="2023-10-01T10:05:08.447" v="4087" actId="478"/>
          <ac:spMkLst>
            <pc:docMk/>
            <pc:sldMk cId="541120013" sldId="322"/>
            <ac:spMk id="208" creationId="{53E8F352-C95B-29AA-5ABC-FCE5769A1B92}"/>
          </ac:spMkLst>
        </pc:spChg>
        <pc:spChg chg="add del mod">
          <ac:chgData name="正彰 八木" userId="0ef27fdd03dc4209" providerId="LiveId" clId="{35DB5648-B61B-46DD-AA64-8753E8C570DB}" dt="2023-10-01T10:05:08.447" v="4087" actId="478"/>
          <ac:spMkLst>
            <pc:docMk/>
            <pc:sldMk cId="541120013" sldId="322"/>
            <ac:spMk id="213" creationId="{A5135DB8-9AFB-0BBD-30D3-6002A183F34D}"/>
          </ac:spMkLst>
        </pc:spChg>
        <pc:spChg chg="add del mod">
          <ac:chgData name="正彰 八木" userId="0ef27fdd03dc4209" providerId="LiveId" clId="{35DB5648-B61B-46DD-AA64-8753E8C570DB}" dt="2023-10-01T10:05:08.447" v="4087" actId="478"/>
          <ac:spMkLst>
            <pc:docMk/>
            <pc:sldMk cId="541120013" sldId="322"/>
            <ac:spMk id="293" creationId="{378AB280-8469-7BCD-908B-842A59C68AE3}"/>
          </ac:spMkLst>
        </pc:spChg>
        <pc:spChg chg="add del mod">
          <ac:chgData name="正彰 八木" userId="0ef27fdd03dc4209" providerId="LiveId" clId="{35DB5648-B61B-46DD-AA64-8753E8C570DB}" dt="2023-10-01T10:05:08.447" v="4087" actId="478"/>
          <ac:spMkLst>
            <pc:docMk/>
            <pc:sldMk cId="541120013" sldId="322"/>
            <ac:spMk id="328" creationId="{D8BAC5C8-F71E-2D3A-E15D-C25CBA1E044F}"/>
          </ac:spMkLst>
        </pc:spChg>
        <pc:spChg chg="add del mod">
          <ac:chgData name="正彰 八木" userId="0ef27fdd03dc4209" providerId="LiveId" clId="{35DB5648-B61B-46DD-AA64-8753E8C570DB}" dt="2023-10-01T10:05:08.447" v="4087" actId="478"/>
          <ac:spMkLst>
            <pc:docMk/>
            <pc:sldMk cId="541120013" sldId="322"/>
            <ac:spMk id="345" creationId="{6C5E33FC-48F6-E254-0601-335058BAA2F8}"/>
          </ac:spMkLst>
        </pc:spChg>
        <pc:spChg chg="add del mod">
          <ac:chgData name="正彰 八木" userId="0ef27fdd03dc4209" providerId="LiveId" clId="{35DB5648-B61B-46DD-AA64-8753E8C570DB}" dt="2023-10-01T10:05:08.447" v="4087" actId="478"/>
          <ac:spMkLst>
            <pc:docMk/>
            <pc:sldMk cId="541120013" sldId="322"/>
            <ac:spMk id="354" creationId="{4197DC4B-9778-6D46-F697-7F9B3366565A}"/>
          </ac:spMkLst>
        </pc:spChg>
        <pc:spChg chg="add del mod">
          <ac:chgData name="正彰 八木" userId="0ef27fdd03dc4209" providerId="LiveId" clId="{35DB5648-B61B-46DD-AA64-8753E8C570DB}" dt="2023-10-01T10:04:43.647" v="4084" actId="478"/>
          <ac:spMkLst>
            <pc:docMk/>
            <pc:sldMk cId="541120013" sldId="322"/>
            <ac:spMk id="359" creationId="{B9928F03-2ABD-6342-4CFE-9B473B3BFCF5}"/>
          </ac:spMkLst>
        </pc:spChg>
        <pc:spChg chg="add del mod">
          <ac:chgData name="正彰 八木" userId="0ef27fdd03dc4209" providerId="LiveId" clId="{35DB5648-B61B-46DD-AA64-8753E8C570DB}" dt="2023-10-01T10:05:08.447" v="4087" actId="478"/>
          <ac:spMkLst>
            <pc:docMk/>
            <pc:sldMk cId="541120013" sldId="322"/>
            <ac:spMk id="360" creationId="{8DE16D90-788E-532B-0FB6-FE68EFFC0937}"/>
          </ac:spMkLst>
        </pc:spChg>
        <pc:spChg chg="add del mod">
          <ac:chgData name="正彰 八木" userId="0ef27fdd03dc4209" providerId="LiveId" clId="{35DB5648-B61B-46DD-AA64-8753E8C570DB}" dt="2023-10-01T10:05:08.447" v="4087" actId="478"/>
          <ac:spMkLst>
            <pc:docMk/>
            <pc:sldMk cId="541120013" sldId="322"/>
            <ac:spMk id="361" creationId="{BB15B842-E04A-81D8-A140-AEB9401FB8E7}"/>
          </ac:spMkLst>
        </pc:spChg>
        <pc:spChg chg="add del mod">
          <ac:chgData name="正彰 八木" userId="0ef27fdd03dc4209" providerId="LiveId" clId="{35DB5648-B61B-46DD-AA64-8753E8C570DB}" dt="2023-10-01T10:05:08.447" v="4087" actId="478"/>
          <ac:spMkLst>
            <pc:docMk/>
            <pc:sldMk cId="541120013" sldId="322"/>
            <ac:spMk id="362" creationId="{A895C5DC-48DE-2D6E-2EF2-D38E3C9A4B5D}"/>
          </ac:spMkLst>
        </pc:spChg>
        <pc:spChg chg="mod">
          <ac:chgData name="正彰 八木" userId="0ef27fdd03dc4209" providerId="LiveId" clId="{35DB5648-B61B-46DD-AA64-8753E8C570DB}" dt="2023-10-01T10:04:21.493" v="4066"/>
          <ac:spMkLst>
            <pc:docMk/>
            <pc:sldMk cId="541120013" sldId="322"/>
            <ac:spMk id="365" creationId="{60E19405-4E57-82FE-C9C9-7E3A475B0FAB}"/>
          </ac:spMkLst>
        </pc:spChg>
        <pc:spChg chg="mod">
          <ac:chgData name="正彰 八木" userId="0ef27fdd03dc4209" providerId="LiveId" clId="{35DB5648-B61B-46DD-AA64-8753E8C570DB}" dt="2023-10-01T10:04:21.493" v="4066"/>
          <ac:spMkLst>
            <pc:docMk/>
            <pc:sldMk cId="541120013" sldId="322"/>
            <ac:spMk id="368" creationId="{ADB6B71A-2C8C-8A70-BF18-BDDAD6F24CA5}"/>
          </ac:spMkLst>
        </pc:spChg>
        <pc:spChg chg="mod">
          <ac:chgData name="正彰 八木" userId="0ef27fdd03dc4209" providerId="LiveId" clId="{35DB5648-B61B-46DD-AA64-8753E8C570DB}" dt="2023-10-01T10:04:21.493" v="4066"/>
          <ac:spMkLst>
            <pc:docMk/>
            <pc:sldMk cId="541120013" sldId="322"/>
            <ac:spMk id="370" creationId="{3723DC9C-6AAD-0A21-1CA0-6A5377E839BC}"/>
          </ac:spMkLst>
        </pc:spChg>
        <pc:spChg chg="mod">
          <ac:chgData name="正彰 八木" userId="0ef27fdd03dc4209" providerId="LiveId" clId="{35DB5648-B61B-46DD-AA64-8753E8C570DB}" dt="2023-10-01T10:04:21.493" v="4066"/>
          <ac:spMkLst>
            <pc:docMk/>
            <pc:sldMk cId="541120013" sldId="322"/>
            <ac:spMk id="371" creationId="{3AF9F698-EE93-3E70-3EA3-9A6B0D751FBD}"/>
          </ac:spMkLst>
        </pc:spChg>
        <pc:spChg chg="mod">
          <ac:chgData name="正彰 八木" userId="0ef27fdd03dc4209" providerId="LiveId" clId="{35DB5648-B61B-46DD-AA64-8753E8C570DB}" dt="2023-10-01T10:04:21.493" v="4066"/>
          <ac:spMkLst>
            <pc:docMk/>
            <pc:sldMk cId="541120013" sldId="322"/>
            <ac:spMk id="372" creationId="{ECFD052A-4494-3FFC-0010-CEAC51A86EF2}"/>
          </ac:spMkLst>
        </pc:spChg>
        <pc:spChg chg="mod">
          <ac:chgData name="正彰 八木" userId="0ef27fdd03dc4209" providerId="LiveId" clId="{35DB5648-B61B-46DD-AA64-8753E8C570DB}" dt="2023-10-01T10:04:21.493" v="4066"/>
          <ac:spMkLst>
            <pc:docMk/>
            <pc:sldMk cId="541120013" sldId="322"/>
            <ac:spMk id="373" creationId="{5796B4BA-6366-A848-82F5-8ACE8E9B1525}"/>
          </ac:spMkLst>
        </pc:spChg>
        <pc:spChg chg="mod">
          <ac:chgData name="正彰 八木" userId="0ef27fdd03dc4209" providerId="LiveId" clId="{35DB5648-B61B-46DD-AA64-8753E8C570DB}" dt="2023-10-01T10:04:21.493" v="4066"/>
          <ac:spMkLst>
            <pc:docMk/>
            <pc:sldMk cId="541120013" sldId="322"/>
            <ac:spMk id="374" creationId="{174A88F4-9103-882D-A0F1-13044E403CAC}"/>
          </ac:spMkLst>
        </pc:spChg>
        <pc:spChg chg="mod">
          <ac:chgData name="正彰 八木" userId="0ef27fdd03dc4209" providerId="LiveId" clId="{35DB5648-B61B-46DD-AA64-8753E8C570DB}" dt="2023-10-01T10:04:21.493" v="4066"/>
          <ac:spMkLst>
            <pc:docMk/>
            <pc:sldMk cId="541120013" sldId="322"/>
            <ac:spMk id="375" creationId="{51297878-1672-F7B9-1147-9D0AD2532DAA}"/>
          </ac:spMkLst>
        </pc:spChg>
        <pc:spChg chg="mod">
          <ac:chgData name="正彰 八木" userId="0ef27fdd03dc4209" providerId="LiveId" clId="{35DB5648-B61B-46DD-AA64-8753E8C570DB}" dt="2023-10-01T10:04:21.493" v="4066"/>
          <ac:spMkLst>
            <pc:docMk/>
            <pc:sldMk cId="541120013" sldId="322"/>
            <ac:spMk id="384" creationId="{7044CC8E-8CAB-52D7-57F0-B4FD7E421AC8}"/>
          </ac:spMkLst>
        </pc:spChg>
        <pc:spChg chg="mod">
          <ac:chgData name="正彰 八木" userId="0ef27fdd03dc4209" providerId="LiveId" clId="{35DB5648-B61B-46DD-AA64-8753E8C570DB}" dt="2023-10-01T10:04:21.493" v="4066"/>
          <ac:spMkLst>
            <pc:docMk/>
            <pc:sldMk cId="541120013" sldId="322"/>
            <ac:spMk id="387" creationId="{421577EF-A80D-6565-DCFA-AEE0376DA131}"/>
          </ac:spMkLst>
        </pc:spChg>
        <pc:spChg chg="mod">
          <ac:chgData name="正彰 八木" userId="0ef27fdd03dc4209" providerId="LiveId" clId="{35DB5648-B61B-46DD-AA64-8753E8C570DB}" dt="2023-10-01T10:04:21.493" v="4066"/>
          <ac:spMkLst>
            <pc:docMk/>
            <pc:sldMk cId="541120013" sldId="322"/>
            <ac:spMk id="389" creationId="{5162689E-E987-4A30-29C2-2B644B4A0857}"/>
          </ac:spMkLst>
        </pc:spChg>
        <pc:spChg chg="mod">
          <ac:chgData name="正彰 八木" userId="0ef27fdd03dc4209" providerId="LiveId" clId="{35DB5648-B61B-46DD-AA64-8753E8C570DB}" dt="2023-10-01T10:04:21.493" v="4066"/>
          <ac:spMkLst>
            <pc:docMk/>
            <pc:sldMk cId="541120013" sldId="322"/>
            <ac:spMk id="390" creationId="{B41698AC-B59E-1B1E-DAD3-D91232BE1981}"/>
          </ac:spMkLst>
        </pc:spChg>
        <pc:spChg chg="mod">
          <ac:chgData name="正彰 八木" userId="0ef27fdd03dc4209" providerId="LiveId" clId="{35DB5648-B61B-46DD-AA64-8753E8C570DB}" dt="2023-10-01T10:04:21.493" v="4066"/>
          <ac:spMkLst>
            <pc:docMk/>
            <pc:sldMk cId="541120013" sldId="322"/>
            <ac:spMk id="391" creationId="{17929E7C-F2AC-32B8-F790-07C96ADB447D}"/>
          </ac:spMkLst>
        </pc:spChg>
        <pc:spChg chg="mod">
          <ac:chgData name="正彰 八木" userId="0ef27fdd03dc4209" providerId="LiveId" clId="{35DB5648-B61B-46DD-AA64-8753E8C570DB}" dt="2023-10-01T10:04:21.493" v="4066"/>
          <ac:spMkLst>
            <pc:docMk/>
            <pc:sldMk cId="541120013" sldId="322"/>
            <ac:spMk id="392" creationId="{6B93C8FE-7AD2-F818-F77E-73C498BCE0D2}"/>
          </ac:spMkLst>
        </pc:spChg>
        <pc:spChg chg="mod">
          <ac:chgData name="正彰 八木" userId="0ef27fdd03dc4209" providerId="LiveId" clId="{35DB5648-B61B-46DD-AA64-8753E8C570DB}" dt="2023-10-01T10:04:21.493" v="4066"/>
          <ac:spMkLst>
            <pc:docMk/>
            <pc:sldMk cId="541120013" sldId="322"/>
            <ac:spMk id="393" creationId="{E6EDCAF7-8822-06E6-FA5A-D7EA316C4BCD}"/>
          </ac:spMkLst>
        </pc:spChg>
        <pc:spChg chg="mod">
          <ac:chgData name="正彰 八木" userId="0ef27fdd03dc4209" providerId="LiveId" clId="{35DB5648-B61B-46DD-AA64-8753E8C570DB}" dt="2023-10-01T10:04:21.493" v="4066"/>
          <ac:spMkLst>
            <pc:docMk/>
            <pc:sldMk cId="541120013" sldId="322"/>
            <ac:spMk id="394" creationId="{9C900CB6-F59C-3890-E904-C3B41D340D5A}"/>
          </ac:spMkLst>
        </pc:spChg>
        <pc:spChg chg="mod">
          <ac:chgData name="正彰 八木" userId="0ef27fdd03dc4209" providerId="LiveId" clId="{35DB5648-B61B-46DD-AA64-8753E8C570DB}" dt="2023-10-01T10:04:21.493" v="4066"/>
          <ac:spMkLst>
            <pc:docMk/>
            <pc:sldMk cId="541120013" sldId="322"/>
            <ac:spMk id="403" creationId="{DD3962DA-0FAD-8093-2D75-104ACCAAE700}"/>
          </ac:spMkLst>
        </pc:spChg>
        <pc:spChg chg="mod">
          <ac:chgData name="正彰 八木" userId="0ef27fdd03dc4209" providerId="LiveId" clId="{35DB5648-B61B-46DD-AA64-8753E8C570DB}" dt="2023-10-01T10:04:21.493" v="4066"/>
          <ac:spMkLst>
            <pc:docMk/>
            <pc:sldMk cId="541120013" sldId="322"/>
            <ac:spMk id="406" creationId="{83E577E1-33EA-983D-0847-8E53CB89CA9A}"/>
          </ac:spMkLst>
        </pc:spChg>
        <pc:spChg chg="mod">
          <ac:chgData name="正彰 八木" userId="0ef27fdd03dc4209" providerId="LiveId" clId="{35DB5648-B61B-46DD-AA64-8753E8C570DB}" dt="2023-10-01T10:04:21.493" v="4066"/>
          <ac:spMkLst>
            <pc:docMk/>
            <pc:sldMk cId="541120013" sldId="322"/>
            <ac:spMk id="407" creationId="{4EA93B52-D5E4-44BD-924D-208BBF2BF5BD}"/>
          </ac:spMkLst>
        </pc:spChg>
        <pc:spChg chg="mod">
          <ac:chgData name="正彰 八木" userId="0ef27fdd03dc4209" providerId="LiveId" clId="{35DB5648-B61B-46DD-AA64-8753E8C570DB}" dt="2023-10-01T10:04:21.493" v="4066"/>
          <ac:spMkLst>
            <pc:docMk/>
            <pc:sldMk cId="541120013" sldId="322"/>
            <ac:spMk id="408" creationId="{D2F6F3A8-377B-10A7-CCC6-0C047A00050D}"/>
          </ac:spMkLst>
        </pc:spChg>
        <pc:spChg chg="mod">
          <ac:chgData name="正彰 八木" userId="0ef27fdd03dc4209" providerId="LiveId" clId="{35DB5648-B61B-46DD-AA64-8753E8C570DB}" dt="2023-10-01T10:04:21.493" v="4066"/>
          <ac:spMkLst>
            <pc:docMk/>
            <pc:sldMk cId="541120013" sldId="322"/>
            <ac:spMk id="409" creationId="{D48A0D36-8FFE-EE2F-1F19-4CB957573571}"/>
          </ac:spMkLst>
        </pc:spChg>
        <pc:spChg chg="mod">
          <ac:chgData name="正彰 八木" userId="0ef27fdd03dc4209" providerId="LiveId" clId="{35DB5648-B61B-46DD-AA64-8753E8C570DB}" dt="2023-10-01T10:04:21.493" v="4066"/>
          <ac:spMkLst>
            <pc:docMk/>
            <pc:sldMk cId="541120013" sldId="322"/>
            <ac:spMk id="410" creationId="{8A8DAB35-ADEC-11B5-F81D-B19A7F1C156F}"/>
          </ac:spMkLst>
        </pc:spChg>
        <pc:spChg chg="mod">
          <ac:chgData name="正彰 八木" userId="0ef27fdd03dc4209" providerId="LiveId" clId="{35DB5648-B61B-46DD-AA64-8753E8C570DB}" dt="2023-10-01T10:04:21.493" v="4066"/>
          <ac:spMkLst>
            <pc:docMk/>
            <pc:sldMk cId="541120013" sldId="322"/>
            <ac:spMk id="411" creationId="{5392ABDC-A5DB-681F-5CA6-C5182357DDD7}"/>
          </ac:spMkLst>
        </pc:spChg>
        <pc:spChg chg="mod">
          <ac:chgData name="正彰 八木" userId="0ef27fdd03dc4209" providerId="LiveId" clId="{35DB5648-B61B-46DD-AA64-8753E8C570DB}" dt="2023-10-01T10:04:21.493" v="4066"/>
          <ac:spMkLst>
            <pc:docMk/>
            <pc:sldMk cId="541120013" sldId="322"/>
            <ac:spMk id="412" creationId="{A280D3B3-F98F-7D49-FB88-50EA1F6F80E3}"/>
          </ac:spMkLst>
        </pc:spChg>
        <pc:spChg chg="mod">
          <ac:chgData name="正彰 八木" userId="0ef27fdd03dc4209" providerId="LiveId" clId="{35DB5648-B61B-46DD-AA64-8753E8C570DB}" dt="2023-10-01T10:04:21.493" v="4066"/>
          <ac:spMkLst>
            <pc:docMk/>
            <pc:sldMk cId="541120013" sldId="322"/>
            <ac:spMk id="417" creationId="{098DE81C-8702-07C8-7CEE-3CD23C083047}"/>
          </ac:spMkLst>
        </pc:spChg>
        <pc:spChg chg="mod">
          <ac:chgData name="正彰 八木" userId="0ef27fdd03dc4209" providerId="LiveId" clId="{35DB5648-B61B-46DD-AA64-8753E8C570DB}" dt="2023-10-01T10:04:21.493" v="4066"/>
          <ac:spMkLst>
            <pc:docMk/>
            <pc:sldMk cId="541120013" sldId="322"/>
            <ac:spMk id="420" creationId="{002D8290-4CB8-524A-416B-BBD7CA8C8A42}"/>
          </ac:spMkLst>
        </pc:spChg>
        <pc:spChg chg="mod">
          <ac:chgData name="正彰 八木" userId="0ef27fdd03dc4209" providerId="LiveId" clId="{35DB5648-B61B-46DD-AA64-8753E8C570DB}" dt="2023-10-01T10:04:21.493" v="4066"/>
          <ac:spMkLst>
            <pc:docMk/>
            <pc:sldMk cId="541120013" sldId="322"/>
            <ac:spMk id="422" creationId="{38A3AF82-E6B8-D2A1-02FA-E4D16B6000AC}"/>
          </ac:spMkLst>
        </pc:spChg>
        <pc:spChg chg="mod">
          <ac:chgData name="正彰 八木" userId="0ef27fdd03dc4209" providerId="LiveId" clId="{35DB5648-B61B-46DD-AA64-8753E8C570DB}" dt="2023-10-01T10:04:21.493" v="4066"/>
          <ac:spMkLst>
            <pc:docMk/>
            <pc:sldMk cId="541120013" sldId="322"/>
            <ac:spMk id="423" creationId="{686B5123-59C4-B074-9D9A-B4E483280DE7}"/>
          </ac:spMkLst>
        </pc:spChg>
        <pc:spChg chg="mod">
          <ac:chgData name="正彰 八木" userId="0ef27fdd03dc4209" providerId="LiveId" clId="{35DB5648-B61B-46DD-AA64-8753E8C570DB}" dt="2023-10-01T10:04:21.493" v="4066"/>
          <ac:spMkLst>
            <pc:docMk/>
            <pc:sldMk cId="541120013" sldId="322"/>
            <ac:spMk id="424" creationId="{64936406-516A-5B30-EAFF-1E84C15F0CA9}"/>
          </ac:spMkLst>
        </pc:spChg>
        <pc:spChg chg="mod">
          <ac:chgData name="正彰 八木" userId="0ef27fdd03dc4209" providerId="LiveId" clId="{35DB5648-B61B-46DD-AA64-8753E8C570DB}" dt="2023-10-01T10:04:21.493" v="4066"/>
          <ac:spMkLst>
            <pc:docMk/>
            <pc:sldMk cId="541120013" sldId="322"/>
            <ac:spMk id="425" creationId="{820594EB-A70C-06B6-DA09-B156BD92647B}"/>
          </ac:spMkLst>
        </pc:spChg>
        <pc:spChg chg="mod">
          <ac:chgData name="正彰 八木" userId="0ef27fdd03dc4209" providerId="LiveId" clId="{35DB5648-B61B-46DD-AA64-8753E8C570DB}" dt="2023-10-01T10:04:21.493" v="4066"/>
          <ac:spMkLst>
            <pc:docMk/>
            <pc:sldMk cId="541120013" sldId="322"/>
            <ac:spMk id="426" creationId="{DDE2E931-CEB8-A962-1B7C-EA8190152F21}"/>
          </ac:spMkLst>
        </pc:spChg>
        <pc:spChg chg="mod">
          <ac:chgData name="正彰 八木" userId="0ef27fdd03dc4209" providerId="LiveId" clId="{35DB5648-B61B-46DD-AA64-8753E8C570DB}" dt="2023-10-01T10:04:21.493" v="4066"/>
          <ac:spMkLst>
            <pc:docMk/>
            <pc:sldMk cId="541120013" sldId="322"/>
            <ac:spMk id="427" creationId="{668C015F-F28C-F1F0-7722-159FFFF90320}"/>
          </ac:spMkLst>
        </pc:spChg>
        <pc:spChg chg="mod">
          <ac:chgData name="正彰 八木" userId="0ef27fdd03dc4209" providerId="LiveId" clId="{35DB5648-B61B-46DD-AA64-8753E8C570DB}" dt="2023-10-01T10:04:21.493" v="4066"/>
          <ac:spMkLst>
            <pc:docMk/>
            <pc:sldMk cId="541120013" sldId="322"/>
            <ac:spMk id="437" creationId="{0675BDB3-41B8-9942-C1C8-202FE3DD7BBC}"/>
          </ac:spMkLst>
        </pc:spChg>
        <pc:spChg chg="mod">
          <ac:chgData name="正彰 八木" userId="0ef27fdd03dc4209" providerId="LiveId" clId="{35DB5648-B61B-46DD-AA64-8753E8C570DB}" dt="2023-10-01T10:04:21.493" v="4066"/>
          <ac:spMkLst>
            <pc:docMk/>
            <pc:sldMk cId="541120013" sldId="322"/>
            <ac:spMk id="439" creationId="{D61636DD-A37D-8E72-FA91-4DD6E52EE176}"/>
          </ac:spMkLst>
        </pc:spChg>
        <pc:spChg chg="mod">
          <ac:chgData name="正彰 八木" userId="0ef27fdd03dc4209" providerId="LiveId" clId="{35DB5648-B61B-46DD-AA64-8753E8C570DB}" dt="2023-10-01T10:04:21.493" v="4066"/>
          <ac:spMkLst>
            <pc:docMk/>
            <pc:sldMk cId="541120013" sldId="322"/>
            <ac:spMk id="440" creationId="{B7AD0B02-F469-A35E-5C48-B96A3BF3A53A}"/>
          </ac:spMkLst>
        </pc:spChg>
        <pc:spChg chg="mod">
          <ac:chgData name="正彰 八木" userId="0ef27fdd03dc4209" providerId="LiveId" clId="{35DB5648-B61B-46DD-AA64-8753E8C570DB}" dt="2023-10-01T10:04:21.493" v="4066"/>
          <ac:spMkLst>
            <pc:docMk/>
            <pc:sldMk cId="541120013" sldId="322"/>
            <ac:spMk id="441" creationId="{99B96B40-F65C-1949-2F6D-39F1574AC9B6}"/>
          </ac:spMkLst>
        </pc:spChg>
        <pc:spChg chg="mod">
          <ac:chgData name="正彰 八木" userId="0ef27fdd03dc4209" providerId="LiveId" clId="{35DB5648-B61B-46DD-AA64-8753E8C570DB}" dt="2023-10-01T10:04:21.493" v="4066"/>
          <ac:spMkLst>
            <pc:docMk/>
            <pc:sldMk cId="541120013" sldId="322"/>
            <ac:spMk id="442" creationId="{73627EEC-BECE-E61B-04D4-AEDB86D6DB10}"/>
          </ac:spMkLst>
        </pc:spChg>
        <pc:spChg chg="mod">
          <ac:chgData name="正彰 八木" userId="0ef27fdd03dc4209" providerId="LiveId" clId="{35DB5648-B61B-46DD-AA64-8753E8C570DB}" dt="2023-10-01T10:04:21.493" v="4066"/>
          <ac:spMkLst>
            <pc:docMk/>
            <pc:sldMk cId="541120013" sldId="322"/>
            <ac:spMk id="443" creationId="{A3F5B4C8-1088-04D9-9430-7318E203EA07}"/>
          </ac:spMkLst>
        </pc:spChg>
        <pc:spChg chg="mod">
          <ac:chgData name="正彰 八木" userId="0ef27fdd03dc4209" providerId="LiveId" clId="{35DB5648-B61B-46DD-AA64-8753E8C570DB}" dt="2023-10-01T10:04:21.493" v="4066"/>
          <ac:spMkLst>
            <pc:docMk/>
            <pc:sldMk cId="541120013" sldId="322"/>
            <ac:spMk id="444" creationId="{8F2D7987-8A01-E751-DE1F-04E634795532}"/>
          </ac:spMkLst>
        </pc:spChg>
        <pc:spChg chg="add del mod">
          <ac:chgData name="正彰 八木" userId="0ef27fdd03dc4209" providerId="LiveId" clId="{35DB5648-B61B-46DD-AA64-8753E8C570DB}" dt="2023-10-01T10:04:43.647" v="4084" actId="478"/>
          <ac:spMkLst>
            <pc:docMk/>
            <pc:sldMk cId="541120013" sldId="322"/>
            <ac:spMk id="452" creationId="{C4ADD0E7-BFD7-0E29-A56F-3006E896FB17}"/>
          </ac:spMkLst>
        </pc:spChg>
        <pc:spChg chg="add del mod">
          <ac:chgData name="正彰 八木" userId="0ef27fdd03dc4209" providerId="LiveId" clId="{35DB5648-B61B-46DD-AA64-8753E8C570DB}" dt="2023-10-01T10:04:43.647" v="4084" actId="478"/>
          <ac:spMkLst>
            <pc:docMk/>
            <pc:sldMk cId="541120013" sldId="322"/>
            <ac:spMk id="453" creationId="{0077DEF3-F38E-58BE-F782-2E3B94AEB688}"/>
          </ac:spMkLst>
        </pc:spChg>
        <pc:grpChg chg="add del mod">
          <ac:chgData name="正彰 八木" userId="0ef27fdd03dc4209" providerId="LiveId" clId="{35DB5648-B61B-46DD-AA64-8753E8C570DB}" dt="2023-10-01T10:05:08.447" v="4087" actId="478"/>
          <ac:grpSpMkLst>
            <pc:docMk/>
            <pc:sldMk cId="541120013" sldId="322"/>
            <ac:grpSpMk id="131" creationId="{484E4F24-41A1-5166-DF99-3F4F295FE317}"/>
          </ac:grpSpMkLst>
        </pc:grpChg>
        <pc:grpChg chg="add del mod">
          <ac:chgData name="正彰 八木" userId="0ef27fdd03dc4209" providerId="LiveId" clId="{35DB5648-B61B-46DD-AA64-8753E8C570DB}" dt="2023-10-01T10:05:08.447" v="4087" actId="478"/>
          <ac:grpSpMkLst>
            <pc:docMk/>
            <pc:sldMk cId="541120013" sldId="322"/>
            <ac:grpSpMk id="147" creationId="{4E1A3AD9-1B32-0319-BC73-C97002DE275F}"/>
          </ac:grpSpMkLst>
        </pc:grpChg>
        <pc:grpChg chg="del">
          <ac:chgData name="正彰 八木" userId="0ef27fdd03dc4209" providerId="LiveId" clId="{35DB5648-B61B-46DD-AA64-8753E8C570DB}" dt="2023-10-01T10:03:39.242" v="4065" actId="478"/>
          <ac:grpSpMkLst>
            <pc:docMk/>
            <pc:sldMk cId="541120013" sldId="322"/>
            <ac:grpSpMk id="193" creationId="{9C096815-7EFC-95CD-EB73-303D2364F729}"/>
          </ac:grpSpMkLst>
        </pc:grpChg>
        <pc:grpChg chg="add del mod">
          <ac:chgData name="正彰 八木" userId="0ef27fdd03dc4209" providerId="LiveId" clId="{35DB5648-B61B-46DD-AA64-8753E8C570DB}" dt="2023-10-01T10:05:08.447" v="4087" actId="478"/>
          <ac:grpSpMkLst>
            <pc:docMk/>
            <pc:sldMk cId="541120013" sldId="322"/>
            <ac:grpSpMk id="219" creationId="{01D13C64-5A52-6B05-9FC9-808A8E16C3BD}"/>
          </ac:grpSpMkLst>
        </pc:grpChg>
        <pc:grpChg chg="del">
          <ac:chgData name="正彰 八木" userId="0ef27fdd03dc4209" providerId="LiveId" clId="{35DB5648-B61B-46DD-AA64-8753E8C570DB}" dt="2023-10-01T10:03:39.242" v="4065" actId="478"/>
          <ac:grpSpMkLst>
            <pc:docMk/>
            <pc:sldMk cId="541120013" sldId="322"/>
            <ac:grpSpMk id="350" creationId="{69D5A05D-7D59-A92E-791D-D09266B35EC2}"/>
          </ac:grpSpMkLst>
        </pc:grpChg>
        <pc:grpChg chg="add del mod">
          <ac:chgData name="正彰 八木" userId="0ef27fdd03dc4209" providerId="LiveId" clId="{35DB5648-B61B-46DD-AA64-8753E8C570DB}" dt="2023-10-01T10:05:08.447" v="4087" actId="478"/>
          <ac:grpSpMkLst>
            <pc:docMk/>
            <pc:sldMk cId="541120013" sldId="322"/>
            <ac:grpSpMk id="351" creationId="{B2B99440-730C-7788-B5DE-57078DAA5002}"/>
          </ac:grpSpMkLst>
        </pc:grpChg>
        <pc:grpChg chg="add del mod">
          <ac:chgData name="正彰 八木" userId="0ef27fdd03dc4209" providerId="LiveId" clId="{35DB5648-B61B-46DD-AA64-8753E8C570DB}" dt="2023-10-01T10:05:08.447" v="4087" actId="478"/>
          <ac:grpSpMkLst>
            <pc:docMk/>
            <pc:sldMk cId="541120013" sldId="322"/>
            <ac:grpSpMk id="363" creationId="{E2131BC2-26E8-520E-AD59-D8B60699E44D}"/>
          </ac:grpSpMkLst>
        </pc:grpChg>
        <pc:grpChg chg="add del mod">
          <ac:chgData name="正彰 八木" userId="0ef27fdd03dc4209" providerId="LiveId" clId="{35DB5648-B61B-46DD-AA64-8753E8C570DB}" dt="2023-10-01T10:05:08.447" v="4087" actId="478"/>
          <ac:grpSpMkLst>
            <pc:docMk/>
            <pc:sldMk cId="541120013" sldId="322"/>
            <ac:grpSpMk id="366" creationId="{B1370422-0207-6CF6-034A-4985B67F9F5C}"/>
          </ac:grpSpMkLst>
        </pc:grpChg>
        <pc:grpChg chg="mod">
          <ac:chgData name="正彰 八木" userId="0ef27fdd03dc4209" providerId="LiveId" clId="{35DB5648-B61B-46DD-AA64-8753E8C570DB}" dt="2023-10-01T10:04:21.493" v="4066"/>
          <ac:grpSpMkLst>
            <pc:docMk/>
            <pc:sldMk cId="541120013" sldId="322"/>
            <ac:grpSpMk id="367" creationId="{1135EAD9-3D99-1AD9-E904-368A16F3342F}"/>
          </ac:grpSpMkLst>
        </pc:grpChg>
        <pc:grpChg chg="add del mod">
          <ac:chgData name="正彰 八木" userId="0ef27fdd03dc4209" providerId="LiveId" clId="{35DB5648-B61B-46DD-AA64-8753E8C570DB}" dt="2023-10-01T10:05:08.447" v="4087" actId="478"/>
          <ac:grpSpMkLst>
            <pc:docMk/>
            <pc:sldMk cId="541120013" sldId="322"/>
            <ac:grpSpMk id="382" creationId="{B2869F5D-DB94-7DE7-732E-DC8F81700480}"/>
          </ac:grpSpMkLst>
        </pc:grpChg>
        <pc:grpChg chg="add del mod">
          <ac:chgData name="正彰 八木" userId="0ef27fdd03dc4209" providerId="LiveId" clId="{35DB5648-B61B-46DD-AA64-8753E8C570DB}" dt="2023-10-01T10:05:08.447" v="4087" actId="478"/>
          <ac:grpSpMkLst>
            <pc:docMk/>
            <pc:sldMk cId="541120013" sldId="322"/>
            <ac:grpSpMk id="385" creationId="{2079D8E8-D9D2-6A3F-48B6-1EE2173F0FBA}"/>
          </ac:grpSpMkLst>
        </pc:grpChg>
        <pc:grpChg chg="mod">
          <ac:chgData name="正彰 八木" userId="0ef27fdd03dc4209" providerId="LiveId" clId="{35DB5648-B61B-46DD-AA64-8753E8C570DB}" dt="2023-10-01T10:04:21.493" v="4066"/>
          <ac:grpSpMkLst>
            <pc:docMk/>
            <pc:sldMk cId="541120013" sldId="322"/>
            <ac:grpSpMk id="386" creationId="{1BB11F2A-D5CB-5488-6419-2C8C7AB89805}"/>
          </ac:grpSpMkLst>
        </pc:grpChg>
        <pc:grpChg chg="add del mod">
          <ac:chgData name="正彰 八木" userId="0ef27fdd03dc4209" providerId="LiveId" clId="{35DB5648-B61B-46DD-AA64-8753E8C570DB}" dt="2023-10-01T10:05:08.447" v="4087" actId="478"/>
          <ac:grpSpMkLst>
            <pc:docMk/>
            <pc:sldMk cId="541120013" sldId="322"/>
            <ac:grpSpMk id="401" creationId="{13FF0CA9-DEF5-FF68-925A-66635A245052}"/>
          </ac:grpSpMkLst>
        </pc:grpChg>
        <pc:grpChg chg="add del mod">
          <ac:chgData name="正彰 八木" userId="0ef27fdd03dc4209" providerId="LiveId" clId="{35DB5648-B61B-46DD-AA64-8753E8C570DB}" dt="2023-10-01T10:05:08.447" v="4087" actId="478"/>
          <ac:grpSpMkLst>
            <pc:docMk/>
            <pc:sldMk cId="541120013" sldId="322"/>
            <ac:grpSpMk id="404" creationId="{AE381838-2488-AF16-49F4-728189F82224}"/>
          </ac:grpSpMkLst>
        </pc:grpChg>
        <pc:grpChg chg="mod">
          <ac:chgData name="正彰 八木" userId="0ef27fdd03dc4209" providerId="LiveId" clId="{35DB5648-B61B-46DD-AA64-8753E8C570DB}" dt="2023-10-01T10:04:21.493" v="4066"/>
          <ac:grpSpMkLst>
            <pc:docMk/>
            <pc:sldMk cId="541120013" sldId="322"/>
            <ac:grpSpMk id="405" creationId="{A8EA05F7-8315-5A8F-3B8F-7F610B4A538F}"/>
          </ac:grpSpMkLst>
        </pc:grpChg>
        <pc:grpChg chg="add del mod">
          <ac:chgData name="正彰 八木" userId="0ef27fdd03dc4209" providerId="LiveId" clId="{35DB5648-B61B-46DD-AA64-8753E8C570DB}" dt="2023-10-01T10:05:08.447" v="4087" actId="478"/>
          <ac:grpSpMkLst>
            <pc:docMk/>
            <pc:sldMk cId="541120013" sldId="322"/>
            <ac:grpSpMk id="415" creationId="{8E6AE21B-B1E6-F911-FBC5-A62A9699EA95}"/>
          </ac:grpSpMkLst>
        </pc:grpChg>
        <pc:grpChg chg="add del mod">
          <ac:chgData name="正彰 八木" userId="0ef27fdd03dc4209" providerId="LiveId" clId="{35DB5648-B61B-46DD-AA64-8753E8C570DB}" dt="2023-10-01T10:05:08.447" v="4087" actId="478"/>
          <ac:grpSpMkLst>
            <pc:docMk/>
            <pc:sldMk cId="541120013" sldId="322"/>
            <ac:grpSpMk id="418" creationId="{8CEEDF45-825E-A3E6-ECEF-00D95B93B63A}"/>
          </ac:grpSpMkLst>
        </pc:grpChg>
        <pc:grpChg chg="mod">
          <ac:chgData name="正彰 八木" userId="0ef27fdd03dc4209" providerId="LiveId" clId="{35DB5648-B61B-46DD-AA64-8753E8C570DB}" dt="2023-10-01T10:04:21.493" v="4066"/>
          <ac:grpSpMkLst>
            <pc:docMk/>
            <pc:sldMk cId="541120013" sldId="322"/>
            <ac:grpSpMk id="419" creationId="{EB4A6A2E-F27C-BEF7-0A5B-F4C1DCA26E7E}"/>
          </ac:grpSpMkLst>
        </pc:grpChg>
        <pc:grpChg chg="add del mod">
          <ac:chgData name="正彰 八木" userId="0ef27fdd03dc4209" providerId="LiveId" clId="{35DB5648-B61B-46DD-AA64-8753E8C570DB}" dt="2023-10-01T10:05:08.447" v="4087" actId="478"/>
          <ac:grpSpMkLst>
            <pc:docMk/>
            <pc:sldMk cId="541120013" sldId="322"/>
            <ac:grpSpMk id="435" creationId="{AB949362-4D02-3D86-B709-AF44029227D6}"/>
          </ac:grpSpMkLst>
        </pc:grpChg>
        <pc:grpChg chg="mod">
          <ac:chgData name="正彰 八木" userId="0ef27fdd03dc4209" providerId="LiveId" clId="{35DB5648-B61B-46DD-AA64-8753E8C570DB}" dt="2023-10-01T10:04:21.493" v="4066"/>
          <ac:grpSpMkLst>
            <pc:docMk/>
            <pc:sldMk cId="541120013" sldId="322"/>
            <ac:grpSpMk id="436" creationId="{01D13276-DB95-AEAF-C000-FF6A5687BE14}"/>
          </ac:grpSpMkLst>
        </pc:grpChg>
        <pc:grpChg chg="add del mod">
          <ac:chgData name="正彰 八木" userId="0ef27fdd03dc4209" providerId="LiveId" clId="{35DB5648-B61B-46DD-AA64-8753E8C570DB}" dt="2023-10-01T10:05:43.916" v="4122" actId="165"/>
          <ac:grpSpMkLst>
            <pc:docMk/>
            <pc:sldMk cId="541120013" sldId="322"/>
            <ac:grpSpMk id="454" creationId="{0D9B4F06-F200-09DD-27BA-6FC1197DAE65}"/>
          </ac:grpSpMkLst>
        </pc:grpChg>
        <pc:picChg chg="mod">
          <ac:chgData name="正彰 八木" userId="0ef27fdd03dc4209" providerId="LiveId" clId="{35DB5648-B61B-46DD-AA64-8753E8C570DB}" dt="2023-10-01T10:04:21.493" v="4066"/>
          <ac:picMkLst>
            <pc:docMk/>
            <pc:sldMk cId="541120013" sldId="322"/>
            <ac:picMk id="134" creationId="{7F6049C5-1A7D-F1C5-E8C9-8D41CEA74CC0}"/>
          </ac:picMkLst>
        </pc:picChg>
        <pc:picChg chg="mod">
          <ac:chgData name="正彰 八木" userId="0ef27fdd03dc4209" providerId="LiveId" clId="{35DB5648-B61B-46DD-AA64-8753E8C570DB}" dt="2023-10-01T10:04:21.493" v="4066"/>
          <ac:picMkLst>
            <pc:docMk/>
            <pc:sldMk cId="541120013" sldId="322"/>
            <ac:picMk id="137" creationId="{817A63A9-7C84-6488-6342-2C3751CDD5B4}"/>
          </ac:picMkLst>
        </pc:picChg>
        <pc:picChg chg="mod">
          <ac:chgData name="正彰 八木" userId="0ef27fdd03dc4209" providerId="LiveId" clId="{35DB5648-B61B-46DD-AA64-8753E8C570DB}" dt="2023-10-01T10:04:21.493" v="4066"/>
          <ac:picMkLst>
            <pc:docMk/>
            <pc:sldMk cId="541120013" sldId="322"/>
            <ac:picMk id="253" creationId="{D646B31E-13B1-3411-9FA0-2A6CCC5B5C52}"/>
          </ac:picMkLst>
        </pc:picChg>
        <pc:picChg chg="mod">
          <ac:chgData name="正彰 八木" userId="0ef27fdd03dc4209" providerId="LiveId" clId="{35DB5648-B61B-46DD-AA64-8753E8C570DB}" dt="2023-10-01T10:04:21.493" v="4066"/>
          <ac:picMkLst>
            <pc:docMk/>
            <pc:sldMk cId="541120013" sldId="322"/>
            <ac:picMk id="267" creationId="{D3725C3E-0F9B-DDCF-414F-A4D178B6D032}"/>
          </ac:picMkLst>
        </pc:picChg>
        <pc:picChg chg="mod">
          <ac:chgData name="正彰 八木" userId="0ef27fdd03dc4209" providerId="LiveId" clId="{35DB5648-B61B-46DD-AA64-8753E8C570DB}" dt="2023-10-01T10:04:21.493" v="4066"/>
          <ac:picMkLst>
            <pc:docMk/>
            <pc:sldMk cId="541120013" sldId="322"/>
            <ac:picMk id="352" creationId="{A3813B1B-5A86-3133-D4DA-F463339B1102}"/>
          </ac:picMkLst>
        </pc:picChg>
        <pc:picChg chg="mod">
          <ac:chgData name="正彰 八木" userId="0ef27fdd03dc4209" providerId="LiveId" clId="{35DB5648-B61B-46DD-AA64-8753E8C570DB}" dt="2023-10-01T10:04:21.493" v="4066"/>
          <ac:picMkLst>
            <pc:docMk/>
            <pc:sldMk cId="541120013" sldId="322"/>
            <ac:picMk id="353" creationId="{5CE55EF5-BD5B-F1B2-AD1F-00B38E3CF65D}"/>
          </ac:picMkLst>
        </pc:picChg>
        <pc:picChg chg="mod">
          <ac:chgData name="正彰 八木" userId="0ef27fdd03dc4209" providerId="LiveId" clId="{35DB5648-B61B-46DD-AA64-8753E8C570DB}" dt="2023-10-01T10:04:21.493" v="4066"/>
          <ac:picMkLst>
            <pc:docMk/>
            <pc:sldMk cId="541120013" sldId="322"/>
            <ac:picMk id="364" creationId="{D0971669-ABCB-8295-887F-AE95F65C2E36}"/>
          </ac:picMkLst>
        </pc:picChg>
        <pc:picChg chg="mod">
          <ac:chgData name="正彰 八木" userId="0ef27fdd03dc4209" providerId="LiveId" clId="{35DB5648-B61B-46DD-AA64-8753E8C570DB}" dt="2023-10-01T10:04:21.493" v="4066"/>
          <ac:picMkLst>
            <pc:docMk/>
            <pc:sldMk cId="541120013" sldId="322"/>
            <ac:picMk id="369" creationId="{98B465F9-D9B2-D799-D0DF-D33D0D4AB535}"/>
          </ac:picMkLst>
        </pc:picChg>
        <pc:picChg chg="mod">
          <ac:chgData name="正彰 八木" userId="0ef27fdd03dc4209" providerId="LiveId" clId="{35DB5648-B61B-46DD-AA64-8753E8C570DB}" dt="2023-10-01T10:04:21.493" v="4066"/>
          <ac:picMkLst>
            <pc:docMk/>
            <pc:sldMk cId="541120013" sldId="322"/>
            <ac:picMk id="383" creationId="{402A83C1-2CB8-A504-B83A-B5C2389C9939}"/>
          </ac:picMkLst>
        </pc:picChg>
        <pc:picChg chg="mod">
          <ac:chgData name="正彰 八木" userId="0ef27fdd03dc4209" providerId="LiveId" clId="{35DB5648-B61B-46DD-AA64-8753E8C570DB}" dt="2023-10-01T10:04:21.493" v="4066"/>
          <ac:picMkLst>
            <pc:docMk/>
            <pc:sldMk cId="541120013" sldId="322"/>
            <ac:picMk id="388" creationId="{EAED6D5D-C6C9-88FA-829C-4F87E292B7D9}"/>
          </ac:picMkLst>
        </pc:picChg>
        <pc:picChg chg="mod">
          <ac:chgData name="正彰 八木" userId="0ef27fdd03dc4209" providerId="LiveId" clId="{35DB5648-B61B-46DD-AA64-8753E8C570DB}" dt="2023-10-01T10:04:21.493" v="4066"/>
          <ac:picMkLst>
            <pc:docMk/>
            <pc:sldMk cId="541120013" sldId="322"/>
            <ac:picMk id="402" creationId="{145B8CB4-7168-92EB-3A5D-8F17DD6BCDE7}"/>
          </ac:picMkLst>
        </pc:picChg>
        <pc:picChg chg="mod">
          <ac:chgData name="正彰 八木" userId="0ef27fdd03dc4209" providerId="LiveId" clId="{35DB5648-B61B-46DD-AA64-8753E8C570DB}" dt="2023-10-01T10:04:21.493" v="4066"/>
          <ac:picMkLst>
            <pc:docMk/>
            <pc:sldMk cId="541120013" sldId="322"/>
            <ac:picMk id="416" creationId="{00DDD6FA-92F5-CBB1-A5E4-218581A273E2}"/>
          </ac:picMkLst>
        </pc:picChg>
        <pc:picChg chg="mod">
          <ac:chgData name="正彰 八木" userId="0ef27fdd03dc4209" providerId="LiveId" clId="{35DB5648-B61B-46DD-AA64-8753E8C570DB}" dt="2023-10-01T10:04:21.493" v="4066"/>
          <ac:picMkLst>
            <pc:docMk/>
            <pc:sldMk cId="541120013" sldId="322"/>
            <ac:picMk id="421" creationId="{E96A2DD7-28F4-F5D8-93FC-62CCD0AFDC8D}"/>
          </ac:picMkLst>
        </pc:picChg>
        <pc:picChg chg="mod">
          <ac:chgData name="正彰 八木" userId="0ef27fdd03dc4209" providerId="LiveId" clId="{35DB5648-B61B-46DD-AA64-8753E8C570DB}" dt="2023-10-01T10:04:21.493" v="4066"/>
          <ac:picMkLst>
            <pc:docMk/>
            <pc:sldMk cId="541120013" sldId="322"/>
            <ac:picMk id="438" creationId="{1C8CD55C-9B17-0498-9275-41E3EFC5CA5A}"/>
          </ac:picMkLst>
        </pc:picChg>
        <pc:inkChg chg="del">
          <ac:chgData name="正彰 八木" userId="0ef27fdd03dc4209" providerId="LiveId" clId="{35DB5648-B61B-46DD-AA64-8753E8C570DB}" dt="2023-10-01T10:03:39.242" v="4065" actId="478"/>
          <ac:inkMkLst>
            <pc:docMk/>
            <pc:sldMk cId="541120013" sldId="322"/>
            <ac:inkMk id="10" creationId="{4472F292-B9EE-80E6-FC77-2E840B77C92F}"/>
          </ac:inkMkLst>
        </pc:inkChg>
        <pc:inkChg chg="del">
          <ac:chgData name="正彰 八木" userId="0ef27fdd03dc4209" providerId="LiveId" clId="{35DB5648-B61B-46DD-AA64-8753E8C570DB}" dt="2023-10-01T10:03:39.242" v="4065" actId="478"/>
          <ac:inkMkLst>
            <pc:docMk/>
            <pc:sldMk cId="541120013" sldId="322"/>
            <ac:inkMk id="11" creationId="{2792A8EF-78F7-DCDB-81CD-7E8DB6448057}"/>
          </ac:inkMkLst>
        </pc:inkChg>
        <pc:inkChg chg="del">
          <ac:chgData name="正彰 八木" userId="0ef27fdd03dc4209" providerId="LiveId" clId="{35DB5648-B61B-46DD-AA64-8753E8C570DB}" dt="2023-10-01T10:03:39.242" v="4065" actId="478"/>
          <ac:inkMkLst>
            <pc:docMk/>
            <pc:sldMk cId="541120013" sldId="322"/>
            <ac:inkMk id="12" creationId="{7ADA10E8-F778-DD4F-6422-6020DE92605A}"/>
          </ac:inkMkLst>
        </pc:inkChg>
        <pc:inkChg chg="del">
          <ac:chgData name="正彰 八木" userId="0ef27fdd03dc4209" providerId="LiveId" clId="{35DB5648-B61B-46DD-AA64-8753E8C570DB}" dt="2023-10-01T10:03:39.242" v="4065" actId="478"/>
          <ac:inkMkLst>
            <pc:docMk/>
            <pc:sldMk cId="541120013" sldId="322"/>
            <ac:inkMk id="13" creationId="{E5BC08B4-C3E1-B20D-4823-57A202048334}"/>
          </ac:inkMkLst>
        </pc:inkChg>
        <pc:inkChg chg="del">
          <ac:chgData name="正彰 八木" userId="0ef27fdd03dc4209" providerId="LiveId" clId="{35DB5648-B61B-46DD-AA64-8753E8C570DB}" dt="2023-10-01T10:03:39.242" v="4065" actId="478"/>
          <ac:inkMkLst>
            <pc:docMk/>
            <pc:sldMk cId="541120013" sldId="322"/>
            <ac:inkMk id="14" creationId="{3E62D4AD-F2B7-6D5C-9CBA-ABD2881E78A8}"/>
          </ac:inkMkLst>
        </pc:inkChg>
        <pc:inkChg chg="del">
          <ac:chgData name="正彰 八木" userId="0ef27fdd03dc4209" providerId="LiveId" clId="{35DB5648-B61B-46DD-AA64-8753E8C570DB}" dt="2023-10-01T10:03:39.242" v="4065" actId="478"/>
          <ac:inkMkLst>
            <pc:docMk/>
            <pc:sldMk cId="541120013" sldId="322"/>
            <ac:inkMk id="15" creationId="{A2CABDFC-6F67-3822-7668-7066F330A927}"/>
          </ac:inkMkLst>
        </pc:inkChg>
        <pc:inkChg chg="del">
          <ac:chgData name="正彰 八木" userId="0ef27fdd03dc4209" providerId="LiveId" clId="{35DB5648-B61B-46DD-AA64-8753E8C570DB}" dt="2023-10-01T10:03:39.242" v="4065" actId="478"/>
          <ac:inkMkLst>
            <pc:docMk/>
            <pc:sldMk cId="541120013" sldId="322"/>
            <ac:inkMk id="16" creationId="{7B2BCE62-B966-0408-D37E-75313F2FE79A}"/>
          </ac:inkMkLst>
        </pc:inkChg>
        <pc:inkChg chg="del">
          <ac:chgData name="正彰 八木" userId="0ef27fdd03dc4209" providerId="LiveId" clId="{35DB5648-B61B-46DD-AA64-8753E8C570DB}" dt="2023-10-01T10:03:39.242" v="4065" actId="478"/>
          <ac:inkMkLst>
            <pc:docMk/>
            <pc:sldMk cId="541120013" sldId="322"/>
            <ac:inkMk id="17" creationId="{B57FFCA3-B3F8-0DBF-4034-F89DF8490133}"/>
          </ac:inkMkLst>
        </pc:inkChg>
        <pc:inkChg chg="del">
          <ac:chgData name="正彰 八木" userId="0ef27fdd03dc4209" providerId="LiveId" clId="{35DB5648-B61B-46DD-AA64-8753E8C570DB}" dt="2023-10-01T10:03:39.242" v="4065" actId="478"/>
          <ac:inkMkLst>
            <pc:docMk/>
            <pc:sldMk cId="541120013" sldId="322"/>
            <ac:inkMk id="19" creationId="{05818409-DE98-AC73-ECA8-4C9D51221DD8}"/>
          </ac:inkMkLst>
        </pc:inkChg>
        <pc:inkChg chg="del">
          <ac:chgData name="正彰 八木" userId="0ef27fdd03dc4209" providerId="LiveId" clId="{35DB5648-B61B-46DD-AA64-8753E8C570DB}" dt="2023-10-01T10:03:39.242" v="4065" actId="478"/>
          <ac:inkMkLst>
            <pc:docMk/>
            <pc:sldMk cId="541120013" sldId="322"/>
            <ac:inkMk id="20" creationId="{CCEA6D9F-8807-7B96-FF5C-6CDC44BD9094}"/>
          </ac:inkMkLst>
        </pc:inkChg>
        <pc:inkChg chg="del">
          <ac:chgData name="正彰 八木" userId="0ef27fdd03dc4209" providerId="LiveId" clId="{35DB5648-B61B-46DD-AA64-8753E8C570DB}" dt="2023-10-01T10:03:39.242" v="4065" actId="478"/>
          <ac:inkMkLst>
            <pc:docMk/>
            <pc:sldMk cId="541120013" sldId="322"/>
            <ac:inkMk id="21" creationId="{60AE6BE4-64B5-C395-A28E-2F8C594F8C29}"/>
          </ac:inkMkLst>
        </pc:inkChg>
        <pc:inkChg chg="del">
          <ac:chgData name="正彰 八木" userId="0ef27fdd03dc4209" providerId="LiveId" clId="{35DB5648-B61B-46DD-AA64-8753E8C570DB}" dt="2023-10-01T10:03:39.242" v="4065" actId="478"/>
          <ac:inkMkLst>
            <pc:docMk/>
            <pc:sldMk cId="541120013" sldId="322"/>
            <ac:inkMk id="23" creationId="{B04E7915-39EC-A572-AC40-72205D4A8402}"/>
          </ac:inkMkLst>
        </pc:inkChg>
        <pc:inkChg chg="del">
          <ac:chgData name="正彰 八木" userId="0ef27fdd03dc4209" providerId="LiveId" clId="{35DB5648-B61B-46DD-AA64-8753E8C570DB}" dt="2023-10-01T10:03:39.242" v="4065" actId="478"/>
          <ac:inkMkLst>
            <pc:docMk/>
            <pc:sldMk cId="541120013" sldId="322"/>
            <ac:inkMk id="24" creationId="{8A16B0AF-06B9-FCA7-2C4E-E642BB59DDAA}"/>
          </ac:inkMkLst>
        </pc:inkChg>
        <pc:inkChg chg="del">
          <ac:chgData name="正彰 八木" userId="0ef27fdd03dc4209" providerId="LiveId" clId="{35DB5648-B61B-46DD-AA64-8753E8C570DB}" dt="2023-10-01T10:03:39.242" v="4065" actId="478"/>
          <ac:inkMkLst>
            <pc:docMk/>
            <pc:sldMk cId="541120013" sldId="322"/>
            <ac:inkMk id="25" creationId="{AC8EA2F6-92B3-705D-E342-59C2163137ED}"/>
          </ac:inkMkLst>
        </pc:inkChg>
        <pc:inkChg chg="del">
          <ac:chgData name="正彰 八木" userId="0ef27fdd03dc4209" providerId="LiveId" clId="{35DB5648-B61B-46DD-AA64-8753E8C570DB}" dt="2023-10-01T10:03:39.242" v="4065" actId="478"/>
          <ac:inkMkLst>
            <pc:docMk/>
            <pc:sldMk cId="541120013" sldId="322"/>
            <ac:inkMk id="26" creationId="{DECDBF2F-4D1E-64FF-BF1E-FF483749A335}"/>
          </ac:inkMkLst>
        </pc:inkChg>
        <pc:inkChg chg="del">
          <ac:chgData name="正彰 八木" userId="0ef27fdd03dc4209" providerId="LiveId" clId="{35DB5648-B61B-46DD-AA64-8753E8C570DB}" dt="2023-10-01T10:03:39.242" v="4065" actId="478"/>
          <ac:inkMkLst>
            <pc:docMk/>
            <pc:sldMk cId="541120013" sldId="322"/>
            <ac:inkMk id="27" creationId="{AC8DE054-48DE-94FF-4A37-517DAEB30363}"/>
          </ac:inkMkLst>
        </pc:inkChg>
        <pc:inkChg chg="del">
          <ac:chgData name="正彰 八木" userId="0ef27fdd03dc4209" providerId="LiveId" clId="{35DB5648-B61B-46DD-AA64-8753E8C570DB}" dt="2023-10-01T10:03:39.242" v="4065" actId="478"/>
          <ac:inkMkLst>
            <pc:docMk/>
            <pc:sldMk cId="541120013" sldId="322"/>
            <ac:inkMk id="28" creationId="{DE0BC146-1184-FB61-5ECD-EC7E95370834}"/>
          </ac:inkMkLst>
        </pc:inkChg>
        <pc:inkChg chg="del">
          <ac:chgData name="正彰 八木" userId="0ef27fdd03dc4209" providerId="LiveId" clId="{35DB5648-B61B-46DD-AA64-8753E8C570DB}" dt="2023-10-01T10:03:39.242" v="4065" actId="478"/>
          <ac:inkMkLst>
            <pc:docMk/>
            <pc:sldMk cId="541120013" sldId="322"/>
            <ac:inkMk id="29" creationId="{2F19C591-1F87-DDED-FA48-D15802B98686}"/>
          </ac:inkMkLst>
        </pc:inkChg>
        <pc:inkChg chg="del">
          <ac:chgData name="正彰 八木" userId="0ef27fdd03dc4209" providerId="LiveId" clId="{35DB5648-B61B-46DD-AA64-8753E8C570DB}" dt="2023-10-01T10:03:39.242" v="4065" actId="478"/>
          <ac:inkMkLst>
            <pc:docMk/>
            <pc:sldMk cId="541120013" sldId="322"/>
            <ac:inkMk id="31" creationId="{17A47B94-D312-39D4-7FE3-70A123CDE5DA}"/>
          </ac:inkMkLst>
        </pc:inkChg>
        <pc:inkChg chg="del">
          <ac:chgData name="正彰 八木" userId="0ef27fdd03dc4209" providerId="LiveId" clId="{35DB5648-B61B-46DD-AA64-8753E8C570DB}" dt="2023-10-01T10:03:39.242" v="4065" actId="478"/>
          <ac:inkMkLst>
            <pc:docMk/>
            <pc:sldMk cId="541120013" sldId="322"/>
            <ac:inkMk id="32" creationId="{80B01B97-DEBE-DC0A-B8A1-BC484B8F23B1}"/>
          </ac:inkMkLst>
        </pc:inkChg>
        <pc:inkChg chg="del">
          <ac:chgData name="正彰 八木" userId="0ef27fdd03dc4209" providerId="LiveId" clId="{35DB5648-B61B-46DD-AA64-8753E8C570DB}" dt="2023-10-01T10:03:39.242" v="4065" actId="478"/>
          <ac:inkMkLst>
            <pc:docMk/>
            <pc:sldMk cId="541120013" sldId="322"/>
            <ac:inkMk id="33" creationId="{350BD1F6-FFBC-ECBB-48C7-A5848E67132E}"/>
          </ac:inkMkLst>
        </pc:inkChg>
        <pc:inkChg chg="del">
          <ac:chgData name="正彰 八木" userId="0ef27fdd03dc4209" providerId="LiveId" clId="{35DB5648-B61B-46DD-AA64-8753E8C570DB}" dt="2023-10-01T10:03:39.242" v="4065" actId="478"/>
          <ac:inkMkLst>
            <pc:docMk/>
            <pc:sldMk cId="541120013" sldId="322"/>
            <ac:inkMk id="34" creationId="{3DDDCA5B-7E40-CC02-2F92-4BF40D8D4DF8}"/>
          </ac:inkMkLst>
        </pc:inkChg>
        <pc:inkChg chg="del">
          <ac:chgData name="正彰 八木" userId="0ef27fdd03dc4209" providerId="LiveId" clId="{35DB5648-B61B-46DD-AA64-8753E8C570DB}" dt="2023-10-01T10:03:39.242" v="4065" actId="478"/>
          <ac:inkMkLst>
            <pc:docMk/>
            <pc:sldMk cId="541120013" sldId="322"/>
            <ac:inkMk id="36" creationId="{977C8728-A24E-2A50-8597-56E18081471A}"/>
          </ac:inkMkLst>
        </pc:inkChg>
        <pc:inkChg chg="del">
          <ac:chgData name="正彰 八木" userId="0ef27fdd03dc4209" providerId="LiveId" clId="{35DB5648-B61B-46DD-AA64-8753E8C570DB}" dt="2023-10-01T10:03:39.242" v="4065" actId="478"/>
          <ac:inkMkLst>
            <pc:docMk/>
            <pc:sldMk cId="541120013" sldId="322"/>
            <ac:inkMk id="37" creationId="{0FB240CA-5511-7DF4-01B9-A18C0013DF83}"/>
          </ac:inkMkLst>
        </pc:inkChg>
        <pc:inkChg chg="del">
          <ac:chgData name="正彰 八木" userId="0ef27fdd03dc4209" providerId="LiveId" clId="{35DB5648-B61B-46DD-AA64-8753E8C570DB}" dt="2023-10-01T10:03:39.242" v="4065" actId="478"/>
          <ac:inkMkLst>
            <pc:docMk/>
            <pc:sldMk cId="541120013" sldId="322"/>
            <ac:inkMk id="38" creationId="{EF4E2144-F278-A0F4-E351-FEE64BCF8DE7}"/>
          </ac:inkMkLst>
        </pc:inkChg>
        <pc:inkChg chg="del">
          <ac:chgData name="正彰 八木" userId="0ef27fdd03dc4209" providerId="LiveId" clId="{35DB5648-B61B-46DD-AA64-8753E8C570DB}" dt="2023-10-01T10:03:39.242" v="4065" actId="478"/>
          <ac:inkMkLst>
            <pc:docMk/>
            <pc:sldMk cId="541120013" sldId="322"/>
            <ac:inkMk id="39" creationId="{8897A55D-5A66-C1A7-A80D-5198E2190813}"/>
          </ac:inkMkLst>
        </pc:inkChg>
        <pc:inkChg chg="del">
          <ac:chgData name="正彰 八木" userId="0ef27fdd03dc4209" providerId="LiveId" clId="{35DB5648-B61B-46DD-AA64-8753E8C570DB}" dt="2023-10-01T10:03:39.242" v="4065" actId="478"/>
          <ac:inkMkLst>
            <pc:docMk/>
            <pc:sldMk cId="541120013" sldId="322"/>
            <ac:inkMk id="40" creationId="{334E948D-7C90-91AE-DCFA-599A282D9F31}"/>
          </ac:inkMkLst>
        </pc:inkChg>
        <pc:inkChg chg="del">
          <ac:chgData name="正彰 八木" userId="0ef27fdd03dc4209" providerId="LiveId" clId="{35DB5648-B61B-46DD-AA64-8753E8C570DB}" dt="2023-10-01T10:03:39.242" v="4065" actId="478"/>
          <ac:inkMkLst>
            <pc:docMk/>
            <pc:sldMk cId="541120013" sldId="322"/>
            <ac:inkMk id="41" creationId="{66C704F0-6574-4325-592E-126168B9F6BD}"/>
          </ac:inkMkLst>
        </pc:inkChg>
        <pc:inkChg chg="del">
          <ac:chgData name="正彰 八木" userId="0ef27fdd03dc4209" providerId="LiveId" clId="{35DB5648-B61B-46DD-AA64-8753E8C570DB}" dt="2023-10-01T10:03:39.242" v="4065" actId="478"/>
          <ac:inkMkLst>
            <pc:docMk/>
            <pc:sldMk cId="541120013" sldId="322"/>
            <ac:inkMk id="43" creationId="{E042D973-5A50-0B7B-BBEF-9C58A0972222}"/>
          </ac:inkMkLst>
        </pc:inkChg>
        <pc:inkChg chg="del">
          <ac:chgData name="正彰 八木" userId="0ef27fdd03dc4209" providerId="LiveId" clId="{35DB5648-B61B-46DD-AA64-8753E8C570DB}" dt="2023-10-01T10:03:39.242" v="4065" actId="478"/>
          <ac:inkMkLst>
            <pc:docMk/>
            <pc:sldMk cId="541120013" sldId="322"/>
            <ac:inkMk id="44" creationId="{6CD778BE-2A83-8847-D408-358FB67F3BDA}"/>
          </ac:inkMkLst>
        </pc:inkChg>
        <pc:inkChg chg="del">
          <ac:chgData name="正彰 八木" userId="0ef27fdd03dc4209" providerId="LiveId" clId="{35DB5648-B61B-46DD-AA64-8753E8C570DB}" dt="2023-10-01T10:03:39.242" v="4065" actId="478"/>
          <ac:inkMkLst>
            <pc:docMk/>
            <pc:sldMk cId="541120013" sldId="322"/>
            <ac:inkMk id="45" creationId="{B079A2C2-5742-8D9B-7DBD-75669C288B53}"/>
          </ac:inkMkLst>
        </pc:inkChg>
        <pc:inkChg chg="del">
          <ac:chgData name="正彰 八木" userId="0ef27fdd03dc4209" providerId="LiveId" clId="{35DB5648-B61B-46DD-AA64-8753E8C570DB}" dt="2023-10-01T10:03:39.242" v="4065" actId="478"/>
          <ac:inkMkLst>
            <pc:docMk/>
            <pc:sldMk cId="541120013" sldId="322"/>
            <ac:inkMk id="46" creationId="{6C453D25-580F-3247-AADA-EE590EE10B89}"/>
          </ac:inkMkLst>
        </pc:inkChg>
        <pc:inkChg chg="del">
          <ac:chgData name="正彰 八木" userId="0ef27fdd03dc4209" providerId="LiveId" clId="{35DB5648-B61B-46DD-AA64-8753E8C570DB}" dt="2023-10-01T10:03:39.242" v="4065" actId="478"/>
          <ac:inkMkLst>
            <pc:docMk/>
            <pc:sldMk cId="541120013" sldId="322"/>
            <ac:inkMk id="48" creationId="{9E380865-7428-6AB5-DDE0-65DFA579E166}"/>
          </ac:inkMkLst>
        </pc:inkChg>
        <pc:inkChg chg="del">
          <ac:chgData name="正彰 八木" userId="0ef27fdd03dc4209" providerId="LiveId" clId="{35DB5648-B61B-46DD-AA64-8753E8C570DB}" dt="2023-10-01T10:03:39.242" v="4065" actId="478"/>
          <ac:inkMkLst>
            <pc:docMk/>
            <pc:sldMk cId="541120013" sldId="322"/>
            <ac:inkMk id="49" creationId="{35E5D8F2-0AA3-1A12-CE4D-7E09245B0722}"/>
          </ac:inkMkLst>
        </pc:inkChg>
        <pc:inkChg chg="del">
          <ac:chgData name="正彰 八木" userId="0ef27fdd03dc4209" providerId="LiveId" clId="{35DB5648-B61B-46DD-AA64-8753E8C570DB}" dt="2023-10-01T10:03:39.242" v="4065" actId="478"/>
          <ac:inkMkLst>
            <pc:docMk/>
            <pc:sldMk cId="541120013" sldId="322"/>
            <ac:inkMk id="50" creationId="{D2A4553A-050A-72CB-7704-B47F2844C8A8}"/>
          </ac:inkMkLst>
        </pc:inkChg>
        <pc:inkChg chg="del">
          <ac:chgData name="正彰 八木" userId="0ef27fdd03dc4209" providerId="LiveId" clId="{35DB5648-B61B-46DD-AA64-8753E8C570DB}" dt="2023-10-01T10:03:39.242" v="4065" actId="478"/>
          <ac:inkMkLst>
            <pc:docMk/>
            <pc:sldMk cId="541120013" sldId="322"/>
            <ac:inkMk id="51" creationId="{B20DCAE4-F9E0-A576-B696-411B858D24CF}"/>
          </ac:inkMkLst>
        </pc:inkChg>
        <pc:inkChg chg="del">
          <ac:chgData name="正彰 八木" userId="0ef27fdd03dc4209" providerId="LiveId" clId="{35DB5648-B61B-46DD-AA64-8753E8C570DB}" dt="2023-10-01T10:03:39.242" v="4065" actId="478"/>
          <ac:inkMkLst>
            <pc:docMk/>
            <pc:sldMk cId="541120013" sldId="322"/>
            <ac:inkMk id="52" creationId="{494C13DD-1885-A997-0A68-97BE0DBB3D46}"/>
          </ac:inkMkLst>
        </pc:inkChg>
        <pc:inkChg chg="del">
          <ac:chgData name="正彰 八木" userId="0ef27fdd03dc4209" providerId="LiveId" clId="{35DB5648-B61B-46DD-AA64-8753E8C570DB}" dt="2023-10-01T10:03:39.242" v="4065" actId="478"/>
          <ac:inkMkLst>
            <pc:docMk/>
            <pc:sldMk cId="541120013" sldId="322"/>
            <ac:inkMk id="53" creationId="{8F9134AC-0F20-3B9D-BD9A-E596D6B1F672}"/>
          </ac:inkMkLst>
        </pc:inkChg>
        <pc:inkChg chg="del">
          <ac:chgData name="正彰 八木" userId="0ef27fdd03dc4209" providerId="LiveId" clId="{35DB5648-B61B-46DD-AA64-8753E8C570DB}" dt="2023-10-01T10:03:39.242" v="4065" actId="478"/>
          <ac:inkMkLst>
            <pc:docMk/>
            <pc:sldMk cId="541120013" sldId="322"/>
            <ac:inkMk id="54" creationId="{1E6BC4D4-07D3-CF95-7D31-2DF447508600}"/>
          </ac:inkMkLst>
        </pc:inkChg>
        <pc:inkChg chg="del">
          <ac:chgData name="正彰 八木" userId="0ef27fdd03dc4209" providerId="LiveId" clId="{35DB5648-B61B-46DD-AA64-8753E8C570DB}" dt="2023-10-01T10:03:39.242" v="4065" actId="478"/>
          <ac:inkMkLst>
            <pc:docMk/>
            <pc:sldMk cId="541120013" sldId="322"/>
            <ac:inkMk id="55" creationId="{9A1BE4FD-CF8A-3A05-FA72-6D5DBA4C3D97}"/>
          </ac:inkMkLst>
        </pc:inkChg>
        <pc:inkChg chg="del">
          <ac:chgData name="正彰 八木" userId="0ef27fdd03dc4209" providerId="LiveId" clId="{35DB5648-B61B-46DD-AA64-8753E8C570DB}" dt="2023-10-01T10:03:39.242" v="4065" actId="478"/>
          <ac:inkMkLst>
            <pc:docMk/>
            <pc:sldMk cId="541120013" sldId="322"/>
            <ac:inkMk id="56" creationId="{D87564D6-26A3-A373-EDF6-93388C9D901D}"/>
          </ac:inkMkLst>
        </pc:inkChg>
        <pc:inkChg chg="del">
          <ac:chgData name="正彰 八木" userId="0ef27fdd03dc4209" providerId="LiveId" clId="{35DB5648-B61B-46DD-AA64-8753E8C570DB}" dt="2023-10-01T10:03:39.242" v="4065" actId="478"/>
          <ac:inkMkLst>
            <pc:docMk/>
            <pc:sldMk cId="541120013" sldId="322"/>
            <ac:inkMk id="57" creationId="{1D43C566-E826-4C02-9A0B-0A19D810DACE}"/>
          </ac:inkMkLst>
        </pc:inkChg>
        <pc:inkChg chg="del">
          <ac:chgData name="正彰 八木" userId="0ef27fdd03dc4209" providerId="LiveId" clId="{35DB5648-B61B-46DD-AA64-8753E8C570DB}" dt="2023-10-01T10:03:39.242" v="4065" actId="478"/>
          <ac:inkMkLst>
            <pc:docMk/>
            <pc:sldMk cId="541120013" sldId="322"/>
            <ac:inkMk id="58" creationId="{E339DACD-A38A-C82E-AA2F-3EEB0759AB99}"/>
          </ac:inkMkLst>
        </pc:inkChg>
        <pc:inkChg chg="del">
          <ac:chgData name="正彰 八木" userId="0ef27fdd03dc4209" providerId="LiveId" clId="{35DB5648-B61B-46DD-AA64-8753E8C570DB}" dt="2023-10-01T10:03:39.242" v="4065" actId="478"/>
          <ac:inkMkLst>
            <pc:docMk/>
            <pc:sldMk cId="541120013" sldId="322"/>
            <ac:inkMk id="59" creationId="{1901B361-E4DA-A968-204D-C93CB7FF2AB8}"/>
          </ac:inkMkLst>
        </pc:inkChg>
        <pc:inkChg chg="del">
          <ac:chgData name="正彰 八木" userId="0ef27fdd03dc4209" providerId="LiveId" clId="{35DB5648-B61B-46DD-AA64-8753E8C570DB}" dt="2023-10-01T10:03:39.242" v="4065" actId="478"/>
          <ac:inkMkLst>
            <pc:docMk/>
            <pc:sldMk cId="541120013" sldId="322"/>
            <ac:inkMk id="60" creationId="{72D01A49-EECA-471F-D86B-3D989995DD86}"/>
          </ac:inkMkLst>
        </pc:inkChg>
        <pc:inkChg chg="del">
          <ac:chgData name="正彰 八木" userId="0ef27fdd03dc4209" providerId="LiveId" clId="{35DB5648-B61B-46DD-AA64-8753E8C570DB}" dt="2023-10-01T10:03:39.242" v="4065" actId="478"/>
          <ac:inkMkLst>
            <pc:docMk/>
            <pc:sldMk cId="541120013" sldId="322"/>
            <ac:inkMk id="61" creationId="{E8FFB15D-39D9-0AF6-73C7-B23599E44B6D}"/>
          </ac:inkMkLst>
        </pc:inkChg>
        <pc:inkChg chg="del">
          <ac:chgData name="正彰 八木" userId="0ef27fdd03dc4209" providerId="LiveId" clId="{35DB5648-B61B-46DD-AA64-8753E8C570DB}" dt="2023-10-01T10:03:39.242" v="4065" actId="478"/>
          <ac:inkMkLst>
            <pc:docMk/>
            <pc:sldMk cId="541120013" sldId="322"/>
            <ac:inkMk id="62" creationId="{AFDD1767-642B-B4C6-7803-B7EFBDC89ECF}"/>
          </ac:inkMkLst>
        </pc:inkChg>
        <pc:inkChg chg="del">
          <ac:chgData name="正彰 八木" userId="0ef27fdd03dc4209" providerId="LiveId" clId="{35DB5648-B61B-46DD-AA64-8753E8C570DB}" dt="2023-10-01T10:03:39.242" v="4065" actId="478"/>
          <ac:inkMkLst>
            <pc:docMk/>
            <pc:sldMk cId="541120013" sldId="322"/>
            <ac:inkMk id="63" creationId="{FF8E21BE-14CF-584C-A4A6-4453CB64E306}"/>
          </ac:inkMkLst>
        </pc:inkChg>
        <pc:inkChg chg="del">
          <ac:chgData name="正彰 八木" userId="0ef27fdd03dc4209" providerId="LiveId" clId="{35DB5648-B61B-46DD-AA64-8753E8C570DB}" dt="2023-10-01T10:03:39.242" v="4065" actId="478"/>
          <ac:inkMkLst>
            <pc:docMk/>
            <pc:sldMk cId="541120013" sldId="322"/>
            <ac:inkMk id="64" creationId="{6FDDEAAC-274A-EC22-208F-DD888A7756C6}"/>
          </ac:inkMkLst>
        </pc:inkChg>
        <pc:inkChg chg="del">
          <ac:chgData name="正彰 八木" userId="0ef27fdd03dc4209" providerId="LiveId" clId="{35DB5648-B61B-46DD-AA64-8753E8C570DB}" dt="2023-10-01T10:03:39.242" v="4065" actId="478"/>
          <ac:inkMkLst>
            <pc:docMk/>
            <pc:sldMk cId="541120013" sldId="322"/>
            <ac:inkMk id="65" creationId="{0E5D8196-24A5-2540-F27E-FA21986EC538}"/>
          </ac:inkMkLst>
        </pc:inkChg>
        <pc:inkChg chg="del">
          <ac:chgData name="正彰 八木" userId="0ef27fdd03dc4209" providerId="LiveId" clId="{35DB5648-B61B-46DD-AA64-8753E8C570DB}" dt="2023-10-01T10:03:39.242" v="4065" actId="478"/>
          <ac:inkMkLst>
            <pc:docMk/>
            <pc:sldMk cId="541120013" sldId="322"/>
            <ac:inkMk id="66" creationId="{E91F1369-3DCB-B193-01B8-7AFE508EE5FD}"/>
          </ac:inkMkLst>
        </pc:inkChg>
        <pc:inkChg chg="del">
          <ac:chgData name="正彰 八木" userId="0ef27fdd03dc4209" providerId="LiveId" clId="{35DB5648-B61B-46DD-AA64-8753E8C570DB}" dt="2023-10-01T10:03:39.242" v="4065" actId="478"/>
          <ac:inkMkLst>
            <pc:docMk/>
            <pc:sldMk cId="541120013" sldId="322"/>
            <ac:inkMk id="67" creationId="{58C834BC-7276-5C97-E11A-4BBD665E0EAD}"/>
          </ac:inkMkLst>
        </pc:inkChg>
        <pc:inkChg chg="del">
          <ac:chgData name="正彰 八木" userId="0ef27fdd03dc4209" providerId="LiveId" clId="{35DB5648-B61B-46DD-AA64-8753E8C570DB}" dt="2023-10-01T10:03:39.242" v="4065" actId="478"/>
          <ac:inkMkLst>
            <pc:docMk/>
            <pc:sldMk cId="541120013" sldId="322"/>
            <ac:inkMk id="68" creationId="{110D620A-486C-69C1-5097-5D1DC778D846}"/>
          </ac:inkMkLst>
        </pc:inkChg>
        <pc:inkChg chg="del">
          <ac:chgData name="正彰 八木" userId="0ef27fdd03dc4209" providerId="LiveId" clId="{35DB5648-B61B-46DD-AA64-8753E8C570DB}" dt="2023-10-01T10:03:39.242" v="4065" actId="478"/>
          <ac:inkMkLst>
            <pc:docMk/>
            <pc:sldMk cId="541120013" sldId="322"/>
            <ac:inkMk id="70" creationId="{4542E887-D6B0-F391-E55D-2E58221E8AF9}"/>
          </ac:inkMkLst>
        </pc:inkChg>
        <pc:inkChg chg="del">
          <ac:chgData name="正彰 八木" userId="0ef27fdd03dc4209" providerId="LiveId" clId="{35DB5648-B61B-46DD-AA64-8753E8C570DB}" dt="2023-10-01T10:03:39.242" v="4065" actId="478"/>
          <ac:inkMkLst>
            <pc:docMk/>
            <pc:sldMk cId="541120013" sldId="322"/>
            <ac:inkMk id="71" creationId="{93E287B0-E1F1-0011-B370-3C5B9517D518}"/>
          </ac:inkMkLst>
        </pc:inkChg>
        <pc:inkChg chg="del">
          <ac:chgData name="正彰 八木" userId="0ef27fdd03dc4209" providerId="LiveId" clId="{35DB5648-B61B-46DD-AA64-8753E8C570DB}" dt="2023-10-01T10:03:39.242" v="4065" actId="478"/>
          <ac:inkMkLst>
            <pc:docMk/>
            <pc:sldMk cId="541120013" sldId="322"/>
            <ac:inkMk id="72" creationId="{7F35DF67-4396-800E-046E-162309DDB762}"/>
          </ac:inkMkLst>
        </pc:inkChg>
        <pc:inkChg chg="del">
          <ac:chgData name="正彰 八木" userId="0ef27fdd03dc4209" providerId="LiveId" clId="{35DB5648-B61B-46DD-AA64-8753E8C570DB}" dt="2023-10-01T10:03:39.242" v="4065" actId="478"/>
          <ac:inkMkLst>
            <pc:docMk/>
            <pc:sldMk cId="541120013" sldId="322"/>
            <ac:inkMk id="73" creationId="{18150539-E268-3609-61A9-6AF3497A2773}"/>
          </ac:inkMkLst>
        </pc:inkChg>
        <pc:inkChg chg="del">
          <ac:chgData name="正彰 八木" userId="0ef27fdd03dc4209" providerId="LiveId" clId="{35DB5648-B61B-46DD-AA64-8753E8C570DB}" dt="2023-10-01T10:03:39.242" v="4065" actId="478"/>
          <ac:inkMkLst>
            <pc:docMk/>
            <pc:sldMk cId="541120013" sldId="322"/>
            <ac:inkMk id="74" creationId="{4907701C-7CD8-E552-4D88-05DEEE883FFF}"/>
          </ac:inkMkLst>
        </pc:inkChg>
        <pc:inkChg chg="del">
          <ac:chgData name="正彰 八木" userId="0ef27fdd03dc4209" providerId="LiveId" clId="{35DB5648-B61B-46DD-AA64-8753E8C570DB}" dt="2023-10-01T10:03:39.242" v="4065" actId="478"/>
          <ac:inkMkLst>
            <pc:docMk/>
            <pc:sldMk cId="541120013" sldId="322"/>
            <ac:inkMk id="75" creationId="{1768DF5C-5406-2A56-9195-D21565A32C33}"/>
          </ac:inkMkLst>
        </pc:inkChg>
        <pc:inkChg chg="del">
          <ac:chgData name="正彰 八木" userId="0ef27fdd03dc4209" providerId="LiveId" clId="{35DB5648-B61B-46DD-AA64-8753E8C570DB}" dt="2023-10-01T10:03:39.242" v="4065" actId="478"/>
          <ac:inkMkLst>
            <pc:docMk/>
            <pc:sldMk cId="541120013" sldId="322"/>
            <ac:inkMk id="76" creationId="{8B217575-4AEF-7648-E0E3-36B0E01C1EF0}"/>
          </ac:inkMkLst>
        </pc:inkChg>
        <pc:inkChg chg="del">
          <ac:chgData name="正彰 八木" userId="0ef27fdd03dc4209" providerId="LiveId" clId="{35DB5648-B61B-46DD-AA64-8753E8C570DB}" dt="2023-10-01T10:03:39.242" v="4065" actId="478"/>
          <ac:inkMkLst>
            <pc:docMk/>
            <pc:sldMk cId="541120013" sldId="322"/>
            <ac:inkMk id="77" creationId="{C32D6FFB-1780-BF84-9148-E3444F7B43BD}"/>
          </ac:inkMkLst>
        </pc:inkChg>
        <pc:inkChg chg="del">
          <ac:chgData name="正彰 八木" userId="0ef27fdd03dc4209" providerId="LiveId" clId="{35DB5648-B61B-46DD-AA64-8753E8C570DB}" dt="2023-10-01T10:03:39.242" v="4065" actId="478"/>
          <ac:inkMkLst>
            <pc:docMk/>
            <pc:sldMk cId="541120013" sldId="322"/>
            <ac:inkMk id="78" creationId="{941A2E0A-2AF8-A462-0509-C91837B1DE81}"/>
          </ac:inkMkLst>
        </pc:inkChg>
        <pc:inkChg chg="del">
          <ac:chgData name="正彰 八木" userId="0ef27fdd03dc4209" providerId="LiveId" clId="{35DB5648-B61B-46DD-AA64-8753E8C570DB}" dt="2023-10-01T10:03:39.242" v="4065" actId="478"/>
          <ac:inkMkLst>
            <pc:docMk/>
            <pc:sldMk cId="541120013" sldId="322"/>
            <ac:inkMk id="79" creationId="{4FA94D76-F294-66BB-4558-65985ED343D8}"/>
          </ac:inkMkLst>
        </pc:inkChg>
        <pc:inkChg chg="del">
          <ac:chgData name="正彰 八木" userId="0ef27fdd03dc4209" providerId="LiveId" clId="{35DB5648-B61B-46DD-AA64-8753E8C570DB}" dt="2023-10-01T10:03:39.242" v="4065" actId="478"/>
          <ac:inkMkLst>
            <pc:docMk/>
            <pc:sldMk cId="541120013" sldId="322"/>
            <ac:inkMk id="80" creationId="{FE99C6FC-8E20-CD95-478B-163BF9E20BC5}"/>
          </ac:inkMkLst>
        </pc:inkChg>
        <pc:inkChg chg="del">
          <ac:chgData name="正彰 八木" userId="0ef27fdd03dc4209" providerId="LiveId" clId="{35DB5648-B61B-46DD-AA64-8753E8C570DB}" dt="2023-10-01T10:03:39.242" v="4065" actId="478"/>
          <ac:inkMkLst>
            <pc:docMk/>
            <pc:sldMk cId="541120013" sldId="322"/>
            <ac:inkMk id="81" creationId="{52C031E7-DDCD-FBD0-D7CD-119EF7DC3A1C}"/>
          </ac:inkMkLst>
        </pc:inkChg>
        <pc:inkChg chg="del">
          <ac:chgData name="正彰 八木" userId="0ef27fdd03dc4209" providerId="LiveId" clId="{35DB5648-B61B-46DD-AA64-8753E8C570DB}" dt="2023-10-01T10:03:39.242" v="4065" actId="478"/>
          <ac:inkMkLst>
            <pc:docMk/>
            <pc:sldMk cId="541120013" sldId="322"/>
            <ac:inkMk id="82" creationId="{5957BF0D-9D2D-4CB8-F79E-CA5F469AC65A}"/>
          </ac:inkMkLst>
        </pc:inkChg>
        <pc:inkChg chg="del">
          <ac:chgData name="正彰 八木" userId="0ef27fdd03dc4209" providerId="LiveId" clId="{35DB5648-B61B-46DD-AA64-8753E8C570DB}" dt="2023-10-01T10:03:39.242" v="4065" actId="478"/>
          <ac:inkMkLst>
            <pc:docMk/>
            <pc:sldMk cId="541120013" sldId="322"/>
            <ac:inkMk id="83" creationId="{79FDB710-C7FB-2353-9554-E1AC034CB9E7}"/>
          </ac:inkMkLst>
        </pc:inkChg>
        <pc:inkChg chg="del">
          <ac:chgData name="正彰 八木" userId="0ef27fdd03dc4209" providerId="LiveId" clId="{35DB5648-B61B-46DD-AA64-8753E8C570DB}" dt="2023-10-01T10:03:39.242" v="4065" actId="478"/>
          <ac:inkMkLst>
            <pc:docMk/>
            <pc:sldMk cId="541120013" sldId="322"/>
            <ac:inkMk id="84" creationId="{3EA824FC-3688-BC4C-E3CD-15637CFEA52A}"/>
          </ac:inkMkLst>
        </pc:inkChg>
        <pc:inkChg chg="del">
          <ac:chgData name="正彰 八木" userId="0ef27fdd03dc4209" providerId="LiveId" clId="{35DB5648-B61B-46DD-AA64-8753E8C570DB}" dt="2023-10-01T10:03:39.242" v="4065" actId="478"/>
          <ac:inkMkLst>
            <pc:docMk/>
            <pc:sldMk cId="541120013" sldId="322"/>
            <ac:inkMk id="85" creationId="{AE93B948-766A-F84F-DF82-53DBF60A570B}"/>
          </ac:inkMkLst>
        </pc:inkChg>
        <pc:inkChg chg="del">
          <ac:chgData name="正彰 八木" userId="0ef27fdd03dc4209" providerId="LiveId" clId="{35DB5648-B61B-46DD-AA64-8753E8C570DB}" dt="2023-10-01T10:03:39.242" v="4065" actId="478"/>
          <ac:inkMkLst>
            <pc:docMk/>
            <pc:sldMk cId="541120013" sldId="322"/>
            <ac:inkMk id="86" creationId="{C0767FD0-723F-55C8-319F-5CA3F137A499}"/>
          </ac:inkMkLst>
        </pc:inkChg>
        <pc:inkChg chg="del">
          <ac:chgData name="正彰 八木" userId="0ef27fdd03dc4209" providerId="LiveId" clId="{35DB5648-B61B-46DD-AA64-8753E8C570DB}" dt="2023-10-01T10:03:39.242" v="4065" actId="478"/>
          <ac:inkMkLst>
            <pc:docMk/>
            <pc:sldMk cId="541120013" sldId="322"/>
            <ac:inkMk id="87" creationId="{F0ED620D-F3D4-B07C-F053-818ED3A5E6E4}"/>
          </ac:inkMkLst>
        </pc:inkChg>
        <pc:inkChg chg="del">
          <ac:chgData name="正彰 八木" userId="0ef27fdd03dc4209" providerId="LiveId" clId="{35DB5648-B61B-46DD-AA64-8753E8C570DB}" dt="2023-10-01T10:03:39.242" v="4065" actId="478"/>
          <ac:inkMkLst>
            <pc:docMk/>
            <pc:sldMk cId="541120013" sldId="322"/>
            <ac:inkMk id="88" creationId="{CA5CB182-0135-6456-C7DA-E8A9738D65F3}"/>
          </ac:inkMkLst>
        </pc:inkChg>
        <pc:inkChg chg="del">
          <ac:chgData name="正彰 八木" userId="0ef27fdd03dc4209" providerId="LiveId" clId="{35DB5648-B61B-46DD-AA64-8753E8C570DB}" dt="2023-10-01T10:03:39.242" v="4065" actId="478"/>
          <ac:inkMkLst>
            <pc:docMk/>
            <pc:sldMk cId="541120013" sldId="322"/>
            <ac:inkMk id="89" creationId="{AC8061DC-C589-6C06-8545-A2CBECC53530}"/>
          </ac:inkMkLst>
        </pc:inkChg>
        <pc:inkChg chg="del">
          <ac:chgData name="正彰 八木" userId="0ef27fdd03dc4209" providerId="LiveId" clId="{35DB5648-B61B-46DD-AA64-8753E8C570DB}" dt="2023-10-01T10:03:39.242" v="4065" actId="478"/>
          <ac:inkMkLst>
            <pc:docMk/>
            <pc:sldMk cId="541120013" sldId="322"/>
            <ac:inkMk id="90" creationId="{D721CF22-43C3-90C0-1578-8845B67595F8}"/>
          </ac:inkMkLst>
        </pc:inkChg>
        <pc:inkChg chg="del">
          <ac:chgData name="正彰 八木" userId="0ef27fdd03dc4209" providerId="LiveId" clId="{35DB5648-B61B-46DD-AA64-8753E8C570DB}" dt="2023-10-01T10:03:39.242" v="4065" actId="478"/>
          <ac:inkMkLst>
            <pc:docMk/>
            <pc:sldMk cId="541120013" sldId="322"/>
            <ac:inkMk id="91" creationId="{46413F77-8CE7-D2B7-E923-0359AEF098CE}"/>
          </ac:inkMkLst>
        </pc:inkChg>
        <pc:inkChg chg="del">
          <ac:chgData name="正彰 八木" userId="0ef27fdd03dc4209" providerId="LiveId" clId="{35DB5648-B61B-46DD-AA64-8753E8C570DB}" dt="2023-10-01T10:03:39.242" v="4065" actId="478"/>
          <ac:inkMkLst>
            <pc:docMk/>
            <pc:sldMk cId="541120013" sldId="322"/>
            <ac:inkMk id="92" creationId="{C2016194-D85C-802F-B515-A053F465621F}"/>
          </ac:inkMkLst>
        </pc:inkChg>
        <pc:inkChg chg="del">
          <ac:chgData name="正彰 八木" userId="0ef27fdd03dc4209" providerId="LiveId" clId="{35DB5648-B61B-46DD-AA64-8753E8C570DB}" dt="2023-10-01T10:03:39.242" v="4065" actId="478"/>
          <ac:inkMkLst>
            <pc:docMk/>
            <pc:sldMk cId="541120013" sldId="322"/>
            <ac:inkMk id="93" creationId="{44AE84F9-684F-A671-006D-53EB9F6F517A}"/>
          </ac:inkMkLst>
        </pc:inkChg>
        <pc:inkChg chg="del">
          <ac:chgData name="正彰 八木" userId="0ef27fdd03dc4209" providerId="LiveId" clId="{35DB5648-B61B-46DD-AA64-8753E8C570DB}" dt="2023-10-01T10:03:39.242" v="4065" actId="478"/>
          <ac:inkMkLst>
            <pc:docMk/>
            <pc:sldMk cId="541120013" sldId="322"/>
            <ac:inkMk id="194" creationId="{A8C59F2F-AB3B-AA28-76E2-922A7B967F80}"/>
          </ac:inkMkLst>
        </pc:inkChg>
        <pc:inkChg chg="del">
          <ac:chgData name="正彰 八木" userId="0ef27fdd03dc4209" providerId="LiveId" clId="{35DB5648-B61B-46DD-AA64-8753E8C570DB}" dt="2023-10-01T10:03:39.242" v="4065" actId="478"/>
          <ac:inkMkLst>
            <pc:docMk/>
            <pc:sldMk cId="541120013" sldId="322"/>
            <ac:inkMk id="195" creationId="{BE9272F9-CC3D-6E55-1B06-9196C2532905}"/>
          </ac:inkMkLst>
        </pc:inkChg>
        <pc:inkChg chg="del">
          <ac:chgData name="正彰 八木" userId="0ef27fdd03dc4209" providerId="LiveId" clId="{35DB5648-B61B-46DD-AA64-8753E8C570DB}" dt="2023-10-01T10:03:39.242" v="4065" actId="478"/>
          <ac:inkMkLst>
            <pc:docMk/>
            <pc:sldMk cId="541120013" sldId="322"/>
            <ac:inkMk id="196" creationId="{27249469-0B38-B12B-26E3-20CB213A5E01}"/>
          </ac:inkMkLst>
        </pc:inkChg>
        <pc:inkChg chg="del">
          <ac:chgData name="正彰 八木" userId="0ef27fdd03dc4209" providerId="LiveId" clId="{35DB5648-B61B-46DD-AA64-8753E8C570DB}" dt="2023-10-01T10:03:39.242" v="4065" actId="478"/>
          <ac:inkMkLst>
            <pc:docMk/>
            <pc:sldMk cId="541120013" sldId="322"/>
            <ac:inkMk id="197" creationId="{73557B38-E97A-D68D-3012-43E66220526C}"/>
          </ac:inkMkLst>
        </pc:inkChg>
        <pc:inkChg chg="del">
          <ac:chgData name="正彰 八木" userId="0ef27fdd03dc4209" providerId="LiveId" clId="{35DB5648-B61B-46DD-AA64-8753E8C570DB}" dt="2023-10-01T10:03:39.242" v="4065" actId="478"/>
          <ac:inkMkLst>
            <pc:docMk/>
            <pc:sldMk cId="541120013" sldId="322"/>
            <ac:inkMk id="198" creationId="{8D0F208D-415C-775B-E2CA-46DCF123F09C}"/>
          </ac:inkMkLst>
        </pc:inkChg>
        <pc:inkChg chg="del">
          <ac:chgData name="正彰 八木" userId="0ef27fdd03dc4209" providerId="LiveId" clId="{35DB5648-B61B-46DD-AA64-8753E8C570DB}" dt="2023-10-01T10:03:39.242" v="4065" actId="478"/>
          <ac:inkMkLst>
            <pc:docMk/>
            <pc:sldMk cId="541120013" sldId="322"/>
            <ac:inkMk id="199" creationId="{838BE5F5-D986-0F86-649E-B59CBAA52F32}"/>
          </ac:inkMkLst>
        </pc:inkChg>
        <pc:inkChg chg="del">
          <ac:chgData name="正彰 八木" userId="0ef27fdd03dc4209" providerId="LiveId" clId="{35DB5648-B61B-46DD-AA64-8753E8C570DB}" dt="2023-10-01T10:03:39.242" v="4065" actId="478"/>
          <ac:inkMkLst>
            <pc:docMk/>
            <pc:sldMk cId="541120013" sldId="322"/>
            <ac:inkMk id="200" creationId="{D5A41514-2498-4C71-D0CA-8F99B673725D}"/>
          </ac:inkMkLst>
        </pc:inkChg>
        <pc:inkChg chg="del">
          <ac:chgData name="正彰 八木" userId="0ef27fdd03dc4209" providerId="LiveId" clId="{35DB5648-B61B-46DD-AA64-8753E8C570DB}" dt="2023-10-01T10:03:39.242" v="4065" actId="478"/>
          <ac:inkMkLst>
            <pc:docMk/>
            <pc:sldMk cId="541120013" sldId="322"/>
            <ac:inkMk id="201" creationId="{13133D69-E7F4-064B-B999-E0D19BABF954}"/>
          </ac:inkMkLst>
        </pc:inkChg>
        <pc:inkChg chg="del">
          <ac:chgData name="正彰 八木" userId="0ef27fdd03dc4209" providerId="LiveId" clId="{35DB5648-B61B-46DD-AA64-8753E8C570DB}" dt="2023-10-01T10:03:39.242" v="4065" actId="478"/>
          <ac:inkMkLst>
            <pc:docMk/>
            <pc:sldMk cId="541120013" sldId="322"/>
            <ac:inkMk id="202" creationId="{FEF55262-0903-5510-417E-291D61D32856}"/>
          </ac:inkMkLst>
        </pc:inkChg>
        <pc:inkChg chg="del">
          <ac:chgData name="正彰 八木" userId="0ef27fdd03dc4209" providerId="LiveId" clId="{35DB5648-B61B-46DD-AA64-8753E8C570DB}" dt="2023-10-01T10:03:39.242" v="4065" actId="478"/>
          <ac:inkMkLst>
            <pc:docMk/>
            <pc:sldMk cId="541120013" sldId="322"/>
            <ac:inkMk id="203" creationId="{2B5CAD84-B077-C921-30D6-A56B196EDA19}"/>
          </ac:inkMkLst>
        </pc:inkChg>
        <pc:cxnChg chg="add del mod">
          <ac:chgData name="正彰 八木" userId="0ef27fdd03dc4209" providerId="LiveId" clId="{35DB5648-B61B-46DD-AA64-8753E8C570DB}" dt="2023-10-01T10:05:08.447" v="4087" actId="478"/>
          <ac:cxnSpMkLst>
            <pc:docMk/>
            <pc:sldMk cId="541120013" sldId="322"/>
            <ac:cxnSpMk id="176" creationId="{BCDDCF93-5B94-5E4E-5768-1E4FFEBAD111}"/>
          </ac:cxnSpMkLst>
        </pc:cxnChg>
        <pc:cxnChg chg="add del mod">
          <ac:chgData name="正彰 八木" userId="0ef27fdd03dc4209" providerId="LiveId" clId="{35DB5648-B61B-46DD-AA64-8753E8C570DB}" dt="2023-10-01T10:05:08.447" v="4087" actId="478"/>
          <ac:cxnSpMkLst>
            <pc:docMk/>
            <pc:sldMk cId="541120013" sldId="322"/>
            <ac:cxnSpMk id="274" creationId="{D22635EB-25AD-6828-1337-59C392B87A27}"/>
          </ac:cxnSpMkLst>
        </pc:cxnChg>
        <pc:cxnChg chg="add del mod">
          <ac:chgData name="正彰 八木" userId="0ef27fdd03dc4209" providerId="LiveId" clId="{35DB5648-B61B-46DD-AA64-8753E8C570DB}" dt="2023-10-01T10:05:08.447" v="4087" actId="478"/>
          <ac:cxnSpMkLst>
            <pc:docMk/>
            <pc:sldMk cId="541120013" sldId="322"/>
            <ac:cxnSpMk id="355" creationId="{6EADFA66-BF05-07D9-642C-FD1A58D3746E}"/>
          </ac:cxnSpMkLst>
        </pc:cxnChg>
        <pc:cxnChg chg="add del mod">
          <ac:chgData name="正彰 八木" userId="0ef27fdd03dc4209" providerId="LiveId" clId="{35DB5648-B61B-46DD-AA64-8753E8C570DB}" dt="2023-10-01T10:04:43.647" v="4084" actId="478"/>
          <ac:cxnSpMkLst>
            <pc:docMk/>
            <pc:sldMk cId="541120013" sldId="322"/>
            <ac:cxnSpMk id="356" creationId="{488B30E5-2691-C881-91F5-18AC380360D3}"/>
          </ac:cxnSpMkLst>
        </pc:cxnChg>
        <pc:cxnChg chg="add del mod">
          <ac:chgData name="正彰 八木" userId="0ef27fdd03dc4209" providerId="LiveId" clId="{35DB5648-B61B-46DD-AA64-8753E8C570DB}" dt="2023-10-01T10:05:09.188" v="4088" actId="478"/>
          <ac:cxnSpMkLst>
            <pc:docMk/>
            <pc:sldMk cId="541120013" sldId="322"/>
            <ac:cxnSpMk id="357" creationId="{1E432E99-060C-5006-C038-9AFDBE8650FA}"/>
          </ac:cxnSpMkLst>
        </pc:cxnChg>
        <pc:cxnChg chg="add del mod">
          <ac:chgData name="正彰 八木" userId="0ef27fdd03dc4209" providerId="LiveId" clId="{35DB5648-B61B-46DD-AA64-8753E8C570DB}" dt="2023-10-01T10:05:09.945" v="4089" actId="478"/>
          <ac:cxnSpMkLst>
            <pc:docMk/>
            <pc:sldMk cId="541120013" sldId="322"/>
            <ac:cxnSpMk id="358" creationId="{72EED5EC-8FD9-ACD9-147C-30F97CFE8F43}"/>
          </ac:cxnSpMkLst>
        </pc:cxnChg>
        <pc:cxnChg chg="mod">
          <ac:chgData name="正彰 八木" userId="0ef27fdd03dc4209" providerId="LiveId" clId="{35DB5648-B61B-46DD-AA64-8753E8C570DB}" dt="2023-10-01T10:04:21.493" v="4066"/>
          <ac:cxnSpMkLst>
            <pc:docMk/>
            <pc:sldMk cId="541120013" sldId="322"/>
            <ac:cxnSpMk id="376" creationId="{D1739607-A819-F7DA-CA09-0DA9B31D5381}"/>
          </ac:cxnSpMkLst>
        </pc:cxnChg>
        <pc:cxnChg chg="mod">
          <ac:chgData name="正彰 八木" userId="0ef27fdd03dc4209" providerId="LiveId" clId="{35DB5648-B61B-46DD-AA64-8753E8C570DB}" dt="2023-10-01T10:04:21.493" v="4066"/>
          <ac:cxnSpMkLst>
            <pc:docMk/>
            <pc:sldMk cId="541120013" sldId="322"/>
            <ac:cxnSpMk id="377" creationId="{7DCD703D-2169-D9A6-8E47-1038CE399E29}"/>
          </ac:cxnSpMkLst>
        </pc:cxnChg>
        <pc:cxnChg chg="mod">
          <ac:chgData name="正彰 八木" userId="0ef27fdd03dc4209" providerId="LiveId" clId="{35DB5648-B61B-46DD-AA64-8753E8C570DB}" dt="2023-10-01T10:04:21.493" v="4066"/>
          <ac:cxnSpMkLst>
            <pc:docMk/>
            <pc:sldMk cId="541120013" sldId="322"/>
            <ac:cxnSpMk id="378" creationId="{060A1123-66BD-9C26-8819-AAC55643D291}"/>
          </ac:cxnSpMkLst>
        </pc:cxnChg>
        <pc:cxnChg chg="mod">
          <ac:chgData name="正彰 八木" userId="0ef27fdd03dc4209" providerId="LiveId" clId="{35DB5648-B61B-46DD-AA64-8753E8C570DB}" dt="2023-10-01T10:04:21.493" v="4066"/>
          <ac:cxnSpMkLst>
            <pc:docMk/>
            <pc:sldMk cId="541120013" sldId="322"/>
            <ac:cxnSpMk id="379" creationId="{04F6AA95-F934-1933-4927-AD9425ADBF0F}"/>
          </ac:cxnSpMkLst>
        </pc:cxnChg>
        <pc:cxnChg chg="mod">
          <ac:chgData name="正彰 八木" userId="0ef27fdd03dc4209" providerId="LiveId" clId="{35DB5648-B61B-46DD-AA64-8753E8C570DB}" dt="2023-10-01T10:04:21.493" v="4066"/>
          <ac:cxnSpMkLst>
            <pc:docMk/>
            <pc:sldMk cId="541120013" sldId="322"/>
            <ac:cxnSpMk id="380" creationId="{F01C7247-C2FB-E953-51B0-C7CE42D7EF9F}"/>
          </ac:cxnSpMkLst>
        </pc:cxnChg>
        <pc:cxnChg chg="mod">
          <ac:chgData name="正彰 八木" userId="0ef27fdd03dc4209" providerId="LiveId" clId="{35DB5648-B61B-46DD-AA64-8753E8C570DB}" dt="2023-10-01T10:04:21.493" v="4066"/>
          <ac:cxnSpMkLst>
            <pc:docMk/>
            <pc:sldMk cId="541120013" sldId="322"/>
            <ac:cxnSpMk id="381" creationId="{516206CA-E717-1D0F-D7C4-60D62B0C558C}"/>
          </ac:cxnSpMkLst>
        </pc:cxnChg>
        <pc:cxnChg chg="mod">
          <ac:chgData name="正彰 八木" userId="0ef27fdd03dc4209" providerId="LiveId" clId="{35DB5648-B61B-46DD-AA64-8753E8C570DB}" dt="2023-10-01T10:04:21.493" v="4066"/>
          <ac:cxnSpMkLst>
            <pc:docMk/>
            <pc:sldMk cId="541120013" sldId="322"/>
            <ac:cxnSpMk id="395" creationId="{764E7E7D-7FE0-4EF5-93EA-27BBECA6015C}"/>
          </ac:cxnSpMkLst>
        </pc:cxnChg>
        <pc:cxnChg chg="mod">
          <ac:chgData name="正彰 八木" userId="0ef27fdd03dc4209" providerId="LiveId" clId="{35DB5648-B61B-46DD-AA64-8753E8C570DB}" dt="2023-10-01T10:04:21.493" v="4066"/>
          <ac:cxnSpMkLst>
            <pc:docMk/>
            <pc:sldMk cId="541120013" sldId="322"/>
            <ac:cxnSpMk id="396" creationId="{F77BC427-1FA1-334A-0372-9F79715D91A5}"/>
          </ac:cxnSpMkLst>
        </pc:cxnChg>
        <pc:cxnChg chg="mod">
          <ac:chgData name="正彰 八木" userId="0ef27fdd03dc4209" providerId="LiveId" clId="{35DB5648-B61B-46DD-AA64-8753E8C570DB}" dt="2023-10-01T10:04:21.493" v="4066"/>
          <ac:cxnSpMkLst>
            <pc:docMk/>
            <pc:sldMk cId="541120013" sldId="322"/>
            <ac:cxnSpMk id="397" creationId="{B07A8E1B-9F08-5675-2109-23CD03901B5D}"/>
          </ac:cxnSpMkLst>
        </pc:cxnChg>
        <pc:cxnChg chg="mod">
          <ac:chgData name="正彰 八木" userId="0ef27fdd03dc4209" providerId="LiveId" clId="{35DB5648-B61B-46DD-AA64-8753E8C570DB}" dt="2023-10-01T10:04:21.493" v="4066"/>
          <ac:cxnSpMkLst>
            <pc:docMk/>
            <pc:sldMk cId="541120013" sldId="322"/>
            <ac:cxnSpMk id="398" creationId="{65178C14-7167-47BD-3882-4AB1C40ECDFE}"/>
          </ac:cxnSpMkLst>
        </pc:cxnChg>
        <pc:cxnChg chg="mod">
          <ac:chgData name="正彰 八木" userId="0ef27fdd03dc4209" providerId="LiveId" clId="{35DB5648-B61B-46DD-AA64-8753E8C570DB}" dt="2023-10-01T10:04:21.493" v="4066"/>
          <ac:cxnSpMkLst>
            <pc:docMk/>
            <pc:sldMk cId="541120013" sldId="322"/>
            <ac:cxnSpMk id="399" creationId="{B4974503-363F-BFCD-43F9-BDD8C6AF056B}"/>
          </ac:cxnSpMkLst>
        </pc:cxnChg>
        <pc:cxnChg chg="mod">
          <ac:chgData name="正彰 八木" userId="0ef27fdd03dc4209" providerId="LiveId" clId="{35DB5648-B61B-46DD-AA64-8753E8C570DB}" dt="2023-10-01T10:04:21.493" v="4066"/>
          <ac:cxnSpMkLst>
            <pc:docMk/>
            <pc:sldMk cId="541120013" sldId="322"/>
            <ac:cxnSpMk id="400" creationId="{7D61ED20-E737-9F54-EC79-8B8974BD9ADF}"/>
          </ac:cxnSpMkLst>
        </pc:cxnChg>
        <pc:cxnChg chg="add del mod">
          <ac:chgData name="正彰 八木" userId="0ef27fdd03dc4209" providerId="LiveId" clId="{35DB5648-B61B-46DD-AA64-8753E8C570DB}" dt="2023-10-01T10:05:08.447" v="4087" actId="478"/>
          <ac:cxnSpMkLst>
            <pc:docMk/>
            <pc:sldMk cId="541120013" sldId="322"/>
            <ac:cxnSpMk id="413" creationId="{6C664874-1B21-6C36-FEF5-2F4B13A7EA81}"/>
          </ac:cxnSpMkLst>
        </pc:cxnChg>
        <pc:cxnChg chg="add del mod">
          <ac:chgData name="正彰 八木" userId="0ef27fdd03dc4209" providerId="LiveId" clId="{35DB5648-B61B-46DD-AA64-8753E8C570DB}" dt="2023-10-01T10:05:08.447" v="4087" actId="478"/>
          <ac:cxnSpMkLst>
            <pc:docMk/>
            <pc:sldMk cId="541120013" sldId="322"/>
            <ac:cxnSpMk id="414" creationId="{F1C3B07C-998C-EAA3-B2A9-717E6D2273E3}"/>
          </ac:cxnSpMkLst>
        </pc:cxnChg>
        <pc:cxnChg chg="mod">
          <ac:chgData name="正彰 八木" userId="0ef27fdd03dc4209" providerId="LiveId" clId="{35DB5648-B61B-46DD-AA64-8753E8C570DB}" dt="2023-10-01T10:04:21.493" v="4066"/>
          <ac:cxnSpMkLst>
            <pc:docMk/>
            <pc:sldMk cId="541120013" sldId="322"/>
            <ac:cxnSpMk id="428" creationId="{E9651A5B-A208-D318-803E-9ADB274A8D57}"/>
          </ac:cxnSpMkLst>
        </pc:cxnChg>
        <pc:cxnChg chg="mod">
          <ac:chgData name="正彰 八木" userId="0ef27fdd03dc4209" providerId="LiveId" clId="{35DB5648-B61B-46DD-AA64-8753E8C570DB}" dt="2023-10-01T10:04:21.493" v="4066"/>
          <ac:cxnSpMkLst>
            <pc:docMk/>
            <pc:sldMk cId="541120013" sldId="322"/>
            <ac:cxnSpMk id="429" creationId="{9180606D-4195-23E9-2DB5-D63C5FBA3877}"/>
          </ac:cxnSpMkLst>
        </pc:cxnChg>
        <pc:cxnChg chg="mod">
          <ac:chgData name="正彰 八木" userId="0ef27fdd03dc4209" providerId="LiveId" clId="{35DB5648-B61B-46DD-AA64-8753E8C570DB}" dt="2023-10-01T10:04:21.493" v="4066"/>
          <ac:cxnSpMkLst>
            <pc:docMk/>
            <pc:sldMk cId="541120013" sldId="322"/>
            <ac:cxnSpMk id="430" creationId="{79984FBD-A61D-BE2B-6A1A-27C7A3CE214F}"/>
          </ac:cxnSpMkLst>
        </pc:cxnChg>
        <pc:cxnChg chg="mod">
          <ac:chgData name="正彰 八木" userId="0ef27fdd03dc4209" providerId="LiveId" clId="{35DB5648-B61B-46DD-AA64-8753E8C570DB}" dt="2023-10-01T10:04:21.493" v="4066"/>
          <ac:cxnSpMkLst>
            <pc:docMk/>
            <pc:sldMk cId="541120013" sldId="322"/>
            <ac:cxnSpMk id="431" creationId="{C3AC5A8F-A982-2AFD-A6BE-839F65C3BBCD}"/>
          </ac:cxnSpMkLst>
        </pc:cxnChg>
        <pc:cxnChg chg="mod">
          <ac:chgData name="正彰 八木" userId="0ef27fdd03dc4209" providerId="LiveId" clId="{35DB5648-B61B-46DD-AA64-8753E8C570DB}" dt="2023-10-01T10:04:21.493" v="4066"/>
          <ac:cxnSpMkLst>
            <pc:docMk/>
            <pc:sldMk cId="541120013" sldId="322"/>
            <ac:cxnSpMk id="432" creationId="{A829BB6D-08EB-AF60-A5DA-BD32FCC08608}"/>
          </ac:cxnSpMkLst>
        </pc:cxnChg>
        <pc:cxnChg chg="mod">
          <ac:chgData name="正彰 八木" userId="0ef27fdd03dc4209" providerId="LiveId" clId="{35DB5648-B61B-46DD-AA64-8753E8C570DB}" dt="2023-10-01T10:04:21.493" v="4066"/>
          <ac:cxnSpMkLst>
            <pc:docMk/>
            <pc:sldMk cId="541120013" sldId="322"/>
            <ac:cxnSpMk id="433" creationId="{03ED6F0B-6101-1A90-0E9A-B23289AE4ED0}"/>
          </ac:cxnSpMkLst>
        </pc:cxnChg>
        <pc:cxnChg chg="add del mod">
          <ac:chgData name="正彰 八木" userId="0ef27fdd03dc4209" providerId="LiveId" clId="{35DB5648-B61B-46DD-AA64-8753E8C570DB}" dt="2023-10-01T10:05:08.447" v="4087" actId="478"/>
          <ac:cxnSpMkLst>
            <pc:docMk/>
            <pc:sldMk cId="541120013" sldId="322"/>
            <ac:cxnSpMk id="434" creationId="{10F36466-536B-4791-D43A-572BFE11CB69}"/>
          </ac:cxnSpMkLst>
        </pc:cxnChg>
        <pc:cxnChg chg="mod">
          <ac:chgData name="正彰 八木" userId="0ef27fdd03dc4209" providerId="LiveId" clId="{35DB5648-B61B-46DD-AA64-8753E8C570DB}" dt="2023-10-01T10:04:21.493" v="4066"/>
          <ac:cxnSpMkLst>
            <pc:docMk/>
            <pc:sldMk cId="541120013" sldId="322"/>
            <ac:cxnSpMk id="445" creationId="{E9948606-BB42-F028-B97D-1902F21421D3}"/>
          </ac:cxnSpMkLst>
        </pc:cxnChg>
        <pc:cxnChg chg="mod">
          <ac:chgData name="正彰 八木" userId="0ef27fdd03dc4209" providerId="LiveId" clId="{35DB5648-B61B-46DD-AA64-8753E8C570DB}" dt="2023-10-01T10:04:21.493" v="4066"/>
          <ac:cxnSpMkLst>
            <pc:docMk/>
            <pc:sldMk cId="541120013" sldId="322"/>
            <ac:cxnSpMk id="446" creationId="{455022FA-D3FD-241F-A39B-04AE2D3126D9}"/>
          </ac:cxnSpMkLst>
        </pc:cxnChg>
        <pc:cxnChg chg="mod">
          <ac:chgData name="正彰 八木" userId="0ef27fdd03dc4209" providerId="LiveId" clId="{35DB5648-B61B-46DD-AA64-8753E8C570DB}" dt="2023-10-01T10:04:21.493" v="4066"/>
          <ac:cxnSpMkLst>
            <pc:docMk/>
            <pc:sldMk cId="541120013" sldId="322"/>
            <ac:cxnSpMk id="447" creationId="{6A73B114-3B6A-579E-C717-2C09B5705EAA}"/>
          </ac:cxnSpMkLst>
        </pc:cxnChg>
        <pc:cxnChg chg="mod">
          <ac:chgData name="正彰 八木" userId="0ef27fdd03dc4209" providerId="LiveId" clId="{35DB5648-B61B-46DD-AA64-8753E8C570DB}" dt="2023-10-01T10:04:21.493" v="4066"/>
          <ac:cxnSpMkLst>
            <pc:docMk/>
            <pc:sldMk cId="541120013" sldId="322"/>
            <ac:cxnSpMk id="448" creationId="{95022E74-DF03-6711-9EEC-1F41DA152864}"/>
          </ac:cxnSpMkLst>
        </pc:cxnChg>
        <pc:cxnChg chg="mod">
          <ac:chgData name="正彰 八木" userId="0ef27fdd03dc4209" providerId="LiveId" clId="{35DB5648-B61B-46DD-AA64-8753E8C570DB}" dt="2023-10-01T10:04:21.493" v="4066"/>
          <ac:cxnSpMkLst>
            <pc:docMk/>
            <pc:sldMk cId="541120013" sldId="322"/>
            <ac:cxnSpMk id="449" creationId="{38CEA5FB-026C-4FB0-6C75-CB6548511E47}"/>
          </ac:cxnSpMkLst>
        </pc:cxnChg>
        <pc:cxnChg chg="mod">
          <ac:chgData name="正彰 八木" userId="0ef27fdd03dc4209" providerId="LiveId" clId="{35DB5648-B61B-46DD-AA64-8753E8C570DB}" dt="2023-10-01T10:04:21.493" v="4066"/>
          <ac:cxnSpMkLst>
            <pc:docMk/>
            <pc:sldMk cId="541120013" sldId="322"/>
            <ac:cxnSpMk id="450" creationId="{C4B2FD4A-65CF-2851-197E-BA20F9BB4AAC}"/>
          </ac:cxnSpMkLst>
        </pc:cxnChg>
        <pc:cxnChg chg="add del mod">
          <ac:chgData name="正彰 八木" userId="0ef27fdd03dc4209" providerId="LiveId" clId="{35DB5648-B61B-46DD-AA64-8753E8C570DB}" dt="2023-10-01T10:05:08.447" v="4087" actId="478"/>
          <ac:cxnSpMkLst>
            <pc:docMk/>
            <pc:sldMk cId="541120013" sldId="322"/>
            <ac:cxnSpMk id="451" creationId="{EC08C732-0589-E450-125A-9D863425909B}"/>
          </ac:cxnSpMkLst>
        </pc:cxnChg>
      </pc:sldChg>
    </pc:docChg>
  </pc:docChgLst>
  <pc:docChgLst>
    <pc:chgData name="正彰 八木" userId="0ef27fdd03dc4209" providerId="LiveId" clId="{CD96723D-DBC5-47A0-A317-084B66D8CEBC}"/>
    <pc:docChg chg="modSld">
      <pc:chgData name="正彰 八木" userId="0ef27fdd03dc4209" providerId="LiveId" clId="{CD96723D-DBC5-47A0-A317-084B66D8CEBC}" dt="2023-09-30T11:33:41.501" v="21" actId="20577"/>
      <pc:docMkLst>
        <pc:docMk/>
      </pc:docMkLst>
      <pc:sldChg chg="modSp mod">
        <pc:chgData name="正彰 八木" userId="0ef27fdd03dc4209" providerId="LiveId" clId="{CD96723D-DBC5-47A0-A317-084B66D8CEBC}" dt="2023-09-30T11:33:41.501" v="21" actId="20577"/>
        <pc:sldMkLst>
          <pc:docMk/>
          <pc:sldMk cId="431676713" sldId="256"/>
        </pc:sldMkLst>
        <pc:spChg chg="mod">
          <ac:chgData name="正彰 八木" userId="0ef27fdd03dc4209" providerId="LiveId" clId="{CD96723D-DBC5-47A0-A317-084B66D8CEBC}" dt="2023-09-30T11:33:41.501" v="21" actId="20577"/>
          <ac:spMkLst>
            <pc:docMk/>
            <pc:sldMk cId="431676713" sldId="256"/>
            <ac:spMk id="2" creationId="{63F4759C-8AB0-9AD7-866D-AA67BD01C25F}"/>
          </ac:spMkLst>
        </pc:spChg>
      </pc:sldChg>
    </pc:docChg>
  </pc:docChgLst>
  <pc:docChgLst>
    <pc:chgData name="正彰 八木" userId="0ef27fdd03dc4209" providerId="LiveId" clId="{16E5F563-AEA2-4A50-902E-7F83130BCB7E}"/>
    <pc:docChg chg="custSel addSld delSld modSld modSection">
      <pc:chgData name="正彰 八木" userId="0ef27fdd03dc4209" providerId="LiveId" clId="{16E5F563-AEA2-4A50-902E-7F83130BCB7E}" dt="2023-05-21T15:03:07.036" v="404" actId="207"/>
      <pc:docMkLst>
        <pc:docMk/>
      </pc:docMkLst>
      <pc:sldChg chg="addSp delSp modSp mod">
        <pc:chgData name="正彰 八木" userId="0ef27fdd03dc4209" providerId="LiveId" clId="{16E5F563-AEA2-4A50-902E-7F83130BCB7E}" dt="2023-05-21T15:02:49.843" v="397" actId="165"/>
        <pc:sldMkLst>
          <pc:docMk/>
          <pc:sldMk cId="1953537202" sldId="259"/>
        </pc:sldMkLst>
        <pc:spChg chg="mod topLvl">
          <ac:chgData name="正彰 八木" userId="0ef27fdd03dc4209" providerId="LiveId" clId="{16E5F563-AEA2-4A50-902E-7F83130BCB7E}" dt="2023-05-21T15:02:49.843" v="397" actId="165"/>
          <ac:spMkLst>
            <pc:docMk/>
            <pc:sldMk cId="1953537202" sldId="259"/>
            <ac:spMk id="6" creationId="{BB026D18-E2B3-51EC-C7F3-A695CA049852}"/>
          </ac:spMkLst>
        </pc:spChg>
        <pc:spChg chg="add mod topLvl">
          <ac:chgData name="正彰 八木" userId="0ef27fdd03dc4209" providerId="LiveId" clId="{16E5F563-AEA2-4A50-902E-7F83130BCB7E}" dt="2023-05-21T15:02:49.843" v="397" actId="165"/>
          <ac:spMkLst>
            <pc:docMk/>
            <pc:sldMk cId="1953537202" sldId="259"/>
            <ac:spMk id="7" creationId="{34225465-E4A9-0F55-9572-173E232F7DC3}"/>
          </ac:spMkLst>
        </pc:spChg>
        <pc:grpChg chg="add del mod">
          <ac:chgData name="正彰 八木" userId="0ef27fdd03dc4209" providerId="LiveId" clId="{16E5F563-AEA2-4A50-902E-7F83130BCB7E}" dt="2023-05-21T15:02:49.843" v="397" actId="165"/>
          <ac:grpSpMkLst>
            <pc:docMk/>
            <pc:sldMk cId="1953537202" sldId="259"/>
            <ac:grpSpMk id="8" creationId="{AB5B4FB2-F391-6767-B963-10639BEE7B3A}"/>
          </ac:grpSpMkLst>
        </pc:grpChg>
      </pc:sldChg>
      <pc:sldChg chg="del">
        <pc:chgData name="正彰 八木" userId="0ef27fdd03dc4209" providerId="LiveId" clId="{16E5F563-AEA2-4A50-902E-7F83130BCB7E}" dt="2023-05-21T15:03:02.084" v="401" actId="47"/>
        <pc:sldMkLst>
          <pc:docMk/>
          <pc:sldMk cId="3362161767" sldId="260"/>
        </pc:sldMkLst>
      </pc:sldChg>
      <pc:sldChg chg="modSp mod">
        <pc:chgData name="正彰 八木" userId="0ef27fdd03dc4209" providerId="LiveId" clId="{16E5F563-AEA2-4A50-902E-7F83130BCB7E}" dt="2023-05-21T14:59:14.699" v="382" actId="20577"/>
        <pc:sldMkLst>
          <pc:docMk/>
          <pc:sldMk cId="485674522" sldId="263"/>
        </pc:sldMkLst>
        <pc:spChg chg="mod">
          <ac:chgData name="正彰 八木" userId="0ef27fdd03dc4209" providerId="LiveId" clId="{16E5F563-AEA2-4A50-902E-7F83130BCB7E}" dt="2023-05-21T14:59:14.699" v="382" actId="20577"/>
          <ac:spMkLst>
            <pc:docMk/>
            <pc:sldMk cId="485674522" sldId="263"/>
            <ac:spMk id="7" creationId="{B8F4AA88-E2A4-7165-FF80-4ABEF55A18FA}"/>
          </ac:spMkLst>
        </pc:spChg>
      </pc:sldChg>
      <pc:sldChg chg="modSp mod">
        <pc:chgData name="正彰 八木" userId="0ef27fdd03dc4209" providerId="LiveId" clId="{16E5F563-AEA2-4A50-902E-7F83130BCB7E}" dt="2023-05-21T14:56:42.690" v="375" actId="20577"/>
        <pc:sldMkLst>
          <pc:docMk/>
          <pc:sldMk cId="2321922394" sldId="268"/>
        </pc:sldMkLst>
        <pc:spChg chg="mod">
          <ac:chgData name="正彰 八木" userId="0ef27fdd03dc4209" providerId="LiveId" clId="{16E5F563-AEA2-4A50-902E-7F83130BCB7E}" dt="2023-05-21T14:56:42.690" v="375" actId="20577"/>
          <ac:spMkLst>
            <pc:docMk/>
            <pc:sldMk cId="2321922394" sldId="268"/>
            <ac:spMk id="6" creationId="{66187518-A15B-CD10-1656-2A48E5772259}"/>
          </ac:spMkLst>
        </pc:spChg>
      </pc:sldChg>
      <pc:sldChg chg="delSp modSp add mod">
        <pc:chgData name="正彰 八木" userId="0ef27fdd03dc4209" providerId="LiveId" clId="{16E5F563-AEA2-4A50-902E-7F83130BCB7E}" dt="2023-05-18T15:38:30.688" v="58" actId="20577"/>
        <pc:sldMkLst>
          <pc:docMk/>
          <pc:sldMk cId="3004172127" sldId="269"/>
        </pc:sldMkLst>
        <pc:spChg chg="mod">
          <ac:chgData name="正彰 八木" userId="0ef27fdd03dc4209" providerId="LiveId" clId="{16E5F563-AEA2-4A50-902E-7F83130BCB7E}" dt="2023-05-18T15:37:55.863" v="10" actId="20577"/>
          <ac:spMkLst>
            <pc:docMk/>
            <pc:sldMk cId="3004172127" sldId="269"/>
            <ac:spMk id="2" creationId="{A1CF63DA-6288-45F4-D1E8-7BAB2F87FF5A}"/>
          </ac:spMkLst>
        </pc:spChg>
        <pc:spChg chg="mod">
          <ac:chgData name="正彰 八木" userId="0ef27fdd03dc4209" providerId="LiveId" clId="{16E5F563-AEA2-4A50-902E-7F83130BCB7E}" dt="2023-05-18T15:38:30.688" v="58" actId="20577"/>
          <ac:spMkLst>
            <pc:docMk/>
            <pc:sldMk cId="3004172127" sldId="269"/>
            <ac:spMk id="4" creationId="{0F02D118-6777-D0D9-6261-2978C1E78EF2}"/>
          </ac:spMkLst>
        </pc:spChg>
        <pc:spChg chg="del">
          <ac:chgData name="正彰 八木" userId="0ef27fdd03dc4209" providerId="LiveId" clId="{16E5F563-AEA2-4A50-902E-7F83130BCB7E}" dt="2023-05-18T15:37:42.439" v="1" actId="478"/>
          <ac:spMkLst>
            <pc:docMk/>
            <pc:sldMk cId="3004172127" sldId="269"/>
            <ac:spMk id="8" creationId="{9CCDBE2C-B5AF-D51E-4E16-1B7C45AF0BA9}"/>
          </ac:spMkLst>
        </pc:spChg>
        <pc:spChg chg="del">
          <ac:chgData name="正彰 八木" userId="0ef27fdd03dc4209" providerId="LiveId" clId="{16E5F563-AEA2-4A50-902E-7F83130BCB7E}" dt="2023-05-18T15:37:42.439" v="1" actId="478"/>
          <ac:spMkLst>
            <pc:docMk/>
            <pc:sldMk cId="3004172127" sldId="269"/>
            <ac:spMk id="9" creationId="{8B53A23C-295F-70EB-0020-A315DDB090FC}"/>
          </ac:spMkLst>
        </pc:spChg>
        <pc:graphicFrameChg chg="del">
          <ac:chgData name="正彰 八木" userId="0ef27fdd03dc4209" providerId="LiveId" clId="{16E5F563-AEA2-4A50-902E-7F83130BCB7E}" dt="2023-05-18T15:37:42.439" v="1" actId="478"/>
          <ac:graphicFrameMkLst>
            <pc:docMk/>
            <pc:sldMk cId="3004172127" sldId="269"/>
            <ac:graphicFrameMk id="7" creationId="{2EE5B83C-5F85-0B1F-107D-D22B4000A3CA}"/>
          </ac:graphicFrameMkLst>
        </pc:graphicFrameChg>
      </pc:sldChg>
      <pc:sldChg chg="modSp add mod">
        <pc:chgData name="正彰 八木" userId="0ef27fdd03dc4209" providerId="LiveId" clId="{16E5F563-AEA2-4A50-902E-7F83130BCB7E}" dt="2023-05-18T15:40:29.594" v="354"/>
        <pc:sldMkLst>
          <pc:docMk/>
          <pc:sldMk cId="3829449269" sldId="270"/>
        </pc:sldMkLst>
        <pc:spChg chg="mod">
          <ac:chgData name="正彰 八木" userId="0ef27fdd03dc4209" providerId="LiveId" clId="{16E5F563-AEA2-4A50-902E-7F83130BCB7E}" dt="2023-05-18T15:38:38.701" v="75" actId="20577"/>
          <ac:spMkLst>
            <pc:docMk/>
            <pc:sldMk cId="3829449269" sldId="270"/>
            <ac:spMk id="2" creationId="{A1CF63DA-6288-45F4-D1E8-7BAB2F87FF5A}"/>
          </ac:spMkLst>
        </pc:spChg>
        <pc:spChg chg="mod">
          <ac:chgData name="正彰 八木" userId="0ef27fdd03dc4209" providerId="LiveId" clId="{16E5F563-AEA2-4A50-902E-7F83130BCB7E}" dt="2023-05-18T15:40:29.594" v="354"/>
          <ac:spMkLst>
            <pc:docMk/>
            <pc:sldMk cId="3829449269" sldId="270"/>
            <ac:spMk id="4" creationId="{0F02D118-6777-D0D9-6261-2978C1E78EF2}"/>
          </ac:spMkLst>
        </pc:spChg>
      </pc:sldChg>
      <pc:sldChg chg="modSp add mod">
        <pc:chgData name="正彰 八木" userId="0ef27fdd03dc4209" providerId="LiveId" clId="{16E5F563-AEA2-4A50-902E-7F83130BCB7E}" dt="2023-05-21T15:02:56.597" v="399" actId="207"/>
        <pc:sldMkLst>
          <pc:docMk/>
          <pc:sldMk cId="1085656239" sldId="271"/>
        </pc:sldMkLst>
        <pc:spChg chg="mod">
          <ac:chgData name="正彰 八木" userId="0ef27fdd03dc4209" providerId="LiveId" clId="{16E5F563-AEA2-4A50-902E-7F83130BCB7E}" dt="2023-05-21T15:02:56.597" v="399" actId="207"/>
          <ac:spMkLst>
            <pc:docMk/>
            <pc:sldMk cId="1085656239" sldId="271"/>
            <ac:spMk id="7" creationId="{34225465-E4A9-0F55-9572-173E232F7DC3}"/>
          </ac:spMkLst>
        </pc:spChg>
      </pc:sldChg>
      <pc:sldChg chg="modSp add mod">
        <pc:chgData name="正彰 八木" userId="0ef27fdd03dc4209" providerId="LiveId" clId="{16E5F563-AEA2-4A50-902E-7F83130BCB7E}" dt="2023-05-21T15:03:07.036" v="404" actId="207"/>
        <pc:sldMkLst>
          <pc:docMk/>
          <pc:sldMk cId="1524389967" sldId="272"/>
        </pc:sldMkLst>
        <pc:spChg chg="mod">
          <ac:chgData name="正彰 八木" userId="0ef27fdd03dc4209" providerId="LiveId" clId="{16E5F563-AEA2-4A50-902E-7F83130BCB7E}" dt="2023-05-21T15:03:07.036" v="404" actId="207"/>
          <ac:spMkLst>
            <pc:docMk/>
            <pc:sldMk cId="1524389967" sldId="272"/>
            <ac:spMk id="6" creationId="{BB026D18-E2B3-51EC-C7F3-A695CA049852}"/>
          </ac:spMkLst>
        </pc:spChg>
        <pc:spChg chg="mod">
          <ac:chgData name="正彰 八木" userId="0ef27fdd03dc4209" providerId="LiveId" clId="{16E5F563-AEA2-4A50-902E-7F83130BCB7E}" dt="2023-05-21T15:03:04.970" v="403"/>
          <ac:spMkLst>
            <pc:docMk/>
            <pc:sldMk cId="1524389967" sldId="272"/>
            <ac:spMk id="7" creationId="{34225465-E4A9-0F55-9572-173E232F7DC3}"/>
          </ac:spMkLst>
        </pc:spChg>
      </pc:sldChg>
    </pc:docChg>
  </pc:docChgLst>
  <pc:docChgLst>
    <pc:chgData name="正彰 八木" userId="0ef27fdd03dc4209" providerId="LiveId" clId="{57494922-A9A9-4226-985C-CA95588E824B}"/>
    <pc:docChg chg="undo custSel addSld delSld modSld sldOrd modSection">
      <pc:chgData name="正彰 八木" userId="0ef27fdd03dc4209" providerId="LiveId" clId="{57494922-A9A9-4226-985C-CA95588E824B}" dt="2023-06-04T11:40:23.302" v="9300"/>
      <pc:docMkLst>
        <pc:docMk/>
      </pc:docMkLst>
      <pc:sldChg chg="modSp mod">
        <pc:chgData name="正彰 八木" userId="0ef27fdd03dc4209" providerId="LiveId" clId="{57494922-A9A9-4226-985C-CA95588E824B}" dt="2023-05-29T17:26:02.652" v="7775" actId="20577"/>
        <pc:sldMkLst>
          <pc:docMk/>
          <pc:sldMk cId="431676713" sldId="256"/>
        </pc:sldMkLst>
        <pc:spChg chg="mod">
          <ac:chgData name="正彰 八木" userId="0ef27fdd03dc4209" providerId="LiveId" clId="{57494922-A9A9-4226-985C-CA95588E824B}" dt="2023-05-29T17:26:02.652" v="7775" actId="20577"/>
          <ac:spMkLst>
            <pc:docMk/>
            <pc:sldMk cId="431676713" sldId="256"/>
            <ac:spMk id="3" creationId="{5B33B712-032B-9318-6B05-9B816BDF3265}"/>
          </ac:spMkLst>
        </pc:spChg>
      </pc:sldChg>
      <pc:sldChg chg="del">
        <pc:chgData name="正彰 八木" userId="0ef27fdd03dc4209" providerId="LiveId" clId="{57494922-A9A9-4226-985C-CA95588E824B}" dt="2023-05-29T16:09:15.922" v="7773" actId="47"/>
        <pc:sldMkLst>
          <pc:docMk/>
          <pc:sldMk cId="1959660993" sldId="258"/>
        </pc:sldMkLst>
      </pc:sldChg>
      <pc:sldChg chg="modSp mod">
        <pc:chgData name="正彰 八木" userId="0ef27fdd03dc4209" providerId="LiveId" clId="{57494922-A9A9-4226-985C-CA95588E824B}" dt="2023-05-29T17:26:35.990" v="7795" actId="20577"/>
        <pc:sldMkLst>
          <pc:docMk/>
          <pc:sldMk cId="1953537202" sldId="259"/>
        </pc:sldMkLst>
        <pc:spChg chg="mod">
          <ac:chgData name="正彰 八木" userId="0ef27fdd03dc4209" providerId="LiveId" clId="{57494922-A9A9-4226-985C-CA95588E824B}" dt="2023-05-29T17:26:35.990" v="7795" actId="20577"/>
          <ac:spMkLst>
            <pc:docMk/>
            <pc:sldMk cId="1953537202" sldId="259"/>
            <ac:spMk id="2" creationId="{A1CF63DA-6288-45F4-D1E8-7BAB2F87FF5A}"/>
          </ac:spMkLst>
        </pc:spChg>
      </pc:sldChg>
      <pc:sldChg chg="addSp modSp mod">
        <pc:chgData name="正彰 八木" userId="0ef27fdd03dc4209" providerId="LiveId" clId="{57494922-A9A9-4226-985C-CA95588E824B}" dt="2023-05-29T12:13:04.686" v="1276" actId="1076"/>
        <pc:sldMkLst>
          <pc:docMk/>
          <pc:sldMk cId="1809096397" sldId="261"/>
        </pc:sldMkLst>
        <pc:picChg chg="add mod">
          <ac:chgData name="正彰 八木" userId="0ef27fdd03dc4209" providerId="LiveId" clId="{57494922-A9A9-4226-985C-CA95588E824B}" dt="2023-05-29T12:13:04.686" v="1276" actId="1076"/>
          <ac:picMkLst>
            <pc:docMk/>
            <pc:sldMk cId="1809096397" sldId="261"/>
            <ac:picMk id="7" creationId="{C4FBA34E-EF44-AB4B-924D-66CF907B8BB1}"/>
          </ac:picMkLst>
        </pc:picChg>
      </pc:sldChg>
      <pc:sldChg chg="addSp delSp modSp mod">
        <pc:chgData name="正彰 八木" userId="0ef27fdd03dc4209" providerId="LiveId" clId="{57494922-A9A9-4226-985C-CA95588E824B}" dt="2023-06-01T15:03:38.739" v="9177" actId="207"/>
        <pc:sldMkLst>
          <pc:docMk/>
          <pc:sldMk cId="407539709" sldId="262"/>
        </pc:sldMkLst>
        <pc:spChg chg="mod">
          <ac:chgData name="正彰 八木" userId="0ef27fdd03dc4209" providerId="LiveId" clId="{57494922-A9A9-4226-985C-CA95588E824B}" dt="2023-06-01T14:40:56.024" v="8421" actId="20577"/>
          <ac:spMkLst>
            <pc:docMk/>
            <pc:sldMk cId="407539709" sldId="262"/>
            <ac:spMk id="4" creationId="{0F02D118-6777-D0D9-6261-2978C1E78EF2}"/>
          </ac:spMkLst>
        </pc:spChg>
        <pc:spChg chg="add del mod">
          <ac:chgData name="正彰 八木" userId="0ef27fdd03dc4209" providerId="LiveId" clId="{57494922-A9A9-4226-985C-CA95588E824B}" dt="2023-06-01T14:55:48.452" v="8851" actId="478"/>
          <ac:spMkLst>
            <pc:docMk/>
            <pc:sldMk cId="407539709" sldId="262"/>
            <ac:spMk id="7" creationId="{16C9740C-FD0D-6AF2-5341-174E10BE3471}"/>
          </ac:spMkLst>
        </pc:spChg>
        <pc:spChg chg="add del mod">
          <ac:chgData name="正彰 八木" userId="0ef27fdd03dc4209" providerId="LiveId" clId="{57494922-A9A9-4226-985C-CA95588E824B}" dt="2023-06-01T14:55:47.562" v="8850" actId="478"/>
          <ac:spMkLst>
            <pc:docMk/>
            <pc:sldMk cId="407539709" sldId="262"/>
            <ac:spMk id="8" creationId="{AAD32A92-C9E7-8225-D51F-080D9F8A1BAD}"/>
          </ac:spMkLst>
        </pc:spChg>
        <pc:spChg chg="add del mod">
          <ac:chgData name="正彰 八木" userId="0ef27fdd03dc4209" providerId="LiveId" clId="{57494922-A9A9-4226-985C-CA95588E824B}" dt="2023-06-01T14:55:47.562" v="8850" actId="478"/>
          <ac:spMkLst>
            <pc:docMk/>
            <pc:sldMk cId="407539709" sldId="262"/>
            <ac:spMk id="9" creationId="{56B0B65D-E835-3CC5-4426-6064E4B5C598}"/>
          </ac:spMkLst>
        </pc:spChg>
        <pc:spChg chg="add del mod">
          <ac:chgData name="正彰 八木" userId="0ef27fdd03dc4209" providerId="LiveId" clId="{57494922-A9A9-4226-985C-CA95588E824B}" dt="2023-06-01T14:55:47.562" v="8850" actId="478"/>
          <ac:spMkLst>
            <pc:docMk/>
            <pc:sldMk cId="407539709" sldId="262"/>
            <ac:spMk id="10" creationId="{040919C6-DAD2-086F-CD6D-E1044423DC32}"/>
          </ac:spMkLst>
        </pc:spChg>
        <pc:spChg chg="add del mod">
          <ac:chgData name="正彰 八木" userId="0ef27fdd03dc4209" providerId="LiveId" clId="{57494922-A9A9-4226-985C-CA95588E824B}" dt="2023-06-01T14:55:47.562" v="8850" actId="478"/>
          <ac:spMkLst>
            <pc:docMk/>
            <pc:sldMk cId="407539709" sldId="262"/>
            <ac:spMk id="11" creationId="{03839CEC-61C5-B55D-C7F6-97CF3DE1AD14}"/>
          </ac:spMkLst>
        </pc:spChg>
        <pc:spChg chg="add del mod">
          <ac:chgData name="正彰 八木" userId="0ef27fdd03dc4209" providerId="LiveId" clId="{57494922-A9A9-4226-985C-CA95588E824B}" dt="2023-06-01T14:55:47.562" v="8850" actId="478"/>
          <ac:spMkLst>
            <pc:docMk/>
            <pc:sldMk cId="407539709" sldId="262"/>
            <ac:spMk id="12" creationId="{7719B6D3-04BA-3ED0-E84F-8F34EF65AFB8}"/>
          </ac:spMkLst>
        </pc:spChg>
        <pc:spChg chg="add mod ord">
          <ac:chgData name="正彰 八木" userId="0ef27fdd03dc4209" providerId="LiveId" clId="{57494922-A9A9-4226-985C-CA95588E824B}" dt="2023-06-01T15:03:38.739" v="9177" actId="207"/>
          <ac:spMkLst>
            <pc:docMk/>
            <pc:sldMk cId="407539709" sldId="262"/>
            <ac:spMk id="13" creationId="{85A68F22-5FBE-D65F-F3BB-9E631094FB64}"/>
          </ac:spMkLst>
        </pc:spChg>
        <pc:graphicFrameChg chg="mod">
          <ac:chgData name="正彰 八木" userId="0ef27fdd03dc4209" providerId="LiveId" clId="{57494922-A9A9-4226-985C-CA95588E824B}" dt="2023-06-01T14:41:01.339" v="8432" actId="20577"/>
          <ac:graphicFrameMkLst>
            <pc:docMk/>
            <pc:sldMk cId="407539709" sldId="262"/>
            <ac:graphicFrameMk id="6" creationId="{3738AA46-07AA-FA3E-AA11-F92D6D0B452C}"/>
          </ac:graphicFrameMkLst>
        </pc:graphicFrameChg>
        <pc:cxnChg chg="add mod">
          <ac:chgData name="正彰 八木" userId="0ef27fdd03dc4209" providerId="LiveId" clId="{57494922-A9A9-4226-985C-CA95588E824B}" dt="2023-06-01T15:03:28.799" v="9175"/>
          <ac:cxnSpMkLst>
            <pc:docMk/>
            <pc:sldMk cId="407539709" sldId="262"/>
            <ac:cxnSpMk id="15" creationId="{D8D27396-667E-9C15-44CC-9A635A9ADD42}"/>
          </ac:cxnSpMkLst>
        </pc:cxnChg>
      </pc:sldChg>
      <pc:sldChg chg="modSp mod">
        <pc:chgData name="正彰 八木" userId="0ef27fdd03dc4209" providerId="LiveId" clId="{57494922-A9A9-4226-985C-CA95588E824B}" dt="2023-06-01T14:55:57.202" v="8858" actId="20577"/>
        <pc:sldMkLst>
          <pc:docMk/>
          <pc:sldMk cId="485674522" sldId="263"/>
        </pc:sldMkLst>
        <pc:spChg chg="mod">
          <ac:chgData name="正彰 八木" userId="0ef27fdd03dc4209" providerId="LiveId" clId="{57494922-A9A9-4226-985C-CA95588E824B}" dt="2023-06-01T14:55:57.202" v="8858" actId="20577"/>
          <ac:spMkLst>
            <pc:docMk/>
            <pc:sldMk cId="485674522" sldId="263"/>
            <ac:spMk id="7" creationId="{B8F4AA88-E2A4-7165-FF80-4ABEF55A18FA}"/>
          </ac:spMkLst>
        </pc:spChg>
        <pc:graphicFrameChg chg="mod">
          <ac:chgData name="正彰 八木" userId="0ef27fdd03dc4209" providerId="LiveId" clId="{57494922-A9A9-4226-985C-CA95588E824B}" dt="2023-06-01T14:41:18.509" v="8444" actId="20577"/>
          <ac:graphicFrameMkLst>
            <pc:docMk/>
            <pc:sldMk cId="485674522" sldId="263"/>
            <ac:graphicFrameMk id="6" creationId="{C2094125-9D77-4EF0-B01C-C4B3573BE4BA}"/>
          </ac:graphicFrameMkLst>
        </pc:graphicFrameChg>
      </pc:sldChg>
      <pc:sldChg chg="modSp">
        <pc:chgData name="正彰 八木" userId="0ef27fdd03dc4209" providerId="LiveId" clId="{57494922-A9A9-4226-985C-CA95588E824B}" dt="2023-06-01T14:41:22.692" v="8445"/>
        <pc:sldMkLst>
          <pc:docMk/>
          <pc:sldMk cId="3801255259" sldId="264"/>
        </pc:sldMkLst>
        <pc:graphicFrameChg chg="mod">
          <ac:chgData name="正彰 八木" userId="0ef27fdd03dc4209" providerId="LiveId" clId="{57494922-A9A9-4226-985C-CA95588E824B}" dt="2023-06-01T14:41:22.692" v="8445"/>
          <ac:graphicFrameMkLst>
            <pc:docMk/>
            <pc:sldMk cId="3801255259" sldId="264"/>
            <ac:graphicFrameMk id="6" creationId="{78E1BDD0-29D3-425A-A7B0-4CB52E4D26D2}"/>
          </ac:graphicFrameMkLst>
        </pc:graphicFrameChg>
      </pc:sldChg>
      <pc:sldChg chg="modSp mod">
        <pc:chgData name="正彰 八木" userId="0ef27fdd03dc4209" providerId="LiveId" clId="{57494922-A9A9-4226-985C-CA95588E824B}" dt="2023-06-01T14:56:31.777" v="8870" actId="20577"/>
        <pc:sldMkLst>
          <pc:docMk/>
          <pc:sldMk cId="438888314" sldId="265"/>
        </pc:sldMkLst>
        <pc:spChg chg="mod">
          <ac:chgData name="正彰 八木" userId="0ef27fdd03dc4209" providerId="LiveId" clId="{57494922-A9A9-4226-985C-CA95588E824B}" dt="2023-06-01T14:43:11.598" v="8488" actId="20577"/>
          <ac:spMkLst>
            <pc:docMk/>
            <pc:sldMk cId="438888314" sldId="265"/>
            <ac:spMk id="2" creationId="{A1CF63DA-6288-45F4-D1E8-7BAB2F87FF5A}"/>
          </ac:spMkLst>
        </pc:spChg>
        <pc:spChg chg="mod">
          <ac:chgData name="正彰 八木" userId="0ef27fdd03dc4209" providerId="LiveId" clId="{57494922-A9A9-4226-985C-CA95588E824B}" dt="2023-06-01T14:56:31.777" v="8870" actId="20577"/>
          <ac:spMkLst>
            <pc:docMk/>
            <pc:sldMk cId="438888314" sldId="265"/>
            <ac:spMk id="4" creationId="{0F02D118-6777-D0D9-6261-2978C1E78EF2}"/>
          </ac:spMkLst>
        </pc:spChg>
        <pc:spChg chg="mod">
          <ac:chgData name="正彰 八木" userId="0ef27fdd03dc4209" providerId="LiveId" clId="{57494922-A9A9-4226-985C-CA95588E824B}" dt="2023-06-01T14:44:10.244" v="8550" actId="20577"/>
          <ac:spMkLst>
            <pc:docMk/>
            <pc:sldMk cId="438888314" sldId="265"/>
            <ac:spMk id="9" creationId="{CAFF33C4-9A3F-1A6B-2F3C-6589D85345F9}"/>
          </ac:spMkLst>
        </pc:spChg>
        <pc:spChg chg="mod">
          <ac:chgData name="正彰 八木" userId="0ef27fdd03dc4209" providerId="LiveId" clId="{57494922-A9A9-4226-985C-CA95588E824B}" dt="2023-05-29T13:59:06.103" v="3325" actId="20577"/>
          <ac:spMkLst>
            <pc:docMk/>
            <pc:sldMk cId="438888314" sldId="265"/>
            <ac:spMk id="13" creationId="{B7FCE990-E2F2-44A5-9C41-B396A8B6F823}"/>
          </ac:spMkLst>
        </pc:spChg>
        <pc:graphicFrameChg chg="mod">
          <ac:chgData name="正彰 八木" userId="0ef27fdd03dc4209" providerId="LiveId" clId="{57494922-A9A9-4226-985C-CA95588E824B}" dt="2023-06-01T14:41:30.296" v="8461" actId="20577"/>
          <ac:graphicFrameMkLst>
            <pc:docMk/>
            <pc:sldMk cId="438888314" sldId="265"/>
            <ac:graphicFrameMk id="6" creationId="{A24E291E-EC4C-7828-88F6-407610AF3739}"/>
          </ac:graphicFrameMkLst>
        </pc:graphicFrameChg>
      </pc:sldChg>
      <pc:sldChg chg="modSp">
        <pc:chgData name="正彰 八木" userId="0ef27fdd03dc4209" providerId="LiveId" clId="{57494922-A9A9-4226-985C-CA95588E824B}" dt="2023-06-01T15:08:56.092" v="9239" actId="20577"/>
        <pc:sldMkLst>
          <pc:docMk/>
          <pc:sldMk cId="4143016853" sldId="266"/>
        </pc:sldMkLst>
        <pc:graphicFrameChg chg="mod">
          <ac:chgData name="正彰 八木" userId="0ef27fdd03dc4209" providerId="LiveId" clId="{57494922-A9A9-4226-985C-CA95588E824B}" dt="2023-06-01T15:08:56.092" v="9239" actId="20577"/>
          <ac:graphicFrameMkLst>
            <pc:docMk/>
            <pc:sldMk cId="4143016853" sldId="266"/>
            <ac:graphicFrameMk id="6" creationId="{83D37297-AE97-810F-0A41-CD6648710DCB}"/>
          </ac:graphicFrameMkLst>
        </pc:graphicFrameChg>
      </pc:sldChg>
      <pc:sldChg chg="modSp">
        <pc:chgData name="正彰 八木" userId="0ef27fdd03dc4209" providerId="LiveId" clId="{57494922-A9A9-4226-985C-CA95588E824B}" dt="2023-06-01T15:08:59.927" v="9240"/>
        <pc:sldMkLst>
          <pc:docMk/>
          <pc:sldMk cId="789435303" sldId="267"/>
        </pc:sldMkLst>
        <pc:graphicFrameChg chg="mod">
          <ac:chgData name="正彰 八木" userId="0ef27fdd03dc4209" providerId="LiveId" clId="{57494922-A9A9-4226-985C-CA95588E824B}" dt="2023-06-01T15:08:59.927" v="9240"/>
          <ac:graphicFrameMkLst>
            <pc:docMk/>
            <pc:sldMk cId="789435303" sldId="267"/>
            <ac:graphicFrameMk id="6" creationId="{E40405C1-2282-4CD7-D44A-F3D3FF1688C3}"/>
          </ac:graphicFrameMkLst>
        </pc:graphicFrameChg>
      </pc:sldChg>
      <pc:sldChg chg="addSp modSp mod">
        <pc:chgData name="正彰 八木" userId="0ef27fdd03dc4209" providerId="LiveId" clId="{57494922-A9A9-4226-985C-CA95588E824B}" dt="2023-06-01T15:09:09.225" v="9254" actId="20577"/>
        <pc:sldMkLst>
          <pc:docMk/>
          <pc:sldMk cId="2321922394" sldId="268"/>
        </pc:sldMkLst>
        <pc:spChg chg="mod">
          <ac:chgData name="正彰 八木" userId="0ef27fdd03dc4209" providerId="LiveId" clId="{57494922-A9A9-4226-985C-CA95588E824B}" dt="2023-05-29T17:44:48.043" v="8129" actId="164"/>
          <ac:spMkLst>
            <pc:docMk/>
            <pc:sldMk cId="2321922394" sldId="268"/>
            <ac:spMk id="6" creationId="{66187518-A15B-CD10-1656-2A48E5772259}"/>
          </ac:spMkLst>
        </pc:spChg>
        <pc:spChg chg="mod">
          <ac:chgData name="正彰 八木" userId="0ef27fdd03dc4209" providerId="LiveId" clId="{57494922-A9A9-4226-985C-CA95588E824B}" dt="2023-05-29T17:44:48.043" v="8129" actId="164"/>
          <ac:spMkLst>
            <pc:docMk/>
            <pc:sldMk cId="2321922394" sldId="268"/>
            <ac:spMk id="8" creationId="{9CCDBE2C-B5AF-D51E-4E16-1B7C45AF0BA9}"/>
          </ac:spMkLst>
        </pc:spChg>
        <pc:spChg chg="mod">
          <ac:chgData name="正彰 八木" userId="0ef27fdd03dc4209" providerId="LiveId" clId="{57494922-A9A9-4226-985C-CA95588E824B}" dt="2023-05-29T17:44:48.043" v="8129" actId="164"/>
          <ac:spMkLst>
            <pc:docMk/>
            <pc:sldMk cId="2321922394" sldId="268"/>
            <ac:spMk id="9" creationId="{8B53A23C-295F-70EB-0020-A315DDB090FC}"/>
          </ac:spMkLst>
        </pc:spChg>
        <pc:spChg chg="mod">
          <ac:chgData name="正彰 八木" userId="0ef27fdd03dc4209" providerId="LiveId" clId="{57494922-A9A9-4226-985C-CA95588E824B}" dt="2023-05-29T17:44:48.043" v="8129" actId="164"/>
          <ac:spMkLst>
            <pc:docMk/>
            <pc:sldMk cId="2321922394" sldId="268"/>
            <ac:spMk id="10" creationId="{6117965E-836F-A3DE-5743-EC88BEA158FA}"/>
          </ac:spMkLst>
        </pc:spChg>
        <pc:spChg chg="mod">
          <ac:chgData name="正彰 八木" userId="0ef27fdd03dc4209" providerId="LiveId" clId="{57494922-A9A9-4226-985C-CA95588E824B}" dt="2023-05-29T17:44:48.043" v="8129" actId="164"/>
          <ac:spMkLst>
            <pc:docMk/>
            <pc:sldMk cId="2321922394" sldId="268"/>
            <ac:spMk id="11" creationId="{EB587DA0-810A-4142-DD18-C4A5420378B8}"/>
          </ac:spMkLst>
        </pc:spChg>
        <pc:spChg chg="mod">
          <ac:chgData name="正彰 八木" userId="0ef27fdd03dc4209" providerId="LiveId" clId="{57494922-A9A9-4226-985C-CA95588E824B}" dt="2023-05-29T17:44:48.043" v="8129" actId="164"/>
          <ac:spMkLst>
            <pc:docMk/>
            <pc:sldMk cId="2321922394" sldId="268"/>
            <ac:spMk id="12" creationId="{7F482C04-CB41-DA73-EE34-8A73D0C85914}"/>
          </ac:spMkLst>
        </pc:spChg>
        <pc:spChg chg="add mod">
          <ac:chgData name="正彰 八木" userId="0ef27fdd03dc4209" providerId="LiveId" clId="{57494922-A9A9-4226-985C-CA95588E824B}" dt="2023-05-29T17:44:12.046" v="8127" actId="208"/>
          <ac:spMkLst>
            <pc:docMk/>
            <pc:sldMk cId="2321922394" sldId="268"/>
            <ac:spMk id="13" creationId="{6C693A39-BE85-17AA-F283-EA3B80D05919}"/>
          </ac:spMkLst>
        </pc:spChg>
        <pc:spChg chg="mod">
          <ac:chgData name="正彰 八木" userId="0ef27fdd03dc4209" providerId="LiveId" clId="{57494922-A9A9-4226-985C-CA95588E824B}" dt="2023-05-29T17:44:14.986" v="8128" actId="208"/>
          <ac:spMkLst>
            <pc:docMk/>
            <pc:sldMk cId="2321922394" sldId="268"/>
            <ac:spMk id="18" creationId="{5C8E57E3-894C-884C-2EF8-50FFC84E8C82}"/>
          </ac:spMkLst>
        </pc:spChg>
        <pc:grpChg chg="add mod">
          <ac:chgData name="正彰 八木" userId="0ef27fdd03dc4209" providerId="LiveId" clId="{57494922-A9A9-4226-985C-CA95588E824B}" dt="2023-05-29T17:44:48.043" v="8129" actId="164"/>
          <ac:grpSpMkLst>
            <pc:docMk/>
            <pc:sldMk cId="2321922394" sldId="268"/>
            <ac:grpSpMk id="16" creationId="{06892BDB-CB6B-C0F6-A4FD-10EDB18D90EF}"/>
          </ac:grpSpMkLst>
        </pc:grpChg>
        <pc:grpChg chg="add mod">
          <ac:chgData name="正彰 八木" userId="0ef27fdd03dc4209" providerId="LiveId" clId="{57494922-A9A9-4226-985C-CA95588E824B}" dt="2023-05-29T17:44:48.043" v="8129" actId="164"/>
          <ac:grpSpMkLst>
            <pc:docMk/>
            <pc:sldMk cId="2321922394" sldId="268"/>
            <ac:grpSpMk id="17" creationId="{4DFE60C0-B086-663D-136C-5B877C56CA07}"/>
          </ac:grpSpMkLst>
        </pc:grpChg>
        <pc:grpChg chg="add mod">
          <ac:chgData name="正彰 八木" userId="0ef27fdd03dc4209" providerId="LiveId" clId="{57494922-A9A9-4226-985C-CA95588E824B}" dt="2023-05-29T17:44:54.192" v="8131" actId="1076"/>
          <ac:grpSpMkLst>
            <pc:docMk/>
            <pc:sldMk cId="2321922394" sldId="268"/>
            <ac:grpSpMk id="24" creationId="{C35AC245-A3E0-874C-EB4A-C6AE20534ED3}"/>
          </ac:grpSpMkLst>
        </pc:grpChg>
        <pc:graphicFrameChg chg="mod">
          <ac:chgData name="正彰 八木" userId="0ef27fdd03dc4209" providerId="LiveId" clId="{57494922-A9A9-4226-985C-CA95588E824B}" dt="2023-06-01T15:09:09.225" v="9254" actId="20577"/>
          <ac:graphicFrameMkLst>
            <pc:docMk/>
            <pc:sldMk cId="2321922394" sldId="268"/>
            <ac:graphicFrameMk id="7" creationId="{2EE5B83C-5F85-0B1F-107D-D22B4000A3CA}"/>
          </ac:graphicFrameMkLst>
        </pc:graphicFrameChg>
        <pc:cxnChg chg="add mod">
          <ac:chgData name="正彰 八木" userId="0ef27fdd03dc4209" providerId="LiveId" clId="{57494922-A9A9-4226-985C-CA95588E824B}" dt="2023-05-29T17:44:12.046" v="8127" actId="208"/>
          <ac:cxnSpMkLst>
            <pc:docMk/>
            <pc:sldMk cId="2321922394" sldId="268"/>
            <ac:cxnSpMk id="15" creationId="{BE84B985-3AB8-A606-E41E-E490EF58947B}"/>
          </ac:cxnSpMkLst>
        </pc:cxnChg>
        <pc:cxnChg chg="mod">
          <ac:chgData name="正彰 八木" userId="0ef27fdd03dc4209" providerId="LiveId" clId="{57494922-A9A9-4226-985C-CA95588E824B}" dt="2023-05-29T17:44:14.986" v="8128" actId="208"/>
          <ac:cxnSpMkLst>
            <pc:docMk/>
            <pc:sldMk cId="2321922394" sldId="268"/>
            <ac:cxnSpMk id="19" creationId="{1234C4B3-1E88-5B56-784D-2FA99611FABB}"/>
          </ac:cxnSpMkLst>
        </pc:cxnChg>
        <pc:cxnChg chg="add mod">
          <ac:chgData name="正彰 八木" userId="0ef27fdd03dc4209" providerId="LiveId" clId="{57494922-A9A9-4226-985C-CA95588E824B}" dt="2023-05-29T17:45:39.692" v="8139" actId="14100"/>
          <ac:cxnSpMkLst>
            <pc:docMk/>
            <pc:sldMk cId="2321922394" sldId="268"/>
            <ac:cxnSpMk id="26" creationId="{3994C980-7C9C-BB45-8097-526951572721}"/>
          </ac:cxnSpMkLst>
        </pc:cxnChg>
        <pc:cxnChg chg="add mod">
          <ac:chgData name="正彰 八木" userId="0ef27fdd03dc4209" providerId="LiveId" clId="{57494922-A9A9-4226-985C-CA95588E824B}" dt="2023-05-29T17:45:15.468" v="8136" actId="14100"/>
          <ac:cxnSpMkLst>
            <pc:docMk/>
            <pc:sldMk cId="2321922394" sldId="268"/>
            <ac:cxnSpMk id="27" creationId="{E054255B-F1C8-AF03-9C07-B49C6B760437}"/>
          </ac:cxnSpMkLst>
        </pc:cxnChg>
      </pc:sldChg>
      <pc:sldChg chg="addSp delSp modSp mod ord">
        <pc:chgData name="正彰 八木" userId="0ef27fdd03dc4209" providerId="LiveId" clId="{57494922-A9A9-4226-985C-CA95588E824B}" dt="2023-06-04T11:40:12.725" v="9298"/>
        <pc:sldMkLst>
          <pc:docMk/>
          <pc:sldMk cId="3004172127" sldId="269"/>
        </pc:sldMkLst>
        <pc:spChg chg="mod">
          <ac:chgData name="正彰 八木" userId="0ef27fdd03dc4209" providerId="LiveId" clId="{57494922-A9A9-4226-985C-CA95588E824B}" dt="2023-05-29T14:55:29.948" v="5688" actId="5793"/>
          <ac:spMkLst>
            <pc:docMk/>
            <pc:sldMk cId="3004172127" sldId="269"/>
            <ac:spMk id="2" creationId="{A1CF63DA-6288-45F4-D1E8-7BAB2F87FF5A}"/>
          </ac:spMkLst>
        </pc:spChg>
        <pc:spChg chg="mod">
          <ac:chgData name="正彰 八木" userId="0ef27fdd03dc4209" providerId="LiveId" clId="{57494922-A9A9-4226-985C-CA95588E824B}" dt="2023-05-29T17:32:01.768" v="7859" actId="20577"/>
          <ac:spMkLst>
            <pc:docMk/>
            <pc:sldMk cId="3004172127" sldId="269"/>
            <ac:spMk id="4" creationId="{0F02D118-6777-D0D9-6261-2978C1E78EF2}"/>
          </ac:spMkLst>
        </pc:spChg>
        <pc:spChg chg="add mod">
          <ac:chgData name="正彰 八木" userId="0ef27fdd03dc4209" providerId="LiveId" clId="{57494922-A9A9-4226-985C-CA95588E824B}" dt="2023-05-29T17:33:17.096" v="7967" actId="208"/>
          <ac:spMkLst>
            <pc:docMk/>
            <pc:sldMk cId="3004172127" sldId="269"/>
            <ac:spMk id="6" creationId="{E7E7D5A5-7D55-F6C4-2214-E0DA2767AD11}"/>
          </ac:spMkLst>
        </pc:spChg>
        <pc:spChg chg="del mod">
          <ac:chgData name="正彰 八木" userId="0ef27fdd03dc4209" providerId="LiveId" clId="{57494922-A9A9-4226-985C-CA95588E824B}" dt="2023-05-29T14:32:42.481" v="5076" actId="478"/>
          <ac:spMkLst>
            <pc:docMk/>
            <pc:sldMk cId="3004172127" sldId="269"/>
            <ac:spMk id="6" creationId="{F3E568D8-CA50-6B7B-90FB-778DF4F95237}"/>
          </ac:spMkLst>
        </pc:spChg>
        <pc:spChg chg="add mod">
          <ac:chgData name="正彰 八木" userId="0ef27fdd03dc4209" providerId="LiveId" clId="{57494922-A9A9-4226-985C-CA95588E824B}" dt="2023-05-29T14:32:37.457" v="5075"/>
          <ac:spMkLst>
            <pc:docMk/>
            <pc:sldMk cId="3004172127" sldId="269"/>
            <ac:spMk id="7" creationId="{9643958A-20A9-D5E4-8BF1-9965AC0E929F}"/>
          </ac:spMkLst>
        </pc:spChg>
        <pc:spChg chg="add mod">
          <ac:chgData name="正彰 八木" userId="0ef27fdd03dc4209" providerId="LiveId" clId="{57494922-A9A9-4226-985C-CA95588E824B}" dt="2023-05-29T14:41:33.108" v="5473" actId="14100"/>
          <ac:spMkLst>
            <pc:docMk/>
            <pc:sldMk cId="3004172127" sldId="269"/>
            <ac:spMk id="8" creationId="{1C2CC149-145A-8B59-3BE7-611C365D90CF}"/>
          </ac:spMkLst>
        </pc:spChg>
        <pc:spChg chg="add mod">
          <ac:chgData name="正彰 八木" userId="0ef27fdd03dc4209" providerId="LiveId" clId="{57494922-A9A9-4226-985C-CA95588E824B}" dt="2023-05-29T14:45:35.163" v="5518" actId="207"/>
          <ac:spMkLst>
            <pc:docMk/>
            <pc:sldMk cId="3004172127" sldId="269"/>
            <ac:spMk id="9" creationId="{588DAC4B-92F0-7597-B594-BE4232E00D84}"/>
          </ac:spMkLst>
        </pc:spChg>
        <pc:spChg chg="add mod">
          <ac:chgData name="正彰 八木" userId="0ef27fdd03dc4209" providerId="LiveId" clId="{57494922-A9A9-4226-985C-CA95588E824B}" dt="2023-05-29T17:33:19.165" v="7969"/>
          <ac:spMkLst>
            <pc:docMk/>
            <pc:sldMk cId="3004172127" sldId="269"/>
            <ac:spMk id="10" creationId="{6ECC8472-F9D5-A3E1-E8D8-740F0D96034B}"/>
          </ac:spMkLst>
        </pc:spChg>
        <pc:spChg chg="add mod ord">
          <ac:chgData name="正彰 八木" userId="0ef27fdd03dc4209" providerId="LiveId" clId="{57494922-A9A9-4226-985C-CA95588E824B}" dt="2023-05-29T14:46:56.810" v="5538" actId="1076"/>
          <ac:spMkLst>
            <pc:docMk/>
            <pc:sldMk cId="3004172127" sldId="269"/>
            <ac:spMk id="11" creationId="{3BD3C19C-C424-8792-9AFC-77FC8D80D913}"/>
          </ac:spMkLst>
        </pc:spChg>
        <pc:spChg chg="add mod">
          <ac:chgData name="正彰 八木" userId="0ef27fdd03dc4209" providerId="LiveId" clId="{57494922-A9A9-4226-985C-CA95588E824B}" dt="2023-05-29T14:50:21.434" v="5574" actId="1076"/>
          <ac:spMkLst>
            <pc:docMk/>
            <pc:sldMk cId="3004172127" sldId="269"/>
            <ac:spMk id="13" creationId="{5B3BD87D-60B7-4A95-0964-21AA433BDB6F}"/>
          </ac:spMkLst>
        </pc:spChg>
        <pc:spChg chg="add mod">
          <ac:chgData name="正彰 八木" userId="0ef27fdd03dc4209" providerId="LiveId" clId="{57494922-A9A9-4226-985C-CA95588E824B}" dt="2023-05-29T15:20:15.717" v="7177" actId="20577"/>
          <ac:spMkLst>
            <pc:docMk/>
            <pc:sldMk cId="3004172127" sldId="269"/>
            <ac:spMk id="14" creationId="{C4D9A1E3-CA6A-2B8B-3745-E0D0CC1DEE47}"/>
          </ac:spMkLst>
        </pc:spChg>
        <pc:spChg chg="add mod ord">
          <ac:chgData name="正彰 八木" userId="0ef27fdd03dc4209" providerId="LiveId" clId="{57494922-A9A9-4226-985C-CA95588E824B}" dt="2023-05-29T14:51:04.900" v="5582" actId="167"/>
          <ac:spMkLst>
            <pc:docMk/>
            <pc:sldMk cId="3004172127" sldId="269"/>
            <ac:spMk id="15" creationId="{AAEEE635-6EE1-C3BB-49D4-FFCB9750F0A5}"/>
          </ac:spMkLst>
        </pc:spChg>
        <pc:spChg chg="add mod">
          <ac:chgData name="正彰 八木" userId="0ef27fdd03dc4209" providerId="LiveId" clId="{57494922-A9A9-4226-985C-CA95588E824B}" dt="2023-05-29T14:53:11.435" v="5612" actId="207"/>
          <ac:spMkLst>
            <pc:docMk/>
            <pc:sldMk cId="3004172127" sldId="269"/>
            <ac:spMk id="23" creationId="{37C48023-AC38-DB26-1EE8-9BFDBF3316A4}"/>
          </ac:spMkLst>
        </pc:spChg>
        <pc:spChg chg="add mod">
          <ac:chgData name="正彰 八木" userId="0ef27fdd03dc4209" providerId="LiveId" clId="{57494922-A9A9-4226-985C-CA95588E824B}" dt="2023-05-29T14:53:54.275" v="5642" actId="1076"/>
          <ac:spMkLst>
            <pc:docMk/>
            <pc:sldMk cId="3004172127" sldId="269"/>
            <ac:spMk id="24" creationId="{5B7300DE-7564-746A-F03C-03D665D829CF}"/>
          </ac:spMkLst>
        </pc:spChg>
        <pc:spChg chg="add mod">
          <ac:chgData name="正彰 八木" userId="0ef27fdd03dc4209" providerId="LiveId" clId="{57494922-A9A9-4226-985C-CA95588E824B}" dt="2023-05-29T14:53:48.281" v="5640" actId="1076"/>
          <ac:spMkLst>
            <pc:docMk/>
            <pc:sldMk cId="3004172127" sldId="269"/>
            <ac:spMk id="27" creationId="{98391363-E86F-2E67-43A7-B3DE4220E17F}"/>
          </ac:spMkLst>
        </pc:spChg>
        <pc:spChg chg="add mod">
          <ac:chgData name="正彰 八木" userId="0ef27fdd03dc4209" providerId="LiveId" clId="{57494922-A9A9-4226-985C-CA95588E824B}" dt="2023-05-29T14:54:20.842" v="5665" actId="1076"/>
          <ac:spMkLst>
            <pc:docMk/>
            <pc:sldMk cId="3004172127" sldId="269"/>
            <ac:spMk id="32" creationId="{8EA087CA-87C1-2911-875C-6602208FFCBC}"/>
          </ac:spMkLst>
        </pc:spChg>
        <pc:grpChg chg="add mod">
          <ac:chgData name="正彰 八木" userId="0ef27fdd03dc4209" providerId="LiveId" clId="{57494922-A9A9-4226-985C-CA95588E824B}" dt="2023-05-29T14:44:50.289" v="5508" actId="164"/>
          <ac:grpSpMkLst>
            <pc:docMk/>
            <pc:sldMk cId="3004172127" sldId="269"/>
            <ac:grpSpMk id="10" creationId="{47C4E349-A875-1C3C-C823-28319F6D284F}"/>
          </ac:grpSpMkLst>
        </pc:grpChg>
        <pc:grpChg chg="add mod">
          <ac:chgData name="正彰 八木" userId="0ef27fdd03dc4209" providerId="LiveId" clId="{57494922-A9A9-4226-985C-CA95588E824B}" dt="2023-05-29T14:46:56.810" v="5538" actId="1076"/>
          <ac:grpSpMkLst>
            <pc:docMk/>
            <pc:sldMk cId="3004172127" sldId="269"/>
            <ac:grpSpMk id="12" creationId="{DDA82348-EC04-18F6-849D-AD4A5E6805BA}"/>
          </ac:grpSpMkLst>
        </pc:grpChg>
        <pc:picChg chg="add mod">
          <ac:chgData name="正彰 八木" userId="0ef27fdd03dc4209" providerId="LiveId" clId="{57494922-A9A9-4226-985C-CA95588E824B}" dt="2023-05-29T14:51:38.137" v="5585" actId="1076"/>
          <ac:picMkLst>
            <pc:docMk/>
            <pc:sldMk cId="3004172127" sldId="269"/>
            <ac:picMk id="17" creationId="{56C6EA43-B1E5-575B-882F-82F26E1B6D6E}"/>
          </ac:picMkLst>
        </pc:picChg>
        <pc:picChg chg="add mod">
          <ac:chgData name="正彰 八木" userId="0ef27fdd03dc4209" providerId="LiveId" clId="{57494922-A9A9-4226-985C-CA95588E824B}" dt="2023-05-29T14:54:50.417" v="5669" actId="1076"/>
          <ac:picMkLst>
            <pc:docMk/>
            <pc:sldMk cId="3004172127" sldId="269"/>
            <ac:picMk id="34" creationId="{CE57D080-603F-E8AC-C4D7-FC7BAF452F02}"/>
          </ac:picMkLst>
        </pc:picChg>
        <pc:picChg chg="add mod">
          <ac:chgData name="正彰 八木" userId="0ef27fdd03dc4209" providerId="LiveId" clId="{57494922-A9A9-4226-985C-CA95588E824B}" dt="2023-05-29T14:46:56.810" v="5538" actId="1076"/>
          <ac:picMkLst>
            <pc:docMk/>
            <pc:sldMk cId="3004172127" sldId="269"/>
            <ac:picMk id="1026" creationId="{3CAB61BE-7F74-CABF-D887-BF06F46B22C8}"/>
          </ac:picMkLst>
        </pc:picChg>
        <pc:picChg chg="add del mod">
          <ac:chgData name="正彰 八木" userId="0ef27fdd03dc4209" providerId="LiveId" clId="{57494922-A9A9-4226-985C-CA95588E824B}" dt="2023-05-29T14:44:52.173" v="5510" actId="478"/>
          <ac:picMkLst>
            <pc:docMk/>
            <pc:sldMk cId="3004172127" sldId="269"/>
            <ac:picMk id="1028" creationId="{362DBFB3-C486-CD5A-5C76-C8CF84F14117}"/>
          </ac:picMkLst>
        </pc:picChg>
        <pc:picChg chg="add mod">
          <ac:chgData name="正彰 八木" userId="0ef27fdd03dc4209" providerId="LiveId" clId="{57494922-A9A9-4226-985C-CA95588E824B}" dt="2023-05-29T14:46:56.810" v="5538" actId="1076"/>
          <ac:picMkLst>
            <pc:docMk/>
            <pc:sldMk cId="3004172127" sldId="269"/>
            <ac:picMk id="1030" creationId="{783D3E09-7C9E-FCB6-6A2E-331BDC03BFBC}"/>
          </ac:picMkLst>
        </pc:picChg>
        <pc:picChg chg="add mod">
          <ac:chgData name="正彰 八木" userId="0ef27fdd03dc4209" providerId="LiveId" clId="{57494922-A9A9-4226-985C-CA95588E824B}" dt="2023-05-29T14:50:21.434" v="5574" actId="1076"/>
          <ac:picMkLst>
            <pc:docMk/>
            <pc:sldMk cId="3004172127" sldId="269"/>
            <ac:picMk id="1032" creationId="{22BFF7DE-1A4C-2A02-F55B-57AE364850EB}"/>
          </ac:picMkLst>
        </pc:picChg>
        <pc:cxnChg chg="add mod">
          <ac:chgData name="正彰 八木" userId="0ef27fdd03dc4209" providerId="LiveId" clId="{57494922-A9A9-4226-985C-CA95588E824B}" dt="2023-05-29T14:52:15.305" v="5588" actId="208"/>
          <ac:cxnSpMkLst>
            <pc:docMk/>
            <pc:sldMk cId="3004172127" sldId="269"/>
            <ac:cxnSpMk id="19" creationId="{DF05AB8D-46C0-3290-9765-2E1CDC1822D0}"/>
          </ac:cxnSpMkLst>
        </pc:cxnChg>
        <pc:cxnChg chg="add mod">
          <ac:chgData name="正彰 八木" userId="0ef27fdd03dc4209" providerId="LiveId" clId="{57494922-A9A9-4226-985C-CA95588E824B}" dt="2023-05-29T14:53:49.582" v="5641" actId="14100"/>
          <ac:cxnSpMkLst>
            <pc:docMk/>
            <pc:sldMk cId="3004172127" sldId="269"/>
            <ac:cxnSpMk id="20" creationId="{7B3042C4-DDFA-312E-7239-88D7D379807B}"/>
          </ac:cxnSpMkLst>
        </pc:cxnChg>
        <pc:cxnChg chg="add del mod">
          <ac:chgData name="正彰 八木" userId="0ef27fdd03dc4209" providerId="LiveId" clId="{57494922-A9A9-4226-985C-CA95588E824B}" dt="2023-05-29T14:53:36.357" v="5627" actId="478"/>
          <ac:cxnSpMkLst>
            <pc:docMk/>
            <pc:sldMk cId="3004172127" sldId="269"/>
            <ac:cxnSpMk id="25" creationId="{6A010FE1-1744-8991-7F69-1C0102EEC498}"/>
          </ac:cxnSpMkLst>
        </pc:cxnChg>
        <pc:cxnChg chg="add mod">
          <ac:chgData name="正彰 八木" userId="0ef27fdd03dc4209" providerId="LiveId" clId="{57494922-A9A9-4226-985C-CA95588E824B}" dt="2023-05-29T14:54:09.490" v="5646" actId="693"/>
          <ac:cxnSpMkLst>
            <pc:docMk/>
            <pc:sldMk cId="3004172127" sldId="269"/>
            <ac:cxnSpMk id="29" creationId="{FF2025BB-B33F-5E3F-ED2C-812AF109FFBC}"/>
          </ac:cxnSpMkLst>
        </pc:cxnChg>
      </pc:sldChg>
      <pc:sldChg chg="addSp delSp modSp mod">
        <pc:chgData name="正彰 八木" userId="0ef27fdd03dc4209" providerId="LiveId" clId="{57494922-A9A9-4226-985C-CA95588E824B}" dt="2023-05-29T14:33:28.942" v="5105" actId="20577"/>
        <pc:sldMkLst>
          <pc:docMk/>
          <pc:sldMk cId="3829449269" sldId="270"/>
        </pc:sldMkLst>
        <pc:spChg chg="mod">
          <ac:chgData name="正彰 八木" userId="0ef27fdd03dc4209" providerId="LiveId" clId="{57494922-A9A9-4226-985C-CA95588E824B}" dt="2023-05-29T14:32:58.438" v="5079" actId="20577"/>
          <ac:spMkLst>
            <pc:docMk/>
            <pc:sldMk cId="3829449269" sldId="270"/>
            <ac:spMk id="2" creationId="{A1CF63DA-6288-45F4-D1E8-7BAB2F87FF5A}"/>
          </ac:spMkLst>
        </pc:spChg>
        <pc:spChg chg="mod">
          <ac:chgData name="正彰 八木" userId="0ef27fdd03dc4209" providerId="LiveId" clId="{57494922-A9A9-4226-985C-CA95588E824B}" dt="2023-05-29T14:33:28.942" v="5105" actId="20577"/>
          <ac:spMkLst>
            <pc:docMk/>
            <pc:sldMk cId="3829449269" sldId="270"/>
            <ac:spMk id="4" creationId="{0F02D118-6777-D0D9-6261-2978C1E78EF2}"/>
          </ac:spMkLst>
        </pc:spChg>
        <pc:spChg chg="del">
          <ac:chgData name="正彰 八木" userId="0ef27fdd03dc4209" providerId="LiveId" clId="{57494922-A9A9-4226-985C-CA95588E824B}" dt="2023-05-21T15:13:19.451" v="65" actId="478"/>
          <ac:spMkLst>
            <pc:docMk/>
            <pc:sldMk cId="3829449269" sldId="270"/>
            <ac:spMk id="6" creationId="{A8983829-FE68-E66B-0EBA-FB856D397471}"/>
          </ac:spMkLst>
        </pc:spChg>
        <pc:spChg chg="add mod">
          <ac:chgData name="正彰 八木" userId="0ef27fdd03dc4209" providerId="LiveId" clId="{57494922-A9A9-4226-985C-CA95588E824B}" dt="2023-05-29T14:33:01.597" v="5082" actId="20577"/>
          <ac:spMkLst>
            <pc:docMk/>
            <pc:sldMk cId="3829449269" sldId="270"/>
            <ac:spMk id="7" creationId="{F981C71B-7E13-0222-BA0A-CF4571BD9DE7}"/>
          </ac:spMkLst>
        </pc:spChg>
      </pc:sldChg>
      <pc:sldChg chg="modSp mod">
        <pc:chgData name="正彰 八木" userId="0ef27fdd03dc4209" providerId="LiveId" clId="{57494922-A9A9-4226-985C-CA95588E824B}" dt="2023-05-29T17:26:41.365" v="7796"/>
        <pc:sldMkLst>
          <pc:docMk/>
          <pc:sldMk cId="1085656239" sldId="271"/>
        </pc:sldMkLst>
        <pc:spChg chg="mod">
          <ac:chgData name="正彰 八木" userId="0ef27fdd03dc4209" providerId="LiveId" clId="{57494922-A9A9-4226-985C-CA95588E824B}" dt="2023-05-29T17:26:41.365" v="7796"/>
          <ac:spMkLst>
            <pc:docMk/>
            <pc:sldMk cId="1085656239" sldId="271"/>
            <ac:spMk id="2" creationId="{A1CF63DA-6288-45F4-D1E8-7BAB2F87FF5A}"/>
          </ac:spMkLst>
        </pc:spChg>
      </pc:sldChg>
      <pc:sldChg chg="modSp mod">
        <pc:chgData name="正彰 八木" userId="0ef27fdd03dc4209" providerId="LiveId" clId="{57494922-A9A9-4226-985C-CA95588E824B}" dt="2023-05-29T17:26:46.170" v="7797"/>
        <pc:sldMkLst>
          <pc:docMk/>
          <pc:sldMk cId="1524389967" sldId="272"/>
        </pc:sldMkLst>
        <pc:spChg chg="mod">
          <ac:chgData name="正彰 八木" userId="0ef27fdd03dc4209" providerId="LiveId" clId="{57494922-A9A9-4226-985C-CA95588E824B}" dt="2023-05-29T17:26:46.170" v="7797"/>
          <ac:spMkLst>
            <pc:docMk/>
            <pc:sldMk cId="1524389967" sldId="272"/>
            <ac:spMk id="2" creationId="{A1CF63DA-6288-45F4-D1E8-7BAB2F87FF5A}"/>
          </ac:spMkLst>
        </pc:spChg>
      </pc:sldChg>
      <pc:sldChg chg="addSp modSp mod">
        <pc:chgData name="正彰 八木" userId="0ef27fdd03dc4209" providerId="LiveId" clId="{57494922-A9A9-4226-985C-CA95588E824B}" dt="2023-06-04T11:40:21.544" v="9299"/>
        <pc:sldMkLst>
          <pc:docMk/>
          <pc:sldMk cId="86655736" sldId="274"/>
        </pc:sldMkLst>
        <pc:spChg chg="add mod">
          <ac:chgData name="正彰 八木" userId="0ef27fdd03dc4209" providerId="LiveId" clId="{57494922-A9A9-4226-985C-CA95588E824B}" dt="2023-06-04T11:40:21.544" v="9299"/>
          <ac:spMkLst>
            <pc:docMk/>
            <pc:sldMk cId="86655736" sldId="274"/>
            <ac:spMk id="6" creationId="{4F5E8A38-737E-C7FF-063A-CCF9C3D569E2}"/>
          </ac:spMkLst>
        </pc:spChg>
        <pc:spChg chg="mod">
          <ac:chgData name="正彰 八木" userId="0ef27fdd03dc4209" providerId="LiveId" clId="{57494922-A9A9-4226-985C-CA95588E824B}" dt="2023-05-29T11:32:17.490" v="1215" actId="14100"/>
          <ac:spMkLst>
            <pc:docMk/>
            <pc:sldMk cId="86655736" sldId="274"/>
            <ac:spMk id="16" creationId="{7B7A83A7-179E-3D7C-2FD6-8B3ED01CDA1D}"/>
          </ac:spMkLst>
        </pc:spChg>
        <pc:spChg chg="mod">
          <ac:chgData name="正彰 八木" userId="0ef27fdd03dc4209" providerId="LiveId" clId="{57494922-A9A9-4226-985C-CA95588E824B}" dt="2023-05-29T11:32:13.925" v="1214" actId="1076"/>
          <ac:spMkLst>
            <pc:docMk/>
            <pc:sldMk cId="86655736" sldId="274"/>
            <ac:spMk id="17" creationId="{D4E1A824-1A71-8304-B473-D983F98B884A}"/>
          </ac:spMkLst>
        </pc:spChg>
        <pc:cxnChg chg="mod">
          <ac:chgData name="正彰 八木" userId="0ef27fdd03dc4209" providerId="LiveId" clId="{57494922-A9A9-4226-985C-CA95588E824B}" dt="2023-05-29T11:32:20.361" v="1216" actId="14100"/>
          <ac:cxnSpMkLst>
            <pc:docMk/>
            <pc:sldMk cId="86655736" sldId="274"/>
            <ac:cxnSpMk id="26" creationId="{88426092-5D03-3117-C503-B88B77A72E2E}"/>
          </ac:cxnSpMkLst>
        </pc:cxnChg>
      </pc:sldChg>
      <pc:sldChg chg="del">
        <pc:chgData name="正彰 八木" userId="0ef27fdd03dc4209" providerId="LiveId" clId="{57494922-A9A9-4226-985C-CA95588E824B}" dt="2023-05-29T13:26:10.190" v="1962" actId="47"/>
        <pc:sldMkLst>
          <pc:docMk/>
          <pc:sldMk cId="2925113673" sldId="275"/>
        </pc:sldMkLst>
      </pc:sldChg>
      <pc:sldChg chg="del">
        <pc:chgData name="正彰 八木" userId="0ef27fdd03dc4209" providerId="LiveId" clId="{57494922-A9A9-4226-985C-CA95588E824B}" dt="2023-05-29T13:26:10.190" v="1962" actId="47"/>
        <pc:sldMkLst>
          <pc:docMk/>
          <pc:sldMk cId="162788026" sldId="276"/>
        </pc:sldMkLst>
      </pc:sldChg>
      <pc:sldChg chg="addSp modSp mod">
        <pc:chgData name="正彰 八木" userId="0ef27fdd03dc4209" providerId="LiveId" clId="{57494922-A9A9-4226-985C-CA95588E824B}" dt="2023-06-04T11:40:23.302" v="9300"/>
        <pc:sldMkLst>
          <pc:docMk/>
          <pc:sldMk cId="4233097103" sldId="277"/>
        </pc:sldMkLst>
        <pc:spChg chg="add mod">
          <ac:chgData name="正彰 八木" userId="0ef27fdd03dc4209" providerId="LiveId" clId="{57494922-A9A9-4226-985C-CA95588E824B}" dt="2023-05-29T11:25:20.678" v="559" actId="1076"/>
          <ac:spMkLst>
            <pc:docMk/>
            <pc:sldMk cId="4233097103" sldId="277"/>
            <ac:spMk id="6" creationId="{4D17A3BB-BB52-276B-35B7-C9BE4F3FBE4C}"/>
          </ac:spMkLst>
        </pc:spChg>
        <pc:spChg chg="add mod">
          <ac:chgData name="正彰 八木" userId="0ef27fdd03dc4209" providerId="LiveId" clId="{57494922-A9A9-4226-985C-CA95588E824B}" dt="2023-05-29T11:25:20.678" v="559" actId="1076"/>
          <ac:spMkLst>
            <pc:docMk/>
            <pc:sldMk cId="4233097103" sldId="277"/>
            <ac:spMk id="7" creationId="{E2E11A9E-42EC-11FC-4904-5999AF06B129}"/>
          </ac:spMkLst>
        </pc:spChg>
        <pc:spChg chg="add mod">
          <ac:chgData name="正彰 八木" userId="0ef27fdd03dc4209" providerId="LiveId" clId="{57494922-A9A9-4226-985C-CA95588E824B}" dt="2023-05-29T11:25:20.678" v="559" actId="1076"/>
          <ac:spMkLst>
            <pc:docMk/>
            <pc:sldMk cId="4233097103" sldId="277"/>
            <ac:spMk id="8" creationId="{E0714918-505F-79D2-A950-FA5CC7C3F9B3}"/>
          </ac:spMkLst>
        </pc:spChg>
        <pc:spChg chg="add mod">
          <ac:chgData name="正彰 八木" userId="0ef27fdd03dc4209" providerId="LiveId" clId="{57494922-A9A9-4226-985C-CA95588E824B}" dt="2023-05-29T11:25:20.678" v="559" actId="1076"/>
          <ac:spMkLst>
            <pc:docMk/>
            <pc:sldMk cId="4233097103" sldId="277"/>
            <ac:spMk id="9" creationId="{D56780A1-7C00-94FD-92E2-E76609E32117}"/>
          </ac:spMkLst>
        </pc:spChg>
        <pc:spChg chg="add mod">
          <ac:chgData name="正彰 八木" userId="0ef27fdd03dc4209" providerId="LiveId" clId="{57494922-A9A9-4226-985C-CA95588E824B}" dt="2023-05-29T11:25:20.678" v="559" actId="1076"/>
          <ac:spMkLst>
            <pc:docMk/>
            <pc:sldMk cId="4233097103" sldId="277"/>
            <ac:spMk id="10" creationId="{B5519CE9-48B0-3546-1B1A-81119A33C7BA}"/>
          </ac:spMkLst>
        </pc:spChg>
        <pc:spChg chg="add mod">
          <ac:chgData name="正彰 八木" userId="0ef27fdd03dc4209" providerId="LiveId" clId="{57494922-A9A9-4226-985C-CA95588E824B}" dt="2023-05-29T11:25:20.678" v="559" actId="1076"/>
          <ac:spMkLst>
            <pc:docMk/>
            <pc:sldMk cId="4233097103" sldId="277"/>
            <ac:spMk id="11" creationId="{2D48CC84-E37D-0403-E79B-8B25C46599AA}"/>
          </ac:spMkLst>
        </pc:spChg>
        <pc:spChg chg="add mod">
          <ac:chgData name="正彰 八木" userId="0ef27fdd03dc4209" providerId="LiveId" clId="{57494922-A9A9-4226-985C-CA95588E824B}" dt="2023-05-29T11:25:16.403" v="558" actId="14100"/>
          <ac:spMkLst>
            <pc:docMk/>
            <pc:sldMk cId="4233097103" sldId="277"/>
            <ac:spMk id="12" creationId="{5121190D-C983-D45F-2209-D68C3CCBBFAE}"/>
          </ac:spMkLst>
        </pc:spChg>
        <pc:spChg chg="add mod">
          <ac:chgData name="正彰 八木" userId="0ef27fdd03dc4209" providerId="LiveId" clId="{57494922-A9A9-4226-985C-CA95588E824B}" dt="2023-05-29T11:25:33.025" v="583" actId="20577"/>
          <ac:spMkLst>
            <pc:docMk/>
            <pc:sldMk cId="4233097103" sldId="277"/>
            <ac:spMk id="13" creationId="{4063439E-2488-82A9-AF8C-5E410EFD3A82}"/>
          </ac:spMkLst>
        </pc:spChg>
        <pc:spChg chg="add mod">
          <ac:chgData name="正彰 八木" userId="0ef27fdd03dc4209" providerId="LiveId" clId="{57494922-A9A9-4226-985C-CA95588E824B}" dt="2023-05-29T17:37:52.620" v="8073" actId="20577"/>
          <ac:spMkLst>
            <pc:docMk/>
            <pc:sldMk cId="4233097103" sldId="277"/>
            <ac:spMk id="14" creationId="{BB414367-7414-3B3D-D2E0-5C1ACE36B048}"/>
          </ac:spMkLst>
        </pc:spChg>
        <pc:spChg chg="add mod">
          <ac:chgData name="正彰 八木" userId="0ef27fdd03dc4209" providerId="LiveId" clId="{57494922-A9A9-4226-985C-CA95588E824B}" dt="2023-05-29T11:28:11.636" v="743" actId="1076"/>
          <ac:spMkLst>
            <pc:docMk/>
            <pc:sldMk cId="4233097103" sldId="277"/>
            <ac:spMk id="15" creationId="{31A8157A-03BB-C5F0-5716-D80277328E48}"/>
          </ac:spMkLst>
        </pc:spChg>
        <pc:spChg chg="add mod">
          <ac:chgData name="正彰 八木" userId="0ef27fdd03dc4209" providerId="LiveId" clId="{57494922-A9A9-4226-985C-CA95588E824B}" dt="2023-05-29T11:28:13.867" v="744" actId="571"/>
          <ac:spMkLst>
            <pc:docMk/>
            <pc:sldMk cId="4233097103" sldId="277"/>
            <ac:spMk id="16" creationId="{2AC7D3A3-C141-8181-C335-510818E2F199}"/>
          </ac:spMkLst>
        </pc:spChg>
        <pc:spChg chg="add mod">
          <ac:chgData name="正彰 八木" userId="0ef27fdd03dc4209" providerId="LiveId" clId="{57494922-A9A9-4226-985C-CA95588E824B}" dt="2023-05-29T11:28:15.607" v="745" actId="571"/>
          <ac:spMkLst>
            <pc:docMk/>
            <pc:sldMk cId="4233097103" sldId="277"/>
            <ac:spMk id="17" creationId="{75C5B0BC-EA55-9E51-CEE3-7CB7450E7019}"/>
          </ac:spMkLst>
        </pc:spChg>
        <pc:spChg chg="add mod">
          <ac:chgData name="正彰 八木" userId="0ef27fdd03dc4209" providerId="LiveId" clId="{57494922-A9A9-4226-985C-CA95588E824B}" dt="2023-05-29T11:31:20.318" v="1107" actId="1076"/>
          <ac:spMkLst>
            <pc:docMk/>
            <pc:sldMk cId="4233097103" sldId="277"/>
            <ac:spMk id="18" creationId="{D95ED266-56C8-189C-ABA5-824DB01B63C4}"/>
          </ac:spMkLst>
        </pc:spChg>
        <pc:spChg chg="add mod">
          <ac:chgData name="正彰 八木" userId="0ef27fdd03dc4209" providerId="LiveId" clId="{57494922-A9A9-4226-985C-CA95588E824B}" dt="2023-06-04T11:40:23.302" v="9300"/>
          <ac:spMkLst>
            <pc:docMk/>
            <pc:sldMk cId="4233097103" sldId="277"/>
            <ac:spMk id="19" creationId="{9A023111-2775-F4A1-E3B4-08CF4E953488}"/>
          </ac:spMkLst>
        </pc:spChg>
      </pc:sldChg>
      <pc:sldChg chg="addSp delSp modSp mod">
        <pc:chgData name="正彰 八木" userId="0ef27fdd03dc4209" providerId="LiveId" clId="{57494922-A9A9-4226-985C-CA95588E824B}" dt="2023-06-01T14:55:30.147" v="8849" actId="478"/>
        <pc:sldMkLst>
          <pc:docMk/>
          <pc:sldMk cId="3671226016" sldId="278"/>
        </pc:sldMkLst>
        <pc:spChg chg="add del mod">
          <ac:chgData name="正彰 八木" userId="0ef27fdd03dc4209" providerId="LiveId" clId="{57494922-A9A9-4226-985C-CA95588E824B}" dt="2023-06-01T14:55:30.147" v="8849" actId="478"/>
          <ac:spMkLst>
            <pc:docMk/>
            <pc:sldMk cId="3671226016" sldId="278"/>
            <ac:spMk id="11" creationId="{ECB18C17-BAB8-91A5-5DB1-4892D376660E}"/>
          </ac:spMkLst>
        </pc:spChg>
      </pc:sldChg>
      <pc:sldChg chg="modSp mod">
        <pc:chgData name="正彰 八木" userId="0ef27fdd03dc4209" providerId="LiveId" clId="{57494922-A9A9-4226-985C-CA95588E824B}" dt="2023-06-04T11:39:47.437" v="9296" actId="20577"/>
        <pc:sldMkLst>
          <pc:docMk/>
          <pc:sldMk cId="3952309661" sldId="279"/>
        </pc:sldMkLst>
        <pc:spChg chg="mod">
          <ac:chgData name="正彰 八木" userId="0ef27fdd03dc4209" providerId="LiveId" clId="{57494922-A9A9-4226-985C-CA95588E824B}" dt="2023-06-04T11:39:47.437" v="9296" actId="20577"/>
          <ac:spMkLst>
            <pc:docMk/>
            <pc:sldMk cId="3952309661" sldId="279"/>
            <ac:spMk id="7" creationId="{1A3E633A-078F-6CDB-7DF5-3EEAD080DD7C}"/>
          </ac:spMkLst>
        </pc:spChg>
      </pc:sldChg>
      <pc:sldChg chg="modSp del mod">
        <pc:chgData name="正彰 八木" userId="0ef27fdd03dc4209" providerId="LiveId" clId="{57494922-A9A9-4226-985C-CA95588E824B}" dt="2023-05-29T13:26:10.190" v="1962" actId="47"/>
        <pc:sldMkLst>
          <pc:docMk/>
          <pc:sldMk cId="3616342784" sldId="280"/>
        </pc:sldMkLst>
        <pc:spChg chg="mod">
          <ac:chgData name="正彰 八木" userId="0ef27fdd03dc4209" providerId="LiveId" clId="{57494922-A9A9-4226-985C-CA95588E824B}" dt="2023-05-29T11:33:58.694" v="1241" actId="20577"/>
          <ac:spMkLst>
            <pc:docMk/>
            <pc:sldMk cId="3616342784" sldId="280"/>
            <ac:spMk id="7" creationId="{1A3E633A-078F-6CDB-7DF5-3EEAD080DD7C}"/>
          </ac:spMkLst>
        </pc:spChg>
      </pc:sldChg>
      <pc:sldChg chg="addSp delSp modSp add mod">
        <pc:chgData name="正彰 八木" userId="0ef27fdd03dc4209" providerId="LiveId" clId="{57494922-A9A9-4226-985C-CA95588E824B}" dt="2023-06-01T15:01:28.363" v="9132" actId="1076"/>
        <pc:sldMkLst>
          <pc:docMk/>
          <pc:sldMk cId="3946738760" sldId="281"/>
        </pc:sldMkLst>
        <pc:spChg chg="mod">
          <ac:chgData name="正彰 八木" userId="0ef27fdd03dc4209" providerId="LiveId" clId="{57494922-A9A9-4226-985C-CA95588E824B}" dt="2023-06-01T14:45:34.665" v="8588" actId="20577"/>
          <ac:spMkLst>
            <pc:docMk/>
            <pc:sldMk cId="3946738760" sldId="281"/>
            <ac:spMk id="2" creationId="{A1CF63DA-6288-45F4-D1E8-7BAB2F87FF5A}"/>
          </ac:spMkLst>
        </pc:spChg>
        <pc:spChg chg="mod">
          <ac:chgData name="正彰 八木" userId="0ef27fdd03dc4209" providerId="LiveId" clId="{57494922-A9A9-4226-985C-CA95588E824B}" dt="2023-06-01T14:56:55.485" v="8905" actId="20577"/>
          <ac:spMkLst>
            <pc:docMk/>
            <pc:sldMk cId="3946738760" sldId="281"/>
            <ac:spMk id="4" creationId="{0F02D118-6777-D0D9-6261-2978C1E78EF2}"/>
          </ac:spMkLst>
        </pc:spChg>
        <pc:spChg chg="del">
          <ac:chgData name="正彰 八木" userId="0ef27fdd03dc4209" providerId="LiveId" clId="{57494922-A9A9-4226-985C-CA95588E824B}" dt="2023-05-29T11:39:39.963" v="1243" actId="478"/>
          <ac:spMkLst>
            <pc:docMk/>
            <pc:sldMk cId="3946738760" sldId="281"/>
            <ac:spMk id="7" creationId="{0BAB1F1F-515A-E978-2953-E3A281B6E927}"/>
          </ac:spMkLst>
        </pc:spChg>
        <pc:spChg chg="add del mod">
          <ac:chgData name="正彰 八木" userId="0ef27fdd03dc4209" providerId="LiveId" clId="{57494922-A9A9-4226-985C-CA95588E824B}" dt="2023-06-01T14:59:50.488" v="9067" actId="478"/>
          <ac:spMkLst>
            <pc:docMk/>
            <pc:sldMk cId="3946738760" sldId="281"/>
            <ac:spMk id="7" creationId="{AEA0F035-751C-8500-DB00-A03FB6E294FB}"/>
          </ac:spMkLst>
        </pc:spChg>
        <pc:spChg chg="add del mod topLvl">
          <ac:chgData name="正彰 八木" userId="0ef27fdd03dc4209" providerId="LiveId" clId="{57494922-A9A9-4226-985C-CA95588E824B}" dt="2023-06-01T14:59:50.488" v="9067" actId="478"/>
          <ac:spMkLst>
            <pc:docMk/>
            <pc:sldMk cId="3946738760" sldId="281"/>
            <ac:spMk id="8" creationId="{2D9C2BF5-8A56-DB19-90E4-94A02BF9B66E}"/>
          </ac:spMkLst>
        </pc:spChg>
        <pc:spChg chg="add mod">
          <ac:chgData name="正彰 八木" userId="0ef27fdd03dc4209" providerId="LiveId" clId="{57494922-A9A9-4226-985C-CA95588E824B}" dt="2023-06-01T15:01:03.421" v="9123" actId="207"/>
          <ac:spMkLst>
            <pc:docMk/>
            <pc:sldMk cId="3946738760" sldId="281"/>
            <ac:spMk id="9" creationId="{77073AD4-DAC2-361C-0A5D-3DD8F33B7E32}"/>
          </ac:spMkLst>
        </pc:spChg>
        <pc:spChg chg="del">
          <ac:chgData name="正彰 八木" userId="0ef27fdd03dc4209" providerId="LiveId" clId="{57494922-A9A9-4226-985C-CA95588E824B}" dt="2023-05-29T11:39:39.963" v="1243" actId="478"/>
          <ac:spMkLst>
            <pc:docMk/>
            <pc:sldMk cId="3946738760" sldId="281"/>
            <ac:spMk id="9" creationId="{CAFF33C4-9A3F-1A6B-2F3C-6589D85345F9}"/>
          </ac:spMkLst>
        </pc:spChg>
        <pc:spChg chg="del">
          <ac:chgData name="正彰 八木" userId="0ef27fdd03dc4209" providerId="LiveId" clId="{57494922-A9A9-4226-985C-CA95588E824B}" dt="2023-05-29T11:39:39.963" v="1243" actId="478"/>
          <ac:spMkLst>
            <pc:docMk/>
            <pc:sldMk cId="3946738760" sldId="281"/>
            <ac:spMk id="10" creationId="{1B10D4B5-D678-EB46-6343-FF40134FB78A}"/>
          </ac:spMkLst>
        </pc:spChg>
        <pc:spChg chg="del">
          <ac:chgData name="正彰 八木" userId="0ef27fdd03dc4209" providerId="LiveId" clId="{57494922-A9A9-4226-985C-CA95588E824B}" dt="2023-05-29T11:39:39.963" v="1243" actId="478"/>
          <ac:spMkLst>
            <pc:docMk/>
            <pc:sldMk cId="3946738760" sldId="281"/>
            <ac:spMk id="11" creationId="{A22B28C5-2B1A-FB7E-3240-4E7416653C4A}"/>
          </ac:spMkLst>
        </pc:spChg>
        <pc:spChg chg="del">
          <ac:chgData name="正彰 八木" userId="0ef27fdd03dc4209" providerId="LiveId" clId="{57494922-A9A9-4226-985C-CA95588E824B}" dt="2023-05-29T11:39:39.963" v="1243" actId="478"/>
          <ac:spMkLst>
            <pc:docMk/>
            <pc:sldMk cId="3946738760" sldId="281"/>
            <ac:spMk id="12" creationId="{5097F8C1-9DCB-3C5E-FE9A-BE04BAC43A8E}"/>
          </ac:spMkLst>
        </pc:spChg>
        <pc:spChg chg="add mod">
          <ac:chgData name="正彰 八木" userId="0ef27fdd03dc4209" providerId="LiveId" clId="{57494922-A9A9-4226-985C-CA95588E824B}" dt="2023-06-01T15:00:29.272" v="9094" actId="1076"/>
          <ac:spMkLst>
            <pc:docMk/>
            <pc:sldMk cId="3946738760" sldId="281"/>
            <ac:spMk id="12" creationId="{B3BC0B73-5FAF-9549-1A2B-014CFB64C601}"/>
          </ac:spMkLst>
        </pc:spChg>
        <pc:spChg chg="del">
          <ac:chgData name="正彰 八木" userId="0ef27fdd03dc4209" providerId="LiveId" clId="{57494922-A9A9-4226-985C-CA95588E824B}" dt="2023-05-29T11:39:39.963" v="1243" actId="478"/>
          <ac:spMkLst>
            <pc:docMk/>
            <pc:sldMk cId="3946738760" sldId="281"/>
            <ac:spMk id="13" creationId="{B7FCE990-E2F2-44A5-9C41-B396A8B6F823}"/>
          </ac:spMkLst>
        </pc:spChg>
        <pc:spChg chg="del">
          <ac:chgData name="正彰 八木" userId="0ef27fdd03dc4209" providerId="LiveId" clId="{57494922-A9A9-4226-985C-CA95588E824B}" dt="2023-05-29T11:39:39.963" v="1243" actId="478"/>
          <ac:spMkLst>
            <pc:docMk/>
            <pc:sldMk cId="3946738760" sldId="281"/>
            <ac:spMk id="14" creationId="{48167DFD-708D-E932-525C-23C892ED4D3D}"/>
          </ac:spMkLst>
        </pc:spChg>
        <pc:spChg chg="add mod">
          <ac:chgData name="正彰 八木" userId="0ef27fdd03dc4209" providerId="LiveId" clId="{57494922-A9A9-4226-985C-CA95588E824B}" dt="2023-06-01T15:01:25.011" v="9131" actId="1076"/>
          <ac:spMkLst>
            <pc:docMk/>
            <pc:sldMk cId="3946738760" sldId="281"/>
            <ac:spMk id="14" creationId="{B9318F6F-1318-5F76-148E-9637AE273B4D}"/>
          </ac:spMkLst>
        </pc:spChg>
        <pc:spChg chg="add mod">
          <ac:chgData name="正彰 八木" userId="0ef27fdd03dc4209" providerId="LiveId" clId="{57494922-A9A9-4226-985C-CA95588E824B}" dt="2023-05-29T13:45:48.709" v="3219" actId="14100"/>
          <ac:spMkLst>
            <pc:docMk/>
            <pc:sldMk cId="3946738760" sldId="281"/>
            <ac:spMk id="15" creationId="{3BD6180C-D58A-02CD-53BD-517155B21E20}"/>
          </ac:spMkLst>
        </pc:spChg>
        <pc:spChg chg="add del mod topLvl">
          <ac:chgData name="正彰 八木" userId="0ef27fdd03dc4209" providerId="LiveId" clId="{57494922-A9A9-4226-985C-CA95588E824B}" dt="2023-06-01T14:57:09.876" v="8907" actId="478"/>
          <ac:spMkLst>
            <pc:docMk/>
            <pc:sldMk cId="3946738760" sldId="281"/>
            <ac:spMk id="16" creationId="{C0E0C3A3-04B3-15F5-A51E-64EE2664C1D6}"/>
          </ac:spMkLst>
        </pc:spChg>
        <pc:spChg chg="add del mod topLvl">
          <ac:chgData name="正彰 八木" userId="0ef27fdd03dc4209" providerId="LiveId" clId="{57494922-A9A9-4226-985C-CA95588E824B}" dt="2023-06-01T14:57:09.876" v="8907" actId="478"/>
          <ac:spMkLst>
            <pc:docMk/>
            <pc:sldMk cId="3946738760" sldId="281"/>
            <ac:spMk id="17" creationId="{7457D02C-A23A-2B9B-183C-07E761A82409}"/>
          </ac:spMkLst>
        </pc:spChg>
        <pc:spChg chg="add del mod topLvl">
          <ac:chgData name="正彰 八木" userId="0ef27fdd03dc4209" providerId="LiveId" clId="{57494922-A9A9-4226-985C-CA95588E824B}" dt="2023-06-01T14:57:09.876" v="8907" actId="478"/>
          <ac:spMkLst>
            <pc:docMk/>
            <pc:sldMk cId="3946738760" sldId="281"/>
            <ac:spMk id="18" creationId="{B7192388-B78E-44D2-2D02-A363AE7A2DB5}"/>
          </ac:spMkLst>
        </pc:spChg>
        <pc:spChg chg="del">
          <ac:chgData name="正彰 八木" userId="0ef27fdd03dc4209" providerId="LiveId" clId="{57494922-A9A9-4226-985C-CA95588E824B}" dt="2023-05-29T11:39:39.963" v="1243" actId="478"/>
          <ac:spMkLst>
            <pc:docMk/>
            <pc:sldMk cId="3946738760" sldId="281"/>
            <ac:spMk id="19" creationId="{29CFF73A-4797-3D0E-9D42-F5D69BAC5E81}"/>
          </ac:spMkLst>
        </pc:spChg>
        <pc:spChg chg="add mod">
          <ac:chgData name="正彰 八木" userId="0ef27fdd03dc4209" providerId="LiveId" clId="{57494922-A9A9-4226-985C-CA95588E824B}" dt="2023-06-01T15:01:28.363" v="9132" actId="1076"/>
          <ac:spMkLst>
            <pc:docMk/>
            <pc:sldMk cId="3946738760" sldId="281"/>
            <ac:spMk id="19" creationId="{D5FAFDB7-D6EA-EF66-E002-9E1845125DD4}"/>
          </ac:spMkLst>
        </pc:spChg>
        <pc:spChg chg="del">
          <ac:chgData name="正彰 八木" userId="0ef27fdd03dc4209" providerId="LiveId" clId="{57494922-A9A9-4226-985C-CA95588E824B}" dt="2023-05-29T11:39:39.963" v="1243" actId="478"/>
          <ac:spMkLst>
            <pc:docMk/>
            <pc:sldMk cId="3946738760" sldId="281"/>
            <ac:spMk id="20" creationId="{1F72BF73-F382-4EBA-A0FA-EE0037B57CB0}"/>
          </ac:spMkLst>
        </pc:spChg>
        <pc:spChg chg="del">
          <ac:chgData name="正彰 八木" userId="0ef27fdd03dc4209" providerId="LiveId" clId="{57494922-A9A9-4226-985C-CA95588E824B}" dt="2023-05-29T11:39:39.963" v="1243" actId="478"/>
          <ac:spMkLst>
            <pc:docMk/>
            <pc:sldMk cId="3946738760" sldId="281"/>
            <ac:spMk id="40" creationId="{AC1ECB2D-EC10-01FB-67E7-ED72332C2AFE}"/>
          </ac:spMkLst>
        </pc:spChg>
        <pc:spChg chg="add del mod topLvl">
          <ac:chgData name="正彰 八木" userId="0ef27fdd03dc4209" providerId="LiveId" clId="{57494922-A9A9-4226-985C-CA95588E824B}" dt="2023-06-01T14:57:09.876" v="8907" actId="478"/>
          <ac:spMkLst>
            <pc:docMk/>
            <pc:sldMk cId="3946738760" sldId="281"/>
            <ac:spMk id="41" creationId="{F76E3C39-8FC3-2025-D4F8-3607DC8F2B6B}"/>
          </ac:spMkLst>
        </pc:spChg>
        <pc:spChg chg="add del mod topLvl">
          <ac:chgData name="正彰 八木" userId="0ef27fdd03dc4209" providerId="LiveId" clId="{57494922-A9A9-4226-985C-CA95588E824B}" dt="2023-06-01T14:57:09.876" v="8907" actId="478"/>
          <ac:spMkLst>
            <pc:docMk/>
            <pc:sldMk cId="3946738760" sldId="281"/>
            <ac:spMk id="42" creationId="{B0AE33A8-352E-CDD0-F175-FE0B1E4E4914}"/>
          </ac:spMkLst>
        </pc:spChg>
        <pc:spChg chg="add del mod topLvl">
          <ac:chgData name="正彰 八木" userId="0ef27fdd03dc4209" providerId="LiveId" clId="{57494922-A9A9-4226-985C-CA95588E824B}" dt="2023-06-01T14:57:09.876" v="8907" actId="478"/>
          <ac:spMkLst>
            <pc:docMk/>
            <pc:sldMk cId="3946738760" sldId="281"/>
            <ac:spMk id="43" creationId="{2F4B70F0-61BC-3871-283C-807986200993}"/>
          </ac:spMkLst>
        </pc:spChg>
        <pc:spChg chg="add del mod topLvl">
          <ac:chgData name="正彰 八木" userId="0ef27fdd03dc4209" providerId="LiveId" clId="{57494922-A9A9-4226-985C-CA95588E824B}" dt="2023-06-01T14:57:09.876" v="8907" actId="478"/>
          <ac:spMkLst>
            <pc:docMk/>
            <pc:sldMk cId="3946738760" sldId="281"/>
            <ac:spMk id="44" creationId="{33DBB359-DBB7-7BB0-1EDC-D4ADF447E211}"/>
          </ac:spMkLst>
        </pc:spChg>
        <pc:spChg chg="add del mod topLvl">
          <ac:chgData name="正彰 八木" userId="0ef27fdd03dc4209" providerId="LiveId" clId="{57494922-A9A9-4226-985C-CA95588E824B}" dt="2023-06-01T14:57:09.876" v="8907" actId="478"/>
          <ac:spMkLst>
            <pc:docMk/>
            <pc:sldMk cId="3946738760" sldId="281"/>
            <ac:spMk id="46" creationId="{F5CD2F05-E916-1758-28DD-2293AFB22B63}"/>
          </ac:spMkLst>
        </pc:spChg>
        <pc:spChg chg="add del mod topLvl">
          <ac:chgData name="正彰 八木" userId="0ef27fdd03dc4209" providerId="LiveId" clId="{57494922-A9A9-4226-985C-CA95588E824B}" dt="2023-06-01T14:57:09.876" v="8907" actId="478"/>
          <ac:spMkLst>
            <pc:docMk/>
            <pc:sldMk cId="3946738760" sldId="281"/>
            <ac:spMk id="47" creationId="{2D67B710-ABC6-4BA2-FF6B-222BB3F6F6E4}"/>
          </ac:spMkLst>
        </pc:spChg>
        <pc:spChg chg="add del mod topLvl">
          <ac:chgData name="正彰 八木" userId="0ef27fdd03dc4209" providerId="LiveId" clId="{57494922-A9A9-4226-985C-CA95588E824B}" dt="2023-06-01T14:57:09.876" v="8907" actId="478"/>
          <ac:spMkLst>
            <pc:docMk/>
            <pc:sldMk cId="3946738760" sldId="281"/>
            <ac:spMk id="48" creationId="{B1D0D23F-5D6E-4EFD-F696-FE34A6D3ED34}"/>
          </ac:spMkLst>
        </pc:spChg>
        <pc:spChg chg="add mod">
          <ac:chgData name="正彰 八木" userId="0ef27fdd03dc4209" providerId="LiveId" clId="{57494922-A9A9-4226-985C-CA95588E824B}" dt="2023-05-29T12:57:16.643" v="1807" actId="571"/>
          <ac:spMkLst>
            <pc:docMk/>
            <pc:sldMk cId="3946738760" sldId="281"/>
            <ac:spMk id="50" creationId="{33CD3785-2485-EE92-C56C-0DBF7DF05FCA}"/>
          </ac:spMkLst>
        </pc:spChg>
        <pc:spChg chg="add del mod">
          <ac:chgData name="正彰 八木" userId="0ef27fdd03dc4209" providerId="LiveId" clId="{57494922-A9A9-4226-985C-CA95588E824B}" dt="2023-06-01T14:57:09.876" v="8907" actId="478"/>
          <ac:spMkLst>
            <pc:docMk/>
            <pc:sldMk cId="3946738760" sldId="281"/>
            <ac:spMk id="51" creationId="{AC6AADF5-A74C-E39B-6082-BD9300DE9FAA}"/>
          </ac:spMkLst>
        </pc:spChg>
        <pc:grpChg chg="del">
          <ac:chgData name="正彰 八木" userId="0ef27fdd03dc4209" providerId="LiveId" clId="{57494922-A9A9-4226-985C-CA95588E824B}" dt="2023-05-29T11:39:39.963" v="1243" actId="478"/>
          <ac:grpSpMkLst>
            <pc:docMk/>
            <pc:sldMk cId="3946738760" sldId="281"/>
            <ac:grpSpMk id="21" creationId="{8ADD9C01-9940-DF44-5425-379392911922}"/>
          </ac:grpSpMkLst>
        </pc:grpChg>
        <pc:grpChg chg="add del mod">
          <ac:chgData name="正彰 八木" userId="0ef27fdd03dc4209" providerId="LiveId" clId="{57494922-A9A9-4226-985C-CA95588E824B}" dt="2023-05-29T12:56:39.714" v="1794" actId="165"/>
          <ac:grpSpMkLst>
            <pc:docMk/>
            <pc:sldMk cId="3946738760" sldId="281"/>
            <ac:grpSpMk id="45" creationId="{EDEDCE38-BAAB-B82E-FD86-99703E58B792}"/>
          </ac:grpSpMkLst>
        </pc:grpChg>
        <pc:grpChg chg="add del mod">
          <ac:chgData name="正彰 八木" userId="0ef27fdd03dc4209" providerId="LiveId" clId="{57494922-A9A9-4226-985C-CA95588E824B}" dt="2023-06-01T14:57:05.109" v="8906" actId="165"/>
          <ac:grpSpMkLst>
            <pc:docMk/>
            <pc:sldMk cId="3946738760" sldId="281"/>
            <ac:grpSpMk id="49" creationId="{D789341C-D9DE-FB40-5A60-A100DE8296E9}"/>
          </ac:grpSpMkLst>
        </pc:grpChg>
        <pc:graphicFrameChg chg="mod">
          <ac:chgData name="正彰 八木" userId="0ef27fdd03dc4209" providerId="LiveId" clId="{57494922-A9A9-4226-985C-CA95588E824B}" dt="2023-06-01T14:41:34.780" v="8462"/>
          <ac:graphicFrameMkLst>
            <pc:docMk/>
            <pc:sldMk cId="3946738760" sldId="281"/>
            <ac:graphicFrameMk id="6" creationId="{A24E291E-EC4C-7828-88F6-407610AF3739}"/>
          </ac:graphicFrameMkLst>
        </pc:graphicFrameChg>
        <pc:cxnChg chg="add mod">
          <ac:chgData name="正彰 八木" userId="0ef27fdd03dc4209" providerId="LiveId" clId="{57494922-A9A9-4226-985C-CA95588E824B}" dt="2023-06-01T15:00:42.332" v="9095" actId="14100"/>
          <ac:cxnSpMkLst>
            <pc:docMk/>
            <pc:sldMk cId="3946738760" sldId="281"/>
            <ac:cxnSpMk id="11" creationId="{40CEB57B-2970-2E0C-4EAA-AC45B6D74CDA}"/>
          </ac:cxnSpMkLst>
        </pc:cxnChg>
      </pc:sldChg>
      <pc:sldChg chg="addSp delSp modSp add mod">
        <pc:chgData name="正彰 八木" userId="0ef27fdd03dc4209" providerId="LiveId" clId="{57494922-A9A9-4226-985C-CA95588E824B}" dt="2023-06-01T15:07:16.862" v="9219" actId="14100"/>
        <pc:sldMkLst>
          <pc:docMk/>
          <pc:sldMk cId="1091032002" sldId="282"/>
        </pc:sldMkLst>
        <pc:spChg chg="mod">
          <ac:chgData name="正彰 八木" userId="0ef27fdd03dc4209" providerId="LiveId" clId="{57494922-A9A9-4226-985C-CA95588E824B}" dt="2023-06-01T14:43:44.782" v="8539" actId="20577"/>
          <ac:spMkLst>
            <pc:docMk/>
            <pc:sldMk cId="1091032002" sldId="282"/>
            <ac:spMk id="2" creationId="{A1CF63DA-6288-45F4-D1E8-7BAB2F87FF5A}"/>
          </ac:spMkLst>
        </pc:spChg>
        <pc:spChg chg="mod">
          <ac:chgData name="正彰 八木" userId="0ef27fdd03dc4209" providerId="LiveId" clId="{57494922-A9A9-4226-985C-CA95588E824B}" dt="2023-05-29T14:02:47.274" v="3419" actId="20577"/>
          <ac:spMkLst>
            <pc:docMk/>
            <pc:sldMk cId="1091032002" sldId="282"/>
            <ac:spMk id="4" creationId="{0F02D118-6777-D0D9-6261-2978C1E78EF2}"/>
          </ac:spMkLst>
        </pc:spChg>
        <pc:spChg chg="add mod">
          <ac:chgData name="正彰 八木" userId="0ef27fdd03dc4209" providerId="LiveId" clId="{57494922-A9A9-4226-985C-CA95588E824B}" dt="2023-05-29T13:58:27.345" v="3321" actId="14100"/>
          <ac:spMkLst>
            <pc:docMk/>
            <pc:sldMk cId="1091032002" sldId="282"/>
            <ac:spMk id="7" creationId="{EA440A5E-F77F-52A8-25CA-135E1AB9FAD0}"/>
          </ac:spMkLst>
        </pc:spChg>
        <pc:spChg chg="add mod topLvl">
          <ac:chgData name="正彰 八木" userId="0ef27fdd03dc4209" providerId="LiveId" clId="{57494922-A9A9-4226-985C-CA95588E824B}" dt="2023-06-01T15:07:13.093" v="9218" actId="14100"/>
          <ac:spMkLst>
            <pc:docMk/>
            <pc:sldMk cId="1091032002" sldId="282"/>
            <ac:spMk id="8" creationId="{FFF6DBC3-E1A9-3D5B-6470-5FC1D161C894}"/>
          </ac:spMkLst>
        </pc:spChg>
        <pc:spChg chg="add mod topLvl">
          <ac:chgData name="正彰 八木" userId="0ef27fdd03dc4209" providerId="LiveId" clId="{57494922-A9A9-4226-985C-CA95588E824B}" dt="2023-06-01T15:07:08.737" v="9217" actId="14100"/>
          <ac:spMkLst>
            <pc:docMk/>
            <pc:sldMk cId="1091032002" sldId="282"/>
            <ac:spMk id="9" creationId="{DFE60183-FF1B-049E-FE42-4A0173217080}"/>
          </ac:spMkLst>
        </pc:spChg>
        <pc:spChg chg="del">
          <ac:chgData name="正彰 八木" userId="0ef27fdd03dc4209" providerId="LiveId" clId="{57494922-A9A9-4226-985C-CA95588E824B}" dt="2023-05-29T13:45:57.137" v="3221" actId="478"/>
          <ac:spMkLst>
            <pc:docMk/>
            <pc:sldMk cId="1091032002" sldId="282"/>
            <ac:spMk id="15" creationId="{3BD6180C-D58A-02CD-53BD-517155B21E20}"/>
          </ac:spMkLst>
        </pc:spChg>
        <pc:spChg chg="add mod ord">
          <ac:chgData name="正彰 八木" userId="0ef27fdd03dc4209" providerId="LiveId" clId="{57494922-A9A9-4226-985C-CA95588E824B}" dt="2023-05-29T13:35:11.961" v="2644" actId="164"/>
          <ac:spMkLst>
            <pc:docMk/>
            <pc:sldMk cId="1091032002" sldId="282"/>
            <ac:spMk id="19" creationId="{28B464C1-5FA6-F31F-7BFA-91D213754DE6}"/>
          </ac:spMkLst>
        </pc:spChg>
        <pc:spChg chg="add mod">
          <ac:chgData name="正彰 八木" userId="0ef27fdd03dc4209" providerId="LiveId" clId="{57494922-A9A9-4226-985C-CA95588E824B}" dt="2023-05-29T13:35:11.961" v="2644" actId="164"/>
          <ac:spMkLst>
            <pc:docMk/>
            <pc:sldMk cId="1091032002" sldId="282"/>
            <ac:spMk id="21" creationId="{503329AD-2C94-165D-F211-77AD1419275B}"/>
          </ac:spMkLst>
        </pc:spChg>
        <pc:spChg chg="add mod">
          <ac:chgData name="正彰 八木" userId="0ef27fdd03dc4209" providerId="LiveId" clId="{57494922-A9A9-4226-985C-CA95588E824B}" dt="2023-05-29T13:31:42.649" v="2351" actId="164"/>
          <ac:spMkLst>
            <pc:docMk/>
            <pc:sldMk cId="1091032002" sldId="282"/>
            <ac:spMk id="22" creationId="{EAAFAE30-95B7-CE67-6211-BE6570E1A32B}"/>
          </ac:spMkLst>
        </pc:spChg>
        <pc:spChg chg="add mod">
          <ac:chgData name="正彰 八木" userId="0ef27fdd03dc4209" providerId="LiveId" clId="{57494922-A9A9-4226-985C-CA95588E824B}" dt="2023-05-29T13:31:42.649" v="2351" actId="164"/>
          <ac:spMkLst>
            <pc:docMk/>
            <pc:sldMk cId="1091032002" sldId="282"/>
            <ac:spMk id="23" creationId="{3AE84976-7303-F524-4E05-D3879E3004A9}"/>
          </ac:spMkLst>
        </pc:spChg>
        <pc:spChg chg="add mod">
          <ac:chgData name="正彰 八木" userId="0ef27fdd03dc4209" providerId="LiveId" clId="{57494922-A9A9-4226-985C-CA95588E824B}" dt="2023-05-29T13:35:11.961" v="2644" actId="164"/>
          <ac:spMkLst>
            <pc:docMk/>
            <pc:sldMk cId="1091032002" sldId="282"/>
            <ac:spMk id="25" creationId="{D183BFFA-11FC-210C-927A-05A87DD3AC7C}"/>
          </ac:spMkLst>
        </pc:spChg>
        <pc:spChg chg="add mod">
          <ac:chgData name="正彰 八木" userId="0ef27fdd03dc4209" providerId="LiveId" clId="{57494922-A9A9-4226-985C-CA95588E824B}" dt="2023-05-29T13:35:11.961" v="2644" actId="164"/>
          <ac:spMkLst>
            <pc:docMk/>
            <pc:sldMk cId="1091032002" sldId="282"/>
            <ac:spMk id="26" creationId="{1E802019-B6C9-24E8-50B9-1CC024179AE9}"/>
          </ac:spMkLst>
        </pc:spChg>
        <pc:spChg chg="add mod">
          <ac:chgData name="正彰 八木" userId="0ef27fdd03dc4209" providerId="LiveId" clId="{57494922-A9A9-4226-985C-CA95588E824B}" dt="2023-05-29T13:35:11.961" v="2644" actId="164"/>
          <ac:spMkLst>
            <pc:docMk/>
            <pc:sldMk cId="1091032002" sldId="282"/>
            <ac:spMk id="27" creationId="{C8D390D7-B326-0682-24B8-B475407B0841}"/>
          </ac:spMkLst>
        </pc:spChg>
        <pc:spChg chg="add mod">
          <ac:chgData name="正彰 八木" userId="0ef27fdd03dc4209" providerId="LiveId" clId="{57494922-A9A9-4226-985C-CA95588E824B}" dt="2023-05-29T13:35:11.961" v="2644" actId="164"/>
          <ac:spMkLst>
            <pc:docMk/>
            <pc:sldMk cId="1091032002" sldId="282"/>
            <ac:spMk id="28" creationId="{77C166D9-2552-1C97-A7A7-B86675AB3819}"/>
          </ac:spMkLst>
        </pc:spChg>
        <pc:spChg chg="add mod">
          <ac:chgData name="正彰 八木" userId="0ef27fdd03dc4209" providerId="LiveId" clId="{57494922-A9A9-4226-985C-CA95588E824B}" dt="2023-05-29T13:35:11.961" v="2644" actId="164"/>
          <ac:spMkLst>
            <pc:docMk/>
            <pc:sldMk cId="1091032002" sldId="282"/>
            <ac:spMk id="29" creationId="{FA80BD5B-9E7E-3939-8F1D-F95155C6A26C}"/>
          </ac:spMkLst>
        </pc:spChg>
        <pc:spChg chg="add mod">
          <ac:chgData name="正彰 八木" userId="0ef27fdd03dc4209" providerId="LiveId" clId="{57494922-A9A9-4226-985C-CA95588E824B}" dt="2023-05-29T13:35:11.961" v="2644" actId="164"/>
          <ac:spMkLst>
            <pc:docMk/>
            <pc:sldMk cId="1091032002" sldId="282"/>
            <ac:spMk id="30" creationId="{0FFF16A6-373E-9646-BAB1-3B94EF5807F3}"/>
          </ac:spMkLst>
        </pc:spChg>
        <pc:spChg chg="add mod">
          <ac:chgData name="正彰 八木" userId="0ef27fdd03dc4209" providerId="LiveId" clId="{57494922-A9A9-4226-985C-CA95588E824B}" dt="2023-05-29T13:35:11.961" v="2644" actId="164"/>
          <ac:spMkLst>
            <pc:docMk/>
            <pc:sldMk cId="1091032002" sldId="282"/>
            <ac:spMk id="31" creationId="{7B520E5C-B305-5A74-B172-D9CE9C7A1C5C}"/>
          </ac:spMkLst>
        </pc:spChg>
        <pc:spChg chg="add mod">
          <ac:chgData name="正彰 八木" userId="0ef27fdd03dc4209" providerId="LiveId" clId="{57494922-A9A9-4226-985C-CA95588E824B}" dt="2023-05-29T13:35:11.961" v="2644" actId="164"/>
          <ac:spMkLst>
            <pc:docMk/>
            <pc:sldMk cId="1091032002" sldId="282"/>
            <ac:spMk id="32" creationId="{644FD190-DBBA-238B-F474-4030296D0DCE}"/>
          </ac:spMkLst>
        </pc:spChg>
        <pc:spChg chg="add mod">
          <ac:chgData name="正彰 八木" userId="0ef27fdd03dc4209" providerId="LiveId" clId="{57494922-A9A9-4226-985C-CA95588E824B}" dt="2023-05-29T13:35:11.961" v="2644" actId="164"/>
          <ac:spMkLst>
            <pc:docMk/>
            <pc:sldMk cId="1091032002" sldId="282"/>
            <ac:spMk id="33" creationId="{8FC0A698-D625-6133-3923-D78F201448EB}"/>
          </ac:spMkLst>
        </pc:spChg>
        <pc:spChg chg="add mod">
          <ac:chgData name="正彰 八木" userId="0ef27fdd03dc4209" providerId="LiveId" clId="{57494922-A9A9-4226-985C-CA95588E824B}" dt="2023-05-29T13:35:11.961" v="2644" actId="164"/>
          <ac:spMkLst>
            <pc:docMk/>
            <pc:sldMk cId="1091032002" sldId="282"/>
            <ac:spMk id="34" creationId="{4669194A-DACB-15D7-E085-A6C0EF4D74F5}"/>
          </ac:spMkLst>
        </pc:spChg>
        <pc:spChg chg="add mod">
          <ac:chgData name="正彰 八木" userId="0ef27fdd03dc4209" providerId="LiveId" clId="{57494922-A9A9-4226-985C-CA95588E824B}" dt="2023-05-29T17:29:22.166" v="7831" actId="20577"/>
          <ac:spMkLst>
            <pc:docMk/>
            <pc:sldMk cId="1091032002" sldId="282"/>
            <ac:spMk id="35" creationId="{E1782B94-622D-D51A-3288-145F617A86D0}"/>
          </ac:spMkLst>
        </pc:spChg>
        <pc:spChg chg="mod">
          <ac:chgData name="正彰 八木" userId="0ef27fdd03dc4209" providerId="LiveId" clId="{57494922-A9A9-4226-985C-CA95588E824B}" dt="2023-05-29T13:35:29.913" v="2647" actId="571"/>
          <ac:spMkLst>
            <pc:docMk/>
            <pc:sldMk cId="1091032002" sldId="282"/>
            <ac:spMk id="38" creationId="{25AE74AF-B5B0-0149-7A20-AE8E2AE1AD1E}"/>
          </ac:spMkLst>
        </pc:spChg>
        <pc:spChg chg="mod">
          <ac:chgData name="正彰 八木" userId="0ef27fdd03dc4209" providerId="LiveId" clId="{57494922-A9A9-4226-985C-CA95588E824B}" dt="2023-05-29T13:35:29.913" v="2647" actId="571"/>
          <ac:spMkLst>
            <pc:docMk/>
            <pc:sldMk cId="1091032002" sldId="282"/>
            <ac:spMk id="39" creationId="{951A5259-B1F1-5A93-A8C7-86DB8F7C5CA8}"/>
          </ac:spMkLst>
        </pc:spChg>
        <pc:spChg chg="mod">
          <ac:chgData name="正彰 八木" userId="0ef27fdd03dc4209" providerId="LiveId" clId="{57494922-A9A9-4226-985C-CA95588E824B}" dt="2023-05-29T13:35:29.913" v="2647" actId="571"/>
          <ac:spMkLst>
            <pc:docMk/>
            <pc:sldMk cId="1091032002" sldId="282"/>
            <ac:spMk id="45" creationId="{6C4094EE-FB8C-678D-DE75-7565CEDF6C48}"/>
          </ac:spMkLst>
        </pc:spChg>
        <pc:spChg chg="mod">
          <ac:chgData name="正彰 八木" userId="0ef27fdd03dc4209" providerId="LiveId" clId="{57494922-A9A9-4226-985C-CA95588E824B}" dt="2023-05-29T13:35:29.913" v="2647" actId="571"/>
          <ac:spMkLst>
            <pc:docMk/>
            <pc:sldMk cId="1091032002" sldId="282"/>
            <ac:spMk id="50" creationId="{24C673D6-C537-8FE9-3A19-8612E3A774F9}"/>
          </ac:spMkLst>
        </pc:spChg>
        <pc:spChg chg="del">
          <ac:chgData name="正彰 八木" userId="0ef27fdd03dc4209" providerId="LiveId" clId="{57494922-A9A9-4226-985C-CA95588E824B}" dt="2023-05-29T13:10:12.698" v="1961" actId="478"/>
          <ac:spMkLst>
            <pc:docMk/>
            <pc:sldMk cId="1091032002" sldId="282"/>
            <ac:spMk id="51" creationId="{AC6AADF5-A74C-E39B-6082-BD9300DE9FAA}"/>
          </ac:spMkLst>
        </pc:spChg>
        <pc:spChg chg="mod">
          <ac:chgData name="正彰 八木" userId="0ef27fdd03dc4209" providerId="LiveId" clId="{57494922-A9A9-4226-985C-CA95588E824B}" dt="2023-05-29T13:35:29.913" v="2647" actId="571"/>
          <ac:spMkLst>
            <pc:docMk/>
            <pc:sldMk cId="1091032002" sldId="282"/>
            <ac:spMk id="52" creationId="{F15753FE-8C77-A184-9689-54CDD03EDCB5}"/>
          </ac:spMkLst>
        </pc:spChg>
        <pc:spChg chg="mod">
          <ac:chgData name="正彰 八木" userId="0ef27fdd03dc4209" providerId="LiveId" clId="{57494922-A9A9-4226-985C-CA95588E824B}" dt="2023-05-29T13:35:29.913" v="2647" actId="571"/>
          <ac:spMkLst>
            <pc:docMk/>
            <pc:sldMk cId="1091032002" sldId="282"/>
            <ac:spMk id="53" creationId="{3A66D27E-3E05-3B65-FE5E-DC643DA2A37D}"/>
          </ac:spMkLst>
        </pc:spChg>
        <pc:spChg chg="mod">
          <ac:chgData name="正彰 八木" userId="0ef27fdd03dc4209" providerId="LiveId" clId="{57494922-A9A9-4226-985C-CA95588E824B}" dt="2023-05-29T13:35:29.913" v="2647" actId="571"/>
          <ac:spMkLst>
            <pc:docMk/>
            <pc:sldMk cId="1091032002" sldId="282"/>
            <ac:spMk id="54" creationId="{B1F23D4C-4839-8604-061C-0CE75A23F277}"/>
          </ac:spMkLst>
        </pc:spChg>
        <pc:spChg chg="mod">
          <ac:chgData name="正彰 八木" userId="0ef27fdd03dc4209" providerId="LiveId" clId="{57494922-A9A9-4226-985C-CA95588E824B}" dt="2023-05-29T13:35:29.913" v="2647" actId="571"/>
          <ac:spMkLst>
            <pc:docMk/>
            <pc:sldMk cId="1091032002" sldId="282"/>
            <ac:spMk id="55" creationId="{D1C5B6F5-6090-DEFC-9F7C-A4E120531D7E}"/>
          </ac:spMkLst>
        </pc:spChg>
        <pc:spChg chg="mod">
          <ac:chgData name="正彰 八木" userId="0ef27fdd03dc4209" providerId="LiveId" clId="{57494922-A9A9-4226-985C-CA95588E824B}" dt="2023-05-29T13:35:29.913" v="2647" actId="571"/>
          <ac:spMkLst>
            <pc:docMk/>
            <pc:sldMk cId="1091032002" sldId="282"/>
            <ac:spMk id="56" creationId="{6F49BA54-D27E-ADC3-D72E-F33EE47B19A7}"/>
          </ac:spMkLst>
        </pc:spChg>
        <pc:spChg chg="mod">
          <ac:chgData name="正彰 八木" userId="0ef27fdd03dc4209" providerId="LiveId" clId="{57494922-A9A9-4226-985C-CA95588E824B}" dt="2023-05-29T13:35:29.913" v="2647" actId="571"/>
          <ac:spMkLst>
            <pc:docMk/>
            <pc:sldMk cId="1091032002" sldId="282"/>
            <ac:spMk id="57" creationId="{0C000C61-80E7-51AD-0FE2-95111D104AB9}"/>
          </ac:spMkLst>
        </pc:spChg>
        <pc:spChg chg="mod">
          <ac:chgData name="正彰 八木" userId="0ef27fdd03dc4209" providerId="LiveId" clId="{57494922-A9A9-4226-985C-CA95588E824B}" dt="2023-05-29T13:35:29.913" v="2647" actId="571"/>
          <ac:spMkLst>
            <pc:docMk/>
            <pc:sldMk cId="1091032002" sldId="282"/>
            <ac:spMk id="58" creationId="{D16F7C10-6901-7FFF-32C4-A1B79F05AD42}"/>
          </ac:spMkLst>
        </pc:spChg>
        <pc:spChg chg="mod">
          <ac:chgData name="正彰 八木" userId="0ef27fdd03dc4209" providerId="LiveId" clId="{57494922-A9A9-4226-985C-CA95588E824B}" dt="2023-05-29T13:35:29.913" v="2647" actId="571"/>
          <ac:spMkLst>
            <pc:docMk/>
            <pc:sldMk cId="1091032002" sldId="282"/>
            <ac:spMk id="59" creationId="{E71B9388-DB1A-22CF-1A51-F84091E36DC3}"/>
          </ac:spMkLst>
        </pc:spChg>
        <pc:spChg chg="mod">
          <ac:chgData name="正彰 八木" userId="0ef27fdd03dc4209" providerId="LiveId" clId="{57494922-A9A9-4226-985C-CA95588E824B}" dt="2023-05-29T13:35:29.913" v="2647" actId="571"/>
          <ac:spMkLst>
            <pc:docMk/>
            <pc:sldMk cId="1091032002" sldId="282"/>
            <ac:spMk id="62" creationId="{3A68F079-21FC-1899-1D24-4C719A144EED}"/>
          </ac:spMkLst>
        </pc:spChg>
        <pc:spChg chg="mod">
          <ac:chgData name="正彰 八木" userId="0ef27fdd03dc4209" providerId="LiveId" clId="{57494922-A9A9-4226-985C-CA95588E824B}" dt="2023-05-29T13:35:29.913" v="2647" actId="571"/>
          <ac:spMkLst>
            <pc:docMk/>
            <pc:sldMk cId="1091032002" sldId="282"/>
            <ac:spMk id="63" creationId="{C09D5E6A-A0DD-ABFC-021E-4A58646A7B86}"/>
          </ac:spMkLst>
        </pc:spChg>
        <pc:spChg chg="add mod">
          <ac:chgData name="正彰 八木" userId="0ef27fdd03dc4209" providerId="LiveId" clId="{57494922-A9A9-4226-985C-CA95588E824B}" dt="2023-05-29T13:44:31.771" v="3212" actId="113"/>
          <ac:spMkLst>
            <pc:docMk/>
            <pc:sldMk cId="1091032002" sldId="282"/>
            <ac:spMk id="66" creationId="{DE258172-0947-1D4E-C6DF-CE38F6DA8D23}"/>
          </ac:spMkLst>
        </pc:spChg>
        <pc:spChg chg="add mod">
          <ac:chgData name="正彰 八木" userId="0ef27fdd03dc4209" providerId="LiveId" clId="{57494922-A9A9-4226-985C-CA95588E824B}" dt="2023-05-29T13:40:46.835" v="3033" actId="1076"/>
          <ac:spMkLst>
            <pc:docMk/>
            <pc:sldMk cId="1091032002" sldId="282"/>
            <ac:spMk id="67" creationId="{FAC772C8-5121-0AB2-468B-D9A672DB5F92}"/>
          </ac:spMkLst>
        </pc:spChg>
        <pc:spChg chg="mod">
          <ac:chgData name="正彰 八木" userId="0ef27fdd03dc4209" providerId="LiveId" clId="{57494922-A9A9-4226-985C-CA95588E824B}" dt="2023-05-29T13:40:51.470" v="3034" actId="571"/>
          <ac:spMkLst>
            <pc:docMk/>
            <pc:sldMk cId="1091032002" sldId="282"/>
            <ac:spMk id="69" creationId="{BF411C0A-9794-E559-46CC-88AC72F2485D}"/>
          </ac:spMkLst>
        </pc:spChg>
        <pc:spChg chg="mod">
          <ac:chgData name="正彰 八木" userId="0ef27fdd03dc4209" providerId="LiveId" clId="{57494922-A9A9-4226-985C-CA95588E824B}" dt="2023-05-29T13:40:51.470" v="3034" actId="571"/>
          <ac:spMkLst>
            <pc:docMk/>
            <pc:sldMk cId="1091032002" sldId="282"/>
            <ac:spMk id="70" creationId="{0A061565-1BCC-EB91-44F2-EAFC3706CCBE}"/>
          </ac:spMkLst>
        </pc:spChg>
        <pc:spChg chg="mod">
          <ac:chgData name="正彰 八木" userId="0ef27fdd03dc4209" providerId="LiveId" clId="{57494922-A9A9-4226-985C-CA95588E824B}" dt="2023-05-29T13:40:51.470" v="3034" actId="571"/>
          <ac:spMkLst>
            <pc:docMk/>
            <pc:sldMk cId="1091032002" sldId="282"/>
            <ac:spMk id="72" creationId="{08E41C7F-F904-CDA6-5892-BEF4E91B77AF}"/>
          </ac:spMkLst>
        </pc:spChg>
        <pc:spChg chg="mod">
          <ac:chgData name="正彰 八木" userId="0ef27fdd03dc4209" providerId="LiveId" clId="{57494922-A9A9-4226-985C-CA95588E824B}" dt="2023-05-29T13:40:51.470" v="3034" actId="571"/>
          <ac:spMkLst>
            <pc:docMk/>
            <pc:sldMk cId="1091032002" sldId="282"/>
            <ac:spMk id="73" creationId="{7B5C9D1B-EFC6-772E-53DA-667A826A824A}"/>
          </ac:spMkLst>
        </pc:spChg>
        <pc:spChg chg="mod">
          <ac:chgData name="正彰 八木" userId="0ef27fdd03dc4209" providerId="LiveId" clId="{57494922-A9A9-4226-985C-CA95588E824B}" dt="2023-05-29T13:40:51.470" v="3034" actId="571"/>
          <ac:spMkLst>
            <pc:docMk/>
            <pc:sldMk cId="1091032002" sldId="282"/>
            <ac:spMk id="74" creationId="{91C2BD23-BF33-073E-1FDE-6432A09EE897}"/>
          </ac:spMkLst>
        </pc:spChg>
        <pc:spChg chg="mod">
          <ac:chgData name="正彰 八木" userId="0ef27fdd03dc4209" providerId="LiveId" clId="{57494922-A9A9-4226-985C-CA95588E824B}" dt="2023-05-29T13:40:51.470" v="3034" actId="571"/>
          <ac:spMkLst>
            <pc:docMk/>
            <pc:sldMk cId="1091032002" sldId="282"/>
            <ac:spMk id="75" creationId="{8FB5CC4F-60BC-034E-71CE-97D102161017}"/>
          </ac:spMkLst>
        </pc:spChg>
        <pc:spChg chg="mod">
          <ac:chgData name="正彰 八木" userId="0ef27fdd03dc4209" providerId="LiveId" clId="{57494922-A9A9-4226-985C-CA95588E824B}" dt="2023-05-29T13:40:51.470" v="3034" actId="571"/>
          <ac:spMkLst>
            <pc:docMk/>
            <pc:sldMk cId="1091032002" sldId="282"/>
            <ac:spMk id="76" creationId="{BC2B0416-0BA5-15B0-1A78-C5F9EEFB8D72}"/>
          </ac:spMkLst>
        </pc:spChg>
        <pc:spChg chg="mod">
          <ac:chgData name="正彰 八木" userId="0ef27fdd03dc4209" providerId="LiveId" clId="{57494922-A9A9-4226-985C-CA95588E824B}" dt="2023-05-29T13:40:51.470" v="3034" actId="571"/>
          <ac:spMkLst>
            <pc:docMk/>
            <pc:sldMk cId="1091032002" sldId="282"/>
            <ac:spMk id="77" creationId="{C2F785A2-5ED7-0770-9BAB-5D18CFE9D668}"/>
          </ac:spMkLst>
        </pc:spChg>
        <pc:spChg chg="mod">
          <ac:chgData name="正彰 八木" userId="0ef27fdd03dc4209" providerId="LiveId" clId="{57494922-A9A9-4226-985C-CA95588E824B}" dt="2023-05-29T13:40:51.470" v="3034" actId="571"/>
          <ac:spMkLst>
            <pc:docMk/>
            <pc:sldMk cId="1091032002" sldId="282"/>
            <ac:spMk id="78" creationId="{C5E08B5F-D098-A052-A4C0-AF6CA1C8867D}"/>
          </ac:spMkLst>
        </pc:spChg>
        <pc:spChg chg="mod">
          <ac:chgData name="正彰 八木" userId="0ef27fdd03dc4209" providerId="LiveId" clId="{57494922-A9A9-4226-985C-CA95588E824B}" dt="2023-05-29T13:40:51.470" v="3034" actId="571"/>
          <ac:spMkLst>
            <pc:docMk/>
            <pc:sldMk cId="1091032002" sldId="282"/>
            <ac:spMk id="79" creationId="{12B2C5C3-EA84-61E3-D1E7-046A8E6205F9}"/>
          </ac:spMkLst>
        </pc:spChg>
        <pc:spChg chg="mod">
          <ac:chgData name="正彰 八木" userId="0ef27fdd03dc4209" providerId="LiveId" clId="{57494922-A9A9-4226-985C-CA95588E824B}" dt="2023-05-29T13:40:51.470" v="3034" actId="571"/>
          <ac:spMkLst>
            <pc:docMk/>
            <pc:sldMk cId="1091032002" sldId="282"/>
            <ac:spMk id="80" creationId="{70850FA4-C084-39CF-8024-D16920643EFE}"/>
          </ac:spMkLst>
        </pc:spChg>
        <pc:spChg chg="mod">
          <ac:chgData name="正彰 八木" userId="0ef27fdd03dc4209" providerId="LiveId" clId="{57494922-A9A9-4226-985C-CA95588E824B}" dt="2023-05-29T13:40:51.470" v="3034" actId="571"/>
          <ac:spMkLst>
            <pc:docMk/>
            <pc:sldMk cId="1091032002" sldId="282"/>
            <ac:spMk id="81" creationId="{ECE53C02-A60A-0A2A-7320-B4BFC8A58C3D}"/>
          </ac:spMkLst>
        </pc:spChg>
        <pc:spChg chg="mod">
          <ac:chgData name="正彰 八木" userId="0ef27fdd03dc4209" providerId="LiveId" clId="{57494922-A9A9-4226-985C-CA95588E824B}" dt="2023-05-29T13:40:51.470" v="3034" actId="571"/>
          <ac:spMkLst>
            <pc:docMk/>
            <pc:sldMk cId="1091032002" sldId="282"/>
            <ac:spMk id="84" creationId="{A9D1A90D-2308-FB6B-5C0C-FC7347E62610}"/>
          </ac:spMkLst>
        </pc:spChg>
        <pc:spChg chg="mod">
          <ac:chgData name="正彰 八木" userId="0ef27fdd03dc4209" providerId="LiveId" clId="{57494922-A9A9-4226-985C-CA95588E824B}" dt="2023-05-29T13:40:51.470" v="3034" actId="571"/>
          <ac:spMkLst>
            <pc:docMk/>
            <pc:sldMk cId="1091032002" sldId="282"/>
            <ac:spMk id="85" creationId="{E95BFD56-0E41-CB31-4A37-AA8E2238F216}"/>
          </ac:spMkLst>
        </pc:spChg>
        <pc:spChg chg="add mod">
          <ac:chgData name="正彰 八木" userId="0ef27fdd03dc4209" providerId="LiveId" clId="{57494922-A9A9-4226-985C-CA95588E824B}" dt="2023-05-29T13:44:45.129" v="3215" actId="113"/>
          <ac:spMkLst>
            <pc:docMk/>
            <pc:sldMk cId="1091032002" sldId="282"/>
            <ac:spMk id="87" creationId="{D7584193-1973-964C-E911-E3959A7C89C4}"/>
          </ac:spMkLst>
        </pc:spChg>
        <pc:spChg chg="add mod">
          <ac:chgData name="正彰 八木" userId="0ef27fdd03dc4209" providerId="LiveId" clId="{57494922-A9A9-4226-985C-CA95588E824B}" dt="2023-05-29T13:41:06.089" v="3035" actId="1076"/>
          <ac:spMkLst>
            <pc:docMk/>
            <pc:sldMk cId="1091032002" sldId="282"/>
            <ac:spMk id="88" creationId="{39CA18CD-3AB6-4259-22E8-7440ADFE635E}"/>
          </ac:spMkLst>
        </pc:spChg>
        <pc:spChg chg="add mod">
          <ac:chgData name="正彰 八木" userId="0ef27fdd03dc4209" providerId="LiveId" clId="{57494922-A9A9-4226-985C-CA95588E824B}" dt="2023-05-29T13:41:21.772" v="3038" actId="1076"/>
          <ac:spMkLst>
            <pc:docMk/>
            <pc:sldMk cId="1091032002" sldId="282"/>
            <ac:spMk id="89" creationId="{71C61A57-BA42-1DA1-8838-112DB3AF975A}"/>
          </ac:spMkLst>
        </pc:spChg>
        <pc:spChg chg="add mod">
          <ac:chgData name="正彰 八木" userId="0ef27fdd03dc4209" providerId="LiveId" clId="{57494922-A9A9-4226-985C-CA95588E824B}" dt="2023-05-29T13:41:23.519" v="3039" actId="571"/>
          <ac:spMkLst>
            <pc:docMk/>
            <pc:sldMk cId="1091032002" sldId="282"/>
            <ac:spMk id="90" creationId="{FC3060D9-47E5-9013-5AF4-B3B3053CA907}"/>
          </ac:spMkLst>
        </pc:spChg>
        <pc:spChg chg="add mod">
          <ac:chgData name="正彰 八木" userId="0ef27fdd03dc4209" providerId="LiveId" clId="{57494922-A9A9-4226-985C-CA95588E824B}" dt="2023-05-29T13:43:07.362" v="3189" actId="208"/>
          <ac:spMkLst>
            <pc:docMk/>
            <pc:sldMk cId="1091032002" sldId="282"/>
            <ac:spMk id="96" creationId="{A8AB98BD-7CAA-CDE6-C914-81D00DBE719D}"/>
          </ac:spMkLst>
        </pc:spChg>
        <pc:spChg chg="add mod">
          <ac:chgData name="正彰 八木" userId="0ef27fdd03dc4209" providerId="LiveId" clId="{57494922-A9A9-4226-985C-CA95588E824B}" dt="2023-05-29T13:43:25.119" v="3208" actId="1076"/>
          <ac:spMkLst>
            <pc:docMk/>
            <pc:sldMk cId="1091032002" sldId="282"/>
            <ac:spMk id="97" creationId="{2C50DEBA-DB2F-031E-E099-B6864CBA277C}"/>
          </ac:spMkLst>
        </pc:spChg>
        <pc:spChg chg="add mod">
          <ac:chgData name="正彰 八木" userId="0ef27fdd03dc4209" providerId="LiveId" clId="{57494922-A9A9-4226-985C-CA95588E824B}" dt="2023-05-29T13:43:52.299" v="3211" actId="693"/>
          <ac:spMkLst>
            <pc:docMk/>
            <pc:sldMk cId="1091032002" sldId="282"/>
            <ac:spMk id="98" creationId="{51BCDEFB-241F-8C77-FEDD-36DBAF71E8ED}"/>
          </ac:spMkLst>
        </pc:spChg>
        <pc:spChg chg="add mod">
          <ac:chgData name="正彰 八木" userId="0ef27fdd03dc4209" providerId="LiveId" clId="{57494922-A9A9-4226-985C-CA95588E824B}" dt="2023-05-29T13:45:52.430" v="3220"/>
          <ac:spMkLst>
            <pc:docMk/>
            <pc:sldMk cId="1091032002" sldId="282"/>
            <ac:spMk id="99" creationId="{1FB27E55-0C66-5F02-E905-B882AEC62BF8}"/>
          </ac:spMkLst>
        </pc:spChg>
        <pc:spChg chg="add mod">
          <ac:chgData name="正彰 八木" userId="0ef27fdd03dc4209" providerId="LiveId" clId="{57494922-A9A9-4226-985C-CA95588E824B}" dt="2023-06-01T15:05:32.828" v="9183" actId="1076"/>
          <ac:spMkLst>
            <pc:docMk/>
            <pc:sldMk cId="1091032002" sldId="282"/>
            <ac:spMk id="100" creationId="{BE25E082-D8DF-E11D-B71F-F0C56EB590D0}"/>
          </ac:spMkLst>
        </pc:spChg>
        <pc:spChg chg="add mod">
          <ac:chgData name="正彰 八木" userId="0ef27fdd03dc4209" providerId="LiveId" clId="{57494922-A9A9-4226-985C-CA95588E824B}" dt="2023-06-01T15:05:32.828" v="9183" actId="1076"/>
          <ac:spMkLst>
            <pc:docMk/>
            <pc:sldMk cId="1091032002" sldId="282"/>
            <ac:spMk id="101" creationId="{5C73442D-0DFD-F9A7-EA0B-8652F2361921}"/>
          </ac:spMkLst>
        </pc:spChg>
        <pc:spChg chg="add del mod">
          <ac:chgData name="正彰 八木" userId="0ef27fdd03dc4209" providerId="LiveId" clId="{57494922-A9A9-4226-985C-CA95588E824B}" dt="2023-05-29T13:58:28.629" v="3322" actId="478"/>
          <ac:spMkLst>
            <pc:docMk/>
            <pc:sldMk cId="1091032002" sldId="282"/>
            <ac:spMk id="106" creationId="{D08B74A7-F00A-9E83-593D-C07EAEFE7C7F}"/>
          </ac:spMkLst>
        </pc:spChg>
        <pc:grpChg chg="add del mod">
          <ac:chgData name="正彰 八木" userId="0ef27fdd03dc4209" providerId="LiveId" clId="{57494922-A9A9-4226-985C-CA95588E824B}" dt="2023-06-01T15:06:12.438" v="9206" actId="165"/>
          <ac:grpSpMkLst>
            <pc:docMk/>
            <pc:sldMk cId="1091032002" sldId="282"/>
            <ac:grpSpMk id="12" creationId="{6FE87287-5E5A-91F2-DC4D-864407E26D1C}"/>
          </ac:grpSpMkLst>
        </pc:grpChg>
        <pc:grpChg chg="add del mod">
          <ac:chgData name="正彰 八木" userId="0ef27fdd03dc4209" providerId="LiveId" clId="{57494922-A9A9-4226-985C-CA95588E824B}" dt="2023-05-29T13:31:40.438" v="2350" actId="165"/>
          <ac:grpSpMkLst>
            <pc:docMk/>
            <pc:sldMk cId="1091032002" sldId="282"/>
            <ac:grpSpMk id="20" creationId="{4DBBFF2F-7643-2194-9370-B8B232215822}"/>
          </ac:grpSpMkLst>
        </pc:grpChg>
        <pc:grpChg chg="add mod">
          <ac:chgData name="正彰 八木" userId="0ef27fdd03dc4209" providerId="LiveId" clId="{57494922-A9A9-4226-985C-CA95588E824B}" dt="2023-05-29T13:35:11.961" v="2644" actId="164"/>
          <ac:grpSpMkLst>
            <pc:docMk/>
            <pc:sldMk cId="1091032002" sldId="282"/>
            <ac:grpSpMk id="24" creationId="{753D701E-CCA3-86D3-B0CE-30640F65F0F4}"/>
          </ac:grpSpMkLst>
        </pc:grpChg>
        <pc:grpChg chg="add mod">
          <ac:chgData name="正彰 八木" userId="0ef27fdd03dc4209" providerId="LiveId" clId="{57494922-A9A9-4226-985C-CA95588E824B}" dt="2023-05-29T13:35:16.628" v="2645" actId="1076"/>
          <ac:grpSpMkLst>
            <pc:docMk/>
            <pc:sldMk cId="1091032002" sldId="282"/>
            <ac:grpSpMk id="36" creationId="{EA39F34E-726A-4667-6E76-EAF1DF54086B}"/>
          </ac:grpSpMkLst>
        </pc:grpChg>
        <pc:grpChg chg="add mod">
          <ac:chgData name="正彰 八木" userId="0ef27fdd03dc4209" providerId="LiveId" clId="{57494922-A9A9-4226-985C-CA95588E824B}" dt="2023-05-29T13:40:46.835" v="3033" actId="1076"/>
          <ac:grpSpMkLst>
            <pc:docMk/>
            <pc:sldMk cId="1091032002" sldId="282"/>
            <ac:grpSpMk id="37" creationId="{838BAAF3-3793-08FE-C8F0-CCEF28CFA656}"/>
          </ac:grpSpMkLst>
        </pc:grpChg>
        <pc:grpChg chg="mod">
          <ac:chgData name="正彰 八木" userId="0ef27fdd03dc4209" providerId="LiveId" clId="{57494922-A9A9-4226-985C-CA95588E824B}" dt="2023-05-29T13:35:29.913" v="2647" actId="571"/>
          <ac:grpSpMkLst>
            <pc:docMk/>
            <pc:sldMk cId="1091032002" sldId="282"/>
            <ac:grpSpMk id="40" creationId="{A8D52367-F4AA-53CE-C5A1-9B181B7DB0A6}"/>
          </ac:grpSpMkLst>
        </pc:grpChg>
        <pc:grpChg chg="del">
          <ac:chgData name="正彰 八木" userId="0ef27fdd03dc4209" providerId="LiveId" clId="{57494922-A9A9-4226-985C-CA95588E824B}" dt="2023-05-29T13:10:12.698" v="1961" actId="478"/>
          <ac:grpSpMkLst>
            <pc:docMk/>
            <pc:sldMk cId="1091032002" sldId="282"/>
            <ac:grpSpMk id="49" creationId="{D789341C-D9DE-FB40-5A60-A100DE8296E9}"/>
          </ac:grpSpMkLst>
        </pc:grpChg>
        <pc:grpChg chg="add mod">
          <ac:chgData name="正彰 八木" userId="0ef27fdd03dc4209" providerId="LiveId" clId="{57494922-A9A9-4226-985C-CA95588E824B}" dt="2023-05-29T13:41:06.089" v="3035" actId="1076"/>
          <ac:grpSpMkLst>
            <pc:docMk/>
            <pc:sldMk cId="1091032002" sldId="282"/>
            <ac:grpSpMk id="68" creationId="{98FAC694-BD76-9A4C-4509-1FF8EEEE56B9}"/>
          </ac:grpSpMkLst>
        </pc:grpChg>
        <pc:grpChg chg="mod">
          <ac:chgData name="正彰 八木" userId="0ef27fdd03dc4209" providerId="LiveId" clId="{57494922-A9A9-4226-985C-CA95588E824B}" dt="2023-05-29T13:40:51.470" v="3034" actId="571"/>
          <ac:grpSpMkLst>
            <pc:docMk/>
            <pc:sldMk cId="1091032002" sldId="282"/>
            <ac:grpSpMk id="71" creationId="{9F879B89-8F7E-9463-3714-ABCEBA0152BB}"/>
          </ac:grpSpMkLst>
        </pc:grpChg>
        <pc:graphicFrameChg chg="mod">
          <ac:chgData name="正彰 八木" userId="0ef27fdd03dc4209" providerId="LiveId" clId="{57494922-A9A9-4226-985C-CA95588E824B}" dt="2023-06-01T14:41:37.652" v="8463"/>
          <ac:graphicFrameMkLst>
            <pc:docMk/>
            <pc:sldMk cId="1091032002" sldId="282"/>
            <ac:graphicFrameMk id="6" creationId="{A24E291E-EC4C-7828-88F6-407610AF3739}"/>
          </ac:graphicFrameMkLst>
        </pc:graphicFrameChg>
        <pc:cxnChg chg="add mod topLvl">
          <ac:chgData name="正彰 八木" userId="0ef27fdd03dc4209" providerId="LiveId" clId="{57494922-A9A9-4226-985C-CA95588E824B}" dt="2023-05-29T13:31:42.649" v="2351" actId="164"/>
          <ac:cxnSpMkLst>
            <pc:docMk/>
            <pc:sldMk cId="1091032002" sldId="282"/>
            <ac:cxnSpMk id="10" creationId="{0C529DD5-275C-702B-1548-7A70717E3C25}"/>
          </ac:cxnSpMkLst>
        </pc:cxnChg>
        <pc:cxnChg chg="add mod topLvl">
          <ac:chgData name="正彰 八木" userId="0ef27fdd03dc4209" providerId="LiveId" clId="{57494922-A9A9-4226-985C-CA95588E824B}" dt="2023-05-29T13:31:42.649" v="2351" actId="164"/>
          <ac:cxnSpMkLst>
            <pc:docMk/>
            <pc:sldMk cId="1091032002" sldId="282"/>
            <ac:cxnSpMk id="11" creationId="{5A447FAB-B5DE-4F0D-C202-8F62A842D011}"/>
          </ac:cxnSpMkLst>
        </pc:cxnChg>
        <pc:cxnChg chg="add mod">
          <ac:chgData name="正彰 八木" userId="0ef27fdd03dc4209" providerId="LiveId" clId="{57494922-A9A9-4226-985C-CA95588E824B}" dt="2023-06-01T15:06:33.697" v="9211" actId="14100"/>
          <ac:cxnSpMkLst>
            <pc:docMk/>
            <pc:sldMk cId="1091032002" sldId="282"/>
            <ac:cxnSpMk id="15" creationId="{1C1C2BEC-EA67-08FD-010F-C2EB05B3B5D6}"/>
          </ac:cxnSpMkLst>
        </pc:cxnChg>
        <pc:cxnChg chg="add mod">
          <ac:chgData name="正彰 八木" userId="0ef27fdd03dc4209" providerId="LiveId" clId="{57494922-A9A9-4226-985C-CA95588E824B}" dt="2023-06-01T15:07:16.862" v="9219" actId="14100"/>
          <ac:cxnSpMkLst>
            <pc:docMk/>
            <pc:sldMk cId="1091032002" sldId="282"/>
            <ac:cxnSpMk id="18" creationId="{E78E53FD-CEFF-D517-8FA5-D0ED262ABA77}"/>
          </ac:cxnSpMkLst>
        </pc:cxnChg>
        <pc:cxnChg chg="mod">
          <ac:chgData name="正彰 八木" userId="0ef27fdd03dc4209" providerId="LiveId" clId="{57494922-A9A9-4226-985C-CA95588E824B}" dt="2023-05-29T13:35:29.913" v="2647" actId="571"/>
          <ac:cxnSpMkLst>
            <pc:docMk/>
            <pc:sldMk cId="1091032002" sldId="282"/>
            <ac:cxnSpMk id="60" creationId="{DF121A7D-35AE-08A8-972C-C71C90285E07}"/>
          </ac:cxnSpMkLst>
        </pc:cxnChg>
        <pc:cxnChg chg="mod">
          <ac:chgData name="正彰 八木" userId="0ef27fdd03dc4209" providerId="LiveId" clId="{57494922-A9A9-4226-985C-CA95588E824B}" dt="2023-05-29T13:35:29.913" v="2647" actId="571"/>
          <ac:cxnSpMkLst>
            <pc:docMk/>
            <pc:sldMk cId="1091032002" sldId="282"/>
            <ac:cxnSpMk id="61" creationId="{B4FECFEB-EEAA-086E-3FE7-9C0EA636BDF4}"/>
          </ac:cxnSpMkLst>
        </pc:cxnChg>
        <pc:cxnChg chg="add mod">
          <ac:chgData name="正彰 八木" userId="0ef27fdd03dc4209" providerId="LiveId" clId="{57494922-A9A9-4226-985C-CA95588E824B}" dt="2023-05-29T13:40:46.835" v="3033" actId="1076"/>
          <ac:cxnSpMkLst>
            <pc:docMk/>
            <pc:sldMk cId="1091032002" sldId="282"/>
            <ac:cxnSpMk id="65" creationId="{C7A0A0B7-6E29-DB0E-D05F-F1990398AF6F}"/>
          </ac:cxnSpMkLst>
        </pc:cxnChg>
        <pc:cxnChg chg="mod">
          <ac:chgData name="正彰 八木" userId="0ef27fdd03dc4209" providerId="LiveId" clId="{57494922-A9A9-4226-985C-CA95588E824B}" dt="2023-05-29T13:40:51.470" v="3034" actId="571"/>
          <ac:cxnSpMkLst>
            <pc:docMk/>
            <pc:sldMk cId="1091032002" sldId="282"/>
            <ac:cxnSpMk id="82" creationId="{EF1A8E9B-F07F-EBAB-6C12-1BA0B5572C54}"/>
          </ac:cxnSpMkLst>
        </pc:cxnChg>
        <pc:cxnChg chg="mod">
          <ac:chgData name="正彰 八木" userId="0ef27fdd03dc4209" providerId="LiveId" clId="{57494922-A9A9-4226-985C-CA95588E824B}" dt="2023-05-29T13:40:51.470" v="3034" actId="571"/>
          <ac:cxnSpMkLst>
            <pc:docMk/>
            <pc:sldMk cId="1091032002" sldId="282"/>
            <ac:cxnSpMk id="83" creationId="{BA0D0BD2-209F-022F-C206-0E46D1ED9387}"/>
          </ac:cxnSpMkLst>
        </pc:cxnChg>
        <pc:cxnChg chg="add mod">
          <ac:chgData name="正彰 八木" userId="0ef27fdd03dc4209" providerId="LiveId" clId="{57494922-A9A9-4226-985C-CA95588E824B}" dt="2023-05-29T13:41:06.089" v="3035" actId="1076"/>
          <ac:cxnSpMkLst>
            <pc:docMk/>
            <pc:sldMk cId="1091032002" sldId="282"/>
            <ac:cxnSpMk id="86" creationId="{18BF8B71-C8D7-9959-F7D9-8DEB12DE84FD}"/>
          </ac:cxnSpMkLst>
        </pc:cxnChg>
        <pc:cxnChg chg="add mod">
          <ac:chgData name="正彰 八木" userId="0ef27fdd03dc4209" providerId="LiveId" clId="{57494922-A9A9-4226-985C-CA95588E824B}" dt="2023-05-29T13:42:39.368" v="3180" actId="1582"/>
          <ac:cxnSpMkLst>
            <pc:docMk/>
            <pc:sldMk cId="1091032002" sldId="282"/>
            <ac:cxnSpMk id="92" creationId="{8BF5BAFA-B952-32C5-85DB-023D6E5B6E9D}"/>
          </ac:cxnSpMkLst>
        </pc:cxnChg>
        <pc:cxnChg chg="add mod">
          <ac:chgData name="正彰 八木" userId="0ef27fdd03dc4209" providerId="LiveId" clId="{57494922-A9A9-4226-985C-CA95588E824B}" dt="2023-05-29T13:42:45.153" v="3183" actId="14100"/>
          <ac:cxnSpMkLst>
            <pc:docMk/>
            <pc:sldMk cId="1091032002" sldId="282"/>
            <ac:cxnSpMk id="93" creationId="{E5E68056-F6CD-7F91-5107-58F83BE8D8BF}"/>
          </ac:cxnSpMkLst>
        </pc:cxnChg>
        <pc:cxnChg chg="add mod">
          <ac:chgData name="正彰 八木" userId="0ef27fdd03dc4209" providerId="LiveId" clId="{57494922-A9A9-4226-985C-CA95588E824B}" dt="2023-06-01T15:06:22.635" v="9208" actId="14100"/>
          <ac:cxnSpMkLst>
            <pc:docMk/>
            <pc:sldMk cId="1091032002" sldId="282"/>
            <ac:cxnSpMk id="103" creationId="{53436BE2-EBA3-E636-D88B-EA46F47C52E9}"/>
          </ac:cxnSpMkLst>
        </pc:cxnChg>
        <pc:cxnChg chg="add mod">
          <ac:chgData name="正彰 八木" userId="0ef27fdd03dc4209" providerId="LiveId" clId="{57494922-A9A9-4226-985C-CA95588E824B}" dt="2023-06-01T15:06:18.840" v="9207" actId="14100"/>
          <ac:cxnSpMkLst>
            <pc:docMk/>
            <pc:sldMk cId="1091032002" sldId="282"/>
            <ac:cxnSpMk id="104" creationId="{2D8852FA-3008-E69C-15B6-30A7E4CB6812}"/>
          </ac:cxnSpMkLst>
        </pc:cxnChg>
      </pc:sldChg>
      <pc:sldChg chg="addSp delSp modSp add mod">
        <pc:chgData name="正彰 八木" userId="0ef27fdd03dc4209" providerId="LiveId" clId="{57494922-A9A9-4226-985C-CA95588E824B}" dt="2023-06-01T15:08:35.631" v="9227" actId="478"/>
        <pc:sldMkLst>
          <pc:docMk/>
          <pc:sldMk cId="1213841157" sldId="283"/>
        </pc:sldMkLst>
        <pc:spChg chg="mod">
          <ac:chgData name="正彰 八木" userId="0ef27fdd03dc4209" providerId="LiveId" clId="{57494922-A9A9-4226-985C-CA95588E824B}" dt="2023-06-01T14:43:42.843" v="8538" actId="20577"/>
          <ac:spMkLst>
            <pc:docMk/>
            <pc:sldMk cId="1213841157" sldId="283"/>
            <ac:spMk id="2" creationId="{A1CF63DA-6288-45F4-D1E8-7BAB2F87FF5A}"/>
          </ac:spMkLst>
        </pc:spChg>
        <pc:spChg chg="mod">
          <ac:chgData name="正彰 八木" userId="0ef27fdd03dc4209" providerId="LiveId" clId="{57494922-A9A9-4226-985C-CA95588E824B}" dt="2023-05-29T14:13:00.068" v="4181" actId="20577"/>
          <ac:spMkLst>
            <pc:docMk/>
            <pc:sldMk cId="1213841157" sldId="283"/>
            <ac:spMk id="4" creationId="{0F02D118-6777-D0D9-6261-2978C1E78EF2}"/>
          </ac:spMkLst>
        </pc:spChg>
        <pc:spChg chg="mod">
          <ac:chgData name="正彰 八木" userId="0ef27fdd03dc4209" providerId="LiveId" clId="{57494922-A9A9-4226-985C-CA95588E824B}" dt="2023-05-29T13:58:21.075" v="3318" actId="14100"/>
          <ac:spMkLst>
            <pc:docMk/>
            <pc:sldMk cId="1213841157" sldId="283"/>
            <ac:spMk id="7" creationId="{EA440A5E-F77F-52A8-25CA-135E1AB9FAD0}"/>
          </ac:spMkLst>
        </pc:spChg>
        <pc:spChg chg="add mod">
          <ac:chgData name="正彰 八木" userId="0ef27fdd03dc4209" providerId="LiveId" clId="{57494922-A9A9-4226-985C-CA95588E824B}" dt="2023-06-01T15:08:31.515" v="9224"/>
          <ac:spMkLst>
            <pc:docMk/>
            <pc:sldMk cId="1213841157" sldId="283"/>
            <ac:spMk id="8" creationId="{23298018-1CB8-633F-E5FB-22C126B9885C}"/>
          </ac:spMkLst>
        </pc:spChg>
        <pc:spChg chg="add del mod">
          <ac:chgData name="正彰 八木" userId="0ef27fdd03dc4209" providerId="LiveId" clId="{57494922-A9A9-4226-985C-CA95588E824B}" dt="2023-05-29T13:55:00.902" v="3261" actId="478"/>
          <ac:spMkLst>
            <pc:docMk/>
            <pc:sldMk cId="1213841157" sldId="283"/>
            <ac:spMk id="8" creationId="{699F5BE9-76B5-2C53-FE6E-3C4EA9D7F6CB}"/>
          </ac:spMkLst>
        </pc:spChg>
        <pc:spChg chg="add mod">
          <ac:chgData name="正彰 八木" userId="0ef27fdd03dc4209" providerId="LiveId" clId="{57494922-A9A9-4226-985C-CA95588E824B}" dt="2023-06-01T15:08:34.019" v="9226"/>
          <ac:spMkLst>
            <pc:docMk/>
            <pc:sldMk cId="1213841157" sldId="283"/>
            <ac:spMk id="10" creationId="{0E5F8B7C-581E-28F1-4E21-349F99F40D6E}"/>
          </ac:spMkLst>
        </pc:spChg>
        <pc:spChg chg="mod">
          <ac:chgData name="正彰 八木" userId="0ef27fdd03dc4209" providerId="LiveId" clId="{57494922-A9A9-4226-985C-CA95588E824B}" dt="2023-05-29T14:08:18.816" v="3740" actId="571"/>
          <ac:spMkLst>
            <pc:docMk/>
            <pc:sldMk cId="1213841157" sldId="283"/>
            <ac:spMk id="12" creationId="{463D96F4-2AAE-6E80-C7A4-6EF1346374A5}"/>
          </ac:spMkLst>
        </pc:spChg>
        <pc:spChg chg="mod">
          <ac:chgData name="正彰 八木" userId="0ef27fdd03dc4209" providerId="LiveId" clId="{57494922-A9A9-4226-985C-CA95588E824B}" dt="2023-05-29T14:08:18.816" v="3740" actId="571"/>
          <ac:spMkLst>
            <pc:docMk/>
            <pc:sldMk cId="1213841157" sldId="283"/>
            <ac:spMk id="13" creationId="{73AE5258-EAB0-E8B5-6D70-5589D9C1E963}"/>
          </ac:spMkLst>
        </pc:spChg>
        <pc:spChg chg="mod">
          <ac:chgData name="正彰 八木" userId="0ef27fdd03dc4209" providerId="LiveId" clId="{57494922-A9A9-4226-985C-CA95588E824B}" dt="2023-05-29T14:08:18.816" v="3740" actId="571"/>
          <ac:spMkLst>
            <pc:docMk/>
            <pc:sldMk cId="1213841157" sldId="283"/>
            <ac:spMk id="15" creationId="{A7E1F9BF-D2EC-6F2D-39F8-C52D0A5328DC}"/>
          </ac:spMkLst>
        </pc:spChg>
        <pc:spChg chg="mod">
          <ac:chgData name="正彰 八木" userId="0ef27fdd03dc4209" providerId="LiveId" clId="{57494922-A9A9-4226-985C-CA95588E824B}" dt="2023-05-29T14:08:18.816" v="3740" actId="571"/>
          <ac:spMkLst>
            <pc:docMk/>
            <pc:sldMk cId="1213841157" sldId="283"/>
            <ac:spMk id="16" creationId="{7F4D371C-5A57-BDA4-518A-E140DD058E45}"/>
          </ac:spMkLst>
        </pc:spChg>
        <pc:spChg chg="mod">
          <ac:chgData name="正彰 八木" userId="0ef27fdd03dc4209" providerId="LiveId" clId="{57494922-A9A9-4226-985C-CA95588E824B}" dt="2023-05-29T14:08:18.816" v="3740" actId="571"/>
          <ac:spMkLst>
            <pc:docMk/>
            <pc:sldMk cId="1213841157" sldId="283"/>
            <ac:spMk id="17" creationId="{7BBB24BC-572A-FB8E-E47E-9E0DED85935B}"/>
          </ac:spMkLst>
        </pc:spChg>
        <pc:spChg chg="mod">
          <ac:chgData name="正彰 八木" userId="0ef27fdd03dc4209" providerId="LiveId" clId="{57494922-A9A9-4226-985C-CA95588E824B}" dt="2023-05-29T14:08:18.816" v="3740" actId="571"/>
          <ac:spMkLst>
            <pc:docMk/>
            <pc:sldMk cId="1213841157" sldId="283"/>
            <ac:spMk id="18" creationId="{7EE588F8-C4EF-44CC-CE0D-8FFAF0E5F27F}"/>
          </ac:spMkLst>
        </pc:spChg>
        <pc:spChg chg="mod">
          <ac:chgData name="正彰 八木" userId="0ef27fdd03dc4209" providerId="LiveId" clId="{57494922-A9A9-4226-985C-CA95588E824B}" dt="2023-05-29T14:08:18.816" v="3740" actId="571"/>
          <ac:spMkLst>
            <pc:docMk/>
            <pc:sldMk cId="1213841157" sldId="283"/>
            <ac:spMk id="20" creationId="{696A64D8-94E1-FD2F-C42E-9ECAB65FC3E1}"/>
          </ac:spMkLst>
        </pc:spChg>
        <pc:spChg chg="add mod">
          <ac:chgData name="正彰 八木" userId="0ef27fdd03dc4209" providerId="LiveId" clId="{57494922-A9A9-4226-985C-CA95588E824B}" dt="2023-06-01T15:08:22.189" v="9221"/>
          <ac:spMkLst>
            <pc:docMk/>
            <pc:sldMk cId="1213841157" sldId="283"/>
            <ac:spMk id="21" creationId="{F67442C1-D2A4-3EA0-3018-77130637713F}"/>
          </ac:spMkLst>
        </pc:spChg>
        <pc:spChg chg="add mod">
          <ac:chgData name="正彰 八木" userId="0ef27fdd03dc4209" providerId="LiveId" clId="{57494922-A9A9-4226-985C-CA95588E824B}" dt="2023-06-01T15:08:22.189" v="9221"/>
          <ac:spMkLst>
            <pc:docMk/>
            <pc:sldMk cId="1213841157" sldId="283"/>
            <ac:spMk id="22" creationId="{3251A967-C75B-E417-1880-0929ADAC6162}"/>
          </ac:spMkLst>
        </pc:spChg>
        <pc:spChg chg="add del mod">
          <ac:chgData name="正彰 八木" userId="0ef27fdd03dc4209" providerId="LiveId" clId="{57494922-A9A9-4226-985C-CA95588E824B}" dt="2023-06-01T15:08:35.631" v="9227" actId="478"/>
          <ac:spMkLst>
            <pc:docMk/>
            <pc:sldMk cId="1213841157" sldId="283"/>
            <ac:spMk id="25" creationId="{26AC0E5D-17A9-ABAA-9DD6-CD602CBB3DA8}"/>
          </ac:spMkLst>
        </pc:spChg>
        <pc:spChg chg="del">
          <ac:chgData name="正彰 八木" userId="0ef27fdd03dc4209" providerId="LiveId" clId="{57494922-A9A9-4226-985C-CA95588E824B}" dt="2023-05-29T13:58:37.782" v="3323" actId="478"/>
          <ac:spMkLst>
            <pc:docMk/>
            <pc:sldMk cId="1213841157" sldId="283"/>
            <ac:spMk id="35" creationId="{E1782B94-622D-D51A-3288-145F617A86D0}"/>
          </ac:spMkLst>
        </pc:spChg>
        <pc:spChg chg="mod">
          <ac:chgData name="正彰 八木" userId="0ef27fdd03dc4209" providerId="LiveId" clId="{57494922-A9A9-4226-985C-CA95588E824B}" dt="2023-05-29T14:08:18.816" v="3740" actId="571"/>
          <ac:spMkLst>
            <pc:docMk/>
            <pc:sldMk cId="1213841157" sldId="283"/>
            <ac:spMk id="41" creationId="{B8BE70B4-89F4-3B20-24B1-3C430D81DE8C}"/>
          </ac:spMkLst>
        </pc:spChg>
        <pc:spChg chg="mod">
          <ac:chgData name="正彰 八木" userId="0ef27fdd03dc4209" providerId="LiveId" clId="{57494922-A9A9-4226-985C-CA95588E824B}" dt="2023-05-29T14:08:18.816" v="3740" actId="571"/>
          <ac:spMkLst>
            <pc:docMk/>
            <pc:sldMk cId="1213841157" sldId="283"/>
            <ac:spMk id="42" creationId="{BD38CA9E-9B00-0965-804C-87060979EA91}"/>
          </ac:spMkLst>
        </pc:spChg>
        <pc:spChg chg="mod">
          <ac:chgData name="正彰 八木" userId="0ef27fdd03dc4209" providerId="LiveId" clId="{57494922-A9A9-4226-985C-CA95588E824B}" dt="2023-05-29T14:08:18.816" v="3740" actId="571"/>
          <ac:spMkLst>
            <pc:docMk/>
            <pc:sldMk cId="1213841157" sldId="283"/>
            <ac:spMk id="43" creationId="{E7EF869A-81EC-C8EC-AD2C-FBB06F8FD7CE}"/>
          </ac:spMkLst>
        </pc:spChg>
        <pc:spChg chg="mod">
          <ac:chgData name="正彰 八木" userId="0ef27fdd03dc4209" providerId="LiveId" clId="{57494922-A9A9-4226-985C-CA95588E824B}" dt="2023-05-29T14:08:18.816" v="3740" actId="571"/>
          <ac:spMkLst>
            <pc:docMk/>
            <pc:sldMk cId="1213841157" sldId="283"/>
            <ac:spMk id="44" creationId="{F803BEEF-A4AA-DC46-33CB-5146EA7B1639}"/>
          </ac:spMkLst>
        </pc:spChg>
        <pc:spChg chg="mod">
          <ac:chgData name="正彰 八木" userId="0ef27fdd03dc4209" providerId="LiveId" clId="{57494922-A9A9-4226-985C-CA95588E824B}" dt="2023-05-29T14:08:18.816" v="3740" actId="571"/>
          <ac:spMkLst>
            <pc:docMk/>
            <pc:sldMk cId="1213841157" sldId="283"/>
            <ac:spMk id="46" creationId="{FF3EB0A5-7230-DBCD-DF4B-865696D764CB}"/>
          </ac:spMkLst>
        </pc:spChg>
        <pc:spChg chg="mod">
          <ac:chgData name="正彰 八木" userId="0ef27fdd03dc4209" providerId="LiveId" clId="{57494922-A9A9-4226-985C-CA95588E824B}" dt="2023-05-29T14:08:18.816" v="3740" actId="571"/>
          <ac:spMkLst>
            <pc:docMk/>
            <pc:sldMk cId="1213841157" sldId="283"/>
            <ac:spMk id="49" creationId="{2F5954DF-2B59-15CC-F69A-3585202066D2}"/>
          </ac:spMkLst>
        </pc:spChg>
        <pc:spChg chg="mod">
          <ac:chgData name="正彰 八木" userId="0ef27fdd03dc4209" providerId="LiveId" clId="{57494922-A9A9-4226-985C-CA95588E824B}" dt="2023-05-29T14:08:18.816" v="3740" actId="571"/>
          <ac:spMkLst>
            <pc:docMk/>
            <pc:sldMk cId="1213841157" sldId="283"/>
            <ac:spMk id="51" creationId="{7BC225F0-340B-BED4-0680-460A0B73F769}"/>
          </ac:spMkLst>
        </pc:spChg>
        <pc:spChg chg="add mod">
          <ac:chgData name="正彰 八木" userId="0ef27fdd03dc4209" providerId="LiveId" clId="{57494922-A9A9-4226-985C-CA95588E824B}" dt="2023-05-29T14:11:59.292" v="4114" actId="20577"/>
          <ac:spMkLst>
            <pc:docMk/>
            <pc:sldMk cId="1213841157" sldId="283"/>
            <ac:spMk id="64" creationId="{9D9DAAAD-AD26-EF3F-D24C-0BAE82A67D23}"/>
          </ac:spMkLst>
        </pc:spChg>
        <pc:spChg chg="del">
          <ac:chgData name="正彰 八木" userId="0ef27fdd03dc4209" providerId="LiveId" clId="{57494922-A9A9-4226-985C-CA95588E824B}" dt="2023-05-29T13:58:37.782" v="3323" actId="478"/>
          <ac:spMkLst>
            <pc:docMk/>
            <pc:sldMk cId="1213841157" sldId="283"/>
            <ac:spMk id="66" creationId="{DE258172-0947-1D4E-C6DF-CE38F6DA8D23}"/>
          </ac:spMkLst>
        </pc:spChg>
        <pc:spChg chg="del">
          <ac:chgData name="正彰 八木" userId="0ef27fdd03dc4209" providerId="LiveId" clId="{57494922-A9A9-4226-985C-CA95588E824B}" dt="2023-05-29T13:58:37.782" v="3323" actId="478"/>
          <ac:spMkLst>
            <pc:docMk/>
            <pc:sldMk cId="1213841157" sldId="283"/>
            <ac:spMk id="67" creationId="{FAC772C8-5121-0AB2-468B-D9A672DB5F92}"/>
          </ac:spMkLst>
        </pc:spChg>
        <pc:spChg chg="del">
          <ac:chgData name="正彰 八木" userId="0ef27fdd03dc4209" providerId="LiveId" clId="{57494922-A9A9-4226-985C-CA95588E824B}" dt="2023-05-29T13:58:37.782" v="3323" actId="478"/>
          <ac:spMkLst>
            <pc:docMk/>
            <pc:sldMk cId="1213841157" sldId="283"/>
            <ac:spMk id="87" creationId="{D7584193-1973-964C-E911-E3959A7C89C4}"/>
          </ac:spMkLst>
        </pc:spChg>
        <pc:spChg chg="del">
          <ac:chgData name="正彰 八木" userId="0ef27fdd03dc4209" providerId="LiveId" clId="{57494922-A9A9-4226-985C-CA95588E824B}" dt="2023-05-29T13:58:37.782" v="3323" actId="478"/>
          <ac:spMkLst>
            <pc:docMk/>
            <pc:sldMk cId="1213841157" sldId="283"/>
            <ac:spMk id="88" creationId="{39CA18CD-3AB6-4259-22E8-7440ADFE635E}"/>
          </ac:spMkLst>
        </pc:spChg>
        <pc:spChg chg="del">
          <ac:chgData name="正彰 八木" userId="0ef27fdd03dc4209" providerId="LiveId" clId="{57494922-A9A9-4226-985C-CA95588E824B}" dt="2023-05-29T13:58:37.782" v="3323" actId="478"/>
          <ac:spMkLst>
            <pc:docMk/>
            <pc:sldMk cId="1213841157" sldId="283"/>
            <ac:spMk id="89" creationId="{71C61A57-BA42-1DA1-8838-112DB3AF975A}"/>
          </ac:spMkLst>
        </pc:spChg>
        <pc:spChg chg="del">
          <ac:chgData name="正彰 八木" userId="0ef27fdd03dc4209" providerId="LiveId" clId="{57494922-A9A9-4226-985C-CA95588E824B}" dt="2023-05-29T13:58:37.782" v="3323" actId="478"/>
          <ac:spMkLst>
            <pc:docMk/>
            <pc:sldMk cId="1213841157" sldId="283"/>
            <ac:spMk id="90" creationId="{FC3060D9-47E5-9013-5AF4-B3B3053CA907}"/>
          </ac:spMkLst>
        </pc:spChg>
        <pc:spChg chg="add del mod">
          <ac:chgData name="正彰 八木" userId="0ef27fdd03dc4209" providerId="LiveId" clId="{57494922-A9A9-4226-985C-CA95588E824B}" dt="2023-05-29T14:07:55.661" v="3723" actId="478"/>
          <ac:spMkLst>
            <pc:docMk/>
            <pc:sldMk cId="1213841157" sldId="283"/>
            <ac:spMk id="91" creationId="{15C37675-EF28-AD08-281F-96DC74D988CF}"/>
          </ac:spMkLst>
        </pc:spChg>
        <pc:spChg chg="add mod">
          <ac:chgData name="正彰 八木" userId="0ef27fdd03dc4209" providerId="LiveId" clId="{57494922-A9A9-4226-985C-CA95588E824B}" dt="2023-05-29T14:07:59.053" v="3724" actId="1076"/>
          <ac:spMkLst>
            <pc:docMk/>
            <pc:sldMk cId="1213841157" sldId="283"/>
            <ac:spMk id="94" creationId="{5AEB6247-3443-7B0A-21A9-C71C648B82A6}"/>
          </ac:spMkLst>
        </pc:spChg>
        <pc:spChg chg="add mod">
          <ac:chgData name="正彰 八木" userId="0ef27fdd03dc4209" providerId="LiveId" clId="{57494922-A9A9-4226-985C-CA95588E824B}" dt="2023-05-29T14:08:00.773" v="3726" actId="1076"/>
          <ac:spMkLst>
            <pc:docMk/>
            <pc:sldMk cId="1213841157" sldId="283"/>
            <ac:spMk id="95" creationId="{1B663878-2A54-F9A2-A969-F4A8FA1EC852}"/>
          </ac:spMkLst>
        </pc:spChg>
        <pc:spChg chg="del">
          <ac:chgData name="正彰 八木" userId="0ef27fdd03dc4209" providerId="LiveId" clId="{57494922-A9A9-4226-985C-CA95588E824B}" dt="2023-05-29T13:58:37.782" v="3323" actId="478"/>
          <ac:spMkLst>
            <pc:docMk/>
            <pc:sldMk cId="1213841157" sldId="283"/>
            <ac:spMk id="96" creationId="{A8AB98BD-7CAA-CDE6-C914-81D00DBE719D}"/>
          </ac:spMkLst>
        </pc:spChg>
        <pc:spChg chg="del">
          <ac:chgData name="正彰 八木" userId="0ef27fdd03dc4209" providerId="LiveId" clId="{57494922-A9A9-4226-985C-CA95588E824B}" dt="2023-05-29T13:58:38.952" v="3324" actId="478"/>
          <ac:spMkLst>
            <pc:docMk/>
            <pc:sldMk cId="1213841157" sldId="283"/>
            <ac:spMk id="97" creationId="{2C50DEBA-DB2F-031E-E099-B6864CBA277C}"/>
          </ac:spMkLst>
        </pc:spChg>
        <pc:spChg chg="del">
          <ac:chgData name="正彰 八木" userId="0ef27fdd03dc4209" providerId="LiveId" clId="{57494922-A9A9-4226-985C-CA95588E824B}" dt="2023-05-29T13:58:37.782" v="3323" actId="478"/>
          <ac:spMkLst>
            <pc:docMk/>
            <pc:sldMk cId="1213841157" sldId="283"/>
            <ac:spMk id="98" creationId="{51BCDEFB-241F-8C77-FEDD-36DBAF71E8ED}"/>
          </ac:spMkLst>
        </pc:spChg>
        <pc:spChg chg="del mod">
          <ac:chgData name="正彰 八木" userId="0ef27fdd03dc4209" providerId="LiveId" clId="{57494922-A9A9-4226-985C-CA95588E824B}" dt="2023-06-01T15:08:15.239" v="9220" actId="478"/>
          <ac:spMkLst>
            <pc:docMk/>
            <pc:sldMk cId="1213841157" sldId="283"/>
            <ac:spMk id="100" creationId="{BE25E082-D8DF-E11D-B71F-F0C56EB590D0}"/>
          </ac:spMkLst>
        </pc:spChg>
        <pc:spChg chg="del mod">
          <ac:chgData name="正彰 八木" userId="0ef27fdd03dc4209" providerId="LiveId" clId="{57494922-A9A9-4226-985C-CA95588E824B}" dt="2023-06-01T15:08:15.239" v="9220" actId="478"/>
          <ac:spMkLst>
            <pc:docMk/>
            <pc:sldMk cId="1213841157" sldId="283"/>
            <ac:spMk id="101" creationId="{5C73442D-0DFD-F9A7-EA0B-8652F2361921}"/>
          </ac:spMkLst>
        </pc:spChg>
        <pc:spChg chg="add mod">
          <ac:chgData name="正彰 八木" userId="0ef27fdd03dc4209" providerId="LiveId" clId="{57494922-A9A9-4226-985C-CA95588E824B}" dt="2023-05-29T14:08:02.605" v="3728" actId="1076"/>
          <ac:spMkLst>
            <pc:docMk/>
            <pc:sldMk cId="1213841157" sldId="283"/>
            <ac:spMk id="102" creationId="{021D7515-E47F-F486-B902-AD8E7AD6168B}"/>
          </ac:spMkLst>
        </pc:spChg>
        <pc:spChg chg="add mod">
          <ac:chgData name="正彰 八木" userId="0ef27fdd03dc4209" providerId="LiveId" clId="{57494922-A9A9-4226-985C-CA95588E824B}" dt="2023-05-29T14:08:04.766" v="3730" actId="1076"/>
          <ac:spMkLst>
            <pc:docMk/>
            <pc:sldMk cId="1213841157" sldId="283"/>
            <ac:spMk id="105" creationId="{AFCF1859-4894-E3D7-74D1-C9AFF312657C}"/>
          </ac:spMkLst>
        </pc:spChg>
        <pc:spChg chg="add mod">
          <ac:chgData name="正彰 八木" userId="0ef27fdd03dc4209" providerId="LiveId" clId="{57494922-A9A9-4226-985C-CA95588E824B}" dt="2023-05-29T14:08:06.054" v="3731" actId="571"/>
          <ac:spMkLst>
            <pc:docMk/>
            <pc:sldMk cId="1213841157" sldId="283"/>
            <ac:spMk id="106" creationId="{D9D2CCB5-210B-B548-11DF-35EB98B58ADF}"/>
          </ac:spMkLst>
        </pc:spChg>
        <pc:spChg chg="add mod">
          <ac:chgData name="正彰 八木" userId="0ef27fdd03dc4209" providerId="LiveId" clId="{57494922-A9A9-4226-985C-CA95588E824B}" dt="2023-05-29T14:08:07.998" v="3733" actId="1076"/>
          <ac:spMkLst>
            <pc:docMk/>
            <pc:sldMk cId="1213841157" sldId="283"/>
            <ac:spMk id="107" creationId="{0D76ABA7-7B13-68A5-A424-BA85E5E7102A}"/>
          </ac:spMkLst>
        </pc:spChg>
        <pc:spChg chg="add mod">
          <ac:chgData name="正彰 八木" userId="0ef27fdd03dc4209" providerId="LiveId" clId="{57494922-A9A9-4226-985C-CA95588E824B}" dt="2023-05-29T14:08:09.798" v="3735" actId="1076"/>
          <ac:spMkLst>
            <pc:docMk/>
            <pc:sldMk cId="1213841157" sldId="283"/>
            <ac:spMk id="108" creationId="{68F90EFF-AB38-DAA5-3F1A-A687CAF8EC17}"/>
          </ac:spMkLst>
        </pc:spChg>
        <pc:spChg chg="add mod">
          <ac:chgData name="正彰 八木" userId="0ef27fdd03dc4209" providerId="LiveId" clId="{57494922-A9A9-4226-985C-CA95588E824B}" dt="2023-05-29T14:08:16.924" v="3739" actId="1076"/>
          <ac:spMkLst>
            <pc:docMk/>
            <pc:sldMk cId="1213841157" sldId="283"/>
            <ac:spMk id="109" creationId="{4D9AB9B2-E06D-9775-C90F-3713A6C40D2F}"/>
          </ac:spMkLst>
        </pc:spChg>
        <pc:spChg chg="add mod">
          <ac:chgData name="正彰 八木" userId="0ef27fdd03dc4209" providerId="LiveId" clId="{57494922-A9A9-4226-985C-CA95588E824B}" dt="2023-05-29T14:08:13.358" v="3738" actId="1076"/>
          <ac:spMkLst>
            <pc:docMk/>
            <pc:sldMk cId="1213841157" sldId="283"/>
            <ac:spMk id="110" creationId="{0653ED14-FA53-56C9-E4E4-D311E68E4577}"/>
          </ac:spMkLst>
        </pc:spChg>
        <pc:spChg chg="add mod">
          <ac:chgData name="正彰 八木" userId="0ef27fdd03dc4209" providerId="LiveId" clId="{57494922-A9A9-4226-985C-CA95588E824B}" dt="2023-05-29T14:08:20.397" v="3741" actId="1076"/>
          <ac:spMkLst>
            <pc:docMk/>
            <pc:sldMk cId="1213841157" sldId="283"/>
            <ac:spMk id="111" creationId="{B5B34D23-86DC-2DCD-2A0C-BFFF8A6CB0B1}"/>
          </ac:spMkLst>
        </pc:spChg>
        <pc:spChg chg="add mod">
          <ac:chgData name="正彰 八木" userId="0ef27fdd03dc4209" providerId="LiveId" clId="{57494922-A9A9-4226-985C-CA95588E824B}" dt="2023-05-29T14:08:23.639" v="3743" actId="1076"/>
          <ac:spMkLst>
            <pc:docMk/>
            <pc:sldMk cId="1213841157" sldId="283"/>
            <ac:spMk id="112" creationId="{54921DCA-42B9-05AE-ED50-F305BEF560B7}"/>
          </ac:spMkLst>
        </pc:spChg>
        <pc:spChg chg="add mod">
          <ac:chgData name="正彰 八木" userId="0ef27fdd03dc4209" providerId="LiveId" clId="{57494922-A9A9-4226-985C-CA95588E824B}" dt="2023-05-29T14:10:08.511" v="3799" actId="164"/>
          <ac:spMkLst>
            <pc:docMk/>
            <pc:sldMk cId="1213841157" sldId="283"/>
            <ac:spMk id="113" creationId="{541293EA-18C5-51FC-E313-9D74CAACB522}"/>
          </ac:spMkLst>
        </pc:spChg>
        <pc:spChg chg="add mod">
          <ac:chgData name="正彰 八木" userId="0ef27fdd03dc4209" providerId="LiveId" clId="{57494922-A9A9-4226-985C-CA95588E824B}" dt="2023-05-29T14:10:08.511" v="3799" actId="164"/>
          <ac:spMkLst>
            <pc:docMk/>
            <pc:sldMk cId="1213841157" sldId="283"/>
            <ac:spMk id="114" creationId="{974532F2-DF83-B81E-5035-3C96CC0E6671}"/>
          </ac:spMkLst>
        </pc:spChg>
        <pc:spChg chg="add mod">
          <ac:chgData name="正彰 八木" userId="0ef27fdd03dc4209" providerId="LiveId" clId="{57494922-A9A9-4226-985C-CA95588E824B}" dt="2023-05-29T14:10:08.511" v="3799" actId="164"/>
          <ac:spMkLst>
            <pc:docMk/>
            <pc:sldMk cId="1213841157" sldId="283"/>
            <ac:spMk id="115" creationId="{93192B28-14EA-CFFC-3B2F-EC10287E41BE}"/>
          </ac:spMkLst>
        </pc:spChg>
        <pc:spChg chg="add mod">
          <ac:chgData name="正彰 八木" userId="0ef27fdd03dc4209" providerId="LiveId" clId="{57494922-A9A9-4226-985C-CA95588E824B}" dt="2023-05-29T14:10:08.511" v="3799" actId="164"/>
          <ac:spMkLst>
            <pc:docMk/>
            <pc:sldMk cId="1213841157" sldId="283"/>
            <ac:spMk id="116" creationId="{1D95401A-8CFF-3F05-6265-7535AECD7B49}"/>
          </ac:spMkLst>
        </pc:spChg>
        <pc:spChg chg="add mod ord">
          <ac:chgData name="正彰 八木" userId="0ef27fdd03dc4209" providerId="LiveId" clId="{57494922-A9A9-4226-985C-CA95588E824B}" dt="2023-05-29T14:10:08.511" v="3799" actId="164"/>
          <ac:spMkLst>
            <pc:docMk/>
            <pc:sldMk cId="1213841157" sldId="283"/>
            <ac:spMk id="117" creationId="{25C88F64-714B-CF3B-E741-CE3AEC21993E}"/>
          </ac:spMkLst>
        </pc:spChg>
        <pc:spChg chg="mod">
          <ac:chgData name="正彰 八木" userId="0ef27fdd03dc4209" providerId="LiveId" clId="{57494922-A9A9-4226-985C-CA95588E824B}" dt="2023-05-29T14:12:11.881" v="4115" actId="571"/>
          <ac:spMkLst>
            <pc:docMk/>
            <pc:sldMk cId="1213841157" sldId="283"/>
            <ac:spMk id="120" creationId="{2778385B-BC36-C0AE-1ADC-B787A8861590}"/>
          </ac:spMkLst>
        </pc:spChg>
        <pc:spChg chg="mod">
          <ac:chgData name="正彰 八木" userId="0ef27fdd03dc4209" providerId="LiveId" clId="{57494922-A9A9-4226-985C-CA95588E824B}" dt="2023-05-29T14:12:11.881" v="4115" actId="571"/>
          <ac:spMkLst>
            <pc:docMk/>
            <pc:sldMk cId="1213841157" sldId="283"/>
            <ac:spMk id="121" creationId="{56B5D426-B503-71E7-3C40-4D9066478B97}"/>
          </ac:spMkLst>
        </pc:spChg>
        <pc:spChg chg="mod">
          <ac:chgData name="正彰 八木" userId="0ef27fdd03dc4209" providerId="LiveId" clId="{57494922-A9A9-4226-985C-CA95588E824B}" dt="2023-05-29T14:12:11.881" v="4115" actId="571"/>
          <ac:spMkLst>
            <pc:docMk/>
            <pc:sldMk cId="1213841157" sldId="283"/>
            <ac:spMk id="123" creationId="{4181413A-AA49-DCB8-FC80-9B050885CE2A}"/>
          </ac:spMkLst>
        </pc:spChg>
        <pc:spChg chg="mod">
          <ac:chgData name="正彰 八木" userId="0ef27fdd03dc4209" providerId="LiveId" clId="{57494922-A9A9-4226-985C-CA95588E824B}" dt="2023-05-29T14:12:11.881" v="4115" actId="571"/>
          <ac:spMkLst>
            <pc:docMk/>
            <pc:sldMk cId="1213841157" sldId="283"/>
            <ac:spMk id="124" creationId="{B0A434BB-6B3D-F982-55EB-D7FA6B1CB842}"/>
          </ac:spMkLst>
        </pc:spChg>
        <pc:spChg chg="mod">
          <ac:chgData name="正彰 八木" userId="0ef27fdd03dc4209" providerId="LiveId" clId="{57494922-A9A9-4226-985C-CA95588E824B}" dt="2023-05-29T14:12:11.881" v="4115" actId="571"/>
          <ac:spMkLst>
            <pc:docMk/>
            <pc:sldMk cId="1213841157" sldId="283"/>
            <ac:spMk id="125" creationId="{CC549F7B-C346-D227-3178-EE02F8C22207}"/>
          </ac:spMkLst>
        </pc:spChg>
        <pc:spChg chg="mod">
          <ac:chgData name="正彰 八木" userId="0ef27fdd03dc4209" providerId="LiveId" clId="{57494922-A9A9-4226-985C-CA95588E824B}" dt="2023-05-29T14:12:11.881" v="4115" actId="571"/>
          <ac:spMkLst>
            <pc:docMk/>
            <pc:sldMk cId="1213841157" sldId="283"/>
            <ac:spMk id="126" creationId="{4DDB0B91-FAE7-8BF6-B050-07D1C8CE2809}"/>
          </ac:spMkLst>
        </pc:spChg>
        <pc:spChg chg="mod">
          <ac:chgData name="正彰 八木" userId="0ef27fdd03dc4209" providerId="LiveId" clId="{57494922-A9A9-4226-985C-CA95588E824B}" dt="2023-05-29T14:12:11.881" v="4115" actId="571"/>
          <ac:spMkLst>
            <pc:docMk/>
            <pc:sldMk cId="1213841157" sldId="283"/>
            <ac:spMk id="127" creationId="{046D33E4-5861-E592-1C29-8976539BACDB}"/>
          </ac:spMkLst>
        </pc:spChg>
        <pc:spChg chg="mod">
          <ac:chgData name="正彰 八木" userId="0ef27fdd03dc4209" providerId="LiveId" clId="{57494922-A9A9-4226-985C-CA95588E824B}" dt="2023-05-29T14:12:11.881" v="4115" actId="571"/>
          <ac:spMkLst>
            <pc:docMk/>
            <pc:sldMk cId="1213841157" sldId="283"/>
            <ac:spMk id="128" creationId="{9B88FBC1-D1C6-27F3-E1EB-10301B9397B2}"/>
          </ac:spMkLst>
        </pc:spChg>
        <pc:spChg chg="mod">
          <ac:chgData name="正彰 八木" userId="0ef27fdd03dc4209" providerId="LiveId" clId="{57494922-A9A9-4226-985C-CA95588E824B}" dt="2023-05-29T14:12:11.881" v="4115" actId="571"/>
          <ac:spMkLst>
            <pc:docMk/>
            <pc:sldMk cId="1213841157" sldId="283"/>
            <ac:spMk id="129" creationId="{B1DBF6BF-8A76-6FC2-3DFF-10468C3A9431}"/>
          </ac:spMkLst>
        </pc:spChg>
        <pc:spChg chg="mod">
          <ac:chgData name="正彰 八木" userId="0ef27fdd03dc4209" providerId="LiveId" clId="{57494922-A9A9-4226-985C-CA95588E824B}" dt="2023-05-29T14:12:11.881" v="4115" actId="571"/>
          <ac:spMkLst>
            <pc:docMk/>
            <pc:sldMk cId="1213841157" sldId="283"/>
            <ac:spMk id="130" creationId="{E286466F-C51C-080B-B379-F83A61998810}"/>
          </ac:spMkLst>
        </pc:spChg>
        <pc:spChg chg="mod">
          <ac:chgData name="正彰 八木" userId="0ef27fdd03dc4209" providerId="LiveId" clId="{57494922-A9A9-4226-985C-CA95588E824B}" dt="2023-05-29T14:12:11.881" v="4115" actId="571"/>
          <ac:spMkLst>
            <pc:docMk/>
            <pc:sldMk cId="1213841157" sldId="283"/>
            <ac:spMk id="131" creationId="{26CA71C5-DFF8-344A-092A-58E13091BAB6}"/>
          </ac:spMkLst>
        </pc:spChg>
        <pc:spChg chg="mod">
          <ac:chgData name="正彰 八木" userId="0ef27fdd03dc4209" providerId="LiveId" clId="{57494922-A9A9-4226-985C-CA95588E824B}" dt="2023-05-29T14:12:11.881" v="4115" actId="571"/>
          <ac:spMkLst>
            <pc:docMk/>
            <pc:sldMk cId="1213841157" sldId="283"/>
            <ac:spMk id="132" creationId="{91DCDA4A-BEA2-F100-62CA-AF711FD6285F}"/>
          </ac:spMkLst>
        </pc:spChg>
        <pc:spChg chg="mod">
          <ac:chgData name="正彰 八木" userId="0ef27fdd03dc4209" providerId="LiveId" clId="{57494922-A9A9-4226-985C-CA95588E824B}" dt="2023-05-29T14:12:11.881" v="4115" actId="571"/>
          <ac:spMkLst>
            <pc:docMk/>
            <pc:sldMk cId="1213841157" sldId="283"/>
            <ac:spMk id="133" creationId="{5D4EDEB7-E133-ED89-B9B5-B55532CF6362}"/>
          </ac:spMkLst>
        </pc:spChg>
        <pc:spChg chg="mod">
          <ac:chgData name="正彰 八木" userId="0ef27fdd03dc4209" providerId="LiveId" clId="{57494922-A9A9-4226-985C-CA95588E824B}" dt="2023-05-29T14:12:11.881" v="4115" actId="571"/>
          <ac:spMkLst>
            <pc:docMk/>
            <pc:sldMk cId="1213841157" sldId="283"/>
            <ac:spMk id="136" creationId="{2D4D1484-3FC3-5D5E-7728-FC953756C430}"/>
          </ac:spMkLst>
        </pc:spChg>
        <pc:spChg chg="mod">
          <ac:chgData name="正彰 八木" userId="0ef27fdd03dc4209" providerId="LiveId" clId="{57494922-A9A9-4226-985C-CA95588E824B}" dt="2023-05-29T14:12:11.881" v="4115" actId="571"/>
          <ac:spMkLst>
            <pc:docMk/>
            <pc:sldMk cId="1213841157" sldId="283"/>
            <ac:spMk id="137" creationId="{0BE1A441-582D-7FC4-63E4-2BEE66F2284D}"/>
          </ac:spMkLst>
        </pc:spChg>
        <pc:spChg chg="add mod">
          <ac:chgData name="正彰 八木" userId="0ef27fdd03dc4209" providerId="LiveId" clId="{57494922-A9A9-4226-985C-CA95588E824B}" dt="2023-05-29T14:22:49.986" v="4810" actId="20577"/>
          <ac:spMkLst>
            <pc:docMk/>
            <pc:sldMk cId="1213841157" sldId="283"/>
            <ac:spMk id="138" creationId="{3219368F-3389-CE24-0920-162A9772BA1E}"/>
          </ac:spMkLst>
        </pc:spChg>
        <pc:spChg chg="add mod">
          <ac:chgData name="正彰 八木" userId="0ef27fdd03dc4209" providerId="LiveId" clId="{57494922-A9A9-4226-985C-CA95588E824B}" dt="2023-05-29T14:12:17.927" v="4118" actId="1076"/>
          <ac:spMkLst>
            <pc:docMk/>
            <pc:sldMk cId="1213841157" sldId="283"/>
            <ac:spMk id="139" creationId="{51780C23-123D-54F1-1EA7-98F2CAA9DF5C}"/>
          </ac:spMkLst>
        </pc:spChg>
        <pc:spChg chg="add mod">
          <ac:chgData name="正彰 八木" userId="0ef27fdd03dc4209" providerId="LiveId" clId="{57494922-A9A9-4226-985C-CA95588E824B}" dt="2023-05-29T14:12:17.927" v="4118" actId="1076"/>
          <ac:spMkLst>
            <pc:docMk/>
            <pc:sldMk cId="1213841157" sldId="283"/>
            <ac:spMk id="140" creationId="{B50F9392-5087-0BF7-C9D1-17CF45189FCC}"/>
          </ac:spMkLst>
        </pc:spChg>
        <pc:spChg chg="add mod">
          <ac:chgData name="正彰 八木" userId="0ef27fdd03dc4209" providerId="LiveId" clId="{57494922-A9A9-4226-985C-CA95588E824B}" dt="2023-05-29T14:12:17.927" v="4118" actId="1076"/>
          <ac:spMkLst>
            <pc:docMk/>
            <pc:sldMk cId="1213841157" sldId="283"/>
            <ac:spMk id="141" creationId="{12ED8072-793D-C6DC-8ED5-21D8863DADF4}"/>
          </ac:spMkLst>
        </pc:spChg>
        <pc:spChg chg="add mod">
          <ac:chgData name="正彰 八木" userId="0ef27fdd03dc4209" providerId="LiveId" clId="{57494922-A9A9-4226-985C-CA95588E824B}" dt="2023-05-29T14:12:17.927" v="4118" actId="1076"/>
          <ac:spMkLst>
            <pc:docMk/>
            <pc:sldMk cId="1213841157" sldId="283"/>
            <ac:spMk id="142" creationId="{76E6FBF5-F41F-3BEA-428B-BB608E6DD7FC}"/>
          </ac:spMkLst>
        </pc:spChg>
        <pc:spChg chg="add mod">
          <ac:chgData name="正彰 八木" userId="0ef27fdd03dc4209" providerId="LiveId" clId="{57494922-A9A9-4226-985C-CA95588E824B}" dt="2023-05-29T14:12:17.927" v="4118" actId="1076"/>
          <ac:spMkLst>
            <pc:docMk/>
            <pc:sldMk cId="1213841157" sldId="283"/>
            <ac:spMk id="143" creationId="{86719D4B-D52B-788C-E26A-03FE88C50C98}"/>
          </ac:spMkLst>
        </pc:spChg>
        <pc:spChg chg="add mod">
          <ac:chgData name="正彰 八木" userId="0ef27fdd03dc4209" providerId="LiveId" clId="{57494922-A9A9-4226-985C-CA95588E824B}" dt="2023-05-29T14:12:17.927" v="4118" actId="1076"/>
          <ac:spMkLst>
            <pc:docMk/>
            <pc:sldMk cId="1213841157" sldId="283"/>
            <ac:spMk id="144" creationId="{5F429D3F-7DAA-78FD-70EE-E73140B48A18}"/>
          </ac:spMkLst>
        </pc:spChg>
        <pc:spChg chg="add mod">
          <ac:chgData name="正彰 八木" userId="0ef27fdd03dc4209" providerId="LiveId" clId="{57494922-A9A9-4226-985C-CA95588E824B}" dt="2023-05-29T14:12:17.927" v="4118" actId="1076"/>
          <ac:spMkLst>
            <pc:docMk/>
            <pc:sldMk cId="1213841157" sldId="283"/>
            <ac:spMk id="145" creationId="{07807ADB-5DB4-F24D-9902-9D0E559C4A1E}"/>
          </ac:spMkLst>
        </pc:spChg>
        <pc:spChg chg="add mod">
          <ac:chgData name="正彰 八木" userId="0ef27fdd03dc4209" providerId="LiveId" clId="{57494922-A9A9-4226-985C-CA95588E824B}" dt="2023-05-29T14:12:17.927" v="4118" actId="1076"/>
          <ac:spMkLst>
            <pc:docMk/>
            <pc:sldMk cId="1213841157" sldId="283"/>
            <ac:spMk id="146" creationId="{869472D1-C44E-7D3A-B1DF-2AF2E450C791}"/>
          </ac:spMkLst>
        </pc:spChg>
        <pc:spChg chg="add mod">
          <ac:chgData name="正彰 八木" userId="0ef27fdd03dc4209" providerId="LiveId" clId="{57494922-A9A9-4226-985C-CA95588E824B}" dt="2023-05-29T14:12:17.927" v="4118" actId="1076"/>
          <ac:spMkLst>
            <pc:docMk/>
            <pc:sldMk cId="1213841157" sldId="283"/>
            <ac:spMk id="147" creationId="{E9A32390-FCEE-0521-943E-FD0B3D272864}"/>
          </ac:spMkLst>
        </pc:spChg>
        <pc:spChg chg="add mod">
          <ac:chgData name="正彰 八木" userId="0ef27fdd03dc4209" providerId="LiveId" clId="{57494922-A9A9-4226-985C-CA95588E824B}" dt="2023-05-29T14:12:17.927" v="4118" actId="1076"/>
          <ac:spMkLst>
            <pc:docMk/>
            <pc:sldMk cId="1213841157" sldId="283"/>
            <ac:spMk id="148" creationId="{5F5821C7-3418-7264-A970-0345AC41D85F}"/>
          </ac:spMkLst>
        </pc:spChg>
        <pc:spChg chg="mod">
          <ac:chgData name="正彰 八木" userId="0ef27fdd03dc4209" providerId="LiveId" clId="{57494922-A9A9-4226-985C-CA95588E824B}" dt="2023-05-29T14:12:11.881" v="4115" actId="571"/>
          <ac:spMkLst>
            <pc:docMk/>
            <pc:sldMk cId="1213841157" sldId="283"/>
            <ac:spMk id="150" creationId="{BD6623EA-F4D8-B2B3-DB0B-28FC3CD601C5}"/>
          </ac:spMkLst>
        </pc:spChg>
        <pc:spChg chg="mod">
          <ac:chgData name="正彰 八木" userId="0ef27fdd03dc4209" providerId="LiveId" clId="{57494922-A9A9-4226-985C-CA95588E824B}" dt="2023-05-29T14:12:11.881" v="4115" actId="571"/>
          <ac:spMkLst>
            <pc:docMk/>
            <pc:sldMk cId="1213841157" sldId="283"/>
            <ac:spMk id="151" creationId="{AAA5D51C-3D47-83FA-8E03-F4328E2CE43D}"/>
          </ac:spMkLst>
        </pc:spChg>
        <pc:spChg chg="mod">
          <ac:chgData name="正彰 八木" userId="0ef27fdd03dc4209" providerId="LiveId" clId="{57494922-A9A9-4226-985C-CA95588E824B}" dt="2023-05-29T14:12:11.881" v="4115" actId="571"/>
          <ac:spMkLst>
            <pc:docMk/>
            <pc:sldMk cId="1213841157" sldId="283"/>
            <ac:spMk id="152" creationId="{A06DA90B-639B-4EEF-EB31-3C20C40CE230}"/>
          </ac:spMkLst>
        </pc:spChg>
        <pc:spChg chg="mod">
          <ac:chgData name="正彰 八木" userId="0ef27fdd03dc4209" providerId="LiveId" clId="{57494922-A9A9-4226-985C-CA95588E824B}" dt="2023-05-29T14:12:11.881" v="4115" actId="571"/>
          <ac:spMkLst>
            <pc:docMk/>
            <pc:sldMk cId="1213841157" sldId="283"/>
            <ac:spMk id="153" creationId="{F258D6AA-82F7-4D58-550C-5A4220811F21}"/>
          </ac:spMkLst>
        </pc:spChg>
        <pc:spChg chg="mod">
          <ac:chgData name="正彰 八木" userId="0ef27fdd03dc4209" providerId="LiveId" clId="{57494922-A9A9-4226-985C-CA95588E824B}" dt="2023-05-29T14:12:11.881" v="4115" actId="571"/>
          <ac:spMkLst>
            <pc:docMk/>
            <pc:sldMk cId="1213841157" sldId="283"/>
            <ac:spMk id="154" creationId="{D1001BF4-D98F-BBFE-B8C5-2B78E5526C95}"/>
          </ac:spMkLst>
        </pc:spChg>
        <pc:spChg chg="add mod">
          <ac:chgData name="正彰 八木" userId="0ef27fdd03dc4209" providerId="LiveId" clId="{57494922-A9A9-4226-985C-CA95588E824B}" dt="2023-05-29T14:17:53.473" v="4468" actId="2085"/>
          <ac:spMkLst>
            <pc:docMk/>
            <pc:sldMk cId="1213841157" sldId="283"/>
            <ac:spMk id="158" creationId="{6C7D2FD6-322B-48AB-5DC4-6CF6806377B5}"/>
          </ac:spMkLst>
        </pc:spChg>
        <pc:spChg chg="add mod">
          <ac:chgData name="正彰 八木" userId="0ef27fdd03dc4209" providerId="LiveId" clId="{57494922-A9A9-4226-985C-CA95588E824B}" dt="2023-05-29T14:17:53.473" v="4468" actId="2085"/>
          <ac:spMkLst>
            <pc:docMk/>
            <pc:sldMk cId="1213841157" sldId="283"/>
            <ac:spMk id="159" creationId="{DC7F95AB-A32C-F1F2-38EE-A7A4C5BA8CB6}"/>
          </ac:spMkLst>
        </pc:spChg>
        <pc:spChg chg="add mod">
          <ac:chgData name="正彰 八木" userId="0ef27fdd03dc4209" providerId="LiveId" clId="{57494922-A9A9-4226-985C-CA95588E824B}" dt="2023-05-29T14:17:23.476" v="4461" actId="14861"/>
          <ac:spMkLst>
            <pc:docMk/>
            <pc:sldMk cId="1213841157" sldId="283"/>
            <ac:spMk id="160" creationId="{90D178F7-231A-7F74-9B19-1C99982A4EC6}"/>
          </ac:spMkLst>
        </pc:spChg>
        <pc:spChg chg="add mod">
          <ac:chgData name="正彰 八木" userId="0ef27fdd03dc4209" providerId="LiveId" clId="{57494922-A9A9-4226-985C-CA95588E824B}" dt="2023-05-29T14:17:39.974" v="4467" actId="14861"/>
          <ac:spMkLst>
            <pc:docMk/>
            <pc:sldMk cId="1213841157" sldId="283"/>
            <ac:spMk id="161" creationId="{E41A38FB-C7BD-52F2-0F9E-27122ECE1702}"/>
          </ac:spMkLst>
        </pc:spChg>
        <pc:spChg chg="add mod">
          <ac:chgData name="正彰 八木" userId="0ef27fdd03dc4209" providerId="LiveId" clId="{57494922-A9A9-4226-985C-CA95588E824B}" dt="2023-05-29T14:18:41.366" v="4495" actId="1076"/>
          <ac:spMkLst>
            <pc:docMk/>
            <pc:sldMk cId="1213841157" sldId="283"/>
            <ac:spMk id="162" creationId="{88C1EC7F-E916-B7FE-3865-1C5B42DC8E56}"/>
          </ac:spMkLst>
        </pc:spChg>
        <pc:spChg chg="add mod">
          <ac:chgData name="正彰 八木" userId="0ef27fdd03dc4209" providerId="LiveId" clId="{57494922-A9A9-4226-985C-CA95588E824B}" dt="2023-05-29T14:18:36.961" v="4494" actId="1076"/>
          <ac:spMkLst>
            <pc:docMk/>
            <pc:sldMk cId="1213841157" sldId="283"/>
            <ac:spMk id="163" creationId="{C6EF58D9-6F8B-0971-8E61-EBAAAB5E2685}"/>
          </ac:spMkLst>
        </pc:spChg>
        <pc:spChg chg="add mod">
          <ac:chgData name="正彰 八木" userId="0ef27fdd03dc4209" providerId="LiveId" clId="{57494922-A9A9-4226-985C-CA95588E824B}" dt="2023-05-29T14:21:26.458" v="4808" actId="20577"/>
          <ac:spMkLst>
            <pc:docMk/>
            <pc:sldMk cId="1213841157" sldId="283"/>
            <ac:spMk id="164" creationId="{4C49095D-1420-AE11-00C7-B7168EDF0234}"/>
          </ac:spMkLst>
        </pc:spChg>
        <pc:spChg chg="add mod">
          <ac:chgData name="正彰 八木" userId="0ef27fdd03dc4209" providerId="LiveId" clId="{57494922-A9A9-4226-985C-CA95588E824B}" dt="2023-05-29T14:22:54.563" v="4811"/>
          <ac:spMkLst>
            <pc:docMk/>
            <pc:sldMk cId="1213841157" sldId="283"/>
            <ac:spMk id="165" creationId="{55AE8AD9-9EC8-79AA-ED7B-257F879AE65D}"/>
          </ac:spMkLst>
        </pc:spChg>
        <pc:spChg chg="add mod">
          <ac:chgData name="正彰 八木" userId="0ef27fdd03dc4209" providerId="LiveId" clId="{57494922-A9A9-4226-985C-CA95588E824B}" dt="2023-05-29T14:22:59.057" v="4812"/>
          <ac:spMkLst>
            <pc:docMk/>
            <pc:sldMk cId="1213841157" sldId="283"/>
            <ac:spMk id="166" creationId="{4FCA524A-2438-80E6-79DD-D2D1E8CA1F99}"/>
          </ac:spMkLst>
        </pc:spChg>
        <pc:spChg chg="mod">
          <ac:chgData name="正彰 八木" userId="0ef27fdd03dc4209" providerId="LiveId" clId="{57494922-A9A9-4226-985C-CA95588E824B}" dt="2023-05-29T14:23:18.952" v="4813" actId="571"/>
          <ac:spMkLst>
            <pc:docMk/>
            <pc:sldMk cId="1213841157" sldId="283"/>
            <ac:spMk id="168" creationId="{E7C1867C-B79F-6165-F60A-4B5CE675F45E}"/>
          </ac:spMkLst>
        </pc:spChg>
        <pc:spChg chg="mod">
          <ac:chgData name="正彰 八木" userId="0ef27fdd03dc4209" providerId="LiveId" clId="{57494922-A9A9-4226-985C-CA95588E824B}" dt="2023-05-29T14:23:18.952" v="4813" actId="571"/>
          <ac:spMkLst>
            <pc:docMk/>
            <pc:sldMk cId="1213841157" sldId="283"/>
            <ac:spMk id="169" creationId="{E1E573FC-D967-2A46-50F0-DDEC4C4DC273}"/>
          </ac:spMkLst>
        </pc:spChg>
        <pc:spChg chg="mod">
          <ac:chgData name="正彰 八木" userId="0ef27fdd03dc4209" providerId="LiveId" clId="{57494922-A9A9-4226-985C-CA95588E824B}" dt="2023-05-29T14:23:18.952" v="4813" actId="571"/>
          <ac:spMkLst>
            <pc:docMk/>
            <pc:sldMk cId="1213841157" sldId="283"/>
            <ac:spMk id="171" creationId="{D1314764-E48B-697D-6009-81D1421FD2C8}"/>
          </ac:spMkLst>
        </pc:spChg>
        <pc:spChg chg="mod">
          <ac:chgData name="正彰 八木" userId="0ef27fdd03dc4209" providerId="LiveId" clId="{57494922-A9A9-4226-985C-CA95588E824B}" dt="2023-05-29T14:23:18.952" v="4813" actId="571"/>
          <ac:spMkLst>
            <pc:docMk/>
            <pc:sldMk cId="1213841157" sldId="283"/>
            <ac:spMk id="172" creationId="{DBE1542E-F5E9-3355-A80B-D09118CD4EF5}"/>
          </ac:spMkLst>
        </pc:spChg>
        <pc:spChg chg="mod">
          <ac:chgData name="正彰 八木" userId="0ef27fdd03dc4209" providerId="LiveId" clId="{57494922-A9A9-4226-985C-CA95588E824B}" dt="2023-05-29T14:23:18.952" v="4813" actId="571"/>
          <ac:spMkLst>
            <pc:docMk/>
            <pc:sldMk cId="1213841157" sldId="283"/>
            <ac:spMk id="173" creationId="{B6F67FA9-CD84-5C68-D680-86C9ADFF9BE4}"/>
          </ac:spMkLst>
        </pc:spChg>
        <pc:spChg chg="mod">
          <ac:chgData name="正彰 八木" userId="0ef27fdd03dc4209" providerId="LiveId" clId="{57494922-A9A9-4226-985C-CA95588E824B}" dt="2023-05-29T14:23:18.952" v="4813" actId="571"/>
          <ac:spMkLst>
            <pc:docMk/>
            <pc:sldMk cId="1213841157" sldId="283"/>
            <ac:spMk id="174" creationId="{2DFFF4D7-0C9C-BEFF-5BC5-1664FEBB8988}"/>
          </ac:spMkLst>
        </pc:spChg>
        <pc:spChg chg="mod">
          <ac:chgData name="正彰 八木" userId="0ef27fdd03dc4209" providerId="LiveId" clId="{57494922-A9A9-4226-985C-CA95588E824B}" dt="2023-05-29T14:23:18.952" v="4813" actId="571"/>
          <ac:spMkLst>
            <pc:docMk/>
            <pc:sldMk cId="1213841157" sldId="283"/>
            <ac:spMk id="175" creationId="{AC3DFF27-966E-CBA4-E711-22EC87E615E7}"/>
          </ac:spMkLst>
        </pc:spChg>
        <pc:spChg chg="mod">
          <ac:chgData name="正彰 八木" userId="0ef27fdd03dc4209" providerId="LiveId" clId="{57494922-A9A9-4226-985C-CA95588E824B}" dt="2023-05-29T14:23:18.952" v="4813" actId="571"/>
          <ac:spMkLst>
            <pc:docMk/>
            <pc:sldMk cId="1213841157" sldId="283"/>
            <ac:spMk id="176" creationId="{A034F596-A75E-B703-ACC1-0E63F1D99B0D}"/>
          </ac:spMkLst>
        </pc:spChg>
        <pc:spChg chg="mod">
          <ac:chgData name="正彰 八木" userId="0ef27fdd03dc4209" providerId="LiveId" clId="{57494922-A9A9-4226-985C-CA95588E824B}" dt="2023-05-29T14:23:18.952" v="4813" actId="571"/>
          <ac:spMkLst>
            <pc:docMk/>
            <pc:sldMk cId="1213841157" sldId="283"/>
            <ac:spMk id="177" creationId="{48DD2E4E-72E2-EEBD-E203-F2AD36EB011A}"/>
          </ac:spMkLst>
        </pc:spChg>
        <pc:spChg chg="mod">
          <ac:chgData name="正彰 八木" userId="0ef27fdd03dc4209" providerId="LiveId" clId="{57494922-A9A9-4226-985C-CA95588E824B}" dt="2023-05-29T14:23:18.952" v="4813" actId="571"/>
          <ac:spMkLst>
            <pc:docMk/>
            <pc:sldMk cId="1213841157" sldId="283"/>
            <ac:spMk id="178" creationId="{A88D599D-011C-0D9E-E1D1-AC699A9EDEF8}"/>
          </ac:spMkLst>
        </pc:spChg>
        <pc:spChg chg="mod">
          <ac:chgData name="正彰 八木" userId="0ef27fdd03dc4209" providerId="LiveId" clId="{57494922-A9A9-4226-985C-CA95588E824B}" dt="2023-05-29T14:23:18.952" v="4813" actId="571"/>
          <ac:spMkLst>
            <pc:docMk/>
            <pc:sldMk cId="1213841157" sldId="283"/>
            <ac:spMk id="179" creationId="{458F1B60-A24B-477B-AEB4-8869FE59105D}"/>
          </ac:spMkLst>
        </pc:spChg>
        <pc:spChg chg="mod">
          <ac:chgData name="正彰 八木" userId="0ef27fdd03dc4209" providerId="LiveId" clId="{57494922-A9A9-4226-985C-CA95588E824B}" dt="2023-05-29T14:23:18.952" v="4813" actId="571"/>
          <ac:spMkLst>
            <pc:docMk/>
            <pc:sldMk cId="1213841157" sldId="283"/>
            <ac:spMk id="180" creationId="{54507D88-CB1C-E862-B145-42CA6213B6DB}"/>
          </ac:spMkLst>
        </pc:spChg>
        <pc:spChg chg="mod">
          <ac:chgData name="正彰 八木" userId="0ef27fdd03dc4209" providerId="LiveId" clId="{57494922-A9A9-4226-985C-CA95588E824B}" dt="2023-05-29T14:23:18.952" v="4813" actId="571"/>
          <ac:spMkLst>
            <pc:docMk/>
            <pc:sldMk cId="1213841157" sldId="283"/>
            <ac:spMk id="181" creationId="{1932AF3F-85C9-0E47-46CD-3AB61E26CE81}"/>
          </ac:spMkLst>
        </pc:spChg>
        <pc:spChg chg="mod">
          <ac:chgData name="正彰 八木" userId="0ef27fdd03dc4209" providerId="LiveId" clId="{57494922-A9A9-4226-985C-CA95588E824B}" dt="2023-05-29T14:23:18.952" v="4813" actId="571"/>
          <ac:spMkLst>
            <pc:docMk/>
            <pc:sldMk cId="1213841157" sldId="283"/>
            <ac:spMk id="184" creationId="{F21E341D-5E22-C379-E2A9-0024CABF43C5}"/>
          </ac:spMkLst>
        </pc:spChg>
        <pc:spChg chg="mod">
          <ac:chgData name="正彰 八木" userId="0ef27fdd03dc4209" providerId="LiveId" clId="{57494922-A9A9-4226-985C-CA95588E824B}" dt="2023-05-29T14:23:18.952" v="4813" actId="571"/>
          <ac:spMkLst>
            <pc:docMk/>
            <pc:sldMk cId="1213841157" sldId="283"/>
            <ac:spMk id="185" creationId="{91C97DA2-7ECE-B414-3F32-8CB82525F7FB}"/>
          </ac:spMkLst>
        </pc:spChg>
        <pc:spChg chg="add mod">
          <ac:chgData name="正彰 八木" userId="0ef27fdd03dc4209" providerId="LiveId" clId="{57494922-A9A9-4226-985C-CA95588E824B}" dt="2023-05-29T17:30:54.632" v="7846" actId="20577"/>
          <ac:spMkLst>
            <pc:docMk/>
            <pc:sldMk cId="1213841157" sldId="283"/>
            <ac:spMk id="186" creationId="{39F3263D-808D-C6C3-2510-6A0B81411FBA}"/>
          </ac:spMkLst>
        </pc:spChg>
        <pc:spChg chg="add mod">
          <ac:chgData name="正彰 八木" userId="0ef27fdd03dc4209" providerId="LiveId" clId="{57494922-A9A9-4226-985C-CA95588E824B}" dt="2023-05-29T14:23:18.952" v="4813" actId="571"/>
          <ac:spMkLst>
            <pc:docMk/>
            <pc:sldMk cId="1213841157" sldId="283"/>
            <ac:spMk id="187" creationId="{82CDEB10-C545-DB4E-3AF4-D3B446DFA91B}"/>
          </ac:spMkLst>
        </pc:spChg>
        <pc:spChg chg="add mod">
          <ac:chgData name="正彰 八木" userId="0ef27fdd03dc4209" providerId="LiveId" clId="{57494922-A9A9-4226-985C-CA95588E824B}" dt="2023-05-29T14:23:18.952" v="4813" actId="571"/>
          <ac:spMkLst>
            <pc:docMk/>
            <pc:sldMk cId="1213841157" sldId="283"/>
            <ac:spMk id="188" creationId="{C7B1AEDE-714C-C702-DC6D-5C529035D0A6}"/>
          </ac:spMkLst>
        </pc:spChg>
        <pc:spChg chg="add mod">
          <ac:chgData name="正彰 八木" userId="0ef27fdd03dc4209" providerId="LiveId" clId="{57494922-A9A9-4226-985C-CA95588E824B}" dt="2023-05-29T14:23:18.952" v="4813" actId="571"/>
          <ac:spMkLst>
            <pc:docMk/>
            <pc:sldMk cId="1213841157" sldId="283"/>
            <ac:spMk id="189" creationId="{EAB8F535-54C0-C4A1-2599-850107781EDE}"/>
          </ac:spMkLst>
        </pc:spChg>
        <pc:spChg chg="add mod">
          <ac:chgData name="正彰 八木" userId="0ef27fdd03dc4209" providerId="LiveId" clId="{57494922-A9A9-4226-985C-CA95588E824B}" dt="2023-05-29T14:23:18.952" v="4813" actId="571"/>
          <ac:spMkLst>
            <pc:docMk/>
            <pc:sldMk cId="1213841157" sldId="283"/>
            <ac:spMk id="190" creationId="{D4BF826E-2E14-0CA6-8D1A-2B85CC75AC53}"/>
          </ac:spMkLst>
        </pc:spChg>
        <pc:spChg chg="add mod">
          <ac:chgData name="正彰 八木" userId="0ef27fdd03dc4209" providerId="LiveId" clId="{57494922-A9A9-4226-985C-CA95588E824B}" dt="2023-05-29T14:23:18.952" v="4813" actId="571"/>
          <ac:spMkLst>
            <pc:docMk/>
            <pc:sldMk cId="1213841157" sldId="283"/>
            <ac:spMk id="191" creationId="{5E18F30F-E606-2557-879A-6DE5A8242E78}"/>
          </ac:spMkLst>
        </pc:spChg>
        <pc:spChg chg="add mod">
          <ac:chgData name="正彰 八木" userId="0ef27fdd03dc4209" providerId="LiveId" clId="{57494922-A9A9-4226-985C-CA95588E824B}" dt="2023-05-29T14:23:18.952" v="4813" actId="571"/>
          <ac:spMkLst>
            <pc:docMk/>
            <pc:sldMk cId="1213841157" sldId="283"/>
            <ac:spMk id="192" creationId="{93D991FA-E192-BE16-AD7E-6D671342EADE}"/>
          </ac:spMkLst>
        </pc:spChg>
        <pc:spChg chg="add mod">
          <ac:chgData name="正彰 八木" userId="0ef27fdd03dc4209" providerId="LiveId" clId="{57494922-A9A9-4226-985C-CA95588E824B}" dt="2023-05-29T14:23:18.952" v="4813" actId="571"/>
          <ac:spMkLst>
            <pc:docMk/>
            <pc:sldMk cId="1213841157" sldId="283"/>
            <ac:spMk id="193" creationId="{3A2BD29E-EA7D-4DF1-C941-CCDA9970D03D}"/>
          </ac:spMkLst>
        </pc:spChg>
        <pc:spChg chg="add mod">
          <ac:chgData name="正彰 八木" userId="0ef27fdd03dc4209" providerId="LiveId" clId="{57494922-A9A9-4226-985C-CA95588E824B}" dt="2023-05-29T14:23:18.952" v="4813" actId="571"/>
          <ac:spMkLst>
            <pc:docMk/>
            <pc:sldMk cId="1213841157" sldId="283"/>
            <ac:spMk id="194" creationId="{9003992D-9C2A-7385-5F35-02CFFF1976A3}"/>
          </ac:spMkLst>
        </pc:spChg>
        <pc:spChg chg="add mod">
          <ac:chgData name="正彰 八木" userId="0ef27fdd03dc4209" providerId="LiveId" clId="{57494922-A9A9-4226-985C-CA95588E824B}" dt="2023-05-29T14:23:18.952" v="4813" actId="571"/>
          <ac:spMkLst>
            <pc:docMk/>
            <pc:sldMk cId="1213841157" sldId="283"/>
            <ac:spMk id="195" creationId="{83BFD4FD-138A-562C-991F-5FD6B8EEBC08}"/>
          </ac:spMkLst>
        </pc:spChg>
        <pc:spChg chg="add mod">
          <ac:chgData name="正彰 八木" userId="0ef27fdd03dc4209" providerId="LiveId" clId="{57494922-A9A9-4226-985C-CA95588E824B}" dt="2023-05-29T14:23:18.952" v="4813" actId="571"/>
          <ac:spMkLst>
            <pc:docMk/>
            <pc:sldMk cId="1213841157" sldId="283"/>
            <ac:spMk id="196" creationId="{37D0F3A6-CD13-8811-EE49-2337599B6B42}"/>
          </ac:spMkLst>
        </pc:spChg>
        <pc:spChg chg="add mod">
          <ac:chgData name="正彰 八木" userId="0ef27fdd03dc4209" providerId="LiveId" clId="{57494922-A9A9-4226-985C-CA95588E824B}" dt="2023-05-29T14:23:18.952" v="4813" actId="571"/>
          <ac:spMkLst>
            <pc:docMk/>
            <pc:sldMk cId="1213841157" sldId="283"/>
            <ac:spMk id="198" creationId="{BFFA3856-F683-8320-8314-18AF546F7FB9}"/>
          </ac:spMkLst>
        </pc:spChg>
        <pc:spChg chg="add mod">
          <ac:chgData name="正彰 八木" userId="0ef27fdd03dc4209" providerId="LiveId" clId="{57494922-A9A9-4226-985C-CA95588E824B}" dt="2023-05-29T14:23:18.952" v="4813" actId="571"/>
          <ac:spMkLst>
            <pc:docMk/>
            <pc:sldMk cId="1213841157" sldId="283"/>
            <ac:spMk id="199" creationId="{99CB47BE-82B3-AE02-983D-88625B5618B4}"/>
          </ac:spMkLst>
        </pc:spChg>
        <pc:spChg chg="mod">
          <ac:chgData name="正彰 八木" userId="0ef27fdd03dc4209" providerId="LiveId" clId="{57494922-A9A9-4226-985C-CA95588E824B}" dt="2023-05-29T14:23:18.952" v="4813" actId="571"/>
          <ac:spMkLst>
            <pc:docMk/>
            <pc:sldMk cId="1213841157" sldId="283"/>
            <ac:spMk id="201" creationId="{1924B868-0289-EF85-BC56-FA82352C4D58}"/>
          </ac:spMkLst>
        </pc:spChg>
        <pc:spChg chg="mod">
          <ac:chgData name="正彰 八木" userId="0ef27fdd03dc4209" providerId="LiveId" clId="{57494922-A9A9-4226-985C-CA95588E824B}" dt="2023-05-29T14:23:18.952" v="4813" actId="571"/>
          <ac:spMkLst>
            <pc:docMk/>
            <pc:sldMk cId="1213841157" sldId="283"/>
            <ac:spMk id="202" creationId="{A7E5624B-022E-AA03-0BD1-94241EC47C52}"/>
          </ac:spMkLst>
        </pc:spChg>
        <pc:spChg chg="mod">
          <ac:chgData name="正彰 八木" userId="0ef27fdd03dc4209" providerId="LiveId" clId="{57494922-A9A9-4226-985C-CA95588E824B}" dt="2023-05-29T14:23:18.952" v="4813" actId="571"/>
          <ac:spMkLst>
            <pc:docMk/>
            <pc:sldMk cId="1213841157" sldId="283"/>
            <ac:spMk id="203" creationId="{D70E1252-C01C-5C98-41A1-7DF33437345E}"/>
          </ac:spMkLst>
        </pc:spChg>
        <pc:spChg chg="mod">
          <ac:chgData name="正彰 八木" userId="0ef27fdd03dc4209" providerId="LiveId" clId="{57494922-A9A9-4226-985C-CA95588E824B}" dt="2023-05-29T14:23:18.952" v="4813" actId="571"/>
          <ac:spMkLst>
            <pc:docMk/>
            <pc:sldMk cId="1213841157" sldId="283"/>
            <ac:spMk id="204" creationId="{F946C15C-1439-2E81-B02B-1945FDA00474}"/>
          </ac:spMkLst>
        </pc:spChg>
        <pc:spChg chg="mod">
          <ac:chgData name="正彰 八木" userId="0ef27fdd03dc4209" providerId="LiveId" clId="{57494922-A9A9-4226-985C-CA95588E824B}" dt="2023-05-29T14:23:18.952" v="4813" actId="571"/>
          <ac:spMkLst>
            <pc:docMk/>
            <pc:sldMk cId="1213841157" sldId="283"/>
            <ac:spMk id="205" creationId="{2BE65594-2500-5323-7941-D30F21002D5D}"/>
          </ac:spMkLst>
        </pc:spChg>
        <pc:spChg chg="add del mod">
          <ac:chgData name="正彰 八木" userId="0ef27fdd03dc4209" providerId="LiveId" clId="{57494922-A9A9-4226-985C-CA95588E824B}" dt="2023-05-29T14:23:25.547" v="4815" actId="478"/>
          <ac:spMkLst>
            <pc:docMk/>
            <pc:sldMk cId="1213841157" sldId="283"/>
            <ac:spMk id="206" creationId="{91AA8127-3A39-2419-3BBD-D9248F150172}"/>
          </ac:spMkLst>
        </pc:spChg>
        <pc:spChg chg="add del mod">
          <ac:chgData name="正彰 八木" userId="0ef27fdd03dc4209" providerId="LiveId" clId="{57494922-A9A9-4226-985C-CA95588E824B}" dt="2023-05-29T14:23:24.659" v="4814" actId="478"/>
          <ac:spMkLst>
            <pc:docMk/>
            <pc:sldMk cId="1213841157" sldId="283"/>
            <ac:spMk id="207" creationId="{D90577AD-5902-1CA1-C762-5C6EECE5EFAF}"/>
          </ac:spMkLst>
        </pc:spChg>
        <pc:spChg chg="add mod">
          <ac:chgData name="正彰 八木" userId="0ef27fdd03dc4209" providerId="LiveId" clId="{57494922-A9A9-4226-985C-CA95588E824B}" dt="2023-05-29T14:23:18.952" v="4813" actId="571"/>
          <ac:spMkLst>
            <pc:docMk/>
            <pc:sldMk cId="1213841157" sldId="283"/>
            <ac:spMk id="208" creationId="{622AF33D-E8B0-297A-037F-9783812760DB}"/>
          </ac:spMkLst>
        </pc:spChg>
        <pc:spChg chg="add mod">
          <ac:chgData name="正彰 八木" userId="0ef27fdd03dc4209" providerId="LiveId" clId="{57494922-A9A9-4226-985C-CA95588E824B}" dt="2023-05-29T14:23:18.952" v="4813" actId="571"/>
          <ac:spMkLst>
            <pc:docMk/>
            <pc:sldMk cId="1213841157" sldId="283"/>
            <ac:spMk id="209" creationId="{96CBA86F-41E0-B904-5432-1E6FB4151759}"/>
          </ac:spMkLst>
        </pc:spChg>
        <pc:spChg chg="add mod">
          <ac:chgData name="正彰 八木" userId="0ef27fdd03dc4209" providerId="LiveId" clId="{57494922-A9A9-4226-985C-CA95588E824B}" dt="2023-05-29T14:24:57.549" v="5013" actId="1076"/>
          <ac:spMkLst>
            <pc:docMk/>
            <pc:sldMk cId="1213841157" sldId="283"/>
            <ac:spMk id="214" creationId="{9E0C3290-0602-2CA0-8BA5-DC9499F78967}"/>
          </ac:spMkLst>
        </pc:spChg>
        <pc:spChg chg="add mod">
          <ac:chgData name="正彰 八木" userId="0ef27fdd03dc4209" providerId="LiveId" clId="{57494922-A9A9-4226-985C-CA95588E824B}" dt="2023-05-29T14:25:18.608" v="5029" actId="1076"/>
          <ac:spMkLst>
            <pc:docMk/>
            <pc:sldMk cId="1213841157" sldId="283"/>
            <ac:spMk id="215" creationId="{14177A24-9E72-39A7-2918-F5DAF6ECC507}"/>
          </ac:spMkLst>
        </pc:spChg>
        <pc:spChg chg="add mod">
          <ac:chgData name="正彰 八木" userId="0ef27fdd03dc4209" providerId="LiveId" clId="{57494922-A9A9-4226-985C-CA95588E824B}" dt="2023-05-29T14:24:57.549" v="5013" actId="1076"/>
          <ac:spMkLst>
            <pc:docMk/>
            <pc:sldMk cId="1213841157" sldId="283"/>
            <ac:spMk id="216" creationId="{1C3F47C5-3688-8E8F-DC93-87E335CE1C5D}"/>
          </ac:spMkLst>
        </pc:spChg>
        <pc:grpChg chg="add mod">
          <ac:chgData name="正彰 八木" userId="0ef27fdd03dc4209" providerId="LiveId" clId="{57494922-A9A9-4226-985C-CA95588E824B}" dt="2023-05-29T14:08:18.816" v="3740" actId="571"/>
          <ac:grpSpMkLst>
            <pc:docMk/>
            <pc:sldMk cId="1213841157" sldId="283"/>
            <ac:grpSpMk id="9" creationId="{68C07085-84CB-2BD3-9D88-BDE9E6B7B59B}"/>
          </ac:grpSpMkLst>
        </pc:grpChg>
        <pc:grpChg chg="mod">
          <ac:chgData name="正彰 八木" userId="0ef27fdd03dc4209" providerId="LiveId" clId="{57494922-A9A9-4226-985C-CA95588E824B}" dt="2023-05-29T14:08:18.816" v="3740" actId="571"/>
          <ac:grpSpMkLst>
            <pc:docMk/>
            <pc:sldMk cId="1213841157" sldId="283"/>
            <ac:grpSpMk id="14" creationId="{3B3B46FE-EC3F-89FE-36F7-9DBE8A793235}"/>
          </ac:grpSpMkLst>
        </pc:grpChg>
        <pc:grpChg chg="del">
          <ac:chgData name="正彰 八木" userId="0ef27fdd03dc4209" providerId="LiveId" clId="{57494922-A9A9-4226-985C-CA95588E824B}" dt="2023-05-29T13:58:37.782" v="3323" actId="478"/>
          <ac:grpSpMkLst>
            <pc:docMk/>
            <pc:sldMk cId="1213841157" sldId="283"/>
            <ac:grpSpMk id="36" creationId="{EA39F34E-726A-4667-6E76-EAF1DF54086B}"/>
          </ac:grpSpMkLst>
        </pc:grpChg>
        <pc:grpChg chg="del">
          <ac:chgData name="正彰 八木" userId="0ef27fdd03dc4209" providerId="LiveId" clId="{57494922-A9A9-4226-985C-CA95588E824B}" dt="2023-05-29T13:58:37.782" v="3323" actId="478"/>
          <ac:grpSpMkLst>
            <pc:docMk/>
            <pc:sldMk cId="1213841157" sldId="283"/>
            <ac:grpSpMk id="37" creationId="{838BAAF3-3793-08FE-C8F0-CCEF28CFA656}"/>
          </ac:grpSpMkLst>
        </pc:grpChg>
        <pc:grpChg chg="del">
          <ac:chgData name="正彰 八木" userId="0ef27fdd03dc4209" providerId="LiveId" clId="{57494922-A9A9-4226-985C-CA95588E824B}" dt="2023-05-29T13:58:37.782" v="3323" actId="478"/>
          <ac:grpSpMkLst>
            <pc:docMk/>
            <pc:sldMk cId="1213841157" sldId="283"/>
            <ac:grpSpMk id="68" creationId="{98FAC694-BD76-9A4C-4509-1FF8EEEE56B9}"/>
          </ac:grpSpMkLst>
        </pc:grpChg>
        <pc:grpChg chg="add mod">
          <ac:chgData name="正彰 八木" userId="0ef27fdd03dc4209" providerId="LiveId" clId="{57494922-A9A9-4226-985C-CA95588E824B}" dt="2023-05-29T14:10:12.298" v="3800" actId="1076"/>
          <ac:grpSpMkLst>
            <pc:docMk/>
            <pc:sldMk cId="1213841157" sldId="283"/>
            <ac:grpSpMk id="118" creationId="{D9F366C5-2633-F7C0-1F67-58C2F74650BE}"/>
          </ac:grpSpMkLst>
        </pc:grpChg>
        <pc:grpChg chg="add mod">
          <ac:chgData name="正彰 八木" userId="0ef27fdd03dc4209" providerId="LiveId" clId="{57494922-A9A9-4226-985C-CA95588E824B}" dt="2023-05-29T14:12:17.927" v="4118" actId="1076"/>
          <ac:grpSpMkLst>
            <pc:docMk/>
            <pc:sldMk cId="1213841157" sldId="283"/>
            <ac:grpSpMk id="119" creationId="{34754E98-BD18-FBB5-6628-99084AFA460F}"/>
          </ac:grpSpMkLst>
        </pc:grpChg>
        <pc:grpChg chg="mod">
          <ac:chgData name="正彰 八木" userId="0ef27fdd03dc4209" providerId="LiveId" clId="{57494922-A9A9-4226-985C-CA95588E824B}" dt="2023-05-29T14:12:11.881" v="4115" actId="571"/>
          <ac:grpSpMkLst>
            <pc:docMk/>
            <pc:sldMk cId="1213841157" sldId="283"/>
            <ac:grpSpMk id="122" creationId="{28856FA9-19AD-F161-3D3D-776E1F28A329}"/>
          </ac:grpSpMkLst>
        </pc:grpChg>
        <pc:grpChg chg="add mod ord">
          <ac:chgData name="正彰 八木" userId="0ef27fdd03dc4209" providerId="LiveId" clId="{57494922-A9A9-4226-985C-CA95588E824B}" dt="2023-05-29T14:16:28.702" v="4452" actId="166"/>
          <ac:grpSpMkLst>
            <pc:docMk/>
            <pc:sldMk cId="1213841157" sldId="283"/>
            <ac:grpSpMk id="149" creationId="{224B4945-E741-1362-CAD1-20D64268DDE4}"/>
          </ac:grpSpMkLst>
        </pc:grpChg>
        <pc:grpChg chg="add mod">
          <ac:chgData name="正彰 八木" userId="0ef27fdd03dc4209" providerId="LiveId" clId="{57494922-A9A9-4226-985C-CA95588E824B}" dt="2023-05-29T14:23:18.952" v="4813" actId="571"/>
          <ac:grpSpMkLst>
            <pc:docMk/>
            <pc:sldMk cId="1213841157" sldId="283"/>
            <ac:grpSpMk id="167" creationId="{C86D0532-C7A7-06D5-CFB3-90EE4D4F6AB5}"/>
          </ac:grpSpMkLst>
        </pc:grpChg>
        <pc:grpChg chg="mod">
          <ac:chgData name="正彰 八木" userId="0ef27fdd03dc4209" providerId="LiveId" clId="{57494922-A9A9-4226-985C-CA95588E824B}" dt="2023-05-29T14:23:18.952" v="4813" actId="571"/>
          <ac:grpSpMkLst>
            <pc:docMk/>
            <pc:sldMk cId="1213841157" sldId="283"/>
            <ac:grpSpMk id="170" creationId="{F682990F-60C6-9ABB-44F5-2B95D8E5E261}"/>
          </ac:grpSpMkLst>
        </pc:grpChg>
        <pc:grpChg chg="add mod">
          <ac:chgData name="正彰 八木" userId="0ef27fdd03dc4209" providerId="LiveId" clId="{57494922-A9A9-4226-985C-CA95588E824B}" dt="2023-05-29T14:23:18.952" v="4813" actId="571"/>
          <ac:grpSpMkLst>
            <pc:docMk/>
            <pc:sldMk cId="1213841157" sldId="283"/>
            <ac:grpSpMk id="200" creationId="{FB9AD9F7-2426-4BA0-FDEA-6A585F402F14}"/>
          </ac:grpSpMkLst>
        </pc:grpChg>
        <pc:graphicFrameChg chg="mod">
          <ac:chgData name="正彰 八木" userId="0ef27fdd03dc4209" providerId="LiveId" clId="{57494922-A9A9-4226-985C-CA95588E824B}" dt="2023-06-01T14:41:42.520" v="8464"/>
          <ac:graphicFrameMkLst>
            <pc:docMk/>
            <pc:sldMk cId="1213841157" sldId="283"/>
            <ac:graphicFrameMk id="6" creationId="{A24E291E-EC4C-7828-88F6-407610AF3739}"/>
          </ac:graphicFrameMkLst>
        </pc:graphicFrameChg>
        <pc:cxnChg chg="add mod">
          <ac:chgData name="正彰 八木" userId="0ef27fdd03dc4209" providerId="LiveId" clId="{57494922-A9A9-4226-985C-CA95588E824B}" dt="2023-06-01T15:08:22.189" v="9221"/>
          <ac:cxnSpMkLst>
            <pc:docMk/>
            <pc:sldMk cId="1213841157" sldId="283"/>
            <ac:cxnSpMk id="11" creationId="{FB677E36-9CA6-ADC4-3BD6-CE55A68C381D}"/>
          </ac:cxnSpMkLst>
        </pc:cxnChg>
        <pc:cxnChg chg="add mod">
          <ac:chgData name="正彰 八木" userId="0ef27fdd03dc4209" providerId="LiveId" clId="{57494922-A9A9-4226-985C-CA95588E824B}" dt="2023-06-01T15:08:22.189" v="9221"/>
          <ac:cxnSpMkLst>
            <pc:docMk/>
            <pc:sldMk cId="1213841157" sldId="283"/>
            <ac:cxnSpMk id="19" creationId="{EDD6A167-77B6-0C53-CC26-A8112D51E26C}"/>
          </ac:cxnSpMkLst>
        </pc:cxnChg>
        <pc:cxnChg chg="add mod">
          <ac:chgData name="正彰 八木" userId="0ef27fdd03dc4209" providerId="LiveId" clId="{57494922-A9A9-4226-985C-CA95588E824B}" dt="2023-06-01T15:08:22.189" v="9221"/>
          <ac:cxnSpMkLst>
            <pc:docMk/>
            <pc:sldMk cId="1213841157" sldId="283"/>
            <ac:cxnSpMk id="23" creationId="{A13B3128-605B-C7B3-01D4-A79B1DECB889}"/>
          </ac:cxnSpMkLst>
        </pc:cxnChg>
        <pc:cxnChg chg="add mod">
          <ac:chgData name="正彰 八木" userId="0ef27fdd03dc4209" providerId="LiveId" clId="{57494922-A9A9-4226-985C-CA95588E824B}" dt="2023-06-01T15:08:22.189" v="9221"/>
          <ac:cxnSpMkLst>
            <pc:docMk/>
            <pc:sldMk cId="1213841157" sldId="283"/>
            <ac:cxnSpMk id="24" creationId="{59CFB797-06A1-EE41-F09C-D30B45B29C4E}"/>
          </ac:cxnSpMkLst>
        </pc:cxnChg>
        <pc:cxnChg chg="mod">
          <ac:chgData name="正彰 八木" userId="0ef27fdd03dc4209" providerId="LiveId" clId="{57494922-A9A9-4226-985C-CA95588E824B}" dt="2023-05-29T14:08:18.816" v="3740" actId="571"/>
          <ac:cxnSpMkLst>
            <pc:docMk/>
            <pc:sldMk cId="1213841157" sldId="283"/>
            <ac:cxnSpMk id="47" creationId="{020CEA22-3A12-77DD-DD0D-55759BE46DDE}"/>
          </ac:cxnSpMkLst>
        </pc:cxnChg>
        <pc:cxnChg chg="mod">
          <ac:chgData name="正彰 八木" userId="0ef27fdd03dc4209" providerId="LiveId" clId="{57494922-A9A9-4226-985C-CA95588E824B}" dt="2023-05-29T14:08:18.816" v="3740" actId="571"/>
          <ac:cxnSpMkLst>
            <pc:docMk/>
            <pc:sldMk cId="1213841157" sldId="283"/>
            <ac:cxnSpMk id="48" creationId="{F16162DB-4124-75E8-1143-F94F8A9EE0EE}"/>
          </ac:cxnSpMkLst>
        </pc:cxnChg>
        <pc:cxnChg chg="del">
          <ac:chgData name="正彰 八木" userId="0ef27fdd03dc4209" providerId="LiveId" clId="{57494922-A9A9-4226-985C-CA95588E824B}" dt="2023-05-29T13:58:37.782" v="3323" actId="478"/>
          <ac:cxnSpMkLst>
            <pc:docMk/>
            <pc:sldMk cId="1213841157" sldId="283"/>
            <ac:cxnSpMk id="65" creationId="{C7A0A0B7-6E29-DB0E-D05F-F1990398AF6F}"/>
          </ac:cxnSpMkLst>
        </pc:cxnChg>
        <pc:cxnChg chg="del">
          <ac:chgData name="正彰 八木" userId="0ef27fdd03dc4209" providerId="LiveId" clId="{57494922-A9A9-4226-985C-CA95588E824B}" dt="2023-05-29T13:58:37.782" v="3323" actId="478"/>
          <ac:cxnSpMkLst>
            <pc:docMk/>
            <pc:sldMk cId="1213841157" sldId="283"/>
            <ac:cxnSpMk id="86" creationId="{18BF8B71-C8D7-9959-F7D9-8DEB12DE84FD}"/>
          </ac:cxnSpMkLst>
        </pc:cxnChg>
        <pc:cxnChg chg="del">
          <ac:chgData name="正彰 八木" userId="0ef27fdd03dc4209" providerId="LiveId" clId="{57494922-A9A9-4226-985C-CA95588E824B}" dt="2023-05-29T13:58:37.782" v="3323" actId="478"/>
          <ac:cxnSpMkLst>
            <pc:docMk/>
            <pc:sldMk cId="1213841157" sldId="283"/>
            <ac:cxnSpMk id="92" creationId="{8BF5BAFA-B952-32C5-85DB-023D6E5B6E9D}"/>
          </ac:cxnSpMkLst>
        </pc:cxnChg>
        <pc:cxnChg chg="del">
          <ac:chgData name="正彰 八木" userId="0ef27fdd03dc4209" providerId="LiveId" clId="{57494922-A9A9-4226-985C-CA95588E824B}" dt="2023-05-29T13:58:37.782" v="3323" actId="478"/>
          <ac:cxnSpMkLst>
            <pc:docMk/>
            <pc:sldMk cId="1213841157" sldId="283"/>
            <ac:cxnSpMk id="93" creationId="{E5E68056-F6CD-7F91-5107-58F83BE8D8BF}"/>
          </ac:cxnSpMkLst>
        </pc:cxnChg>
        <pc:cxnChg chg="del">
          <ac:chgData name="正彰 八木" userId="0ef27fdd03dc4209" providerId="LiveId" clId="{57494922-A9A9-4226-985C-CA95588E824B}" dt="2023-06-01T15:08:15.239" v="9220" actId="478"/>
          <ac:cxnSpMkLst>
            <pc:docMk/>
            <pc:sldMk cId="1213841157" sldId="283"/>
            <ac:cxnSpMk id="103" creationId="{53436BE2-EBA3-E636-D88B-EA46F47C52E9}"/>
          </ac:cxnSpMkLst>
        </pc:cxnChg>
        <pc:cxnChg chg="del">
          <ac:chgData name="正彰 八木" userId="0ef27fdd03dc4209" providerId="LiveId" clId="{57494922-A9A9-4226-985C-CA95588E824B}" dt="2023-06-01T15:08:15.239" v="9220" actId="478"/>
          <ac:cxnSpMkLst>
            <pc:docMk/>
            <pc:sldMk cId="1213841157" sldId="283"/>
            <ac:cxnSpMk id="104" creationId="{2D8852FA-3008-E69C-15B6-30A7E4CB6812}"/>
          </ac:cxnSpMkLst>
        </pc:cxnChg>
        <pc:cxnChg chg="mod">
          <ac:chgData name="正彰 八木" userId="0ef27fdd03dc4209" providerId="LiveId" clId="{57494922-A9A9-4226-985C-CA95588E824B}" dt="2023-05-29T14:12:11.881" v="4115" actId="571"/>
          <ac:cxnSpMkLst>
            <pc:docMk/>
            <pc:sldMk cId="1213841157" sldId="283"/>
            <ac:cxnSpMk id="134" creationId="{DE171AB4-F433-DC42-212E-6DCAD7B238AD}"/>
          </ac:cxnSpMkLst>
        </pc:cxnChg>
        <pc:cxnChg chg="mod">
          <ac:chgData name="正彰 八木" userId="0ef27fdd03dc4209" providerId="LiveId" clId="{57494922-A9A9-4226-985C-CA95588E824B}" dt="2023-05-29T14:12:11.881" v="4115" actId="571"/>
          <ac:cxnSpMkLst>
            <pc:docMk/>
            <pc:sldMk cId="1213841157" sldId="283"/>
            <ac:cxnSpMk id="135" creationId="{F1EDFABE-924E-1CA8-130F-47B916EBE313}"/>
          </ac:cxnSpMkLst>
        </pc:cxnChg>
        <pc:cxnChg chg="add mod">
          <ac:chgData name="正彰 八木" userId="0ef27fdd03dc4209" providerId="LiveId" clId="{57494922-A9A9-4226-985C-CA95588E824B}" dt="2023-05-29T14:14:56.267" v="4442" actId="14100"/>
          <ac:cxnSpMkLst>
            <pc:docMk/>
            <pc:sldMk cId="1213841157" sldId="283"/>
            <ac:cxnSpMk id="155" creationId="{1634E758-99F2-006E-97BB-E5FF52C49DD1}"/>
          </ac:cxnSpMkLst>
        </pc:cxnChg>
        <pc:cxnChg chg="mod">
          <ac:chgData name="正彰 八木" userId="0ef27fdd03dc4209" providerId="LiveId" clId="{57494922-A9A9-4226-985C-CA95588E824B}" dt="2023-05-29T14:23:18.952" v="4813" actId="571"/>
          <ac:cxnSpMkLst>
            <pc:docMk/>
            <pc:sldMk cId="1213841157" sldId="283"/>
            <ac:cxnSpMk id="182" creationId="{B470CE82-67A4-1657-872F-F9BC44705E8F}"/>
          </ac:cxnSpMkLst>
        </pc:cxnChg>
        <pc:cxnChg chg="mod">
          <ac:chgData name="正彰 八木" userId="0ef27fdd03dc4209" providerId="LiveId" clId="{57494922-A9A9-4226-985C-CA95588E824B}" dt="2023-05-29T14:23:18.952" v="4813" actId="571"/>
          <ac:cxnSpMkLst>
            <pc:docMk/>
            <pc:sldMk cId="1213841157" sldId="283"/>
            <ac:cxnSpMk id="183" creationId="{CC782ADD-C93E-9E1C-CA40-7F40ED55B775}"/>
          </ac:cxnSpMkLst>
        </pc:cxnChg>
        <pc:cxnChg chg="add mod">
          <ac:chgData name="正彰 八木" userId="0ef27fdd03dc4209" providerId="LiveId" clId="{57494922-A9A9-4226-985C-CA95588E824B}" dt="2023-05-29T14:23:18.952" v="4813" actId="571"/>
          <ac:cxnSpMkLst>
            <pc:docMk/>
            <pc:sldMk cId="1213841157" sldId="283"/>
            <ac:cxnSpMk id="197" creationId="{D0F7D959-6E49-6056-81D7-7A2372E0A682}"/>
          </ac:cxnSpMkLst>
        </pc:cxnChg>
        <pc:cxnChg chg="add mod">
          <ac:chgData name="正彰 八木" userId="0ef27fdd03dc4209" providerId="LiveId" clId="{57494922-A9A9-4226-985C-CA95588E824B}" dt="2023-05-29T14:24:26.638" v="5008" actId="1076"/>
          <ac:cxnSpMkLst>
            <pc:docMk/>
            <pc:sldMk cId="1213841157" sldId="283"/>
            <ac:cxnSpMk id="210" creationId="{BD29C47E-3804-C75C-4DA1-C0A3905E29DA}"/>
          </ac:cxnSpMkLst>
        </pc:cxnChg>
        <pc:cxnChg chg="add mod">
          <ac:chgData name="正彰 八木" userId="0ef27fdd03dc4209" providerId="LiveId" clId="{57494922-A9A9-4226-985C-CA95588E824B}" dt="2023-05-29T14:24:40.211" v="5011" actId="14100"/>
          <ac:cxnSpMkLst>
            <pc:docMk/>
            <pc:sldMk cId="1213841157" sldId="283"/>
            <ac:cxnSpMk id="211" creationId="{6BDDE06F-3DAF-3376-F40F-AA8CE3BA521F}"/>
          </ac:cxnSpMkLst>
        </pc:cxnChg>
      </pc:sldChg>
      <pc:sldChg chg="add">
        <pc:chgData name="正彰 八木" userId="0ef27fdd03dc4209" providerId="LiveId" clId="{57494922-A9A9-4226-985C-CA95588E824B}" dt="2023-05-29T14:32:14.979" v="5030"/>
        <pc:sldMkLst>
          <pc:docMk/>
          <pc:sldMk cId="4045098603" sldId="284"/>
        </pc:sldMkLst>
      </pc:sldChg>
      <pc:sldChg chg="modSp add mod">
        <pc:chgData name="正彰 八木" userId="0ef27fdd03dc4209" providerId="LiveId" clId="{57494922-A9A9-4226-985C-CA95588E824B}" dt="2023-05-29T17:36:40.694" v="8061" actId="20577"/>
        <pc:sldMkLst>
          <pc:docMk/>
          <pc:sldMk cId="2746029651" sldId="285"/>
        </pc:sldMkLst>
        <pc:spChg chg="mod">
          <ac:chgData name="正彰 八木" userId="0ef27fdd03dc4209" providerId="LiveId" clId="{57494922-A9A9-4226-985C-CA95588E824B}" dt="2023-05-29T14:33:06.493" v="5087" actId="20577"/>
          <ac:spMkLst>
            <pc:docMk/>
            <pc:sldMk cId="2746029651" sldId="285"/>
            <ac:spMk id="2" creationId="{A1CF63DA-6288-45F4-D1E8-7BAB2F87FF5A}"/>
          </ac:spMkLst>
        </pc:spChg>
        <pc:spChg chg="mod">
          <ac:chgData name="正彰 八木" userId="0ef27fdd03dc4209" providerId="LiveId" clId="{57494922-A9A9-4226-985C-CA95588E824B}" dt="2023-05-29T17:36:40.694" v="8061" actId="20577"/>
          <ac:spMkLst>
            <pc:docMk/>
            <pc:sldMk cId="2746029651" sldId="285"/>
            <ac:spMk id="4" creationId="{0F02D118-6777-D0D9-6261-2978C1E78EF2}"/>
          </ac:spMkLst>
        </pc:spChg>
        <pc:spChg chg="mod">
          <ac:chgData name="正彰 八木" userId="0ef27fdd03dc4209" providerId="LiveId" clId="{57494922-A9A9-4226-985C-CA95588E824B}" dt="2023-05-29T14:33:12.057" v="5093" actId="20577"/>
          <ac:spMkLst>
            <pc:docMk/>
            <pc:sldMk cId="2746029651" sldId="285"/>
            <ac:spMk id="7" creationId="{F981C71B-7E13-0222-BA0A-CF4571BD9DE7}"/>
          </ac:spMkLst>
        </pc:spChg>
      </pc:sldChg>
      <pc:sldChg chg="addSp delSp modSp add mod ord">
        <pc:chgData name="正彰 八木" userId="0ef27fdd03dc4209" providerId="LiveId" clId="{57494922-A9A9-4226-985C-CA95588E824B}" dt="2023-06-04T11:40:12.725" v="9298"/>
        <pc:sldMkLst>
          <pc:docMk/>
          <pc:sldMk cId="2810530604" sldId="286"/>
        </pc:sldMkLst>
        <pc:spChg chg="mod">
          <ac:chgData name="正彰 八木" userId="0ef27fdd03dc4209" providerId="LiveId" clId="{57494922-A9A9-4226-985C-CA95588E824B}" dt="2023-05-29T14:56:06.763" v="5701" actId="5793"/>
          <ac:spMkLst>
            <pc:docMk/>
            <pc:sldMk cId="2810530604" sldId="286"/>
            <ac:spMk id="2" creationId="{A1CF63DA-6288-45F4-D1E8-7BAB2F87FF5A}"/>
          </ac:spMkLst>
        </pc:spChg>
        <pc:spChg chg="mod">
          <ac:chgData name="正彰 八木" userId="0ef27fdd03dc4209" providerId="LiveId" clId="{57494922-A9A9-4226-985C-CA95588E824B}" dt="2023-05-29T14:58:37.006" v="5948" actId="20577"/>
          <ac:spMkLst>
            <pc:docMk/>
            <pc:sldMk cId="2810530604" sldId="286"/>
            <ac:spMk id="4" creationId="{0F02D118-6777-D0D9-6261-2978C1E78EF2}"/>
          </ac:spMkLst>
        </pc:spChg>
        <pc:spChg chg="add mod">
          <ac:chgData name="正彰 八木" userId="0ef27fdd03dc4209" providerId="LiveId" clId="{57494922-A9A9-4226-985C-CA95588E824B}" dt="2023-05-29T15:13:00.308" v="6928" actId="1038"/>
          <ac:spMkLst>
            <pc:docMk/>
            <pc:sldMk cId="2810530604" sldId="286"/>
            <ac:spMk id="6" creationId="{A65D4194-7368-037F-72BD-559AC71036DC}"/>
          </ac:spMkLst>
        </pc:spChg>
        <pc:spChg chg="add mod">
          <ac:chgData name="正彰 八木" userId="0ef27fdd03dc4209" providerId="LiveId" clId="{57494922-A9A9-4226-985C-CA95588E824B}" dt="2023-05-29T15:13:41.803" v="6986" actId="14100"/>
          <ac:spMkLst>
            <pc:docMk/>
            <pc:sldMk cId="2810530604" sldId="286"/>
            <ac:spMk id="10" creationId="{C8CC8059-182A-E6C9-2FD9-F71C82EA10E9}"/>
          </ac:spMkLst>
        </pc:spChg>
        <pc:spChg chg="del">
          <ac:chgData name="正彰 八木" userId="0ef27fdd03dc4209" providerId="LiveId" clId="{57494922-A9A9-4226-985C-CA95588E824B}" dt="2023-05-29T15:12:36.052" v="6914" actId="478"/>
          <ac:spMkLst>
            <pc:docMk/>
            <pc:sldMk cId="2810530604" sldId="286"/>
            <ac:spMk id="14" creationId="{C4D9A1E3-CA6A-2B8B-3745-E0D0CC1DEE47}"/>
          </ac:spMkLst>
        </pc:spChg>
        <pc:spChg chg="ord">
          <ac:chgData name="正彰 八木" userId="0ef27fdd03dc4209" providerId="LiveId" clId="{57494922-A9A9-4226-985C-CA95588E824B}" dt="2023-05-29T15:12:46.795" v="6917" actId="167"/>
          <ac:spMkLst>
            <pc:docMk/>
            <pc:sldMk cId="2810530604" sldId="286"/>
            <ac:spMk id="15" creationId="{AAEEE635-6EE1-C3BB-49D4-FFCB9750F0A5}"/>
          </ac:spMkLst>
        </pc:spChg>
        <pc:spChg chg="add mod">
          <ac:chgData name="正彰 八木" userId="0ef27fdd03dc4209" providerId="LiveId" clId="{57494922-A9A9-4226-985C-CA95588E824B}" dt="2023-05-29T15:13:45.629" v="6987" actId="1076"/>
          <ac:spMkLst>
            <pc:docMk/>
            <pc:sldMk cId="2810530604" sldId="286"/>
            <ac:spMk id="16" creationId="{E6D17831-D4AF-0253-AD36-E818A25E9CC2}"/>
          </ac:spMkLst>
        </pc:spChg>
        <pc:spChg chg="add mod">
          <ac:chgData name="正彰 八木" userId="0ef27fdd03dc4209" providerId="LiveId" clId="{57494922-A9A9-4226-985C-CA95588E824B}" dt="2023-05-29T17:33:23.432" v="7971"/>
          <ac:spMkLst>
            <pc:docMk/>
            <pc:sldMk cId="2810530604" sldId="286"/>
            <ac:spMk id="18" creationId="{FF0B3748-BB64-21AE-FDDD-3657B0BE9F04}"/>
          </ac:spMkLst>
        </pc:spChg>
        <pc:spChg chg="add mod">
          <ac:chgData name="正彰 八木" userId="0ef27fdd03dc4209" providerId="LiveId" clId="{57494922-A9A9-4226-985C-CA95588E824B}" dt="2023-05-29T17:33:24.906" v="7973"/>
          <ac:spMkLst>
            <pc:docMk/>
            <pc:sldMk cId="2810530604" sldId="286"/>
            <ac:spMk id="21" creationId="{DCCF7ABD-B3C2-7B70-40C2-EBDE9C68D9A7}"/>
          </ac:spMkLst>
        </pc:spChg>
        <pc:spChg chg="add mod">
          <ac:chgData name="正彰 八木" userId="0ef27fdd03dc4209" providerId="LiveId" clId="{57494922-A9A9-4226-985C-CA95588E824B}" dt="2023-05-29T17:33:26.029" v="7975"/>
          <ac:spMkLst>
            <pc:docMk/>
            <pc:sldMk cId="2810530604" sldId="286"/>
            <ac:spMk id="22" creationId="{89A45227-079E-0B0B-153B-4906CA582F5A}"/>
          </ac:spMkLst>
        </pc:spChg>
        <pc:spChg chg="mod">
          <ac:chgData name="正彰 八木" userId="0ef27fdd03dc4209" providerId="LiveId" clId="{57494922-A9A9-4226-985C-CA95588E824B}" dt="2023-05-29T14:57:07.622" v="5740" actId="208"/>
          <ac:spMkLst>
            <pc:docMk/>
            <pc:sldMk cId="2810530604" sldId="286"/>
            <ac:spMk id="23" creationId="{37C48023-AC38-DB26-1EE8-9BFDBF3316A4}"/>
          </ac:spMkLst>
        </pc:spChg>
        <pc:spChg chg="mod">
          <ac:chgData name="正彰 八木" userId="0ef27fdd03dc4209" providerId="LiveId" clId="{57494922-A9A9-4226-985C-CA95588E824B}" dt="2023-05-29T14:57:07.622" v="5740" actId="208"/>
          <ac:spMkLst>
            <pc:docMk/>
            <pc:sldMk cId="2810530604" sldId="286"/>
            <ac:spMk id="24" creationId="{5B7300DE-7564-746A-F03C-03D665D829CF}"/>
          </ac:spMkLst>
        </pc:spChg>
        <pc:spChg chg="add mod ord">
          <ac:chgData name="正彰 八木" userId="0ef27fdd03dc4209" providerId="LiveId" clId="{57494922-A9A9-4226-985C-CA95588E824B}" dt="2023-05-29T15:20:12.353" v="7176" actId="20577"/>
          <ac:spMkLst>
            <pc:docMk/>
            <pc:sldMk cId="2810530604" sldId="286"/>
            <ac:spMk id="25" creationId="{30CDC822-A852-22F7-9078-351E0D15CA42}"/>
          </ac:spMkLst>
        </pc:spChg>
        <pc:spChg chg="add del mod">
          <ac:chgData name="正彰 八木" userId="0ef27fdd03dc4209" providerId="LiveId" clId="{57494922-A9A9-4226-985C-CA95588E824B}" dt="2023-05-29T15:13:37.798" v="6984" actId="478"/>
          <ac:spMkLst>
            <pc:docMk/>
            <pc:sldMk cId="2810530604" sldId="286"/>
            <ac:spMk id="26" creationId="{96076627-F730-553E-2451-6994601C3798}"/>
          </ac:spMkLst>
        </pc:spChg>
        <pc:spChg chg="mod">
          <ac:chgData name="正彰 八木" userId="0ef27fdd03dc4209" providerId="LiveId" clId="{57494922-A9A9-4226-985C-CA95588E824B}" dt="2023-05-29T14:57:07.622" v="5740" actId="208"/>
          <ac:spMkLst>
            <pc:docMk/>
            <pc:sldMk cId="2810530604" sldId="286"/>
            <ac:spMk id="27" creationId="{98391363-E86F-2E67-43A7-B3DE4220E17F}"/>
          </ac:spMkLst>
        </pc:spChg>
        <pc:spChg chg="mod">
          <ac:chgData name="正彰 八木" userId="0ef27fdd03dc4209" providerId="LiveId" clId="{57494922-A9A9-4226-985C-CA95588E824B}" dt="2023-05-29T14:57:07.622" v="5740" actId="208"/>
          <ac:spMkLst>
            <pc:docMk/>
            <pc:sldMk cId="2810530604" sldId="286"/>
            <ac:spMk id="32" creationId="{8EA087CA-87C1-2911-875C-6602208FFCBC}"/>
          </ac:spMkLst>
        </pc:spChg>
        <pc:cxnChg chg="mod">
          <ac:chgData name="正彰 八木" userId="0ef27fdd03dc4209" providerId="LiveId" clId="{57494922-A9A9-4226-985C-CA95588E824B}" dt="2023-05-29T14:57:12.809" v="5741" actId="208"/>
          <ac:cxnSpMkLst>
            <pc:docMk/>
            <pc:sldMk cId="2810530604" sldId="286"/>
            <ac:cxnSpMk id="19" creationId="{DF05AB8D-46C0-3290-9765-2E1CDC1822D0}"/>
          </ac:cxnSpMkLst>
        </pc:cxnChg>
        <pc:cxnChg chg="mod">
          <ac:chgData name="正彰 八木" userId="0ef27fdd03dc4209" providerId="LiveId" clId="{57494922-A9A9-4226-985C-CA95588E824B}" dt="2023-05-29T14:57:12.809" v="5741" actId="208"/>
          <ac:cxnSpMkLst>
            <pc:docMk/>
            <pc:sldMk cId="2810530604" sldId="286"/>
            <ac:cxnSpMk id="20" creationId="{7B3042C4-DDFA-312E-7239-88D7D379807B}"/>
          </ac:cxnSpMkLst>
        </pc:cxnChg>
        <pc:cxnChg chg="mod">
          <ac:chgData name="正彰 八木" userId="0ef27fdd03dc4209" providerId="LiveId" clId="{57494922-A9A9-4226-985C-CA95588E824B}" dt="2023-05-29T14:57:12.809" v="5741" actId="208"/>
          <ac:cxnSpMkLst>
            <pc:docMk/>
            <pc:sldMk cId="2810530604" sldId="286"/>
            <ac:cxnSpMk id="29" creationId="{FF2025BB-B33F-5E3F-ED2C-812AF109FFBC}"/>
          </ac:cxnSpMkLst>
        </pc:cxnChg>
      </pc:sldChg>
      <pc:sldChg chg="addSp delSp modSp add mod ord">
        <pc:chgData name="正彰 八木" userId="0ef27fdd03dc4209" providerId="LiveId" clId="{57494922-A9A9-4226-985C-CA95588E824B}" dt="2023-06-04T11:40:12.725" v="9298"/>
        <pc:sldMkLst>
          <pc:docMk/>
          <pc:sldMk cId="1407398430" sldId="287"/>
        </pc:sldMkLst>
        <pc:spChg chg="mod">
          <ac:chgData name="正彰 八木" userId="0ef27fdd03dc4209" providerId="LiveId" clId="{57494922-A9A9-4226-985C-CA95588E824B}" dt="2023-05-29T15:03:29.212" v="6214" actId="20577"/>
          <ac:spMkLst>
            <pc:docMk/>
            <pc:sldMk cId="1407398430" sldId="287"/>
            <ac:spMk id="2" creationId="{A1CF63DA-6288-45F4-D1E8-7BAB2F87FF5A}"/>
          </ac:spMkLst>
        </pc:spChg>
        <pc:spChg chg="mod">
          <ac:chgData name="正彰 八木" userId="0ef27fdd03dc4209" providerId="LiveId" clId="{57494922-A9A9-4226-985C-CA95588E824B}" dt="2023-05-29T15:04:07.732" v="6405" actId="20577"/>
          <ac:spMkLst>
            <pc:docMk/>
            <pc:sldMk cId="1407398430" sldId="287"/>
            <ac:spMk id="4" creationId="{0F02D118-6777-D0D9-6261-2978C1E78EF2}"/>
          </ac:spMkLst>
        </pc:spChg>
        <pc:spChg chg="mod">
          <ac:chgData name="正彰 八木" userId="0ef27fdd03dc4209" providerId="LiveId" clId="{57494922-A9A9-4226-985C-CA95588E824B}" dt="2023-05-29T15:14:23.989" v="7040" actId="14100"/>
          <ac:spMkLst>
            <pc:docMk/>
            <pc:sldMk cId="1407398430" sldId="287"/>
            <ac:spMk id="6" creationId="{A65D4194-7368-037F-72BD-559AC71036DC}"/>
          </ac:spMkLst>
        </pc:spChg>
        <pc:spChg chg="del">
          <ac:chgData name="正彰 八木" userId="0ef27fdd03dc4209" providerId="LiveId" clId="{57494922-A9A9-4226-985C-CA95588E824B}" dt="2023-05-29T15:04:15.499" v="6410" actId="478"/>
          <ac:spMkLst>
            <pc:docMk/>
            <pc:sldMk cId="1407398430" sldId="287"/>
            <ac:spMk id="10" creationId="{C8CC8059-182A-E6C9-2FD9-F71C82EA10E9}"/>
          </ac:spMkLst>
        </pc:spChg>
        <pc:spChg chg="del">
          <ac:chgData name="正彰 八木" userId="0ef27fdd03dc4209" providerId="LiveId" clId="{57494922-A9A9-4226-985C-CA95588E824B}" dt="2023-05-29T15:14:11.507" v="7036" actId="478"/>
          <ac:spMkLst>
            <pc:docMk/>
            <pc:sldMk cId="1407398430" sldId="287"/>
            <ac:spMk id="14" creationId="{C4D9A1E3-CA6A-2B8B-3745-E0D0CC1DEE47}"/>
          </ac:spMkLst>
        </pc:spChg>
        <pc:spChg chg="ord">
          <ac:chgData name="正彰 八木" userId="0ef27fdd03dc4209" providerId="LiveId" clId="{57494922-A9A9-4226-985C-CA95588E824B}" dt="2023-05-29T15:14:18.111" v="7039" actId="167"/>
          <ac:spMkLst>
            <pc:docMk/>
            <pc:sldMk cId="1407398430" sldId="287"/>
            <ac:spMk id="15" creationId="{AAEEE635-6EE1-C3BB-49D4-FFCB9750F0A5}"/>
          </ac:spMkLst>
        </pc:spChg>
        <pc:spChg chg="del">
          <ac:chgData name="正彰 八木" userId="0ef27fdd03dc4209" providerId="LiveId" clId="{57494922-A9A9-4226-985C-CA95588E824B}" dt="2023-05-29T15:04:14.753" v="6409" actId="478"/>
          <ac:spMkLst>
            <pc:docMk/>
            <pc:sldMk cId="1407398430" sldId="287"/>
            <ac:spMk id="16" creationId="{E6D17831-D4AF-0253-AD36-E818A25E9CC2}"/>
          </ac:spMkLst>
        </pc:spChg>
        <pc:spChg chg="del">
          <ac:chgData name="正彰 八木" userId="0ef27fdd03dc4209" providerId="LiveId" clId="{57494922-A9A9-4226-985C-CA95588E824B}" dt="2023-05-29T15:04:11.603" v="6406" actId="478"/>
          <ac:spMkLst>
            <pc:docMk/>
            <pc:sldMk cId="1407398430" sldId="287"/>
            <ac:spMk id="18" creationId="{FF0B3748-BB64-21AE-FDDD-3657B0BE9F04}"/>
          </ac:spMkLst>
        </pc:spChg>
        <pc:spChg chg="del">
          <ac:chgData name="正彰 八木" userId="0ef27fdd03dc4209" providerId="LiveId" clId="{57494922-A9A9-4226-985C-CA95588E824B}" dt="2023-05-29T15:04:12.411" v="6407" actId="478"/>
          <ac:spMkLst>
            <pc:docMk/>
            <pc:sldMk cId="1407398430" sldId="287"/>
            <ac:spMk id="21" creationId="{DCCF7ABD-B3C2-7B70-40C2-EBDE9C68D9A7}"/>
          </ac:spMkLst>
        </pc:spChg>
        <pc:spChg chg="del">
          <ac:chgData name="正彰 八木" userId="0ef27fdd03dc4209" providerId="LiveId" clId="{57494922-A9A9-4226-985C-CA95588E824B}" dt="2023-05-29T15:04:13.776" v="6408" actId="478"/>
          <ac:spMkLst>
            <pc:docMk/>
            <pc:sldMk cId="1407398430" sldId="287"/>
            <ac:spMk id="22" creationId="{89A45227-079E-0B0B-153B-4906CA582F5A}"/>
          </ac:spMkLst>
        </pc:spChg>
        <pc:spChg chg="add mod">
          <ac:chgData name="正彰 八木" userId="0ef27fdd03dc4209" providerId="LiveId" clId="{57494922-A9A9-4226-985C-CA95588E824B}" dt="2023-05-29T15:14:51.544" v="7089" actId="14100"/>
          <ac:spMkLst>
            <pc:docMk/>
            <pc:sldMk cId="1407398430" sldId="287"/>
            <ac:spMk id="25" creationId="{083455AC-8C7F-5583-DB4A-07D80A3EC256}"/>
          </ac:spMkLst>
        </pc:spChg>
        <pc:spChg chg="add mod">
          <ac:chgData name="正彰 八木" userId="0ef27fdd03dc4209" providerId="LiveId" clId="{57494922-A9A9-4226-985C-CA95588E824B}" dt="2023-05-29T15:05:43.702" v="6451" actId="207"/>
          <ac:spMkLst>
            <pc:docMk/>
            <pc:sldMk cId="1407398430" sldId="287"/>
            <ac:spMk id="26" creationId="{BF7FF426-AA49-589D-4781-212AB3604262}"/>
          </ac:spMkLst>
        </pc:spChg>
        <pc:spChg chg="add mod">
          <ac:chgData name="正彰 八木" userId="0ef27fdd03dc4209" providerId="LiveId" clId="{57494922-A9A9-4226-985C-CA95588E824B}" dt="2023-05-29T17:33:31.280" v="7977"/>
          <ac:spMkLst>
            <pc:docMk/>
            <pc:sldMk cId="1407398430" sldId="287"/>
            <ac:spMk id="28" creationId="{FA6877CC-8893-92FC-5C9E-6445BF0C0991}"/>
          </ac:spMkLst>
        </pc:spChg>
        <pc:spChg chg="add mod">
          <ac:chgData name="正彰 八木" userId="0ef27fdd03dc4209" providerId="LiveId" clId="{57494922-A9A9-4226-985C-CA95588E824B}" dt="2023-05-29T17:33:32.201" v="7979"/>
          <ac:spMkLst>
            <pc:docMk/>
            <pc:sldMk cId="1407398430" sldId="287"/>
            <ac:spMk id="30" creationId="{2212D987-666B-E8E2-5585-24F798E1AAB2}"/>
          </ac:spMkLst>
        </pc:spChg>
        <pc:spChg chg="add mod">
          <ac:chgData name="正彰 八木" userId="0ef27fdd03dc4209" providerId="LiveId" clId="{57494922-A9A9-4226-985C-CA95588E824B}" dt="2023-05-29T17:33:33.261" v="7981"/>
          <ac:spMkLst>
            <pc:docMk/>
            <pc:sldMk cId="1407398430" sldId="287"/>
            <ac:spMk id="31" creationId="{5DFAA445-40BC-9177-2FA4-24EB740703E1}"/>
          </ac:spMkLst>
        </pc:spChg>
        <pc:spChg chg="add mod ord">
          <ac:chgData name="正彰 八木" userId="0ef27fdd03dc4209" providerId="LiveId" clId="{57494922-A9A9-4226-985C-CA95588E824B}" dt="2023-05-29T15:20:27.349" v="7189" actId="20577"/>
          <ac:spMkLst>
            <pc:docMk/>
            <pc:sldMk cId="1407398430" sldId="287"/>
            <ac:spMk id="33" creationId="{921B88FE-E23E-BAB4-A23A-6B93C8EDD197}"/>
          </ac:spMkLst>
        </pc:spChg>
      </pc:sldChg>
      <pc:sldChg chg="addSp delSp modSp add mod ord">
        <pc:chgData name="正彰 八木" userId="0ef27fdd03dc4209" providerId="LiveId" clId="{57494922-A9A9-4226-985C-CA95588E824B}" dt="2023-06-04T11:40:12.725" v="9298"/>
        <pc:sldMkLst>
          <pc:docMk/>
          <pc:sldMk cId="3539285281" sldId="288"/>
        </pc:sldMkLst>
        <pc:spChg chg="mod">
          <ac:chgData name="正彰 八木" userId="0ef27fdd03dc4209" providerId="LiveId" clId="{57494922-A9A9-4226-985C-CA95588E824B}" dt="2023-05-29T15:27:17.828" v="7460" actId="20577"/>
          <ac:spMkLst>
            <pc:docMk/>
            <pc:sldMk cId="3539285281" sldId="288"/>
            <ac:spMk id="2" creationId="{A1CF63DA-6288-45F4-D1E8-7BAB2F87FF5A}"/>
          </ac:spMkLst>
        </pc:spChg>
        <pc:spChg chg="mod">
          <ac:chgData name="正彰 八木" userId="0ef27fdd03dc4209" providerId="LiveId" clId="{57494922-A9A9-4226-985C-CA95588E824B}" dt="2023-05-29T15:15:59.907" v="7150" actId="20577"/>
          <ac:spMkLst>
            <pc:docMk/>
            <pc:sldMk cId="3539285281" sldId="288"/>
            <ac:spMk id="4" creationId="{0F02D118-6777-D0D9-6261-2978C1E78EF2}"/>
          </ac:spMkLst>
        </pc:spChg>
        <pc:spChg chg="mod">
          <ac:chgData name="正彰 八木" userId="0ef27fdd03dc4209" providerId="LiveId" clId="{57494922-A9A9-4226-985C-CA95588E824B}" dt="2023-05-29T15:15:37.650" v="7098" actId="14100"/>
          <ac:spMkLst>
            <pc:docMk/>
            <pc:sldMk cId="3539285281" sldId="288"/>
            <ac:spMk id="6" creationId="{A65D4194-7368-037F-72BD-559AC71036DC}"/>
          </ac:spMkLst>
        </pc:spChg>
        <pc:spChg chg="add mod">
          <ac:chgData name="正彰 八木" userId="0ef27fdd03dc4209" providerId="LiveId" clId="{57494922-A9A9-4226-985C-CA95588E824B}" dt="2023-05-29T17:33:38.129" v="7987"/>
          <ac:spMkLst>
            <pc:docMk/>
            <pc:sldMk cId="3539285281" sldId="288"/>
            <ac:spMk id="10" creationId="{2B3D7100-A45E-04BD-EEC9-376E9FF7EAE7}"/>
          </ac:spMkLst>
        </pc:spChg>
        <pc:spChg chg="del">
          <ac:chgData name="正彰 八木" userId="0ef27fdd03dc4209" providerId="LiveId" clId="{57494922-A9A9-4226-985C-CA95588E824B}" dt="2023-05-29T15:15:24.029" v="7094" actId="478"/>
          <ac:spMkLst>
            <pc:docMk/>
            <pc:sldMk cId="3539285281" sldId="288"/>
            <ac:spMk id="14" creationId="{C4D9A1E3-CA6A-2B8B-3745-E0D0CC1DEE47}"/>
          </ac:spMkLst>
        </pc:spChg>
        <pc:spChg chg="ord">
          <ac:chgData name="正彰 八木" userId="0ef27fdd03dc4209" providerId="LiveId" clId="{57494922-A9A9-4226-985C-CA95588E824B}" dt="2023-05-29T15:15:29.825" v="7097" actId="167"/>
          <ac:spMkLst>
            <pc:docMk/>
            <pc:sldMk cId="3539285281" sldId="288"/>
            <ac:spMk id="15" creationId="{AAEEE635-6EE1-C3BB-49D4-FFCB9750F0A5}"/>
          </ac:spMkLst>
        </pc:spChg>
        <pc:spChg chg="add mod">
          <ac:chgData name="正彰 八木" userId="0ef27fdd03dc4209" providerId="LiveId" clId="{57494922-A9A9-4226-985C-CA95588E824B}" dt="2023-05-29T15:15:08.345" v="7093" actId="693"/>
          <ac:spMkLst>
            <pc:docMk/>
            <pc:sldMk cId="3539285281" sldId="288"/>
            <ac:spMk id="16" creationId="{C2ED82F1-3665-17E8-2498-5B3F32C4216E}"/>
          </ac:spMkLst>
        </pc:spChg>
        <pc:spChg chg="add mod ord">
          <ac:chgData name="正彰 八木" userId="0ef27fdd03dc4209" providerId="LiveId" clId="{57494922-A9A9-4226-985C-CA95588E824B}" dt="2023-05-29T15:20:30.037" v="7190" actId="20577"/>
          <ac:spMkLst>
            <pc:docMk/>
            <pc:sldMk cId="3539285281" sldId="288"/>
            <ac:spMk id="18" creationId="{9E405790-78BD-193F-4125-13E20956E652}"/>
          </ac:spMkLst>
        </pc:spChg>
        <pc:spChg chg="del mod">
          <ac:chgData name="正彰 八木" userId="0ef27fdd03dc4209" providerId="LiveId" clId="{57494922-A9A9-4226-985C-CA95588E824B}" dt="2023-05-29T15:14:57.517" v="7090" actId="478"/>
          <ac:spMkLst>
            <pc:docMk/>
            <pc:sldMk cId="3539285281" sldId="288"/>
            <ac:spMk id="25" creationId="{083455AC-8C7F-5583-DB4A-07D80A3EC256}"/>
          </ac:spMkLst>
        </pc:spChg>
        <pc:spChg chg="del">
          <ac:chgData name="正彰 八木" userId="0ef27fdd03dc4209" providerId="LiveId" clId="{57494922-A9A9-4226-985C-CA95588E824B}" dt="2023-05-29T15:09:10.011" v="6825" actId="478"/>
          <ac:spMkLst>
            <pc:docMk/>
            <pc:sldMk cId="3539285281" sldId="288"/>
            <ac:spMk id="26" creationId="{BF7FF426-AA49-589D-4781-212AB3604262}"/>
          </ac:spMkLst>
        </pc:spChg>
        <pc:spChg chg="mod">
          <ac:chgData name="正彰 八木" userId="0ef27fdd03dc4209" providerId="LiveId" clId="{57494922-A9A9-4226-985C-CA95588E824B}" dt="2023-05-29T17:33:35.992" v="7983"/>
          <ac:spMkLst>
            <pc:docMk/>
            <pc:sldMk cId="3539285281" sldId="288"/>
            <ac:spMk id="28" creationId="{FA6877CC-8893-92FC-5C9E-6445BF0C0991}"/>
          </ac:spMkLst>
        </pc:spChg>
        <pc:spChg chg="mod">
          <ac:chgData name="正彰 八木" userId="0ef27fdd03dc4209" providerId="LiveId" clId="{57494922-A9A9-4226-985C-CA95588E824B}" dt="2023-05-29T17:33:37.030" v="7985"/>
          <ac:spMkLst>
            <pc:docMk/>
            <pc:sldMk cId="3539285281" sldId="288"/>
            <ac:spMk id="30" creationId="{2212D987-666B-E8E2-5585-24F798E1AAB2}"/>
          </ac:spMkLst>
        </pc:spChg>
        <pc:spChg chg="del">
          <ac:chgData name="正彰 八木" userId="0ef27fdd03dc4209" providerId="LiveId" clId="{57494922-A9A9-4226-985C-CA95588E824B}" dt="2023-05-29T15:09:09.118" v="6824" actId="478"/>
          <ac:spMkLst>
            <pc:docMk/>
            <pc:sldMk cId="3539285281" sldId="288"/>
            <ac:spMk id="31" creationId="{5DFAA445-40BC-9177-2FA4-24EB740703E1}"/>
          </ac:spMkLst>
        </pc:spChg>
        <pc:spChg chg="mod">
          <ac:chgData name="正彰 八木" userId="0ef27fdd03dc4209" providerId="LiveId" clId="{57494922-A9A9-4226-985C-CA95588E824B}" dt="2023-05-29T15:37:38.586" v="7548"/>
          <ac:spMkLst>
            <pc:docMk/>
            <pc:sldMk cId="3539285281" sldId="288"/>
            <ac:spMk id="32" creationId="{8EA087CA-87C1-2911-875C-6602208FFCBC}"/>
          </ac:spMkLst>
        </pc:spChg>
        <pc:cxnChg chg="mod">
          <ac:chgData name="正彰 八木" userId="0ef27fdd03dc4209" providerId="LiveId" clId="{57494922-A9A9-4226-985C-CA95588E824B}" dt="2023-05-29T15:37:33.516" v="7546" actId="108"/>
          <ac:cxnSpMkLst>
            <pc:docMk/>
            <pc:sldMk cId="3539285281" sldId="288"/>
            <ac:cxnSpMk id="29" creationId="{FF2025BB-B33F-5E3F-ED2C-812AF109FFBC}"/>
          </ac:cxnSpMkLst>
        </pc:cxnChg>
      </pc:sldChg>
      <pc:sldChg chg="addSp delSp modSp add mod ord">
        <pc:chgData name="正彰 八木" userId="0ef27fdd03dc4209" providerId="LiveId" clId="{57494922-A9A9-4226-985C-CA95588E824B}" dt="2023-06-04T11:40:12.725" v="9298"/>
        <pc:sldMkLst>
          <pc:docMk/>
          <pc:sldMk cId="3175184331" sldId="289"/>
        </pc:sldMkLst>
        <pc:spChg chg="mod">
          <ac:chgData name="正彰 八木" userId="0ef27fdd03dc4209" providerId="LiveId" clId="{57494922-A9A9-4226-985C-CA95588E824B}" dt="2023-05-29T15:27:41.259" v="7487" actId="20577"/>
          <ac:spMkLst>
            <pc:docMk/>
            <pc:sldMk cId="3175184331" sldId="289"/>
            <ac:spMk id="2" creationId="{A1CF63DA-6288-45F4-D1E8-7BAB2F87FF5A}"/>
          </ac:spMkLst>
        </pc:spChg>
        <pc:spChg chg="mod">
          <ac:chgData name="正彰 八木" userId="0ef27fdd03dc4209" providerId="LiveId" clId="{57494922-A9A9-4226-985C-CA95588E824B}" dt="2023-05-29T15:31:40.691" v="7516" actId="20577"/>
          <ac:spMkLst>
            <pc:docMk/>
            <pc:sldMk cId="3175184331" sldId="289"/>
            <ac:spMk id="4" creationId="{0F02D118-6777-D0D9-6261-2978C1E78EF2}"/>
          </ac:spMkLst>
        </pc:spChg>
        <pc:spChg chg="del">
          <ac:chgData name="正彰 八木" userId="0ef27fdd03dc4209" providerId="LiveId" clId="{57494922-A9A9-4226-985C-CA95588E824B}" dt="2023-05-29T15:21:57.770" v="7339" actId="478"/>
          <ac:spMkLst>
            <pc:docMk/>
            <pc:sldMk cId="3175184331" sldId="289"/>
            <ac:spMk id="6" creationId="{A65D4194-7368-037F-72BD-559AC71036DC}"/>
          </ac:spMkLst>
        </pc:spChg>
        <pc:spChg chg="del">
          <ac:chgData name="正彰 八木" userId="0ef27fdd03dc4209" providerId="LiveId" clId="{57494922-A9A9-4226-985C-CA95588E824B}" dt="2023-05-29T15:22:00.352" v="7341" actId="478"/>
          <ac:spMkLst>
            <pc:docMk/>
            <pc:sldMk cId="3175184331" sldId="289"/>
            <ac:spMk id="10" creationId="{2B3D7100-A45E-04BD-EEC9-376E9FF7EAE7}"/>
          </ac:spMkLst>
        </pc:spChg>
        <pc:spChg chg="add mod">
          <ac:chgData name="正彰 八木" userId="0ef27fdd03dc4209" providerId="LiveId" clId="{57494922-A9A9-4226-985C-CA95588E824B}" dt="2023-05-29T15:22:45.790" v="7375" actId="1076"/>
          <ac:spMkLst>
            <pc:docMk/>
            <pc:sldMk cId="3175184331" sldId="289"/>
            <ac:spMk id="22" creationId="{4931D258-B9DB-16FE-7963-1D39661C3526}"/>
          </ac:spMkLst>
        </pc:spChg>
        <pc:spChg chg="add mod">
          <ac:chgData name="正彰 八木" userId="0ef27fdd03dc4209" providerId="LiveId" clId="{57494922-A9A9-4226-985C-CA95588E824B}" dt="2023-05-29T17:33:41.118" v="7989"/>
          <ac:spMkLst>
            <pc:docMk/>
            <pc:sldMk cId="3175184331" sldId="289"/>
            <ac:spMk id="25" creationId="{B90E462D-E3E8-E071-EB56-3666D4A844D3}"/>
          </ac:spMkLst>
        </pc:spChg>
        <pc:spChg chg="del">
          <ac:chgData name="正彰 八木" userId="0ef27fdd03dc4209" providerId="LiveId" clId="{57494922-A9A9-4226-985C-CA95588E824B}" dt="2023-05-29T15:21:58.811" v="7340" actId="478"/>
          <ac:spMkLst>
            <pc:docMk/>
            <pc:sldMk cId="3175184331" sldId="289"/>
            <ac:spMk id="28" creationId="{FA6877CC-8893-92FC-5C9E-6445BF0C0991}"/>
          </ac:spMkLst>
        </pc:spChg>
        <pc:spChg chg="del">
          <ac:chgData name="正彰 八木" userId="0ef27fdd03dc4209" providerId="LiveId" clId="{57494922-A9A9-4226-985C-CA95588E824B}" dt="2023-05-29T15:21:57.002" v="7338" actId="478"/>
          <ac:spMkLst>
            <pc:docMk/>
            <pc:sldMk cId="3175184331" sldId="289"/>
            <ac:spMk id="30" creationId="{2212D987-666B-E8E2-5585-24F798E1AAB2}"/>
          </ac:spMkLst>
        </pc:spChg>
        <pc:spChg chg="mod">
          <ac:chgData name="正彰 八木" userId="0ef27fdd03dc4209" providerId="LiveId" clId="{57494922-A9A9-4226-985C-CA95588E824B}" dt="2023-05-29T15:37:42.706" v="7550"/>
          <ac:spMkLst>
            <pc:docMk/>
            <pc:sldMk cId="3175184331" sldId="289"/>
            <ac:spMk id="32" creationId="{8EA087CA-87C1-2911-875C-6602208FFCBC}"/>
          </ac:spMkLst>
        </pc:spChg>
        <pc:cxnChg chg="add mod">
          <ac:chgData name="正彰 八木" userId="0ef27fdd03dc4209" providerId="LiveId" clId="{57494922-A9A9-4226-985C-CA95588E824B}" dt="2023-05-29T15:22:23.833" v="7344" actId="1582"/>
          <ac:cxnSpMkLst>
            <pc:docMk/>
            <pc:sldMk cId="3175184331" sldId="289"/>
            <ac:cxnSpMk id="21" creationId="{D050602D-466B-8E14-3988-408489D8ABAC}"/>
          </ac:cxnSpMkLst>
        </pc:cxnChg>
        <pc:cxnChg chg="mod">
          <ac:chgData name="正彰 八木" userId="0ef27fdd03dc4209" providerId="LiveId" clId="{57494922-A9A9-4226-985C-CA95588E824B}" dt="2023-05-29T15:37:47.958" v="7551" actId="108"/>
          <ac:cxnSpMkLst>
            <pc:docMk/>
            <pc:sldMk cId="3175184331" sldId="289"/>
            <ac:cxnSpMk id="29" creationId="{FF2025BB-B33F-5E3F-ED2C-812AF109FFBC}"/>
          </ac:cxnSpMkLst>
        </pc:cxnChg>
      </pc:sldChg>
      <pc:sldChg chg="modSp add mod">
        <pc:chgData name="正彰 八木" userId="0ef27fdd03dc4209" providerId="LiveId" clId="{57494922-A9A9-4226-985C-CA95588E824B}" dt="2023-06-01T15:01:58.466" v="9153" actId="20577"/>
        <pc:sldMkLst>
          <pc:docMk/>
          <pc:sldMk cId="2265336410" sldId="290"/>
        </pc:sldMkLst>
        <pc:spChg chg="mod">
          <ac:chgData name="正彰 八木" userId="0ef27fdd03dc4209" providerId="LiveId" clId="{57494922-A9A9-4226-985C-CA95588E824B}" dt="2023-06-01T15:01:58.466" v="9153" actId="20577"/>
          <ac:spMkLst>
            <pc:docMk/>
            <pc:sldMk cId="2265336410" sldId="290"/>
            <ac:spMk id="4" creationId="{0F02D118-6777-D0D9-6261-2978C1E78EF2}"/>
          </ac:spMkLst>
        </pc:spChg>
      </pc:sldChg>
      <pc:sldChg chg="add">
        <pc:chgData name="正彰 八木" userId="0ef27fdd03dc4209" providerId="LiveId" clId="{57494922-A9A9-4226-985C-CA95588E824B}" dt="2023-06-04T11:39:28.823" v="9255"/>
        <pc:sldMkLst>
          <pc:docMk/>
          <pc:sldMk cId="3980158050" sldId="291"/>
        </pc:sldMkLst>
      </pc:sldChg>
    </pc:docChg>
  </pc:docChgLst>
  <pc:docChgLst>
    <pc:chgData name="正彰 八木" userId="0ef27fdd03dc4209" providerId="LiveId" clId="{67796514-1E63-4A7E-9F23-04EB6B67502B}"/>
    <pc:docChg chg="undo custSel addSld modSld">
      <pc:chgData name="正彰 八木" userId="0ef27fdd03dc4209" providerId="LiveId" clId="{67796514-1E63-4A7E-9F23-04EB6B67502B}" dt="2023-05-28T01:21:05.498" v="1712"/>
      <pc:docMkLst>
        <pc:docMk/>
      </pc:docMkLst>
      <pc:sldChg chg="addSp delSp modSp mod">
        <pc:chgData name="正彰 八木" userId="0ef27fdd03dc4209" providerId="LiveId" clId="{67796514-1E63-4A7E-9F23-04EB6B67502B}" dt="2023-05-28T01:14:29.510" v="1691" actId="1076"/>
        <pc:sldMkLst>
          <pc:docMk/>
          <pc:sldMk cId="1959660993" sldId="258"/>
        </pc:sldMkLst>
        <pc:spChg chg="mod">
          <ac:chgData name="正彰 八木" userId="0ef27fdd03dc4209" providerId="LiveId" clId="{67796514-1E63-4A7E-9F23-04EB6B67502B}" dt="2023-05-28T01:13:26.972" v="1664" actId="20577"/>
          <ac:spMkLst>
            <pc:docMk/>
            <pc:sldMk cId="1959660993" sldId="258"/>
            <ac:spMk id="2" creationId="{A1CF63DA-6288-45F4-D1E8-7BAB2F87FF5A}"/>
          </ac:spMkLst>
        </pc:spChg>
        <pc:spChg chg="del">
          <ac:chgData name="正彰 八木" userId="0ef27fdd03dc4209" providerId="LiveId" clId="{67796514-1E63-4A7E-9F23-04EB6B67502B}" dt="2023-05-28T01:13:30.152" v="1665" actId="478"/>
          <ac:spMkLst>
            <pc:docMk/>
            <pc:sldMk cId="1959660993" sldId="258"/>
            <ac:spMk id="6" creationId="{115BFD5F-A7FD-7AEE-C4D0-0ED231B2E598}"/>
          </ac:spMkLst>
        </pc:spChg>
        <pc:spChg chg="del">
          <ac:chgData name="正彰 八木" userId="0ef27fdd03dc4209" providerId="LiveId" clId="{67796514-1E63-4A7E-9F23-04EB6B67502B}" dt="2023-05-28T01:13:30.152" v="1665" actId="478"/>
          <ac:spMkLst>
            <pc:docMk/>
            <pc:sldMk cId="1959660993" sldId="258"/>
            <ac:spMk id="7" creationId="{792914E4-9C8A-53DC-32F2-DB18367C00A8}"/>
          </ac:spMkLst>
        </pc:spChg>
        <pc:spChg chg="mod">
          <ac:chgData name="正彰 八木" userId="0ef27fdd03dc4209" providerId="LiveId" clId="{67796514-1E63-4A7E-9F23-04EB6B67502B}" dt="2023-05-28T01:14:15.692" v="1687" actId="1076"/>
          <ac:spMkLst>
            <pc:docMk/>
            <pc:sldMk cId="1959660993" sldId="258"/>
            <ac:spMk id="8" creationId="{1B180BE3-1A1B-1F79-8FAF-D7B9E38B7835}"/>
          </ac:spMkLst>
        </pc:spChg>
        <pc:spChg chg="del">
          <ac:chgData name="正彰 八木" userId="0ef27fdd03dc4209" providerId="LiveId" clId="{67796514-1E63-4A7E-9F23-04EB6B67502B}" dt="2023-05-28T01:13:30.152" v="1665" actId="478"/>
          <ac:spMkLst>
            <pc:docMk/>
            <pc:sldMk cId="1959660993" sldId="258"/>
            <ac:spMk id="9" creationId="{17D93137-61C2-75FE-9DF0-8C3449A17D62}"/>
          </ac:spMkLst>
        </pc:spChg>
        <pc:spChg chg="del">
          <ac:chgData name="正彰 八木" userId="0ef27fdd03dc4209" providerId="LiveId" clId="{67796514-1E63-4A7E-9F23-04EB6B67502B}" dt="2023-05-28T01:13:31.618" v="1666" actId="478"/>
          <ac:spMkLst>
            <pc:docMk/>
            <pc:sldMk cId="1959660993" sldId="258"/>
            <ac:spMk id="10" creationId="{F0CB3F0F-2F39-299B-FD91-5CF7D5F1B42F}"/>
          </ac:spMkLst>
        </pc:spChg>
        <pc:spChg chg="add del">
          <ac:chgData name="正彰 八木" userId="0ef27fdd03dc4209" providerId="LiveId" clId="{67796514-1E63-4A7E-9F23-04EB6B67502B}" dt="2023-05-28T01:13:56.427" v="1673"/>
          <ac:spMkLst>
            <pc:docMk/>
            <pc:sldMk cId="1959660993" sldId="258"/>
            <ac:spMk id="11" creationId="{4C4648A3-47E4-8B4C-6726-FFCA22E112D0}"/>
          </ac:spMkLst>
        </pc:spChg>
        <pc:spChg chg="add del">
          <ac:chgData name="正彰 八木" userId="0ef27fdd03dc4209" providerId="LiveId" clId="{67796514-1E63-4A7E-9F23-04EB6B67502B}" dt="2023-05-28T01:14:00.044" v="1676"/>
          <ac:spMkLst>
            <pc:docMk/>
            <pc:sldMk cId="1959660993" sldId="258"/>
            <ac:spMk id="12" creationId="{9032255D-504B-017F-BAB0-020C3D623FB7}"/>
          </ac:spMkLst>
        </pc:spChg>
        <pc:spChg chg="add mod">
          <ac:chgData name="正彰 八木" userId="0ef27fdd03dc4209" providerId="LiveId" clId="{67796514-1E63-4A7E-9F23-04EB6B67502B}" dt="2023-05-28T01:14:29.510" v="1691" actId="1076"/>
          <ac:spMkLst>
            <pc:docMk/>
            <pc:sldMk cId="1959660993" sldId="258"/>
            <ac:spMk id="13" creationId="{BF4A025F-9DE6-ABC4-D3F7-78FDABA47F34}"/>
          </ac:spMkLst>
        </pc:spChg>
      </pc:sldChg>
      <pc:sldChg chg="addSp delSp modSp mod">
        <pc:chgData name="正彰 八木" userId="0ef27fdd03dc4209" providerId="LiveId" clId="{67796514-1E63-4A7E-9F23-04EB6B67502B}" dt="2023-05-27T23:39:56.630" v="1070" actId="14100"/>
        <pc:sldMkLst>
          <pc:docMk/>
          <pc:sldMk cId="86655736" sldId="274"/>
        </pc:sldMkLst>
        <pc:spChg chg="mod">
          <ac:chgData name="正彰 八木" userId="0ef27fdd03dc4209" providerId="LiveId" clId="{67796514-1E63-4A7E-9F23-04EB6B67502B}" dt="2023-05-27T23:29:30.663" v="475" actId="20577"/>
          <ac:spMkLst>
            <pc:docMk/>
            <pc:sldMk cId="86655736" sldId="274"/>
            <ac:spMk id="2" creationId="{A1CF63DA-6288-45F4-D1E8-7BAB2F87FF5A}"/>
          </ac:spMkLst>
        </pc:spChg>
        <pc:spChg chg="mod">
          <ac:chgData name="正彰 八木" userId="0ef27fdd03dc4209" providerId="LiveId" clId="{67796514-1E63-4A7E-9F23-04EB6B67502B}" dt="2023-05-27T23:30:07.629" v="551" actId="6549"/>
          <ac:spMkLst>
            <pc:docMk/>
            <pc:sldMk cId="86655736" sldId="274"/>
            <ac:spMk id="4" creationId="{0F02D118-6777-D0D9-6261-2978C1E78EF2}"/>
          </ac:spMkLst>
        </pc:spChg>
        <pc:spChg chg="add mod">
          <ac:chgData name="正彰 八木" userId="0ef27fdd03dc4209" providerId="LiveId" clId="{67796514-1E63-4A7E-9F23-04EB6B67502B}" dt="2023-05-27T23:32:04.609" v="561" actId="207"/>
          <ac:spMkLst>
            <pc:docMk/>
            <pc:sldMk cId="86655736" sldId="274"/>
            <ac:spMk id="8" creationId="{0B496662-47D5-288E-4035-1EC5C052E8AF}"/>
          </ac:spMkLst>
        </pc:spChg>
        <pc:spChg chg="add mod">
          <ac:chgData name="正彰 八木" userId="0ef27fdd03dc4209" providerId="LiveId" clId="{67796514-1E63-4A7E-9F23-04EB6B67502B}" dt="2023-05-27T23:32:09.961" v="563"/>
          <ac:spMkLst>
            <pc:docMk/>
            <pc:sldMk cId="86655736" sldId="274"/>
            <ac:spMk id="9" creationId="{C8929358-ABA0-90DE-EBE2-47A998E72F8C}"/>
          </ac:spMkLst>
        </pc:spChg>
        <pc:spChg chg="add mod">
          <ac:chgData name="正彰 八木" userId="0ef27fdd03dc4209" providerId="LiveId" clId="{67796514-1E63-4A7E-9F23-04EB6B67502B}" dt="2023-05-27T23:32:27.289" v="569" actId="208"/>
          <ac:spMkLst>
            <pc:docMk/>
            <pc:sldMk cId="86655736" sldId="274"/>
            <ac:spMk id="10" creationId="{C3E8C538-2BB4-4BBE-5F27-D98B38BBCA4F}"/>
          </ac:spMkLst>
        </pc:spChg>
        <pc:spChg chg="add mod">
          <ac:chgData name="正彰 八木" userId="0ef27fdd03dc4209" providerId="LiveId" clId="{67796514-1E63-4A7E-9F23-04EB6B67502B}" dt="2023-05-27T23:32:29.204" v="571"/>
          <ac:spMkLst>
            <pc:docMk/>
            <pc:sldMk cId="86655736" sldId="274"/>
            <ac:spMk id="11" creationId="{A6846A2D-8458-56D0-45BA-67B85267ACF3}"/>
          </ac:spMkLst>
        </pc:spChg>
        <pc:spChg chg="add mod">
          <ac:chgData name="正彰 八木" userId="0ef27fdd03dc4209" providerId="LiveId" clId="{67796514-1E63-4A7E-9F23-04EB6B67502B}" dt="2023-05-27T23:33:01.087" v="577" actId="207"/>
          <ac:spMkLst>
            <pc:docMk/>
            <pc:sldMk cId="86655736" sldId="274"/>
            <ac:spMk id="12" creationId="{EC4AEFD0-1F9E-27D4-BCBE-A64A495B5AC8}"/>
          </ac:spMkLst>
        </pc:spChg>
        <pc:spChg chg="add mod">
          <ac:chgData name="正彰 八木" userId="0ef27fdd03dc4209" providerId="LiveId" clId="{67796514-1E63-4A7E-9F23-04EB6B67502B}" dt="2023-05-27T23:33:06.976" v="578" actId="571"/>
          <ac:spMkLst>
            <pc:docMk/>
            <pc:sldMk cId="86655736" sldId="274"/>
            <ac:spMk id="13" creationId="{EBB42BA3-F745-3FDB-24FF-D92ECF662971}"/>
          </ac:spMkLst>
        </pc:spChg>
        <pc:spChg chg="add mod">
          <ac:chgData name="正彰 八木" userId="0ef27fdd03dc4209" providerId="LiveId" clId="{67796514-1E63-4A7E-9F23-04EB6B67502B}" dt="2023-05-27T23:37:26.338" v="911" actId="1076"/>
          <ac:spMkLst>
            <pc:docMk/>
            <pc:sldMk cId="86655736" sldId="274"/>
            <ac:spMk id="14" creationId="{03D2EEA3-64AE-04B3-3AB1-3EB78FC4648E}"/>
          </ac:spMkLst>
        </pc:spChg>
        <pc:spChg chg="add del mod">
          <ac:chgData name="正彰 八木" userId="0ef27fdd03dc4209" providerId="LiveId" clId="{67796514-1E63-4A7E-9F23-04EB6B67502B}" dt="2023-05-27T23:35:53.763" v="780" actId="478"/>
          <ac:spMkLst>
            <pc:docMk/>
            <pc:sldMk cId="86655736" sldId="274"/>
            <ac:spMk id="15" creationId="{10D59AE6-1CC7-71CC-8F14-9CD1F160D82C}"/>
          </ac:spMkLst>
        </pc:spChg>
        <pc:spChg chg="add mod">
          <ac:chgData name="正彰 八木" userId="0ef27fdd03dc4209" providerId="LiveId" clId="{67796514-1E63-4A7E-9F23-04EB6B67502B}" dt="2023-05-27T23:38:47.462" v="1054" actId="14100"/>
          <ac:spMkLst>
            <pc:docMk/>
            <pc:sldMk cId="86655736" sldId="274"/>
            <ac:spMk id="16" creationId="{7B7A83A7-179E-3D7C-2FD6-8B3ED01CDA1D}"/>
          </ac:spMkLst>
        </pc:spChg>
        <pc:spChg chg="add mod">
          <ac:chgData name="正彰 八木" userId="0ef27fdd03dc4209" providerId="LiveId" clId="{67796514-1E63-4A7E-9F23-04EB6B67502B}" dt="2023-05-27T23:38:49.823" v="1055" actId="14100"/>
          <ac:spMkLst>
            <pc:docMk/>
            <pc:sldMk cId="86655736" sldId="274"/>
            <ac:spMk id="17" creationId="{D4E1A824-1A71-8304-B473-D983F98B884A}"/>
          </ac:spMkLst>
        </pc:spChg>
        <pc:picChg chg="add mod">
          <ac:chgData name="正彰 八木" userId="0ef27fdd03dc4209" providerId="LiveId" clId="{67796514-1E63-4A7E-9F23-04EB6B67502B}" dt="2023-05-27T23:31:24.475" v="554" actId="1076"/>
          <ac:picMkLst>
            <pc:docMk/>
            <pc:sldMk cId="86655736" sldId="274"/>
            <ac:picMk id="7" creationId="{0A5D6375-4F8A-0725-486F-DD604D252EF2}"/>
          </ac:picMkLst>
        </pc:picChg>
        <pc:cxnChg chg="add mod">
          <ac:chgData name="正彰 八木" userId="0ef27fdd03dc4209" providerId="LiveId" clId="{67796514-1E63-4A7E-9F23-04EB6B67502B}" dt="2023-05-27T23:39:43.247" v="1067" actId="693"/>
          <ac:cxnSpMkLst>
            <pc:docMk/>
            <pc:sldMk cId="86655736" sldId="274"/>
            <ac:cxnSpMk id="19" creationId="{9016F377-C5B2-3EAD-B122-EB4D2815248C}"/>
          </ac:cxnSpMkLst>
        </pc:cxnChg>
        <pc:cxnChg chg="add mod">
          <ac:chgData name="正彰 八木" userId="0ef27fdd03dc4209" providerId="LiveId" clId="{67796514-1E63-4A7E-9F23-04EB6B67502B}" dt="2023-05-27T23:39:43.247" v="1067" actId="693"/>
          <ac:cxnSpMkLst>
            <pc:docMk/>
            <pc:sldMk cId="86655736" sldId="274"/>
            <ac:cxnSpMk id="20" creationId="{CA56A8B6-F95A-9097-0D6A-0A4D230CA7B7}"/>
          </ac:cxnSpMkLst>
        </pc:cxnChg>
        <pc:cxnChg chg="add mod">
          <ac:chgData name="正彰 八木" userId="0ef27fdd03dc4209" providerId="LiveId" clId="{67796514-1E63-4A7E-9F23-04EB6B67502B}" dt="2023-05-27T23:39:49.030" v="1068" actId="693"/>
          <ac:cxnSpMkLst>
            <pc:docMk/>
            <pc:sldMk cId="86655736" sldId="274"/>
            <ac:cxnSpMk id="23" creationId="{60574E4F-8068-D179-B408-EBA7A85AA16E}"/>
          </ac:cxnSpMkLst>
        </pc:cxnChg>
        <pc:cxnChg chg="add mod">
          <ac:chgData name="正彰 八木" userId="0ef27fdd03dc4209" providerId="LiveId" clId="{67796514-1E63-4A7E-9F23-04EB6B67502B}" dt="2023-05-27T23:39:56.630" v="1070" actId="14100"/>
          <ac:cxnSpMkLst>
            <pc:docMk/>
            <pc:sldMk cId="86655736" sldId="274"/>
            <ac:cxnSpMk id="26" creationId="{88426092-5D03-3117-C503-B88B77A72E2E}"/>
          </ac:cxnSpMkLst>
        </pc:cxnChg>
      </pc:sldChg>
      <pc:sldChg chg="delSp modSp add mod">
        <pc:chgData name="正彰 八木" userId="0ef27fdd03dc4209" providerId="LiveId" clId="{67796514-1E63-4A7E-9F23-04EB6B67502B}" dt="2023-05-27T23:45:05.796" v="1630" actId="478"/>
        <pc:sldMkLst>
          <pc:docMk/>
          <pc:sldMk cId="4233097103" sldId="277"/>
        </pc:sldMkLst>
        <pc:spChg chg="mod">
          <ac:chgData name="正彰 八木" userId="0ef27fdd03dc4209" providerId="LiveId" clId="{67796514-1E63-4A7E-9F23-04EB6B67502B}" dt="2023-05-27T23:40:18.854" v="1083" actId="20577"/>
          <ac:spMkLst>
            <pc:docMk/>
            <pc:sldMk cId="4233097103" sldId="277"/>
            <ac:spMk id="2" creationId="{A1CF63DA-6288-45F4-D1E8-7BAB2F87FF5A}"/>
          </ac:spMkLst>
        </pc:spChg>
        <pc:spChg chg="mod">
          <ac:chgData name="正彰 八木" userId="0ef27fdd03dc4209" providerId="LiveId" clId="{67796514-1E63-4A7E-9F23-04EB6B67502B}" dt="2023-05-27T23:44:40.422" v="1628" actId="20577"/>
          <ac:spMkLst>
            <pc:docMk/>
            <pc:sldMk cId="4233097103" sldId="277"/>
            <ac:spMk id="4" creationId="{0F02D118-6777-D0D9-6261-2978C1E78EF2}"/>
          </ac:spMkLst>
        </pc:spChg>
        <pc:spChg chg="del">
          <ac:chgData name="正彰 八木" userId="0ef27fdd03dc4209" providerId="LiveId" clId="{67796514-1E63-4A7E-9F23-04EB6B67502B}" dt="2023-05-27T23:45:05.796" v="1630" actId="478"/>
          <ac:spMkLst>
            <pc:docMk/>
            <pc:sldMk cId="4233097103" sldId="277"/>
            <ac:spMk id="8" creationId="{0B496662-47D5-288E-4035-1EC5C052E8AF}"/>
          </ac:spMkLst>
        </pc:spChg>
        <pc:spChg chg="del">
          <ac:chgData name="正彰 八木" userId="0ef27fdd03dc4209" providerId="LiveId" clId="{67796514-1E63-4A7E-9F23-04EB6B67502B}" dt="2023-05-27T23:45:05.796" v="1630" actId="478"/>
          <ac:spMkLst>
            <pc:docMk/>
            <pc:sldMk cId="4233097103" sldId="277"/>
            <ac:spMk id="9" creationId="{C8929358-ABA0-90DE-EBE2-47A998E72F8C}"/>
          </ac:spMkLst>
        </pc:spChg>
        <pc:spChg chg="del">
          <ac:chgData name="正彰 八木" userId="0ef27fdd03dc4209" providerId="LiveId" clId="{67796514-1E63-4A7E-9F23-04EB6B67502B}" dt="2023-05-27T23:45:05.796" v="1630" actId="478"/>
          <ac:spMkLst>
            <pc:docMk/>
            <pc:sldMk cId="4233097103" sldId="277"/>
            <ac:spMk id="10" creationId="{C3E8C538-2BB4-4BBE-5F27-D98B38BBCA4F}"/>
          </ac:spMkLst>
        </pc:spChg>
        <pc:spChg chg="del">
          <ac:chgData name="正彰 八木" userId="0ef27fdd03dc4209" providerId="LiveId" clId="{67796514-1E63-4A7E-9F23-04EB6B67502B}" dt="2023-05-27T23:45:05.796" v="1630" actId="478"/>
          <ac:spMkLst>
            <pc:docMk/>
            <pc:sldMk cId="4233097103" sldId="277"/>
            <ac:spMk id="11" creationId="{A6846A2D-8458-56D0-45BA-67B85267ACF3}"/>
          </ac:spMkLst>
        </pc:spChg>
        <pc:spChg chg="del">
          <ac:chgData name="正彰 八木" userId="0ef27fdd03dc4209" providerId="LiveId" clId="{67796514-1E63-4A7E-9F23-04EB6B67502B}" dt="2023-05-27T23:45:05.796" v="1630" actId="478"/>
          <ac:spMkLst>
            <pc:docMk/>
            <pc:sldMk cId="4233097103" sldId="277"/>
            <ac:spMk id="12" creationId="{EC4AEFD0-1F9E-27D4-BCBE-A64A495B5AC8}"/>
          </ac:spMkLst>
        </pc:spChg>
        <pc:spChg chg="del">
          <ac:chgData name="正彰 八木" userId="0ef27fdd03dc4209" providerId="LiveId" clId="{67796514-1E63-4A7E-9F23-04EB6B67502B}" dt="2023-05-27T23:45:05.796" v="1630" actId="478"/>
          <ac:spMkLst>
            <pc:docMk/>
            <pc:sldMk cId="4233097103" sldId="277"/>
            <ac:spMk id="13" creationId="{EBB42BA3-F745-3FDB-24FF-D92ECF662971}"/>
          </ac:spMkLst>
        </pc:spChg>
        <pc:spChg chg="del">
          <ac:chgData name="正彰 八木" userId="0ef27fdd03dc4209" providerId="LiveId" clId="{67796514-1E63-4A7E-9F23-04EB6B67502B}" dt="2023-05-27T23:44:55.855" v="1629" actId="478"/>
          <ac:spMkLst>
            <pc:docMk/>
            <pc:sldMk cId="4233097103" sldId="277"/>
            <ac:spMk id="14" creationId="{03D2EEA3-64AE-04B3-3AB1-3EB78FC4648E}"/>
          </ac:spMkLst>
        </pc:spChg>
        <pc:spChg chg="del">
          <ac:chgData name="正彰 八木" userId="0ef27fdd03dc4209" providerId="LiveId" clId="{67796514-1E63-4A7E-9F23-04EB6B67502B}" dt="2023-05-27T23:44:55.855" v="1629" actId="478"/>
          <ac:spMkLst>
            <pc:docMk/>
            <pc:sldMk cId="4233097103" sldId="277"/>
            <ac:spMk id="16" creationId="{7B7A83A7-179E-3D7C-2FD6-8B3ED01CDA1D}"/>
          </ac:spMkLst>
        </pc:spChg>
        <pc:spChg chg="del">
          <ac:chgData name="正彰 八木" userId="0ef27fdd03dc4209" providerId="LiveId" clId="{67796514-1E63-4A7E-9F23-04EB6B67502B}" dt="2023-05-27T23:44:55.855" v="1629" actId="478"/>
          <ac:spMkLst>
            <pc:docMk/>
            <pc:sldMk cId="4233097103" sldId="277"/>
            <ac:spMk id="17" creationId="{D4E1A824-1A71-8304-B473-D983F98B884A}"/>
          </ac:spMkLst>
        </pc:spChg>
        <pc:picChg chg="del">
          <ac:chgData name="正彰 八木" userId="0ef27fdd03dc4209" providerId="LiveId" clId="{67796514-1E63-4A7E-9F23-04EB6B67502B}" dt="2023-05-27T23:45:05.796" v="1630" actId="478"/>
          <ac:picMkLst>
            <pc:docMk/>
            <pc:sldMk cId="4233097103" sldId="277"/>
            <ac:picMk id="7" creationId="{0A5D6375-4F8A-0725-486F-DD604D252EF2}"/>
          </ac:picMkLst>
        </pc:picChg>
        <pc:cxnChg chg="del">
          <ac:chgData name="正彰 八木" userId="0ef27fdd03dc4209" providerId="LiveId" clId="{67796514-1E63-4A7E-9F23-04EB6B67502B}" dt="2023-05-27T23:44:55.855" v="1629" actId="478"/>
          <ac:cxnSpMkLst>
            <pc:docMk/>
            <pc:sldMk cId="4233097103" sldId="277"/>
            <ac:cxnSpMk id="19" creationId="{9016F377-C5B2-3EAD-B122-EB4D2815248C}"/>
          </ac:cxnSpMkLst>
        </pc:cxnChg>
        <pc:cxnChg chg="del">
          <ac:chgData name="正彰 八木" userId="0ef27fdd03dc4209" providerId="LiveId" clId="{67796514-1E63-4A7E-9F23-04EB6B67502B}" dt="2023-05-27T23:44:55.855" v="1629" actId="478"/>
          <ac:cxnSpMkLst>
            <pc:docMk/>
            <pc:sldMk cId="4233097103" sldId="277"/>
            <ac:cxnSpMk id="20" creationId="{CA56A8B6-F95A-9097-0D6A-0A4D230CA7B7}"/>
          </ac:cxnSpMkLst>
        </pc:cxnChg>
        <pc:cxnChg chg="del">
          <ac:chgData name="正彰 八木" userId="0ef27fdd03dc4209" providerId="LiveId" clId="{67796514-1E63-4A7E-9F23-04EB6B67502B}" dt="2023-05-27T23:44:55.855" v="1629" actId="478"/>
          <ac:cxnSpMkLst>
            <pc:docMk/>
            <pc:sldMk cId="4233097103" sldId="277"/>
            <ac:cxnSpMk id="23" creationId="{60574E4F-8068-D179-B408-EBA7A85AA16E}"/>
          </ac:cxnSpMkLst>
        </pc:cxnChg>
        <pc:cxnChg chg="del">
          <ac:chgData name="正彰 八木" userId="0ef27fdd03dc4209" providerId="LiveId" clId="{67796514-1E63-4A7E-9F23-04EB6B67502B}" dt="2023-05-27T23:44:55.855" v="1629" actId="478"/>
          <ac:cxnSpMkLst>
            <pc:docMk/>
            <pc:sldMk cId="4233097103" sldId="277"/>
            <ac:cxnSpMk id="26" creationId="{88426092-5D03-3117-C503-B88B77A72E2E}"/>
          </ac:cxnSpMkLst>
        </pc:cxnChg>
      </pc:sldChg>
      <pc:sldChg chg="add">
        <pc:chgData name="正彰 八木" userId="0ef27fdd03dc4209" providerId="LiveId" clId="{67796514-1E63-4A7E-9F23-04EB6B67502B}" dt="2023-05-28T01:13:15.558" v="1631"/>
        <pc:sldMkLst>
          <pc:docMk/>
          <pc:sldMk cId="3671226016" sldId="278"/>
        </pc:sldMkLst>
      </pc:sldChg>
      <pc:sldChg chg="addSp modSp add mod">
        <pc:chgData name="正彰 八木" userId="0ef27fdd03dc4209" providerId="LiveId" clId="{67796514-1E63-4A7E-9F23-04EB6B67502B}" dt="2023-05-28T01:20:57.958" v="1711" actId="20577"/>
        <pc:sldMkLst>
          <pc:docMk/>
          <pc:sldMk cId="3952309661" sldId="279"/>
        </pc:sldMkLst>
        <pc:spChg chg="add mod">
          <ac:chgData name="正彰 八木" userId="0ef27fdd03dc4209" providerId="LiveId" clId="{67796514-1E63-4A7E-9F23-04EB6B67502B}" dt="2023-05-28T01:20:57.958" v="1711" actId="20577"/>
          <ac:spMkLst>
            <pc:docMk/>
            <pc:sldMk cId="3952309661" sldId="279"/>
            <ac:spMk id="7" creationId="{1A3E633A-078F-6CDB-7DF5-3EEAD080DD7C}"/>
          </ac:spMkLst>
        </pc:spChg>
      </pc:sldChg>
      <pc:sldChg chg="add">
        <pc:chgData name="正彰 八木" userId="0ef27fdd03dc4209" providerId="LiveId" clId="{67796514-1E63-4A7E-9F23-04EB6B67502B}" dt="2023-05-28T01:21:05.498" v="1712"/>
        <pc:sldMkLst>
          <pc:docMk/>
          <pc:sldMk cId="3616342784" sldId="280"/>
        </pc:sldMkLst>
      </pc:sldChg>
    </pc:docChg>
  </pc:docChgLst>
  <pc:docChgLst>
    <pc:chgData name="正彰 八木" userId="0ef27fdd03dc4209" providerId="LiveId" clId="{D97A10BB-A9A1-4073-A4CC-FED382866290}"/>
    <pc:docChg chg="custSel modSld">
      <pc:chgData name="正彰 八木" userId="0ef27fdd03dc4209" providerId="LiveId" clId="{D97A10BB-A9A1-4073-A4CC-FED382866290}" dt="2023-10-01T03:40:32.106" v="3590"/>
      <pc:docMkLst>
        <pc:docMk/>
      </pc:docMkLst>
      <pc:sldChg chg="addSp delSp modSp mod">
        <pc:chgData name="正彰 八木" userId="0ef27fdd03dc4209" providerId="LiveId" clId="{D97A10BB-A9A1-4073-A4CC-FED382866290}" dt="2023-10-01T02:58:07.898" v="1509"/>
        <pc:sldMkLst>
          <pc:docMk/>
          <pc:sldMk cId="1159740042" sldId="309"/>
        </pc:sldMkLst>
        <pc:spChg chg="mod">
          <ac:chgData name="正彰 八木" userId="0ef27fdd03dc4209" providerId="LiveId" clId="{D97A10BB-A9A1-4073-A4CC-FED382866290}" dt="2023-10-01T02:13:09.875" v="67" actId="20577"/>
          <ac:spMkLst>
            <pc:docMk/>
            <pc:sldMk cId="1159740042" sldId="309"/>
            <ac:spMk id="4" creationId="{0F02D118-6777-D0D9-6261-2978C1E78EF2}"/>
          </ac:spMkLst>
        </pc:spChg>
        <pc:grpChg chg="del mod">
          <ac:chgData name="正彰 八木" userId="0ef27fdd03dc4209" providerId="LiveId" clId="{D97A10BB-A9A1-4073-A4CC-FED382866290}" dt="2023-10-01T02:45:32.606" v="930"/>
          <ac:grpSpMkLst>
            <pc:docMk/>
            <pc:sldMk cId="1159740042" sldId="309"/>
            <ac:grpSpMk id="17" creationId="{8467A224-CF0C-5C41-9A14-840428F2D721}"/>
          </ac:grpSpMkLst>
        </pc:grpChg>
        <pc:grpChg chg="del mod">
          <ac:chgData name="正彰 八木" userId="0ef27fdd03dc4209" providerId="LiveId" clId="{D97A10BB-A9A1-4073-A4CC-FED382866290}" dt="2023-10-01T02:45:32.606" v="930"/>
          <ac:grpSpMkLst>
            <pc:docMk/>
            <pc:sldMk cId="1159740042" sldId="309"/>
            <ac:grpSpMk id="22" creationId="{A63AE99B-B2A2-029D-BCBA-6FEBAF66B772}"/>
          </ac:grpSpMkLst>
        </pc:grpChg>
        <pc:grpChg chg="del mod">
          <ac:chgData name="正彰 八木" userId="0ef27fdd03dc4209" providerId="LiveId" clId="{D97A10BB-A9A1-4073-A4CC-FED382866290}" dt="2023-10-01T02:44:50.533" v="900"/>
          <ac:grpSpMkLst>
            <pc:docMk/>
            <pc:sldMk cId="1159740042" sldId="309"/>
            <ac:grpSpMk id="28" creationId="{E2BFC538-3E89-33D3-56F7-CFD4517FB865}"/>
          </ac:grpSpMkLst>
        </pc:grpChg>
        <pc:grpChg chg="del mod">
          <ac:chgData name="正彰 八木" userId="0ef27fdd03dc4209" providerId="LiveId" clId="{D97A10BB-A9A1-4073-A4CC-FED382866290}" dt="2023-10-01T02:45:02.770" v="914"/>
          <ac:grpSpMkLst>
            <pc:docMk/>
            <pc:sldMk cId="1159740042" sldId="309"/>
            <ac:grpSpMk id="39" creationId="{8E517210-AFA2-FDB7-9B34-6072DC3D3100}"/>
          </ac:grpSpMkLst>
        </pc:grpChg>
        <pc:grpChg chg="del mod">
          <ac:chgData name="正彰 八木" userId="0ef27fdd03dc4209" providerId="LiveId" clId="{D97A10BB-A9A1-4073-A4CC-FED382866290}" dt="2023-10-01T02:45:30.297" v="927"/>
          <ac:grpSpMkLst>
            <pc:docMk/>
            <pc:sldMk cId="1159740042" sldId="309"/>
            <ac:grpSpMk id="41" creationId="{E9852F38-0223-F2C2-F354-0DB7411865C4}"/>
          </ac:grpSpMkLst>
        </pc:grpChg>
        <pc:grpChg chg="del mod">
          <ac:chgData name="正彰 八木" userId="0ef27fdd03dc4209" providerId="LiveId" clId="{D97A10BB-A9A1-4073-A4CC-FED382866290}" dt="2023-10-01T02:45:32.606" v="930"/>
          <ac:grpSpMkLst>
            <pc:docMk/>
            <pc:sldMk cId="1159740042" sldId="309"/>
            <ac:grpSpMk id="53" creationId="{712A9F13-65B0-9BB1-C2EF-3ED3556A1A98}"/>
          </ac:grpSpMkLst>
        </pc:grpChg>
        <pc:grpChg chg="del mod">
          <ac:chgData name="正彰 八木" userId="0ef27fdd03dc4209" providerId="LiveId" clId="{D97A10BB-A9A1-4073-A4CC-FED382866290}" dt="2023-10-01T02:45:34.796" v="933"/>
          <ac:grpSpMkLst>
            <pc:docMk/>
            <pc:sldMk cId="1159740042" sldId="309"/>
            <ac:grpSpMk id="56" creationId="{8D86E26B-C7D5-2830-7BBC-6CE7DE9D5DC2}"/>
          </ac:grpSpMkLst>
        </pc:grpChg>
        <pc:grpChg chg="del mod">
          <ac:chgData name="正彰 八木" userId="0ef27fdd03dc4209" providerId="LiveId" clId="{D97A10BB-A9A1-4073-A4CC-FED382866290}" dt="2023-10-01T02:45:38.830" v="936"/>
          <ac:grpSpMkLst>
            <pc:docMk/>
            <pc:sldMk cId="1159740042" sldId="309"/>
            <ac:grpSpMk id="59" creationId="{41D41F36-B0E5-F743-CC34-4E11F8117FD0}"/>
          </ac:grpSpMkLst>
        </pc:grpChg>
        <pc:grpChg chg="del mod">
          <ac:chgData name="正彰 八木" userId="0ef27fdd03dc4209" providerId="LiveId" clId="{D97A10BB-A9A1-4073-A4CC-FED382866290}" dt="2023-10-01T02:46:54.686" v="1054"/>
          <ac:grpSpMkLst>
            <pc:docMk/>
            <pc:sldMk cId="1159740042" sldId="309"/>
            <ac:grpSpMk id="62" creationId="{E27E1C72-5D31-0CC3-94C1-28EA576ED188}"/>
          </ac:grpSpMkLst>
        </pc:grpChg>
        <pc:grpChg chg="del mod">
          <ac:chgData name="正彰 八木" userId="0ef27fdd03dc4209" providerId="LiveId" clId="{D97A10BB-A9A1-4073-A4CC-FED382866290}" dt="2023-10-01T02:46:04.172" v="985"/>
          <ac:grpSpMkLst>
            <pc:docMk/>
            <pc:sldMk cId="1159740042" sldId="309"/>
            <ac:grpSpMk id="82" creationId="{8EDF93EB-8168-2B86-2518-445EFF63DE5D}"/>
          </ac:grpSpMkLst>
        </pc:grpChg>
        <pc:grpChg chg="del mod">
          <ac:chgData name="正彰 八木" userId="0ef27fdd03dc4209" providerId="LiveId" clId="{D97A10BB-A9A1-4073-A4CC-FED382866290}" dt="2023-10-01T02:46:16.972" v="1016"/>
          <ac:grpSpMkLst>
            <pc:docMk/>
            <pc:sldMk cId="1159740042" sldId="309"/>
            <ac:grpSpMk id="84" creationId="{E3DF7729-0EBE-D6E1-AAAA-8C51ABB5AE9F}"/>
          </ac:grpSpMkLst>
        </pc:grpChg>
        <pc:grpChg chg="del mod">
          <ac:chgData name="正彰 八木" userId="0ef27fdd03dc4209" providerId="LiveId" clId="{D97A10BB-A9A1-4073-A4CC-FED382866290}" dt="2023-10-01T02:46:20.420" v="1019"/>
          <ac:grpSpMkLst>
            <pc:docMk/>
            <pc:sldMk cId="1159740042" sldId="309"/>
            <ac:grpSpMk id="115" creationId="{20F509B8-E09C-D6B1-C437-E74A731A7B5D}"/>
          </ac:grpSpMkLst>
        </pc:grpChg>
        <pc:grpChg chg="del mod">
          <ac:chgData name="正彰 八木" userId="0ef27fdd03dc4209" providerId="LiveId" clId="{D97A10BB-A9A1-4073-A4CC-FED382866290}" dt="2023-10-01T02:46:28.699" v="1029"/>
          <ac:grpSpMkLst>
            <pc:docMk/>
            <pc:sldMk cId="1159740042" sldId="309"/>
            <ac:grpSpMk id="118" creationId="{927B8CB1-6E39-E553-D812-10D2EDE418AF}"/>
          </ac:grpSpMkLst>
        </pc:grpChg>
        <pc:grpChg chg="del mod">
          <ac:chgData name="正彰 八木" userId="0ef27fdd03dc4209" providerId="LiveId" clId="{D97A10BB-A9A1-4073-A4CC-FED382866290}" dt="2023-10-01T02:46:23.693" v="1025"/>
          <ac:grpSpMkLst>
            <pc:docMk/>
            <pc:sldMk cId="1159740042" sldId="309"/>
            <ac:grpSpMk id="124" creationId="{0AD29FBB-8AFC-3BDD-0F04-745433668796}"/>
          </ac:grpSpMkLst>
        </pc:grpChg>
        <pc:grpChg chg="del mod">
          <ac:chgData name="正彰 八木" userId="0ef27fdd03dc4209" providerId="LiveId" clId="{D97A10BB-A9A1-4073-A4CC-FED382866290}" dt="2023-10-01T02:46:28.699" v="1029"/>
          <ac:grpSpMkLst>
            <pc:docMk/>
            <pc:sldMk cId="1159740042" sldId="309"/>
            <ac:grpSpMk id="125" creationId="{7A0B764F-7282-C369-F7F4-4D9F8B28F06D}"/>
          </ac:grpSpMkLst>
        </pc:grpChg>
        <pc:grpChg chg="del mod">
          <ac:chgData name="正彰 八木" userId="0ef27fdd03dc4209" providerId="LiveId" clId="{D97A10BB-A9A1-4073-A4CC-FED382866290}" dt="2023-10-01T02:46:33.196" v="1039"/>
          <ac:grpSpMkLst>
            <pc:docMk/>
            <pc:sldMk cId="1159740042" sldId="309"/>
            <ac:grpSpMk id="129" creationId="{A0B2E373-CF90-FA4A-A042-4887AA405B4B}"/>
          </ac:grpSpMkLst>
        </pc:grpChg>
        <pc:grpChg chg="del mod">
          <ac:chgData name="正彰 八木" userId="0ef27fdd03dc4209" providerId="LiveId" clId="{D97A10BB-A9A1-4073-A4CC-FED382866290}" dt="2023-10-01T02:46:34.026" v="1041"/>
          <ac:grpSpMkLst>
            <pc:docMk/>
            <pc:sldMk cId="1159740042" sldId="309"/>
            <ac:grpSpMk id="139" creationId="{83C243D8-2032-A8C5-58FB-D0A78CF52F56}"/>
          </ac:grpSpMkLst>
        </pc:grpChg>
        <pc:grpChg chg="del mod">
          <ac:chgData name="正彰 八木" userId="0ef27fdd03dc4209" providerId="LiveId" clId="{D97A10BB-A9A1-4073-A4CC-FED382866290}" dt="2023-10-01T02:46:54.686" v="1054"/>
          <ac:grpSpMkLst>
            <pc:docMk/>
            <pc:sldMk cId="1159740042" sldId="309"/>
            <ac:grpSpMk id="141" creationId="{9D144950-319E-A677-4E54-FDF4E78D6C22}"/>
          </ac:grpSpMkLst>
        </pc:grpChg>
        <pc:grpChg chg="del mod">
          <ac:chgData name="正彰 八木" userId="0ef27fdd03dc4209" providerId="LiveId" clId="{D97A10BB-A9A1-4073-A4CC-FED382866290}" dt="2023-10-01T02:46:54.686" v="1054"/>
          <ac:grpSpMkLst>
            <pc:docMk/>
            <pc:sldMk cId="1159740042" sldId="309"/>
            <ac:grpSpMk id="151" creationId="{6AA9BDF8-DE97-660E-6952-CD7D27A31B38}"/>
          </ac:grpSpMkLst>
        </pc:grpChg>
        <pc:grpChg chg="del mod">
          <ac:chgData name="正彰 八木" userId="0ef27fdd03dc4209" providerId="LiveId" clId="{D97A10BB-A9A1-4073-A4CC-FED382866290}" dt="2023-10-01T02:46:56.957" v="1057"/>
          <ac:grpSpMkLst>
            <pc:docMk/>
            <pc:sldMk cId="1159740042" sldId="309"/>
            <ac:grpSpMk id="154" creationId="{404EF6E8-AC5B-AAE1-F2E0-56111F7FA513}"/>
          </ac:grpSpMkLst>
        </pc:grpChg>
        <pc:grpChg chg="del mod">
          <ac:chgData name="正彰 八木" userId="0ef27fdd03dc4209" providerId="LiveId" clId="{D97A10BB-A9A1-4073-A4CC-FED382866290}" dt="2023-10-01T02:46:58.788" v="1059"/>
          <ac:grpSpMkLst>
            <pc:docMk/>
            <pc:sldMk cId="1159740042" sldId="309"/>
            <ac:grpSpMk id="156" creationId="{396C7E50-201E-783D-386D-E0C325CF2FFC}"/>
          </ac:grpSpMkLst>
        </pc:grpChg>
        <pc:grpChg chg="del mod">
          <ac:chgData name="正彰 八木" userId="0ef27fdd03dc4209" providerId="LiveId" clId="{D97A10BB-A9A1-4073-A4CC-FED382866290}" dt="2023-10-01T02:47:06.100" v="1064"/>
          <ac:grpSpMkLst>
            <pc:docMk/>
            <pc:sldMk cId="1159740042" sldId="309"/>
            <ac:grpSpMk id="158" creationId="{F2A24224-E5BF-81BE-789E-E34705F138C3}"/>
          </ac:grpSpMkLst>
        </pc:grpChg>
        <pc:grpChg chg="del mod">
          <ac:chgData name="正彰 八木" userId="0ef27fdd03dc4209" providerId="LiveId" clId="{D97A10BB-A9A1-4073-A4CC-FED382866290}" dt="2023-10-01T02:47:10.572" v="1073"/>
          <ac:grpSpMkLst>
            <pc:docMk/>
            <pc:sldMk cId="1159740042" sldId="309"/>
            <ac:grpSpMk id="163" creationId="{A1C9EBC6-F44F-70B2-F675-9EC00316E139}"/>
          </ac:grpSpMkLst>
        </pc:grpChg>
        <pc:grpChg chg="del mod">
          <ac:chgData name="正彰 八木" userId="0ef27fdd03dc4209" providerId="LiveId" clId="{D97A10BB-A9A1-4073-A4CC-FED382866290}" dt="2023-10-01T02:47:12.901" v="1078"/>
          <ac:grpSpMkLst>
            <pc:docMk/>
            <pc:sldMk cId="1159740042" sldId="309"/>
            <ac:grpSpMk id="172" creationId="{36717CB1-BE62-87A4-AF6E-7F72B3934643}"/>
          </ac:grpSpMkLst>
        </pc:grpChg>
        <pc:grpChg chg="del mod">
          <ac:chgData name="正彰 八木" userId="0ef27fdd03dc4209" providerId="LiveId" clId="{D97A10BB-A9A1-4073-A4CC-FED382866290}" dt="2023-10-01T02:47:15.652" v="1084"/>
          <ac:grpSpMkLst>
            <pc:docMk/>
            <pc:sldMk cId="1159740042" sldId="309"/>
            <ac:grpSpMk id="177" creationId="{24B962B4-E9AA-292E-A239-D09755676912}"/>
          </ac:grpSpMkLst>
        </pc:grpChg>
        <pc:grpChg chg="del mod">
          <ac:chgData name="正彰 八木" userId="0ef27fdd03dc4209" providerId="LiveId" clId="{D97A10BB-A9A1-4073-A4CC-FED382866290}" dt="2023-10-01T02:48:14.756" v="1117"/>
          <ac:grpSpMkLst>
            <pc:docMk/>
            <pc:sldMk cId="1159740042" sldId="309"/>
            <ac:grpSpMk id="183" creationId="{41043640-31CB-FB0A-8F08-4B5AAB66F0DD}"/>
          </ac:grpSpMkLst>
        </pc:grpChg>
        <pc:grpChg chg="del mod">
          <ac:chgData name="正彰 八木" userId="0ef27fdd03dc4209" providerId="LiveId" clId="{D97A10BB-A9A1-4073-A4CC-FED382866290}" dt="2023-10-01T02:47:26.131" v="1096"/>
          <ac:grpSpMkLst>
            <pc:docMk/>
            <pc:sldMk cId="1159740042" sldId="309"/>
            <ac:grpSpMk id="188" creationId="{DF3F3A88-2165-AC9A-6C6D-11D3DE0F0D9E}"/>
          </ac:grpSpMkLst>
        </pc:grpChg>
        <pc:grpChg chg="del mod">
          <ac:chgData name="正彰 八木" userId="0ef27fdd03dc4209" providerId="LiveId" clId="{D97A10BB-A9A1-4073-A4CC-FED382866290}" dt="2023-10-01T02:47:28.272" v="1100"/>
          <ac:grpSpMkLst>
            <pc:docMk/>
            <pc:sldMk cId="1159740042" sldId="309"/>
            <ac:grpSpMk id="195" creationId="{44BC8CDE-3B1F-1764-8F89-BB82C4C6BA8E}"/>
          </ac:grpSpMkLst>
        </pc:grpChg>
        <pc:grpChg chg="del mod">
          <ac:chgData name="正彰 八木" userId="0ef27fdd03dc4209" providerId="LiveId" clId="{D97A10BB-A9A1-4073-A4CC-FED382866290}" dt="2023-10-01T02:48:14.756" v="1117"/>
          <ac:grpSpMkLst>
            <pc:docMk/>
            <pc:sldMk cId="1159740042" sldId="309"/>
            <ac:grpSpMk id="199" creationId="{E226B469-756D-4ECA-FFB3-7BF42E41AC00}"/>
          </ac:grpSpMkLst>
        </pc:grpChg>
        <pc:grpChg chg="del mod">
          <ac:chgData name="正彰 八木" userId="0ef27fdd03dc4209" providerId="LiveId" clId="{D97A10BB-A9A1-4073-A4CC-FED382866290}" dt="2023-10-01T02:48:14.756" v="1117"/>
          <ac:grpSpMkLst>
            <pc:docMk/>
            <pc:sldMk cId="1159740042" sldId="309"/>
            <ac:grpSpMk id="204" creationId="{766D2C17-7246-0316-77F9-3C237031E732}"/>
          </ac:grpSpMkLst>
        </pc:grpChg>
        <pc:grpChg chg="del mod">
          <ac:chgData name="正彰 八木" userId="0ef27fdd03dc4209" providerId="LiveId" clId="{D97A10BB-A9A1-4073-A4CC-FED382866290}" dt="2023-10-01T02:48:15.686" v="1119"/>
          <ac:grpSpMkLst>
            <pc:docMk/>
            <pc:sldMk cId="1159740042" sldId="309"/>
            <ac:grpSpMk id="216" creationId="{D9EB6F9B-5BCC-9060-A1F9-BB03D7E99F72}"/>
          </ac:grpSpMkLst>
        </pc:grpChg>
        <pc:grpChg chg="del mod">
          <ac:chgData name="正彰 八木" userId="0ef27fdd03dc4209" providerId="LiveId" clId="{D97A10BB-A9A1-4073-A4CC-FED382866290}" dt="2023-10-01T02:49:28.433" v="1132"/>
          <ac:grpSpMkLst>
            <pc:docMk/>
            <pc:sldMk cId="1159740042" sldId="309"/>
            <ac:grpSpMk id="218" creationId="{59898E45-C30D-C8FF-4EEA-4F5FDC60B4B0}"/>
          </ac:grpSpMkLst>
        </pc:grpChg>
        <pc:grpChg chg="del mod">
          <ac:chgData name="正彰 八木" userId="0ef27fdd03dc4209" providerId="LiveId" clId="{D97A10BB-A9A1-4073-A4CC-FED382866290}" dt="2023-10-01T02:49:35.852" v="1140"/>
          <ac:grpSpMkLst>
            <pc:docMk/>
            <pc:sldMk cId="1159740042" sldId="309"/>
            <ac:grpSpMk id="317" creationId="{6A86E65B-AA7E-A4B1-1FA4-EEFF73CF333D}"/>
          </ac:grpSpMkLst>
        </pc:grpChg>
        <pc:grpChg chg="del mod">
          <ac:chgData name="正彰 八木" userId="0ef27fdd03dc4209" providerId="LiveId" clId="{D97A10BB-A9A1-4073-A4CC-FED382866290}" dt="2023-10-01T02:49:38.083" v="1144"/>
          <ac:grpSpMkLst>
            <pc:docMk/>
            <pc:sldMk cId="1159740042" sldId="309"/>
            <ac:grpSpMk id="320" creationId="{D8A1ABFE-BCAF-8251-1B10-6991F908F1F7}"/>
          </ac:grpSpMkLst>
        </pc:grpChg>
        <pc:grpChg chg="del mod">
          <ac:chgData name="正彰 八木" userId="0ef27fdd03dc4209" providerId="LiveId" clId="{D97A10BB-A9A1-4073-A4CC-FED382866290}" dt="2023-10-01T02:49:51.049" v="1146"/>
          <ac:grpSpMkLst>
            <pc:docMk/>
            <pc:sldMk cId="1159740042" sldId="309"/>
            <ac:grpSpMk id="324" creationId="{B631BE29-B528-1850-03D4-C9793F2F3419}"/>
          </ac:grpSpMkLst>
        </pc:grpChg>
        <pc:grpChg chg="del mod">
          <ac:chgData name="正彰 八木" userId="0ef27fdd03dc4209" providerId="LiveId" clId="{D97A10BB-A9A1-4073-A4CC-FED382866290}" dt="2023-10-01T02:49:53.416" v="1148"/>
          <ac:grpSpMkLst>
            <pc:docMk/>
            <pc:sldMk cId="1159740042" sldId="309"/>
            <ac:grpSpMk id="326" creationId="{66F5FA9D-B156-88FC-E336-AE2E6E9AAAEA}"/>
          </ac:grpSpMkLst>
        </pc:grpChg>
        <pc:grpChg chg="del mod">
          <ac:chgData name="正彰 八木" userId="0ef27fdd03dc4209" providerId="LiveId" clId="{D97A10BB-A9A1-4073-A4CC-FED382866290}" dt="2023-10-01T02:50:08.728" v="1161"/>
          <ac:grpSpMkLst>
            <pc:docMk/>
            <pc:sldMk cId="1159740042" sldId="309"/>
            <ac:grpSpMk id="328" creationId="{D5A458D3-B96B-A391-FEFE-7DA28C2BCC03}"/>
          </ac:grpSpMkLst>
        </pc:grpChg>
        <pc:grpChg chg="mod">
          <ac:chgData name="正彰 八木" userId="0ef27fdd03dc4209" providerId="LiveId" clId="{D97A10BB-A9A1-4073-A4CC-FED382866290}" dt="2023-10-01T02:50:08.728" v="1161"/>
          <ac:grpSpMkLst>
            <pc:docMk/>
            <pc:sldMk cId="1159740042" sldId="309"/>
            <ac:grpSpMk id="341" creationId="{00A48731-43CB-4306-3E85-56044B5625DE}"/>
          </ac:grpSpMkLst>
        </pc:grpChg>
        <pc:grpChg chg="mod">
          <ac:chgData name="正彰 八木" userId="0ef27fdd03dc4209" providerId="LiveId" clId="{D97A10BB-A9A1-4073-A4CC-FED382866290}" dt="2023-10-01T02:58:07.898" v="1509"/>
          <ac:grpSpMkLst>
            <pc:docMk/>
            <pc:sldMk cId="1159740042" sldId="309"/>
            <ac:grpSpMk id="358" creationId="{45CC9A8C-674F-68B8-548E-273952D9B3DA}"/>
          </ac:grpSpMkLst>
        </pc:grpChg>
        <pc:inkChg chg="add mod">
          <ac:chgData name="正彰 八木" userId="0ef27fdd03dc4209" providerId="LiveId" clId="{D97A10BB-A9A1-4073-A4CC-FED382866290}" dt="2023-10-01T02:50:08.728" v="1161"/>
          <ac:inkMkLst>
            <pc:docMk/>
            <pc:sldMk cId="1159740042" sldId="309"/>
            <ac:inkMk id="6" creationId="{FAB224A8-AB15-617E-A09F-06F91E4B3900}"/>
          </ac:inkMkLst>
        </pc:inkChg>
        <pc:inkChg chg="add mod">
          <ac:chgData name="正彰 八木" userId="0ef27fdd03dc4209" providerId="LiveId" clId="{D97A10BB-A9A1-4073-A4CC-FED382866290}" dt="2023-10-01T02:50:08.728" v="1161"/>
          <ac:inkMkLst>
            <pc:docMk/>
            <pc:sldMk cId="1159740042" sldId="309"/>
            <ac:inkMk id="7" creationId="{685D729C-3134-DFF1-947C-F103FD75A406}"/>
          </ac:inkMkLst>
        </pc:inkChg>
        <pc:inkChg chg="add mod">
          <ac:chgData name="正彰 八木" userId="0ef27fdd03dc4209" providerId="LiveId" clId="{D97A10BB-A9A1-4073-A4CC-FED382866290}" dt="2023-10-01T02:50:08.728" v="1161"/>
          <ac:inkMkLst>
            <pc:docMk/>
            <pc:sldMk cId="1159740042" sldId="309"/>
            <ac:inkMk id="8" creationId="{329CBB2A-A342-3EF9-9828-C441229CAF31}"/>
          </ac:inkMkLst>
        </pc:inkChg>
        <pc:inkChg chg="add mod">
          <ac:chgData name="正彰 八木" userId="0ef27fdd03dc4209" providerId="LiveId" clId="{D97A10BB-A9A1-4073-A4CC-FED382866290}" dt="2023-10-01T02:50:08.728" v="1161"/>
          <ac:inkMkLst>
            <pc:docMk/>
            <pc:sldMk cId="1159740042" sldId="309"/>
            <ac:inkMk id="9" creationId="{EE683970-CD9B-A444-751C-FC52ADF33A30}"/>
          </ac:inkMkLst>
        </pc:inkChg>
        <pc:inkChg chg="add mod">
          <ac:chgData name="正彰 八木" userId="0ef27fdd03dc4209" providerId="LiveId" clId="{D97A10BB-A9A1-4073-A4CC-FED382866290}" dt="2023-10-01T02:50:08.728" v="1161"/>
          <ac:inkMkLst>
            <pc:docMk/>
            <pc:sldMk cId="1159740042" sldId="309"/>
            <ac:inkMk id="10" creationId="{33C56E54-B0B5-2043-3DBD-9E233C0203C7}"/>
          </ac:inkMkLst>
        </pc:inkChg>
        <pc:inkChg chg="add mod">
          <ac:chgData name="正彰 八木" userId="0ef27fdd03dc4209" providerId="LiveId" clId="{D97A10BB-A9A1-4073-A4CC-FED382866290}" dt="2023-10-01T02:50:08.728" v="1161"/>
          <ac:inkMkLst>
            <pc:docMk/>
            <pc:sldMk cId="1159740042" sldId="309"/>
            <ac:inkMk id="11" creationId="{F3C59EF1-42EC-C8AE-9644-A9056831F548}"/>
          </ac:inkMkLst>
        </pc:inkChg>
        <pc:inkChg chg="add mod">
          <ac:chgData name="正彰 八木" userId="0ef27fdd03dc4209" providerId="LiveId" clId="{D97A10BB-A9A1-4073-A4CC-FED382866290}" dt="2023-10-01T02:50:08.728" v="1161"/>
          <ac:inkMkLst>
            <pc:docMk/>
            <pc:sldMk cId="1159740042" sldId="309"/>
            <ac:inkMk id="12" creationId="{03155003-ED3F-4CD3-3287-C869127E931B}"/>
          </ac:inkMkLst>
        </pc:inkChg>
        <pc:inkChg chg="add mod">
          <ac:chgData name="正彰 八木" userId="0ef27fdd03dc4209" providerId="LiveId" clId="{D97A10BB-A9A1-4073-A4CC-FED382866290}" dt="2023-10-01T02:50:08.728" v="1161"/>
          <ac:inkMkLst>
            <pc:docMk/>
            <pc:sldMk cId="1159740042" sldId="309"/>
            <ac:inkMk id="13" creationId="{489DDCC6-4253-C1E2-B217-877E9D69C00E}"/>
          </ac:inkMkLst>
        </pc:inkChg>
        <pc:inkChg chg="add mod">
          <ac:chgData name="正彰 八木" userId="0ef27fdd03dc4209" providerId="LiveId" clId="{D97A10BB-A9A1-4073-A4CC-FED382866290}" dt="2023-10-01T02:50:08.728" v="1161"/>
          <ac:inkMkLst>
            <pc:docMk/>
            <pc:sldMk cId="1159740042" sldId="309"/>
            <ac:inkMk id="14" creationId="{84C5AA83-E25D-2F14-396C-2ECBA63E795C}"/>
          </ac:inkMkLst>
        </pc:inkChg>
        <pc:inkChg chg="add mod">
          <ac:chgData name="正彰 八木" userId="0ef27fdd03dc4209" providerId="LiveId" clId="{D97A10BB-A9A1-4073-A4CC-FED382866290}" dt="2023-10-01T02:50:08.728" v="1161"/>
          <ac:inkMkLst>
            <pc:docMk/>
            <pc:sldMk cId="1159740042" sldId="309"/>
            <ac:inkMk id="15" creationId="{6B818713-B96E-436D-6CA6-1605269805F9}"/>
          </ac:inkMkLst>
        </pc:inkChg>
        <pc:inkChg chg="add mod">
          <ac:chgData name="正彰 八木" userId="0ef27fdd03dc4209" providerId="LiveId" clId="{D97A10BB-A9A1-4073-A4CC-FED382866290}" dt="2023-10-01T02:50:08.728" v="1161"/>
          <ac:inkMkLst>
            <pc:docMk/>
            <pc:sldMk cId="1159740042" sldId="309"/>
            <ac:inkMk id="16" creationId="{08E12304-34D3-D47F-919F-EBC11903A91B}"/>
          </ac:inkMkLst>
        </pc:inkChg>
        <pc:inkChg chg="add mod">
          <ac:chgData name="正彰 八木" userId="0ef27fdd03dc4209" providerId="LiveId" clId="{D97A10BB-A9A1-4073-A4CC-FED382866290}" dt="2023-10-01T02:50:08.728" v="1161"/>
          <ac:inkMkLst>
            <pc:docMk/>
            <pc:sldMk cId="1159740042" sldId="309"/>
            <ac:inkMk id="18" creationId="{20D0F9DA-07EC-7597-4CD9-28DF9556283E}"/>
          </ac:inkMkLst>
        </pc:inkChg>
        <pc:inkChg chg="add mod">
          <ac:chgData name="正彰 八木" userId="0ef27fdd03dc4209" providerId="LiveId" clId="{D97A10BB-A9A1-4073-A4CC-FED382866290}" dt="2023-10-01T02:50:08.728" v="1161"/>
          <ac:inkMkLst>
            <pc:docMk/>
            <pc:sldMk cId="1159740042" sldId="309"/>
            <ac:inkMk id="19" creationId="{0DEB65A0-8115-DE3F-3DC6-39743339D2B7}"/>
          </ac:inkMkLst>
        </pc:inkChg>
        <pc:inkChg chg="add mod">
          <ac:chgData name="正彰 八木" userId="0ef27fdd03dc4209" providerId="LiveId" clId="{D97A10BB-A9A1-4073-A4CC-FED382866290}" dt="2023-10-01T02:50:08.728" v="1161"/>
          <ac:inkMkLst>
            <pc:docMk/>
            <pc:sldMk cId="1159740042" sldId="309"/>
            <ac:inkMk id="20" creationId="{EE65A176-0DCE-4ECC-EC4A-7A5121D1521D}"/>
          </ac:inkMkLst>
        </pc:inkChg>
        <pc:inkChg chg="add mod">
          <ac:chgData name="正彰 八木" userId="0ef27fdd03dc4209" providerId="LiveId" clId="{D97A10BB-A9A1-4073-A4CC-FED382866290}" dt="2023-10-01T02:50:08.728" v="1161"/>
          <ac:inkMkLst>
            <pc:docMk/>
            <pc:sldMk cId="1159740042" sldId="309"/>
            <ac:inkMk id="21" creationId="{B52868A8-3979-5BBC-4921-8A32452E0E1F}"/>
          </ac:inkMkLst>
        </pc:inkChg>
        <pc:inkChg chg="add del mod">
          <ac:chgData name="正彰 八木" userId="0ef27fdd03dc4209" providerId="LiveId" clId="{D97A10BB-A9A1-4073-A4CC-FED382866290}" dt="2023-10-01T02:44:50.533" v="899"/>
          <ac:inkMkLst>
            <pc:docMk/>
            <pc:sldMk cId="1159740042" sldId="309"/>
            <ac:inkMk id="23" creationId="{14BF3545-F753-D6E5-4C59-63F6C6B05981}"/>
          </ac:inkMkLst>
        </pc:inkChg>
        <pc:inkChg chg="add del mod">
          <ac:chgData name="正彰 八木" userId="0ef27fdd03dc4209" providerId="LiveId" clId="{D97A10BB-A9A1-4073-A4CC-FED382866290}" dt="2023-10-01T02:44:50.533" v="901"/>
          <ac:inkMkLst>
            <pc:docMk/>
            <pc:sldMk cId="1159740042" sldId="309"/>
            <ac:inkMk id="24" creationId="{B46BC43F-BCE9-B589-D336-7F24C01841C0}"/>
          </ac:inkMkLst>
        </pc:inkChg>
        <pc:inkChg chg="add del mod">
          <ac:chgData name="正彰 八木" userId="0ef27fdd03dc4209" providerId="LiveId" clId="{D97A10BB-A9A1-4073-A4CC-FED382866290}" dt="2023-10-01T02:44:50.533" v="897"/>
          <ac:inkMkLst>
            <pc:docMk/>
            <pc:sldMk cId="1159740042" sldId="309"/>
            <ac:inkMk id="25" creationId="{EB230F43-9484-576F-6F36-A760E10662DE}"/>
          </ac:inkMkLst>
        </pc:inkChg>
        <pc:inkChg chg="add del mod">
          <ac:chgData name="正彰 八木" userId="0ef27fdd03dc4209" providerId="LiveId" clId="{D97A10BB-A9A1-4073-A4CC-FED382866290}" dt="2023-10-01T02:44:50.533" v="900"/>
          <ac:inkMkLst>
            <pc:docMk/>
            <pc:sldMk cId="1159740042" sldId="309"/>
            <ac:inkMk id="26" creationId="{246992D4-75B8-D715-513E-E31F7832C07B}"/>
          </ac:inkMkLst>
        </pc:inkChg>
        <pc:inkChg chg="add del mod">
          <ac:chgData name="正彰 八木" userId="0ef27fdd03dc4209" providerId="LiveId" clId="{D97A10BB-A9A1-4073-A4CC-FED382866290}" dt="2023-10-01T02:44:50.533" v="898"/>
          <ac:inkMkLst>
            <pc:docMk/>
            <pc:sldMk cId="1159740042" sldId="309"/>
            <ac:inkMk id="27" creationId="{65672FC1-C0DF-E9BF-1CF7-B261F8B19CC6}"/>
          </ac:inkMkLst>
        </pc:inkChg>
        <pc:inkChg chg="add del mod">
          <ac:chgData name="正彰 八木" userId="0ef27fdd03dc4209" providerId="LiveId" clId="{D97A10BB-A9A1-4073-A4CC-FED382866290}" dt="2023-10-01T02:45:48.151" v="947"/>
          <ac:inkMkLst>
            <pc:docMk/>
            <pc:sldMk cId="1159740042" sldId="309"/>
            <ac:inkMk id="29" creationId="{E36C5BC4-D62D-9248-D948-DF5B5C569D33}"/>
          </ac:inkMkLst>
        </pc:inkChg>
        <pc:inkChg chg="add del mod">
          <ac:chgData name="正彰 八木" userId="0ef27fdd03dc4209" providerId="LiveId" clId="{D97A10BB-A9A1-4073-A4CC-FED382866290}" dt="2023-10-01T02:45:48.151" v="955"/>
          <ac:inkMkLst>
            <pc:docMk/>
            <pc:sldMk cId="1159740042" sldId="309"/>
            <ac:inkMk id="30" creationId="{A7A699E8-8904-D59B-0A9D-D20A1F3A1585}"/>
          </ac:inkMkLst>
        </pc:inkChg>
        <pc:inkChg chg="add del mod">
          <ac:chgData name="正彰 八木" userId="0ef27fdd03dc4209" providerId="LiveId" clId="{D97A10BB-A9A1-4073-A4CC-FED382866290}" dt="2023-10-01T02:45:48.151" v="957"/>
          <ac:inkMkLst>
            <pc:docMk/>
            <pc:sldMk cId="1159740042" sldId="309"/>
            <ac:inkMk id="31" creationId="{B4CD12FA-F4D3-4F04-EC89-B34E5D6298B1}"/>
          </ac:inkMkLst>
        </pc:inkChg>
        <pc:inkChg chg="add del mod">
          <ac:chgData name="正彰 八木" userId="0ef27fdd03dc4209" providerId="LiveId" clId="{D97A10BB-A9A1-4073-A4CC-FED382866290}" dt="2023-10-01T02:45:48.151" v="951"/>
          <ac:inkMkLst>
            <pc:docMk/>
            <pc:sldMk cId="1159740042" sldId="309"/>
            <ac:inkMk id="32" creationId="{D5DD9BA1-4A41-12E3-A2DF-2960367643A3}"/>
          </ac:inkMkLst>
        </pc:inkChg>
        <pc:inkChg chg="add del mod">
          <ac:chgData name="正彰 八木" userId="0ef27fdd03dc4209" providerId="LiveId" clId="{D97A10BB-A9A1-4073-A4CC-FED382866290}" dt="2023-10-01T02:45:48.151" v="950"/>
          <ac:inkMkLst>
            <pc:docMk/>
            <pc:sldMk cId="1159740042" sldId="309"/>
            <ac:inkMk id="33" creationId="{A24FE467-41FF-CBDB-D439-6440C67AD932}"/>
          </ac:inkMkLst>
        </pc:inkChg>
        <pc:inkChg chg="add del mod">
          <ac:chgData name="正彰 八木" userId="0ef27fdd03dc4209" providerId="LiveId" clId="{D97A10BB-A9A1-4073-A4CC-FED382866290}" dt="2023-10-01T02:45:48.151" v="943"/>
          <ac:inkMkLst>
            <pc:docMk/>
            <pc:sldMk cId="1159740042" sldId="309"/>
            <ac:inkMk id="34" creationId="{B6F24444-C8DC-20D8-2B05-3E805E95C1B4}"/>
          </ac:inkMkLst>
        </pc:inkChg>
        <pc:inkChg chg="add del mod">
          <ac:chgData name="正彰 八木" userId="0ef27fdd03dc4209" providerId="LiveId" clId="{D97A10BB-A9A1-4073-A4CC-FED382866290}" dt="2023-10-01T02:45:48.151" v="954"/>
          <ac:inkMkLst>
            <pc:docMk/>
            <pc:sldMk cId="1159740042" sldId="309"/>
            <ac:inkMk id="35" creationId="{16DEC527-1A51-AD10-8D50-4B0884A3DCB3}"/>
          </ac:inkMkLst>
        </pc:inkChg>
        <pc:inkChg chg="add del mod">
          <ac:chgData name="正彰 八木" userId="0ef27fdd03dc4209" providerId="LiveId" clId="{D97A10BB-A9A1-4073-A4CC-FED382866290}" dt="2023-10-01T02:45:48.151" v="945"/>
          <ac:inkMkLst>
            <pc:docMk/>
            <pc:sldMk cId="1159740042" sldId="309"/>
            <ac:inkMk id="36" creationId="{C8850A6A-B095-AE3F-9C57-1D41CF119D50}"/>
          </ac:inkMkLst>
        </pc:inkChg>
        <pc:inkChg chg="add del mod">
          <ac:chgData name="正彰 八木" userId="0ef27fdd03dc4209" providerId="LiveId" clId="{D97A10BB-A9A1-4073-A4CC-FED382866290}" dt="2023-10-01T02:45:48.151" v="956"/>
          <ac:inkMkLst>
            <pc:docMk/>
            <pc:sldMk cId="1159740042" sldId="309"/>
            <ac:inkMk id="37" creationId="{1422E6ED-9002-2776-19D2-75EFBD45E858}"/>
          </ac:inkMkLst>
        </pc:inkChg>
        <pc:inkChg chg="add del mod">
          <ac:chgData name="正彰 八木" userId="0ef27fdd03dc4209" providerId="LiveId" clId="{D97A10BB-A9A1-4073-A4CC-FED382866290}" dt="2023-10-01T02:45:48.151" v="944"/>
          <ac:inkMkLst>
            <pc:docMk/>
            <pc:sldMk cId="1159740042" sldId="309"/>
            <ac:inkMk id="38" creationId="{8B45CBE8-EB18-429F-416B-DDDA5E8D9487}"/>
          </ac:inkMkLst>
        </pc:inkChg>
        <pc:inkChg chg="add del mod">
          <ac:chgData name="正彰 八木" userId="0ef27fdd03dc4209" providerId="LiveId" clId="{D97A10BB-A9A1-4073-A4CC-FED382866290}" dt="2023-10-01T02:45:04.375" v="915"/>
          <ac:inkMkLst>
            <pc:docMk/>
            <pc:sldMk cId="1159740042" sldId="309"/>
            <ac:inkMk id="40" creationId="{D1BA0149-257B-503E-98DC-27ACF103750C}"/>
          </ac:inkMkLst>
        </pc:inkChg>
        <pc:inkChg chg="add del mod">
          <ac:chgData name="正彰 八木" userId="0ef27fdd03dc4209" providerId="LiveId" clId="{D97A10BB-A9A1-4073-A4CC-FED382866290}" dt="2023-10-01T02:45:48.151" v="946"/>
          <ac:inkMkLst>
            <pc:docMk/>
            <pc:sldMk cId="1159740042" sldId="309"/>
            <ac:inkMk id="42" creationId="{EFF729A7-2EB0-7843-CB50-741AE4A9BF58}"/>
          </ac:inkMkLst>
        </pc:inkChg>
        <pc:inkChg chg="add del mod">
          <ac:chgData name="正彰 八木" userId="0ef27fdd03dc4209" providerId="LiveId" clId="{D97A10BB-A9A1-4073-A4CC-FED382866290}" dt="2023-10-01T02:45:48.151" v="958"/>
          <ac:inkMkLst>
            <pc:docMk/>
            <pc:sldMk cId="1159740042" sldId="309"/>
            <ac:inkMk id="43" creationId="{4868410D-18C8-406A-4CEB-B2E19F98CDED}"/>
          </ac:inkMkLst>
        </pc:inkChg>
        <pc:inkChg chg="add del mod">
          <ac:chgData name="正彰 八木" userId="0ef27fdd03dc4209" providerId="LiveId" clId="{D97A10BB-A9A1-4073-A4CC-FED382866290}" dt="2023-10-01T02:45:48.151" v="959"/>
          <ac:inkMkLst>
            <pc:docMk/>
            <pc:sldMk cId="1159740042" sldId="309"/>
            <ac:inkMk id="44" creationId="{F2180C9E-0506-A4E9-2C6B-20CB4506578E}"/>
          </ac:inkMkLst>
        </pc:inkChg>
        <pc:inkChg chg="add del mod">
          <ac:chgData name="正彰 八木" userId="0ef27fdd03dc4209" providerId="LiveId" clId="{D97A10BB-A9A1-4073-A4CC-FED382866290}" dt="2023-10-01T02:45:48.151" v="953"/>
          <ac:inkMkLst>
            <pc:docMk/>
            <pc:sldMk cId="1159740042" sldId="309"/>
            <ac:inkMk id="45" creationId="{8D68F9FC-659F-285F-099E-EB6851697C78}"/>
          </ac:inkMkLst>
        </pc:inkChg>
        <pc:inkChg chg="add del mod">
          <ac:chgData name="正彰 八木" userId="0ef27fdd03dc4209" providerId="LiveId" clId="{D97A10BB-A9A1-4073-A4CC-FED382866290}" dt="2023-10-01T02:45:48.151" v="941"/>
          <ac:inkMkLst>
            <pc:docMk/>
            <pc:sldMk cId="1159740042" sldId="309"/>
            <ac:inkMk id="46" creationId="{2DAA18D3-9A0E-BE60-3E9A-34492C34D7AA}"/>
          </ac:inkMkLst>
        </pc:inkChg>
        <pc:inkChg chg="add del mod">
          <ac:chgData name="正彰 八木" userId="0ef27fdd03dc4209" providerId="LiveId" clId="{D97A10BB-A9A1-4073-A4CC-FED382866290}" dt="2023-10-01T02:45:48.151" v="948"/>
          <ac:inkMkLst>
            <pc:docMk/>
            <pc:sldMk cId="1159740042" sldId="309"/>
            <ac:inkMk id="47" creationId="{3D2D3F00-A55C-BC46-8239-EB195BC1FF3E}"/>
          </ac:inkMkLst>
        </pc:inkChg>
        <pc:inkChg chg="add del mod">
          <ac:chgData name="正彰 八木" userId="0ef27fdd03dc4209" providerId="LiveId" clId="{D97A10BB-A9A1-4073-A4CC-FED382866290}" dt="2023-10-01T02:45:48.151" v="939"/>
          <ac:inkMkLst>
            <pc:docMk/>
            <pc:sldMk cId="1159740042" sldId="309"/>
            <ac:inkMk id="48" creationId="{5DB41304-E437-715F-9D58-B2DB0FB09840}"/>
          </ac:inkMkLst>
        </pc:inkChg>
        <pc:inkChg chg="add del mod">
          <ac:chgData name="正彰 八木" userId="0ef27fdd03dc4209" providerId="LiveId" clId="{D97A10BB-A9A1-4073-A4CC-FED382866290}" dt="2023-10-01T02:45:48.151" v="940"/>
          <ac:inkMkLst>
            <pc:docMk/>
            <pc:sldMk cId="1159740042" sldId="309"/>
            <ac:inkMk id="49" creationId="{E3936191-362F-CA68-89CC-D0F0AB056A29}"/>
          </ac:inkMkLst>
        </pc:inkChg>
        <pc:inkChg chg="add del mod">
          <ac:chgData name="正彰 八木" userId="0ef27fdd03dc4209" providerId="LiveId" clId="{D97A10BB-A9A1-4073-A4CC-FED382866290}" dt="2023-10-01T02:45:48.151" v="949"/>
          <ac:inkMkLst>
            <pc:docMk/>
            <pc:sldMk cId="1159740042" sldId="309"/>
            <ac:inkMk id="50" creationId="{6911BF44-63DD-8D96-234E-8251A2AEAD2C}"/>
          </ac:inkMkLst>
        </pc:inkChg>
        <pc:inkChg chg="add del mod">
          <ac:chgData name="正彰 八木" userId="0ef27fdd03dc4209" providerId="LiveId" clId="{D97A10BB-A9A1-4073-A4CC-FED382866290}" dt="2023-10-01T02:45:48.151" v="952"/>
          <ac:inkMkLst>
            <pc:docMk/>
            <pc:sldMk cId="1159740042" sldId="309"/>
            <ac:inkMk id="51" creationId="{07C1C573-AD51-C0FA-7EA6-C1774031DF43}"/>
          </ac:inkMkLst>
        </pc:inkChg>
        <pc:inkChg chg="add del mod">
          <ac:chgData name="正彰 八木" userId="0ef27fdd03dc4209" providerId="LiveId" clId="{D97A10BB-A9A1-4073-A4CC-FED382866290}" dt="2023-10-01T02:45:48.151" v="942"/>
          <ac:inkMkLst>
            <pc:docMk/>
            <pc:sldMk cId="1159740042" sldId="309"/>
            <ac:inkMk id="52" creationId="{D46399AE-7406-A3E4-C6AD-DC4CF3FF17B0}"/>
          </ac:inkMkLst>
        </pc:inkChg>
        <pc:inkChg chg="add del mod">
          <ac:chgData name="正彰 八木" userId="0ef27fdd03dc4209" providerId="LiveId" clId="{D97A10BB-A9A1-4073-A4CC-FED382866290}" dt="2023-10-01T02:45:50.919" v="960"/>
          <ac:inkMkLst>
            <pc:docMk/>
            <pc:sldMk cId="1159740042" sldId="309"/>
            <ac:inkMk id="54" creationId="{7589DF3D-88BB-BE69-51FB-6CC57582BF9E}"/>
          </ac:inkMkLst>
        </pc:inkChg>
        <pc:inkChg chg="add del mod">
          <ac:chgData name="正彰 八木" userId="0ef27fdd03dc4209" providerId="LiveId" clId="{D97A10BB-A9A1-4073-A4CC-FED382866290}" dt="2023-10-01T02:45:50.919" v="961"/>
          <ac:inkMkLst>
            <pc:docMk/>
            <pc:sldMk cId="1159740042" sldId="309"/>
            <ac:inkMk id="55" creationId="{EF2E68A9-4E95-E29B-1F70-C1DE1495D53A}"/>
          </ac:inkMkLst>
        </pc:inkChg>
        <pc:inkChg chg="add del mod">
          <ac:chgData name="正彰 八木" userId="0ef27fdd03dc4209" providerId="LiveId" clId="{D97A10BB-A9A1-4073-A4CC-FED382866290}" dt="2023-10-01T02:45:50.919" v="963"/>
          <ac:inkMkLst>
            <pc:docMk/>
            <pc:sldMk cId="1159740042" sldId="309"/>
            <ac:inkMk id="57" creationId="{1483277F-CC3F-499C-51AF-FEC53519431F}"/>
          </ac:inkMkLst>
        </pc:inkChg>
        <pc:inkChg chg="add del mod">
          <ac:chgData name="正彰 八木" userId="0ef27fdd03dc4209" providerId="LiveId" clId="{D97A10BB-A9A1-4073-A4CC-FED382866290}" dt="2023-10-01T02:45:50.919" v="962"/>
          <ac:inkMkLst>
            <pc:docMk/>
            <pc:sldMk cId="1159740042" sldId="309"/>
            <ac:inkMk id="58" creationId="{5D0D0650-A9E3-C919-1BCC-34CBE19C76DA}"/>
          </ac:inkMkLst>
        </pc:inkChg>
        <pc:inkChg chg="add del mod">
          <ac:chgData name="正彰 八木" userId="0ef27fdd03dc4209" providerId="LiveId" clId="{D97A10BB-A9A1-4073-A4CC-FED382866290}" dt="2023-10-01T02:45:40.865" v="938"/>
          <ac:inkMkLst>
            <pc:docMk/>
            <pc:sldMk cId="1159740042" sldId="309"/>
            <ac:inkMk id="60" creationId="{F23A6D6D-F94E-828E-F297-277A12860CA9}"/>
          </ac:inkMkLst>
        </pc:inkChg>
        <pc:inkChg chg="add del mod">
          <ac:chgData name="正彰 八木" userId="0ef27fdd03dc4209" providerId="LiveId" clId="{D97A10BB-A9A1-4073-A4CC-FED382866290}" dt="2023-10-01T02:45:40.864" v="937"/>
          <ac:inkMkLst>
            <pc:docMk/>
            <pc:sldMk cId="1159740042" sldId="309"/>
            <ac:inkMk id="61" creationId="{DED3FDB3-7B5A-B4C9-8052-D9893C8542D7}"/>
          </ac:inkMkLst>
        </pc:inkChg>
        <pc:inkChg chg="add mod">
          <ac:chgData name="正彰 八木" userId="0ef27fdd03dc4209" providerId="LiveId" clId="{D97A10BB-A9A1-4073-A4CC-FED382866290}" dt="2023-10-01T02:50:08.728" v="1161"/>
          <ac:inkMkLst>
            <pc:docMk/>
            <pc:sldMk cId="1159740042" sldId="309"/>
            <ac:inkMk id="63" creationId="{360D9080-4EAD-634E-1E79-784759AC900A}"/>
          </ac:inkMkLst>
        </pc:inkChg>
        <pc:inkChg chg="add mod">
          <ac:chgData name="正彰 八木" userId="0ef27fdd03dc4209" providerId="LiveId" clId="{D97A10BB-A9A1-4073-A4CC-FED382866290}" dt="2023-10-01T02:50:08.728" v="1161"/>
          <ac:inkMkLst>
            <pc:docMk/>
            <pc:sldMk cId="1159740042" sldId="309"/>
            <ac:inkMk id="64" creationId="{7EC949FE-7376-7F9D-9C62-1EF9A63B4761}"/>
          </ac:inkMkLst>
        </pc:inkChg>
        <pc:inkChg chg="add mod">
          <ac:chgData name="正彰 八木" userId="0ef27fdd03dc4209" providerId="LiveId" clId="{D97A10BB-A9A1-4073-A4CC-FED382866290}" dt="2023-10-01T02:50:08.728" v="1161"/>
          <ac:inkMkLst>
            <pc:docMk/>
            <pc:sldMk cId="1159740042" sldId="309"/>
            <ac:inkMk id="65" creationId="{381EE443-7704-1BDE-60CA-8090C6052CAC}"/>
          </ac:inkMkLst>
        </pc:inkChg>
        <pc:inkChg chg="add mod">
          <ac:chgData name="正彰 八木" userId="0ef27fdd03dc4209" providerId="LiveId" clId="{D97A10BB-A9A1-4073-A4CC-FED382866290}" dt="2023-10-01T02:50:08.728" v="1161"/>
          <ac:inkMkLst>
            <pc:docMk/>
            <pc:sldMk cId="1159740042" sldId="309"/>
            <ac:inkMk id="66" creationId="{EED26F53-48B9-D55E-2850-92342BE1BECC}"/>
          </ac:inkMkLst>
        </pc:inkChg>
        <pc:inkChg chg="add mod">
          <ac:chgData name="正彰 八木" userId="0ef27fdd03dc4209" providerId="LiveId" clId="{D97A10BB-A9A1-4073-A4CC-FED382866290}" dt="2023-10-01T02:50:08.728" v="1161"/>
          <ac:inkMkLst>
            <pc:docMk/>
            <pc:sldMk cId="1159740042" sldId="309"/>
            <ac:inkMk id="67" creationId="{9DEA77AE-A6EB-9402-770C-9C42BEC1F8D5}"/>
          </ac:inkMkLst>
        </pc:inkChg>
        <pc:inkChg chg="add mod">
          <ac:chgData name="正彰 八木" userId="0ef27fdd03dc4209" providerId="LiveId" clId="{D97A10BB-A9A1-4073-A4CC-FED382866290}" dt="2023-10-01T02:50:08.728" v="1161"/>
          <ac:inkMkLst>
            <pc:docMk/>
            <pc:sldMk cId="1159740042" sldId="309"/>
            <ac:inkMk id="68" creationId="{8574B794-E18C-8C1F-73B1-D717B1AAEE37}"/>
          </ac:inkMkLst>
        </pc:inkChg>
        <pc:inkChg chg="add mod">
          <ac:chgData name="正彰 八木" userId="0ef27fdd03dc4209" providerId="LiveId" clId="{D97A10BB-A9A1-4073-A4CC-FED382866290}" dt="2023-10-01T02:50:08.728" v="1161"/>
          <ac:inkMkLst>
            <pc:docMk/>
            <pc:sldMk cId="1159740042" sldId="309"/>
            <ac:inkMk id="69" creationId="{FA197712-BA2F-F31F-6B2F-DAF6FB289DD3}"/>
          </ac:inkMkLst>
        </pc:inkChg>
        <pc:inkChg chg="add mod">
          <ac:chgData name="正彰 八木" userId="0ef27fdd03dc4209" providerId="LiveId" clId="{D97A10BB-A9A1-4073-A4CC-FED382866290}" dt="2023-10-01T02:50:08.728" v="1161"/>
          <ac:inkMkLst>
            <pc:docMk/>
            <pc:sldMk cId="1159740042" sldId="309"/>
            <ac:inkMk id="70" creationId="{345106A7-BD9B-7C35-16C4-199E97572A67}"/>
          </ac:inkMkLst>
        </pc:inkChg>
        <pc:inkChg chg="add mod">
          <ac:chgData name="正彰 八木" userId="0ef27fdd03dc4209" providerId="LiveId" clId="{D97A10BB-A9A1-4073-A4CC-FED382866290}" dt="2023-10-01T02:50:08.728" v="1161"/>
          <ac:inkMkLst>
            <pc:docMk/>
            <pc:sldMk cId="1159740042" sldId="309"/>
            <ac:inkMk id="71" creationId="{EFB4D29B-CD90-CE25-E2F1-EACF1E076A5C}"/>
          </ac:inkMkLst>
        </pc:inkChg>
        <pc:inkChg chg="add mod">
          <ac:chgData name="正彰 八木" userId="0ef27fdd03dc4209" providerId="LiveId" clId="{D97A10BB-A9A1-4073-A4CC-FED382866290}" dt="2023-10-01T02:50:08.728" v="1161"/>
          <ac:inkMkLst>
            <pc:docMk/>
            <pc:sldMk cId="1159740042" sldId="309"/>
            <ac:inkMk id="72" creationId="{E6001AE6-7988-AFB5-A46C-E169EF3D4A69}"/>
          </ac:inkMkLst>
        </pc:inkChg>
        <pc:inkChg chg="add mod">
          <ac:chgData name="正彰 八木" userId="0ef27fdd03dc4209" providerId="LiveId" clId="{D97A10BB-A9A1-4073-A4CC-FED382866290}" dt="2023-10-01T02:50:08.728" v="1161"/>
          <ac:inkMkLst>
            <pc:docMk/>
            <pc:sldMk cId="1159740042" sldId="309"/>
            <ac:inkMk id="73" creationId="{6130B8C8-F78A-17C2-2EAC-7F80F8D0AAA9}"/>
          </ac:inkMkLst>
        </pc:inkChg>
        <pc:inkChg chg="add mod">
          <ac:chgData name="正彰 八木" userId="0ef27fdd03dc4209" providerId="LiveId" clId="{D97A10BB-A9A1-4073-A4CC-FED382866290}" dt="2023-10-01T02:50:08.728" v="1161"/>
          <ac:inkMkLst>
            <pc:docMk/>
            <pc:sldMk cId="1159740042" sldId="309"/>
            <ac:inkMk id="74" creationId="{62A172E5-10FC-FF76-FDBB-674BDD689FE5}"/>
          </ac:inkMkLst>
        </pc:inkChg>
        <pc:inkChg chg="add mod">
          <ac:chgData name="正彰 八木" userId="0ef27fdd03dc4209" providerId="LiveId" clId="{D97A10BB-A9A1-4073-A4CC-FED382866290}" dt="2023-10-01T02:50:08.728" v="1161"/>
          <ac:inkMkLst>
            <pc:docMk/>
            <pc:sldMk cId="1159740042" sldId="309"/>
            <ac:inkMk id="75" creationId="{38742ADB-0064-447E-59ED-E75821104384}"/>
          </ac:inkMkLst>
        </pc:inkChg>
        <pc:inkChg chg="add mod">
          <ac:chgData name="正彰 八木" userId="0ef27fdd03dc4209" providerId="LiveId" clId="{D97A10BB-A9A1-4073-A4CC-FED382866290}" dt="2023-10-01T02:50:08.728" v="1161"/>
          <ac:inkMkLst>
            <pc:docMk/>
            <pc:sldMk cId="1159740042" sldId="309"/>
            <ac:inkMk id="76" creationId="{AEDFAE90-72FA-B224-9282-D0F22196CCF2}"/>
          </ac:inkMkLst>
        </pc:inkChg>
        <pc:inkChg chg="add mod">
          <ac:chgData name="正彰 八木" userId="0ef27fdd03dc4209" providerId="LiveId" clId="{D97A10BB-A9A1-4073-A4CC-FED382866290}" dt="2023-10-01T02:50:08.728" v="1161"/>
          <ac:inkMkLst>
            <pc:docMk/>
            <pc:sldMk cId="1159740042" sldId="309"/>
            <ac:inkMk id="77" creationId="{3525AE99-1AD1-EC24-A324-19511D7BF0A5}"/>
          </ac:inkMkLst>
        </pc:inkChg>
        <pc:inkChg chg="add mod">
          <ac:chgData name="正彰 八木" userId="0ef27fdd03dc4209" providerId="LiveId" clId="{D97A10BB-A9A1-4073-A4CC-FED382866290}" dt="2023-10-01T02:50:08.728" v="1161"/>
          <ac:inkMkLst>
            <pc:docMk/>
            <pc:sldMk cId="1159740042" sldId="309"/>
            <ac:inkMk id="78" creationId="{BB2F508C-BE4E-18D2-1FD6-E8892605298E}"/>
          </ac:inkMkLst>
        </pc:inkChg>
        <pc:inkChg chg="add mod">
          <ac:chgData name="正彰 八木" userId="0ef27fdd03dc4209" providerId="LiveId" clId="{D97A10BB-A9A1-4073-A4CC-FED382866290}" dt="2023-10-01T02:50:08.728" v="1161"/>
          <ac:inkMkLst>
            <pc:docMk/>
            <pc:sldMk cId="1159740042" sldId="309"/>
            <ac:inkMk id="79" creationId="{E9F9C1F0-48B3-C933-AA0E-B00BB00B609E}"/>
          </ac:inkMkLst>
        </pc:inkChg>
        <pc:inkChg chg="add mod">
          <ac:chgData name="正彰 八木" userId="0ef27fdd03dc4209" providerId="LiveId" clId="{D97A10BB-A9A1-4073-A4CC-FED382866290}" dt="2023-10-01T02:50:08.728" v="1161"/>
          <ac:inkMkLst>
            <pc:docMk/>
            <pc:sldMk cId="1159740042" sldId="309"/>
            <ac:inkMk id="80" creationId="{C03C267F-6B6B-4611-F3A2-1AF76C3F39A2}"/>
          </ac:inkMkLst>
        </pc:inkChg>
        <pc:inkChg chg="add mod">
          <ac:chgData name="正彰 八木" userId="0ef27fdd03dc4209" providerId="LiveId" clId="{D97A10BB-A9A1-4073-A4CC-FED382866290}" dt="2023-10-01T02:50:08.728" v="1161"/>
          <ac:inkMkLst>
            <pc:docMk/>
            <pc:sldMk cId="1159740042" sldId="309"/>
            <ac:inkMk id="81" creationId="{2C725FE7-F2AD-6C46-1894-1CE64BAE2D50}"/>
          </ac:inkMkLst>
        </pc:inkChg>
        <pc:inkChg chg="add mod">
          <ac:chgData name="正彰 八木" userId="0ef27fdd03dc4209" providerId="LiveId" clId="{D97A10BB-A9A1-4073-A4CC-FED382866290}" dt="2023-10-01T02:50:08.728" v="1161"/>
          <ac:inkMkLst>
            <pc:docMk/>
            <pc:sldMk cId="1159740042" sldId="309"/>
            <ac:inkMk id="83" creationId="{87EFF041-6A63-6EDF-929D-8B509B697A84}"/>
          </ac:inkMkLst>
        </pc:inkChg>
        <pc:inkChg chg="add mod">
          <ac:chgData name="正彰 八木" userId="0ef27fdd03dc4209" providerId="LiveId" clId="{D97A10BB-A9A1-4073-A4CC-FED382866290}" dt="2023-10-01T02:50:08.728" v="1161"/>
          <ac:inkMkLst>
            <pc:docMk/>
            <pc:sldMk cId="1159740042" sldId="309"/>
            <ac:inkMk id="85" creationId="{339A6280-34AC-A2D9-54B6-4C541FC73C3D}"/>
          </ac:inkMkLst>
        </pc:inkChg>
        <pc:inkChg chg="add mod">
          <ac:chgData name="正彰 八木" userId="0ef27fdd03dc4209" providerId="LiveId" clId="{D97A10BB-A9A1-4073-A4CC-FED382866290}" dt="2023-10-01T02:50:08.728" v="1161"/>
          <ac:inkMkLst>
            <pc:docMk/>
            <pc:sldMk cId="1159740042" sldId="309"/>
            <ac:inkMk id="86" creationId="{33C5F690-3A2C-6682-C235-F01118911A9F}"/>
          </ac:inkMkLst>
        </pc:inkChg>
        <pc:inkChg chg="add mod">
          <ac:chgData name="正彰 八木" userId="0ef27fdd03dc4209" providerId="LiveId" clId="{D97A10BB-A9A1-4073-A4CC-FED382866290}" dt="2023-10-01T02:50:08.728" v="1161"/>
          <ac:inkMkLst>
            <pc:docMk/>
            <pc:sldMk cId="1159740042" sldId="309"/>
            <ac:inkMk id="87" creationId="{7512A93C-2C60-7B49-3303-9092AD56E8E5}"/>
          </ac:inkMkLst>
        </pc:inkChg>
        <pc:inkChg chg="add mod">
          <ac:chgData name="正彰 八木" userId="0ef27fdd03dc4209" providerId="LiveId" clId="{D97A10BB-A9A1-4073-A4CC-FED382866290}" dt="2023-10-01T02:50:08.728" v="1161"/>
          <ac:inkMkLst>
            <pc:docMk/>
            <pc:sldMk cId="1159740042" sldId="309"/>
            <ac:inkMk id="88" creationId="{3F005129-884A-C38C-B043-A18BB44D5055}"/>
          </ac:inkMkLst>
        </pc:inkChg>
        <pc:inkChg chg="add mod">
          <ac:chgData name="正彰 八木" userId="0ef27fdd03dc4209" providerId="LiveId" clId="{D97A10BB-A9A1-4073-A4CC-FED382866290}" dt="2023-10-01T02:50:08.728" v="1161"/>
          <ac:inkMkLst>
            <pc:docMk/>
            <pc:sldMk cId="1159740042" sldId="309"/>
            <ac:inkMk id="89" creationId="{4367CC87-503E-9B44-D16F-F263A51EC37A}"/>
          </ac:inkMkLst>
        </pc:inkChg>
        <pc:inkChg chg="add mod">
          <ac:chgData name="正彰 八木" userId="0ef27fdd03dc4209" providerId="LiveId" clId="{D97A10BB-A9A1-4073-A4CC-FED382866290}" dt="2023-10-01T02:50:08.728" v="1161"/>
          <ac:inkMkLst>
            <pc:docMk/>
            <pc:sldMk cId="1159740042" sldId="309"/>
            <ac:inkMk id="90" creationId="{071E67C6-00CE-105F-5951-61084144C5D3}"/>
          </ac:inkMkLst>
        </pc:inkChg>
        <pc:inkChg chg="add mod">
          <ac:chgData name="正彰 八木" userId="0ef27fdd03dc4209" providerId="LiveId" clId="{D97A10BB-A9A1-4073-A4CC-FED382866290}" dt="2023-10-01T02:50:08.728" v="1161"/>
          <ac:inkMkLst>
            <pc:docMk/>
            <pc:sldMk cId="1159740042" sldId="309"/>
            <ac:inkMk id="91" creationId="{E395E882-9EC7-4EBD-345E-3486F2D4F6C3}"/>
          </ac:inkMkLst>
        </pc:inkChg>
        <pc:inkChg chg="add mod">
          <ac:chgData name="正彰 八木" userId="0ef27fdd03dc4209" providerId="LiveId" clId="{D97A10BB-A9A1-4073-A4CC-FED382866290}" dt="2023-10-01T02:50:08.728" v="1161"/>
          <ac:inkMkLst>
            <pc:docMk/>
            <pc:sldMk cId="1159740042" sldId="309"/>
            <ac:inkMk id="92" creationId="{028CCBF2-FD16-8D82-D859-8D931AE31E4A}"/>
          </ac:inkMkLst>
        </pc:inkChg>
        <pc:inkChg chg="add mod">
          <ac:chgData name="正彰 八木" userId="0ef27fdd03dc4209" providerId="LiveId" clId="{D97A10BB-A9A1-4073-A4CC-FED382866290}" dt="2023-10-01T02:50:08.728" v="1161"/>
          <ac:inkMkLst>
            <pc:docMk/>
            <pc:sldMk cId="1159740042" sldId="309"/>
            <ac:inkMk id="93" creationId="{1657E083-9559-E13E-0653-2D66A0BBC558}"/>
          </ac:inkMkLst>
        </pc:inkChg>
        <pc:inkChg chg="add mod">
          <ac:chgData name="正彰 八木" userId="0ef27fdd03dc4209" providerId="LiveId" clId="{D97A10BB-A9A1-4073-A4CC-FED382866290}" dt="2023-10-01T02:50:08.728" v="1161"/>
          <ac:inkMkLst>
            <pc:docMk/>
            <pc:sldMk cId="1159740042" sldId="309"/>
            <ac:inkMk id="94" creationId="{04E2B217-C872-9FC0-848E-8B54A64730AB}"/>
          </ac:inkMkLst>
        </pc:inkChg>
        <pc:inkChg chg="add mod">
          <ac:chgData name="正彰 八木" userId="0ef27fdd03dc4209" providerId="LiveId" clId="{D97A10BB-A9A1-4073-A4CC-FED382866290}" dt="2023-10-01T02:50:08.728" v="1161"/>
          <ac:inkMkLst>
            <pc:docMk/>
            <pc:sldMk cId="1159740042" sldId="309"/>
            <ac:inkMk id="95" creationId="{51F09822-9C45-1D79-ACD1-8AAB03871C81}"/>
          </ac:inkMkLst>
        </pc:inkChg>
        <pc:inkChg chg="add mod">
          <ac:chgData name="正彰 八木" userId="0ef27fdd03dc4209" providerId="LiveId" clId="{D97A10BB-A9A1-4073-A4CC-FED382866290}" dt="2023-10-01T02:50:08.728" v="1161"/>
          <ac:inkMkLst>
            <pc:docMk/>
            <pc:sldMk cId="1159740042" sldId="309"/>
            <ac:inkMk id="96" creationId="{3133FB91-E8A3-8981-7023-38BD3BA2D145}"/>
          </ac:inkMkLst>
        </pc:inkChg>
        <pc:inkChg chg="add mod">
          <ac:chgData name="正彰 八木" userId="0ef27fdd03dc4209" providerId="LiveId" clId="{D97A10BB-A9A1-4073-A4CC-FED382866290}" dt="2023-10-01T02:50:08.728" v="1161"/>
          <ac:inkMkLst>
            <pc:docMk/>
            <pc:sldMk cId="1159740042" sldId="309"/>
            <ac:inkMk id="97" creationId="{43144F61-C485-63D7-2689-C81A7DD7BFAA}"/>
          </ac:inkMkLst>
        </pc:inkChg>
        <pc:inkChg chg="add mod">
          <ac:chgData name="正彰 八木" userId="0ef27fdd03dc4209" providerId="LiveId" clId="{D97A10BB-A9A1-4073-A4CC-FED382866290}" dt="2023-10-01T02:50:08.728" v="1161"/>
          <ac:inkMkLst>
            <pc:docMk/>
            <pc:sldMk cId="1159740042" sldId="309"/>
            <ac:inkMk id="98" creationId="{3F9A1A0B-9604-4410-74AB-6A2200EE9779}"/>
          </ac:inkMkLst>
        </pc:inkChg>
        <pc:inkChg chg="add mod">
          <ac:chgData name="正彰 八木" userId="0ef27fdd03dc4209" providerId="LiveId" clId="{D97A10BB-A9A1-4073-A4CC-FED382866290}" dt="2023-10-01T02:50:08.728" v="1161"/>
          <ac:inkMkLst>
            <pc:docMk/>
            <pc:sldMk cId="1159740042" sldId="309"/>
            <ac:inkMk id="99" creationId="{19DE6A79-2B6B-20E9-C4AB-9BD861518A1D}"/>
          </ac:inkMkLst>
        </pc:inkChg>
        <pc:inkChg chg="add mod">
          <ac:chgData name="正彰 八木" userId="0ef27fdd03dc4209" providerId="LiveId" clId="{D97A10BB-A9A1-4073-A4CC-FED382866290}" dt="2023-10-01T02:50:08.728" v="1161"/>
          <ac:inkMkLst>
            <pc:docMk/>
            <pc:sldMk cId="1159740042" sldId="309"/>
            <ac:inkMk id="100" creationId="{CA2981C3-0DBA-2332-97CB-75D9B4D3C22A}"/>
          </ac:inkMkLst>
        </pc:inkChg>
        <pc:inkChg chg="add mod">
          <ac:chgData name="正彰 八木" userId="0ef27fdd03dc4209" providerId="LiveId" clId="{D97A10BB-A9A1-4073-A4CC-FED382866290}" dt="2023-10-01T02:50:08.728" v="1161"/>
          <ac:inkMkLst>
            <pc:docMk/>
            <pc:sldMk cId="1159740042" sldId="309"/>
            <ac:inkMk id="101" creationId="{CD08F7EB-85F0-4840-0472-2F8AC13B72D2}"/>
          </ac:inkMkLst>
        </pc:inkChg>
        <pc:inkChg chg="add mod">
          <ac:chgData name="正彰 八木" userId="0ef27fdd03dc4209" providerId="LiveId" clId="{D97A10BB-A9A1-4073-A4CC-FED382866290}" dt="2023-10-01T02:50:08.728" v="1161"/>
          <ac:inkMkLst>
            <pc:docMk/>
            <pc:sldMk cId="1159740042" sldId="309"/>
            <ac:inkMk id="102" creationId="{966CE7D1-334D-DAFC-C46E-BBAC15C6169B}"/>
          </ac:inkMkLst>
        </pc:inkChg>
        <pc:inkChg chg="add mod">
          <ac:chgData name="正彰 八木" userId="0ef27fdd03dc4209" providerId="LiveId" clId="{D97A10BB-A9A1-4073-A4CC-FED382866290}" dt="2023-10-01T02:50:08.728" v="1161"/>
          <ac:inkMkLst>
            <pc:docMk/>
            <pc:sldMk cId="1159740042" sldId="309"/>
            <ac:inkMk id="103" creationId="{EE2AA164-2DBF-A968-CB8C-74C5373A603C}"/>
          </ac:inkMkLst>
        </pc:inkChg>
        <pc:inkChg chg="add mod">
          <ac:chgData name="正彰 八木" userId="0ef27fdd03dc4209" providerId="LiveId" clId="{D97A10BB-A9A1-4073-A4CC-FED382866290}" dt="2023-10-01T02:50:08.728" v="1161"/>
          <ac:inkMkLst>
            <pc:docMk/>
            <pc:sldMk cId="1159740042" sldId="309"/>
            <ac:inkMk id="104" creationId="{41124C45-C644-DCA3-7D17-98DD76003494}"/>
          </ac:inkMkLst>
        </pc:inkChg>
        <pc:inkChg chg="add mod">
          <ac:chgData name="正彰 八木" userId="0ef27fdd03dc4209" providerId="LiveId" clId="{D97A10BB-A9A1-4073-A4CC-FED382866290}" dt="2023-10-01T02:50:08.728" v="1161"/>
          <ac:inkMkLst>
            <pc:docMk/>
            <pc:sldMk cId="1159740042" sldId="309"/>
            <ac:inkMk id="105" creationId="{B2A73AFE-A97E-50B2-1602-7B562C2379D5}"/>
          </ac:inkMkLst>
        </pc:inkChg>
        <pc:inkChg chg="add mod">
          <ac:chgData name="正彰 八木" userId="0ef27fdd03dc4209" providerId="LiveId" clId="{D97A10BB-A9A1-4073-A4CC-FED382866290}" dt="2023-10-01T02:50:08.728" v="1161"/>
          <ac:inkMkLst>
            <pc:docMk/>
            <pc:sldMk cId="1159740042" sldId="309"/>
            <ac:inkMk id="106" creationId="{EB706AA2-F3DC-CFD6-27BA-D1E559E9C0AB}"/>
          </ac:inkMkLst>
        </pc:inkChg>
        <pc:inkChg chg="add mod">
          <ac:chgData name="正彰 八木" userId="0ef27fdd03dc4209" providerId="LiveId" clId="{D97A10BB-A9A1-4073-A4CC-FED382866290}" dt="2023-10-01T02:50:08.728" v="1161"/>
          <ac:inkMkLst>
            <pc:docMk/>
            <pc:sldMk cId="1159740042" sldId="309"/>
            <ac:inkMk id="107" creationId="{36D7402B-EB3C-B8C5-73BE-608D232423EA}"/>
          </ac:inkMkLst>
        </pc:inkChg>
        <pc:inkChg chg="add mod">
          <ac:chgData name="正彰 八木" userId="0ef27fdd03dc4209" providerId="LiveId" clId="{D97A10BB-A9A1-4073-A4CC-FED382866290}" dt="2023-10-01T02:50:08.728" v="1161"/>
          <ac:inkMkLst>
            <pc:docMk/>
            <pc:sldMk cId="1159740042" sldId="309"/>
            <ac:inkMk id="108" creationId="{3D03E8AB-E6F8-6C76-14C5-82795CFF0B11}"/>
          </ac:inkMkLst>
        </pc:inkChg>
        <pc:inkChg chg="add mod">
          <ac:chgData name="正彰 八木" userId="0ef27fdd03dc4209" providerId="LiveId" clId="{D97A10BB-A9A1-4073-A4CC-FED382866290}" dt="2023-10-01T02:50:08.728" v="1161"/>
          <ac:inkMkLst>
            <pc:docMk/>
            <pc:sldMk cId="1159740042" sldId="309"/>
            <ac:inkMk id="109" creationId="{3B849DE3-C9CC-BE79-5681-FF6F6D08D7AE}"/>
          </ac:inkMkLst>
        </pc:inkChg>
        <pc:inkChg chg="add mod">
          <ac:chgData name="正彰 八木" userId="0ef27fdd03dc4209" providerId="LiveId" clId="{D97A10BB-A9A1-4073-A4CC-FED382866290}" dt="2023-10-01T02:50:08.728" v="1161"/>
          <ac:inkMkLst>
            <pc:docMk/>
            <pc:sldMk cId="1159740042" sldId="309"/>
            <ac:inkMk id="110" creationId="{F3A3E7F7-EC64-E4FF-6664-62480D26263D}"/>
          </ac:inkMkLst>
        </pc:inkChg>
        <pc:inkChg chg="add mod">
          <ac:chgData name="正彰 八木" userId="0ef27fdd03dc4209" providerId="LiveId" clId="{D97A10BB-A9A1-4073-A4CC-FED382866290}" dt="2023-10-01T02:50:08.728" v="1161"/>
          <ac:inkMkLst>
            <pc:docMk/>
            <pc:sldMk cId="1159740042" sldId="309"/>
            <ac:inkMk id="111" creationId="{0FE1309E-A90F-5494-DB65-9E492D94E1BD}"/>
          </ac:inkMkLst>
        </pc:inkChg>
        <pc:inkChg chg="add mod">
          <ac:chgData name="正彰 八木" userId="0ef27fdd03dc4209" providerId="LiveId" clId="{D97A10BB-A9A1-4073-A4CC-FED382866290}" dt="2023-10-01T02:50:08.728" v="1161"/>
          <ac:inkMkLst>
            <pc:docMk/>
            <pc:sldMk cId="1159740042" sldId="309"/>
            <ac:inkMk id="112" creationId="{09AE9B1C-1AAB-F886-520B-05837859862B}"/>
          </ac:inkMkLst>
        </pc:inkChg>
        <pc:inkChg chg="add mod">
          <ac:chgData name="正彰 八木" userId="0ef27fdd03dc4209" providerId="LiveId" clId="{D97A10BB-A9A1-4073-A4CC-FED382866290}" dt="2023-10-01T02:50:08.728" v="1161"/>
          <ac:inkMkLst>
            <pc:docMk/>
            <pc:sldMk cId="1159740042" sldId="309"/>
            <ac:inkMk id="113" creationId="{0D049431-DBC3-CD7C-CC44-558D1234D220}"/>
          </ac:inkMkLst>
        </pc:inkChg>
        <pc:inkChg chg="add mod">
          <ac:chgData name="正彰 八木" userId="0ef27fdd03dc4209" providerId="LiveId" clId="{D97A10BB-A9A1-4073-A4CC-FED382866290}" dt="2023-10-01T02:50:08.728" v="1161"/>
          <ac:inkMkLst>
            <pc:docMk/>
            <pc:sldMk cId="1159740042" sldId="309"/>
            <ac:inkMk id="114" creationId="{9F65F423-649F-8B6C-22D6-562132A960A8}"/>
          </ac:inkMkLst>
        </pc:inkChg>
        <pc:inkChg chg="add mod">
          <ac:chgData name="正彰 八木" userId="0ef27fdd03dc4209" providerId="LiveId" clId="{D97A10BB-A9A1-4073-A4CC-FED382866290}" dt="2023-10-01T02:50:08.728" v="1161"/>
          <ac:inkMkLst>
            <pc:docMk/>
            <pc:sldMk cId="1159740042" sldId="309"/>
            <ac:inkMk id="116" creationId="{A9F52F74-1A7A-0360-6349-D8C502FB340E}"/>
          </ac:inkMkLst>
        </pc:inkChg>
        <pc:inkChg chg="add mod">
          <ac:chgData name="正彰 八木" userId="0ef27fdd03dc4209" providerId="LiveId" clId="{D97A10BB-A9A1-4073-A4CC-FED382866290}" dt="2023-10-01T02:50:08.728" v="1161"/>
          <ac:inkMkLst>
            <pc:docMk/>
            <pc:sldMk cId="1159740042" sldId="309"/>
            <ac:inkMk id="117" creationId="{EF4C51A1-DB30-7E15-4B25-5E5E90C45925}"/>
          </ac:inkMkLst>
        </pc:inkChg>
        <pc:inkChg chg="add mod">
          <ac:chgData name="正彰 八木" userId="0ef27fdd03dc4209" providerId="LiveId" clId="{D97A10BB-A9A1-4073-A4CC-FED382866290}" dt="2023-10-01T02:50:08.728" v="1161"/>
          <ac:inkMkLst>
            <pc:docMk/>
            <pc:sldMk cId="1159740042" sldId="309"/>
            <ac:inkMk id="119" creationId="{69F84F94-ECC7-D177-93A6-9651236B6D2F}"/>
          </ac:inkMkLst>
        </pc:inkChg>
        <pc:inkChg chg="add mod">
          <ac:chgData name="正彰 八木" userId="0ef27fdd03dc4209" providerId="LiveId" clId="{D97A10BB-A9A1-4073-A4CC-FED382866290}" dt="2023-10-01T02:50:08.728" v="1161"/>
          <ac:inkMkLst>
            <pc:docMk/>
            <pc:sldMk cId="1159740042" sldId="309"/>
            <ac:inkMk id="120" creationId="{239AAFDC-E57A-368A-58F8-B74B675EF0FF}"/>
          </ac:inkMkLst>
        </pc:inkChg>
        <pc:inkChg chg="add mod">
          <ac:chgData name="正彰 八木" userId="0ef27fdd03dc4209" providerId="LiveId" clId="{D97A10BB-A9A1-4073-A4CC-FED382866290}" dt="2023-10-01T02:50:08.728" v="1161"/>
          <ac:inkMkLst>
            <pc:docMk/>
            <pc:sldMk cId="1159740042" sldId="309"/>
            <ac:inkMk id="121" creationId="{E73334EE-F1A1-C00D-EF29-C9DE51777A3C}"/>
          </ac:inkMkLst>
        </pc:inkChg>
        <pc:inkChg chg="add mod">
          <ac:chgData name="正彰 八木" userId="0ef27fdd03dc4209" providerId="LiveId" clId="{D97A10BB-A9A1-4073-A4CC-FED382866290}" dt="2023-10-01T02:50:08.728" v="1161"/>
          <ac:inkMkLst>
            <pc:docMk/>
            <pc:sldMk cId="1159740042" sldId="309"/>
            <ac:inkMk id="122" creationId="{9811E665-4304-A058-68E3-DA0DE0EF6F1A}"/>
          </ac:inkMkLst>
        </pc:inkChg>
        <pc:inkChg chg="add mod">
          <ac:chgData name="正彰 八木" userId="0ef27fdd03dc4209" providerId="LiveId" clId="{D97A10BB-A9A1-4073-A4CC-FED382866290}" dt="2023-10-01T02:50:08.728" v="1161"/>
          <ac:inkMkLst>
            <pc:docMk/>
            <pc:sldMk cId="1159740042" sldId="309"/>
            <ac:inkMk id="123" creationId="{8BD22BBD-A7C3-9858-D70D-CEA507A29A6F}"/>
          </ac:inkMkLst>
        </pc:inkChg>
        <pc:inkChg chg="add mod">
          <ac:chgData name="正彰 八木" userId="0ef27fdd03dc4209" providerId="LiveId" clId="{D97A10BB-A9A1-4073-A4CC-FED382866290}" dt="2023-10-01T02:50:08.728" v="1161"/>
          <ac:inkMkLst>
            <pc:docMk/>
            <pc:sldMk cId="1159740042" sldId="309"/>
            <ac:inkMk id="126" creationId="{64951417-5FB8-D6F2-6A7E-DC69401943D0}"/>
          </ac:inkMkLst>
        </pc:inkChg>
        <pc:inkChg chg="add mod">
          <ac:chgData name="正彰 八木" userId="0ef27fdd03dc4209" providerId="LiveId" clId="{D97A10BB-A9A1-4073-A4CC-FED382866290}" dt="2023-10-01T02:50:08.728" v="1161"/>
          <ac:inkMkLst>
            <pc:docMk/>
            <pc:sldMk cId="1159740042" sldId="309"/>
            <ac:inkMk id="127" creationId="{5FDF2F9D-4BD7-B01F-C6BC-17594AD1D60E}"/>
          </ac:inkMkLst>
        </pc:inkChg>
        <pc:inkChg chg="add mod">
          <ac:chgData name="正彰 八木" userId="0ef27fdd03dc4209" providerId="LiveId" clId="{D97A10BB-A9A1-4073-A4CC-FED382866290}" dt="2023-10-01T02:50:08.728" v="1161"/>
          <ac:inkMkLst>
            <pc:docMk/>
            <pc:sldMk cId="1159740042" sldId="309"/>
            <ac:inkMk id="128" creationId="{4825D535-1956-7328-5EA4-DF6136D3495E}"/>
          </ac:inkMkLst>
        </pc:inkChg>
        <pc:inkChg chg="add mod">
          <ac:chgData name="正彰 八木" userId="0ef27fdd03dc4209" providerId="LiveId" clId="{D97A10BB-A9A1-4073-A4CC-FED382866290}" dt="2023-10-01T02:50:08.728" v="1161"/>
          <ac:inkMkLst>
            <pc:docMk/>
            <pc:sldMk cId="1159740042" sldId="309"/>
            <ac:inkMk id="130" creationId="{F629D451-90A6-5E21-F7E6-12CC3116B203}"/>
          </ac:inkMkLst>
        </pc:inkChg>
        <pc:inkChg chg="add mod">
          <ac:chgData name="正彰 八木" userId="0ef27fdd03dc4209" providerId="LiveId" clId="{D97A10BB-A9A1-4073-A4CC-FED382866290}" dt="2023-10-01T02:50:08.728" v="1161"/>
          <ac:inkMkLst>
            <pc:docMk/>
            <pc:sldMk cId="1159740042" sldId="309"/>
            <ac:inkMk id="131" creationId="{39A31044-E5BA-41A2-EB1A-58FC849B1464}"/>
          </ac:inkMkLst>
        </pc:inkChg>
        <pc:inkChg chg="add mod">
          <ac:chgData name="正彰 八木" userId="0ef27fdd03dc4209" providerId="LiveId" clId="{D97A10BB-A9A1-4073-A4CC-FED382866290}" dt="2023-10-01T02:50:08.728" v="1161"/>
          <ac:inkMkLst>
            <pc:docMk/>
            <pc:sldMk cId="1159740042" sldId="309"/>
            <ac:inkMk id="132" creationId="{31A621AA-B4B5-CCDD-D652-DD3FCB39936F}"/>
          </ac:inkMkLst>
        </pc:inkChg>
        <pc:inkChg chg="add mod">
          <ac:chgData name="正彰 八木" userId="0ef27fdd03dc4209" providerId="LiveId" clId="{D97A10BB-A9A1-4073-A4CC-FED382866290}" dt="2023-10-01T02:50:08.728" v="1161"/>
          <ac:inkMkLst>
            <pc:docMk/>
            <pc:sldMk cId="1159740042" sldId="309"/>
            <ac:inkMk id="133" creationId="{40B147BE-539D-0FD9-71B3-771FD85F03DC}"/>
          </ac:inkMkLst>
        </pc:inkChg>
        <pc:inkChg chg="add mod">
          <ac:chgData name="正彰 八木" userId="0ef27fdd03dc4209" providerId="LiveId" clId="{D97A10BB-A9A1-4073-A4CC-FED382866290}" dt="2023-10-01T02:50:08.728" v="1161"/>
          <ac:inkMkLst>
            <pc:docMk/>
            <pc:sldMk cId="1159740042" sldId="309"/>
            <ac:inkMk id="134" creationId="{116325EC-9B8B-0A41-9D50-9425DC2DDBE8}"/>
          </ac:inkMkLst>
        </pc:inkChg>
        <pc:inkChg chg="add mod">
          <ac:chgData name="正彰 八木" userId="0ef27fdd03dc4209" providerId="LiveId" clId="{D97A10BB-A9A1-4073-A4CC-FED382866290}" dt="2023-10-01T02:50:08.728" v="1161"/>
          <ac:inkMkLst>
            <pc:docMk/>
            <pc:sldMk cId="1159740042" sldId="309"/>
            <ac:inkMk id="135" creationId="{FA785225-B0D5-6268-436E-47FA12DAD84E}"/>
          </ac:inkMkLst>
        </pc:inkChg>
        <pc:inkChg chg="add mod">
          <ac:chgData name="正彰 八木" userId="0ef27fdd03dc4209" providerId="LiveId" clId="{D97A10BB-A9A1-4073-A4CC-FED382866290}" dt="2023-10-01T02:50:08.728" v="1161"/>
          <ac:inkMkLst>
            <pc:docMk/>
            <pc:sldMk cId="1159740042" sldId="309"/>
            <ac:inkMk id="136" creationId="{8B8FAF6B-B8BC-E7D4-E58D-40F02CD5D1D0}"/>
          </ac:inkMkLst>
        </pc:inkChg>
        <pc:inkChg chg="add mod">
          <ac:chgData name="正彰 八木" userId="0ef27fdd03dc4209" providerId="LiveId" clId="{D97A10BB-A9A1-4073-A4CC-FED382866290}" dt="2023-10-01T02:50:08.728" v="1161"/>
          <ac:inkMkLst>
            <pc:docMk/>
            <pc:sldMk cId="1159740042" sldId="309"/>
            <ac:inkMk id="137" creationId="{A30F5D74-ECE4-1038-EE1D-7A7EEB86506D}"/>
          </ac:inkMkLst>
        </pc:inkChg>
        <pc:inkChg chg="add mod">
          <ac:chgData name="正彰 八木" userId="0ef27fdd03dc4209" providerId="LiveId" clId="{D97A10BB-A9A1-4073-A4CC-FED382866290}" dt="2023-10-01T02:50:08.728" v="1161"/>
          <ac:inkMkLst>
            <pc:docMk/>
            <pc:sldMk cId="1159740042" sldId="309"/>
            <ac:inkMk id="138" creationId="{C456669F-F2D7-F08B-A854-09EF45C05FFD}"/>
          </ac:inkMkLst>
        </pc:inkChg>
        <pc:inkChg chg="add mod">
          <ac:chgData name="正彰 八木" userId="0ef27fdd03dc4209" providerId="LiveId" clId="{D97A10BB-A9A1-4073-A4CC-FED382866290}" dt="2023-10-01T02:50:08.728" v="1161"/>
          <ac:inkMkLst>
            <pc:docMk/>
            <pc:sldMk cId="1159740042" sldId="309"/>
            <ac:inkMk id="140" creationId="{CC37380C-E0AE-DE2B-D1FF-2EAB8241CDAF}"/>
          </ac:inkMkLst>
        </pc:inkChg>
        <pc:inkChg chg="add mod">
          <ac:chgData name="正彰 八木" userId="0ef27fdd03dc4209" providerId="LiveId" clId="{D97A10BB-A9A1-4073-A4CC-FED382866290}" dt="2023-10-01T02:50:08.728" v="1161"/>
          <ac:inkMkLst>
            <pc:docMk/>
            <pc:sldMk cId="1159740042" sldId="309"/>
            <ac:inkMk id="142" creationId="{C2BDCCD8-B8E4-5987-8E0E-8BB7FE911DA5}"/>
          </ac:inkMkLst>
        </pc:inkChg>
        <pc:inkChg chg="add mod">
          <ac:chgData name="正彰 八木" userId="0ef27fdd03dc4209" providerId="LiveId" clId="{D97A10BB-A9A1-4073-A4CC-FED382866290}" dt="2023-10-01T02:50:08.728" v="1161"/>
          <ac:inkMkLst>
            <pc:docMk/>
            <pc:sldMk cId="1159740042" sldId="309"/>
            <ac:inkMk id="143" creationId="{E6FB9108-B9D4-A1F9-8987-A5953E16CC88}"/>
          </ac:inkMkLst>
        </pc:inkChg>
        <pc:inkChg chg="add mod">
          <ac:chgData name="正彰 八木" userId="0ef27fdd03dc4209" providerId="LiveId" clId="{D97A10BB-A9A1-4073-A4CC-FED382866290}" dt="2023-10-01T02:50:08.728" v="1161"/>
          <ac:inkMkLst>
            <pc:docMk/>
            <pc:sldMk cId="1159740042" sldId="309"/>
            <ac:inkMk id="144" creationId="{CB57B36C-E2D6-D6E9-AC98-6A75004A8763}"/>
          </ac:inkMkLst>
        </pc:inkChg>
        <pc:inkChg chg="add mod">
          <ac:chgData name="正彰 八木" userId="0ef27fdd03dc4209" providerId="LiveId" clId="{D97A10BB-A9A1-4073-A4CC-FED382866290}" dt="2023-10-01T02:50:08.728" v="1161"/>
          <ac:inkMkLst>
            <pc:docMk/>
            <pc:sldMk cId="1159740042" sldId="309"/>
            <ac:inkMk id="145" creationId="{2BC4ACC4-A9CD-0750-875A-9549762FAB34}"/>
          </ac:inkMkLst>
        </pc:inkChg>
        <pc:inkChg chg="add mod">
          <ac:chgData name="正彰 八木" userId="0ef27fdd03dc4209" providerId="LiveId" clId="{D97A10BB-A9A1-4073-A4CC-FED382866290}" dt="2023-10-01T02:50:08.728" v="1161"/>
          <ac:inkMkLst>
            <pc:docMk/>
            <pc:sldMk cId="1159740042" sldId="309"/>
            <ac:inkMk id="146" creationId="{551C324A-6A7A-435A-6DE4-BDD1BA6A9D46}"/>
          </ac:inkMkLst>
        </pc:inkChg>
        <pc:inkChg chg="add mod">
          <ac:chgData name="正彰 八木" userId="0ef27fdd03dc4209" providerId="LiveId" clId="{D97A10BB-A9A1-4073-A4CC-FED382866290}" dt="2023-10-01T02:50:08.728" v="1161"/>
          <ac:inkMkLst>
            <pc:docMk/>
            <pc:sldMk cId="1159740042" sldId="309"/>
            <ac:inkMk id="147" creationId="{E8C66C86-90E0-0FF4-A9E0-192A963B782F}"/>
          </ac:inkMkLst>
        </pc:inkChg>
        <pc:inkChg chg="add mod">
          <ac:chgData name="正彰 八木" userId="0ef27fdd03dc4209" providerId="LiveId" clId="{D97A10BB-A9A1-4073-A4CC-FED382866290}" dt="2023-10-01T02:50:08.728" v="1161"/>
          <ac:inkMkLst>
            <pc:docMk/>
            <pc:sldMk cId="1159740042" sldId="309"/>
            <ac:inkMk id="148" creationId="{04884219-3B9D-ADFE-AFA0-068AB68C3B65}"/>
          </ac:inkMkLst>
        </pc:inkChg>
        <pc:inkChg chg="add mod">
          <ac:chgData name="正彰 八木" userId="0ef27fdd03dc4209" providerId="LiveId" clId="{D97A10BB-A9A1-4073-A4CC-FED382866290}" dt="2023-10-01T02:50:08.728" v="1161"/>
          <ac:inkMkLst>
            <pc:docMk/>
            <pc:sldMk cId="1159740042" sldId="309"/>
            <ac:inkMk id="149" creationId="{AA8F66AD-8AD4-1F0A-6D4B-2263AEF88505}"/>
          </ac:inkMkLst>
        </pc:inkChg>
        <pc:inkChg chg="add mod">
          <ac:chgData name="正彰 八木" userId="0ef27fdd03dc4209" providerId="LiveId" clId="{D97A10BB-A9A1-4073-A4CC-FED382866290}" dt="2023-10-01T02:50:08.728" v="1161"/>
          <ac:inkMkLst>
            <pc:docMk/>
            <pc:sldMk cId="1159740042" sldId="309"/>
            <ac:inkMk id="150" creationId="{9EB8466A-3A0D-4004-3C4B-EF918E8E7C54}"/>
          </ac:inkMkLst>
        </pc:inkChg>
        <pc:inkChg chg="add del mod">
          <ac:chgData name="正彰 八木" userId="0ef27fdd03dc4209" providerId="LiveId" clId="{D97A10BB-A9A1-4073-A4CC-FED382866290}" dt="2023-10-01T02:46:56.670" v="1056"/>
          <ac:inkMkLst>
            <pc:docMk/>
            <pc:sldMk cId="1159740042" sldId="309"/>
            <ac:inkMk id="152" creationId="{212EFFDD-397A-C93C-3AB5-567ECA72A750}"/>
          </ac:inkMkLst>
        </pc:inkChg>
        <pc:inkChg chg="add mod">
          <ac:chgData name="正彰 八木" userId="0ef27fdd03dc4209" providerId="LiveId" clId="{D97A10BB-A9A1-4073-A4CC-FED382866290}" dt="2023-10-01T02:50:08.728" v="1161"/>
          <ac:inkMkLst>
            <pc:docMk/>
            <pc:sldMk cId="1159740042" sldId="309"/>
            <ac:inkMk id="153" creationId="{2CCF7E4D-430B-7268-F909-BE056D5B5A5A}"/>
          </ac:inkMkLst>
        </pc:inkChg>
        <pc:inkChg chg="add mod">
          <ac:chgData name="正彰 八木" userId="0ef27fdd03dc4209" providerId="LiveId" clId="{D97A10BB-A9A1-4073-A4CC-FED382866290}" dt="2023-10-01T02:50:08.728" v="1161"/>
          <ac:inkMkLst>
            <pc:docMk/>
            <pc:sldMk cId="1159740042" sldId="309"/>
            <ac:inkMk id="155" creationId="{F6F671C3-3FAF-08D2-DF40-A3B258D9276E}"/>
          </ac:inkMkLst>
        </pc:inkChg>
        <pc:inkChg chg="add mod">
          <ac:chgData name="正彰 八木" userId="0ef27fdd03dc4209" providerId="LiveId" clId="{D97A10BB-A9A1-4073-A4CC-FED382866290}" dt="2023-10-01T02:50:08.728" v="1161"/>
          <ac:inkMkLst>
            <pc:docMk/>
            <pc:sldMk cId="1159740042" sldId="309"/>
            <ac:inkMk id="157" creationId="{C969A354-952B-F5CB-D8FF-AEC839356E86}"/>
          </ac:inkMkLst>
        </pc:inkChg>
        <pc:inkChg chg="add mod">
          <ac:chgData name="正彰 八木" userId="0ef27fdd03dc4209" providerId="LiveId" clId="{D97A10BB-A9A1-4073-A4CC-FED382866290}" dt="2023-10-01T02:50:08.728" v="1161"/>
          <ac:inkMkLst>
            <pc:docMk/>
            <pc:sldMk cId="1159740042" sldId="309"/>
            <ac:inkMk id="159" creationId="{CDC280DD-3878-C3E5-7166-E21440E90AA1}"/>
          </ac:inkMkLst>
        </pc:inkChg>
        <pc:inkChg chg="add mod">
          <ac:chgData name="正彰 八木" userId="0ef27fdd03dc4209" providerId="LiveId" clId="{D97A10BB-A9A1-4073-A4CC-FED382866290}" dt="2023-10-01T02:50:08.728" v="1161"/>
          <ac:inkMkLst>
            <pc:docMk/>
            <pc:sldMk cId="1159740042" sldId="309"/>
            <ac:inkMk id="160" creationId="{B7988B89-F307-3773-1AD6-0A591D505632}"/>
          </ac:inkMkLst>
        </pc:inkChg>
        <pc:inkChg chg="add mod">
          <ac:chgData name="正彰 八木" userId="0ef27fdd03dc4209" providerId="LiveId" clId="{D97A10BB-A9A1-4073-A4CC-FED382866290}" dt="2023-10-01T02:50:08.728" v="1161"/>
          <ac:inkMkLst>
            <pc:docMk/>
            <pc:sldMk cId="1159740042" sldId="309"/>
            <ac:inkMk id="161" creationId="{45789418-0160-9F2E-FCD8-84CAE6FFE521}"/>
          </ac:inkMkLst>
        </pc:inkChg>
        <pc:inkChg chg="add mod">
          <ac:chgData name="正彰 八木" userId="0ef27fdd03dc4209" providerId="LiveId" clId="{D97A10BB-A9A1-4073-A4CC-FED382866290}" dt="2023-10-01T02:50:08.728" v="1161"/>
          <ac:inkMkLst>
            <pc:docMk/>
            <pc:sldMk cId="1159740042" sldId="309"/>
            <ac:inkMk id="162" creationId="{D8914090-4482-E675-2D49-0C651614439E}"/>
          </ac:inkMkLst>
        </pc:inkChg>
        <pc:inkChg chg="add mod">
          <ac:chgData name="正彰 八木" userId="0ef27fdd03dc4209" providerId="LiveId" clId="{D97A10BB-A9A1-4073-A4CC-FED382866290}" dt="2023-10-01T02:50:08.728" v="1161"/>
          <ac:inkMkLst>
            <pc:docMk/>
            <pc:sldMk cId="1159740042" sldId="309"/>
            <ac:inkMk id="164" creationId="{F0C8F5F4-2447-4BFB-9F4A-4C4307F4BE67}"/>
          </ac:inkMkLst>
        </pc:inkChg>
        <pc:inkChg chg="add mod">
          <ac:chgData name="正彰 八木" userId="0ef27fdd03dc4209" providerId="LiveId" clId="{D97A10BB-A9A1-4073-A4CC-FED382866290}" dt="2023-10-01T02:50:08.728" v="1161"/>
          <ac:inkMkLst>
            <pc:docMk/>
            <pc:sldMk cId="1159740042" sldId="309"/>
            <ac:inkMk id="165" creationId="{2774E8B6-E954-AEA3-414E-746C469CAB6E}"/>
          </ac:inkMkLst>
        </pc:inkChg>
        <pc:inkChg chg="add mod">
          <ac:chgData name="正彰 八木" userId="0ef27fdd03dc4209" providerId="LiveId" clId="{D97A10BB-A9A1-4073-A4CC-FED382866290}" dt="2023-10-01T02:50:08.728" v="1161"/>
          <ac:inkMkLst>
            <pc:docMk/>
            <pc:sldMk cId="1159740042" sldId="309"/>
            <ac:inkMk id="166" creationId="{05AE9130-06CB-0E81-BB27-06B26A68CBF3}"/>
          </ac:inkMkLst>
        </pc:inkChg>
        <pc:inkChg chg="add mod">
          <ac:chgData name="正彰 八木" userId="0ef27fdd03dc4209" providerId="LiveId" clId="{D97A10BB-A9A1-4073-A4CC-FED382866290}" dt="2023-10-01T02:50:08.728" v="1161"/>
          <ac:inkMkLst>
            <pc:docMk/>
            <pc:sldMk cId="1159740042" sldId="309"/>
            <ac:inkMk id="167" creationId="{87176711-F3EC-4089-005F-CE915B669BBE}"/>
          </ac:inkMkLst>
        </pc:inkChg>
        <pc:inkChg chg="add mod">
          <ac:chgData name="正彰 八木" userId="0ef27fdd03dc4209" providerId="LiveId" clId="{D97A10BB-A9A1-4073-A4CC-FED382866290}" dt="2023-10-01T02:50:08.728" v="1161"/>
          <ac:inkMkLst>
            <pc:docMk/>
            <pc:sldMk cId="1159740042" sldId="309"/>
            <ac:inkMk id="168" creationId="{0A4DE0E8-2918-B5C1-C648-EB3137F2BCA5}"/>
          </ac:inkMkLst>
        </pc:inkChg>
        <pc:inkChg chg="add mod">
          <ac:chgData name="正彰 八木" userId="0ef27fdd03dc4209" providerId="LiveId" clId="{D97A10BB-A9A1-4073-A4CC-FED382866290}" dt="2023-10-01T02:50:08.728" v="1161"/>
          <ac:inkMkLst>
            <pc:docMk/>
            <pc:sldMk cId="1159740042" sldId="309"/>
            <ac:inkMk id="169" creationId="{7D873E89-345E-D4C9-06DD-92B6DE83691C}"/>
          </ac:inkMkLst>
        </pc:inkChg>
        <pc:inkChg chg="add mod">
          <ac:chgData name="正彰 八木" userId="0ef27fdd03dc4209" providerId="LiveId" clId="{D97A10BB-A9A1-4073-A4CC-FED382866290}" dt="2023-10-01T02:50:08.728" v="1161"/>
          <ac:inkMkLst>
            <pc:docMk/>
            <pc:sldMk cId="1159740042" sldId="309"/>
            <ac:inkMk id="170" creationId="{C2E124A5-572E-028D-CECF-E3BCFD5C3A77}"/>
          </ac:inkMkLst>
        </pc:inkChg>
        <pc:inkChg chg="add mod">
          <ac:chgData name="正彰 八木" userId="0ef27fdd03dc4209" providerId="LiveId" clId="{D97A10BB-A9A1-4073-A4CC-FED382866290}" dt="2023-10-01T02:50:08.728" v="1161"/>
          <ac:inkMkLst>
            <pc:docMk/>
            <pc:sldMk cId="1159740042" sldId="309"/>
            <ac:inkMk id="171" creationId="{1759168D-8E33-7FD8-5341-D7E0AE0CC35E}"/>
          </ac:inkMkLst>
        </pc:inkChg>
        <pc:inkChg chg="add mod">
          <ac:chgData name="正彰 八木" userId="0ef27fdd03dc4209" providerId="LiveId" clId="{D97A10BB-A9A1-4073-A4CC-FED382866290}" dt="2023-10-01T02:50:08.728" v="1161"/>
          <ac:inkMkLst>
            <pc:docMk/>
            <pc:sldMk cId="1159740042" sldId="309"/>
            <ac:inkMk id="173" creationId="{C3C5AB78-E4F7-04DE-57BA-FB3CFB469567}"/>
          </ac:inkMkLst>
        </pc:inkChg>
        <pc:inkChg chg="add mod">
          <ac:chgData name="正彰 八木" userId="0ef27fdd03dc4209" providerId="LiveId" clId="{D97A10BB-A9A1-4073-A4CC-FED382866290}" dt="2023-10-01T02:50:08.728" v="1161"/>
          <ac:inkMkLst>
            <pc:docMk/>
            <pc:sldMk cId="1159740042" sldId="309"/>
            <ac:inkMk id="174" creationId="{7AF1815F-1226-BAA9-BE03-A7F7A881C597}"/>
          </ac:inkMkLst>
        </pc:inkChg>
        <pc:inkChg chg="add mod">
          <ac:chgData name="正彰 八木" userId="0ef27fdd03dc4209" providerId="LiveId" clId="{D97A10BB-A9A1-4073-A4CC-FED382866290}" dt="2023-10-01T02:50:08.728" v="1161"/>
          <ac:inkMkLst>
            <pc:docMk/>
            <pc:sldMk cId="1159740042" sldId="309"/>
            <ac:inkMk id="175" creationId="{F9B6705A-DBB3-1506-C6E6-2812B4965F43}"/>
          </ac:inkMkLst>
        </pc:inkChg>
        <pc:inkChg chg="add mod">
          <ac:chgData name="正彰 八木" userId="0ef27fdd03dc4209" providerId="LiveId" clId="{D97A10BB-A9A1-4073-A4CC-FED382866290}" dt="2023-10-01T02:50:08.728" v="1161"/>
          <ac:inkMkLst>
            <pc:docMk/>
            <pc:sldMk cId="1159740042" sldId="309"/>
            <ac:inkMk id="176" creationId="{51DDC1C2-29DA-24CB-A845-A2856C9539AC}"/>
          </ac:inkMkLst>
        </pc:inkChg>
        <pc:inkChg chg="add mod">
          <ac:chgData name="正彰 八木" userId="0ef27fdd03dc4209" providerId="LiveId" clId="{D97A10BB-A9A1-4073-A4CC-FED382866290}" dt="2023-10-01T02:50:08.728" v="1161"/>
          <ac:inkMkLst>
            <pc:docMk/>
            <pc:sldMk cId="1159740042" sldId="309"/>
            <ac:inkMk id="178" creationId="{811B1281-ECA3-718E-30A4-667AE425D84D}"/>
          </ac:inkMkLst>
        </pc:inkChg>
        <pc:inkChg chg="add mod">
          <ac:chgData name="正彰 八木" userId="0ef27fdd03dc4209" providerId="LiveId" clId="{D97A10BB-A9A1-4073-A4CC-FED382866290}" dt="2023-10-01T02:50:08.728" v="1161"/>
          <ac:inkMkLst>
            <pc:docMk/>
            <pc:sldMk cId="1159740042" sldId="309"/>
            <ac:inkMk id="179" creationId="{09700D01-8785-D361-E787-C16E5FAB70B9}"/>
          </ac:inkMkLst>
        </pc:inkChg>
        <pc:inkChg chg="add mod">
          <ac:chgData name="正彰 八木" userId="0ef27fdd03dc4209" providerId="LiveId" clId="{D97A10BB-A9A1-4073-A4CC-FED382866290}" dt="2023-10-01T02:50:08.728" v="1161"/>
          <ac:inkMkLst>
            <pc:docMk/>
            <pc:sldMk cId="1159740042" sldId="309"/>
            <ac:inkMk id="180" creationId="{B1544F91-090E-2437-8FFF-251C0196C915}"/>
          </ac:inkMkLst>
        </pc:inkChg>
        <pc:inkChg chg="add mod">
          <ac:chgData name="正彰 八木" userId="0ef27fdd03dc4209" providerId="LiveId" clId="{D97A10BB-A9A1-4073-A4CC-FED382866290}" dt="2023-10-01T02:50:08.728" v="1161"/>
          <ac:inkMkLst>
            <pc:docMk/>
            <pc:sldMk cId="1159740042" sldId="309"/>
            <ac:inkMk id="181" creationId="{46466062-4E24-1999-1C99-4C74405C6675}"/>
          </ac:inkMkLst>
        </pc:inkChg>
        <pc:inkChg chg="add mod">
          <ac:chgData name="正彰 八木" userId="0ef27fdd03dc4209" providerId="LiveId" clId="{D97A10BB-A9A1-4073-A4CC-FED382866290}" dt="2023-10-01T02:50:08.728" v="1161"/>
          <ac:inkMkLst>
            <pc:docMk/>
            <pc:sldMk cId="1159740042" sldId="309"/>
            <ac:inkMk id="182" creationId="{5E60D054-5A0C-F9AE-A3AE-F58782AE4C97}"/>
          </ac:inkMkLst>
        </pc:inkChg>
        <pc:inkChg chg="add mod">
          <ac:chgData name="正彰 八木" userId="0ef27fdd03dc4209" providerId="LiveId" clId="{D97A10BB-A9A1-4073-A4CC-FED382866290}" dt="2023-10-01T02:50:08.728" v="1161"/>
          <ac:inkMkLst>
            <pc:docMk/>
            <pc:sldMk cId="1159740042" sldId="309"/>
            <ac:inkMk id="184" creationId="{DB93167A-CD95-BC47-4E04-B0062286602E}"/>
          </ac:inkMkLst>
        </pc:inkChg>
        <pc:inkChg chg="add mod">
          <ac:chgData name="正彰 八木" userId="0ef27fdd03dc4209" providerId="LiveId" clId="{D97A10BB-A9A1-4073-A4CC-FED382866290}" dt="2023-10-01T02:50:08.728" v="1161"/>
          <ac:inkMkLst>
            <pc:docMk/>
            <pc:sldMk cId="1159740042" sldId="309"/>
            <ac:inkMk id="185" creationId="{3F8DC216-B8C5-F01E-DBD1-4F7D1C6C4640}"/>
          </ac:inkMkLst>
        </pc:inkChg>
        <pc:inkChg chg="add mod">
          <ac:chgData name="正彰 八木" userId="0ef27fdd03dc4209" providerId="LiveId" clId="{D97A10BB-A9A1-4073-A4CC-FED382866290}" dt="2023-10-01T02:50:08.728" v="1161"/>
          <ac:inkMkLst>
            <pc:docMk/>
            <pc:sldMk cId="1159740042" sldId="309"/>
            <ac:inkMk id="186" creationId="{13B61271-7BF0-4458-A090-F141B2EBACAE}"/>
          </ac:inkMkLst>
        </pc:inkChg>
        <pc:inkChg chg="add mod">
          <ac:chgData name="正彰 八木" userId="0ef27fdd03dc4209" providerId="LiveId" clId="{D97A10BB-A9A1-4073-A4CC-FED382866290}" dt="2023-10-01T02:50:08.728" v="1161"/>
          <ac:inkMkLst>
            <pc:docMk/>
            <pc:sldMk cId="1159740042" sldId="309"/>
            <ac:inkMk id="187" creationId="{42EECEF6-E45E-B024-A16F-2F8D4CBEC488}"/>
          </ac:inkMkLst>
        </pc:inkChg>
        <pc:inkChg chg="add mod">
          <ac:chgData name="正彰 八木" userId="0ef27fdd03dc4209" providerId="LiveId" clId="{D97A10BB-A9A1-4073-A4CC-FED382866290}" dt="2023-10-01T02:50:08.728" v="1161"/>
          <ac:inkMkLst>
            <pc:docMk/>
            <pc:sldMk cId="1159740042" sldId="309"/>
            <ac:inkMk id="189" creationId="{3C75013F-D239-3C78-7308-05D00F49DA8D}"/>
          </ac:inkMkLst>
        </pc:inkChg>
        <pc:inkChg chg="add mod">
          <ac:chgData name="正彰 八木" userId="0ef27fdd03dc4209" providerId="LiveId" clId="{D97A10BB-A9A1-4073-A4CC-FED382866290}" dt="2023-10-01T02:50:08.728" v="1161"/>
          <ac:inkMkLst>
            <pc:docMk/>
            <pc:sldMk cId="1159740042" sldId="309"/>
            <ac:inkMk id="190" creationId="{7B137484-DEEE-3326-C66F-3B53BC70FA8C}"/>
          </ac:inkMkLst>
        </pc:inkChg>
        <pc:inkChg chg="add mod">
          <ac:chgData name="正彰 八木" userId="0ef27fdd03dc4209" providerId="LiveId" clId="{D97A10BB-A9A1-4073-A4CC-FED382866290}" dt="2023-10-01T02:50:08.728" v="1161"/>
          <ac:inkMkLst>
            <pc:docMk/>
            <pc:sldMk cId="1159740042" sldId="309"/>
            <ac:inkMk id="191" creationId="{47D74B1F-8AB0-658D-9D05-6766F01A994A}"/>
          </ac:inkMkLst>
        </pc:inkChg>
        <pc:inkChg chg="add mod">
          <ac:chgData name="正彰 八木" userId="0ef27fdd03dc4209" providerId="LiveId" clId="{D97A10BB-A9A1-4073-A4CC-FED382866290}" dt="2023-10-01T02:50:08.728" v="1161"/>
          <ac:inkMkLst>
            <pc:docMk/>
            <pc:sldMk cId="1159740042" sldId="309"/>
            <ac:inkMk id="192" creationId="{AAB20686-D822-297A-7B67-C02EBCB40208}"/>
          </ac:inkMkLst>
        </pc:inkChg>
        <pc:inkChg chg="add mod">
          <ac:chgData name="正彰 八木" userId="0ef27fdd03dc4209" providerId="LiveId" clId="{D97A10BB-A9A1-4073-A4CC-FED382866290}" dt="2023-10-01T02:50:08.728" v="1161"/>
          <ac:inkMkLst>
            <pc:docMk/>
            <pc:sldMk cId="1159740042" sldId="309"/>
            <ac:inkMk id="193" creationId="{07FC6C75-7230-9C93-5DC5-B50AFA2C66D0}"/>
          </ac:inkMkLst>
        </pc:inkChg>
        <pc:inkChg chg="add mod">
          <ac:chgData name="正彰 八木" userId="0ef27fdd03dc4209" providerId="LiveId" clId="{D97A10BB-A9A1-4073-A4CC-FED382866290}" dt="2023-10-01T02:50:08.728" v="1161"/>
          <ac:inkMkLst>
            <pc:docMk/>
            <pc:sldMk cId="1159740042" sldId="309"/>
            <ac:inkMk id="194" creationId="{ED9B9F5C-5D22-AECF-FD06-C3DFF6CC02E7}"/>
          </ac:inkMkLst>
        </pc:inkChg>
        <pc:inkChg chg="add mod">
          <ac:chgData name="正彰 八木" userId="0ef27fdd03dc4209" providerId="LiveId" clId="{D97A10BB-A9A1-4073-A4CC-FED382866290}" dt="2023-10-01T02:50:08.728" v="1161"/>
          <ac:inkMkLst>
            <pc:docMk/>
            <pc:sldMk cId="1159740042" sldId="309"/>
            <ac:inkMk id="196" creationId="{739DECD4-DB40-F1E1-E7C4-5071BF18704C}"/>
          </ac:inkMkLst>
        </pc:inkChg>
        <pc:inkChg chg="add mod">
          <ac:chgData name="正彰 八木" userId="0ef27fdd03dc4209" providerId="LiveId" clId="{D97A10BB-A9A1-4073-A4CC-FED382866290}" dt="2023-10-01T02:50:08.728" v="1161"/>
          <ac:inkMkLst>
            <pc:docMk/>
            <pc:sldMk cId="1159740042" sldId="309"/>
            <ac:inkMk id="197" creationId="{CBA37936-C2D3-AC44-ADF8-B42659ADB707}"/>
          </ac:inkMkLst>
        </pc:inkChg>
        <pc:inkChg chg="add mod">
          <ac:chgData name="正彰 八木" userId="0ef27fdd03dc4209" providerId="LiveId" clId="{D97A10BB-A9A1-4073-A4CC-FED382866290}" dt="2023-10-01T02:50:08.728" v="1161"/>
          <ac:inkMkLst>
            <pc:docMk/>
            <pc:sldMk cId="1159740042" sldId="309"/>
            <ac:inkMk id="198" creationId="{5D1F5D88-4F6F-DA2C-CA57-989717F58B2F}"/>
          </ac:inkMkLst>
        </pc:inkChg>
        <pc:inkChg chg="add del mod">
          <ac:chgData name="正彰 八木" userId="0ef27fdd03dc4209" providerId="LiveId" clId="{D97A10BB-A9A1-4073-A4CC-FED382866290}" dt="2023-10-01T02:49:16.369" v="1126"/>
          <ac:inkMkLst>
            <pc:docMk/>
            <pc:sldMk cId="1159740042" sldId="309"/>
            <ac:inkMk id="200" creationId="{665F8EB2-3E19-A740-4DA1-532923A6D1E3}"/>
          </ac:inkMkLst>
        </pc:inkChg>
        <pc:inkChg chg="add del mod">
          <ac:chgData name="正彰 八木" userId="0ef27fdd03dc4209" providerId="LiveId" clId="{D97A10BB-A9A1-4073-A4CC-FED382866290}" dt="2023-10-01T02:49:13.897" v="1122"/>
          <ac:inkMkLst>
            <pc:docMk/>
            <pc:sldMk cId="1159740042" sldId="309"/>
            <ac:inkMk id="201" creationId="{A8C4A931-7B8C-CC24-9AA1-D353B5F96514}"/>
          </ac:inkMkLst>
        </pc:inkChg>
        <pc:inkChg chg="add del mod">
          <ac:chgData name="正彰 八木" userId="0ef27fdd03dc4209" providerId="LiveId" clId="{D97A10BB-A9A1-4073-A4CC-FED382866290}" dt="2023-10-01T02:49:13.897" v="1123"/>
          <ac:inkMkLst>
            <pc:docMk/>
            <pc:sldMk cId="1159740042" sldId="309"/>
            <ac:inkMk id="202" creationId="{5931ABF0-5141-31D0-ABEC-A52075A5B10B}"/>
          </ac:inkMkLst>
        </pc:inkChg>
        <pc:inkChg chg="add del mod">
          <ac:chgData name="正彰 八木" userId="0ef27fdd03dc4209" providerId="LiveId" clId="{D97A10BB-A9A1-4073-A4CC-FED382866290}" dt="2023-10-01T02:49:14.511" v="1124"/>
          <ac:inkMkLst>
            <pc:docMk/>
            <pc:sldMk cId="1159740042" sldId="309"/>
            <ac:inkMk id="203" creationId="{5374AAAE-9978-5817-96A1-BD54053DFA8B}"/>
          </ac:inkMkLst>
        </pc:inkChg>
        <pc:inkChg chg="add mod">
          <ac:chgData name="正彰 八木" userId="0ef27fdd03dc4209" providerId="LiveId" clId="{D97A10BB-A9A1-4073-A4CC-FED382866290}" dt="2023-10-01T02:50:08.728" v="1161"/>
          <ac:inkMkLst>
            <pc:docMk/>
            <pc:sldMk cId="1159740042" sldId="309"/>
            <ac:inkMk id="205" creationId="{BA8EB5AE-CC07-7925-8074-6D40CC5066E1}"/>
          </ac:inkMkLst>
        </pc:inkChg>
        <pc:inkChg chg="add mod">
          <ac:chgData name="正彰 八木" userId="0ef27fdd03dc4209" providerId="LiveId" clId="{D97A10BB-A9A1-4073-A4CC-FED382866290}" dt="2023-10-01T02:50:08.728" v="1161"/>
          <ac:inkMkLst>
            <pc:docMk/>
            <pc:sldMk cId="1159740042" sldId="309"/>
            <ac:inkMk id="206" creationId="{6B2F3EA1-5B83-13DA-AF77-BEC1EBD3BBBC}"/>
          </ac:inkMkLst>
        </pc:inkChg>
        <pc:inkChg chg="add mod">
          <ac:chgData name="正彰 八木" userId="0ef27fdd03dc4209" providerId="LiveId" clId="{D97A10BB-A9A1-4073-A4CC-FED382866290}" dt="2023-10-01T02:50:08.728" v="1161"/>
          <ac:inkMkLst>
            <pc:docMk/>
            <pc:sldMk cId="1159740042" sldId="309"/>
            <ac:inkMk id="207" creationId="{E8AE0D57-68EB-3A36-46DB-F05606B7B48D}"/>
          </ac:inkMkLst>
        </pc:inkChg>
        <pc:inkChg chg="add del mod">
          <ac:chgData name="正彰 八木" userId="0ef27fdd03dc4209" providerId="LiveId" clId="{D97A10BB-A9A1-4073-A4CC-FED382866290}" dt="2023-10-01T02:49:33.242" v="1136"/>
          <ac:inkMkLst>
            <pc:docMk/>
            <pc:sldMk cId="1159740042" sldId="309"/>
            <ac:inkMk id="208" creationId="{1392C66C-0355-9BC3-813B-08EFC2F964CE}"/>
          </ac:inkMkLst>
        </pc:inkChg>
        <pc:inkChg chg="add del mod">
          <ac:chgData name="正彰 八木" userId="0ef27fdd03dc4209" providerId="LiveId" clId="{D97A10BB-A9A1-4073-A4CC-FED382866290}" dt="2023-10-01T02:49:33.242" v="1137"/>
          <ac:inkMkLst>
            <pc:docMk/>
            <pc:sldMk cId="1159740042" sldId="309"/>
            <ac:inkMk id="209" creationId="{466AFDA9-62C5-2A43-036D-31EA30628F1F}"/>
          </ac:inkMkLst>
        </pc:inkChg>
        <pc:inkChg chg="add del mod">
          <ac:chgData name="正彰 八木" userId="0ef27fdd03dc4209" providerId="LiveId" clId="{D97A10BB-A9A1-4073-A4CC-FED382866290}" dt="2023-10-01T02:49:31.039" v="1134"/>
          <ac:inkMkLst>
            <pc:docMk/>
            <pc:sldMk cId="1159740042" sldId="309"/>
            <ac:inkMk id="210" creationId="{4D0EC02E-9D46-FE7C-550C-865D82954DE7}"/>
          </ac:inkMkLst>
        </pc:inkChg>
        <pc:inkChg chg="add mod">
          <ac:chgData name="正彰 八木" userId="0ef27fdd03dc4209" providerId="LiveId" clId="{D97A10BB-A9A1-4073-A4CC-FED382866290}" dt="2023-10-01T02:50:08.728" v="1161"/>
          <ac:inkMkLst>
            <pc:docMk/>
            <pc:sldMk cId="1159740042" sldId="309"/>
            <ac:inkMk id="211" creationId="{B67CF699-3B36-9793-D0F5-F94E1A0168BF}"/>
          </ac:inkMkLst>
        </pc:inkChg>
        <pc:inkChg chg="add mod">
          <ac:chgData name="正彰 八木" userId="0ef27fdd03dc4209" providerId="LiveId" clId="{D97A10BB-A9A1-4073-A4CC-FED382866290}" dt="2023-10-01T02:50:08.728" v="1161"/>
          <ac:inkMkLst>
            <pc:docMk/>
            <pc:sldMk cId="1159740042" sldId="309"/>
            <ac:inkMk id="212" creationId="{3DEB01A0-3447-954A-D356-ADFD6AF58176}"/>
          </ac:inkMkLst>
        </pc:inkChg>
        <pc:inkChg chg="add mod">
          <ac:chgData name="正彰 八木" userId="0ef27fdd03dc4209" providerId="LiveId" clId="{D97A10BB-A9A1-4073-A4CC-FED382866290}" dt="2023-10-01T02:50:08.728" v="1161"/>
          <ac:inkMkLst>
            <pc:docMk/>
            <pc:sldMk cId="1159740042" sldId="309"/>
            <ac:inkMk id="213" creationId="{C3E2ACA8-BBC4-F59F-E693-F3C2F0C5FB97}"/>
          </ac:inkMkLst>
        </pc:inkChg>
        <pc:inkChg chg="add mod">
          <ac:chgData name="正彰 八木" userId="0ef27fdd03dc4209" providerId="LiveId" clId="{D97A10BB-A9A1-4073-A4CC-FED382866290}" dt="2023-10-01T02:50:08.728" v="1161"/>
          <ac:inkMkLst>
            <pc:docMk/>
            <pc:sldMk cId="1159740042" sldId="309"/>
            <ac:inkMk id="214" creationId="{1AD7C774-8215-3B14-E892-614BCEC0588F}"/>
          </ac:inkMkLst>
        </pc:inkChg>
        <pc:inkChg chg="add mod">
          <ac:chgData name="正彰 八木" userId="0ef27fdd03dc4209" providerId="LiveId" clId="{D97A10BB-A9A1-4073-A4CC-FED382866290}" dt="2023-10-01T02:50:08.728" v="1161"/>
          <ac:inkMkLst>
            <pc:docMk/>
            <pc:sldMk cId="1159740042" sldId="309"/>
            <ac:inkMk id="215" creationId="{F48F25FE-A7C6-EAEE-136D-1754AC3E0EA8}"/>
          </ac:inkMkLst>
        </pc:inkChg>
        <pc:inkChg chg="add del mod">
          <ac:chgData name="正彰 八木" userId="0ef27fdd03dc4209" providerId="LiveId" clId="{D97A10BB-A9A1-4073-A4CC-FED382866290}" dt="2023-10-01T02:49:16.385" v="1127"/>
          <ac:inkMkLst>
            <pc:docMk/>
            <pc:sldMk cId="1159740042" sldId="309"/>
            <ac:inkMk id="217" creationId="{0682EDD6-43CC-0CF6-480D-E1671730B0ED}"/>
          </ac:inkMkLst>
        </pc:inkChg>
        <pc:inkChg chg="add mod">
          <ac:chgData name="正彰 八木" userId="0ef27fdd03dc4209" providerId="LiveId" clId="{D97A10BB-A9A1-4073-A4CC-FED382866290}" dt="2023-10-01T02:49:11.413" v="1121" actId="1076"/>
          <ac:inkMkLst>
            <pc:docMk/>
            <pc:sldMk cId="1159740042" sldId="309"/>
            <ac:inkMk id="219" creationId="{752C998B-2194-31CE-F443-7D6571EE74E3}"/>
          </ac:inkMkLst>
        </pc:inkChg>
        <pc:inkChg chg="add mod">
          <ac:chgData name="正彰 八木" userId="0ef27fdd03dc4209" providerId="LiveId" clId="{D97A10BB-A9A1-4073-A4CC-FED382866290}" dt="2023-10-01T02:49:11.413" v="1121" actId="1076"/>
          <ac:inkMkLst>
            <pc:docMk/>
            <pc:sldMk cId="1159740042" sldId="309"/>
            <ac:inkMk id="220" creationId="{30563E07-D06D-A0F7-4DDC-D37258F614AD}"/>
          </ac:inkMkLst>
        </pc:inkChg>
        <pc:inkChg chg="add mod">
          <ac:chgData name="正彰 八木" userId="0ef27fdd03dc4209" providerId="LiveId" clId="{D97A10BB-A9A1-4073-A4CC-FED382866290}" dt="2023-10-01T02:49:11.413" v="1121" actId="1076"/>
          <ac:inkMkLst>
            <pc:docMk/>
            <pc:sldMk cId="1159740042" sldId="309"/>
            <ac:inkMk id="221" creationId="{9BA0B9E3-AB56-B950-2FB9-FF593A4A50DC}"/>
          </ac:inkMkLst>
        </pc:inkChg>
        <pc:inkChg chg="add mod">
          <ac:chgData name="正彰 八木" userId="0ef27fdd03dc4209" providerId="LiveId" clId="{D97A10BB-A9A1-4073-A4CC-FED382866290}" dt="2023-10-01T02:49:11.413" v="1121" actId="1076"/>
          <ac:inkMkLst>
            <pc:docMk/>
            <pc:sldMk cId="1159740042" sldId="309"/>
            <ac:inkMk id="222" creationId="{DBACC335-FB2C-D54F-B3EF-6EF99194F42C}"/>
          </ac:inkMkLst>
        </pc:inkChg>
        <pc:inkChg chg="add mod">
          <ac:chgData name="正彰 八木" userId="0ef27fdd03dc4209" providerId="LiveId" clId="{D97A10BB-A9A1-4073-A4CC-FED382866290}" dt="2023-10-01T02:49:11.413" v="1121" actId="1076"/>
          <ac:inkMkLst>
            <pc:docMk/>
            <pc:sldMk cId="1159740042" sldId="309"/>
            <ac:inkMk id="223" creationId="{2594033A-9E64-659F-A5FF-B9FF3F9DEE17}"/>
          </ac:inkMkLst>
        </pc:inkChg>
        <pc:inkChg chg="add mod">
          <ac:chgData name="正彰 八木" userId="0ef27fdd03dc4209" providerId="LiveId" clId="{D97A10BB-A9A1-4073-A4CC-FED382866290}" dt="2023-10-01T02:49:11.413" v="1121" actId="1076"/>
          <ac:inkMkLst>
            <pc:docMk/>
            <pc:sldMk cId="1159740042" sldId="309"/>
            <ac:inkMk id="224" creationId="{3F35D640-828D-40AB-D90A-FF38F21BA29B}"/>
          </ac:inkMkLst>
        </pc:inkChg>
        <pc:inkChg chg="add mod">
          <ac:chgData name="正彰 八木" userId="0ef27fdd03dc4209" providerId="LiveId" clId="{D97A10BB-A9A1-4073-A4CC-FED382866290}" dt="2023-10-01T02:49:11.413" v="1121" actId="1076"/>
          <ac:inkMkLst>
            <pc:docMk/>
            <pc:sldMk cId="1159740042" sldId="309"/>
            <ac:inkMk id="225" creationId="{A17EF4BB-8163-A97D-C44F-722D6E459332}"/>
          </ac:inkMkLst>
        </pc:inkChg>
        <pc:inkChg chg="add mod">
          <ac:chgData name="正彰 八木" userId="0ef27fdd03dc4209" providerId="LiveId" clId="{D97A10BB-A9A1-4073-A4CC-FED382866290}" dt="2023-10-01T02:49:11.413" v="1121" actId="1076"/>
          <ac:inkMkLst>
            <pc:docMk/>
            <pc:sldMk cId="1159740042" sldId="309"/>
            <ac:inkMk id="226" creationId="{298D5197-4DBF-DE9E-E84C-8C7443DB114D}"/>
          </ac:inkMkLst>
        </pc:inkChg>
        <pc:inkChg chg="add mod">
          <ac:chgData name="正彰 八木" userId="0ef27fdd03dc4209" providerId="LiveId" clId="{D97A10BB-A9A1-4073-A4CC-FED382866290}" dt="2023-10-01T02:49:11.413" v="1121" actId="1076"/>
          <ac:inkMkLst>
            <pc:docMk/>
            <pc:sldMk cId="1159740042" sldId="309"/>
            <ac:inkMk id="227" creationId="{B4B4B647-3F4F-6973-463E-69DC738D9CB2}"/>
          </ac:inkMkLst>
        </pc:inkChg>
        <pc:inkChg chg="add mod">
          <ac:chgData name="正彰 八木" userId="0ef27fdd03dc4209" providerId="LiveId" clId="{D97A10BB-A9A1-4073-A4CC-FED382866290}" dt="2023-10-01T02:49:11.413" v="1121" actId="1076"/>
          <ac:inkMkLst>
            <pc:docMk/>
            <pc:sldMk cId="1159740042" sldId="309"/>
            <ac:inkMk id="228" creationId="{65F21867-AB88-51A2-4A00-784BDD7B8DCA}"/>
          </ac:inkMkLst>
        </pc:inkChg>
        <pc:inkChg chg="add mod">
          <ac:chgData name="正彰 八木" userId="0ef27fdd03dc4209" providerId="LiveId" clId="{D97A10BB-A9A1-4073-A4CC-FED382866290}" dt="2023-10-01T02:49:11.413" v="1121" actId="1076"/>
          <ac:inkMkLst>
            <pc:docMk/>
            <pc:sldMk cId="1159740042" sldId="309"/>
            <ac:inkMk id="229" creationId="{95B4286D-394D-92B7-B06B-B588B14A927C}"/>
          </ac:inkMkLst>
        </pc:inkChg>
        <pc:inkChg chg="add mod">
          <ac:chgData name="正彰 八木" userId="0ef27fdd03dc4209" providerId="LiveId" clId="{D97A10BB-A9A1-4073-A4CC-FED382866290}" dt="2023-10-01T02:49:11.413" v="1121" actId="1076"/>
          <ac:inkMkLst>
            <pc:docMk/>
            <pc:sldMk cId="1159740042" sldId="309"/>
            <ac:inkMk id="230" creationId="{4F2472D3-5C84-3232-8376-B0E57FE795E6}"/>
          </ac:inkMkLst>
        </pc:inkChg>
        <pc:inkChg chg="add mod">
          <ac:chgData name="正彰 八木" userId="0ef27fdd03dc4209" providerId="LiveId" clId="{D97A10BB-A9A1-4073-A4CC-FED382866290}" dt="2023-10-01T02:49:11.413" v="1121" actId="1076"/>
          <ac:inkMkLst>
            <pc:docMk/>
            <pc:sldMk cId="1159740042" sldId="309"/>
            <ac:inkMk id="231" creationId="{99CFEB28-27AA-2C38-4898-9A5520122869}"/>
          </ac:inkMkLst>
        </pc:inkChg>
        <pc:inkChg chg="add mod">
          <ac:chgData name="正彰 八木" userId="0ef27fdd03dc4209" providerId="LiveId" clId="{D97A10BB-A9A1-4073-A4CC-FED382866290}" dt="2023-10-01T02:49:11.413" v="1121" actId="1076"/>
          <ac:inkMkLst>
            <pc:docMk/>
            <pc:sldMk cId="1159740042" sldId="309"/>
            <ac:inkMk id="232" creationId="{8CC5F0DA-278A-8C55-AFF2-B794E02D1AD4}"/>
          </ac:inkMkLst>
        </pc:inkChg>
        <pc:inkChg chg="add mod">
          <ac:chgData name="正彰 八木" userId="0ef27fdd03dc4209" providerId="LiveId" clId="{D97A10BB-A9A1-4073-A4CC-FED382866290}" dt="2023-10-01T02:49:11.413" v="1121" actId="1076"/>
          <ac:inkMkLst>
            <pc:docMk/>
            <pc:sldMk cId="1159740042" sldId="309"/>
            <ac:inkMk id="233" creationId="{6CF53233-ACA6-950C-87E7-A93EF21D7358}"/>
          </ac:inkMkLst>
        </pc:inkChg>
        <pc:inkChg chg="add mod">
          <ac:chgData name="正彰 八木" userId="0ef27fdd03dc4209" providerId="LiveId" clId="{D97A10BB-A9A1-4073-A4CC-FED382866290}" dt="2023-10-01T02:49:11.413" v="1121" actId="1076"/>
          <ac:inkMkLst>
            <pc:docMk/>
            <pc:sldMk cId="1159740042" sldId="309"/>
            <ac:inkMk id="234" creationId="{797EE302-69A8-6687-DAFB-0CF50EF7A8CC}"/>
          </ac:inkMkLst>
        </pc:inkChg>
        <pc:inkChg chg="add mod">
          <ac:chgData name="正彰 八木" userId="0ef27fdd03dc4209" providerId="LiveId" clId="{D97A10BB-A9A1-4073-A4CC-FED382866290}" dt="2023-10-01T02:49:11.413" v="1121" actId="1076"/>
          <ac:inkMkLst>
            <pc:docMk/>
            <pc:sldMk cId="1159740042" sldId="309"/>
            <ac:inkMk id="235" creationId="{6D80245D-AEE8-56B2-CCD6-B145E866B6FB}"/>
          </ac:inkMkLst>
        </pc:inkChg>
        <pc:inkChg chg="add mod">
          <ac:chgData name="正彰 八木" userId="0ef27fdd03dc4209" providerId="LiveId" clId="{D97A10BB-A9A1-4073-A4CC-FED382866290}" dt="2023-10-01T02:49:11.413" v="1121" actId="1076"/>
          <ac:inkMkLst>
            <pc:docMk/>
            <pc:sldMk cId="1159740042" sldId="309"/>
            <ac:inkMk id="236" creationId="{F701FF6D-80D6-60DD-1029-CBBAFB69D83A}"/>
          </ac:inkMkLst>
        </pc:inkChg>
        <pc:inkChg chg="add mod">
          <ac:chgData name="正彰 八木" userId="0ef27fdd03dc4209" providerId="LiveId" clId="{D97A10BB-A9A1-4073-A4CC-FED382866290}" dt="2023-10-01T02:49:11.413" v="1121" actId="1076"/>
          <ac:inkMkLst>
            <pc:docMk/>
            <pc:sldMk cId="1159740042" sldId="309"/>
            <ac:inkMk id="237" creationId="{5841379C-F719-45B9-DE4C-F9D238714780}"/>
          </ac:inkMkLst>
        </pc:inkChg>
        <pc:inkChg chg="add mod">
          <ac:chgData name="正彰 八木" userId="0ef27fdd03dc4209" providerId="LiveId" clId="{D97A10BB-A9A1-4073-A4CC-FED382866290}" dt="2023-10-01T02:49:11.413" v="1121" actId="1076"/>
          <ac:inkMkLst>
            <pc:docMk/>
            <pc:sldMk cId="1159740042" sldId="309"/>
            <ac:inkMk id="238" creationId="{814D8641-1E10-9556-FC3C-2B207D68493C}"/>
          </ac:inkMkLst>
        </pc:inkChg>
        <pc:inkChg chg="add mod">
          <ac:chgData name="正彰 八木" userId="0ef27fdd03dc4209" providerId="LiveId" clId="{D97A10BB-A9A1-4073-A4CC-FED382866290}" dt="2023-10-01T02:49:11.413" v="1121" actId="1076"/>
          <ac:inkMkLst>
            <pc:docMk/>
            <pc:sldMk cId="1159740042" sldId="309"/>
            <ac:inkMk id="239" creationId="{10619A19-7B95-019E-7BA9-50DFC3C4660A}"/>
          </ac:inkMkLst>
        </pc:inkChg>
        <pc:inkChg chg="add mod">
          <ac:chgData name="正彰 八木" userId="0ef27fdd03dc4209" providerId="LiveId" clId="{D97A10BB-A9A1-4073-A4CC-FED382866290}" dt="2023-10-01T02:49:11.413" v="1121" actId="1076"/>
          <ac:inkMkLst>
            <pc:docMk/>
            <pc:sldMk cId="1159740042" sldId="309"/>
            <ac:inkMk id="240" creationId="{CB4392B6-1500-EAAD-306A-C9D7A31A4AA7}"/>
          </ac:inkMkLst>
        </pc:inkChg>
        <pc:inkChg chg="add mod">
          <ac:chgData name="正彰 八木" userId="0ef27fdd03dc4209" providerId="LiveId" clId="{D97A10BB-A9A1-4073-A4CC-FED382866290}" dt="2023-10-01T02:49:11.413" v="1121" actId="1076"/>
          <ac:inkMkLst>
            <pc:docMk/>
            <pc:sldMk cId="1159740042" sldId="309"/>
            <ac:inkMk id="241" creationId="{E7EE8D9A-0D02-4B14-2635-74608D0A3FAD}"/>
          </ac:inkMkLst>
        </pc:inkChg>
        <pc:inkChg chg="add mod">
          <ac:chgData name="正彰 八木" userId="0ef27fdd03dc4209" providerId="LiveId" clId="{D97A10BB-A9A1-4073-A4CC-FED382866290}" dt="2023-10-01T02:49:11.413" v="1121" actId="1076"/>
          <ac:inkMkLst>
            <pc:docMk/>
            <pc:sldMk cId="1159740042" sldId="309"/>
            <ac:inkMk id="242" creationId="{1EDE86B7-9522-BD6C-B319-55F13EE0D5AC}"/>
          </ac:inkMkLst>
        </pc:inkChg>
        <pc:inkChg chg="add mod">
          <ac:chgData name="正彰 八木" userId="0ef27fdd03dc4209" providerId="LiveId" clId="{D97A10BB-A9A1-4073-A4CC-FED382866290}" dt="2023-10-01T02:49:11.413" v="1121" actId="1076"/>
          <ac:inkMkLst>
            <pc:docMk/>
            <pc:sldMk cId="1159740042" sldId="309"/>
            <ac:inkMk id="243" creationId="{DE927243-C00B-797C-43B2-8630C72B8594}"/>
          </ac:inkMkLst>
        </pc:inkChg>
        <pc:inkChg chg="add mod">
          <ac:chgData name="正彰 八木" userId="0ef27fdd03dc4209" providerId="LiveId" clId="{D97A10BB-A9A1-4073-A4CC-FED382866290}" dt="2023-10-01T02:49:11.413" v="1121" actId="1076"/>
          <ac:inkMkLst>
            <pc:docMk/>
            <pc:sldMk cId="1159740042" sldId="309"/>
            <ac:inkMk id="244" creationId="{BBEE48C0-258F-9864-E6B9-EF819299B6F8}"/>
          </ac:inkMkLst>
        </pc:inkChg>
        <pc:inkChg chg="add mod">
          <ac:chgData name="正彰 八木" userId="0ef27fdd03dc4209" providerId="LiveId" clId="{D97A10BB-A9A1-4073-A4CC-FED382866290}" dt="2023-10-01T02:49:11.413" v="1121" actId="1076"/>
          <ac:inkMkLst>
            <pc:docMk/>
            <pc:sldMk cId="1159740042" sldId="309"/>
            <ac:inkMk id="245" creationId="{344E3E94-8957-C428-E657-42D851F860F6}"/>
          </ac:inkMkLst>
        </pc:inkChg>
        <pc:inkChg chg="add mod">
          <ac:chgData name="正彰 八木" userId="0ef27fdd03dc4209" providerId="LiveId" clId="{D97A10BB-A9A1-4073-A4CC-FED382866290}" dt="2023-10-01T02:49:11.413" v="1121" actId="1076"/>
          <ac:inkMkLst>
            <pc:docMk/>
            <pc:sldMk cId="1159740042" sldId="309"/>
            <ac:inkMk id="246" creationId="{CF087343-6D4D-C781-3F93-410908325DD1}"/>
          </ac:inkMkLst>
        </pc:inkChg>
        <pc:inkChg chg="add mod">
          <ac:chgData name="正彰 八木" userId="0ef27fdd03dc4209" providerId="LiveId" clId="{D97A10BB-A9A1-4073-A4CC-FED382866290}" dt="2023-10-01T02:49:11.413" v="1121" actId="1076"/>
          <ac:inkMkLst>
            <pc:docMk/>
            <pc:sldMk cId="1159740042" sldId="309"/>
            <ac:inkMk id="247" creationId="{25039D0F-1E66-6657-2A5B-49E418DBEDBC}"/>
          </ac:inkMkLst>
        </pc:inkChg>
        <pc:inkChg chg="add mod">
          <ac:chgData name="正彰 八木" userId="0ef27fdd03dc4209" providerId="LiveId" clId="{D97A10BB-A9A1-4073-A4CC-FED382866290}" dt="2023-10-01T02:49:11.413" v="1121" actId="1076"/>
          <ac:inkMkLst>
            <pc:docMk/>
            <pc:sldMk cId="1159740042" sldId="309"/>
            <ac:inkMk id="248" creationId="{C4D1516B-E028-5F65-C695-5769A129FCAE}"/>
          </ac:inkMkLst>
        </pc:inkChg>
        <pc:inkChg chg="add mod">
          <ac:chgData name="正彰 八木" userId="0ef27fdd03dc4209" providerId="LiveId" clId="{D97A10BB-A9A1-4073-A4CC-FED382866290}" dt="2023-10-01T02:49:11.413" v="1121" actId="1076"/>
          <ac:inkMkLst>
            <pc:docMk/>
            <pc:sldMk cId="1159740042" sldId="309"/>
            <ac:inkMk id="249" creationId="{5D77DA73-C329-7CD7-5343-17A24FB9E865}"/>
          </ac:inkMkLst>
        </pc:inkChg>
        <pc:inkChg chg="add mod">
          <ac:chgData name="正彰 八木" userId="0ef27fdd03dc4209" providerId="LiveId" clId="{D97A10BB-A9A1-4073-A4CC-FED382866290}" dt="2023-10-01T02:49:11.413" v="1121" actId="1076"/>
          <ac:inkMkLst>
            <pc:docMk/>
            <pc:sldMk cId="1159740042" sldId="309"/>
            <ac:inkMk id="250" creationId="{0DEEBD46-D1BB-8A1B-751E-3897BAA559D0}"/>
          </ac:inkMkLst>
        </pc:inkChg>
        <pc:inkChg chg="add mod">
          <ac:chgData name="正彰 八木" userId="0ef27fdd03dc4209" providerId="LiveId" clId="{D97A10BB-A9A1-4073-A4CC-FED382866290}" dt="2023-10-01T02:49:11.413" v="1121" actId="1076"/>
          <ac:inkMkLst>
            <pc:docMk/>
            <pc:sldMk cId="1159740042" sldId="309"/>
            <ac:inkMk id="251" creationId="{5B6C6DE3-882C-A924-5A15-95429A38781B}"/>
          </ac:inkMkLst>
        </pc:inkChg>
        <pc:inkChg chg="add mod">
          <ac:chgData name="正彰 八木" userId="0ef27fdd03dc4209" providerId="LiveId" clId="{D97A10BB-A9A1-4073-A4CC-FED382866290}" dt="2023-10-01T02:49:11.413" v="1121" actId="1076"/>
          <ac:inkMkLst>
            <pc:docMk/>
            <pc:sldMk cId="1159740042" sldId="309"/>
            <ac:inkMk id="252" creationId="{8602BDAD-D228-DFE5-ECEE-4331E79A7A83}"/>
          </ac:inkMkLst>
        </pc:inkChg>
        <pc:inkChg chg="add mod">
          <ac:chgData name="正彰 八木" userId="0ef27fdd03dc4209" providerId="LiveId" clId="{D97A10BB-A9A1-4073-A4CC-FED382866290}" dt="2023-10-01T02:49:11.413" v="1121" actId="1076"/>
          <ac:inkMkLst>
            <pc:docMk/>
            <pc:sldMk cId="1159740042" sldId="309"/>
            <ac:inkMk id="253" creationId="{CAECA704-C5A3-40FA-7D0F-6CBEEE1A5CE7}"/>
          </ac:inkMkLst>
        </pc:inkChg>
        <pc:inkChg chg="add mod">
          <ac:chgData name="正彰 八木" userId="0ef27fdd03dc4209" providerId="LiveId" clId="{D97A10BB-A9A1-4073-A4CC-FED382866290}" dt="2023-10-01T02:49:11.413" v="1121" actId="1076"/>
          <ac:inkMkLst>
            <pc:docMk/>
            <pc:sldMk cId="1159740042" sldId="309"/>
            <ac:inkMk id="254" creationId="{6E10FC25-271C-86BA-DE92-DA57B8C5B0A1}"/>
          </ac:inkMkLst>
        </pc:inkChg>
        <pc:inkChg chg="add mod">
          <ac:chgData name="正彰 八木" userId="0ef27fdd03dc4209" providerId="LiveId" clId="{D97A10BB-A9A1-4073-A4CC-FED382866290}" dt="2023-10-01T02:49:11.413" v="1121" actId="1076"/>
          <ac:inkMkLst>
            <pc:docMk/>
            <pc:sldMk cId="1159740042" sldId="309"/>
            <ac:inkMk id="255" creationId="{00752A0C-053E-19EB-D185-5FE4DE227E81}"/>
          </ac:inkMkLst>
        </pc:inkChg>
        <pc:inkChg chg="add mod">
          <ac:chgData name="正彰 八木" userId="0ef27fdd03dc4209" providerId="LiveId" clId="{D97A10BB-A9A1-4073-A4CC-FED382866290}" dt="2023-10-01T02:49:11.413" v="1121" actId="1076"/>
          <ac:inkMkLst>
            <pc:docMk/>
            <pc:sldMk cId="1159740042" sldId="309"/>
            <ac:inkMk id="256" creationId="{89C8463D-FDD5-662E-7A1D-B4FCC6CFE350}"/>
          </ac:inkMkLst>
        </pc:inkChg>
        <pc:inkChg chg="add mod">
          <ac:chgData name="正彰 八木" userId="0ef27fdd03dc4209" providerId="LiveId" clId="{D97A10BB-A9A1-4073-A4CC-FED382866290}" dt="2023-10-01T02:49:11.413" v="1121" actId="1076"/>
          <ac:inkMkLst>
            <pc:docMk/>
            <pc:sldMk cId="1159740042" sldId="309"/>
            <ac:inkMk id="257" creationId="{B1EEE8C8-BA0D-7382-803F-92FCE203F3E4}"/>
          </ac:inkMkLst>
        </pc:inkChg>
        <pc:inkChg chg="add mod">
          <ac:chgData name="正彰 八木" userId="0ef27fdd03dc4209" providerId="LiveId" clId="{D97A10BB-A9A1-4073-A4CC-FED382866290}" dt="2023-10-01T02:49:11.413" v="1121" actId="1076"/>
          <ac:inkMkLst>
            <pc:docMk/>
            <pc:sldMk cId="1159740042" sldId="309"/>
            <ac:inkMk id="258" creationId="{C90F8376-B50A-78AD-0C85-EE05B463FFD2}"/>
          </ac:inkMkLst>
        </pc:inkChg>
        <pc:inkChg chg="add mod">
          <ac:chgData name="正彰 八木" userId="0ef27fdd03dc4209" providerId="LiveId" clId="{D97A10BB-A9A1-4073-A4CC-FED382866290}" dt="2023-10-01T02:49:11.413" v="1121" actId="1076"/>
          <ac:inkMkLst>
            <pc:docMk/>
            <pc:sldMk cId="1159740042" sldId="309"/>
            <ac:inkMk id="259" creationId="{260FAD69-4928-3EFC-C94A-61C78894CB1E}"/>
          </ac:inkMkLst>
        </pc:inkChg>
        <pc:inkChg chg="add mod">
          <ac:chgData name="正彰 八木" userId="0ef27fdd03dc4209" providerId="LiveId" clId="{D97A10BB-A9A1-4073-A4CC-FED382866290}" dt="2023-10-01T02:49:11.413" v="1121" actId="1076"/>
          <ac:inkMkLst>
            <pc:docMk/>
            <pc:sldMk cId="1159740042" sldId="309"/>
            <ac:inkMk id="260" creationId="{B5A2D6C2-3DA3-F340-CA12-47C24A77D564}"/>
          </ac:inkMkLst>
        </pc:inkChg>
        <pc:inkChg chg="add mod">
          <ac:chgData name="正彰 八木" userId="0ef27fdd03dc4209" providerId="LiveId" clId="{D97A10BB-A9A1-4073-A4CC-FED382866290}" dt="2023-10-01T02:49:11.413" v="1121" actId="1076"/>
          <ac:inkMkLst>
            <pc:docMk/>
            <pc:sldMk cId="1159740042" sldId="309"/>
            <ac:inkMk id="261" creationId="{2DBF5E38-77AB-063B-5103-EA0AD6A88904}"/>
          </ac:inkMkLst>
        </pc:inkChg>
        <pc:inkChg chg="add mod">
          <ac:chgData name="正彰 八木" userId="0ef27fdd03dc4209" providerId="LiveId" clId="{D97A10BB-A9A1-4073-A4CC-FED382866290}" dt="2023-10-01T02:49:11.413" v="1121" actId="1076"/>
          <ac:inkMkLst>
            <pc:docMk/>
            <pc:sldMk cId="1159740042" sldId="309"/>
            <ac:inkMk id="262" creationId="{D232C5CB-F056-FAA3-AF00-9B7751B4909C}"/>
          </ac:inkMkLst>
        </pc:inkChg>
        <pc:inkChg chg="add mod">
          <ac:chgData name="正彰 八木" userId="0ef27fdd03dc4209" providerId="LiveId" clId="{D97A10BB-A9A1-4073-A4CC-FED382866290}" dt="2023-10-01T02:49:11.413" v="1121" actId="1076"/>
          <ac:inkMkLst>
            <pc:docMk/>
            <pc:sldMk cId="1159740042" sldId="309"/>
            <ac:inkMk id="263" creationId="{750D101E-77EB-1BF7-9F54-83FC7752138C}"/>
          </ac:inkMkLst>
        </pc:inkChg>
        <pc:inkChg chg="add mod">
          <ac:chgData name="正彰 八木" userId="0ef27fdd03dc4209" providerId="LiveId" clId="{D97A10BB-A9A1-4073-A4CC-FED382866290}" dt="2023-10-01T02:49:11.413" v="1121" actId="1076"/>
          <ac:inkMkLst>
            <pc:docMk/>
            <pc:sldMk cId="1159740042" sldId="309"/>
            <ac:inkMk id="264" creationId="{FAB9147E-3C74-A1A8-65DC-0E24453E64E0}"/>
          </ac:inkMkLst>
        </pc:inkChg>
        <pc:inkChg chg="add mod">
          <ac:chgData name="正彰 八木" userId="0ef27fdd03dc4209" providerId="LiveId" clId="{D97A10BB-A9A1-4073-A4CC-FED382866290}" dt="2023-10-01T02:49:11.413" v="1121" actId="1076"/>
          <ac:inkMkLst>
            <pc:docMk/>
            <pc:sldMk cId="1159740042" sldId="309"/>
            <ac:inkMk id="265" creationId="{EC8179E5-E729-7200-69C1-AC3BC4164EA9}"/>
          </ac:inkMkLst>
        </pc:inkChg>
        <pc:inkChg chg="add mod">
          <ac:chgData name="正彰 八木" userId="0ef27fdd03dc4209" providerId="LiveId" clId="{D97A10BB-A9A1-4073-A4CC-FED382866290}" dt="2023-10-01T02:49:11.413" v="1121" actId="1076"/>
          <ac:inkMkLst>
            <pc:docMk/>
            <pc:sldMk cId="1159740042" sldId="309"/>
            <ac:inkMk id="266" creationId="{8A74BBFA-D128-C13E-8D61-62E47E48E2A5}"/>
          </ac:inkMkLst>
        </pc:inkChg>
        <pc:inkChg chg="add mod">
          <ac:chgData name="正彰 八木" userId="0ef27fdd03dc4209" providerId="LiveId" clId="{D97A10BB-A9A1-4073-A4CC-FED382866290}" dt="2023-10-01T02:49:11.413" v="1121" actId="1076"/>
          <ac:inkMkLst>
            <pc:docMk/>
            <pc:sldMk cId="1159740042" sldId="309"/>
            <ac:inkMk id="267" creationId="{EB3B0363-774F-D5E2-E336-772A1FD4676F}"/>
          </ac:inkMkLst>
        </pc:inkChg>
        <pc:inkChg chg="add mod">
          <ac:chgData name="正彰 八木" userId="0ef27fdd03dc4209" providerId="LiveId" clId="{D97A10BB-A9A1-4073-A4CC-FED382866290}" dt="2023-10-01T02:49:11.413" v="1121" actId="1076"/>
          <ac:inkMkLst>
            <pc:docMk/>
            <pc:sldMk cId="1159740042" sldId="309"/>
            <ac:inkMk id="268" creationId="{7905309E-30BC-240E-13F0-1E7D6A8559E2}"/>
          </ac:inkMkLst>
        </pc:inkChg>
        <pc:inkChg chg="add mod">
          <ac:chgData name="正彰 八木" userId="0ef27fdd03dc4209" providerId="LiveId" clId="{D97A10BB-A9A1-4073-A4CC-FED382866290}" dt="2023-10-01T02:49:11.413" v="1121" actId="1076"/>
          <ac:inkMkLst>
            <pc:docMk/>
            <pc:sldMk cId="1159740042" sldId="309"/>
            <ac:inkMk id="269" creationId="{AAF8BDEA-EC58-4E66-4005-CA06736728BF}"/>
          </ac:inkMkLst>
        </pc:inkChg>
        <pc:inkChg chg="add mod">
          <ac:chgData name="正彰 八木" userId="0ef27fdd03dc4209" providerId="LiveId" clId="{D97A10BB-A9A1-4073-A4CC-FED382866290}" dt="2023-10-01T02:49:11.413" v="1121" actId="1076"/>
          <ac:inkMkLst>
            <pc:docMk/>
            <pc:sldMk cId="1159740042" sldId="309"/>
            <ac:inkMk id="270" creationId="{B134776D-933C-7385-2023-E0FFC0AA86C6}"/>
          </ac:inkMkLst>
        </pc:inkChg>
        <pc:inkChg chg="add mod">
          <ac:chgData name="正彰 八木" userId="0ef27fdd03dc4209" providerId="LiveId" clId="{D97A10BB-A9A1-4073-A4CC-FED382866290}" dt="2023-10-01T02:49:11.413" v="1121" actId="1076"/>
          <ac:inkMkLst>
            <pc:docMk/>
            <pc:sldMk cId="1159740042" sldId="309"/>
            <ac:inkMk id="271" creationId="{1FE905F6-1E9F-BE4D-E32F-EC92BA429448}"/>
          </ac:inkMkLst>
        </pc:inkChg>
        <pc:inkChg chg="add mod">
          <ac:chgData name="正彰 八木" userId="0ef27fdd03dc4209" providerId="LiveId" clId="{D97A10BB-A9A1-4073-A4CC-FED382866290}" dt="2023-10-01T02:49:11.413" v="1121" actId="1076"/>
          <ac:inkMkLst>
            <pc:docMk/>
            <pc:sldMk cId="1159740042" sldId="309"/>
            <ac:inkMk id="272" creationId="{5FDCF06F-BB99-FAB6-AF13-28AEDE173F8B}"/>
          </ac:inkMkLst>
        </pc:inkChg>
        <pc:inkChg chg="add mod">
          <ac:chgData name="正彰 八木" userId="0ef27fdd03dc4209" providerId="LiveId" clId="{D97A10BB-A9A1-4073-A4CC-FED382866290}" dt="2023-10-01T02:49:11.413" v="1121" actId="1076"/>
          <ac:inkMkLst>
            <pc:docMk/>
            <pc:sldMk cId="1159740042" sldId="309"/>
            <ac:inkMk id="273" creationId="{CA031361-F882-A901-7F52-13A3E7F5D77D}"/>
          </ac:inkMkLst>
        </pc:inkChg>
        <pc:inkChg chg="add mod">
          <ac:chgData name="正彰 八木" userId="0ef27fdd03dc4209" providerId="LiveId" clId="{D97A10BB-A9A1-4073-A4CC-FED382866290}" dt="2023-10-01T02:49:11.413" v="1121" actId="1076"/>
          <ac:inkMkLst>
            <pc:docMk/>
            <pc:sldMk cId="1159740042" sldId="309"/>
            <ac:inkMk id="274" creationId="{696A0D99-85A8-CB21-F2AF-0EDB02D76394}"/>
          </ac:inkMkLst>
        </pc:inkChg>
        <pc:inkChg chg="add mod">
          <ac:chgData name="正彰 八木" userId="0ef27fdd03dc4209" providerId="LiveId" clId="{D97A10BB-A9A1-4073-A4CC-FED382866290}" dt="2023-10-01T02:49:11.413" v="1121" actId="1076"/>
          <ac:inkMkLst>
            <pc:docMk/>
            <pc:sldMk cId="1159740042" sldId="309"/>
            <ac:inkMk id="275" creationId="{98D7CE09-7382-FF2A-7B80-864555474D96}"/>
          </ac:inkMkLst>
        </pc:inkChg>
        <pc:inkChg chg="add mod">
          <ac:chgData name="正彰 八木" userId="0ef27fdd03dc4209" providerId="LiveId" clId="{D97A10BB-A9A1-4073-A4CC-FED382866290}" dt="2023-10-01T02:49:11.413" v="1121" actId="1076"/>
          <ac:inkMkLst>
            <pc:docMk/>
            <pc:sldMk cId="1159740042" sldId="309"/>
            <ac:inkMk id="276" creationId="{49575875-409C-3A15-2EA9-F25F8FC5D04F}"/>
          </ac:inkMkLst>
        </pc:inkChg>
        <pc:inkChg chg="add mod">
          <ac:chgData name="正彰 八木" userId="0ef27fdd03dc4209" providerId="LiveId" clId="{D97A10BB-A9A1-4073-A4CC-FED382866290}" dt="2023-10-01T02:49:11.413" v="1121" actId="1076"/>
          <ac:inkMkLst>
            <pc:docMk/>
            <pc:sldMk cId="1159740042" sldId="309"/>
            <ac:inkMk id="277" creationId="{CC207015-3845-FB50-8DB4-DC69D369678D}"/>
          </ac:inkMkLst>
        </pc:inkChg>
        <pc:inkChg chg="add mod">
          <ac:chgData name="正彰 八木" userId="0ef27fdd03dc4209" providerId="LiveId" clId="{D97A10BB-A9A1-4073-A4CC-FED382866290}" dt="2023-10-01T02:49:11.413" v="1121" actId="1076"/>
          <ac:inkMkLst>
            <pc:docMk/>
            <pc:sldMk cId="1159740042" sldId="309"/>
            <ac:inkMk id="278" creationId="{E2A6658D-69AE-648B-B97B-9411C5BA52D7}"/>
          </ac:inkMkLst>
        </pc:inkChg>
        <pc:inkChg chg="add mod">
          <ac:chgData name="正彰 八木" userId="0ef27fdd03dc4209" providerId="LiveId" clId="{D97A10BB-A9A1-4073-A4CC-FED382866290}" dt="2023-10-01T02:49:11.413" v="1121" actId="1076"/>
          <ac:inkMkLst>
            <pc:docMk/>
            <pc:sldMk cId="1159740042" sldId="309"/>
            <ac:inkMk id="279" creationId="{61A3F2BB-727F-22DA-B3DE-91E4B1C984C1}"/>
          </ac:inkMkLst>
        </pc:inkChg>
        <pc:inkChg chg="add mod">
          <ac:chgData name="正彰 八木" userId="0ef27fdd03dc4209" providerId="LiveId" clId="{D97A10BB-A9A1-4073-A4CC-FED382866290}" dt="2023-10-01T02:49:11.413" v="1121" actId="1076"/>
          <ac:inkMkLst>
            <pc:docMk/>
            <pc:sldMk cId="1159740042" sldId="309"/>
            <ac:inkMk id="280" creationId="{0D0E2B34-1010-48D4-7FCB-1AB188BF725B}"/>
          </ac:inkMkLst>
        </pc:inkChg>
        <pc:inkChg chg="add mod">
          <ac:chgData name="正彰 八木" userId="0ef27fdd03dc4209" providerId="LiveId" clId="{D97A10BB-A9A1-4073-A4CC-FED382866290}" dt="2023-10-01T02:49:11.413" v="1121" actId="1076"/>
          <ac:inkMkLst>
            <pc:docMk/>
            <pc:sldMk cId="1159740042" sldId="309"/>
            <ac:inkMk id="281" creationId="{C51F77FF-AE50-431C-4F8C-FC827B0FCD48}"/>
          </ac:inkMkLst>
        </pc:inkChg>
        <pc:inkChg chg="add mod">
          <ac:chgData name="正彰 八木" userId="0ef27fdd03dc4209" providerId="LiveId" clId="{D97A10BB-A9A1-4073-A4CC-FED382866290}" dt="2023-10-01T02:49:11.413" v="1121" actId="1076"/>
          <ac:inkMkLst>
            <pc:docMk/>
            <pc:sldMk cId="1159740042" sldId="309"/>
            <ac:inkMk id="282" creationId="{DC0E674C-7517-7ACB-603B-6688E5181259}"/>
          </ac:inkMkLst>
        </pc:inkChg>
        <pc:inkChg chg="add mod">
          <ac:chgData name="正彰 八木" userId="0ef27fdd03dc4209" providerId="LiveId" clId="{D97A10BB-A9A1-4073-A4CC-FED382866290}" dt="2023-10-01T02:49:11.413" v="1121" actId="1076"/>
          <ac:inkMkLst>
            <pc:docMk/>
            <pc:sldMk cId="1159740042" sldId="309"/>
            <ac:inkMk id="283" creationId="{668D4302-3E1E-BE52-96B2-9BA41E7BFD42}"/>
          </ac:inkMkLst>
        </pc:inkChg>
        <pc:inkChg chg="add mod">
          <ac:chgData name="正彰 八木" userId="0ef27fdd03dc4209" providerId="LiveId" clId="{D97A10BB-A9A1-4073-A4CC-FED382866290}" dt="2023-10-01T02:49:11.413" v="1121" actId="1076"/>
          <ac:inkMkLst>
            <pc:docMk/>
            <pc:sldMk cId="1159740042" sldId="309"/>
            <ac:inkMk id="284" creationId="{7A814C84-4D1E-46F9-A983-81104A249933}"/>
          </ac:inkMkLst>
        </pc:inkChg>
        <pc:inkChg chg="add mod">
          <ac:chgData name="正彰 八木" userId="0ef27fdd03dc4209" providerId="LiveId" clId="{D97A10BB-A9A1-4073-A4CC-FED382866290}" dt="2023-10-01T02:49:11.413" v="1121" actId="1076"/>
          <ac:inkMkLst>
            <pc:docMk/>
            <pc:sldMk cId="1159740042" sldId="309"/>
            <ac:inkMk id="285" creationId="{B09141EC-3F69-2212-7D5B-D5738A1710E8}"/>
          </ac:inkMkLst>
        </pc:inkChg>
        <pc:inkChg chg="add mod">
          <ac:chgData name="正彰 八木" userId="0ef27fdd03dc4209" providerId="LiveId" clId="{D97A10BB-A9A1-4073-A4CC-FED382866290}" dt="2023-10-01T02:49:11.413" v="1121" actId="1076"/>
          <ac:inkMkLst>
            <pc:docMk/>
            <pc:sldMk cId="1159740042" sldId="309"/>
            <ac:inkMk id="286" creationId="{F9E5629E-1FBC-A18B-9A95-E33CF9A2E511}"/>
          </ac:inkMkLst>
        </pc:inkChg>
        <pc:inkChg chg="add mod">
          <ac:chgData name="正彰 八木" userId="0ef27fdd03dc4209" providerId="LiveId" clId="{D97A10BB-A9A1-4073-A4CC-FED382866290}" dt="2023-10-01T02:49:11.413" v="1121" actId="1076"/>
          <ac:inkMkLst>
            <pc:docMk/>
            <pc:sldMk cId="1159740042" sldId="309"/>
            <ac:inkMk id="287" creationId="{05FF3CD9-ECE0-6723-3894-4107E8DFC0AA}"/>
          </ac:inkMkLst>
        </pc:inkChg>
        <pc:inkChg chg="add mod">
          <ac:chgData name="正彰 八木" userId="0ef27fdd03dc4209" providerId="LiveId" clId="{D97A10BB-A9A1-4073-A4CC-FED382866290}" dt="2023-10-01T02:49:11.413" v="1121" actId="1076"/>
          <ac:inkMkLst>
            <pc:docMk/>
            <pc:sldMk cId="1159740042" sldId="309"/>
            <ac:inkMk id="288" creationId="{BBE3D709-D802-DD30-BBF3-FF34D45CCA95}"/>
          </ac:inkMkLst>
        </pc:inkChg>
        <pc:inkChg chg="add mod">
          <ac:chgData name="正彰 八木" userId="0ef27fdd03dc4209" providerId="LiveId" clId="{D97A10BB-A9A1-4073-A4CC-FED382866290}" dt="2023-10-01T02:49:11.413" v="1121" actId="1076"/>
          <ac:inkMkLst>
            <pc:docMk/>
            <pc:sldMk cId="1159740042" sldId="309"/>
            <ac:inkMk id="289" creationId="{F3AEFE03-CE26-5ABA-7E89-2F9068D5C6C9}"/>
          </ac:inkMkLst>
        </pc:inkChg>
        <pc:inkChg chg="add mod">
          <ac:chgData name="正彰 八木" userId="0ef27fdd03dc4209" providerId="LiveId" clId="{D97A10BB-A9A1-4073-A4CC-FED382866290}" dt="2023-10-01T02:49:11.413" v="1121" actId="1076"/>
          <ac:inkMkLst>
            <pc:docMk/>
            <pc:sldMk cId="1159740042" sldId="309"/>
            <ac:inkMk id="290" creationId="{6DEF65B0-1FA3-EBE2-D453-AF087C5F9CC8}"/>
          </ac:inkMkLst>
        </pc:inkChg>
        <pc:inkChg chg="add mod">
          <ac:chgData name="正彰 八木" userId="0ef27fdd03dc4209" providerId="LiveId" clId="{D97A10BB-A9A1-4073-A4CC-FED382866290}" dt="2023-10-01T02:49:11.413" v="1121" actId="1076"/>
          <ac:inkMkLst>
            <pc:docMk/>
            <pc:sldMk cId="1159740042" sldId="309"/>
            <ac:inkMk id="291" creationId="{30A5C1C1-F2B5-59EC-33E4-8B6C33F166A9}"/>
          </ac:inkMkLst>
        </pc:inkChg>
        <pc:inkChg chg="add mod">
          <ac:chgData name="正彰 八木" userId="0ef27fdd03dc4209" providerId="LiveId" clId="{D97A10BB-A9A1-4073-A4CC-FED382866290}" dt="2023-10-01T02:49:11.413" v="1121" actId="1076"/>
          <ac:inkMkLst>
            <pc:docMk/>
            <pc:sldMk cId="1159740042" sldId="309"/>
            <ac:inkMk id="292" creationId="{28614474-6B86-06F7-F6C0-39B84AE4088F}"/>
          </ac:inkMkLst>
        </pc:inkChg>
        <pc:inkChg chg="add del mod">
          <ac:chgData name="正彰 八木" userId="0ef27fdd03dc4209" providerId="LiveId" clId="{D97A10BB-A9A1-4073-A4CC-FED382866290}" dt="2023-10-01T02:49:14.526" v="1125"/>
          <ac:inkMkLst>
            <pc:docMk/>
            <pc:sldMk cId="1159740042" sldId="309"/>
            <ac:inkMk id="293" creationId="{A7181990-A9E3-B5F9-A9DA-FF83BC0FDED3}"/>
          </ac:inkMkLst>
        </pc:inkChg>
        <pc:inkChg chg="add mod">
          <ac:chgData name="正彰 八木" userId="0ef27fdd03dc4209" providerId="LiveId" clId="{D97A10BB-A9A1-4073-A4CC-FED382866290}" dt="2023-10-01T02:49:11.413" v="1121" actId="1076"/>
          <ac:inkMkLst>
            <pc:docMk/>
            <pc:sldMk cId="1159740042" sldId="309"/>
            <ac:inkMk id="294" creationId="{F887F692-7DF0-3331-1813-08AA0227F240}"/>
          </ac:inkMkLst>
        </pc:inkChg>
        <pc:inkChg chg="add mod">
          <ac:chgData name="正彰 八木" userId="0ef27fdd03dc4209" providerId="LiveId" clId="{D97A10BB-A9A1-4073-A4CC-FED382866290}" dt="2023-10-01T02:49:11.413" v="1121" actId="1076"/>
          <ac:inkMkLst>
            <pc:docMk/>
            <pc:sldMk cId="1159740042" sldId="309"/>
            <ac:inkMk id="295" creationId="{457207D1-6994-4EED-6479-023B35108A00}"/>
          </ac:inkMkLst>
        </pc:inkChg>
        <pc:inkChg chg="add mod">
          <ac:chgData name="正彰 八木" userId="0ef27fdd03dc4209" providerId="LiveId" clId="{D97A10BB-A9A1-4073-A4CC-FED382866290}" dt="2023-10-01T02:49:11.413" v="1121" actId="1076"/>
          <ac:inkMkLst>
            <pc:docMk/>
            <pc:sldMk cId="1159740042" sldId="309"/>
            <ac:inkMk id="296" creationId="{24BB6EFC-848B-974D-D3EC-D937F45EB7A3}"/>
          </ac:inkMkLst>
        </pc:inkChg>
        <pc:inkChg chg="add mod">
          <ac:chgData name="正彰 八木" userId="0ef27fdd03dc4209" providerId="LiveId" clId="{D97A10BB-A9A1-4073-A4CC-FED382866290}" dt="2023-10-01T02:49:11.413" v="1121" actId="1076"/>
          <ac:inkMkLst>
            <pc:docMk/>
            <pc:sldMk cId="1159740042" sldId="309"/>
            <ac:inkMk id="297" creationId="{6EA178A3-DCA6-954A-B0A8-4BEF2B1D319A}"/>
          </ac:inkMkLst>
        </pc:inkChg>
        <pc:inkChg chg="add mod">
          <ac:chgData name="正彰 八木" userId="0ef27fdd03dc4209" providerId="LiveId" clId="{D97A10BB-A9A1-4073-A4CC-FED382866290}" dt="2023-10-01T02:49:11.413" v="1121" actId="1076"/>
          <ac:inkMkLst>
            <pc:docMk/>
            <pc:sldMk cId="1159740042" sldId="309"/>
            <ac:inkMk id="298" creationId="{9EA79E3A-05D9-40A4-ACDB-03BFBDB3249C}"/>
          </ac:inkMkLst>
        </pc:inkChg>
        <pc:inkChg chg="add mod">
          <ac:chgData name="正彰 八木" userId="0ef27fdd03dc4209" providerId="LiveId" clId="{D97A10BB-A9A1-4073-A4CC-FED382866290}" dt="2023-10-01T02:49:11.413" v="1121" actId="1076"/>
          <ac:inkMkLst>
            <pc:docMk/>
            <pc:sldMk cId="1159740042" sldId="309"/>
            <ac:inkMk id="299" creationId="{6BD4CD88-2508-83F8-F05C-AEB4F2304014}"/>
          </ac:inkMkLst>
        </pc:inkChg>
        <pc:inkChg chg="add mod">
          <ac:chgData name="正彰 八木" userId="0ef27fdd03dc4209" providerId="LiveId" clId="{D97A10BB-A9A1-4073-A4CC-FED382866290}" dt="2023-10-01T02:49:11.413" v="1121" actId="1076"/>
          <ac:inkMkLst>
            <pc:docMk/>
            <pc:sldMk cId="1159740042" sldId="309"/>
            <ac:inkMk id="300" creationId="{C23CB90A-23F2-BAA6-293E-C59EF88F5FEB}"/>
          </ac:inkMkLst>
        </pc:inkChg>
        <pc:inkChg chg="add mod">
          <ac:chgData name="正彰 八木" userId="0ef27fdd03dc4209" providerId="LiveId" clId="{D97A10BB-A9A1-4073-A4CC-FED382866290}" dt="2023-10-01T02:49:11.413" v="1121" actId="1076"/>
          <ac:inkMkLst>
            <pc:docMk/>
            <pc:sldMk cId="1159740042" sldId="309"/>
            <ac:inkMk id="301" creationId="{6E5AE2FD-0A68-BD06-BF84-98B3CD9F48DC}"/>
          </ac:inkMkLst>
        </pc:inkChg>
        <pc:inkChg chg="add mod">
          <ac:chgData name="正彰 八木" userId="0ef27fdd03dc4209" providerId="LiveId" clId="{D97A10BB-A9A1-4073-A4CC-FED382866290}" dt="2023-10-01T02:49:11.413" v="1121" actId="1076"/>
          <ac:inkMkLst>
            <pc:docMk/>
            <pc:sldMk cId="1159740042" sldId="309"/>
            <ac:inkMk id="302" creationId="{D37C8330-1B2B-675F-7610-5690F724BFAE}"/>
          </ac:inkMkLst>
        </pc:inkChg>
        <pc:inkChg chg="add mod">
          <ac:chgData name="正彰 八木" userId="0ef27fdd03dc4209" providerId="LiveId" clId="{D97A10BB-A9A1-4073-A4CC-FED382866290}" dt="2023-10-01T02:49:11.413" v="1121" actId="1076"/>
          <ac:inkMkLst>
            <pc:docMk/>
            <pc:sldMk cId="1159740042" sldId="309"/>
            <ac:inkMk id="303" creationId="{1BE467ED-5A64-B407-9AC4-7C1A49825CD8}"/>
          </ac:inkMkLst>
        </pc:inkChg>
        <pc:inkChg chg="add del mod">
          <ac:chgData name="正彰 八木" userId="0ef27fdd03dc4209" providerId="LiveId" clId="{D97A10BB-A9A1-4073-A4CC-FED382866290}" dt="2023-10-01T02:57:54.726" v="1484"/>
          <ac:inkMkLst>
            <pc:docMk/>
            <pc:sldMk cId="1159740042" sldId="309"/>
            <ac:inkMk id="304" creationId="{B278C04A-9BE0-4006-2AE4-B761A46869F3}"/>
          </ac:inkMkLst>
        </pc:inkChg>
        <pc:inkChg chg="add del mod">
          <ac:chgData name="正彰 八木" userId="0ef27fdd03dc4209" providerId="LiveId" clId="{D97A10BB-A9A1-4073-A4CC-FED382866290}" dt="2023-10-01T02:57:54.726" v="1492"/>
          <ac:inkMkLst>
            <pc:docMk/>
            <pc:sldMk cId="1159740042" sldId="309"/>
            <ac:inkMk id="305" creationId="{6C3FFC81-84B6-E1C1-ACE7-036225F93BA2}"/>
          </ac:inkMkLst>
        </pc:inkChg>
        <pc:inkChg chg="add del mod">
          <ac:chgData name="正彰 八木" userId="0ef27fdd03dc4209" providerId="LiveId" clId="{D97A10BB-A9A1-4073-A4CC-FED382866290}" dt="2023-10-01T02:57:54.726" v="1489"/>
          <ac:inkMkLst>
            <pc:docMk/>
            <pc:sldMk cId="1159740042" sldId="309"/>
            <ac:inkMk id="306" creationId="{6E7680C7-2484-47E8-FA2D-F03F6BCC3CC9}"/>
          </ac:inkMkLst>
        </pc:inkChg>
        <pc:inkChg chg="add del mod">
          <ac:chgData name="正彰 八木" userId="0ef27fdd03dc4209" providerId="LiveId" clId="{D97A10BB-A9A1-4073-A4CC-FED382866290}" dt="2023-10-01T02:57:54.726" v="1485"/>
          <ac:inkMkLst>
            <pc:docMk/>
            <pc:sldMk cId="1159740042" sldId="309"/>
            <ac:inkMk id="307" creationId="{F3526560-5D04-4769-18F1-9871E96BDAF0}"/>
          </ac:inkMkLst>
        </pc:inkChg>
        <pc:inkChg chg="add del mod">
          <ac:chgData name="正彰 八木" userId="0ef27fdd03dc4209" providerId="LiveId" clId="{D97A10BB-A9A1-4073-A4CC-FED382866290}" dt="2023-10-01T02:57:54.726" v="1487"/>
          <ac:inkMkLst>
            <pc:docMk/>
            <pc:sldMk cId="1159740042" sldId="309"/>
            <ac:inkMk id="308" creationId="{34B81D80-E93B-FB7B-C597-E1702DD8AE85}"/>
          </ac:inkMkLst>
        </pc:inkChg>
        <pc:inkChg chg="add del mod">
          <ac:chgData name="正彰 八木" userId="0ef27fdd03dc4209" providerId="LiveId" clId="{D97A10BB-A9A1-4073-A4CC-FED382866290}" dt="2023-10-01T02:57:54.726" v="1490"/>
          <ac:inkMkLst>
            <pc:docMk/>
            <pc:sldMk cId="1159740042" sldId="309"/>
            <ac:inkMk id="309" creationId="{8815BD2C-44F4-2429-2EDB-34EE9C780DEF}"/>
          </ac:inkMkLst>
        </pc:inkChg>
        <pc:inkChg chg="add del mod">
          <ac:chgData name="正彰 八木" userId="0ef27fdd03dc4209" providerId="LiveId" clId="{D97A10BB-A9A1-4073-A4CC-FED382866290}" dt="2023-10-01T02:57:54.726" v="1491"/>
          <ac:inkMkLst>
            <pc:docMk/>
            <pc:sldMk cId="1159740042" sldId="309"/>
            <ac:inkMk id="310" creationId="{37F0B89D-FADB-A3CA-DFD1-DFEE823E8662}"/>
          </ac:inkMkLst>
        </pc:inkChg>
        <pc:inkChg chg="add del mod">
          <ac:chgData name="正彰 八木" userId="0ef27fdd03dc4209" providerId="LiveId" clId="{D97A10BB-A9A1-4073-A4CC-FED382866290}" dt="2023-10-01T02:57:54.726" v="1486"/>
          <ac:inkMkLst>
            <pc:docMk/>
            <pc:sldMk cId="1159740042" sldId="309"/>
            <ac:inkMk id="311" creationId="{7AF8206D-9476-7C23-119D-B2A5DD65AD34}"/>
          </ac:inkMkLst>
        </pc:inkChg>
        <pc:inkChg chg="add del mod">
          <ac:chgData name="正彰 八木" userId="0ef27fdd03dc4209" providerId="LiveId" clId="{D97A10BB-A9A1-4073-A4CC-FED382866290}" dt="2023-10-01T02:57:54.726" v="1488"/>
          <ac:inkMkLst>
            <pc:docMk/>
            <pc:sldMk cId="1159740042" sldId="309"/>
            <ac:inkMk id="312" creationId="{7749E4CC-E478-EDFF-A4FB-5271B550A489}"/>
          </ac:inkMkLst>
        </pc:inkChg>
        <pc:inkChg chg="add mod">
          <ac:chgData name="正彰 八木" userId="0ef27fdd03dc4209" providerId="LiveId" clId="{D97A10BB-A9A1-4073-A4CC-FED382866290}" dt="2023-10-01T02:49:35.852" v="1140"/>
          <ac:inkMkLst>
            <pc:docMk/>
            <pc:sldMk cId="1159740042" sldId="309"/>
            <ac:inkMk id="313" creationId="{E0CD7952-A3A2-DF32-C2BA-EFA36B0D7BCE}"/>
          </ac:inkMkLst>
        </pc:inkChg>
        <pc:inkChg chg="add del mod">
          <ac:chgData name="正彰 八木" userId="0ef27fdd03dc4209" providerId="LiveId" clId="{D97A10BB-A9A1-4073-A4CC-FED382866290}" dt="2023-10-01T02:49:29.939" v="1133"/>
          <ac:inkMkLst>
            <pc:docMk/>
            <pc:sldMk cId="1159740042" sldId="309"/>
            <ac:inkMk id="314" creationId="{35669A98-7798-305D-7AB6-AD4FFD69B6CF}"/>
          </ac:inkMkLst>
        </pc:inkChg>
        <pc:inkChg chg="add mod">
          <ac:chgData name="正彰 八木" userId="0ef27fdd03dc4209" providerId="LiveId" clId="{D97A10BB-A9A1-4073-A4CC-FED382866290}" dt="2023-10-01T02:50:08.728" v="1161"/>
          <ac:inkMkLst>
            <pc:docMk/>
            <pc:sldMk cId="1159740042" sldId="309"/>
            <ac:inkMk id="315" creationId="{7B017851-19C5-8E5B-1BA4-EBA959CECAF3}"/>
          </ac:inkMkLst>
        </pc:inkChg>
        <pc:inkChg chg="add mod">
          <ac:chgData name="正彰 八木" userId="0ef27fdd03dc4209" providerId="LiveId" clId="{D97A10BB-A9A1-4073-A4CC-FED382866290}" dt="2023-10-01T02:50:08.728" v="1161"/>
          <ac:inkMkLst>
            <pc:docMk/>
            <pc:sldMk cId="1159740042" sldId="309"/>
            <ac:inkMk id="316" creationId="{D926C4B5-E3F8-876C-EFF7-32E25CCCD35A}"/>
          </ac:inkMkLst>
        </pc:inkChg>
        <pc:inkChg chg="add mod">
          <ac:chgData name="正彰 八木" userId="0ef27fdd03dc4209" providerId="LiveId" clId="{D97A10BB-A9A1-4073-A4CC-FED382866290}" dt="2023-10-01T02:50:08.728" v="1161"/>
          <ac:inkMkLst>
            <pc:docMk/>
            <pc:sldMk cId="1159740042" sldId="309"/>
            <ac:inkMk id="318" creationId="{118D3341-FAB7-0CA4-06AB-B8AD58E30DCE}"/>
          </ac:inkMkLst>
        </pc:inkChg>
        <pc:inkChg chg="add mod">
          <ac:chgData name="正彰 八木" userId="0ef27fdd03dc4209" providerId="LiveId" clId="{D97A10BB-A9A1-4073-A4CC-FED382866290}" dt="2023-10-01T02:50:08.728" v="1161"/>
          <ac:inkMkLst>
            <pc:docMk/>
            <pc:sldMk cId="1159740042" sldId="309"/>
            <ac:inkMk id="319" creationId="{6A065D0A-CD50-81EA-FFC7-8FC95C2ABC6C}"/>
          </ac:inkMkLst>
        </pc:inkChg>
        <pc:inkChg chg="add mod">
          <ac:chgData name="正彰 八木" userId="0ef27fdd03dc4209" providerId="LiveId" clId="{D97A10BB-A9A1-4073-A4CC-FED382866290}" dt="2023-10-01T02:50:08.728" v="1161"/>
          <ac:inkMkLst>
            <pc:docMk/>
            <pc:sldMk cId="1159740042" sldId="309"/>
            <ac:inkMk id="321" creationId="{03971A11-BDF0-B533-E2F0-D1070B770B81}"/>
          </ac:inkMkLst>
        </pc:inkChg>
        <pc:inkChg chg="add mod">
          <ac:chgData name="正彰 八木" userId="0ef27fdd03dc4209" providerId="LiveId" clId="{D97A10BB-A9A1-4073-A4CC-FED382866290}" dt="2023-10-01T02:50:08.728" v="1161"/>
          <ac:inkMkLst>
            <pc:docMk/>
            <pc:sldMk cId="1159740042" sldId="309"/>
            <ac:inkMk id="322" creationId="{83221321-83AB-4928-505F-F3835031E714}"/>
          </ac:inkMkLst>
        </pc:inkChg>
        <pc:inkChg chg="add mod">
          <ac:chgData name="正彰 八木" userId="0ef27fdd03dc4209" providerId="LiveId" clId="{D97A10BB-A9A1-4073-A4CC-FED382866290}" dt="2023-10-01T02:50:08.728" v="1161"/>
          <ac:inkMkLst>
            <pc:docMk/>
            <pc:sldMk cId="1159740042" sldId="309"/>
            <ac:inkMk id="323" creationId="{32F547F5-7304-9DA5-5161-F69E283A6C78}"/>
          </ac:inkMkLst>
        </pc:inkChg>
        <pc:inkChg chg="add mod">
          <ac:chgData name="正彰 八木" userId="0ef27fdd03dc4209" providerId="LiveId" clId="{D97A10BB-A9A1-4073-A4CC-FED382866290}" dt="2023-10-01T02:50:08.728" v="1161"/>
          <ac:inkMkLst>
            <pc:docMk/>
            <pc:sldMk cId="1159740042" sldId="309"/>
            <ac:inkMk id="325" creationId="{3967276D-319E-5384-375C-74D7EE5570B3}"/>
          </ac:inkMkLst>
        </pc:inkChg>
        <pc:inkChg chg="add mod">
          <ac:chgData name="正彰 八木" userId="0ef27fdd03dc4209" providerId="LiveId" clId="{D97A10BB-A9A1-4073-A4CC-FED382866290}" dt="2023-10-01T02:50:08.728" v="1161"/>
          <ac:inkMkLst>
            <pc:docMk/>
            <pc:sldMk cId="1159740042" sldId="309"/>
            <ac:inkMk id="327" creationId="{BAFAEB04-D1D0-7D7C-378E-E85419F8BD0C}"/>
          </ac:inkMkLst>
        </pc:inkChg>
        <pc:inkChg chg="add mod">
          <ac:chgData name="正彰 八木" userId="0ef27fdd03dc4209" providerId="LiveId" clId="{D97A10BB-A9A1-4073-A4CC-FED382866290}" dt="2023-10-01T02:50:08.728" v="1161"/>
          <ac:inkMkLst>
            <pc:docMk/>
            <pc:sldMk cId="1159740042" sldId="309"/>
            <ac:inkMk id="329" creationId="{1E892ADF-37E2-978B-91BA-E94342C9CD04}"/>
          </ac:inkMkLst>
        </pc:inkChg>
        <pc:inkChg chg="add mod">
          <ac:chgData name="正彰 八木" userId="0ef27fdd03dc4209" providerId="LiveId" clId="{D97A10BB-A9A1-4073-A4CC-FED382866290}" dt="2023-10-01T02:50:08.728" v="1161"/>
          <ac:inkMkLst>
            <pc:docMk/>
            <pc:sldMk cId="1159740042" sldId="309"/>
            <ac:inkMk id="330" creationId="{E4F55C6B-6251-81AE-D8DB-8FFA2403AE77}"/>
          </ac:inkMkLst>
        </pc:inkChg>
        <pc:inkChg chg="add mod">
          <ac:chgData name="正彰 八木" userId="0ef27fdd03dc4209" providerId="LiveId" clId="{D97A10BB-A9A1-4073-A4CC-FED382866290}" dt="2023-10-01T02:50:08.728" v="1161"/>
          <ac:inkMkLst>
            <pc:docMk/>
            <pc:sldMk cId="1159740042" sldId="309"/>
            <ac:inkMk id="331" creationId="{E03F6BB8-E3F6-808C-B225-3170A0EBFE0E}"/>
          </ac:inkMkLst>
        </pc:inkChg>
        <pc:inkChg chg="add mod">
          <ac:chgData name="正彰 八木" userId="0ef27fdd03dc4209" providerId="LiveId" clId="{D97A10BB-A9A1-4073-A4CC-FED382866290}" dt="2023-10-01T02:50:08.728" v="1161"/>
          <ac:inkMkLst>
            <pc:docMk/>
            <pc:sldMk cId="1159740042" sldId="309"/>
            <ac:inkMk id="332" creationId="{0F268250-36D6-1004-AC62-0F54BA6E3A11}"/>
          </ac:inkMkLst>
        </pc:inkChg>
        <pc:inkChg chg="add mod">
          <ac:chgData name="正彰 八木" userId="0ef27fdd03dc4209" providerId="LiveId" clId="{D97A10BB-A9A1-4073-A4CC-FED382866290}" dt="2023-10-01T02:50:08.728" v="1161"/>
          <ac:inkMkLst>
            <pc:docMk/>
            <pc:sldMk cId="1159740042" sldId="309"/>
            <ac:inkMk id="333" creationId="{F4DFDA5F-8E7B-0C90-DB67-F4DAF7A102B2}"/>
          </ac:inkMkLst>
        </pc:inkChg>
        <pc:inkChg chg="add mod">
          <ac:chgData name="正彰 八木" userId="0ef27fdd03dc4209" providerId="LiveId" clId="{D97A10BB-A9A1-4073-A4CC-FED382866290}" dt="2023-10-01T02:50:08.728" v="1161"/>
          <ac:inkMkLst>
            <pc:docMk/>
            <pc:sldMk cId="1159740042" sldId="309"/>
            <ac:inkMk id="334" creationId="{A077ADE0-77B2-F0B9-36BB-26FBAC312073}"/>
          </ac:inkMkLst>
        </pc:inkChg>
        <pc:inkChg chg="add mod">
          <ac:chgData name="正彰 八木" userId="0ef27fdd03dc4209" providerId="LiveId" clId="{D97A10BB-A9A1-4073-A4CC-FED382866290}" dt="2023-10-01T02:50:08.728" v="1161"/>
          <ac:inkMkLst>
            <pc:docMk/>
            <pc:sldMk cId="1159740042" sldId="309"/>
            <ac:inkMk id="335" creationId="{FD3B77B7-6587-9101-A9DE-33F44111D6E9}"/>
          </ac:inkMkLst>
        </pc:inkChg>
        <pc:inkChg chg="add mod">
          <ac:chgData name="正彰 八木" userId="0ef27fdd03dc4209" providerId="LiveId" clId="{D97A10BB-A9A1-4073-A4CC-FED382866290}" dt="2023-10-01T02:50:08.728" v="1161"/>
          <ac:inkMkLst>
            <pc:docMk/>
            <pc:sldMk cId="1159740042" sldId="309"/>
            <ac:inkMk id="336" creationId="{70CE59C0-7EBC-D5E6-46E5-381C52395529}"/>
          </ac:inkMkLst>
        </pc:inkChg>
        <pc:inkChg chg="add mod">
          <ac:chgData name="正彰 八木" userId="0ef27fdd03dc4209" providerId="LiveId" clId="{D97A10BB-A9A1-4073-A4CC-FED382866290}" dt="2023-10-01T02:50:08.728" v="1161"/>
          <ac:inkMkLst>
            <pc:docMk/>
            <pc:sldMk cId="1159740042" sldId="309"/>
            <ac:inkMk id="337" creationId="{D75601DD-27DD-CEA1-78BE-D14BA3DB2FB8}"/>
          </ac:inkMkLst>
        </pc:inkChg>
        <pc:inkChg chg="add mod">
          <ac:chgData name="正彰 八木" userId="0ef27fdd03dc4209" providerId="LiveId" clId="{D97A10BB-A9A1-4073-A4CC-FED382866290}" dt="2023-10-01T02:50:08.728" v="1161"/>
          <ac:inkMkLst>
            <pc:docMk/>
            <pc:sldMk cId="1159740042" sldId="309"/>
            <ac:inkMk id="338" creationId="{4AD97B82-68B9-1EB3-1F82-34464BFB3549}"/>
          </ac:inkMkLst>
        </pc:inkChg>
        <pc:inkChg chg="add mod">
          <ac:chgData name="正彰 八木" userId="0ef27fdd03dc4209" providerId="LiveId" clId="{D97A10BB-A9A1-4073-A4CC-FED382866290}" dt="2023-10-01T02:50:08.728" v="1161"/>
          <ac:inkMkLst>
            <pc:docMk/>
            <pc:sldMk cId="1159740042" sldId="309"/>
            <ac:inkMk id="339" creationId="{768A96F1-9B43-7562-4B4D-4C2F3DEA276F}"/>
          </ac:inkMkLst>
        </pc:inkChg>
        <pc:inkChg chg="add mod">
          <ac:chgData name="正彰 八木" userId="0ef27fdd03dc4209" providerId="LiveId" clId="{D97A10BB-A9A1-4073-A4CC-FED382866290}" dt="2023-10-01T02:50:08.728" v="1161"/>
          <ac:inkMkLst>
            <pc:docMk/>
            <pc:sldMk cId="1159740042" sldId="309"/>
            <ac:inkMk id="340" creationId="{6D58C4AB-421B-B750-C482-0FCA6934AF67}"/>
          </ac:inkMkLst>
        </pc:inkChg>
        <pc:inkChg chg="add mod">
          <ac:chgData name="正彰 八木" userId="0ef27fdd03dc4209" providerId="LiveId" clId="{D97A10BB-A9A1-4073-A4CC-FED382866290}" dt="2023-10-01T02:58:07.898" v="1509"/>
          <ac:inkMkLst>
            <pc:docMk/>
            <pc:sldMk cId="1159740042" sldId="309"/>
            <ac:inkMk id="342" creationId="{4EF1BF69-AE33-EE64-57D8-0DF177CE3304}"/>
          </ac:inkMkLst>
        </pc:inkChg>
        <pc:inkChg chg="add mod">
          <ac:chgData name="正彰 八木" userId="0ef27fdd03dc4209" providerId="LiveId" clId="{D97A10BB-A9A1-4073-A4CC-FED382866290}" dt="2023-10-01T02:58:07.898" v="1509"/>
          <ac:inkMkLst>
            <pc:docMk/>
            <pc:sldMk cId="1159740042" sldId="309"/>
            <ac:inkMk id="343" creationId="{CC3F80AB-C4DE-0FE4-F1E0-34219AD98FED}"/>
          </ac:inkMkLst>
        </pc:inkChg>
        <pc:inkChg chg="add mod">
          <ac:chgData name="正彰 八木" userId="0ef27fdd03dc4209" providerId="LiveId" clId="{D97A10BB-A9A1-4073-A4CC-FED382866290}" dt="2023-10-01T02:58:07.898" v="1509"/>
          <ac:inkMkLst>
            <pc:docMk/>
            <pc:sldMk cId="1159740042" sldId="309"/>
            <ac:inkMk id="344" creationId="{65935A8C-9AAF-01A4-3AB0-73CA2628F0F4}"/>
          </ac:inkMkLst>
        </pc:inkChg>
        <pc:inkChg chg="add mod">
          <ac:chgData name="正彰 八木" userId="0ef27fdd03dc4209" providerId="LiveId" clId="{D97A10BB-A9A1-4073-A4CC-FED382866290}" dt="2023-10-01T02:58:07.898" v="1509"/>
          <ac:inkMkLst>
            <pc:docMk/>
            <pc:sldMk cId="1159740042" sldId="309"/>
            <ac:inkMk id="345" creationId="{33A491B9-326B-2D65-F836-67B8CE8AD584}"/>
          </ac:inkMkLst>
        </pc:inkChg>
        <pc:inkChg chg="add mod">
          <ac:chgData name="正彰 八木" userId="0ef27fdd03dc4209" providerId="LiveId" clId="{D97A10BB-A9A1-4073-A4CC-FED382866290}" dt="2023-10-01T02:58:07.898" v="1509"/>
          <ac:inkMkLst>
            <pc:docMk/>
            <pc:sldMk cId="1159740042" sldId="309"/>
            <ac:inkMk id="346" creationId="{C61CFE13-84FE-BDD3-7C2A-C5DA10DF3D22}"/>
          </ac:inkMkLst>
        </pc:inkChg>
        <pc:inkChg chg="add mod">
          <ac:chgData name="正彰 八木" userId="0ef27fdd03dc4209" providerId="LiveId" clId="{D97A10BB-A9A1-4073-A4CC-FED382866290}" dt="2023-10-01T02:58:07.898" v="1509"/>
          <ac:inkMkLst>
            <pc:docMk/>
            <pc:sldMk cId="1159740042" sldId="309"/>
            <ac:inkMk id="347" creationId="{38786BF2-17A8-CB39-7D15-16033C99FA20}"/>
          </ac:inkMkLst>
        </pc:inkChg>
        <pc:inkChg chg="add mod">
          <ac:chgData name="正彰 八木" userId="0ef27fdd03dc4209" providerId="LiveId" clId="{D97A10BB-A9A1-4073-A4CC-FED382866290}" dt="2023-10-01T02:58:07.898" v="1509"/>
          <ac:inkMkLst>
            <pc:docMk/>
            <pc:sldMk cId="1159740042" sldId="309"/>
            <ac:inkMk id="348" creationId="{A50F1B5B-4721-77BD-178F-F9D65D777B33}"/>
          </ac:inkMkLst>
        </pc:inkChg>
        <pc:inkChg chg="add mod">
          <ac:chgData name="正彰 八木" userId="0ef27fdd03dc4209" providerId="LiveId" clId="{D97A10BB-A9A1-4073-A4CC-FED382866290}" dt="2023-10-01T02:58:07.898" v="1509"/>
          <ac:inkMkLst>
            <pc:docMk/>
            <pc:sldMk cId="1159740042" sldId="309"/>
            <ac:inkMk id="349" creationId="{0FCA6D4D-CD33-02A6-7B2F-B8AD02B49F35}"/>
          </ac:inkMkLst>
        </pc:inkChg>
        <pc:inkChg chg="add mod">
          <ac:chgData name="正彰 八木" userId="0ef27fdd03dc4209" providerId="LiveId" clId="{D97A10BB-A9A1-4073-A4CC-FED382866290}" dt="2023-10-01T02:58:07.898" v="1509"/>
          <ac:inkMkLst>
            <pc:docMk/>
            <pc:sldMk cId="1159740042" sldId="309"/>
            <ac:inkMk id="350" creationId="{0F59F343-EBD9-4B33-0F07-0E0ABAB2E449}"/>
          </ac:inkMkLst>
        </pc:inkChg>
        <pc:inkChg chg="add mod">
          <ac:chgData name="正彰 八木" userId="0ef27fdd03dc4209" providerId="LiveId" clId="{D97A10BB-A9A1-4073-A4CC-FED382866290}" dt="2023-10-01T02:58:07.898" v="1509"/>
          <ac:inkMkLst>
            <pc:docMk/>
            <pc:sldMk cId="1159740042" sldId="309"/>
            <ac:inkMk id="351" creationId="{46D54856-625A-DCB6-7576-D2C13BAC478F}"/>
          </ac:inkMkLst>
        </pc:inkChg>
        <pc:inkChg chg="add mod">
          <ac:chgData name="正彰 八木" userId="0ef27fdd03dc4209" providerId="LiveId" clId="{D97A10BB-A9A1-4073-A4CC-FED382866290}" dt="2023-10-01T02:58:07.898" v="1509"/>
          <ac:inkMkLst>
            <pc:docMk/>
            <pc:sldMk cId="1159740042" sldId="309"/>
            <ac:inkMk id="352" creationId="{8E0F7C2C-8C0B-2B4A-5638-310F4A06F0A6}"/>
          </ac:inkMkLst>
        </pc:inkChg>
        <pc:inkChg chg="add mod">
          <ac:chgData name="正彰 八木" userId="0ef27fdd03dc4209" providerId="LiveId" clId="{D97A10BB-A9A1-4073-A4CC-FED382866290}" dt="2023-10-01T02:58:07.898" v="1509"/>
          <ac:inkMkLst>
            <pc:docMk/>
            <pc:sldMk cId="1159740042" sldId="309"/>
            <ac:inkMk id="353" creationId="{E1651D31-E7D4-C04F-85FF-26FE93D34E5F}"/>
          </ac:inkMkLst>
        </pc:inkChg>
        <pc:inkChg chg="add mod">
          <ac:chgData name="正彰 八木" userId="0ef27fdd03dc4209" providerId="LiveId" clId="{D97A10BB-A9A1-4073-A4CC-FED382866290}" dt="2023-10-01T02:58:07.898" v="1509"/>
          <ac:inkMkLst>
            <pc:docMk/>
            <pc:sldMk cId="1159740042" sldId="309"/>
            <ac:inkMk id="354" creationId="{188E8AE2-70DD-FF9D-EBC7-8DF98A7E2B03}"/>
          </ac:inkMkLst>
        </pc:inkChg>
        <pc:inkChg chg="add mod">
          <ac:chgData name="正彰 八木" userId="0ef27fdd03dc4209" providerId="LiveId" clId="{D97A10BB-A9A1-4073-A4CC-FED382866290}" dt="2023-10-01T02:58:07.898" v="1509"/>
          <ac:inkMkLst>
            <pc:docMk/>
            <pc:sldMk cId="1159740042" sldId="309"/>
            <ac:inkMk id="355" creationId="{2FC58D02-237A-0F71-B655-31EC003CD79F}"/>
          </ac:inkMkLst>
        </pc:inkChg>
        <pc:inkChg chg="add mod">
          <ac:chgData name="正彰 八木" userId="0ef27fdd03dc4209" providerId="LiveId" clId="{D97A10BB-A9A1-4073-A4CC-FED382866290}" dt="2023-10-01T02:58:07.898" v="1509"/>
          <ac:inkMkLst>
            <pc:docMk/>
            <pc:sldMk cId="1159740042" sldId="309"/>
            <ac:inkMk id="356" creationId="{F2CD1A7F-746D-DFD5-A9B4-1A39A52903D7}"/>
          </ac:inkMkLst>
        </pc:inkChg>
        <pc:inkChg chg="add mod">
          <ac:chgData name="正彰 八木" userId="0ef27fdd03dc4209" providerId="LiveId" clId="{D97A10BB-A9A1-4073-A4CC-FED382866290}" dt="2023-10-01T02:58:07.898" v="1509"/>
          <ac:inkMkLst>
            <pc:docMk/>
            <pc:sldMk cId="1159740042" sldId="309"/>
            <ac:inkMk id="357" creationId="{4C2EC2B8-594C-CAA9-D01C-ACA4C5BE59AD}"/>
          </ac:inkMkLst>
        </pc:inkChg>
      </pc:sldChg>
      <pc:sldChg chg="addSp delSp modSp mod">
        <pc:chgData name="正彰 八木" userId="0ef27fdd03dc4209" providerId="LiveId" clId="{D97A10BB-A9A1-4073-A4CC-FED382866290}" dt="2023-10-01T02:54:02.183" v="1403"/>
        <pc:sldMkLst>
          <pc:docMk/>
          <pc:sldMk cId="191938967" sldId="310"/>
        </pc:sldMkLst>
        <pc:spChg chg="mod">
          <ac:chgData name="正彰 八木" userId="0ef27fdd03dc4209" providerId="LiveId" clId="{D97A10BB-A9A1-4073-A4CC-FED382866290}" dt="2023-10-01T02:23:46.781" v="615" actId="6549"/>
          <ac:spMkLst>
            <pc:docMk/>
            <pc:sldMk cId="191938967" sldId="310"/>
            <ac:spMk id="4" creationId="{0F02D118-6777-D0D9-6261-2978C1E78EF2}"/>
          </ac:spMkLst>
        </pc:spChg>
        <pc:grpChg chg="del mod">
          <ac:chgData name="正彰 八木" userId="0ef27fdd03dc4209" providerId="LiveId" clId="{D97A10BB-A9A1-4073-A4CC-FED382866290}" dt="2023-10-01T02:51:18.733" v="1189"/>
          <ac:grpSpMkLst>
            <pc:docMk/>
            <pc:sldMk cId="191938967" sldId="310"/>
            <ac:grpSpMk id="10" creationId="{5862322B-F05B-9E6F-0B86-790E9206CA0C}"/>
          </ac:grpSpMkLst>
        </pc:grpChg>
        <pc:grpChg chg="del mod">
          <ac:chgData name="正彰 八木" userId="0ef27fdd03dc4209" providerId="LiveId" clId="{D97A10BB-A9A1-4073-A4CC-FED382866290}" dt="2023-10-01T02:51:14.389" v="1186"/>
          <ac:grpSpMkLst>
            <pc:docMk/>
            <pc:sldMk cId="191938967" sldId="310"/>
            <ac:grpSpMk id="19" creationId="{21245CAA-FF6B-E47E-D29F-7ADD90AA8614}"/>
          </ac:grpSpMkLst>
        </pc:grpChg>
        <pc:grpChg chg="del mod">
          <ac:chgData name="正彰 八木" userId="0ef27fdd03dc4209" providerId="LiveId" clId="{D97A10BB-A9A1-4073-A4CC-FED382866290}" dt="2023-10-01T02:51:18.733" v="1189"/>
          <ac:grpSpMkLst>
            <pc:docMk/>
            <pc:sldMk cId="191938967" sldId="310"/>
            <ac:grpSpMk id="23" creationId="{62F06826-0A85-263E-1925-00C84EA9E77C}"/>
          </ac:grpSpMkLst>
        </pc:grpChg>
        <pc:grpChg chg="del mod">
          <ac:chgData name="正彰 八木" userId="0ef27fdd03dc4209" providerId="LiveId" clId="{D97A10BB-A9A1-4073-A4CC-FED382866290}" dt="2023-10-01T02:51:22.593" v="1192"/>
          <ac:grpSpMkLst>
            <pc:docMk/>
            <pc:sldMk cId="191938967" sldId="310"/>
            <ac:grpSpMk id="26" creationId="{6F58A976-36CA-ABF4-6506-D80A33F2D103}"/>
          </ac:grpSpMkLst>
        </pc:grpChg>
        <pc:grpChg chg="del mod">
          <ac:chgData name="正彰 八木" userId="0ef27fdd03dc4209" providerId="LiveId" clId="{D97A10BB-A9A1-4073-A4CC-FED382866290}" dt="2023-10-01T02:51:24.935" v="1196"/>
          <ac:grpSpMkLst>
            <pc:docMk/>
            <pc:sldMk cId="191938967" sldId="310"/>
            <ac:grpSpMk id="28" creationId="{9447D696-490D-9241-0B3D-64D0E8F31B96}"/>
          </ac:grpSpMkLst>
        </pc:grpChg>
        <pc:grpChg chg="mod">
          <ac:chgData name="正彰 八木" userId="0ef27fdd03dc4209" providerId="LiveId" clId="{D97A10BB-A9A1-4073-A4CC-FED382866290}" dt="2023-10-01T02:51:24.935" v="1196"/>
          <ac:grpSpMkLst>
            <pc:docMk/>
            <pc:sldMk cId="191938967" sldId="310"/>
            <ac:grpSpMk id="32" creationId="{DEA5483F-F91B-7C20-EE50-1D16D1BFFFE9}"/>
          </ac:grpSpMkLst>
        </pc:grpChg>
        <pc:grpChg chg="mod">
          <ac:chgData name="正彰 八木" userId="0ef27fdd03dc4209" providerId="LiveId" clId="{D97A10BB-A9A1-4073-A4CC-FED382866290}" dt="2023-10-01T02:51:30.473" v="1207"/>
          <ac:grpSpMkLst>
            <pc:docMk/>
            <pc:sldMk cId="191938967" sldId="310"/>
            <ac:grpSpMk id="43" creationId="{A4330D60-762B-3A53-E81B-907D91865F7A}"/>
          </ac:grpSpMkLst>
        </pc:grpChg>
        <pc:grpChg chg="del mod">
          <ac:chgData name="正彰 八木" userId="0ef27fdd03dc4209" providerId="LiveId" clId="{D97A10BB-A9A1-4073-A4CC-FED382866290}" dt="2023-10-01T02:51:41.016" v="1216"/>
          <ac:grpSpMkLst>
            <pc:docMk/>
            <pc:sldMk cId="191938967" sldId="310"/>
            <ac:grpSpMk id="46" creationId="{2C083DF4-6707-16E0-F562-CC4D72B32D3C}"/>
          </ac:grpSpMkLst>
        </pc:grpChg>
        <pc:grpChg chg="del mod">
          <ac:chgData name="正彰 八木" userId="0ef27fdd03dc4209" providerId="LiveId" clId="{D97A10BB-A9A1-4073-A4CC-FED382866290}" dt="2023-10-01T02:51:46.084" v="1223"/>
          <ac:grpSpMkLst>
            <pc:docMk/>
            <pc:sldMk cId="191938967" sldId="310"/>
            <ac:grpSpMk id="52" creationId="{B2A655BA-3063-4DE1-4C78-27E96E989F79}"/>
          </ac:grpSpMkLst>
        </pc:grpChg>
        <pc:grpChg chg="del mod">
          <ac:chgData name="正彰 八木" userId="0ef27fdd03dc4209" providerId="LiveId" clId="{D97A10BB-A9A1-4073-A4CC-FED382866290}" dt="2023-10-01T02:51:53.383" v="1237"/>
          <ac:grpSpMkLst>
            <pc:docMk/>
            <pc:sldMk cId="191938967" sldId="310"/>
            <ac:grpSpMk id="58" creationId="{AA656A0F-FB89-1BA2-FC1C-6B01B41799F9}"/>
          </ac:grpSpMkLst>
        </pc:grpChg>
        <pc:grpChg chg="del mod">
          <ac:chgData name="正彰 八木" userId="0ef27fdd03dc4209" providerId="LiveId" clId="{D97A10BB-A9A1-4073-A4CC-FED382866290}" dt="2023-10-01T02:51:57.522" v="1244"/>
          <ac:grpSpMkLst>
            <pc:docMk/>
            <pc:sldMk cId="191938967" sldId="310"/>
            <ac:grpSpMk id="72" creationId="{7F011E8C-4AFC-BD18-FFE5-D6BA36F06DA0}"/>
          </ac:grpSpMkLst>
        </pc:grpChg>
        <pc:grpChg chg="del mod">
          <ac:chgData name="正彰 八木" userId="0ef27fdd03dc4209" providerId="LiveId" clId="{D97A10BB-A9A1-4073-A4CC-FED382866290}" dt="2023-10-01T02:52:08.937" v="1253"/>
          <ac:grpSpMkLst>
            <pc:docMk/>
            <pc:sldMk cId="191938967" sldId="310"/>
            <ac:grpSpMk id="79" creationId="{34773B86-5F11-CC4E-310B-E022789DE131}"/>
          </ac:grpSpMkLst>
        </pc:grpChg>
        <pc:grpChg chg="del mod">
          <ac:chgData name="正彰 八木" userId="0ef27fdd03dc4209" providerId="LiveId" clId="{D97A10BB-A9A1-4073-A4CC-FED382866290}" dt="2023-10-01T02:52:27.817" v="1271"/>
          <ac:grpSpMkLst>
            <pc:docMk/>
            <pc:sldMk cId="191938967" sldId="310"/>
            <ac:grpSpMk id="88" creationId="{2F4A866C-1B17-43C1-A314-C86652518D5B}"/>
          </ac:grpSpMkLst>
        </pc:grpChg>
        <pc:grpChg chg="del mod">
          <ac:chgData name="正彰 八木" userId="0ef27fdd03dc4209" providerId="LiveId" clId="{D97A10BB-A9A1-4073-A4CC-FED382866290}" dt="2023-10-01T02:52:27.817" v="1271"/>
          <ac:grpSpMkLst>
            <pc:docMk/>
            <pc:sldMk cId="191938967" sldId="310"/>
            <ac:grpSpMk id="96" creationId="{59CA48D1-58A1-3575-948A-9B2AECCFEEF2}"/>
          </ac:grpSpMkLst>
        </pc:grpChg>
        <pc:grpChg chg="del mod">
          <ac:chgData name="正彰 八木" userId="0ef27fdd03dc4209" providerId="LiveId" clId="{D97A10BB-A9A1-4073-A4CC-FED382866290}" dt="2023-10-01T02:52:32.339" v="1282"/>
          <ac:grpSpMkLst>
            <pc:docMk/>
            <pc:sldMk cId="191938967" sldId="310"/>
            <ac:grpSpMk id="106" creationId="{D651E09D-BB84-C67A-C2F6-CF7FAF369E1A}"/>
          </ac:grpSpMkLst>
        </pc:grpChg>
        <pc:grpChg chg="del mod">
          <ac:chgData name="正彰 八木" userId="0ef27fdd03dc4209" providerId="LiveId" clId="{D97A10BB-A9A1-4073-A4CC-FED382866290}" dt="2023-10-01T02:53:36.706" v="1380"/>
          <ac:grpSpMkLst>
            <pc:docMk/>
            <pc:sldMk cId="191938967" sldId="310"/>
            <ac:grpSpMk id="117" creationId="{D564DA96-0F87-0EB6-DFD2-371CD37181DC}"/>
          </ac:grpSpMkLst>
        </pc:grpChg>
        <pc:grpChg chg="del mod">
          <ac:chgData name="正彰 八木" userId="0ef27fdd03dc4209" providerId="LiveId" clId="{D97A10BB-A9A1-4073-A4CC-FED382866290}" dt="2023-10-01T02:52:44.996" v="1304"/>
          <ac:grpSpMkLst>
            <pc:docMk/>
            <pc:sldMk cId="191938967" sldId="310"/>
            <ac:grpSpMk id="120" creationId="{77425C85-7ADA-EA06-1AB7-9D3F8C9F072F}"/>
          </ac:grpSpMkLst>
        </pc:grpChg>
        <pc:grpChg chg="del mod">
          <ac:chgData name="正彰 八木" userId="0ef27fdd03dc4209" providerId="LiveId" clId="{D97A10BB-A9A1-4073-A4CC-FED382866290}" dt="2023-10-01T02:52:51.989" v="1323"/>
          <ac:grpSpMkLst>
            <pc:docMk/>
            <pc:sldMk cId="191938967" sldId="310"/>
            <ac:grpSpMk id="139" creationId="{2E304778-C1EE-64CB-4E8B-F5C99641DC90}"/>
          </ac:grpSpMkLst>
        </pc:grpChg>
        <pc:grpChg chg="del mod">
          <ac:chgData name="正彰 八木" userId="0ef27fdd03dc4209" providerId="LiveId" clId="{D97A10BB-A9A1-4073-A4CC-FED382866290}" dt="2023-10-01T02:53:08.005" v="1352"/>
          <ac:grpSpMkLst>
            <pc:docMk/>
            <pc:sldMk cId="191938967" sldId="310"/>
            <ac:grpSpMk id="162" creationId="{74CA4B85-0D70-762E-30CE-C44492B9966B}"/>
          </ac:grpSpMkLst>
        </pc:grpChg>
        <pc:grpChg chg="mod">
          <ac:chgData name="正彰 八木" userId="0ef27fdd03dc4209" providerId="LiveId" clId="{D97A10BB-A9A1-4073-A4CC-FED382866290}" dt="2023-10-01T02:53:08.005" v="1352"/>
          <ac:grpSpMkLst>
            <pc:docMk/>
            <pc:sldMk cId="191938967" sldId="310"/>
            <ac:grpSpMk id="167" creationId="{21FF9F2C-46E9-480A-F7E6-6C3C4CDB2127}"/>
          </ac:grpSpMkLst>
        </pc:grpChg>
        <pc:grpChg chg="del mod">
          <ac:chgData name="正彰 八木" userId="0ef27fdd03dc4209" providerId="LiveId" clId="{D97A10BB-A9A1-4073-A4CC-FED382866290}" dt="2023-10-01T02:53:24.296" v="1374"/>
          <ac:grpSpMkLst>
            <pc:docMk/>
            <pc:sldMk cId="191938967" sldId="310"/>
            <ac:grpSpMk id="170" creationId="{EAFAF704-292C-4B19-C074-832E06663963}"/>
          </ac:grpSpMkLst>
        </pc:grpChg>
        <pc:grpChg chg="mod">
          <ac:chgData name="正彰 八木" userId="0ef27fdd03dc4209" providerId="LiveId" clId="{D97A10BB-A9A1-4073-A4CC-FED382866290}" dt="2023-10-01T02:53:24.296" v="1374"/>
          <ac:grpSpMkLst>
            <pc:docMk/>
            <pc:sldMk cId="191938967" sldId="310"/>
            <ac:grpSpMk id="189" creationId="{BD38C1D0-48F4-7C79-ABC5-CFCD236A5D2C}"/>
          </ac:grpSpMkLst>
        </pc:grpChg>
        <pc:grpChg chg="del mod">
          <ac:chgData name="正彰 八木" userId="0ef27fdd03dc4209" providerId="LiveId" clId="{D97A10BB-A9A1-4073-A4CC-FED382866290}" dt="2023-10-01T02:53:49.546" v="1392"/>
          <ac:grpSpMkLst>
            <pc:docMk/>
            <pc:sldMk cId="191938967" sldId="310"/>
            <ac:grpSpMk id="193" creationId="{7AE93471-BAEA-FE6D-072E-7DA594217CDB}"/>
          </ac:grpSpMkLst>
        </pc:grpChg>
        <pc:grpChg chg="del mod">
          <ac:chgData name="正彰 八木" userId="0ef27fdd03dc4209" providerId="LiveId" clId="{D97A10BB-A9A1-4073-A4CC-FED382866290}" dt="2023-10-01T02:53:54.265" v="1397"/>
          <ac:grpSpMkLst>
            <pc:docMk/>
            <pc:sldMk cId="191938967" sldId="310"/>
            <ac:grpSpMk id="203" creationId="{EB73F68E-DC5F-91E7-640D-2B9CECC6DE8C}"/>
          </ac:grpSpMkLst>
        </pc:grpChg>
        <pc:grpChg chg="del mod">
          <ac:chgData name="正彰 八木" userId="0ef27fdd03dc4209" providerId="LiveId" clId="{D97A10BB-A9A1-4073-A4CC-FED382866290}" dt="2023-10-01T02:53:58.862" v="1400"/>
          <ac:grpSpMkLst>
            <pc:docMk/>
            <pc:sldMk cId="191938967" sldId="310"/>
            <ac:grpSpMk id="208" creationId="{25CA88D6-B73D-0F9F-D9E1-0BA02FB2BDC7}"/>
          </ac:grpSpMkLst>
        </pc:grpChg>
        <pc:grpChg chg="del mod">
          <ac:chgData name="正彰 八木" userId="0ef27fdd03dc4209" providerId="LiveId" clId="{D97A10BB-A9A1-4073-A4CC-FED382866290}" dt="2023-10-01T02:54:02.183" v="1403"/>
          <ac:grpSpMkLst>
            <pc:docMk/>
            <pc:sldMk cId="191938967" sldId="310"/>
            <ac:grpSpMk id="211" creationId="{7ADD1E42-FF4D-4C03-6341-D18AD93C27E4}"/>
          </ac:grpSpMkLst>
        </pc:grpChg>
        <pc:grpChg chg="mod">
          <ac:chgData name="正彰 八木" userId="0ef27fdd03dc4209" providerId="LiveId" clId="{D97A10BB-A9A1-4073-A4CC-FED382866290}" dt="2023-10-01T02:54:02.183" v="1403"/>
          <ac:grpSpMkLst>
            <pc:docMk/>
            <pc:sldMk cId="191938967" sldId="310"/>
            <ac:grpSpMk id="214" creationId="{21277F5D-56FD-CDA5-5007-663CE73EA905}"/>
          </ac:grpSpMkLst>
        </pc:grpChg>
        <pc:inkChg chg="add mod">
          <ac:chgData name="正彰 八木" userId="0ef27fdd03dc4209" providerId="LiveId" clId="{D97A10BB-A9A1-4073-A4CC-FED382866290}" dt="2023-10-01T02:51:24.935" v="1196"/>
          <ac:inkMkLst>
            <pc:docMk/>
            <pc:sldMk cId="191938967" sldId="310"/>
            <ac:inkMk id="6" creationId="{14F4F86B-37F4-42A0-1A63-DD91154E3386}"/>
          </ac:inkMkLst>
        </pc:inkChg>
        <pc:inkChg chg="add mod">
          <ac:chgData name="正彰 八木" userId="0ef27fdd03dc4209" providerId="LiveId" clId="{D97A10BB-A9A1-4073-A4CC-FED382866290}" dt="2023-10-01T02:51:24.935" v="1196"/>
          <ac:inkMkLst>
            <pc:docMk/>
            <pc:sldMk cId="191938967" sldId="310"/>
            <ac:inkMk id="7" creationId="{6801D4C9-6C0E-6907-1C55-443D7965F5DB}"/>
          </ac:inkMkLst>
        </pc:inkChg>
        <pc:inkChg chg="add del mod">
          <ac:chgData name="正彰 八木" userId="0ef27fdd03dc4209" providerId="LiveId" clId="{D97A10BB-A9A1-4073-A4CC-FED382866290}" dt="2023-10-01T02:51:02.722" v="1167"/>
          <ac:inkMkLst>
            <pc:docMk/>
            <pc:sldMk cId="191938967" sldId="310"/>
            <ac:inkMk id="8" creationId="{DB6C2DED-157C-3A5B-ED0E-04A13576FB4D}"/>
          </ac:inkMkLst>
        </pc:inkChg>
        <pc:inkChg chg="add del mod">
          <ac:chgData name="正彰 八木" userId="0ef27fdd03dc4209" providerId="LiveId" clId="{D97A10BB-A9A1-4073-A4CC-FED382866290}" dt="2023-10-01T02:51:02.722" v="1168"/>
          <ac:inkMkLst>
            <pc:docMk/>
            <pc:sldMk cId="191938967" sldId="310"/>
            <ac:inkMk id="9" creationId="{4E908A07-4850-32B6-56DF-A23CE4A71040}"/>
          </ac:inkMkLst>
        </pc:inkChg>
        <pc:inkChg chg="add mod">
          <ac:chgData name="正彰 八木" userId="0ef27fdd03dc4209" providerId="LiveId" clId="{D97A10BB-A9A1-4073-A4CC-FED382866290}" dt="2023-10-01T02:51:24.935" v="1196"/>
          <ac:inkMkLst>
            <pc:docMk/>
            <pc:sldMk cId="191938967" sldId="310"/>
            <ac:inkMk id="11" creationId="{AC512071-2FA5-590E-E795-E1A13CEE8E44}"/>
          </ac:inkMkLst>
        </pc:inkChg>
        <pc:inkChg chg="add mod">
          <ac:chgData name="正彰 八木" userId="0ef27fdd03dc4209" providerId="LiveId" clId="{D97A10BB-A9A1-4073-A4CC-FED382866290}" dt="2023-10-01T02:51:24.935" v="1196"/>
          <ac:inkMkLst>
            <pc:docMk/>
            <pc:sldMk cId="191938967" sldId="310"/>
            <ac:inkMk id="12" creationId="{584DBB16-AEE9-ABCD-4011-95EDA971AE68}"/>
          </ac:inkMkLst>
        </pc:inkChg>
        <pc:inkChg chg="add mod">
          <ac:chgData name="正彰 八木" userId="0ef27fdd03dc4209" providerId="LiveId" clId="{D97A10BB-A9A1-4073-A4CC-FED382866290}" dt="2023-10-01T02:51:24.935" v="1196"/>
          <ac:inkMkLst>
            <pc:docMk/>
            <pc:sldMk cId="191938967" sldId="310"/>
            <ac:inkMk id="13" creationId="{2C0F3B70-3D7E-7362-A50D-2C3A0B3F6391}"/>
          </ac:inkMkLst>
        </pc:inkChg>
        <pc:inkChg chg="add del mod">
          <ac:chgData name="正彰 八木" userId="0ef27fdd03dc4209" providerId="LiveId" clId="{D97A10BB-A9A1-4073-A4CC-FED382866290}" dt="2023-10-01T02:51:11.067" v="1181"/>
          <ac:inkMkLst>
            <pc:docMk/>
            <pc:sldMk cId="191938967" sldId="310"/>
            <ac:inkMk id="14" creationId="{C89E0D43-CDE3-34A5-501E-4F8EC8F76EAC}"/>
          </ac:inkMkLst>
        </pc:inkChg>
        <pc:inkChg chg="add del mod">
          <ac:chgData name="正彰 八木" userId="0ef27fdd03dc4209" providerId="LiveId" clId="{D97A10BB-A9A1-4073-A4CC-FED382866290}" dt="2023-10-01T02:51:11.067" v="1180"/>
          <ac:inkMkLst>
            <pc:docMk/>
            <pc:sldMk cId="191938967" sldId="310"/>
            <ac:inkMk id="15" creationId="{B0165788-20CB-124D-56AC-A3F732033774}"/>
          </ac:inkMkLst>
        </pc:inkChg>
        <pc:inkChg chg="add del mod">
          <ac:chgData name="正彰 八木" userId="0ef27fdd03dc4209" providerId="LiveId" clId="{D97A10BB-A9A1-4073-A4CC-FED382866290}" dt="2023-10-01T02:51:11.067" v="1179"/>
          <ac:inkMkLst>
            <pc:docMk/>
            <pc:sldMk cId="191938967" sldId="310"/>
            <ac:inkMk id="16" creationId="{BA37F7E7-4F1F-4BE7-1B97-1ED272CF767E}"/>
          </ac:inkMkLst>
        </pc:inkChg>
        <pc:inkChg chg="add del mod">
          <ac:chgData name="正彰 八木" userId="0ef27fdd03dc4209" providerId="LiveId" clId="{D97A10BB-A9A1-4073-A4CC-FED382866290}" dt="2023-10-01T02:51:11.067" v="1182"/>
          <ac:inkMkLst>
            <pc:docMk/>
            <pc:sldMk cId="191938967" sldId="310"/>
            <ac:inkMk id="17" creationId="{2EEBB383-6776-C49A-F1A6-0D7C41785F9D}"/>
          </ac:inkMkLst>
        </pc:inkChg>
        <pc:inkChg chg="add del mod">
          <ac:chgData name="正彰 八木" userId="0ef27fdd03dc4209" providerId="LiveId" clId="{D97A10BB-A9A1-4073-A4CC-FED382866290}" dt="2023-10-01T02:51:11.057" v="1178"/>
          <ac:inkMkLst>
            <pc:docMk/>
            <pc:sldMk cId="191938967" sldId="310"/>
            <ac:inkMk id="18" creationId="{CE056221-8DEF-BA01-B32F-E44B3ABFB82A}"/>
          </ac:inkMkLst>
        </pc:inkChg>
        <pc:inkChg chg="add mod">
          <ac:chgData name="正彰 八木" userId="0ef27fdd03dc4209" providerId="LiveId" clId="{D97A10BB-A9A1-4073-A4CC-FED382866290}" dt="2023-10-01T02:51:24.935" v="1196"/>
          <ac:inkMkLst>
            <pc:docMk/>
            <pc:sldMk cId="191938967" sldId="310"/>
            <ac:inkMk id="20" creationId="{637D26F6-7164-7B69-C640-91B4593CC0E2}"/>
          </ac:inkMkLst>
        </pc:inkChg>
        <pc:inkChg chg="add mod">
          <ac:chgData name="正彰 八木" userId="0ef27fdd03dc4209" providerId="LiveId" clId="{D97A10BB-A9A1-4073-A4CC-FED382866290}" dt="2023-10-01T02:51:24.935" v="1196"/>
          <ac:inkMkLst>
            <pc:docMk/>
            <pc:sldMk cId="191938967" sldId="310"/>
            <ac:inkMk id="21" creationId="{8C524DC4-8C00-28BB-BC08-EE77209AFCB6}"/>
          </ac:inkMkLst>
        </pc:inkChg>
        <pc:inkChg chg="add mod">
          <ac:chgData name="正彰 八木" userId="0ef27fdd03dc4209" providerId="LiveId" clId="{D97A10BB-A9A1-4073-A4CC-FED382866290}" dt="2023-10-01T02:51:24.935" v="1196"/>
          <ac:inkMkLst>
            <pc:docMk/>
            <pc:sldMk cId="191938967" sldId="310"/>
            <ac:inkMk id="22" creationId="{58CB1D4F-020A-CBAE-D625-F2D326E2AFC8}"/>
          </ac:inkMkLst>
        </pc:inkChg>
        <pc:inkChg chg="add mod">
          <ac:chgData name="正彰 八木" userId="0ef27fdd03dc4209" providerId="LiveId" clId="{D97A10BB-A9A1-4073-A4CC-FED382866290}" dt="2023-10-01T02:51:22.593" v="1192"/>
          <ac:inkMkLst>
            <pc:docMk/>
            <pc:sldMk cId="191938967" sldId="310"/>
            <ac:inkMk id="24" creationId="{A8D5861E-352E-90A4-53EF-ACC3049825D3}"/>
          </ac:inkMkLst>
        </pc:inkChg>
        <pc:inkChg chg="add del mod">
          <ac:chgData name="正彰 八木" userId="0ef27fdd03dc4209" providerId="LiveId" clId="{D97A10BB-A9A1-4073-A4CC-FED382866290}" dt="2023-10-01T02:51:20.593" v="1190"/>
          <ac:inkMkLst>
            <pc:docMk/>
            <pc:sldMk cId="191938967" sldId="310"/>
            <ac:inkMk id="25" creationId="{67D048E8-45E4-579B-E6B2-00052D32260C}"/>
          </ac:inkMkLst>
        </pc:inkChg>
        <pc:inkChg chg="add mod">
          <ac:chgData name="正彰 八木" userId="0ef27fdd03dc4209" providerId="LiveId" clId="{D97A10BB-A9A1-4073-A4CC-FED382866290}" dt="2023-10-01T02:51:24.935" v="1196"/>
          <ac:inkMkLst>
            <pc:docMk/>
            <pc:sldMk cId="191938967" sldId="310"/>
            <ac:inkMk id="27" creationId="{645591D6-505D-B0A4-CD81-3B4D2762638E}"/>
          </ac:inkMkLst>
        </pc:inkChg>
        <pc:inkChg chg="add mod">
          <ac:chgData name="正彰 八木" userId="0ef27fdd03dc4209" providerId="LiveId" clId="{D97A10BB-A9A1-4073-A4CC-FED382866290}" dt="2023-10-01T02:51:24.935" v="1196"/>
          <ac:inkMkLst>
            <pc:docMk/>
            <pc:sldMk cId="191938967" sldId="310"/>
            <ac:inkMk id="29" creationId="{858D533C-F5E5-0AC1-E929-C64E11C0263B}"/>
          </ac:inkMkLst>
        </pc:inkChg>
        <pc:inkChg chg="add mod">
          <ac:chgData name="正彰 八木" userId="0ef27fdd03dc4209" providerId="LiveId" clId="{D97A10BB-A9A1-4073-A4CC-FED382866290}" dt="2023-10-01T02:51:24.935" v="1196"/>
          <ac:inkMkLst>
            <pc:docMk/>
            <pc:sldMk cId="191938967" sldId="310"/>
            <ac:inkMk id="30" creationId="{11497E93-B352-2EF2-2679-A7C2B8D96AF6}"/>
          </ac:inkMkLst>
        </pc:inkChg>
        <pc:inkChg chg="add mod">
          <ac:chgData name="正彰 八木" userId="0ef27fdd03dc4209" providerId="LiveId" clId="{D97A10BB-A9A1-4073-A4CC-FED382866290}" dt="2023-10-01T02:51:24.935" v="1196"/>
          <ac:inkMkLst>
            <pc:docMk/>
            <pc:sldMk cId="191938967" sldId="310"/>
            <ac:inkMk id="31" creationId="{6A8D871B-8A32-4B93-2566-5B1D6EF71BEA}"/>
          </ac:inkMkLst>
        </pc:inkChg>
        <pc:inkChg chg="add mod">
          <ac:chgData name="正彰 八木" userId="0ef27fdd03dc4209" providerId="LiveId" clId="{D97A10BB-A9A1-4073-A4CC-FED382866290}" dt="2023-10-01T02:51:30.473" v="1207"/>
          <ac:inkMkLst>
            <pc:docMk/>
            <pc:sldMk cId="191938967" sldId="310"/>
            <ac:inkMk id="33" creationId="{ADF610F9-982A-7643-F1C9-04E5B3645D41}"/>
          </ac:inkMkLst>
        </pc:inkChg>
        <pc:inkChg chg="add mod">
          <ac:chgData name="正彰 八木" userId="0ef27fdd03dc4209" providerId="LiveId" clId="{D97A10BB-A9A1-4073-A4CC-FED382866290}" dt="2023-10-01T02:51:30.473" v="1207"/>
          <ac:inkMkLst>
            <pc:docMk/>
            <pc:sldMk cId="191938967" sldId="310"/>
            <ac:inkMk id="34" creationId="{F49DB6A9-2E5D-8EAC-FFEA-909A0C17B32E}"/>
          </ac:inkMkLst>
        </pc:inkChg>
        <pc:inkChg chg="add mod">
          <ac:chgData name="正彰 八木" userId="0ef27fdd03dc4209" providerId="LiveId" clId="{D97A10BB-A9A1-4073-A4CC-FED382866290}" dt="2023-10-01T02:51:30.473" v="1207"/>
          <ac:inkMkLst>
            <pc:docMk/>
            <pc:sldMk cId="191938967" sldId="310"/>
            <ac:inkMk id="35" creationId="{EDEF6BEE-BB57-E58A-AD9E-4C8A54A54D2E}"/>
          </ac:inkMkLst>
        </pc:inkChg>
        <pc:inkChg chg="add mod">
          <ac:chgData name="正彰 八木" userId="0ef27fdd03dc4209" providerId="LiveId" clId="{D97A10BB-A9A1-4073-A4CC-FED382866290}" dt="2023-10-01T02:51:30.473" v="1207"/>
          <ac:inkMkLst>
            <pc:docMk/>
            <pc:sldMk cId="191938967" sldId="310"/>
            <ac:inkMk id="36" creationId="{EC00ECAF-4100-0BE6-6F31-839330A3B68A}"/>
          </ac:inkMkLst>
        </pc:inkChg>
        <pc:inkChg chg="add mod">
          <ac:chgData name="正彰 八木" userId="0ef27fdd03dc4209" providerId="LiveId" clId="{D97A10BB-A9A1-4073-A4CC-FED382866290}" dt="2023-10-01T02:51:30.473" v="1207"/>
          <ac:inkMkLst>
            <pc:docMk/>
            <pc:sldMk cId="191938967" sldId="310"/>
            <ac:inkMk id="37" creationId="{B54896B8-EB28-4DEC-F36A-899EA4743DD4}"/>
          </ac:inkMkLst>
        </pc:inkChg>
        <pc:inkChg chg="add mod">
          <ac:chgData name="正彰 八木" userId="0ef27fdd03dc4209" providerId="LiveId" clId="{D97A10BB-A9A1-4073-A4CC-FED382866290}" dt="2023-10-01T02:51:30.473" v="1207"/>
          <ac:inkMkLst>
            <pc:docMk/>
            <pc:sldMk cId="191938967" sldId="310"/>
            <ac:inkMk id="38" creationId="{0BC9E9D2-2B71-9924-9C69-22B3CB536288}"/>
          </ac:inkMkLst>
        </pc:inkChg>
        <pc:inkChg chg="add mod">
          <ac:chgData name="正彰 八木" userId="0ef27fdd03dc4209" providerId="LiveId" clId="{D97A10BB-A9A1-4073-A4CC-FED382866290}" dt="2023-10-01T02:51:30.473" v="1207"/>
          <ac:inkMkLst>
            <pc:docMk/>
            <pc:sldMk cId="191938967" sldId="310"/>
            <ac:inkMk id="39" creationId="{A2CBA699-CC78-26D6-34DD-A66D79542B26}"/>
          </ac:inkMkLst>
        </pc:inkChg>
        <pc:inkChg chg="add mod">
          <ac:chgData name="正彰 八木" userId="0ef27fdd03dc4209" providerId="LiveId" clId="{D97A10BB-A9A1-4073-A4CC-FED382866290}" dt="2023-10-01T02:51:30.473" v="1207"/>
          <ac:inkMkLst>
            <pc:docMk/>
            <pc:sldMk cId="191938967" sldId="310"/>
            <ac:inkMk id="40" creationId="{CBD30D1A-A654-BB2C-335A-DF9B8899E9A2}"/>
          </ac:inkMkLst>
        </pc:inkChg>
        <pc:inkChg chg="add mod">
          <ac:chgData name="正彰 八木" userId="0ef27fdd03dc4209" providerId="LiveId" clId="{D97A10BB-A9A1-4073-A4CC-FED382866290}" dt="2023-10-01T02:51:30.473" v="1207"/>
          <ac:inkMkLst>
            <pc:docMk/>
            <pc:sldMk cId="191938967" sldId="310"/>
            <ac:inkMk id="41" creationId="{86468585-1F2E-E8B4-444F-CD1B0B53C011}"/>
          </ac:inkMkLst>
        </pc:inkChg>
        <pc:inkChg chg="add mod">
          <ac:chgData name="正彰 八木" userId="0ef27fdd03dc4209" providerId="LiveId" clId="{D97A10BB-A9A1-4073-A4CC-FED382866290}" dt="2023-10-01T02:51:30.473" v="1207"/>
          <ac:inkMkLst>
            <pc:docMk/>
            <pc:sldMk cId="191938967" sldId="310"/>
            <ac:inkMk id="42" creationId="{5EAC36F9-AD50-0540-16EA-DFF85E7BD6C8}"/>
          </ac:inkMkLst>
        </pc:inkChg>
        <pc:inkChg chg="add mod">
          <ac:chgData name="正彰 八木" userId="0ef27fdd03dc4209" providerId="LiveId" clId="{D97A10BB-A9A1-4073-A4CC-FED382866290}" dt="2023-10-01T02:52:32.339" v="1282"/>
          <ac:inkMkLst>
            <pc:docMk/>
            <pc:sldMk cId="191938967" sldId="310"/>
            <ac:inkMk id="44" creationId="{BA55BBD6-167A-8BF4-6A05-D4BD1DAF246A}"/>
          </ac:inkMkLst>
        </pc:inkChg>
        <pc:inkChg chg="add mod">
          <ac:chgData name="正彰 八木" userId="0ef27fdd03dc4209" providerId="LiveId" clId="{D97A10BB-A9A1-4073-A4CC-FED382866290}" dt="2023-10-01T02:52:32.339" v="1282"/>
          <ac:inkMkLst>
            <pc:docMk/>
            <pc:sldMk cId="191938967" sldId="310"/>
            <ac:inkMk id="45" creationId="{0FF546F8-F4A3-4E0F-F40A-D69CF4DBDFFD}"/>
          </ac:inkMkLst>
        </pc:inkChg>
        <pc:inkChg chg="add mod">
          <ac:chgData name="正彰 八木" userId="0ef27fdd03dc4209" providerId="LiveId" clId="{D97A10BB-A9A1-4073-A4CC-FED382866290}" dt="2023-10-01T02:52:32.339" v="1282"/>
          <ac:inkMkLst>
            <pc:docMk/>
            <pc:sldMk cId="191938967" sldId="310"/>
            <ac:inkMk id="47" creationId="{11C63BDD-22DE-0C50-01D7-70B0B59B7954}"/>
          </ac:inkMkLst>
        </pc:inkChg>
        <pc:inkChg chg="add mod">
          <ac:chgData name="正彰 八木" userId="0ef27fdd03dc4209" providerId="LiveId" clId="{D97A10BB-A9A1-4073-A4CC-FED382866290}" dt="2023-10-01T02:52:32.339" v="1282"/>
          <ac:inkMkLst>
            <pc:docMk/>
            <pc:sldMk cId="191938967" sldId="310"/>
            <ac:inkMk id="48" creationId="{AC3C58A6-B25A-E0A9-39A6-76E000FE06DC}"/>
          </ac:inkMkLst>
        </pc:inkChg>
        <pc:inkChg chg="add mod">
          <ac:chgData name="正彰 八木" userId="0ef27fdd03dc4209" providerId="LiveId" clId="{D97A10BB-A9A1-4073-A4CC-FED382866290}" dt="2023-10-01T02:52:32.339" v="1282"/>
          <ac:inkMkLst>
            <pc:docMk/>
            <pc:sldMk cId="191938967" sldId="310"/>
            <ac:inkMk id="49" creationId="{62E1816D-16D7-2BD0-ADD1-7AFE748C2090}"/>
          </ac:inkMkLst>
        </pc:inkChg>
        <pc:inkChg chg="add del mod">
          <ac:chgData name="正彰 八木" userId="0ef27fdd03dc4209" providerId="LiveId" clId="{D97A10BB-A9A1-4073-A4CC-FED382866290}" dt="2023-10-01T02:51:41.678" v="1217"/>
          <ac:inkMkLst>
            <pc:docMk/>
            <pc:sldMk cId="191938967" sldId="310"/>
            <ac:inkMk id="50" creationId="{D459BD99-72DE-9DB3-3492-D74816FB70CA}"/>
          </ac:inkMkLst>
        </pc:inkChg>
        <pc:inkChg chg="add mod">
          <ac:chgData name="正彰 八木" userId="0ef27fdd03dc4209" providerId="LiveId" clId="{D97A10BB-A9A1-4073-A4CC-FED382866290}" dt="2023-10-01T02:52:32.339" v="1282"/>
          <ac:inkMkLst>
            <pc:docMk/>
            <pc:sldMk cId="191938967" sldId="310"/>
            <ac:inkMk id="51" creationId="{54D0301E-EAA0-0366-A154-9492A7AB9E9E}"/>
          </ac:inkMkLst>
        </pc:inkChg>
        <pc:inkChg chg="add mod">
          <ac:chgData name="正彰 八木" userId="0ef27fdd03dc4209" providerId="LiveId" clId="{D97A10BB-A9A1-4073-A4CC-FED382866290}" dt="2023-10-01T02:52:32.339" v="1282"/>
          <ac:inkMkLst>
            <pc:docMk/>
            <pc:sldMk cId="191938967" sldId="310"/>
            <ac:inkMk id="53" creationId="{901AB332-9E26-20B5-3C41-1A4E879419B9}"/>
          </ac:inkMkLst>
        </pc:inkChg>
        <pc:inkChg chg="add mod">
          <ac:chgData name="正彰 八木" userId="0ef27fdd03dc4209" providerId="LiveId" clId="{D97A10BB-A9A1-4073-A4CC-FED382866290}" dt="2023-10-01T02:52:32.339" v="1282"/>
          <ac:inkMkLst>
            <pc:docMk/>
            <pc:sldMk cId="191938967" sldId="310"/>
            <ac:inkMk id="54" creationId="{DAC32194-E8A5-4D72-B86C-D0BE2419AF01}"/>
          </ac:inkMkLst>
        </pc:inkChg>
        <pc:inkChg chg="add mod">
          <ac:chgData name="正彰 八木" userId="0ef27fdd03dc4209" providerId="LiveId" clId="{D97A10BB-A9A1-4073-A4CC-FED382866290}" dt="2023-10-01T02:52:32.339" v="1282"/>
          <ac:inkMkLst>
            <pc:docMk/>
            <pc:sldMk cId="191938967" sldId="310"/>
            <ac:inkMk id="55" creationId="{2AA1F24B-BBAE-EFD4-520E-29C8ACBDB90B}"/>
          </ac:inkMkLst>
        </pc:inkChg>
        <pc:inkChg chg="add mod">
          <ac:chgData name="正彰 八木" userId="0ef27fdd03dc4209" providerId="LiveId" clId="{D97A10BB-A9A1-4073-A4CC-FED382866290}" dt="2023-10-01T02:52:32.339" v="1282"/>
          <ac:inkMkLst>
            <pc:docMk/>
            <pc:sldMk cId="191938967" sldId="310"/>
            <ac:inkMk id="56" creationId="{473578E9-FC6F-1C93-BB82-65A167F582F5}"/>
          </ac:inkMkLst>
        </pc:inkChg>
        <pc:inkChg chg="add mod">
          <ac:chgData name="正彰 八木" userId="0ef27fdd03dc4209" providerId="LiveId" clId="{D97A10BB-A9A1-4073-A4CC-FED382866290}" dt="2023-10-01T02:52:32.339" v="1282"/>
          <ac:inkMkLst>
            <pc:docMk/>
            <pc:sldMk cId="191938967" sldId="310"/>
            <ac:inkMk id="57" creationId="{F7EA526B-14D9-2C43-E88A-DC2B99D89A84}"/>
          </ac:inkMkLst>
        </pc:inkChg>
        <pc:inkChg chg="add mod">
          <ac:chgData name="正彰 八木" userId="0ef27fdd03dc4209" providerId="LiveId" clId="{D97A10BB-A9A1-4073-A4CC-FED382866290}" dt="2023-10-01T02:52:32.339" v="1282"/>
          <ac:inkMkLst>
            <pc:docMk/>
            <pc:sldMk cId="191938967" sldId="310"/>
            <ac:inkMk id="59" creationId="{ED29637F-8A5A-198A-A0DA-C1AE7DBF53FD}"/>
          </ac:inkMkLst>
        </pc:inkChg>
        <pc:inkChg chg="add mod">
          <ac:chgData name="正彰 八木" userId="0ef27fdd03dc4209" providerId="LiveId" clId="{D97A10BB-A9A1-4073-A4CC-FED382866290}" dt="2023-10-01T02:52:32.339" v="1282"/>
          <ac:inkMkLst>
            <pc:docMk/>
            <pc:sldMk cId="191938967" sldId="310"/>
            <ac:inkMk id="60" creationId="{D31B95AB-0106-ABD1-26DB-5A8FAB69B709}"/>
          </ac:inkMkLst>
        </pc:inkChg>
        <pc:inkChg chg="add mod">
          <ac:chgData name="正彰 八木" userId="0ef27fdd03dc4209" providerId="LiveId" clId="{D97A10BB-A9A1-4073-A4CC-FED382866290}" dt="2023-10-01T02:52:32.339" v="1282"/>
          <ac:inkMkLst>
            <pc:docMk/>
            <pc:sldMk cId="191938967" sldId="310"/>
            <ac:inkMk id="61" creationId="{8C35FD9E-B55C-A83C-894F-87F68A9E9EA2}"/>
          </ac:inkMkLst>
        </pc:inkChg>
        <pc:inkChg chg="add mod">
          <ac:chgData name="正彰 八木" userId="0ef27fdd03dc4209" providerId="LiveId" clId="{D97A10BB-A9A1-4073-A4CC-FED382866290}" dt="2023-10-01T02:52:32.339" v="1282"/>
          <ac:inkMkLst>
            <pc:docMk/>
            <pc:sldMk cId="191938967" sldId="310"/>
            <ac:inkMk id="62" creationId="{600D04B0-4FA1-DC99-EC42-17D55FA0E78F}"/>
          </ac:inkMkLst>
        </pc:inkChg>
        <pc:inkChg chg="add mod">
          <ac:chgData name="正彰 八木" userId="0ef27fdd03dc4209" providerId="LiveId" clId="{D97A10BB-A9A1-4073-A4CC-FED382866290}" dt="2023-10-01T02:52:32.339" v="1282"/>
          <ac:inkMkLst>
            <pc:docMk/>
            <pc:sldMk cId="191938967" sldId="310"/>
            <ac:inkMk id="63" creationId="{9C807862-55AE-A433-5037-09730BDB1589}"/>
          </ac:inkMkLst>
        </pc:inkChg>
        <pc:inkChg chg="add mod">
          <ac:chgData name="正彰 八木" userId="0ef27fdd03dc4209" providerId="LiveId" clId="{D97A10BB-A9A1-4073-A4CC-FED382866290}" dt="2023-10-01T02:52:32.339" v="1282"/>
          <ac:inkMkLst>
            <pc:docMk/>
            <pc:sldMk cId="191938967" sldId="310"/>
            <ac:inkMk id="64" creationId="{2EDECEE9-4A25-6CFF-0A59-30125DE54EEA}"/>
          </ac:inkMkLst>
        </pc:inkChg>
        <pc:inkChg chg="add mod">
          <ac:chgData name="正彰 八木" userId="0ef27fdd03dc4209" providerId="LiveId" clId="{D97A10BB-A9A1-4073-A4CC-FED382866290}" dt="2023-10-01T02:52:32.339" v="1282"/>
          <ac:inkMkLst>
            <pc:docMk/>
            <pc:sldMk cId="191938967" sldId="310"/>
            <ac:inkMk id="65" creationId="{FDD9F638-D6BD-65CA-4F69-E77A86693FF7}"/>
          </ac:inkMkLst>
        </pc:inkChg>
        <pc:inkChg chg="add mod">
          <ac:chgData name="正彰 八木" userId="0ef27fdd03dc4209" providerId="LiveId" clId="{D97A10BB-A9A1-4073-A4CC-FED382866290}" dt="2023-10-01T02:52:32.339" v="1282"/>
          <ac:inkMkLst>
            <pc:docMk/>
            <pc:sldMk cId="191938967" sldId="310"/>
            <ac:inkMk id="66" creationId="{20AD3A97-15B5-8C34-47CA-9B8B91743681}"/>
          </ac:inkMkLst>
        </pc:inkChg>
        <pc:inkChg chg="add mod">
          <ac:chgData name="正彰 八木" userId="0ef27fdd03dc4209" providerId="LiveId" clId="{D97A10BB-A9A1-4073-A4CC-FED382866290}" dt="2023-10-01T02:52:32.339" v="1282"/>
          <ac:inkMkLst>
            <pc:docMk/>
            <pc:sldMk cId="191938967" sldId="310"/>
            <ac:inkMk id="67" creationId="{85F7A767-79A6-4B4F-5AA8-FDECF0A810E2}"/>
          </ac:inkMkLst>
        </pc:inkChg>
        <pc:inkChg chg="add mod">
          <ac:chgData name="正彰 八木" userId="0ef27fdd03dc4209" providerId="LiveId" clId="{D97A10BB-A9A1-4073-A4CC-FED382866290}" dt="2023-10-01T02:52:32.339" v="1282"/>
          <ac:inkMkLst>
            <pc:docMk/>
            <pc:sldMk cId="191938967" sldId="310"/>
            <ac:inkMk id="68" creationId="{336E1C3B-B1D8-DF70-5D9A-A81B712CBCB9}"/>
          </ac:inkMkLst>
        </pc:inkChg>
        <pc:inkChg chg="add mod">
          <ac:chgData name="正彰 八木" userId="0ef27fdd03dc4209" providerId="LiveId" clId="{D97A10BB-A9A1-4073-A4CC-FED382866290}" dt="2023-10-01T02:52:32.339" v="1282"/>
          <ac:inkMkLst>
            <pc:docMk/>
            <pc:sldMk cId="191938967" sldId="310"/>
            <ac:inkMk id="69" creationId="{3CF59D90-84CB-DF91-4E47-C3E1248890D6}"/>
          </ac:inkMkLst>
        </pc:inkChg>
        <pc:inkChg chg="add mod">
          <ac:chgData name="正彰 八木" userId="0ef27fdd03dc4209" providerId="LiveId" clId="{D97A10BB-A9A1-4073-A4CC-FED382866290}" dt="2023-10-01T02:52:32.339" v="1282"/>
          <ac:inkMkLst>
            <pc:docMk/>
            <pc:sldMk cId="191938967" sldId="310"/>
            <ac:inkMk id="70" creationId="{3C65CA94-BACB-4347-9385-37A55F961852}"/>
          </ac:inkMkLst>
        </pc:inkChg>
        <pc:inkChg chg="add mod">
          <ac:chgData name="正彰 八木" userId="0ef27fdd03dc4209" providerId="LiveId" clId="{D97A10BB-A9A1-4073-A4CC-FED382866290}" dt="2023-10-01T02:52:32.339" v="1282"/>
          <ac:inkMkLst>
            <pc:docMk/>
            <pc:sldMk cId="191938967" sldId="310"/>
            <ac:inkMk id="71" creationId="{7F53DD47-AAAA-558D-D6DD-B677527A0520}"/>
          </ac:inkMkLst>
        </pc:inkChg>
        <pc:inkChg chg="add mod">
          <ac:chgData name="正彰 八木" userId="0ef27fdd03dc4209" providerId="LiveId" clId="{D97A10BB-A9A1-4073-A4CC-FED382866290}" dt="2023-10-01T02:52:32.339" v="1282"/>
          <ac:inkMkLst>
            <pc:docMk/>
            <pc:sldMk cId="191938967" sldId="310"/>
            <ac:inkMk id="73" creationId="{B08B3C22-91C7-4FD1-4980-2E832F3918C5}"/>
          </ac:inkMkLst>
        </pc:inkChg>
        <pc:inkChg chg="add mod">
          <ac:chgData name="正彰 八木" userId="0ef27fdd03dc4209" providerId="LiveId" clId="{D97A10BB-A9A1-4073-A4CC-FED382866290}" dt="2023-10-01T02:52:32.339" v="1282"/>
          <ac:inkMkLst>
            <pc:docMk/>
            <pc:sldMk cId="191938967" sldId="310"/>
            <ac:inkMk id="74" creationId="{D3D213B1-A755-5A61-781F-25780C2280FC}"/>
          </ac:inkMkLst>
        </pc:inkChg>
        <pc:inkChg chg="add mod">
          <ac:chgData name="正彰 八木" userId="0ef27fdd03dc4209" providerId="LiveId" clId="{D97A10BB-A9A1-4073-A4CC-FED382866290}" dt="2023-10-01T02:52:32.339" v="1282"/>
          <ac:inkMkLst>
            <pc:docMk/>
            <pc:sldMk cId="191938967" sldId="310"/>
            <ac:inkMk id="75" creationId="{738F646D-14FB-7D90-FAF2-6057E355225E}"/>
          </ac:inkMkLst>
        </pc:inkChg>
        <pc:inkChg chg="add mod">
          <ac:chgData name="正彰 八木" userId="0ef27fdd03dc4209" providerId="LiveId" clId="{D97A10BB-A9A1-4073-A4CC-FED382866290}" dt="2023-10-01T02:52:32.339" v="1282"/>
          <ac:inkMkLst>
            <pc:docMk/>
            <pc:sldMk cId="191938967" sldId="310"/>
            <ac:inkMk id="76" creationId="{2B99EE20-6151-35E4-0C23-5A68C7B11F8E}"/>
          </ac:inkMkLst>
        </pc:inkChg>
        <pc:inkChg chg="add mod">
          <ac:chgData name="正彰 八木" userId="0ef27fdd03dc4209" providerId="LiveId" clId="{D97A10BB-A9A1-4073-A4CC-FED382866290}" dt="2023-10-01T02:52:32.339" v="1282"/>
          <ac:inkMkLst>
            <pc:docMk/>
            <pc:sldMk cId="191938967" sldId="310"/>
            <ac:inkMk id="77" creationId="{DC4B8ED6-D92B-AEAB-8823-5FEF483EE45B}"/>
          </ac:inkMkLst>
        </pc:inkChg>
        <pc:inkChg chg="add mod">
          <ac:chgData name="正彰 八木" userId="0ef27fdd03dc4209" providerId="LiveId" clId="{D97A10BB-A9A1-4073-A4CC-FED382866290}" dt="2023-10-01T02:52:32.339" v="1282"/>
          <ac:inkMkLst>
            <pc:docMk/>
            <pc:sldMk cId="191938967" sldId="310"/>
            <ac:inkMk id="78" creationId="{5CEB06FE-61F7-1BB3-2961-72923BE5B23D}"/>
          </ac:inkMkLst>
        </pc:inkChg>
        <pc:inkChg chg="add mod">
          <ac:chgData name="正彰 八木" userId="0ef27fdd03dc4209" providerId="LiveId" clId="{D97A10BB-A9A1-4073-A4CC-FED382866290}" dt="2023-10-01T02:53:08.005" v="1352"/>
          <ac:inkMkLst>
            <pc:docMk/>
            <pc:sldMk cId="191938967" sldId="310"/>
            <ac:inkMk id="80" creationId="{C2557285-A756-FB99-6D4C-008FB07AD23A}"/>
          </ac:inkMkLst>
        </pc:inkChg>
        <pc:inkChg chg="add mod">
          <ac:chgData name="正彰 八木" userId="0ef27fdd03dc4209" providerId="LiveId" clId="{D97A10BB-A9A1-4073-A4CC-FED382866290}" dt="2023-10-01T02:53:08.005" v="1352"/>
          <ac:inkMkLst>
            <pc:docMk/>
            <pc:sldMk cId="191938967" sldId="310"/>
            <ac:inkMk id="81" creationId="{4BA06F21-AACC-F326-7A9E-77D8F3EB63A5}"/>
          </ac:inkMkLst>
        </pc:inkChg>
        <pc:inkChg chg="add mod">
          <ac:chgData name="正彰 八木" userId="0ef27fdd03dc4209" providerId="LiveId" clId="{D97A10BB-A9A1-4073-A4CC-FED382866290}" dt="2023-10-01T02:53:08.005" v="1352"/>
          <ac:inkMkLst>
            <pc:docMk/>
            <pc:sldMk cId="191938967" sldId="310"/>
            <ac:inkMk id="82" creationId="{5E26FE67-0287-C48E-4D62-52C1772358C8}"/>
          </ac:inkMkLst>
        </pc:inkChg>
        <pc:inkChg chg="add mod">
          <ac:chgData name="正彰 八木" userId="0ef27fdd03dc4209" providerId="LiveId" clId="{D97A10BB-A9A1-4073-A4CC-FED382866290}" dt="2023-10-01T02:53:08.005" v="1352"/>
          <ac:inkMkLst>
            <pc:docMk/>
            <pc:sldMk cId="191938967" sldId="310"/>
            <ac:inkMk id="83" creationId="{1CD22936-80F7-F2B9-378D-5F22C189B05B}"/>
          </ac:inkMkLst>
        </pc:inkChg>
        <pc:inkChg chg="add mod">
          <ac:chgData name="正彰 八木" userId="0ef27fdd03dc4209" providerId="LiveId" clId="{D97A10BB-A9A1-4073-A4CC-FED382866290}" dt="2023-10-01T02:53:08.005" v="1352"/>
          <ac:inkMkLst>
            <pc:docMk/>
            <pc:sldMk cId="191938967" sldId="310"/>
            <ac:inkMk id="84" creationId="{A7D4C1A9-B2FF-277C-D0CA-BA3469615FC4}"/>
          </ac:inkMkLst>
        </pc:inkChg>
        <pc:inkChg chg="add mod">
          <ac:chgData name="正彰 八木" userId="0ef27fdd03dc4209" providerId="LiveId" clId="{D97A10BB-A9A1-4073-A4CC-FED382866290}" dt="2023-10-01T02:53:08.005" v="1352"/>
          <ac:inkMkLst>
            <pc:docMk/>
            <pc:sldMk cId="191938967" sldId="310"/>
            <ac:inkMk id="85" creationId="{F1A4F3F9-95E4-6411-8456-C931AAB95F2F}"/>
          </ac:inkMkLst>
        </pc:inkChg>
        <pc:inkChg chg="add mod">
          <ac:chgData name="正彰 八木" userId="0ef27fdd03dc4209" providerId="LiveId" clId="{D97A10BB-A9A1-4073-A4CC-FED382866290}" dt="2023-10-01T02:53:08.005" v="1352"/>
          <ac:inkMkLst>
            <pc:docMk/>
            <pc:sldMk cId="191938967" sldId="310"/>
            <ac:inkMk id="86" creationId="{40757747-9BA1-DFBC-BDAB-4E69A85579B2}"/>
          </ac:inkMkLst>
        </pc:inkChg>
        <pc:inkChg chg="add mod">
          <ac:chgData name="正彰 八木" userId="0ef27fdd03dc4209" providerId="LiveId" clId="{D97A10BB-A9A1-4073-A4CC-FED382866290}" dt="2023-10-01T02:53:08.005" v="1352"/>
          <ac:inkMkLst>
            <pc:docMk/>
            <pc:sldMk cId="191938967" sldId="310"/>
            <ac:inkMk id="87" creationId="{D2191910-1169-F5B0-0DDF-58DDA0AFE680}"/>
          </ac:inkMkLst>
        </pc:inkChg>
        <pc:inkChg chg="add del mod">
          <ac:chgData name="正彰 八木" userId="0ef27fdd03dc4209" providerId="LiveId" clId="{D97A10BB-A9A1-4073-A4CC-FED382866290}" dt="2023-10-01T02:53:32.743" v="1376"/>
          <ac:inkMkLst>
            <pc:docMk/>
            <pc:sldMk cId="191938967" sldId="310"/>
            <ac:inkMk id="89" creationId="{120F911A-9144-D250-9EB3-8B210317ACAE}"/>
          </ac:inkMkLst>
        </pc:inkChg>
        <pc:inkChg chg="add mod">
          <ac:chgData name="正彰 八木" userId="0ef27fdd03dc4209" providerId="LiveId" clId="{D97A10BB-A9A1-4073-A4CC-FED382866290}" dt="2023-10-01T02:54:02.183" v="1403"/>
          <ac:inkMkLst>
            <pc:docMk/>
            <pc:sldMk cId="191938967" sldId="310"/>
            <ac:inkMk id="90" creationId="{434C684C-F605-0EEA-1CC7-3DB71449A1D3}"/>
          </ac:inkMkLst>
        </pc:inkChg>
        <pc:inkChg chg="add del mod">
          <ac:chgData name="正彰 八木" userId="0ef27fdd03dc4209" providerId="LiveId" clId="{D97A10BB-A9A1-4073-A4CC-FED382866290}" dt="2023-10-01T02:53:27.343" v="1375"/>
          <ac:inkMkLst>
            <pc:docMk/>
            <pc:sldMk cId="191938967" sldId="310"/>
            <ac:inkMk id="91" creationId="{76A363A0-F233-FCE4-2E9A-9CE412FF323F}"/>
          </ac:inkMkLst>
        </pc:inkChg>
        <pc:inkChg chg="add mod">
          <ac:chgData name="正彰 八木" userId="0ef27fdd03dc4209" providerId="LiveId" clId="{D97A10BB-A9A1-4073-A4CC-FED382866290}" dt="2023-10-01T02:54:02.183" v="1403"/>
          <ac:inkMkLst>
            <pc:docMk/>
            <pc:sldMk cId="191938967" sldId="310"/>
            <ac:inkMk id="92" creationId="{30E0F8F4-8ECE-7C95-399E-771BA9F8821B}"/>
          </ac:inkMkLst>
        </pc:inkChg>
        <pc:inkChg chg="add mod">
          <ac:chgData name="正彰 八木" userId="0ef27fdd03dc4209" providerId="LiveId" clId="{D97A10BB-A9A1-4073-A4CC-FED382866290}" dt="2023-10-01T02:54:02.183" v="1403"/>
          <ac:inkMkLst>
            <pc:docMk/>
            <pc:sldMk cId="191938967" sldId="310"/>
            <ac:inkMk id="93" creationId="{9A61F2DF-7047-E783-58C0-4155A547FB3A}"/>
          </ac:inkMkLst>
        </pc:inkChg>
        <pc:inkChg chg="add mod">
          <ac:chgData name="正彰 八木" userId="0ef27fdd03dc4209" providerId="LiveId" clId="{D97A10BB-A9A1-4073-A4CC-FED382866290}" dt="2023-10-01T02:54:02.183" v="1403"/>
          <ac:inkMkLst>
            <pc:docMk/>
            <pc:sldMk cId="191938967" sldId="310"/>
            <ac:inkMk id="94" creationId="{41533FFB-8132-3508-10DA-9811E19838DA}"/>
          </ac:inkMkLst>
        </pc:inkChg>
        <pc:inkChg chg="add mod">
          <ac:chgData name="正彰 八木" userId="0ef27fdd03dc4209" providerId="LiveId" clId="{D97A10BB-A9A1-4073-A4CC-FED382866290}" dt="2023-10-01T02:54:02.183" v="1403"/>
          <ac:inkMkLst>
            <pc:docMk/>
            <pc:sldMk cId="191938967" sldId="310"/>
            <ac:inkMk id="95" creationId="{A98F24F5-1D05-EDA6-D086-9808C62A518F}"/>
          </ac:inkMkLst>
        </pc:inkChg>
        <pc:inkChg chg="add mod">
          <ac:chgData name="正彰 八木" userId="0ef27fdd03dc4209" providerId="LiveId" clId="{D97A10BB-A9A1-4073-A4CC-FED382866290}" dt="2023-10-01T02:53:08.005" v="1352"/>
          <ac:inkMkLst>
            <pc:docMk/>
            <pc:sldMk cId="191938967" sldId="310"/>
            <ac:inkMk id="97" creationId="{B68ABBEA-AC70-AE40-8741-D29C738F6FDA}"/>
          </ac:inkMkLst>
        </pc:inkChg>
        <pc:inkChg chg="add mod">
          <ac:chgData name="正彰 八木" userId="0ef27fdd03dc4209" providerId="LiveId" clId="{D97A10BB-A9A1-4073-A4CC-FED382866290}" dt="2023-10-01T02:53:08.005" v="1352"/>
          <ac:inkMkLst>
            <pc:docMk/>
            <pc:sldMk cId="191938967" sldId="310"/>
            <ac:inkMk id="98" creationId="{A6AD7D8D-1206-5C8F-4720-F808AC34751D}"/>
          </ac:inkMkLst>
        </pc:inkChg>
        <pc:inkChg chg="add mod">
          <ac:chgData name="正彰 八木" userId="0ef27fdd03dc4209" providerId="LiveId" clId="{D97A10BB-A9A1-4073-A4CC-FED382866290}" dt="2023-10-01T02:53:08.005" v="1352"/>
          <ac:inkMkLst>
            <pc:docMk/>
            <pc:sldMk cId="191938967" sldId="310"/>
            <ac:inkMk id="99" creationId="{07DAD97E-7ABE-67AE-CF19-4C00DC603AB1}"/>
          </ac:inkMkLst>
        </pc:inkChg>
        <pc:inkChg chg="add mod">
          <ac:chgData name="正彰 八木" userId="0ef27fdd03dc4209" providerId="LiveId" clId="{D97A10BB-A9A1-4073-A4CC-FED382866290}" dt="2023-10-01T02:53:08.005" v="1352"/>
          <ac:inkMkLst>
            <pc:docMk/>
            <pc:sldMk cId="191938967" sldId="310"/>
            <ac:inkMk id="100" creationId="{8ED14F2D-B0F8-44A2-442F-648F0F6A054A}"/>
          </ac:inkMkLst>
        </pc:inkChg>
        <pc:inkChg chg="add mod">
          <ac:chgData name="正彰 八木" userId="0ef27fdd03dc4209" providerId="LiveId" clId="{D97A10BB-A9A1-4073-A4CC-FED382866290}" dt="2023-10-01T02:53:08.005" v="1352"/>
          <ac:inkMkLst>
            <pc:docMk/>
            <pc:sldMk cId="191938967" sldId="310"/>
            <ac:inkMk id="101" creationId="{EE935477-6C38-07E8-5501-3BC72B3E8DCB}"/>
          </ac:inkMkLst>
        </pc:inkChg>
        <pc:inkChg chg="add mod">
          <ac:chgData name="正彰 八木" userId="0ef27fdd03dc4209" providerId="LiveId" clId="{D97A10BB-A9A1-4073-A4CC-FED382866290}" dt="2023-10-01T02:53:08.005" v="1352"/>
          <ac:inkMkLst>
            <pc:docMk/>
            <pc:sldMk cId="191938967" sldId="310"/>
            <ac:inkMk id="102" creationId="{31D7D2A5-69B6-6EF2-1EF5-6B4AFBBD9B6E}"/>
          </ac:inkMkLst>
        </pc:inkChg>
        <pc:inkChg chg="add mod">
          <ac:chgData name="正彰 八木" userId="0ef27fdd03dc4209" providerId="LiveId" clId="{D97A10BB-A9A1-4073-A4CC-FED382866290}" dt="2023-10-01T02:53:08.005" v="1352"/>
          <ac:inkMkLst>
            <pc:docMk/>
            <pc:sldMk cId="191938967" sldId="310"/>
            <ac:inkMk id="103" creationId="{8144544E-62F5-48D8-19FA-882533F2DBA9}"/>
          </ac:inkMkLst>
        </pc:inkChg>
        <pc:inkChg chg="add mod">
          <ac:chgData name="正彰 八木" userId="0ef27fdd03dc4209" providerId="LiveId" clId="{D97A10BB-A9A1-4073-A4CC-FED382866290}" dt="2023-10-01T02:53:08.005" v="1352"/>
          <ac:inkMkLst>
            <pc:docMk/>
            <pc:sldMk cId="191938967" sldId="310"/>
            <ac:inkMk id="104" creationId="{696EC07F-BAEE-3C38-1BEF-F9A54CB40BF4}"/>
          </ac:inkMkLst>
        </pc:inkChg>
        <pc:inkChg chg="add mod">
          <ac:chgData name="正彰 八木" userId="0ef27fdd03dc4209" providerId="LiveId" clId="{D97A10BB-A9A1-4073-A4CC-FED382866290}" dt="2023-10-01T02:53:08.005" v="1352"/>
          <ac:inkMkLst>
            <pc:docMk/>
            <pc:sldMk cId="191938967" sldId="310"/>
            <ac:inkMk id="105" creationId="{67063005-FE92-7830-261C-0055D904E8B4}"/>
          </ac:inkMkLst>
        </pc:inkChg>
        <pc:inkChg chg="add mod">
          <ac:chgData name="正彰 八木" userId="0ef27fdd03dc4209" providerId="LiveId" clId="{D97A10BB-A9A1-4073-A4CC-FED382866290}" dt="2023-10-01T02:54:02.183" v="1403"/>
          <ac:inkMkLst>
            <pc:docMk/>
            <pc:sldMk cId="191938967" sldId="310"/>
            <ac:inkMk id="107" creationId="{7DFF1081-2D62-E2A8-4AB7-53F937859F7C}"/>
          </ac:inkMkLst>
        </pc:inkChg>
        <pc:inkChg chg="add mod">
          <ac:chgData name="正彰 八木" userId="0ef27fdd03dc4209" providerId="LiveId" clId="{D97A10BB-A9A1-4073-A4CC-FED382866290}" dt="2023-10-01T02:54:02.183" v="1403"/>
          <ac:inkMkLst>
            <pc:docMk/>
            <pc:sldMk cId="191938967" sldId="310"/>
            <ac:inkMk id="108" creationId="{3E3500D4-89C1-5FB1-F992-FA65116692F1}"/>
          </ac:inkMkLst>
        </pc:inkChg>
        <pc:inkChg chg="add mod">
          <ac:chgData name="正彰 八木" userId="0ef27fdd03dc4209" providerId="LiveId" clId="{D97A10BB-A9A1-4073-A4CC-FED382866290}" dt="2023-10-01T02:54:02.183" v="1403"/>
          <ac:inkMkLst>
            <pc:docMk/>
            <pc:sldMk cId="191938967" sldId="310"/>
            <ac:inkMk id="109" creationId="{F58DEA89-C6C6-F533-5992-431532F0AA0C}"/>
          </ac:inkMkLst>
        </pc:inkChg>
        <pc:inkChg chg="add mod">
          <ac:chgData name="正彰 八木" userId="0ef27fdd03dc4209" providerId="LiveId" clId="{D97A10BB-A9A1-4073-A4CC-FED382866290}" dt="2023-10-01T02:54:02.183" v="1403"/>
          <ac:inkMkLst>
            <pc:docMk/>
            <pc:sldMk cId="191938967" sldId="310"/>
            <ac:inkMk id="110" creationId="{27EA09D9-C084-419D-E3CC-18FBD3E664F2}"/>
          </ac:inkMkLst>
        </pc:inkChg>
        <pc:inkChg chg="add mod">
          <ac:chgData name="正彰 八木" userId="0ef27fdd03dc4209" providerId="LiveId" clId="{D97A10BB-A9A1-4073-A4CC-FED382866290}" dt="2023-10-01T02:54:02.183" v="1403"/>
          <ac:inkMkLst>
            <pc:docMk/>
            <pc:sldMk cId="191938967" sldId="310"/>
            <ac:inkMk id="111" creationId="{A67C4DD8-45BA-5D87-B31F-791DC222C158}"/>
          </ac:inkMkLst>
        </pc:inkChg>
        <pc:inkChg chg="add mod">
          <ac:chgData name="正彰 八木" userId="0ef27fdd03dc4209" providerId="LiveId" clId="{D97A10BB-A9A1-4073-A4CC-FED382866290}" dt="2023-10-01T02:54:02.183" v="1403"/>
          <ac:inkMkLst>
            <pc:docMk/>
            <pc:sldMk cId="191938967" sldId="310"/>
            <ac:inkMk id="112" creationId="{267A8EA7-C7B8-51EB-8F5E-B8BC5FE88893}"/>
          </ac:inkMkLst>
        </pc:inkChg>
        <pc:inkChg chg="add mod">
          <ac:chgData name="正彰 八木" userId="0ef27fdd03dc4209" providerId="LiveId" clId="{D97A10BB-A9A1-4073-A4CC-FED382866290}" dt="2023-10-01T02:54:02.183" v="1403"/>
          <ac:inkMkLst>
            <pc:docMk/>
            <pc:sldMk cId="191938967" sldId="310"/>
            <ac:inkMk id="113" creationId="{013B1AF5-77EF-480B-BD1F-434CDB948394}"/>
          </ac:inkMkLst>
        </pc:inkChg>
        <pc:inkChg chg="add mod">
          <ac:chgData name="正彰 八木" userId="0ef27fdd03dc4209" providerId="LiveId" clId="{D97A10BB-A9A1-4073-A4CC-FED382866290}" dt="2023-10-01T02:54:02.183" v="1403"/>
          <ac:inkMkLst>
            <pc:docMk/>
            <pc:sldMk cId="191938967" sldId="310"/>
            <ac:inkMk id="114" creationId="{373DEC17-EBEA-E338-BB10-4A02D1EEA9CC}"/>
          </ac:inkMkLst>
        </pc:inkChg>
        <pc:inkChg chg="add mod">
          <ac:chgData name="正彰 八木" userId="0ef27fdd03dc4209" providerId="LiveId" clId="{D97A10BB-A9A1-4073-A4CC-FED382866290}" dt="2023-10-01T02:54:02.183" v="1403"/>
          <ac:inkMkLst>
            <pc:docMk/>
            <pc:sldMk cId="191938967" sldId="310"/>
            <ac:inkMk id="115" creationId="{FF6E4F2D-6C5D-8F42-234F-B910D65D8E5D}"/>
          </ac:inkMkLst>
        </pc:inkChg>
        <pc:inkChg chg="add mod">
          <ac:chgData name="正彰 八木" userId="0ef27fdd03dc4209" providerId="LiveId" clId="{D97A10BB-A9A1-4073-A4CC-FED382866290}" dt="2023-10-01T02:54:02.183" v="1403"/>
          <ac:inkMkLst>
            <pc:docMk/>
            <pc:sldMk cId="191938967" sldId="310"/>
            <ac:inkMk id="116" creationId="{E4677406-F3EE-7997-1CDB-4687FDA61FF9}"/>
          </ac:inkMkLst>
        </pc:inkChg>
        <pc:inkChg chg="add del mod">
          <ac:chgData name="正彰 八木" userId="0ef27fdd03dc4209" providerId="LiveId" clId="{D97A10BB-A9A1-4073-A4CC-FED382866290}" dt="2023-10-01T02:52:51.989" v="1316"/>
          <ac:inkMkLst>
            <pc:docMk/>
            <pc:sldMk cId="191938967" sldId="310"/>
            <ac:inkMk id="118" creationId="{C3A07063-E207-56DE-B082-E7AD750F0244}"/>
          </ac:inkMkLst>
        </pc:inkChg>
        <pc:inkChg chg="add del mod">
          <ac:chgData name="正彰 八木" userId="0ef27fdd03dc4209" providerId="LiveId" clId="{D97A10BB-A9A1-4073-A4CC-FED382866290}" dt="2023-10-01T02:52:51.989" v="1322"/>
          <ac:inkMkLst>
            <pc:docMk/>
            <pc:sldMk cId="191938967" sldId="310"/>
            <ac:inkMk id="119" creationId="{C7F3D2A4-42EB-A96A-4F84-985E93574BBF}"/>
          </ac:inkMkLst>
        </pc:inkChg>
        <pc:inkChg chg="add del mod">
          <ac:chgData name="正彰 八木" userId="0ef27fdd03dc4209" providerId="LiveId" clId="{D97A10BB-A9A1-4073-A4CC-FED382866290}" dt="2023-10-01T02:52:51.989" v="1306"/>
          <ac:inkMkLst>
            <pc:docMk/>
            <pc:sldMk cId="191938967" sldId="310"/>
            <ac:inkMk id="121" creationId="{A7C11B3D-B122-7DE9-BED5-B7A0A8E63E9E}"/>
          </ac:inkMkLst>
        </pc:inkChg>
        <pc:inkChg chg="add del mod">
          <ac:chgData name="正彰 八木" userId="0ef27fdd03dc4209" providerId="LiveId" clId="{D97A10BB-A9A1-4073-A4CC-FED382866290}" dt="2023-10-01T02:52:51.989" v="1308"/>
          <ac:inkMkLst>
            <pc:docMk/>
            <pc:sldMk cId="191938967" sldId="310"/>
            <ac:inkMk id="122" creationId="{B85E27FB-D157-ED17-2BEA-2CA4B84025A4}"/>
          </ac:inkMkLst>
        </pc:inkChg>
        <pc:inkChg chg="add del mod">
          <ac:chgData name="正彰 八木" userId="0ef27fdd03dc4209" providerId="LiveId" clId="{D97A10BB-A9A1-4073-A4CC-FED382866290}" dt="2023-10-01T02:52:51.989" v="1323"/>
          <ac:inkMkLst>
            <pc:docMk/>
            <pc:sldMk cId="191938967" sldId="310"/>
            <ac:inkMk id="123" creationId="{D0B8B42B-E2B1-C635-5229-A1668F6741AA}"/>
          </ac:inkMkLst>
        </pc:inkChg>
        <pc:inkChg chg="add del mod">
          <ac:chgData name="正彰 八木" userId="0ef27fdd03dc4209" providerId="LiveId" clId="{D97A10BB-A9A1-4073-A4CC-FED382866290}" dt="2023-10-01T02:52:51.989" v="1319"/>
          <ac:inkMkLst>
            <pc:docMk/>
            <pc:sldMk cId="191938967" sldId="310"/>
            <ac:inkMk id="124" creationId="{6FC98CA8-4E4C-14F6-75CA-D3966A07240C}"/>
          </ac:inkMkLst>
        </pc:inkChg>
        <pc:inkChg chg="add del mod">
          <ac:chgData name="正彰 八木" userId="0ef27fdd03dc4209" providerId="LiveId" clId="{D97A10BB-A9A1-4073-A4CC-FED382866290}" dt="2023-10-01T02:52:51.989" v="1312"/>
          <ac:inkMkLst>
            <pc:docMk/>
            <pc:sldMk cId="191938967" sldId="310"/>
            <ac:inkMk id="125" creationId="{479C3EB3-587C-8641-9646-8A4BEC9D2EB1}"/>
          </ac:inkMkLst>
        </pc:inkChg>
        <pc:inkChg chg="add del mod">
          <ac:chgData name="正彰 八木" userId="0ef27fdd03dc4209" providerId="LiveId" clId="{D97A10BB-A9A1-4073-A4CC-FED382866290}" dt="2023-10-01T02:52:51.989" v="1320"/>
          <ac:inkMkLst>
            <pc:docMk/>
            <pc:sldMk cId="191938967" sldId="310"/>
            <ac:inkMk id="126" creationId="{D0982284-572D-2067-2389-E5958B37A673}"/>
          </ac:inkMkLst>
        </pc:inkChg>
        <pc:inkChg chg="add del mod">
          <ac:chgData name="正彰 八木" userId="0ef27fdd03dc4209" providerId="LiveId" clId="{D97A10BB-A9A1-4073-A4CC-FED382866290}" dt="2023-10-01T02:52:51.989" v="1307"/>
          <ac:inkMkLst>
            <pc:docMk/>
            <pc:sldMk cId="191938967" sldId="310"/>
            <ac:inkMk id="127" creationId="{2AB3831D-8BD3-A3E9-D4F9-18095FC73EE3}"/>
          </ac:inkMkLst>
        </pc:inkChg>
        <pc:inkChg chg="add del mod">
          <ac:chgData name="正彰 八木" userId="0ef27fdd03dc4209" providerId="LiveId" clId="{D97A10BB-A9A1-4073-A4CC-FED382866290}" dt="2023-10-01T02:52:51.989" v="1317"/>
          <ac:inkMkLst>
            <pc:docMk/>
            <pc:sldMk cId="191938967" sldId="310"/>
            <ac:inkMk id="128" creationId="{D0CB554D-5A6B-EA6E-D684-B3C80E093D5E}"/>
          </ac:inkMkLst>
        </pc:inkChg>
        <pc:inkChg chg="add del mod">
          <ac:chgData name="正彰 八木" userId="0ef27fdd03dc4209" providerId="LiveId" clId="{D97A10BB-A9A1-4073-A4CC-FED382866290}" dt="2023-10-01T02:52:51.989" v="1311"/>
          <ac:inkMkLst>
            <pc:docMk/>
            <pc:sldMk cId="191938967" sldId="310"/>
            <ac:inkMk id="129" creationId="{768E494F-4881-1BAC-58E9-AB835BD089DE}"/>
          </ac:inkMkLst>
        </pc:inkChg>
        <pc:inkChg chg="add del mod">
          <ac:chgData name="正彰 八木" userId="0ef27fdd03dc4209" providerId="LiveId" clId="{D97A10BB-A9A1-4073-A4CC-FED382866290}" dt="2023-10-01T02:52:51.989" v="1310"/>
          <ac:inkMkLst>
            <pc:docMk/>
            <pc:sldMk cId="191938967" sldId="310"/>
            <ac:inkMk id="130" creationId="{260DDA21-567D-6785-23C5-162DFE9AB104}"/>
          </ac:inkMkLst>
        </pc:inkChg>
        <pc:inkChg chg="add del mod">
          <ac:chgData name="正彰 八木" userId="0ef27fdd03dc4209" providerId="LiveId" clId="{D97A10BB-A9A1-4073-A4CC-FED382866290}" dt="2023-10-01T02:52:51.989" v="1305"/>
          <ac:inkMkLst>
            <pc:docMk/>
            <pc:sldMk cId="191938967" sldId="310"/>
            <ac:inkMk id="131" creationId="{A1D04299-2475-C675-A7B3-48BAA9F44A10}"/>
          </ac:inkMkLst>
        </pc:inkChg>
        <pc:inkChg chg="add del mod">
          <ac:chgData name="正彰 八木" userId="0ef27fdd03dc4209" providerId="LiveId" clId="{D97A10BB-A9A1-4073-A4CC-FED382866290}" dt="2023-10-01T02:52:51.989" v="1309"/>
          <ac:inkMkLst>
            <pc:docMk/>
            <pc:sldMk cId="191938967" sldId="310"/>
            <ac:inkMk id="132" creationId="{57C50533-FFB9-BAD2-FA19-B34466BE8684}"/>
          </ac:inkMkLst>
        </pc:inkChg>
        <pc:inkChg chg="add del mod">
          <ac:chgData name="正彰 八木" userId="0ef27fdd03dc4209" providerId="LiveId" clId="{D97A10BB-A9A1-4073-A4CC-FED382866290}" dt="2023-10-01T02:52:51.989" v="1324"/>
          <ac:inkMkLst>
            <pc:docMk/>
            <pc:sldMk cId="191938967" sldId="310"/>
            <ac:inkMk id="133" creationId="{241B135D-5394-449A-1FE0-BBFE7662435B}"/>
          </ac:inkMkLst>
        </pc:inkChg>
        <pc:inkChg chg="add del mod">
          <ac:chgData name="正彰 八木" userId="0ef27fdd03dc4209" providerId="LiveId" clId="{D97A10BB-A9A1-4073-A4CC-FED382866290}" dt="2023-10-01T02:52:51.989" v="1315"/>
          <ac:inkMkLst>
            <pc:docMk/>
            <pc:sldMk cId="191938967" sldId="310"/>
            <ac:inkMk id="134" creationId="{99C35F81-E7C7-A5B6-BDB5-7A0EC3F86909}"/>
          </ac:inkMkLst>
        </pc:inkChg>
        <pc:inkChg chg="add del mod">
          <ac:chgData name="正彰 八木" userId="0ef27fdd03dc4209" providerId="LiveId" clId="{D97A10BB-A9A1-4073-A4CC-FED382866290}" dt="2023-10-01T02:52:51.989" v="1314"/>
          <ac:inkMkLst>
            <pc:docMk/>
            <pc:sldMk cId="191938967" sldId="310"/>
            <ac:inkMk id="135" creationId="{5B6ABC5C-B893-8C67-279E-F2ADC1A8FA08}"/>
          </ac:inkMkLst>
        </pc:inkChg>
        <pc:inkChg chg="add del mod">
          <ac:chgData name="正彰 八木" userId="0ef27fdd03dc4209" providerId="LiveId" clId="{D97A10BB-A9A1-4073-A4CC-FED382866290}" dt="2023-10-01T02:52:51.989" v="1313"/>
          <ac:inkMkLst>
            <pc:docMk/>
            <pc:sldMk cId="191938967" sldId="310"/>
            <ac:inkMk id="136" creationId="{849811A7-90B9-E3E4-3B27-122930D27E9A}"/>
          </ac:inkMkLst>
        </pc:inkChg>
        <pc:inkChg chg="add del mod">
          <ac:chgData name="正彰 八木" userId="0ef27fdd03dc4209" providerId="LiveId" clId="{D97A10BB-A9A1-4073-A4CC-FED382866290}" dt="2023-10-01T02:52:51.989" v="1321"/>
          <ac:inkMkLst>
            <pc:docMk/>
            <pc:sldMk cId="191938967" sldId="310"/>
            <ac:inkMk id="137" creationId="{54DF9934-AC84-8CE9-7EAD-B446F8D92889}"/>
          </ac:inkMkLst>
        </pc:inkChg>
        <pc:inkChg chg="add del mod">
          <ac:chgData name="正彰 八木" userId="0ef27fdd03dc4209" providerId="LiveId" clId="{D97A10BB-A9A1-4073-A4CC-FED382866290}" dt="2023-10-01T02:52:51.989" v="1318"/>
          <ac:inkMkLst>
            <pc:docMk/>
            <pc:sldMk cId="191938967" sldId="310"/>
            <ac:inkMk id="138" creationId="{3EB6CACF-C476-5B39-9720-7CE10A4F571D}"/>
          </ac:inkMkLst>
        </pc:inkChg>
        <pc:inkChg chg="add mod">
          <ac:chgData name="正彰 八木" userId="0ef27fdd03dc4209" providerId="LiveId" clId="{D97A10BB-A9A1-4073-A4CC-FED382866290}" dt="2023-10-01T02:53:08.005" v="1352"/>
          <ac:inkMkLst>
            <pc:docMk/>
            <pc:sldMk cId="191938967" sldId="310"/>
            <ac:inkMk id="140" creationId="{5DDFB137-8A03-1301-41A5-BA2F21788E46}"/>
          </ac:inkMkLst>
        </pc:inkChg>
        <pc:inkChg chg="add mod">
          <ac:chgData name="正彰 八木" userId="0ef27fdd03dc4209" providerId="LiveId" clId="{D97A10BB-A9A1-4073-A4CC-FED382866290}" dt="2023-10-01T02:53:08.005" v="1352"/>
          <ac:inkMkLst>
            <pc:docMk/>
            <pc:sldMk cId="191938967" sldId="310"/>
            <ac:inkMk id="141" creationId="{C147BD15-5498-4417-C301-257BC2B8B154}"/>
          </ac:inkMkLst>
        </pc:inkChg>
        <pc:inkChg chg="add mod">
          <ac:chgData name="正彰 八木" userId="0ef27fdd03dc4209" providerId="LiveId" clId="{D97A10BB-A9A1-4073-A4CC-FED382866290}" dt="2023-10-01T02:53:08.005" v="1352"/>
          <ac:inkMkLst>
            <pc:docMk/>
            <pc:sldMk cId="191938967" sldId="310"/>
            <ac:inkMk id="142" creationId="{32AA0899-783C-5024-76AD-EE4575E8F7ED}"/>
          </ac:inkMkLst>
        </pc:inkChg>
        <pc:inkChg chg="add mod">
          <ac:chgData name="正彰 八木" userId="0ef27fdd03dc4209" providerId="LiveId" clId="{D97A10BB-A9A1-4073-A4CC-FED382866290}" dt="2023-10-01T02:53:08.005" v="1352"/>
          <ac:inkMkLst>
            <pc:docMk/>
            <pc:sldMk cId="191938967" sldId="310"/>
            <ac:inkMk id="143" creationId="{9FA16A85-BD91-96F4-CD42-388A14086877}"/>
          </ac:inkMkLst>
        </pc:inkChg>
        <pc:inkChg chg="add mod">
          <ac:chgData name="正彰 八木" userId="0ef27fdd03dc4209" providerId="LiveId" clId="{D97A10BB-A9A1-4073-A4CC-FED382866290}" dt="2023-10-01T02:53:08.005" v="1352"/>
          <ac:inkMkLst>
            <pc:docMk/>
            <pc:sldMk cId="191938967" sldId="310"/>
            <ac:inkMk id="144" creationId="{E4E9ACDD-78D0-6B3A-64AD-612F197B67AF}"/>
          </ac:inkMkLst>
        </pc:inkChg>
        <pc:inkChg chg="add mod">
          <ac:chgData name="正彰 八木" userId="0ef27fdd03dc4209" providerId="LiveId" clId="{D97A10BB-A9A1-4073-A4CC-FED382866290}" dt="2023-10-01T02:53:08.005" v="1352"/>
          <ac:inkMkLst>
            <pc:docMk/>
            <pc:sldMk cId="191938967" sldId="310"/>
            <ac:inkMk id="145" creationId="{23C7B124-8901-F29C-1C25-79FE13D0D6C9}"/>
          </ac:inkMkLst>
        </pc:inkChg>
        <pc:inkChg chg="add mod">
          <ac:chgData name="正彰 八木" userId="0ef27fdd03dc4209" providerId="LiveId" clId="{D97A10BB-A9A1-4073-A4CC-FED382866290}" dt="2023-10-01T02:53:08.005" v="1352"/>
          <ac:inkMkLst>
            <pc:docMk/>
            <pc:sldMk cId="191938967" sldId="310"/>
            <ac:inkMk id="146" creationId="{8CD72101-CD27-7DE6-8180-17F89C01E6AF}"/>
          </ac:inkMkLst>
        </pc:inkChg>
        <pc:inkChg chg="add mod">
          <ac:chgData name="正彰 八木" userId="0ef27fdd03dc4209" providerId="LiveId" clId="{D97A10BB-A9A1-4073-A4CC-FED382866290}" dt="2023-10-01T02:53:08.005" v="1352"/>
          <ac:inkMkLst>
            <pc:docMk/>
            <pc:sldMk cId="191938967" sldId="310"/>
            <ac:inkMk id="147" creationId="{A2F415CD-EF34-B166-23F4-CE1527F1A483}"/>
          </ac:inkMkLst>
        </pc:inkChg>
        <pc:inkChg chg="add mod">
          <ac:chgData name="正彰 八木" userId="0ef27fdd03dc4209" providerId="LiveId" clId="{D97A10BB-A9A1-4073-A4CC-FED382866290}" dt="2023-10-01T02:53:08.005" v="1352"/>
          <ac:inkMkLst>
            <pc:docMk/>
            <pc:sldMk cId="191938967" sldId="310"/>
            <ac:inkMk id="148" creationId="{1745D273-993D-7131-EC97-66738E2FEB14}"/>
          </ac:inkMkLst>
        </pc:inkChg>
        <pc:inkChg chg="add mod">
          <ac:chgData name="正彰 八木" userId="0ef27fdd03dc4209" providerId="LiveId" clId="{D97A10BB-A9A1-4073-A4CC-FED382866290}" dt="2023-10-01T02:53:08.005" v="1352"/>
          <ac:inkMkLst>
            <pc:docMk/>
            <pc:sldMk cId="191938967" sldId="310"/>
            <ac:inkMk id="149" creationId="{37803A80-00A6-C38F-763C-F4FB30584B84}"/>
          </ac:inkMkLst>
        </pc:inkChg>
        <pc:inkChg chg="add mod">
          <ac:chgData name="正彰 八木" userId="0ef27fdd03dc4209" providerId="LiveId" clId="{D97A10BB-A9A1-4073-A4CC-FED382866290}" dt="2023-10-01T02:53:08.005" v="1352"/>
          <ac:inkMkLst>
            <pc:docMk/>
            <pc:sldMk cId="191938967" sldId="310"/>
            <ac:inkMk id="150" creationId="{0F581E5B-9822-E0DC-B303-FA434E0F4A41}"/>
          </ac:inkMkLst>
        </pc:inkChg>
        <pc:inkChg chg="add mod">
          <ac:chgData name="正彰 八木" userId="0ef27fdd03dc4209" providerId="LiveId" clId="{D97A10BB-A9A1-4073-A4CC-FED382866290}" dt="2023-10-01T02:53:08.005" v="1352"/>
          <ac:inkMkLst>
            <pc:docMk/>
            <pc:sldMk cId="191938967" sldId="310"/>
            <ac:inkMk id="151" creationId="{F6273699-4E13-3091-7AD0-9F606ABDB848}"/>
          </ac:inkMkLst>
        </pc:inkChg>
        <pc:inkChg chg="add mod">
          <ac:chgData name="正彰 八木" userId="0ef27fdd03dc4209" providerId="LiveId" clId="{D97A10BB-A9A1-4073-A4CC-FED382866290}" dt="2023-10-01T02:53:08.005" v="1352"/>
          <ac:inkMkLst>
            <pc:docMk/>
            <pc:sldMk cId="191938967" sldId="310"/>
            <ac:inkMk id="152" creationId="{5A163351-0842-D9A1-2C73-B194CB89F3B1}"/>
          </ac:inkMkLst>
        </pc:inkChg>
        <pc:inkChg chg="add mod">
          <ac:chgData name="正彰 八木" userId="0ef27fdd03dc4209" providerId="LiveId" clId="{D97A10BB-A9A1-4073-A4CC-FED382866290}" dt="2023-10-01T02:53:08.005" v="1352"/>
          <ac:inkMkLst>
            <pc:docMk/>
            <pc:sldMk cId="191938967" sldId="310"/>
            <ac:inkMk id="153" creationId="{64FD273B-CC70-0F59-AB4C-46BD00C98E3E}"/>
          </ac:inkMkLst>
        </pc:inkChg>
        <pc:inkChg chg="add mod">
          <ac:chgData name="正彰 八木" userId="0ef27fdd03dc4209" providerId="LiveId" clId="{D97A10BB-A9A1-4073-A4CC-FED382866290}" dt="2023-10-01T02:53:08.005" v="1352"/>
          <ac:inkMkLst>
            <pc:docMk/>
            <pc:sldMk cId="191938967" sldId="310"/>
            <ac:inkMk id="154" creationId="{F117FB15-3E2B-9D71-4BA7-7D2CB8C19937}"/>
          </ac:inkMkLst>
        </pc:inkChg>
        <pc:inkChg chg="add mod">
          <ac:chgData name="正彰 八木" userId="0ef27fdd03dc4209" providerId="LiveId" clId="{D97A10BB-A9A1-4073-A4CC-FED382866290}" dt="2023-10-01T02:53:08.005" v="1352"/>
          <ac:inkMkLst>
            <pc:docMk/>
            <pc:sldMk cId="191938967" sldId="310"/>
            <ac:inkMk id="155" creationId="{5DC88672-64D1-9CC2-523A-09ACF07EC41E}"/>
          </ac:inkMkLst>
        </pc:inkChg>
        <pc:inkChg chg="add mod">
          <ac:chgData name="正彰 八木" userId="0ef27fdd03dc4209" providerId="LiveId" clId="{D97A10BB-A9A1-4073-A4CC-FED382866290}" dt="2023-10-01T02:53:08.005" v="1352"/>
          <ac:inkMkLst>
            <pc:docMk/>
            <pc:sldMk cId="191938967" sldId="310"/>
            <ac:inkMk id="156" creationId="{E45F5BCD-DFC5-3EDB-A1BA-ABCC3778A773}"/>
          </ac:inkMkLst>
        </pc:inkChg>
        <pc:inkChg chg="add mod">
          <ac:chgData name="正彰 八木" userId="0ef27fdd03dc4209" providerId="LiveId" clId="{D97A10BB-A9A1-4073-A4CC-FED382866290}" dt="2023-10-01T02:53:08.005" v="1352"/>
          <ac:inkMkLst>
            <pc:docMk/>
            <pc:sldMk cId="191938967" sldId="310"/>
            <ac:inkMk id="157" creationId="{B162AE16-DC15-8ED1-6D5D-E061709F23B4}"/>
          </ac:inkMkLst>
        </pc:inkChg>
        <pc:inkChg chg="add mod">
          <ac:chgData name="正彰 八木" userId="0ef27fdd03dc4209" providerId="LiveId" clId="{D97A10BB-A9A1-4073-A4CC-FED382866290}" dt="2023-10-01T02:53:08.005" v="1352"/>
          <ac:inkMkLst>
            <pc:docMk/>
            <pc:sldMk cId="191938967" sldId="310"/>
            <ac:inkMk id="158" creationId="{D1489A4F-5E7D-F72E-C71A-52F7F2CDF5AD}"/>
          </ac:inkMkLst>
        </pc:inkChg>
        <pc:inkChg chg="add mod">
          <ac:chgData name="正彰 八木" userId="0ef27fdd03dc4209" providerId="LiveId" clId="{D97A10BB-A9A1-4073-A4CC-FED382866290}" dt="2023-10-01T02:53:08.005" v="1352"/>
          <ac:inkMkLst>
            <pc:docMk/>
            <pc:sldMk cId="191938967" sldId="310"/>
            <ac:inkMk id="159" creationId="{ED058F93-98FE-DBD0-0C41-5465EE5FE7F2}"/>
          </ac:inkMkLst>
        </pc:inkChg>
        <pc:inkChg chg="add mod">
          <ac:chgData name="正彰 八木" userId="0ef27fdd03dc4209" providerId="LiveId" clId="{D97A10BB-A9A1-4073-A4CC-FED382866290}" dt="2023-10-01T02:53:08.005" v="1352"/>
          <ac:inkMkLst>
            <pc:docMk/>
            <pc:sldMk cId="191938967" sldId="310"/>
            <ac:inkMk id="160" creationId="{952307D9-28C7-CDA0-35FC-2D6D752CFCFC}"/>
          </ac:inkMkLst>
        </pc:inkChg>
        <pc:inkChg chg="add mod">
          <ac:chgData name="正彰 八木" userId="0ef27fdd03dc4209" providerId="LiveId" clId="{D97A10BB-A9A1-4073-A4CC-FED382866290}" dt="2023-10-01T02:53:08.005" v="1352"/>
          <ac:inkMkLst>
            <pc:docMk/>
            <pc:sldMk cId="191938967" sldId="310"/>
            <ac:inkMk id="161" creationId="{E9F531C4-4843-861C-50C2-00BDB71B9A39}"/>
          </ac:inkMkLst>
        </pc:inkChg>
        <pc:inkChg chg="add mod">
          <ac:chgData name="正彰 八木" userId="0ef27fdd03dc4209" providerId="LiveId" clId="{D97A10BB-A9A1-4073-A4CC-FED382866290}" dt="2023-10-01T02:53:08.005" v="1352"/>
          <ac:inkMkLst>
            <pc:docMk/>
            <pc:sldMk cId="191938967" sldId="310"/>
            <ac:inkMk id="163" creationId="{5D1D3229-C990-D6E9-EADA-8B976E0F4CD0}"/>
          </ac:inkMkLst>
        </pc:inkChg>
        <pc:inkChg chg="add mod">
          <ac:chgData name="正彰 八木" userId="0ef27fdd03dc4209" providerId="LiveId" clId="{D97A10BB-A9A1-4073-A4CC-FED382866290}" dt="2023-10-01T02:53:08.005" v="1352"/>
          <ac:inkMkLst>
            <pc:docMk/>
            <pc:sldMk cId="191938967" sldId="310"/>
            <ac:inkMk id="164" creationId="{DC294143-68EC-AD62-2B72-DFACFA66E94D}"/>
          </ac:inkMkLst>
        </pc:inkChg>
        <pc:inkChg chg="add mod">
          <ac:chgData name="正彰 八木" userId="0ef27fdd03dc4209" providerId="LiveId" clId="{D97A10BB-A9A1-4073-A4CC-FED382866290}" dt="2023-10-01T02:53:08.005" v="1352"/>
          <ac:inkMkLst>
            <pc:docMk/>
            <pc:sldMk cId="191938967" sldId="310"/>
            <ac:inkMk id="165" creationId="{706D7DEF-3694-77B8-075A-514EED361CBA}"/>
          </ac:inkMkLst>
        </pc:inkChg>
        <pc:inkChg chg="add mod">
          <ac:chgData name="正彰 八木" userId="0ef27fdd03dc4209" providerId="LiveId" clId="{D97A10BB-A9A1-4073-A4CC-FED382866290}" dt="2023-10-01T02:53:08.005" v="1352"/>
          <ac:inkMkLst>
            <pc:docMk/>
            <pc:sldMk cId="191938967" sldId="310"/>
            <ac:inkMk id="166" creationId="{BEC03A99-3CA1-C0DC-24D5-08F6991AAC81}"/>
          </ac:inkMkLst>
        </pc:inkChg>
        <pc:inkChg chg="add mod">
          <ac:chgData name="正彰 八木" userId="0ef27fdd03dc4209" providerId="LiveId" clId="{D97A10BB-A9A1-4073-A4CC-FED382866290}" dt="2023-10-01T02:53:24.296" v="1374"/>
          <ac:inkMkLst>
            <pc:docMk/>
            <pc:sldMk cId="191938967" sldId="310"/>
            <ac:inkMk id="168" creationId="{4AD4C051-92FF-6560-DA3C-F5FFD2CEF3BC}"/>
          </ac:inkMkLst>
        </pc:inkChg>
        <pc:inkChg chg="add mod">
          <ac:chgData name="正彰 八木" userId="0ef27fdd03dc4209" providerId="LiveId" clId="{D97A10BB-A9A1-4073-A4CC-FED382866290}" dt="2023-10-01T02:53:24.296" v="1374"/>
          <ac:inkMkLst>
            <pc:docMk/>
            <pc:sldMk cId="191938967" sldId="310"/>
            <ac:inkMk id="169" creationId="{D7529C06-2B03-B485-ECBA-F1B1941C1DA0}"/>
          </ac:inkMkLst>
        </pc:inkChg>
        <pc:inkChg chg="add mod">
          <ac:chgData name="正彰 八木" userId="0ef27fdd03dc4209" providerId="LiveId" clId="{D97A10BB-A9A1-4073-A4CC-FED382866290}" dt="2023-10-01T02:53:24.296" v="1374"/>
          <ac:inkMkLst>
            <pc:docMk/>
            <pc:sldMk cId="191938967" sldId="310"/>
            <ac:inkMk id="171" creationId="{A1526CAB-9320-8C88-5A52-F5153EFF84FF}"/>
          </ac:inkMkLst>
        </pc:inkChg>
        <pc:inkChg chg="add mod">
          <ac:chgData name="正彰 八木" userId="0ef27fdd03dc4209" providerId="LiveId" clId="{D97A10BB-A9A1-4073-A4CC-FED382866290}" dt="2023-10-01T02:53:24.296" v="1374"/>
          <ac:inkMkLst>
            <pc:docMk/>
            <pc:sldMk cId="191938967" sldId="310"/>
            <ac:inkMk id="172" creationId="{0BEA9799-7566-8CDC-0F7B-A69D11ECF466}"/>
          </ac:inkMkLst>
        </pc:inkChg>
        <pc:inkChg chg="add mod">
          <ac:chgData name="正彰 八木" userId="0ef27fdd03dc4209" providerId="LiveId" clId="{D97A10BB-A9A1-4073-A4CC-FED382866290}" dt="2023-10-01T02:53:24.296" v="1374"/>
          <ac:inkMkLst>
            <pc:docMk/>
            <pc:sldMk cId="191938967" sldId="310"/>
            <ac:inkMk id="173" creationId="{A923EA0D-7CDC-FCFC-08B2-35718B95B344}"/>
          </ac:inkMkLst>
        </pc:inkChg>
        <pc:inkChg chg="add mod">
          <ac:chgData name="正彰 八木" userId="0ef27fdd03dc4209" providerId="LiveId" clId="{D97A10BB-A9A1-4073-A4CC-FED382866290}" dt="2023-10-01T02:53:24.296" v="1374"/>
          <ac:inkMkLst>
            <pc:docMk/>
            <pc:sldMk cId="191938967" sldId="310"/>
            <ac:inkMk id="174" creationId="{67C42436-0EC6-7F7B-1967-629739571F2C}"/>
          </ac:inkMkLst>
        </pc:inkChg>
        <pc:inkChg chg="add mod">
          <ac:chgData name="正彰 八木" userId="0ef27fdd03dc4209" providerId="LiveId" clId="{D97A10BB-A9A1-4073-A4CC-FED382866290}" dt="2023-10-01T02:53:24.296" v="1374"/>
          <ac:inkMkLst>
            <pc:docMk/>
            <pc:sldMk cId="191938967" sldId="310"/>
            <ac:inkMk id="175" creationId="{A43FE4FD-C942-7DF2-A0A3-C56AF374FAB5}"/>
          </ac:inkMkLst>
        </pc:inkChg>
        <pc:inkChg chg="add mod">
          <ac:chgData name="正彰 八木" userId="0ef27fdd03dc4209" providerId="LiveId" clId="{D97A10BB-A9A1-4073-A4CC-FED382866290}" dt="2023-10-01T02:53:24.296" v="1374"/>
          <ac:inkMkLst>
            <pc:docMk/>
            <pc:sldMk cId="191938967" sldId="310"/>
            <ac:inkMk id="176" creationId="{9CAADC5E-4C8B-1BE1-F39F-BA5224810401}"/>
          </ac:inkMkLst>
        </pc:inkChg>
        <pc:inkChg chg="add mod">
          <ac:chgData name="正彰 八木" userId="0ef27fdd03dc4209" providerId="LiveId" clId="{D97A10BB-A9A1-4073-A4CC-FED382866290}" dt="2023-10-01T02:53:24.296" v="1374"/>
          <ac:inkMkLst>
            <pc:docMk/>
            <pc:sldMk cId="191938967" sldId="310"/>
            <ac:inkMk id="177" creationId="{E1DF2AEB-AE6A-ED6E-611F-F2E0106D4C52}"/>
          </ac:inkMkLst>
        </pc:inkChg>
        <pc:inkChg chg="add mod">
          <ac:chgData name="正彰 八木" userId="0ef27fdd03dc4209" providerId="LiveId" clId="{D97A10BB-A9A1-4073-A4CC-FED382866290}" dt="2023-10-01T02:53:24.296" v="1374"/>
          <ac:inkMkLst>
            <pc:docMk/>
            <pc:sldMk cId="191938967" sldId="310"/>
            <ac:inkMk id="178" creationId="{BA3B49AE-AC3B-4337-79A9-8A520B5A6D6A}"/>
          </ac:inkMkLst>
        </pc:inkChg>
        <pc:inkChg chg="add mod">
          <ac:chgData name="正彰 八木" userId="0ef27fdd03dc4209" providerId="LiveId" clId="{D97A10BB-A9A1-4073-A4CC-FED382866290}" dt="2023-10-01T02:53:24.296" v="1374"/>
          <ac:inkMkLst>
            <pc:docMk/>
            <pc:sldMk cId="191938967" sldId="310"/>
            <ac:inkMk id="179" creationId="{81FBDFDC-68A9-7AAC-AAA3-ADC33580D358}"/>
          </ac:inkMkLst>
        </pc:inkChg>
        <pc:inkChg chg="add mod">
          <ac:chgData name="正彰 八木" userId="0ef27fdd03dc4209" providerId="LiveId" clId="{D97A10BB-A9A1-4073-A4CC-FED382866290}" dt="2023-10-01T02:53:24.296" v="1374"/>
          <ac:inkMkLst>
            <pc:docMk/>
            <pc:sldMk cId="191938967" sldId="310"/>
            <ac:inkMk id="180" creationId="{03A30D41-AC3D-1009-2B64-163B3682C9A9}"/>
          </ac:inkMkLst>
        </pc:inkChg>
        <pc:inkChg chg="add mod">
          <ac:chgData name="正彰 八木" userId="0ef27fdd03dc4209" providerId="LiveId" clId="{D97A10BB-A9A1-4073-A4CC-FED382866290}" dt="2023-10-01T02:53:24.296" v="1374"/>
          <ac:inkMkLst>
            <pc:docMk/>
            <pc:sldMk cId="191938967" sldId="310"/>
            <ac:inkMk id="181" creationId="{FFFDBFBA-965F-CA82-7850-6AA100F99C12}"/>
          </ac:inkMkLst>
        </pc:inkChg>
        <pc:inkChg chg="add mod">
          <ac:chgData name="正彰 八木" userId="0ef27fdd03dc4209" providerId="LiveId" clId="{D97A10BB-A9A1-4073-A4CC-FED382866290}" dt="2023-10-01T02:53:24.296" v="1374"/>
          <ac:inkMkLst>
            <pc:docMk/>
            <pc:sldMk cId="191938967" sldId="310"/>
            <ac:inkMk id="182" creationId="{2E3B0A64-9D4C-015A-3636-6346886837E4}"/>
          </ac:inkMkLst>
        </pc:inkChg>
        <pc:inkChg chg="add mod">
          <ac:chgData name="正彰 八木" userId="0ef27fdd03dc4209" providerId="LiveId" clId="{D97A10BB-A9A1-4073-A4CC-FED382866290}" dt="2023-10-01T02:53:24.296" v="1374"/>
          <ac:inkMkLst>
            <pc:docMk/>
            <pc:sldMk cId="191938967" sldId="310"/>
            <ac:inkMk id="183" creationId="{F1127338-B571-47D1-322D-AAA9284E5BDF}"/>
          </ac:inkMkLst>
        </pc:inkChg>
        <pc:inkChg chg="add mod">
          <ac:chgData name="正彰 八木" userId="0ef27fdd03dc4209" providerId="LiveId" clId="{D97A10BB-A9A1-4073-A4CC-FED382866290}" dt="2023-10-01T02:53:24.296" v="1374"/>
          <ac:inkMkLst>
            <pc:docMk/>
            <pc:sldMk cId="191938967" sldId="310"/>
            <ac:inkMk id="184" creationId="{D9ADFACD-3EC7-625F-8E93-338D4B79D2B2}"/>
          </ac:inkMkLst>
        </pc:inkChg>
        <pc:inkChg chg="add mod">
          <ac:chgData name="正彰 八木" userId="0ef27fdd03dc4209" providerId="LiveId" clId="{D97A10BB-A9A1-4073-A4CC-FED382866290}" dt="2023-10-01T02:53:24.296" v="1374"/>
          <ac:inkMkLst>
            <pc:docMk/>
            <pc:sldMk cId="191938967" sldId="310"/>
            <ac:inkMk id="185" creationId="{4A07BCF7-02BF-B9C5-1AA5-848B3E24BD42}"/>
          </ac:inkMkLst>
        </pc:inkChg>
        <pc:inkChg chg="add mod">
          <ac:chgData name="正彰 八木" userId="0ef27fdd03dc4209" providerId="LiveId" clId="{D97A10BB-A9A1-4073-A4CC-FED382866290}" dt="2023-10-01T02:53:24.296" v="1374"/>
          <ac:inkMkLst>
            <pc:docMk/>
            <pc:sldMk cId="191938967" sldId="310"/>
            <ac:inkMk id="186" creationId="{342A7563-3958-D3C3-FC9B-8C1330608C40}"/>
          </ac:inkMkLst>
        </pc:inkChg>
        <pc:inkChg chg="add mod">
          <ac:chgData name="正彰 八木" userId="0ef27fdd03dc4209" providerId="LiveId" clId="{D97A10BB-A9A1-4073-A4CC-FED382866290}" dt="2023-10-01T02:53:24.296" v="1374"/>
          <ac:inkMkLst>
            <pc:docMk/>
            <pc:sldMk cId="191938967" sldId="310"/>
            <ac:inkMk id="187" creationId="{2A5E660F-30C3-CF98-A4BC-2D008DE0A9C0}"/>
          </ac:inkMkLst>
        </pc:inkChg>
        <pc:inkChg chg="add mod">
          <ac:chgData name="正彰 八木" userId="0ef27fdd03dc4209" providerId="LiveId" clId="{D97A10BB-A9A1-4073-A4CC-FED382866290}" dt="2023-10-01T02:53:24.296" v="1374"/>
          <ac:inkMkLst>
            <pc:docMk/>
            <pc:sldMk cId="191938967" sldId="310"/>
            <ac:inkMk id="188" creationId="{0E9BDC21-2303-FDC9-D6AD-F3794F302B21}"/>
          </ac:inkMkLst>
        </pc:inkChg>
        <pc:inkChg chg="add del mod">
          <ac:chgData name="正彰 八木" userId="0ef27fdd03dc4209" providerId="LiveId" clId="{D97A10BB-A9A1-4073-A4CC-FED382866290}" dt="2023-10-01T02:53:38.612" v="1382"/>
          <ac:inkMkLst>
            <pc:docMk/>
            <pc:sldMk cId="191938967" sldId="310"/>
            <ac:inkMk id="190" creationId="{52B6F491-AB30-E759-CD82-5A5D0CE82658}"/>
          </ac:inkMkLst>
        </pc:inkChg>
        <pc:inkChg chg="add del mod">
          <ac:chgData name="正彰 八木" userId="0ef27fdd03dc4209" providerId="LiveId" clId="{D97A10BB-A9A1-4073-A4CC-FED382866290}" dt="2023-10-01T02:53:38.612" v="1381"/>
          <ac:inkMkLst>
            <pc:docMk/>
            <pc:sldMk cId="191938967" sldId="310"/>
            <ac:inkMk id="191" creationId="{9B800395-DA21-A852-B9FD-19DB3C7B669A}"/>
          </ac:inkMkLst>
        </pc:inkChg>
        <pc:inkChg chg="add mod">
          <ac:chgData name="正彰 八木" userId="0ef27fdd03dc4209" providerId="LiveId" clId="{D97A10BB-A9A1-4073-A4CC-FED382866290}" dt="2023-10-01T02:53:49.546" v="1392"/>
          <ac:inkMkLst>
            <pc:docMk/>
            <pc:sldMk cId="191938967" sldId="310"/>
            <ac:inkMk id="192" creationId="{BB2B1CD3-4117-F00A-1C12-F05752BBE339}"/>
          </ac:inkMkLst>
        </pc:inkChg>
        <pc:inkChg chg="add mod">
          <ac:chgData name="正彰 八木" userId="0ef27fdd03dc4209" providerId="LiveId" clId="{D97A10BB-A9A1-4073-A4CC-FED382866290}" dt="2023-10-01T02:54:02.183" v="1403"/>
          <ac:inkMkLst>
            <pc:docMk/>
            <pc:sldMk cId="191938967" sldId="310"/>
            <ac:inkMk id="194" creationId="{92FED27C-4539-FAA5-7FE3-B1A4440B52D0}"/>
          </ac:inkMkLst>
        </pc:inkChg>
        <pc:inkChg chg="add mod">
          <ac:chgData name="正彰 八木" userId="0ef27fdd03dc4209" providerId="LiveId" clId="{D97A10BB-A9A1-4073-A4CC-FED382866290}" dt="2023-10-01T02:54:02.183" v="1403"/>
          <ac:inkMkLst>
            <pc:docMk/>
            <pc:sldMk cId="191938967" sldId="310"/>
            <ac:inkMk id="195" creationId="{19290631-BF75-10BA-9EF5-0247050C296F}"/>
          </ac:inkMkLst>
        </pc:inkChg>
        <pc:inkChg chg="add mod">
          <ac:chgData name="正彰 八木" userId="0ef27fdd03dc4209" providerId="LiveId" clId="{D97A10BB-A9A1-4073-A4CC-FED382866290}" dt="2023-10-01T02:54:02.183" v="1403"/>
          <ac:inkMkLst>
            <pc:docMk/>
            <pc:sldMk cId="191938967" sldId="310"/>
            <ac:inkMk id="196" creationId="{0C741C21-B259-F5EB-D9D2-7AABE7D41325}"/>
          </ac:inkMkLst>
        </pc:inkChg>
        <pc:inkChg chg="add mod">
          <ac:chgData name="正彰 八木" userId="0ef27fdd03dc4209" providerId="LiveId" clId="{D97A10BB-A9A1-4073-A4CC-FED382866290}" dt="2023-10-01T02:54:02.183" v="1403"/>
          <ac:inkMkLst>
            <pc:docMk/>
            <pc:sldMk cId="191938967" sldId="310"/>
            <ac:inkMk id="197" creationId="{CAB96E08-EC74-2AED-91EA-BE8CE714EE3F}"/>
          </ac:inkMkLst>
        </pc:inkChg>
        <pc:inkChg chg="add mod">
          <ac:chgData name="正彰 八木" userId="0ef27fdd03dc4209" providerId="LiveId" clId="{D97A10BB-A9A1-4073-A4CC-FED382866290}" dt="2023-10-01T02:54:02.183" v="1403"/>
          <ac:inkMkLst>
            <pc:docMk/>
            <pc:sldMk cId="191938967" sldId="310"/>
            <ac:inkMk id="198" creationId="{B38C9FF2-D8AA-7190-3025-A2BE9CE40185}"/>
          </ac:inkMkLst>
        </pc:inkChg>
        <pc:inkChg chg="add mod">
          <ac:chgData name="正彰 八木" userId="0ef27fdd03dc4209" providerId="LiveId" clId="{D97A10BB-A9A1-4073-A4CC-FED382866290}" dt="2023-10-01T02:54:02.183" v="1403"/>
          <ac:inkMkLst>
            <pc:docMk/>
            <pc:sldMk cId="191938967" sldId="310"/>
            <ac:inkMk id="199" creationId="{3423C4E1-EB85-650F-CC10-8E7B884B0A05}"/>
          </ac:inkMkLst>
        </pc:inkChg>
        <pc:inkChg chg="add mod">
          <ac:chgData name="正彰 八木" userId="0ef27fdd03dc4209" providerId="LiveId" clId="{D97A10BB-A9A1-4073-A4CC-FED382866290}" dt="2023-10-01T02:54:02.183" v="1403"/>
          <ac:inkMkLst>
            <pc:docMk/>
            <pc:sldMk cId="191938967" sldId="310"/>
            <ac:inkMk id="200" creationId="{110FE3B6-9607-FB70-AB05-DF367F201854}"/>
          </ac:inkMkLst>
        </pc:inkChg>
        <pc:inkChg chg="add mod">
          <ac:chgData name="正彰 八木" userId="0ef27fdd03dc4209" providerId="LiveId" clId="{D97A10BB-A9A1-4073-A4CC-FED382866290}" dt="2023-10-01T02:54:02.183" v="1403"/>
          <ac:inkMkLst>
            <pc:docMk/>
            <pc:sldMk cId="191938967" sldId="310"/>
            <ac:inkMk id="201" creationId="{9954B56D-EA85-FBD5-A1B5-4DF502BE010D}"/>
          </ac:inkMkLst>
        </pc:inkChg>
        <pc:inkChg chg="add mod">
          <ac:chgData name="正彰 八木" userId="0ef27fdd03dc4209" providerId="LiveId" clId="{D97A10BB-A9A1-4073-A4CC-FED382866290}" dt="2023-10-01T02:54:02.183" v="1403"/>
          <ac:inkMkLst>
            <pc:docMk/>
            <pc:sldMk cId="191938967" sldId="310"/>
            <ac:inkMk id="202" creationId="{20C1430B-FE76-5203-A142-31961495F3E4}"/>
          </ac:inkMkLst>
        </pc:inkChg>
        <pc:inkChg chg="add mod">
          <ac:chgData name="正彰 八木" userId="0ef27fdd03dc4209" providerId="LiveId" clId="{D97A10BB-A9A1-4073-A4CC-FED382866290}" dt="2023-10-01T02:54:02.183" v="1403"/>
          <ac:inkMkLst>
            <pc:docMk/>
            <pc:sldMk cId="191938967" sldId="310"/>
            <ac:inkMk id="204" creationId="{9415C32F-C20B-9BCA-DF5A-04A83B1F3259}"/>
          </ac:inkMkLst>
        </pc:inkChg>
        <pc:inkChg chg="add mod">
          <ac:chgData name="正彰 八木" userId="0ef27fdd03dc4209" providerId="LiveId" clId="{D97A10BB-A9A1-4073-A4CC-FED382866290}" dt="2023-10-01T02:54:02.183" v="1403"/>
          <ac:inkMkLst>
            <pc:docMk/>
            <pc:sldMk cId="191938967" sldId="310"/>
            <ac:inkMk id="205" creationId="{739D9D1B-64D7-9D8B-71D2-C2F3445DCEBC}"/>
          </ac:inkMkLst>
        </pc:inkChg>
        <pc:inkChg chg="add mod">
          <ac:chgData name="正彰 八木" userId="0ef27fdd03dc4209" providerId="LiveId" clId="{D97A10BB-A9A1-4073-A4CC-FED382866290}" dt="2023-10-01T02:54:02.183" v="1403"/>
          <ac:inkMkLst>
            <pc:docMk/>
            <pc:sldMk cId="191938967" sldId="310"/>
            <ac:inkMk id="206" creationId="{ADA1D4AA-E04C-6484-8C4F-FD7CAD0F117A}"/>
          </ac:inkMkLst>
        </pc:inkChg>
        <pc:inkChg chg="add mod">
          <ac:chgData name="正彰 八木" userId="0ef27fdd03dc4209" providerId="LiveId" clId="{D97A10BB-A9A1-4073-A4CC-FED382866290}" dt="2023-10-01T02:54:02.183" v="1403"/>
          <ac:inkMkLst>
            <pc:docMk/>
            <pc:sldMk cId="191938967" sldId="310"/>
            <ac:inkMk id="207" creationId="{D0B5D621-81FC-E29D-2AD5-27ADD4CE43BF}"/>
          </ac:inkMkLst>
        </pc:inkChg>
        <pc:inkChg chg="add mod">
          <ac:chgData name="正彰 八木" userId="0ef27fdd03dc4209" providerId="LiveId" clId="{D97A10BB-A9A1-4073-A4CC-FED382866290}" dt="2023-10-01T02:54:02.183" v="1403"/>
          <ac:inkMkLst>
            <pc:docMk/>
            <pc:sldMk cId="191938967" sldId="310"/>
            <ac:inkMk id="209" creationId="{E7B209C0-DA00-1900-73E4-8855E25512AE}"/>
          </ac:inkMkLst>
        </pc:inkChg>
        <pc:inkChg chg="add mod">
          <ac:chgData name="正彰 八木" userId="0ef27fdd03dc4209" providerId="LiveId" clId="{D97A10BB-A9A1-4073-A4CC-FED382866290}" dt="2023-10-01T02:54:02.183" v="1403"/>
          <ac:inkMkLst>
            <pc:docMk/>
            <pc:sldMk cId="191938967" sldId="310"/>
            <ac:inkMk id="210" creationId="{C0B43E67-ED0F-F1E0-193C-CF512AF93C58}"/>
          </ac:inkMkLst>
        </pc:inkChg>
        <pc:inkChg chg="add mod">
          <ac:chgData name="正彰 八木" userId="0ef27fdd03dc4209" providerId="LiveId" clId="{D97A10BB-A9A1-4073-A4CC-FED382866290}" dt="2023-10-01T02:54:02.183" v="1403"/>
          <ac:inkMkLst>
            <pc:docMk/>
            <pc:sldMk cId="191938967" sldId="310"/>
            <ac:inkMk id="212" creationId="{61745909-1E10-4815-361F-179A17051C68}"/>
          </ac:inkMkLst>
        </pc:inkChg>
        <pc:inkChg chg="add mod">
          <ac:chgData name="正彰 八木" userId="0ef27fdd03dc4209" providerId="LiveId" clId="{D97A10BB-A9A1-4073-A4CC-FED382866290}" dt="2023-10-01T02:54:02.183" v="1403"/>
          <ac:inkMkLst>
            <pc:docMk/>
            <pc:sldMk cId="191938967" sldId="310"/>
            <ac:inkMk id="213" creationId="{F51ED35B-FA0E-93B2-2366-73C81916C3CE}"/>
          </ac:inkMkLst>
        </pc:inkChg>
      </pc:sldChg>
      <pc:sldChg chg="addSp delSp modSp mod">
        <pc:chgData name="正彰 八木" userId="0ef27fdd03dc4209" providerId="LiveId" clId="{D97A10BB-A9A1-4073-A4CC-FED382866290}" dt="2023-10-01T03:00:30.783" v="1694"/>
        <pc:sldMkLst>
          <pc:docMk/>
          <pc:sldMk cId="419548881" sldId="311"/>
        </pc:sldMkLst>
        <pc:spChg chg="mod">
          <ac:chgData name="正彰 八木" userId="0ef27fdd03dc4209" providerId="LiveId" clId="{D97A10BB-A9A1-4073-A4CC-FED382866290}" dt="2023-10-01T02:21:28.261" v="611" actId="20577"/>
          <ac:spMkLst>
            <pc:docMk/>
            <pc:sldMk cId="419548881" sldId="311"/>
            <ac:spMk id="4" creationId="{0F02D118-6777-D0D9-6261-2978C1E78EF2}"/>
          </ac:spMkLst>
        </pc:spChg>
        <pc:grpChg chg="del mod">
          <ac:chgData name="正彰 八木" userId="0ef27fdd03dc4209" providerId="LiveId" clId="{D97A10BB-A9A1-4073-A4CC-FED382866290}" dt="2023-10-01T02:57:41.877" v="1468"/>
          <ac:grpSpMkLst>
            <pc:docMk/>
            <pc:sldMk cId="419548881" sldId="311"/>
            <ac:grpSpMk id="163" creationId="{FC0A7E4C-47DD-1293-8156-11B716252662}"/>
          </ac:grpSpMkLst>
        </pc:grpChg>
        <pc:grpChg chg="del mod">
          <ac:chgData name="正彰 八木" userId="0ef27fdd03dc4209" providerId="LiveId" clId="{D97A10BB-A9A1-4073-A4CC-FED382866290}" dt="2023-10-01T02:57:44.423" v="1472"/>
          <ac:grpSpMkLst>
            <pc:docMk/>
            <pc:sldMk cId="419548881" sldId="311"/>
            <ac:grpSpMk id="168" creationId="{272077C8-FF1D-FAFD-90C7-0CC4E7985239}"/>
          </ac:grpSpMkLst>
        </pc:grpChg>
        <pc:grpChg chg="del mod">
          <ac:chgData name="正彰 八木" userId="0ef27fdd03dc4209" providerId="LiveId" clId="{D97A10BB-A9A1-4073-A4CC-FED382866290}" dt="2023-10-01T02:58:13.138" v="1519"/>
          <ac:grpSpMkLst>
            <pc:docMk/>
            <pc:sldMk cId="419548881" sldId="311"/>
            <ac:grpSpMk id="172" creationId="{D54C609D-1FE3-A731-2D17-83CF83C9929B}"/>
          </ac:grpSpMkLst>
        </pc:grpChg>
        <pc:grpChg chg="del mod">
          <ac:chgData name="正彰 八木" userId="0ef27fdd03dc4209" providerId="LiveId" clId="{D97A10BB-A9A1-4073-A4CC-FED382866290}" dt="2023-10-01T02:59:26.456" v="1631"/>
          <ac:grpSpMkLst>
            <pc:docMk/>
            <pc:sldMk cId="419548881" sldId="311"/>
            <ac:grpSpMk id="190" creationId="{6AB4F142-9333-2F69-19FC-B4CD13687A88}"/>
          </ac:grpSpMkLst>
        </pc:grpChg>
        <pc:grpChg chg="del mod">
          <ac:chgData name="正彰 八木" userId="0ef27fdd03dc4209" providerId="LiveId" clId="{D97A10BB-A9A1-4073-A4CC-FED382866290}" dt="2023-10-01T02:58:36.541" v="1560"/>
          <ac:grpSpMkLst>
            <pc:docMk/>
            <pc:sldMk cId="419548881" sldId="311"/>
            <ac:grpSpMk id="193" creationId="{BE7D0570-BC82-F940-C99A-801DC4CC12F6}"/>
          </ac:grpSpMkLst>
        </pc:grpChg>
        <pc:grpChg chg="del mod">
          <ac:chgData name="正彰 八木" userId="0ef27fdd03dc4209" providerId="LiveId" clId="{D97A10BB-A9A1-4073-A4CC-FED382866290}" dt="2023-10-01T02:58:39.444" v="1567"/>
          <ac:grpSpMkLst>
            <pc:docMk/>
            <pc:sldMk cId="419548881" sldId="311"/>
            <ac:grpSpMk id="205" creationId="{B2C57701-6F2E-5156-147F-BEC30A259B06}"/>
          </ac:grpSpMkLst>
        </pc:grpChg>
        <pc:grpChg chg="del mod">
          <ac:chgData name="正彰 八木" userId="0ef27fdd03dc4209" providerId="LiveId" clId="{D97A10BB-A9A1-4073-A4CC-FED382866290}" dt="2023-10-01T02:58:46.611" v="1579"/>
          <ac:grpSpMkLst>
            <pc:docMk/>
            <pc:sldMk cId="419548881" sldId="311"/>
            <ac:grpSpMk id="212" creationId="{CDFC3E85-597A-BA6C-08DD-F208D07CF78B}"/>
          </ac:grpSpMkLst>
        </pc:grpChg>
        <pc:grpChg chg="del mod">
          <ac:chgData name="正彰 八木" userId="0ef27fdd03dc4209" providerId="LiveId" clId="{D97A10BB-A9A1-4073-A4CC-FED382866290}" dt="2023-10-01T02:58:48.720" v="1582"/>
          <ac:grpSpMkLst>
            <pc:docMk/>
            <pc:sldMk cId="419548881" sldId="311"/>
            <ac:grpSpMk id="224" creationId="{0CC99353-1734-01AE-E3E6-E71E728D933C}"/>
          </ac:grpSpMkLst>
        </pc:grpChg>
        <pc:grpChg chg="del mod">
          <ac:chgData name="正彰 八木" userId="0ef27fdd03dc4209" providerId="LiveId" clId="{D97A10BB-A9A1-4073-A4CC-FED382866290}" dt="2023-10-01T02:58:52.404" v="1589"/>
          <ac:grpSpMkLst>
            <pc:docMk/>
            <pc:sldMk cId="419548881" sldId="311"/>
            <ac:grpSpMk id="227" creationId="{BB34FC09-12C4-4809-D8D5-6AF55A73D392}"/>
          </ac:grpSpMkLst>
        </pc:grpChg>
        <pc:grpChg chg="del mod">
          <ac:chgData name="正彰 八木" userId="0ef27fdd03dc4209" providerId="LiveId" clId="{D97A10BB-A9A1-4073-A4CC-FED382866290}" dt="2023-10-01T02:58:56.911" v="1591"/>
          <ac:grpSpMkLst>
            <pc:docMk/>
            <pc:sldMk cId="419548881" sldId="311"/>
            <ac:grpSpMk id="234" creationId="{60AC5640-6DB3-6BC7-C819-E83972221085}"/>
          </ac:grpSpMkLst>
        </pc:grpChg>
        <pc:grpChg chg="mod">
          <ac:chgData name="正彰 八木" userId="0ef27fdd03dc4209" providerId="LiveId" clId="{D97A10BB-A9A1-4073-A4CC-FED382866290}" dt="2023-10-01T02:58:56.911" v="1591"/>
          <ac:grpSpMkLst>
            <pc:docMk/>
            <pc:sldMk cId="419548881" sldId="311"/>
            <ac:grpSpMk id="236" creationId="{A4EFDCFA-0598-3E2F-5A03-490F7052DDA2}"/>
          </ac:grpSpMkLst>
        </pc:grpChg>
        <pc:grpChg chg="del mod">
          <ac:chgData name="正彰 八木" userId="0ef27fdd03dc4209" providerId="LiveId" clId="{D97A10BB-A9A1-4073-A4CC-FED382866290}" dt="2023-10-01T02:59:19.010" v="1621"/>
          <ac:grpSpMkLst>
            <pc:docMk/>
            <pc:sldMk cId="419548881" sldId="311"/>
            <ac:grpSpMk id="239" creationId="{FF650B71-0F63-9ED1-02CD-162205B60A1C}"/>
          </ac:grpSpMkLst>
        </pc:grpChg>
        <pc:grpChg chg="del mod">
          <ac:chgData name="正彰 八木" userId="0ef27fdd03dc4209" providerId="LiveId" clId="{D97A10BB-A9A1-4073-A4CC-FED382866290}" dt="2023-10-01T02:59:22.559" v="1629"/>
          <ac:grpSpMkLst>
            <pc:docMk/>
            <pc:sldMk cId="419548881" sldId="311"/>
            <ac:grpSpMk id="266" creationId="{0E1F9F2E-7867-E843-355B-D17766A2F33E}"/>
          </ac:grpSpMkLst>
        </pc:grpChg>
        <pc:grpChg chg="del mod">
          <ac:chgData name="正彰 八木" userId="0ef27fdd03dc4209" providerId="LiveId" clId="{D97A10BB-A9A1-4073-A4CC-FED382866290}" dt="2023-10-01T02:59:26.456" v="1631"/>
          <ac:grpSpMkLst>
            <pc:docMk/>
            <pc:sldMk cId="419548881" sldId="311"/>
            <ac:grpSpMk id="274" creationId="{4970CF52-FBC6-5F4F-49C9-BC80EF650077}"/>
          </ac:grpSpMkLst>
        </pc:grpChg>
        <pc:grpChg chg="mod">
          <ac:chgData name="正彰 八木" userId="0ef27fdd03dc4209" providerId="LiveId" clId="{D97A10BB-A9A1-4073-A4CC-FED382866290}" dt="2023-10-01T02:59:26.456" v="1631"/>
          <ac:grpSpMkLst>
            <pc:docMk/>
            <pc:sldMk cId="419548881" sldId="311"/>
            <ac:grpSpMk id="276" creationId="{1BBF51DB-E95D-CAC8-039C-974EE306E6F0}"/>
          </ac:grpSpMkLst>
        </pc:grpChg>
        <pc:grpChg chg="del mod">
          <ac:chgData name="正彰 八木" userId="0ef27fdd03dc4209" providerId="LiveId" clId="{D97A10BB-A9A1-4073-A4CC-FED382866290}" dt="2023-10-01T03:00:26.125" v="1692"/>
          <ac:grpSpMkLst>
            <pc:docMk/>
            <pc:sldMk cId="419548881" sldId="311"/>
            <ac:grpSpMk id="279" creationId="{AF34457F-8E0C-DAA1-18BC-2FABBD5F0AB4}"/>
          </ac:grpSpMkLst>
        </pc:grpChg>
        <pc:grpChg chg="del mod">
          <ac:chgData name="正彰 八木" userId="0ef27fdd03dc4209" providerId="LiveId" clId="{D97A10BB-A9A1-4073-A4CC-FED382866290}" dt="2023-10-01T02:59:40.766" v="1647"/>
          <ac:grpSpMkLst>
            <pc:docMk/>
            <pc:sldMk cId="419548881" sldId="311"/>
            <ac:grpSpMk id="289" creationId="{74257A00-31B7-172B-1C8F-B31B72E2857D}"/>
          </ac:grpSpMkLst>
        </pc:grpChg>
        <pc:grpChg chg="del mod">
          <ac:chgData name="正彰 八木" userId="0ef27fdd03dc4209" providerId="LiveId" clId="{D97A10BB-A9A1-4073-A4CC-FED382866290}" dt="2023-10-01T02:59:51.586" v="1653"/>
          <ac:grpSpMkLst>
            <pc:docMk/>
            <pc:sldMk cId="419548881" sldId="311"/>
            <ac:grpSpMk id="292" creationId="{B685B0DC-A687-C386-4C25-AF719FA29351}"/>
          </ac:grpSpMkLst>
        </pc:grpChg>
        <pc:grpChg chg="del mod">
          <ac:chgData name="正彰 八木" userId="0ef27fdd03dc4209" providerId="LiveId" clId="{D97A10BB-A9A1-4073-A4CC-FED382866290}" dt="2023-10-01T03:00:01.578" v="1655"/>
          <ac:grpSpMkLst>
            <pc:docMk/>
            <pc:sldMk cId="419548881" sldId="311"/>
            <ac:grpSpMk id="295" creationId="{4ACFE681-3856-452D-3469-1C442175FA8A}"/>
          </ac:grpSpMkLst>
        </pc:grpChg>
        <pc:grpChg chg="del mod">
          <ac:chgData name="正彰 八木" userId="0ef27fdd03dc4209" providerId="LiveId" clId="{D97A10BB-A9A1-4073-A4CC-FED382866290}" dt="2023-10-01T03:00:06.069" v="1663"/>
          <ac:grpSpMkLst>
            <pc:docMk/>
            <pc:sldMk cId="419548881" sldId="311"/>
            <ac:grpSpMk id="297" creationId="{A039A359-7456-4F6B-FF13-02E793359B8B}"/>
          </ac:grpSpMkLst>
        </pc:grpChg>
        <pc:grpChg chg="del mod">
          <ac:chgData name="正彰 八木" userId="0ef27fdd03dc4209" providerId="LiveId" clId="{D97A10BB-A9A1-4073-A4CC-FED382866290}" dt="2023-10-01T03:00:10.975" v="1671"/>
          <ac:grpSpMkLst>
            <pc:docMk/>
            <pc:sldMk cId="419548881" sldId="311"/>
            <ac:grpSpMk id="305" creationId="{D8B521E7-F270-8E93-50E5-0CC27F768FF2}"/>
          </ac:grpSpMkLst>
        </pc:grpChg>
        <pc:grpChg chg="del mod">
          <ac:chgData name="正彰 八木" userId="0ef27fdd03dc4209" providerId="LiveId" clId="{D97A10BB-A9A1-4073-A4CC-FED382866290}" dt="2023-10-01T03:00:15.106" v="1682"/>
          <ac:grpSpMkLst>
            <pc:docMk/>
            <pc:sldMk cId="419548881" sldId="311"/>
            <ac:grpSpMk id="313" creationId="{6E56F76A-23B9-F2E0-D00A-34DEDBB59507}"/>
          </ac:grpSpMkLst>
        </pc:grpChg>
        <pc:grpChg chg="del mod">
          <ac:chgData name="正彰 八木" userId="0ef27fdd03dc4209" providerId="LiveId" clId="{D97A10BB-A9A1-4073-A4CC-FED382866290}" dt="2023-10-01T03:00:18.759" v="1686"/>
          <ac:grpSpMkLst>
            <pc:docMk/>
            <pc:sldMk cId="419548881" sldId="311"/>
            <ac:grpSpMk id="324" creationId="{261A2A77-9A8C-3070-CA25-8855A0373495}"/>
          </ac:grpSpMkLst>
        </pc:grpChg>
        <pc:grpChg chg="del mod">
          <ac:chgData name="正彰 八木" userId="0ef27fdd03dc4209" providerId="LiveId" clId="{D97A10BB-A9A1-4073-A4CC-FED382866290}" dt="2023-10-01T03:00:23.526" v="1689"/>
          <ac:grpSpMkLst>
            <pc:docMk/>
            <pc:sldMk cId="419548881" sldId="311"/>
            <ac:grpSpMk id="328" creationId="{492F8C22-5B4B-F15D-D547-59867AFB4327}"/>
          </ac:grpSpMkLst>
        </pc:grpChg>
        <pc:grpChg chg="del mod">
          <ac:chgData name="正彰 八木" userId="0ef27fdd03dc4209" providerId="LiveId" clId="{D97A10BB-A9A1-4073-A4CC-FED382866290}" dt="2023-10-01T03:00:26.125" v="1692"/>
          <ac:grpSpMkLst>
            <pc:docMk/>
            <pc:sldMk cId="419548881" sldId="311"/>
            <ac:grpSpMk id="331" creationId="{5E7557EC-AE83-78B8-B44A-2838FD3D8241}"/>
          </ac:grpSpMkLst>
        </pc:grpChg>
        <pc:grpChg chg="del mod">
          <ac:chgData name="正彰 八木" userId="0ef27fdd03dc4209" providerId="LiveId" clId="{D97A10BB-A9A1-4073-A4CC-FED382866290}" dt="2023-10-01T03:00:30.783" v="1694"/>
          <ac:grpSpMkLst>
            <pc:docMk/>
            <pc:sldMk cId="419548881" sldId="311"/>
            <ac:grpSpMk id="334" creationId="{FB196009-294A-E7CF-1E01-D4921BD6A84B}"/>
          </ac:grpSpMkLst>
        </pc:grpChg>
        <pc:grpChg chg="del mod">
          <ac:chgData name="正彰 八木" userId="0ef27fdd03dc4209" providerId="LiveId" clId="{D97A10BB-A9A1-4073-A4CC-FED382866290}" dt="2023-10-01T03:00:30.783" v="1694"/>
          <ac:grpSpMkLst>
            <pc:docMk/>
            <pc:sldMk cId="419548881" sldId="311"/>
            <ac:grpSpMk id="335" creationId="{4421CB3C-270D-5EE0-116B-E97664DB655A}"/>
          </ac:grpSpMkLst>
        </pc:grpChg>
        <pc:grpChg chg="mod">
          <ac:chgData name="正彰 八木" userId="0ef27fdd03dc4209" providerId="LiveId" clId="{D97A10BB-A9A1-4073-A4CC-FED382866290}" dt="2023-10-01T03:00:30.783" v="1694"/>
          <ac:grpSpMkLst>
            <pc:docMk/>
            <pc:sldMk cId="419548881" sldId="311"/>
            <ac:grpSpMk id="337" creationId="{D7AFBD34-1D3D-2F34-683D-B7B82F75CBAF}"/>
          </ac:grpSpMkLst>
        </pc:grpChg>
        <pc:inkChg chg="add mod">
          <ac:chgData name="正彰 八木" userId="0ef27fdd03dc4209" providerId="LiveId" clId="{D97A10BB-A9A1-4073-A4CC-FED382866290}" dt="2023-10-01T02:57:18.911" v="1404"/>
          <ac:inkMkLst>
            <pc:docMk/>
            <pc:sldMk cId="419548881" sldId="311"/>
            <ac:inkMk id="6" creationId="{CA55FDD1-9E3C-FCEB-77CC-E0B759F2F68C}"/>
          </ac:inkMkLst>
        </pc:inkChg>
        <pc:inkChg chg="add mod">
          <ac:chgData name="正彰 八木" userId="0ef27fdd03dc4209" providerId="LiveId" clId="{D97A10BB-A9A1-4073-A4CC-FED382866290}" dt="2023-10-01T02:57:18.911" v="1404"/>
          <ac:inkMkLst>
            <pc:docMk/>
            <pc:sldMk cId="419548881" sldId="311"/>
            <ac:inkMk id="7" creationId="{91931D72-674A-E6B8-707B-2F766D1552DF}"/>
          </ac:inkMkLst>
        </pc:inkChg>
        <pc:inkChg chg="add mod">
          <ac:chgData name="正彰 八木" userId="0ef27fdd03dc4209" providerId="LiveId" clId="{D97A10BB-A9A1-4073-A4CC-FED382866290}" dt="2023-10-01T02:57:18.911" v="1404"/>
          <ac:inkMkLst>
            <pc:docMk/>
            <pc:sldMk cId="419548881" sldId="311"/>
            <ac:inkMk id="8" creationId="{84DBB0CD-80D1-B7EF-D994-2FCD9ED33D1A}"/>
          </ac:inkMkLst>
        </pc:inkChg>
        <pc:inkChg chg="add mod">
          <ac:chgData name="正彰 八木" userId="0ef27fdd03dc4209" providerId="LiveId" clId="{D97A10BB-A9A1-4073-A4CC-FED382866290}" dt="2023-10-01T02:57:18.911" v="1404"/>
          <ac:inkMkLst>
            <pc:docMk/>
            <pc:sldMk cId="419548881" sldId="311"/>
            <ac:inkMk id="9" creationId="{AA220A92-C324-78B3-BD60-807F37259C6F}"/>
          </ac:inkMkLst>
        </pc:inkChg>
        <pc:inkChg chg="add mod">
          <ac:chgData name="正彰 八木" userId="0ef27fdd03dc4209" providerId="LiveId" clId="{D97A10BB-A9A1-4073-A4CC-FED382866290}" dt="2023-10-01T02:57:18.911" v="1404"/>
          <ac:inkMkLst>
            <pc:docMk/>
            <pc:sldMk cId="419548881" sldId="311"/>
            <ac:inkMk id="10" creationId="{3975B92B-14EE-709C-5EF4-D71BFA406E33}"/>
          </ac:inkMkLst>
        </pc:inkChg>
        <pc:inkChg chg="add mod">
          <ac:chgData name="正彰 八木" userId="0ef27fdd03dc4209" providerId="LiveId" clId="{D97A10BB-A9A1-4073-A4CC-FED382866290}" dt="2023-10-01T02:57:18.911" v="1404"/>
          <ac:inkMkLst>
            <pc:docMk/>
            <pc:sldMk cId="419548881" sldId="311"/>
            <ac:inkMk id="11" creationId="{8BAC5FDB-31F6-B25F-2024-1C0107ABC4BC}"/>
          </ac:inkMkLst>
        </pc:inkChg>
        <pc:inkChg chg="add mod">
          <ac:chgData name="正彰 八木" userId="0ef27fdd03dc4209" providerId="LiveId" clId="{D97A10BB-A9A1-4073-A4CC-FED382866290}" dt="2023-10-01T02:57:18.911" v="1404"/>
          <ac:inkMkLst>
            <pc:docMk/>
            <pc:sldMk cId="419548881" sldId="311"/>
            <ac:inkMk id="12" creationId="{F5A9FC93-DA2C-8845-6599-B7DC95745A79}"/>
          </ac:inkMkLst>
        </pc:inkChg>
        <pc:inkChg chg="add mod">
          <ac:chgData name="正彰 八木" userId="0ef27fdd03dc4209" providerId="LiveId" clId="{D97A10BB-A9A1-4073-A4CC-FED382866290}" dt="2023-10-01T02:57:18.911" v="1404"/>
          <ac:inkMkLst>
            <pc:docMk/>
            <pc:sldMk cId="419548881" sldId="311"/>
            <ac:inkMk id="13" creationId="{A5820AA5-9B12-2A70-1B08-795B3401D89D}"/>
          </ac:inkMkLst>
        </pc:inkChg>
        <pc:inkChg chg="add mod">
          <ac:chgData name="正彰 八木" userId="0ef27fdd03dc4209" providerId="LiveId" clId="{D97A10BB-A9A1-4073-A4CC-FED382866290}" dt="2023-10-01T02:57:18.911" v="1404"/>
          <ac:inkMkLst>
            <pc:docMk/>
            <pc:sldMk cId="419548881" sldId="311"/>
            <ac:inkMk id="14" creationId="{4B1F2247-D52B-93E5-CA07-0CFEF6BDBF67}"/>
          </ac:inkMkLst>
        </pc:inkChg>
        <pc:inkChg chg="add mod">
          <ac:chgData name="正彰 八木" userId="0ef27fdd03dc4209" providerId="LiveId" clId="{D97A10BB-A9A1-4073-A4CC-FED382866290}" dt="2023-10-01T02:57:18.911" v="1404"/>
          <ac:inkMkLst>
            <pc:docMk/>
            <pc:sldMk cId="419548881" sldId="311"/>
            <ac:inkMk id="15" creationId="{754AF997-15FF-4242-20B7-D11A9D2E66A7}"/>
          </ac:inkMkLst>
        </pc:inkChg>
        <pc:inkChg chg="add mod">
          <ac:chgData name="正彰 八木" userId="0ef27fdd03dc4209" providerId="LiveId" clId="{D97A10BB-A9A1-4073-A4CC-FED382866290}" dt="2023-10-01T02:57:18.911" v="1404"/>
          <ac:inkMkLst>
            <pc:docMk/>
            <pc:sldMk cId="419548881" sldId="311"/>
            <ac:inkMk id="16" creationId="{4BED684C-BD45-5121-694C-D32C4CF23241}"/>
          </ac:inkMkLst>
        </pc:inkChg>
        <pc:inkChg chg="add mod">
          <ac:chgData name="正彰 八木" userId="0ef27fdd03dc4209" providerId="LiveId" clId="{D97A10BB-A9A1-4073-A4CC-FED382866290}" dt="2023-10-01T02:57:18.911" v="1404"/>
          <ac:inkMkLst>
            <pc:docMk/>
            <pc:sldMk cId="419548881" sldId="311"/>
            <ac:inkMk id="17" creationId="{D43B0E24-FDA3-40D7-7EFF-4CBF2521E6EC}"/>
          </ac:inkMkLst>
        </pc:inkChg>
        <pc:inkChg chg="add mod">
          <ac:chgData name="正彰 八木" userId="0ef27fdd03dc4209" providerId="LiveId" clId="{D97A10BB-A9A1-4073-A4CC-FED382866290}" dt="2023-10-01T02:57:18.911" v="1404"/>
          <ac:inkMkLst>
            <pc:docMk/>
            <pc:sldMk cId="419548881" sldId="311"/>
            <ac:inkMk id="18" creationId="{657A5041-78DB-D303-A393-8AA307E82E44}"/>
          </ac:inkMkLst>
        </pc:inkChg>
        <pc:inkChg chg="add mod">
          <ac:chgData name="正彰 八木" userId="0ef27fdd03dc4209" providerId="LiveId" clId="{D97A10BB-A9A1-4073-A4CC-FED382866290}" dt="2023-10-01T02:57:18.911" v="1404"/>
          <ac:inkMkLst>
            <pc:docMk/>
            <pc:sldMk cId="419548881" sldId="311"/>
            <ac:inkMk id="19" creationId="{A94871CB-09D2-3A1E-D6D2-1FB0E7C3BFCD}"/>
          </ac:inkMkLst>
        </pc:inkChg>
        <pc:inkChg chg="add mod">
          <ac:chgData name="正彰 八木" userId="0ef27fdd03dc4209" providerId="LiveId" clId="{D97A10BB-A9A1-4073-A4CC-FED382866290}" dt="2023-10-01T02:57:18.911" v="1404"/>
          <ac:inkMkLst>
            <pc:docMk/>
            <pc:sldMk cId="419548881" sldId="311"/>
            <ac:inkMk id="20" creationId="{5E003BD2-ED4D-08A0-80DC-C08811C59CBC}"/>
          </ac:inkMkLst>
        </pc:inkChg>
        <pc:inkChg chg="add mod">
          <ac:chgData name="正彰 八木" userId="0ef27fdd03dc4209" providerId="LiveId" clId="{D97A10BB-A9A1-4073-A4CC-FED382866290}" dt="2023-10-01T02:57:18.911" v="1404"/>
          <ac:inkMkLst>
            <pc:docMk/>
            <pc:sldMk cId="419548881" sldId="311"/>
            <ac:inkMk id="21" creationId="{FD6DCD76-2D86-80F7-043B-805C33160F28}"/>
          </ac:inkMkLst>
        </pc:inkChg>
        <pc:inkChg chg="add mod">
          <ac:chgData name="正彰 八木" userId="0ef27fdd03dc4209" providerId="LiveId" clId="{D97A10BB-A9A1-4073-A4CC-FED382866290}" dt="2023-10-01T02:57:18.911" v="1404"/>
          <ac:inkMkLst>
            <pc:docMk/>
            <pc:sldMk cId="419548881" sldId="311"/>
            <ac:inkMk id="22" creationId="{F33A882C-CC9B-FDEB-518C-63408D202043}"/>
          </ac:inkMkLst>
        </pc:inkChg>
        <pc:inkChg chg="add mod">
          <ac:chgData name="正彰 八木" userId="0ef27fdd03dc4209" providerId="LiveId" clId="{D97A10BB-A9A1-4073-A4CC-FED382866290}" dt="2023-10-01T02:57:18.911" v="1404"/>
          <ac:inkMkLst>
            <pc:docMk/>
            <pc:sldMk cId="419548881" sldId="311"/>
            <ac:inkMk id="23" creationId="{3BF64F45-C7BF-DA8C-23D8-1B38E9A422D5}"/>
          </ac:inkMkLst>
        </pc:inkChg>
        <pc:inkChg chg="add mod">
          <ac:chgData name="正彰 八木" userId="0ef27fdd03dc4209" providerId="LiveId" clId="{D97A10BB-A9A1-4073-A4CC-FED382866290}" dt="2023-10-01T02:57:18.911" v="1404"/>
          <ac:inkMkLst>
            <pc:docMk/>
            <pc:sldMk cId="419548881" sldId="311"/>
            <ac:inkMk id="24" creationId="{DAAFA049-4E53-9DF8-7AA9-0A255E4EA042}"/>
          </ac:inkMkLst>
        </pc:inkChg>
        <pc:inkChg chg="add mod">
          <ac:chgData name="正彰 八木" userId="0ef27fdd03dc4209" providerId="LiveId" clId="{D97A10BB-A9A1-4073-A4CC-FED382866290}" dt="2023-10-01T02:57:18.911" v="1404"/>
          <ac:inkMkLst>
            <pc:docMk/>
            <pc:sldMk cId="419548881" sldId="311"/>
            <ac:inkMk id="25" creationId="{FDC664B1-BB4D-B8D3-0A53-CFCCE66F3D18}"/>
          </ac:inkMkLst>
        </pc:inkChg>
        <pc:inkChg chg="add mod">
          <ac:chgData name="正彰 八木" userId="0ef27fdd03dc4209" providerId="LiveId" clId="{D97A10BB-A9A1-4073-A4CC-FED382866290}" dt="2023-10-01T02:57:18.911" v="1404"/>
          <ac:inkMkLst>
            <pc:docMk/>
            <pc:sldMk cId="419548881" sldId="311"/>
            <ac:inkMk id="26" creationId="{F708F9DC-E06A-E2B2-7604-D04DB50B9C68}"/>
          </ac:inkMkLst>
        </pc:inkChg>
        <pc:inkChg chg="add mod">
          <ac:chgData name="正彰 八木" userId="0ef27fdd03dc4209" providerId="LiveId" clId="{D97A10BB-A9A1-4073-A4CC-FED382866290}" dt="2023-10-01T02:57:18.911" v="1404"/>
          <ac:inkMkLst>
            <pc:docMk/>
            <pc:sldMk cId="419548881" sldId="311"/>
            <ac:inkMk id="27" creationId="{4856A486-587E-7569-04D1-928146C69DC7}"/>
          </ac:inkMkLst>
        </pc:inkChg>
        <pc:inkChg chg="add mod">
          <ac:chgData name="正彰 八木" userId="0ef27fdd03dc4209" providerId="LiveId" clId="{D97A10BB-A9A1-4073-A4CC-FED382866290}" dt="2023-10-01T02:57:18.911" v="1404"/>
          <ac:inkMkLst>
            <pc:docMk/>
            <pc:sldMk cId="419548881" sldId="311"/>
            <ac:inkMk id="28" creationId="{21B5D87E-6D53-845C-8B07-D90B3F16D443}"/>
          </ac:inkMkLst>
        </pc:inkChg>
        <pc:inkChg chg="add del mod">
          <ac:chgData name="正彰 八木" userId="0ef27fdd03dc4209" providerId="LiveId" clId="{D97A10BB-A9A1-4073-A4CC-FED382866290}" dt="2023-10-01T02:57:27.266" v="1436"/>
          <ac:inkMkLst>
            <pc:docMk/>
            <pc:sldMk cId="419548881" sldId="311"/>
            <ac:inkMk id="29" creationId="{7CFEAC1C-B8C4-AA3C-4CC4-C40595C90E13}"/>
          </ac:inkMkLst>
        </pc:inkChg>
        <pc:inkChg chg="add del mod">
          <ac:chgData name="正彰 八木" userId="0ef27fdd03dc4209" providerId="LiveId" clId="{D97A10BB-A9A1-4073-A4CC-FED382866290}" dt="2023-10-01T02:57:27.266" v="1427"/>
          <ac:inkMkLst>
            <pc:docMk/>
            <pc:sldMk cId="419548881" sldId="311"/>
            <ac:inkMk id="30" creationId="{9501E523-7317-C658-C015-11345BD0FF9E}"/>
          </ac:inkMkLst>
        </pc:inkChg>
        <pc:inkChg chg="add del mod">
          <ac:chgData name="正彰 八木" userId="0ef27fdd03dc4209" providerId="LiveId" clId="{D97A10BB-A9A1-4073-A4CC-FED382866290}" dt="2023-10-01T02:57:27.266" v="1445"/>
          <ac:inkMkLst>
            <pc:docMk/>
            <pc:sldMk cId="419548881" sldId="311"/>
            <ac:inkMk id="31" creationId="{C6390B95-FEF6-3CEE-29DD-9CB6EB68D267}"/>
          </ac:inkMkLst>
        </pc:inkChg>
        <pc:inkChg chg="add del mod">
          <ac:chgData name="正彰 八木" userId="0ef27fdd03dc4209" providerId="LiveId" clId="{D97A10BB-A9A1-4073-A4CC-FED382866290}" dt="2023-10-01T02:57:27.282" v="1447"/>
          <ac:inkMkLst>
            <pc:docMk/>
            <pc:sldMk cId="419548881" sldId="311"/>
            <ac:inkMk id="32" creationId="{D17CBE5D-25F3-24B6-7608-A9E8D31B9B69}"/>
          </ac:inkMkLst>
        </pc:inkChg>
        <pc:inkChg chg="add del mod">
          <ac:chgData name="正彰 八木" userId="0ef27fdd03dc4209" providerId="LiveId" clId="{D97A10BB-A9A1-4073-A4CC-FED382866290}" dt="2023-10-01T02:57:27.266" v="1429"/>
          <ac:inkMkLst>
            <pc:docMk/>
            <pc:sldMk cId="419548881" sldId="311"/>
            <ac:inkMk id="33" creationId="{4227B65E-4440-4FB4-FFD0-3A41F63109FB}"/>
          </ac:inkMkLst>
        </pc:inkChg>
        <pc:inkChg chg="add del mod">
          <ac:chgData name="正彰 八木" userId="0ef27fdd03dc4209" providerId="LiveId" clId="{D97A10BB-A9A1-4073-A4CC-FED382866290}" dt="2023-10-01T02:57:27.266" v="1422"/>
          <ac:inkMkLst>
            <pc:docMk/>
            <pc:sldMk cId="419548881" sldId="311"/>
            <ac:inkMk id="34" creationId="{1AF527CD-886C-CC30-C2AD-295EDAF2B91D}"/>
          </ac:inkMkLst>
        </pc:inkChg>
        <pc:inkChg chg="add del mod">
          <ac:chgData name="正彰 八木" userId="0ef27fdd03dc4209" providerId="LiveId" clId="{D97A10BB-A9A1-4073-A4CC-FED382866290}" dt="2023-10-01T02:57:27.266" v="1421"/>
          <ac:inkMkLst>
            <pc:docMk/>
            <pc:sldMk cId="419548881" sldId="311"/>
            <ac:inkMk id="35" creationId="{D9A015B1-A045-08D7-029D-B228CB02DD6F}"/>
          </ac:inkMkLst>
        </pc:inkChg>
        <pc:inkChg chg="add del mod">
          <ac:chgData name="正彰 八木" userId="0ef27fdd03dc4209" providerId="LiveId" clId="{D97A10BB-A9A1-4073-A4CC-FED382866290}" dt="2023-10-01T02:57:27.266" v="1425"/>
          <ac:inkMkLst>
            <pc:docMk/>
            <pc:sldMk cId="419548881" sldId="311"/>
            <ac:inkMk id="36" creationId="{3A3CEA56-E8CB-5030-EC81-AC53885A2BF2}"/>
          </ac:inkMkLst>
        </pc:inkChg>
        <pc:inkChg chg="add del mod">
          <ac:chgData name="正彰 八木" userId="0ef27fdd03dc4209" providerId="LiveId" clId="{D97A10BB-A9A1-4073-A4CC-FED382866290}" dt="2023-10-01T02:57:27.266" v="1440"/>
          <ac:inkMkLst>
            <pc:docMk/>
            <pc:sldMk cId="419548881" sldId="311"/>
            <ac:inkMk id="37" creationId="{770B3A8A-BAAC-4942-7FFA-E19CD3AFE379}"/>
          </ac:inkMkLst>
        </pc:inkChg>
        <pc:inkChg chg="add del mod">
          <ac:chgData name="正彰 八木" userId="0ef27fdd03dc4209" providerId="LiveId" clId="{D97A10BB-A9A1-4073-A4CC-FED382866290}" dt="2023-10-01T02:57:27.266" v="1417"/>
          <ac:inkMkLst>
            <pc:docMk/>
            <pc:sldMk cId="419548881" sldId="311"/>
            <ac:inkMk id="38" creationId="{D5473C48-1402-4D0F-EFA4-971CD5A57F21}"/>
          </ac:inkMkLst>
        </pc:inkChg>
        <pc:inkChg chg="add del mod">
          <ac:chgData name="正彰 八木" userId="0ef27fdd03dc4209" providerId="LiveId" clId="{D97A10BB-A9A1-4073-A4CC-FED382866290}" dt="2023-10-01T02:57:27.266" v="1415"/>
          <ac:inkMkLst>
            <pc:docMk/>
            <pc:sldMk cId="419548881" sldId="311"/>
            <ac:inkMk id="39" creationId="{2041662D-7C9B-4432-2277-86DDC2A0C289}"/>
          </ac:inkMkLst>
        </pc:inkChg>
        <pc:inkChg chg="add del mod">
          <ac:chgData name="正彰 八木" userId="0ef27fdd03dc4209" providerId="LiveId" clId="{D97A10BB-A9A1-4073-A4CC-FED382866290}" dt="2023-10-01T02:57:27.266" v="1439"/>
          <ac:inkMkLst>
            <pc:docMk/>
            <pc:sldMk cId="419548881" sldId="311"/>
            <ac:inkMk id="40" creationId="{5F15ED5F-F63E-A288-DD2D-A33FAE41CBEB}"/>
          </ac:inkMkLst>
        </pc:inkChg>
        <pc:inkChg chg="add del mod">
          <ac:chgData name="正彰 八木" userId="0ef27fdd03dc4209" providerId="LiveId" clId="{D97A10BB-A9A1-4073-A4CC-FED382866290}" dt="2023-10-01T02:57:27.266" v="1408"/>
          <ac:inkMkLst>
            <pc:docMk/>
            <pc:sldMk cId="419548881" sldId="311"/>
            <ac:inkMk id="41" creationId="{FD6E8AD7-8497-9E95-470A-799C5BDECE60}"/>
          </ac:inkMkLst>
        </pc:inkChg>
        <pc:inkChg chg="add del mod">
          <ac:chgData name="正彰 八木" userId="0ef27fdd03dc4209" providerId="LiveId" clId="{D97A10BB-A9A1-4073-A4CC-FED382866290}" dt="2023-10-01T02:57:27.266" v="1414"/>
          <ac:inkMkLst>
            <pc:docMk/>
            <pc:sldMk cId="419548881" sldId="311"/>
            <ac:inkMk id="42" creationId="{87D64DC7-FD14-FFFE-1FA4-A21733DEAFC2}"/>
          </ac:inkMkLst>
        </pc:inkChg>
        <pc:inkChg chg="add del mod">
          <ac:chgData name="正彰 八木" userId="0ef27fdd03dc4209" providerId="LiveId" clId="{D97A10BB-A9A1-4073-A4CC-FED382866290}" dt="2023-10-01T02:57:27.282" v="1451"/>
          <ac:inkMkLst>
            <pc:docMk/>
            <pc:sldMk cId="419548881" sldId="311"/>
            <ac:inkMk id="43" creationId="{C85C0FC4-0522-6040-0345-9BEF4189B8BF}"/>
          </ac:inkMkLst>
        </pc:inkChg>
        <pc:inkChg chg="add del mod">
          <ac:chgData name="正彰 八木" userId="0ef27fdd03dc4209" providerId="LiveId" clId="{D97A10BB-A9A1-4073-A4CC-FED382866290}" dt="2023-10-01T02:57:27.266" v="1431"/>
          <ac:inkMkLst>
            <pc:docMk/>
            <pc:sldMk cId="419548881" sldId="311"/>
            <ac:inkMk id="44" creationId="{64D0745C-E8FD-A8E4-4E5A-11CF87958898}"/>
          </ac:inkMkLst>
        </pc:inkChg>
        <pc:inkChg chg="add del mod">
          <ac:chgData name="正彰 八木" userId="0ef27fdd03dc4209" providerId="LiveId" clId="{D97A10BB-A9A1-4073-A4CC-FED382866290}" dt="2023-10-01T02:57:27.266" v="1418"/>
          <ac:inkMkLst>
            <pc:docMk/>
            <pc:sldMk cId="419548881" sldId="311"/>
            <ac:inkMk id="45" creationId="{B5166F40-E26D-1057-C5C0-9DD5FDF62F79}"/>
          </ac:inkMkLst>
        </pc:inkChg>
        <pc:inkChg chg="add del mod">
          <ac:chgData name="正彰 八木" userId="0ef27fdd03dc4209" providerId="LiveId" clId="{D97A10BB-A9A1-4073-A4CC-FED382866290}" dt="2023-10-01T02:57:27.266" v="1446"/>
          <ac:inkMkLst>
            <pc:docMk/>
            <pc:sldMk cId="419548881" sldId="311"/>
            <ac:inkMk id="46" creationId="{F97C8DD1-2603-2081-6276-749D011B0744}"/>
          </ac:inkMkLst>
        </pc:inkChg>
        <pc:inkChg chg="add del mod">
          <ac:chgData name="正彰 八木" userId="0ef27fdd03dc4209" providerId="LiveId" clId="{D97A10BB-A9A1-4073-A4CC-FED382866290}" dt="2023-10-01T02:57:27.282" v="1449"/>
          <ac:inkMkLst>
            <pc:docMk/>
            <pc:sldMk cId="419548881" sldId="311"/>
            <ac:inkMk id="47" creationId="{B7DFB4A1-05C3-BA9D-EE99-9D35A83BAC81}"/>
          </ac:inkMkLst>
        </pc:inkChg>
        <pc:inkChg chg="add del mod">
          <ac:chgData name="正彰 八木" userId="0ef27fdd03dc4209" providerId="LiveId" clId="{D97A10BB-A9A1-4073-A4CC-FED382866290}" dt="2023-10-01T02:57:27.266" v="1438"/>
          <ac:inkMkLst>
            <pc:docMk/>
            <pc:sldMk cId="419548881" sldId="311"/>
            <ac:inkMk id="48" creationId="{CCF5972D-C4E5-2351-D167-797E56FCCE8E}"/>
          </ac:inkMkLst>
        </pc:inkChg>
        <pc:inkChg chg="add del mod">
          <ac:chgData name="正彰 八木" userId="0ef27fdd03dc4209" providerId="LiveId" clId="{D97A10BB-A9A1-4073-A4CC-FED382866290}" dt="2023-10-01T02:57:27.266" v="1405"/>
          <ac:inkMkLst>
            <pc:docMk/>
            <pc:sldMk cId="419548881" sldId="311"/>
            <ac:inkMk id="49" creationId="{713891DD-BA26-E0C3-9050-6ACB1110C13F}"/>
          </ac:inkMkLst>
        </pc:inkChg>
        <pc:inkChg chg="add del mod">
          <ac:chgData name="正彰 八木" userId="0ef27fdd03dc4209" providerId="LiveId" clId="{D97A10BB-A9A1-4073-A4CC-FED382866290}" dt="2023-10-01T02:57:27.266" v="1406"/>
          <ac:inkMkLst>
            <pc:docMk/>
            <pc:sldMk cId="419548881" sldId="311"/>
            <ac:inkMk id="50" creationId="{942A8BCF-A13E-DB5A-8AA6-070CD914CFFF}"/>
          </ac:inkMkLst>
        </pc:inkChg>
        <pc:inkChg chg="add del mod">
          <ac:chgData name="正彰 八木" userId="0ef27fdd03dc4209" providerId="LiveId" clId="{D97A10BB-A9A1-4073-A4CC-FED382866290}" dt="2023-10-01T02:57:27.266" v="1409"/>
          <ac:inkMkLst>
            <pc:docMk/>
            <pc:sldMk cId="419548881" sldId="311"/>
            <ac:inkMk id="51" creationId="{0F373C29-CFA3-151A-B1B7-513B80DC16B4}"/>
          </ac:inkMkLst>
        </pc:inkChg>
        <pc:inkChg chg="add del mod">
          <ac:chgData name="正彰 八木" userId="0ef27fdd03dc4209" providerId="LiveId" clId="{D97A10BB-A9A1-4073-A4CC-FED382866290}" dt="2023-10-01T02:57:27.266" v="1419"/>
          <ac:inkMkLst>
            <pc:docMk/>
            <pc:sldMk cId="419548881" sldId="311"/>
            <ac:inkMk id="52" creationId="{C03459E1-E7F2-4358-C33B-B5E155FF7524}"/>
          </ac:inkMkLst>
        </pc:inkChg>
        <pc:inkChg chg="add del mod">
          <ac:chgData name="正彰 八木" userId="0ef27fdd03dc4209" providerId="LiveId" clId="{D97A10BB-A9A1-4073-A4CC-FED382866290}" dt="2023-10-01T02:57:27.282" v="1452"/>
          <ac:inkMkLst>
            <pc:docMk/>
            <pc:sldMk cId="419548881" sldId="311"/>
            <ac:inkMk id="53" creationId="{CD37A89E-92C4-EBA1-353F-0EB1F59DBC58}"/>
          </ac:inkMkLst>
        </pc:inkChg>
        <pc:inkChg chg="add del mod">
          <ac:chgData name="正彰 八木" userId="0ef27fdd03dc4209" providerId="LiveId" clId="{D97A10BB-A9A1-4073-A4CC-FED382866290}" dt="2023-10-01T02:57:27.266" v="1413"/>
          <ac:inkMkLst>
            <pc:docMk/>
            <pc:sldMk cId="419548881" sldId="311"/>
            <ac:inkMk id="54" creationId="{39B4AE04-4F43-0A98-D4CD-BBA940EAA90C}"/>
          </ac:inkMkLst>
        </pc:inkChg>
        <pc:inkChg chg="add del mod">
          <ac:chgData name="正彰 八木" userId="0ef27fdd03dc4209" providerId="LiveId" clId="{D97A10BB-A9A1-4073-A4CC-FED382866290}" dt="2023-10-01T02:57:27.266" v="1432"/>
          <ac:inkMkLst>
            <pc:docMk/>
            <pc:sldMk cId="419548881" sldId="311"/>
            <ac:inkMk id="55" creationId="{1043C681-1D98-B1D6-E28C-13527B68FBAD}"/>
          </ac:inkMkLst>
        </pc:inkChg>
        <pc:inkChg chg="add del mod">
          <ac:chgData name="正彰 八木" userId="0ef27fdd03dc4209" providerId="LiveId" clId="{D97A10BB-A9A1-4073-A4CC-FED382866290}" dt="2023-10-01T02:57:27.266" v="1444"/>
          <ac:inkMkLst>
            <pc:docMk/>
            <pc:sldMk cId="419548881" sldId="311"/>
            <ac:inkMk id="56" creationId="{813FFAA5-1E1F-BE74-CD22-23C669AD4195}"/>
          </ac:inkMkLst>
        </pc:inkChg>
        <pc:inkChg chg="add del mod">
          <ac:chgData name="正彰 八木" userId="0ef27fdd03dc4209" providerId="LiveId" clId="{D97A10BB-A9A1-4073-A4CC-FED382866290}" dt="2023-10-01T02:57:27.266" v="1410"/>
          <ac:inkMkLst>
            <pc:docMk/>
            <pc:sldMk cId="419548881" sldId="311"/>
            <ac:inkMk id="57" creationId="{D2127D89-01B1-081E-616F-EB20A5F93F58}"/>
          </ac:inkMkLst>
        </pc:inkChg>
        <pc:inkChg chg="add del mod">
          <ac:chgData name="正彰 八木" userId="0ef27fdd03dc4209" providerId="LiveId" clId="{D97A10BB-A9A1-4073-A4CC-FED382866290}" dt="2023-10-01T02:57:27.266" v="1435"/>
          <ac:inkMkLst>
            <pc:docMk/>
            <pc:sldMk cId="419548881" sldId="311"/>
            <ac:inkMk id="58" creationId="{02E6BF36-A65E-E3BF-38B5-4C7A0C738982}"/>
          </ac:inkMkLst>
        </pc:inkChg>
        <pc:inkChg chg="add mod">
          <ac:chgData name="正彰 八木" userId="0ef27fdd03dc4209" providerId="LiveId" clId="{D97A10BB-A9A1-4073-A4CC-FED382866290}" dt="2023-10-01T02:57:18.911" v="1404"/>
          <ac:inkMkLst>
            <pc:docMk/>
            <pc:sldMk cId="419548881" sldId="311"/>
            <ac:inkMk id="59" creationId="{0C3EFB6E-37CC-8A59-2D1B-8C36473AA270}"/>
          </ac:inkMkLst>
        </pc:inkChg>
        <pc:inkChg chg="add mod">
          <ac:chgData name="正彰 八木" userId="0ef27fdd03dc4209" providerId="LiveId" clId="{D97A10BB-A9A1-4073-A4CC-FED382866290}" dt="2023-10-01T02:57:18.911" v="1404"/>
          <ac:inkMkLst>
            <pc:docMk/>
            <pc:sldMk cId="419548881" sldId="311"/>
            <ac:inkMk id="60" creationId="{4BE498DF-7240-BE8D-645F-4342BAD42C86}"/>
          </ac:inkMkLst>
        </pc:inkChg>
        <pc:inkChg chg="add mod">
          <ac:chgData name="正彰 八木" userId="0ef27fdd03dc4209" providerId="LiveId" clId="{D97A10BB-A9A1-4073-A4CC-FED382866290}" dt="2023-10-01T02:57:18.911" v="1404"/>
          <ac:inkMkLst>
            <pc:docMk/>
            <pc:sldMk cId="419548881" sldId="311"/>
            <ac:inkMk id="61" creationId="{D3D775B5-E896-DA97-BF98-654CAFE8FF0C}"/>
          </ac:inkMkLst>
        </pc:inkChg>
        <pc:inkChg chg="add mod">
          <ac:chgData name="正彰 八木" userId="0ef27fdd03dc4209" providerId="LiveId" clId="{D97A10BB-A9A1-4073-A4CC-FED382866290}" dt="2023-10-01T02:57:18.911" v="1404"/>
          <ac:inkMkLst>
            <pc:docMk/>
            <pc:sldMk cId="419548881" sldId="311"/>
            <ac:inkMk id="62" creationId="{88F78481-E365-0C8C-2527-C556D97FFC1E}"/>
          </ac:inkMkLst>
        </pc:inkChg>
        <pc:inkChg chg="add mod">
          <ac:chgData name="正彰 八木" userId="0ef27fdd03dc4209" providerId="LiveId" clId="{D97A10BB-A9A1-4073-A4CC-FED382866290}" dt="2023-10-01T02:57:18.911" v="1404"/>
          <ac:inkMkLst>
            <pc:docMk/>
            <pc:sldMk cId="419548881" sldId="311"/>
            <ac:inkMk id="63" creationId="{B34E7FC7-7F2E-9F31-5735-875DCEB24F95}"/>
          </ac:inkMkLst>
        </pc:inkChg>
        <pc:inkChg chg="add mod">
          <ac:chgData name="正彰 八木" userId="0ef27fdd03dc4209" providerId="LiveId" clId="{D97A10BB-A9A1-4073-A4CC-FED382866290}" dt="2023-10-01T02:57:18.911" v="1404"/>
          <ac:inkMkLst>
            <pc:docMk/>
            <pc:sldMk cId="419548881" sldId="311"/>
            <ac:inkMk id="64" creationId="{DAA61C7B-EA5B-621E-ACE5-48AB14AF8A66}"/>
          </ac:inkMkLst>
        </pc:inkChg>
        <pc:inkChg chg="add mod">
          <ac:chgData name="正彰 八木" userId="0ef27fdd03dc4209" providerId="LiveId" clId="{D97A10BB-A9A1-4073-A4CC-FED382866290}" dt="2023-10-01T02:57:18.911" v="1404"/>
          <ac:inkMkLst>
            <pc:docMk/>
            <pc:sldMk cId="419548881" sldId="311"/>
            <ac:inkMk id="65" creationId="{2BA0E4E4-2C88-E556-E381-91FF1F1FEDC6}"/>
          </ac:inkMkLst>
        </pc:inkChg>
        <pc:inkChg chg="add mod">
          <ac:chgData name="正彰 八木" userId="0ef27fdd03dc4209" providerId="LiveId" clId="{D97A10BB-A9A1-4073-A4CC-FED382866290}" dt="2023-10-01T02:57:18.911" v="1404"/>
          <ac:inkMkLst>
            <pc:docMk/>
            <pc:sldMk cId="419548881" sldId="311"/>
            <ac:inkMk id="66" creationId="{8F07EBDA-1D90-599D-9641-5B7657CC0488}"/>
          </ac:inkMkLst>
        </pc:inkChg>
        <pc:inkChg chg="add mod">
          <ac:chgData name="正彰 八木" userId="0ef27fdd03dc4209" providerId="LiveId" clId="{D97A10BB-A9A1-4073-A4CC-FED382866290}" dt="2023-10-01T02:57:18.911" v="1404"/>
          <ac:inkMkLst>
            <pc:docMk/>
            <pc:sldMk cId="419548881" sldId="311"/>
            <ac:inkMk id="67" creationId="{8819E31F-52AC-B188-EACE-85610052810E}"/>
          </ac:inkMkLst>
        </pc:inkChg>
        <pc:inkChg chg="add mod">
          <ac:chgData name="正彰 八木" userId="0ef27fdd03dc4209" providerId="LiveId" clId="{D97A10BB-A9A1-4073-A4CC-FED382866290}" dt="2023-10-01T02:57:18.911" v="1404"/>
          <ac:inkMkLst>
            <pc:docMk/>
            <pc:sldMk cId="419548881" sldId="311"/>
            <ac:inkMk id="68" creationId="{9035923F-CC61-C41D-F0ED-2EA0DDE1B9D2}"/>
          </ac:inkMkLst>
        </pc:inkChg>
        <pc:inkChg chg="add mod">
          <ac:chgData name="正彰 八木" userId="0ef27fdd03dc4209" providerId="LiveId" clId="{D97A10BB-A9A1-4073-A4CC-FED382866290}" dt="2023-10-01T02:57:18.911" v="1404"/>
          <ac:inkMkLst>
            <pc:docMk/>
            <pc:sldMk cId="419548881" sldId="311"/>
            <ac:inkMk id="69" creationId="{3D93766E-8A2D-2E1B-084B-FFE73CB94081}"/>
          </ac:inkMkLst>
        </pc:inkChg>
        <pc:inkChg chg="add mod">
          <ac:chgData name="正彰 八木" userId="0ef27fdd03dc4209" providerId="LiveId" clId="{D97A10BB-A9A1-4073-A4CC-FED382866290}" dt="2023-10-01T02:57:18.911" v="1404"/>
          <ac:inkMkLst>
            <pc:docMk/>
            <pc:sldMk cId="419548881" sldId="311"/>
            <ac:inkMk id="70" creationId="{72385C99-9A26-6935-3E54-A8ECBE179579}"/>
          </ac:inkMkLst>
        </pc:inkChg>
        <pc:inkChg chg="add mod">
          <ac:chgData name="正彰 八木" userId="0ef27fdd03dc4209" providerId="LiveId" clId="{D97A10BB-A9A1-4073-A4CC-FED382866290}" dt="2023-10-01T02:57:18.911" v="1404"/>
          <ac:inkMkLst>
            <pc:docMk/>
            <pc:sldMk cId="419548881" sldId="311"/>
            <ac:inkMk id="71" creationId="{5A0F189E-5A57-DCE0-C9F9-C7794A1384D5}"/>
          </ac:inkMkLst>
        </pc:inkChg>
        <pc:inkChg chg="add mod">
          <ac:chgData name="正彰 八木" userId="0ef27fdd03dc4209" providerId="LiveId" clId="{D97A10BB-A9A1-4073-A4CC-FED382866290}" dt="2023-10-01T02:57:18.911" v="1404"/>
          <ac:inkMkLst>
            <pc:docMk/>
            <pc:sldMk cId="419548881" sldId="311"/>
            <ac:inkMk id="72" creationId="{4F699663-DD19-96DD-5815-ABF4D7F4F024}"/>
          </ac:inkMkLst>
        </pc:inkChg>
        <pc:inkChg chg="add mod">
          <ac:chgData name="正彰 八木" userId="0ef27fdd03dc4209" providerId="LiveId" clId="{D97A10BB-A9A1-4073-A4CC-FED382866290}" dt="2023-10-01T02:57:18.911" v="1404"/>
          <ac:inkMkLst>
            <pc:docMk/>
            <pc:sldMk cId="419548881" sldId="311"/>
            <ac:inkMk id="73" creationId="{59F52BAF-EDAA-3CA8-5A10-6330BF76A936}"/>
          </ac:inkMkLst>
        </pc:inkChg>
        <pc:inkChg chg="add mod">
          <ac:chgData name="正彰 八木" userId="0ef27fdd03dc4209" providerId="LiveId" clId="{D97A10BB-A9A1-4073-A4CC-FED382866290}" dt="2023-10-01T02:57:18.911" v="1404"/>
          <ac:inkMkLst>
            <pc:docMk/>
            <pc:sldMk cId="419548881" sldId="311"/>
            <ac:inkMk id="74" creationId="{58A3ADC7-B96D-B40B-401A-78DA49B35421}"/>
          </ac:inkMkLst>
        </pc:inkChg>
        <pc:inkChg chg="add mod">
          <ac:chgData name="正彰 八木" userId="0ef27fdd03dc4209" providerId="LiveId" clId="{D97A10BB-A9A1-4073-A4CC-FED382866290}" dt="2023-10-01T02:57:18.911" v="1404"/>
          <ac:inkMkLst>
            <pc:docMk/>
            <pc:sldMk cId="419548881" sldId="311"/>
            <ac:inkMk id="75" creationId="{F8563371-0A5D-8C20-8448-EF250779D152}"/>
          </ac:inkMkLst>
        </pc:inkChg>
        <pc:inkChg chg="add del mod">
          <ac:chgData name="正彰 八木" userId="0ef27fdd03dc4209" providerId="LiveId" clId="{D97A10BB-A9A1-4073-A4CC-FED382866290}" dt="2023-10-01T02:58:24.928" v="1539"/>
          <ac:inkMkLst>
            <pc:docMk/>
            <pc:sldMk cId="419548881" sldId="311"/>
            <ac:inkMk id="76" creationId="{ECC434EA-E6CE-E4F6-1AE4-79B0E85B5199}"/>
          </ac:inkMkLst>
        </pc:inkChg>
        <pc:inkChg chg="add del mod">
          <ac:chgData name="正彰 八木" userId="0ef27fdd03dc4209" providerId="LiveId" clId="{D97A10BB-A9A1-4073-A4CC-FED382866290}" dt="2023-10-01T02:58:24.928" v="1531"/>
          <ac:inkMkLst>
            <pc:docMk/>
            <pc:sldMk cId="419548881" sldId="311"/>
            <ac:inkMk id="77" creationId="{0793DCE2-AD48-F1ED-9C35-BE11082C0F3C}"/>
          </ac:inkMkLst>
        </pc:inkChg>
        <pc:inkChg chg="add del mod">
          <ac:chgData name="正彰 八木" userId="0ef27fdd03dc4209" providerId="LiveId" clId="{D97A10BB-A9A1-4073-A4CC-FED382866290}" dt="2023-10-01T02:58:24.928" v="1525"/>
          <ac:inkMkLst>
            <pc:docMk/>
            <pc:sldMk cId="419548881" sldId="311"/>
            <ac:inkMk id="78" creationId="{5E45893D-603C-2BC0-937B-0A643CEF5ACF}"/>
          </ac:inkMkLst>
        </pc:inkChg>
        <pc:inkChg chg="add del mod">
          <ac:chgData name="正彰 八木" userId="0ef27fdd03dc4209" providerId="LiveId" clId="{D97A10BB-A9A1-4073-A4CC-FED382866290}" dt="2023-10-01T02:58:24.928" v="1537"/>
          <ac:inkMkLst>
            <pc:docMk/>
            <pc:sldMk cId="419548881" sldId="311"/>
            <ac:inkMk id="79" creationId="{3F848A2A-D34F-8D22-FA57-43AAEF541C09}"/>
          </ac:inkMkLst>
        </pc:inkChg>
        <pc:inkChg chg="add del mod">
          <ac:chgData name="正彰 八木" userId="0ef27fdd03dc4209" providerId="LiveId" clId="{D97A10BB-A9A1-4073-A4CC-FED382866290}" dt="2023-10-01T02:58:24.928" v="1530"/>
          <ac:inkMkLst>
            <pc:docMk/>
            <pc:sldMk cId="419548881" sldId="311"/>
            <ac:inkMk id="80" creationId="{E4ACE985-E4F1-0177-19F6-AD01F1B45E22}"/>
          </ac:inkMkLst>
        </pc:inkChg>
        <pc:inkChg chg="add del mod">
          <ac:chgData name="正彰 八木" userId="0ef27fdd03dc4209" providerId="LiveId" clId="{D97A10BB-A9A1-4073-A4CC-FED382866290}" dt="2023-10-01T02:58:24.928" v="1522"/>
          <ac:inkMkLst>
            <pc:docMk/>
            <pc:sldMk cId="419548881" sldId="311"/>
            <ac:inkMk id="81" creationId="{D1C5E413-D36B-E728-A78D-1FCF5E68A54B}"/>
          </ac:inkMkLst>
        </pc:inkChg>
        <pc:inkChg chg="add del mod">
          <ac:chgData name="正彰 八木" userId="0ef27fdd03dc4209" providerId="LiveId" clId="{D97A10BB-A9A1-4073-A4CC-FED382866290}" dt="2023-10-01T02:58:24.928" v="1520"/>
          <ac:inkMkLst>
            <pc:docMk/>
            <pc:sldMk cId="419548881" sldId="311"/>
            <ac:inkMk id="82" creationId="{E775EDAC-5405-A5B4-146E-A0DE61984A7A}"/>
          </ac:inkMkLst>
        </pc:inkChg>
        <pc:inkChg chg="add del mod">
          <ac:chgData name="正彰 八木" userId="0ef27fdd03dc4209" providerId="LiveId" clId="{D97A10BB-A9A1-4073-A4CC-FED382866290}" dt="2023-10-01T02:58:24.928" v="1528"/>
          <ac:inkMkLst>
            <pc:docMk/>
            <pc:sldMk cId="419548881" sldId="311"/>
            <ac:inkMk id="83" creationId="{12669D52-1815-C698-69F0-0C9829FCBE18}"/>
          </ac:inkMkLst>
        </pc:inkChg>
        <pc:inkChg chg="add del mod">
          <ac:chgData name="正彰 八木" userId="0ef27fdd03dc4209" providerId="LiveId" clId="{D97A10BB-A9A1-4073-A4CC-FED382866290}" dt="2023-10-01T02:58:24.928" v="1534"/>
          <ac:inkMkLst>
            <pc:docMk/>
            <pc:sldMk cId="419548881" sldId="311"/>
            <ac:inkMk id="84" creationId="{4F056314-6F96-D117-9E30-ED07182825D0}"/>
          </ac:inkMkLst>
        </pc:inkChg>
        <pc:inkChg chg="add del mod">
          <ac:chgData name="正彰 八木" userId="0ef27fdd03dc4209" providerId="LiveId" clId="{D97A10BB-A9A1-4073-A4CC-FED382866290}" dt="2023-10-01T02:58:24.928" v="1524"/>
          <ac:inkMkLst>
            <pc:docMk/>
            <pc:sldMk cId="419548881" sldId="311"/>
            <ac:inkMk id="85" creationId="{E4420F67-290A-54C3-F1DA-DB54D285F1F1}"/>
          </ac:inkMkLst>
        </pc:inkChg>
        <pc:inkChg chg="add del mod">
          <ac:chgData name="正彰 八木" userId="0ef27fdd03dc4209" providerId="LiveId" clId="{D97A10BB-A9A1-4073-A4CC-FED382866290}" dt="2023-10-01T02:58:24.928" v="1543"/>
          <ac:inkMkLst>
            <pc:docMk/>
            <pc:sldMk cId="419548881" sldId="311"/>
            <ac:inkMk id="86" creationId="{F983BB45-1C17-99B2-DC3B-CBEA085EEBB5}"/>
          </ac:inkMkLst>
        </pc:inkChg>
        <pc:inkChg chg="add del mod">
          <ac:chgData name="正彰 八木" userId="0ef27fdd03dc4209" providerId="LiveId" clId="{D97A10BB-A9A1-4073-A4CC-FED382866290}" dt="2023-10-01T02:58:24.928" v="1541"/>
          <ac:inkMkLst>
            <pc:docMk/>
            <pc:sldMk cId="419548881" sldId="311"/>
            <ac:inkMk id="87" creationId="{1C585A43-45BF-8DD3-9B75-876B78F8BAF1}"/>
          </ac:inkMkLst>
        </pc:inkChg>
        <pc:inkChg chg="add del mod">
          <ac:chgData name="正彰 八木" userId="0ef27fdd03dc4209" providerId="LiveId" clId="{D97A10BB-A9A1-4073-A4CC-FED382866290}" dt="2023-10-01T02:58:24.928" v="1538"/>
          <ac:inkMkLst>
            <pc:docMk/>
            <pc:sldMk cId="419548881" sldId="311"/>
            <ac:inkMk id="88" creationId="{60F29E76-162A-FACA-4AEA-7E55D4015161}"/>
          </ac:inkMkLst>
        </pc:inkChg>
        <pc:inkChg chg="add del mod">
          <ac:chgData name="正彰 八木" userId="0ef27fdd03dc4209" providerId="LiveId" clId="{D97A10BB-A9A1-4073-A4CC-FED382866290}" dt="2023-10-01T02:58:24.928" v="1540"/>
          <ac:inkMkLst>
            <pc:docMk/>
            <pc:sldMk cId="419548881" sldId="311"/>
            <ac:inkMk id="89" creationId="{CECBBD03-73C7-09DA-626F-7997887FF9BF}"/>
          </ac:inkMkLst>
        </pc:inkChg>
        <pc:inkChg chg="add del mod">
          <ac:chgData name="正彰 八木" userId="0ef27fdd03dc4209" providerId="LiveId" clId="{D97A10BB-A9A1-4073-A4CC-FED382866290}" dt="2023-10-01T02:58:24.928" v="1542"/>
          <ac:inkMkLst>
            <pc:docMk/>
            <pc:sldMk cId="419548881" sldId="311"/>
            <ac:inkMk id="90" creationId="{1D8F3114-6E67-1B06-E73B-6BA5C457069E}"/>
          </ac:inkMkLst>
        </pc:inkChg>
        <pc:inkChg chg="add del mod">
          <ac:chgData name="正彰 八木" userId="0ef27fdd03dc4209" providerId="LiveId" clId="{D97A10BB-A9A1-4073-A4CC-FED382866290}" dt="2023-10-01T02:58:24.928" v="1529"/>
          <ac:inkMkLst>
            <pc:docMk/>
            <pc:sldMk cId="419548881" sldId="311"/>
            <ac:inkMk id="91" creationId="{B39AD3BC-BA86-F8B1-266A-2F3F2627A173}"/>
          </ac:inkMkLst>
        </pc:inkChg>
        <pc:inkChg chg="add del mod">
          <ac:chgData name="正彰 八木" userId="0ef27fdd03dc4209" providerId="LiveId" clId="{D97A10BB-A9A1-4073-A4CC-FED382866290}" dt="2023-10-01T02:58:24.928" v="1544"/>
          <ac:inkMkLst>
            <pc:docMk/>
            <pc:sldMk cId="419548881" sldId="311"/>
            <ac:inkMk id="92" creationId="{CA247592-C49B-5D31-7252-58D9D88030FA}"/>
          </ac:inkMkLst>
        </pc:inkChg>
        <pc:inkChg chg="add del mod">
          <ac:chgData name="正彰 八木" userId="0ef27fdd03dc4209" providerId="LiveId" clId="{D97A10BB-A9A1-4073-A4CC-FED382866290}" dt="2023-10-01T02:58:24.928" v="1526"/>
          <ac:inkMkLst>
            <pc:docMk/>
            <pc:sldMk cId="419548881" sldId="311"/>
            <ac:inkMk id="93" creationId="{2C76480C-FE5D-EDAF-DE56-0027DD29D4EC}"/>
          </ac:inkMkLst>
        </pc:inkChg>
        <pc:inkChg chg="add del mod">
          <ac:chgData name="正彰 八木" userId="0ef27fdd03dc4209" providerId="LiveId" clId="{D97A10BB-A9A1-4073-A4CC-FED382866290}" dt="2023-10-01T02:58:24.928" v="1535"/>
          <ac:inkMkLst>
            <pc:docMk/>
            <pc:sldMk cId="419548881" sldId="311"/>
            <ac:inkMk id="94" creationId="{903B79AA-CE86-FF03-B535-BE5647195A42}"/>
          </ac:inkMkLst>
        </pc:inkChg>
        <pc:inkChg chg="add del mod">
          <ac:chgData name="正彰 八木" userId="0ef27fdd03dc4209" providerId="LiveId" clId="{D97A10BB-A9A1-4073-A4CC-FED382866290}" dt="2023-10-01T02:58:24.928" v="1532"/>
          <ac:inkMkLst>
            <pc:docMk/>
            <pc:sldMk cId="419548881" sldId="311"/>
            <ac:inkMk id="95" creationId="{23AADC31-0A96-2934-5E7B-DA8C80E58A98}"/>
          </ac:inkMkLst>
        </pc:inkChg>
        <pc:inkChg chg="add del mod">
          <ac:chgData name="正彰 八木" userId="0ef27fdd03dc4209" providerId="LiveId" clId="{D97A10BB-A9A1-4073-A4CC-FED382866290}" dt="2023-10-01T02:58:24.928" v="1536"/>
          <ac:inkMkLst>
            <pc:docMk/>
            <pc:sldMk cId="419548881" sldId="311"/>
            <ac:inkMk id="96" creationId="{A42E40A1-EFF5-D35A-0A6A-5CC43FC2A348}"/>
          </ac:inkMkLst>
        </pc:inkChg>
        <pc:inkChg chg="add del mod">
          <ac:chgData name="正彰 八木" userId="0ef27fdd03dc4209" providerId="LiveId" clId="{D97A10BB-A9A1-4073-A4CC-FED382866290}" dt="2023-10-01T02:58:24.928" v="1523"/>
          <ac:inkMkLst>
            <pc:docMk/>
            <pc:sldMk cId="419548881" sldId="311"/>
            <ac:inkMk id="97" creationId="{D9644959-7491-7B9F-456E-A0EC672633F4}"/>
          </ac:inkMkLst>
        </pc:inkChg>
        <pc:inkChg chg="add del mod">
          <ac:chgData name="正彰 八木" userId="0ef27fdd03dc4209" providerId="LiveId" clId="{D97A10BB-A9A1-4073-A4CC-FED382866290}" dt="2023-10-01T02:58:24.928" v="1533"/>
          <ac:inkMkLst>
            <pc:docMk/>
            <pc:sldMk cId="419548881" sldId="311"/>
            <ac:inkMk id="98" creationId="{E485B14E-458C-E4F8-12E3-390AB269ADA5}"/>
          </ac:inkMkLst>
        </pc:inkChg>
        <pc:inkChg chg="add del mod">
          <ac:chgData name="正彰 八木" userId="0ef27fdd03dc4209" providerId="LiveId" clId="{D97A10BB-A9A1-4073-A4CC-FED382866290}" dt="2023-10-01T02:58:24.928" v="1521"/>
          <ac:inkMkLst>
            <pc:docMk/>
            <pc:sldMk cId="419548881" sldId="311"/>
            <ac:inkMk id="99" creationId="{CC142DAE-2A26-D77A-62CA-0363F00F0148}"/>
          </ac:inkMkLst>
        </pc:inkChg>
        <pc:inkChg chg="add del mod">
          <ac:chgData name="正彰 八木" userId="0ef27fdd03dc4209" providerId="LiveId" clId="{D97A10BB-A9A1-4073-A4CC-FED382866290}" dt="2023-10-01T02:58:24.928" v="1527"/>
          <ac:inkMkLst>
            <pc:docMk/>
            <pc:sldMk cId="419548881" sldId="311"/>
            <ac:inkMk id="100" creationId="{10FEF734-3100-ECBA-F5AD-492FF1CB0AA4}"/>
          </ac:inkMkLst>
        </pc:inkChg>
        <pc:inkChg chg="add del mod">
          <ac:chgData name="正彰 八木" userId="0ef27fdd03dc4209" providerId="LiveId" clId="{D97A10BB-A9A1-4073-A4CC-FED382866290}" dt="2023-10-01T02:58:24.928" v="1545"/>
          <ac:inkMkLst>
            <pc:docMk/>
            <pc:sldMk cId="419548881" sldId="311"/>
            <ac:inkMk id="101" creationId="{3D7E2592-0C47-0BFF-475D-6F8374253145}"/>
          </ac:inkMkLst>
        </pc:inkChg>
        <pc:inkChg chg="add del mod">
          <ac:chgData name="正彰 八木" userId="0ef27fdd03dc4209" providerId="LiveId" clId="{D97A10BB-A9A1-4073-A4CC-FED382866290}" dt="2023-10-01T02:57:27.266" v="1437"/>
          <ac:inkMkLst>
            <pc:docMk/>
            <pc:sldMk cId="419548881" sldId="311"/>
            <ac:inkMk id="102" creationId="{D9ED3D29-6918-A4D3-F707-B8142C31B3B9}"/>
          </ac:inkMkLst>
        </pc:inkChg>
        <pc:inkChg chg="add del mod">
          <ac:chgData name="正彰 八木" userId="0ef27fdd03dc4209" providerId="LiveId" clId="{D97A10BB-A9A1-4073-A4CC-FED382866290}" dt="2023-10-01T02:57:27.266" v="1443"/>
          <ac:inkMkLst>
            <pc:docMk/>
            <pc:sldMk cId="419548881" sldId="311"/>
            <ac:inkMk id="103" creationId="{5673AD75-D4DD-7F17-A250-56DDE397DEB8}"/>
          </ac:inkMkLst>
        </pc:inkChg>
        <pc:inkChg chg="add del mod">
          <ac:chgData name="正彰 八木" userId="0ef27fdd03dc4209" providerId="LiveId" clId="{D97A10BB-A9A1-4073-A4CC-FED382866290}" dt="2023-10-01T02:57:27.282" v="1453"/>
          <ac:inkMkLst>
            <pc:docMk/>
            <pc:sldMk cId="419548881" sldId="311"/>
            <ac:inkMk id="104" creationId="{F8D8084D-1E5D-C63F-83F1-FCB3319EDAE5}"/>
          </ac:inkMkLst>
        </pc:inkChg>
        <pc:inkChg chg="add del mod">
          <ac:chgData name="正彰 八木" userId="0ef27fdd03dc4209" providerId="LiveId" clId="{D97A10BB-A9A1-4073-A4CC-FED382866290}" dt="2023-10-01T02:57:27.266" v="1428"/>
          <ac:inkMkLst>
            <pc:docMk/>
            <pc:sldMk cId="419548881" sldId="311"/>
            <ac:inkMk id="105" creationId="{06601AEB-1C60-13D5-4DC3-5CAC5E21F85D}"/>
          </ac:inkMkLst>
        </pc:inkChg>
        <pc:inkChg chg="add del mod">
          <ac:chgData name="正彰 八木" userId="0ef27fdd03dc4209" providerId="LiveId" clId="{D97A10BB-A9A1-4073-A4CC-FED382866290}" dt="2023-10-01T02:57:27.266" v="1423"/>
          <ac:inkMkLst>
            <pc:docMk/>
            <pc:sldMk cId="419548881" sldId="311"/>
            <ac:inkMk id="106" creationId="{F71C5373-4C3E-3C6C-94E9-BDADD44C8649}"/>
          </ac:inkMkLst>
        </pc:inkChg>
        <pc:inkChg chg="add del mod">
          <ac:chgData name="正彰 八木" userId="0ef27fdd03dc4209" providerId="LiveId" clId="{D97A10BB-A9A1-4073-A4CC-FED382866290}" dt="2023-10-01T02:57:27.266" v="1416"/>
          <ac:inkMkLst>
            <pc:docMk/>
            <pc:sldMk cId="419548881" sldId="311"/>
            <ac:inkMk id="107" creationId="{347B76BF-63EB-34E3-B849-3E700091FF11}"/>
          </ac:inkMkLst>
        </pc:inkChg>
        <pc:inkChg chg="add del mod">
          <ac:chgData name="正彰 八木" userId="0ef27fdd03dc4209" providerId="LiveId" clId="{D97A10BB-A9A1-4073-A4CC-FED382866290}" dt="2023-10-01T02:57:27.266" v="1426"/>
          <ac:inkMkLst>
            <pc:docMk/>
            <pc:sldMk cId="419548881" sldId="311"/>
            <ac:inkMk id="108" creationId="{A3C8ACAF-8077-1385-5759-ABB9D607B8B1}"/>
          </ac:inkMkLst>
        </pc:inkChg>
        <pc:inkChg chg="add del mod">
          <ac:chgData name="正彰 八木" userId="0ef27fdd03dc4209" providerId="LiveId" clId="{D97A10BB-A9A1-4073-A4CC-FED382866290}" dt="2023-10-01T02:57:27.282" v="1454"/>
          <ac:inkMkLst>
            <pc:docMk/>
            <pc:sldMk cId="419548881" sldId="311"/>
            <ac:inkMk id="109" creationId="{4DFE05D6-F479-AFCC-2397-26E60BF1D4D1}"/>
          </ac:inkMkLst>
        </pc:inkChg>
        <pc:inkChg chg="add del mod">
          <ac:chgData name="正彰 八木" userId="0ef27fdd03dc4209" providerId="LiveId" clId="{D97A10BB-A9A1-4073-A4CC-FED382866290}" dt="2023-10-01T02:57:27.266" v="1420"/>
          <ac:inkMkLst>
            <pc:docMk/>
            <pc:sldMk cId="419548881" sldId="311"/>
            <ac:inkMk id="110" creationId="{EDDC5810-5015-63B6-AB77-E853A6F3170B}"/>
          </ac:inkMkLst>
        </pc:inkChg>
        <pc:inkChg chg="add del mod">
          <ac:chgData name="正彰 八木" userId="0ef27fdd03dc4209" providerId="LiveId" clId="{D97A10BB-A9A1-4073-A4CC-FED382866290}" dt="2023-10-01T02:57:27.266" v="1430"/>
          <ac:inkMkLst>
            <pc:docMk/>
            <pc:sldMk cId="419548881" sldId="311"/>
            <ac:inkMk id="111" creationId="{79D7EB07-2AB2-417D-9FC7-EE12550E181D}"/>
          </ac:inkMkLst>
        </pc:inkChg>
        <pc:inkChg chg="add del mod">
          <ac:chgData name="正彰 八木" userId="0ef27fdd03dc4209" providerId="LiveId" clId="{D97A10BB-A9A1-4073-A4CC-FED382866290}" dt="2023-10-01T02:57:27.266" v="1433"/>
          <ac:inkMkLst>
            <pc:docMk/>
            <pc:sldMk cId="419548881" sldId="311"/>
            <ac:inkMk id="112" creationId="{64218A54-E30E-D341-51F9-95E5030038CB}"/>
          </ac:inkMkLst>
        </pc:inkChg>
        <pc:inkChg chg="add del mod">
          <ac:chgData name="正彰 八木" userId="0ef27fdd03dc4209" providerId="LiveId" clId="{D97A10BB-A9A1-4073-A4CC-FED382866290}" dt="2023-10-01T02:57:27.266" v="1434"/>
          <ac:inkMkLst>
            <pc:docMk/>
            <pc:sldMk cId="419548881" sldId="311"/>
            <ac:inkMk id="113" creationId="{2B92B915-CB15-3379-46AF-513335399DC9}"/>
          </ac:inkMkLst>
        </pc:inkChg>
        <pc:inkChg chg="add del mod">
          <ac:chgData name="正彰 八木" userId="0ef27fdd03dc4209" providerId="LiveId" clId="{D97A10BB-A9A1-4073-A4CC-FED382866290}" dt="2023-10-01T02:57:27.266" v="1411"/>
          <ac:inkMkLst>
            <pc:docMk/>
            <pc:sldMk cId="419548881" sldId="311"/>
            <ac:inkMk id="114" creationId="{253AEBCE-89DA-B7DC-D4A2-7C2C1CA66CCD}"/>
          </ac:inkMkLst>
        </pc:inkChg>
        <pc:inkChg chg="add del mod">
          <ac:chgData name="正彰 八木" userId="0ef27fdd03dc4209" providerId="LiveId" clId="{D97A10BB-A9A1-4073-A4CC-FED382866290}" dt="2023-10-01T02:57:27.282" v="1450"/>
          <ac:inkMkLst>
            <pc:docMk/>
            <pc:sldMk cId="419548881" sldId="311"/>
            <ac:inkMk id="115" creationId="{8A7FAB96-F159-BFA0-9D8E-C957C2D2F35C}"/>
          </ac:inkMkLst>
        </pc:inkChg>
        <pc:inkChg chg="add del mod">
          <ac:chgData name="正彰 八木" userId="0ef27fdd03dc4209" providerId="LiveId" clId="{D97A10BB-A9A1-4073-A4CC-FED382866290}" dt="2023-10-01T02:57:27.282" v="1448"/>
          <ac:inkMkLst>
            <pc:docMk/>
            <pc:sldMk cId="419548881" sldId="311"/>
            <ac:inkMk id="116" creationId="{97BD93E0-5F54-69AC-CC9F-54E39AE4FF0E}"/>
          </ac:inkMkLst>
        </pc:inkChg>
        <pc:inkChg chg="add del mod">
          <ac:chgData name="正彰 八木" userId="0ef27fdd03dc4209" providerId="LiveId" clId="{D97A10BB-A9A1-4073-A4CC-FED382866290}" dt="2023-10-01T02:57:27.266" v="1424"/>
          <ac:inkMkLst>
            <pc:docMk/>
            <pc:sldMk cId="419548881" sldId="311"/>
            <ac:inkMk id="117" creationId="{395A6E86-F168-0DDC-E895-D26A57F51750}"/>
          </ac:inkMkLst>
        </pc:inkChg>
        <pc:inkChg chg="add del mod">
          <ac:chgData name="正彰 八木" userId="0ef27fdd03dc4209" providerId="LiveId" clId="{D97A10BB-A9A1-4073-A4CC-FED382866290}" dt="2023-10-01T02:57:27.266" v="1441"/>
          <ac:inkMkLst>
            <pc:docMk/>
            <pc:sldMk cId="419548881" sldId="311"/>
            <ac:inkMk id="118" creationId="{5379F6D2-62F3-FB46-EDFE-9A125C447753}"/>
          </ac:inkMkLst>
        </pc:inkChg>
        <pc:inkChg chg="add del mod">
          <ac:chgData name="正彰 八木" userId="0ef27fdd03dc4209" providerId="LiveId" clId="{D97A10BB-A9A1-4073-A4CC-FED382866290}" dt="2023-10-01T02:57:27.266" v="1407"/>
          <ac:inkMkLst>
            <pc:docMk/>
            <pc:sldMk cId="419548881" sldId="311"/>
            <ac:inkMk id="119" creationId="{B4AA7A7A-6DD5-5B7A-04EF-012B09308637}"/>
          </ac:inkMkLst>
        </pc:inkChg>
        <pc:inkChg chg="add del mod">
          <ac:chgData name="正彰 八木" userId="0ef27fdd03dc4209" providerId="LiveId" clId="{D97A10BB-A9A1-4073-A4CC-FED382866290}" dt="2023-10-01T02:57:27.266" v="1412"/>
          <ac:inkMkLst>
            <pc:docMk/>
            <pc:sldMk cId="419548881" sldId="311"/>
            <ac:inkMk id="120" creationId="{401BA9D3-25FA-75F4-7A29-944B741AF7DB}"/>
          </ac:inkMkLst>
        </pc:inkChg>
        <pc:inkChg chg="add del mod">
          <ac:chgData name="正彰 八木" userId="0ef27fdd03dc4209" providerId="LiveId" clId="{D97A10BB-A9A1-4073-A4CC-FED382866290}" dt="2023-10-01T02:57:27.266" v="1442"/>
          <ac:inkMkLst>
            <pc:docMk/>
            <pc:sldMk cId="419548881" sldId="311"/>
            <ac:inkMk id="121" creationId="{C1B60E1B-15A4-FF54-38E9-9080A407929A}"/>
          </ac:inkMkLst>
        </pc:inkChg>
        <pc:inkChg chg="add mod">
          <ac:chgData name="正彰 八木" userId="0ef27fdd03dc4209" providerId="LiveId" clId="{D97A10BB-A9A1-4073-A4CC-FED382866290}" dt="2023-10-01T02:57:18.911" v="1404"/>
          <ac:inkMkLst>
            <pc:docMk/>
            <pc:sldMk cId="419548881" sldId="311"/>
            <ac:inkMk id="122" creationId="{DFD75353-3989-B4B3-D250-9812755C0965}"/>
          </ac:inkMkLst>
        </pc:inkChg>
        <pc:inkChg chg="add mod">
          <ac:chgData name="正彰 八木" userId="0ef27fdd03dc4209" providerId="LiveId" clId="{D97A10BB-A9A1-4073-A4CC-FED382866290}" dt="2023-10-01T02:57:18.911" v="1404"/>
          <ac:inkMkLst>
            <pc:docMk/>
            <pc:sldMk cId="419548881" sldId="311"/>
            <ac:inkMk id="123" creationId="{635E134C-5E61-A423-094E-7913C942E745}"/>
          </ac:inkMkLst>
        </pc:inkChg>
        <pc:inkChg chg="add mod">
          <ac:chgData name="正彰 八木" userId="0ef27fdd03dc4209" providerId="LiveId" clId="{D97A10BB-A9A1-4073-A4CC-FED382866290}" dt="2023-10-01T02:57:18.911" v="1404"/>
          <ac:inkMkLst>
            <pc:docMk/>
            <pc:sldMk cId="419548881" sldId="311"/>
            <ac:inkMk id="124" creationId="{476444A6-8535-DF81-F334-682C7502B794}"/>
          </ac:inkMkLst>
        </pc:inkChg>
        <pc:inkChg chg="add mod">
          <ac:chgData name="正彰 八木" userId="0ef27fdd03dc4209" providerId="LiveId" clId="{D97A10BB-A9A1-4073-A4CC-FED382866290}" dt="2023-10-01T02:57:18.911" v="1404"/>
          <ac:inkMkLst>
            <pc:docMk/>
            <pc:sldMk cId="419548881" sldId="311"/>
            <ac:inkMk id="125" creationId="{9220F38E-CCD2-8277-AC26-1F028A70AAEF}"/>
          </ac:inkMkLst>
        </pc:inkChg>
        <pc:inkChg chg="add mod">
          <ac:chgData name="正彰 八木" userId="0ef27fdd03dc4209" providerId="LiveId" clId="{D97A10BB-A9A1-4073-A4CC-FED382866290}" dt="2023-10-01T02:57:18.911" v="1404"/>
          <ac:inkMkLst>
            <pc:docMk/>
            <pc:sldMk cId="419548881" sldId="311"/>
            <ac:inkMk id="126" creationId="{AE404D38-E023-66D8-16DA-9FF068EDF58A}"/>
          </ac:inkMkLst>
        </pc:inkChg>
        <pc:inkChg chg="add mod">
          <ac:chgData name="正彰 八木" userId="0ef27fdd03dc4209" providerId="LiveId" clId="{D97A10BB-A9A1-4073-A4CC-FED382866290}" dt="2023-10-01T02:57:18.911" v="1404"/>
          <ac:inkMkLst>
            <pc:docMk/>
            <pc:sldMk cId="419548881" sldId="311"/>
            <ac:inkMk id="127" creationId="{B517B690-4BD7-C4CA-74F7-EF776256B90F}"/>
          </ac:inkMkLst>
        </pc:inkChg>
        <pc:inkChg chg="add mod">
          <ac:chgData name="正彰 八木" userId="0ef27fdd03dc4209" providerId="LiveId" clId="{D97A10BB-A9A1-4073-A4CC-FED382866290}" dt="2023-10-01T02:57:18.911" v="1404"/>
          <ac:inkMkLst>
            <pc:docMk/>
            <pc:sldMk cId="419548881" sldId="311"/>
            <ac:inkMk id="128" creationId="{CBD58B24-D258-DA57-9B25-762B11BEC6BF}"/>
          </ac:inkMkLst>
        </pc:inkChg>
        <pc:inkChg chg="add mod">
          <ac:chgData name="正彰 八木" userId="0ef27fdd03dc4209" providerId="LiveId" clId="{D97A10BB-A9A1-4073-A4CC-FED382866290}" dt="2023-10-01T02:57:18.911" v="1404"/>
          <ac:inkMkLst>
            <pc:docMk/>
            <pc:sldMk cId="419548881" sldId="311"/>
            <ac:inkMk id="129" creationId="{51868092-76FC-12E5-0D5D-FA8D22747275}"/>
          </ac:inkMkLst>
        </pc:inkChg>
        <pc:inkChg chg="add mod">
          <ac:chgData name="正彰 八木" userId="0ef27fdd03dc4209" providerId="LiveId" clId="{D97A10BB-A9A1-4073-A4CC-FED382866290}" dt="2023-10-01T02:57:18.911" v="1404"/>
          <ac:inkMkLst>
            <pc:docMk/>
            <pc:sldMk cId="419548881" sldId="311"/>
            <ac:inkMk id="130" creationId="{578A18AE-50A7-4201-E5AA-DAE8B35DA9F8}"/>
          </ac:inkMkLst>
        </pc:inkChg>
        <pc:inkChg chg="add mod">
          <ac:chgData name="正彰 八木" userId="0ef27fdd03dc4209" providerId="LiveId" clId="{D97A10BB-A9A1-4073-A4CC-FED382866290}" dt="2023-10-01T02:57:18.911" v="1404"/>
          <ac:inkMkLst>
            <pc:docMk/>
            <pc:sldMk cId="419548881" sldId="311"/>
            <ac:inkMk id="131" creationId="{D839EB00-B44A-A692-E0CD-BC49D722E490}"/>
          </ac:inkMkLst>
        </pc:inkChg>
        <pc:inkChg chg="add mod">
          <ac:chgData name="正彰 八木" userId="0ef27fdd03dc4209" providerId="LiveId" clId="{D97A10BB-A9A1-4073-A4CC-FED382866290}" dt="2023-10-01T02:57:18.911" v="1404"/>
          <ac:inkMkLst>
            <pc:docMk/>
            <pc:sldMk cId="419548881" sldId="311"/>
            <ac:inkMk id="132" creationId="{65F21EE5-8F9F-EDB1-8B25-524AAEB49A0E}"/>
          </ac:inkMkLst>
        </pc:inkChg>
        <pc:inkChg chg="add mod">
          <ac:chgData name="正彰 八木" userId="0ef27fdd03dc4209" providerId="LiveId" clId="{D97A10BB-A9A1-4073-A4CC-FED382866290}" dt="2023-10-01T02:57:18.911" v="1404"/>
          <ac:inkMkLst>
            <pc:docMk/>
            <pc:sldMk cId="419548881" sldId="311"/>
            <ac:inkMk id="133" creationId="{C00D0F84-AEA0-7D5C-7521-15A3E39DCD54}"/>
          </ac:inkMkLst>
        </pc:inkChg>
        <pc:inkChg chg="add mod">
          <ac:chgData name="正彰 八木" userId="0ef27fdd03dc4209" providerId="LiveId" clId="{D97A10BB-A9A1-4073-A4CC-FED382866290}" dt="2023-10-01T02:57:18.911" v="1404"/>
          <ac:inkMkLst>
            <pc:docMk/>
            <pc:sldMk cId="419548881" sldId="311"/>
            <ac:inkMk id="134" creationId="{4137A598-75CA-73B8-DEB6-DBCE5457A07B}"/>
          </ac:inkMkLst>
        </pc:inkChg>
        <pc:inkChg chg="add mod">
          <ac:chgData name="正彰 八木" userId="0ef27fdd03dc4209" providerId="LiveId" clId="{D97A10BB-A9A1-4073-A4CC-FED382866290}" dt="2023-10-01T02:57:18.911" v="1404"/>
          <ac:inkMkLst>
            <pc:docMk/>
            <pc:sldMk cId="419548881" sldId="311"/>
            <ac:inkMk id="135" creationId="{09104E74-2794-6DED-A78A-492AB7BECECD}"/>
          </ac:inkMkLst>
        </pc:inkChg>
        <pc:inkChg chg="add mod">
          <ac:chgData name="正彰 八木" userId="0ef27fdd03dc4209" providerId="LiveId" clId="{D97A10BB-A9A1-4073-A4CC-FED382866290}" dt="2023-10-01T02:57:18.911" v="1404"/>
          <ac:inkMkLst>
            <pc:docMk/>
            <pc:sldMk cId="419548881" sldId="311"/>
            <ac:inkMk id="136" creationId="{E8D01D93-F31C-AAA3-00EF-4EAA7E192E5F}"/>
          </ac:inkMkLst>
        </pc:inkChg>
        <pc:inkChg chg="add mod">
          <ac:chgData name="正彰 八木" userId="0ef27fdd03dc4209" providerId="LiveId" clId="{D97A10BB-A9A1-4073-A4CC-FED382866290}" dt="2023-10-01T02:57:18.911" v="1404"/>
          <ac:inkMkLst>
            <pc:docMk/>
            <pc:sldMk cId="419548881" sldId="311"/>
            <ac:inkMk id="137" creationId="{E61500A8-C54B-CF50-4A9F-2A46B6CCEDDA}"/>
          </ac:inkMkLst>
        </pc:inkChg>
        <pc:inkChg chg="add mod">
          <ac:chgData name="正彰 八木" userId="0ef27fdd03dc4209" providerId="LiveId" clId="{D97A10BB-A9A1-4073-A4CC-FED382866290}" dt="2023-10-01T02:57:18.911" v="1404"/>
          <ac:inkMkLst>
            <pc:docMk/>
            <pc:sldMk cId="419548881" sldId="311"/>
            <ac:inkMk id="138" creationId="{B49CA1FC-C374-F282-21CF-9AC70DB3D4EF}"/>
          </ac:inkMkLst>
        </pc:inkChg>
        <pc:inkChg chg="add mod">
          <ac:chgData name="正彰 八木" userId="0ef27fdd03dc4209" providerId="LiveId" clId="{D97A10BB-A9A1-4073-A4CC-FED382866290}" dt="2023-10-01T02:57:18.911" v="1404"/>
          <ac:inkMkLst>
            <pc:docMk/>
            <pc:sldMk cId="419548881" sldId="311"/>
            <ac:inkMk id="139" creationId="{F2EB1DAD-92BD-A890-81AC-ED65D54F21FF}"/>
          </ac:inkMkLst>
        </pc:inkChg>
        <pc:inkChg chg="add mod">
          <ac:chgData name="正彰 八木" userId="0ef27fdd03dc4209" providerId="LiveId" clId="{D97A10BB-A9A1-4073-A4CC-FED382866290}" dt="2023-10-01T02:57:18.911" v="1404"/>
          <ac:inkMkLst>
            <pc:docMk/>
            <pc:sldMk cId="419548881" sldId="311"/>
            <ac:inkMk id="140" creationId="{797EB736-3959-2F28-09C7-D86443C8984A}"/>
          </ac:inkMkLst>
        </pc:inkChg>
        <pc:inkChg chg="add mod">
          <ac:chgData name="正彰 八木" userId="0ef27fdd03dc4209" providerId="LiveId" clId="{D97A10BB-A9A1-4073-A4CC-FED382866290}" dt="2023-10-01T02:57:18.911" v="1404"/>
          <ac:inkMkLst>
            <pc:docMk/>
            <pc:sldMk cId="419548881" sldId="311"/>
            <ac:inkMk id="141" creationId="{D927A13D-415E-B2BC-185B-42E9D7B845FB}"/>
          </ac:inkMkLst>
        </pc:inkChg>
        <pc:inkChg chg="add mod">
          <ac:chgData name="正彰 八木" userId="0ef27fdd03dc4209" providerId="LiveId" clId="{D97A10BB-A9A1-4073-A4CC-FED382866290}" dt="2023-10-01T02:57:18.911" v="1404"/>
          <ac:inkMkLst>
            <pc:docMk/>
            <pc:sldMk cId="419548881" sldId="311"/>
            <ac:inkMk id="142" creationId="{1FBC8A20-61C2-7C8A-A8F6-7F9EC5F482BD}"/>
          </ac:inkMkLst>
        </pc:inkChg>
        <pc:inkChg chg="add mod">
          <ac:chgData name="正彰 八木" userId="0ef27fdd03dc4209" providerId="LiveId" clId="{D97A10BB-A9A1-4073-A4CC-FED382866290}" dt="2023-10-01T02:57:18.911" v="1404"/>
          <ac:inkMkLst>
            <pc:docMk/>
            <pc:sldMk cId="419548881" sldId="311"/>
            <ac:inkMk id="143" creationId="{365351A9-7612-4AD6-5276-ECCD4E07F04E}"/>
          </ac:inkMkLst>
        </pc:inkChg>
        <pc:inkChg chg="add mod">
          <ac:chgData name="正彰 八木" userId="0ef27fdd03dc4209" providerId="LiveId" clId="{D97A10BB-A9A1-4073-A4CC-FED382866290}" dt="2023-10-01T02:57:18.911" v="1404"/>
          <ac:inkMkLst>
            <pc:docMk/>
            <pc:sldMk cId="419548881" sldId="311"/>
            <ac:inkMk id="144" creationId="{EEE6FEDA-D3A9-27A4-AAF5-47C4C28E740F}"/>
          </ac:inkMkLst>
        </pc:inkChg>
        <pc:inkChg chg="add mod">
          <ac:chgData name="正彰 八木" userId="0ef27fdd03dc4209" providerId="LiveId" clId="{D97A10BB-A9A1-4073-A4CC-FED382866290}" dt="2023-10-01T02:57:18.911" v="1404"/>
          <ac:inkMkLst>
            <pc:docMk/>
            <pc:sldMk cId="419548881" sldId="311"/>
            <ac:inkMk id="145" creationId="{A62567A1-56B2-D66A-1528-444E396974FB}"/>
          </ac:inkMkLst>
        </pc:inkChg>
        <pc:inkChg chg="add mod">
          <ac:chgData name="正彰 八木" userId="0ef27fdd03dc4209" providerId="LiveId" clId="{D97A10BB-A9A1-4073-A4CC-FED382866290}" dt="2023-10-01T02:57:18.911" v="1404"/>
          <ac:inkMkLst>
            <pc:docMk/>
            <pc:sldMk cId="419548881" sldId="311"/>
            <ac:inkMk id="146" creationId="{3E625934-8A6C-8147-6B92-05090A0404AC}"/>
          </ac:inkMkLst>
        </pc:inkChg>
        <pc:inkChg chg="add mod">
          <ac:chgData name="正彰 八木" userId="0ef27fdd03dc4209" providerId="LiveId" clId="{D97A10BB-A9A1-4073-A4CC-FED382866290}" dt="2023-10-01T02:57:18.911" v="1404"/>
          <ac:inkMkLst>
            <pc:docMk/>
            <pc:sldMk cId="419548881" sldId="311"/>
            <ac:inkMk id="147" creationId="{898740F5-BD8F-1F6D-0809-908E7932B340}"/>
          </ac:inkMkLst>
        </pc:inkChg>
        <pc:inkChg chg="add mod">
          <ac:chgData name="正彰 八木" userId="0ef27fdd03dc4209" providerId="LiveId" clId="{D97A10BB-A9A1-4073-A4CC-FED382866290}" dt="2023-10-01T02:57:18.911" v="1404"/>
          <ac:inkMkLst>
            <pc:docMk/>
            <pc:sldMk cId="419548881" sldId="311"/>
            <ac:inkMk id="148" creationId="{6A7A2EF3-5117-5A5F-E312-53206C19A995}"/>
          </ac:inkMkLst>
        </pc:inkChg>
        <pc:inkChg chg="add mod">
          <ac:chgData name="正彰 八木" userId="0ef27fdd03dc4209" providerId="LiveId" clId="{D97A10BB-A9A1-4073-A4CC-FED382866290}" dt="2023-10-01T02:57:18.911" v="1404"/>
          <ac:inkMkLst>
            <pc:docMk/>
            <pc:sldMk cId="419548881" sldId="311"/>
            <ac:inkMk id="149" creationId="{0FB8A5F6-D635-6BF9-5501-983AA8724A24}"/>
          </ac:inkMkLst>
        </pc:inkChg>
        <pc:inkChg chg="add mod">
          <ac:chgData name="正彰 八木" userId="0ef27fdd03dc4209" providerId="LiveId" clId="{D97A10BB-A9A1-4073-A4CC-FED382866290}" dt="2023-10-01T02:57:18.911" v="1404"/>
          <ac:inkMkLst>
            <pc:docMk/>
            <pc:sldMk cId="419548881" sldId="311"/>
            <ac:inkMk id="150" creationId="{57F6E78D-AE13-2A23-07B3-3D1D486A3B0C}"/>
          </ac:inkMkLst>
        </pc:inkChg>
        <pc:inkChg chg="add mod">
          <ac:chgData name="正彰 八木" userId="0ef27fdd03dc4209" providerId="LiveId" clId="{D97A10BB-A9A1-4073-A4CC-FED382866290}" dt="2023-10-01T02:57:18.911" v="1404"/>
          <ac:inkMkLst>
            <pc:docMk/>
            <pc:sldMk cId="419548881" sldId="311"/>
            <ac:inkMk id="151" creationId="{1E8955BC-E9F7-F464-C22E-471130AD3C18}"/>
          </ac:inkMkLst>
        </pc:inkChg>
        <pc:inkChg chg="add mod">
          <ac:chgData name="正彰 八木" userId="0ef27fdd03dc4209" providerId="LiveId" clId="{D97A10BB-A9A1-4073-A4CC-FED382866290}" dt="2023-10-01T02:57:18.911" v="1404"/>
          <ac:inkMkLst>
            <pc:docMk/>
            <pc:sldMk cId="419548881" sldId="311"/>
            <ac:inkMk id="152" creationId="{C93C939B-4A09-6F43-AAE1-C5955B5417A1}"/>
          </ac:inkMkLst>
        </pc:inkChg>
        <pc:inkChg chg="add mod">
          <ac:chgData name="正彰 八木" userId="0ef27fdd03dc4209" providerId="LiveId" clId="{D97A10BB-A9A1-4073-A4CC-FED382866290}" dt="2023-10-01T02:57:18.911" v="1404"/>
          <ac:inkMkLst>
            <pc:docMk/>
            <pc:sldMk cId="419548881" sldId="311"/>
            <ac:inkMk id="153" creationId="{2E08C9B2-20C1-DDE1-9284-60CD75DE33EC}"/>
          </ac:inkMkLst>
        </pc:inkChg>
        <pc:inkChg chg="add mod">
          <ac:chgData name="正彰 八木" userId="0ef27fdd03dc4209" providerId="LiveId" clId="{D97A10BB-A9A1-4073-A4CC-FED382866290}" dt="2023-10-01T02:57:18.911" v="1404"/>
          <ac:inkMkLst>
            <pc:docMk/>
            <pc:sldMk cId="419548881" sldId="311"/>
            <ac:inkMk id="154" creationId="{483C2EA6-B075-C841-8F9E-45D6796342EE}"/>
          </ac:inkMkLst>
        </pc:inkChg>
        <pc:inkChg chg="add mod">
          <ac:chgData name="正彰 八木" userId="0ef27fdd03dc4209" providerId="LiveId" clId="{D97A10BB-A9A1-4073-A4CC-FED382866290}" dt="2023-10-01T02:59:26.456" v="1631"/>
          <ac:inkMkLst>
            <pc:docMk/>
            <pc:sldMk cId="419548881" sldId="311"/>
            <ac:inkMk id="155" creationId="{94FE3B7B-867F-0688-5DE2-6CA7815BAADE}"/>
          </ac:inkMkLst>
        </pc:inkChg>
        <pc:inkChg chg="add mod">
          <ac:chgData name="正彰 八木" userId="0ef27fdd03dc4209" providerId="LiveId" clId="{D97A10BB-A9A1-4073-A4CC-FED382866290}" dt="2023-10-01T02:59:26.456" v="1631"/>
          <ac:inkMkLst>
            <pc:docMk/>
            <pc:sldMk cId="419548881" sldId="311"/>
            <ac:inkMk id="156" creationId="{00E22E81-CEBA-FFF1-C682-8F88838FE094}"/>
          </ac:inkMkLst>
        </pc:inkChg>
        <pc:inkChg chg="add mod">
          <ac:chgData name="正彰 八木" userId="0ef27fdd03dc4209" providerId="LiveId" clId="{D97A10BB-A9A1-4073-A4CC-FED382866290}" dt="2023-10-01T02:59:26.456" v="1631"/>
          <ac:inkMkLst>
            <pc:docMk/>
            <pc:sldMk cId="419548881" sldId="311"/>
            <ac:inkMk id="157" creationId="{4A27402C-EDE0-B2D6-FDF8-D93B937109A9}"/>
          </ac:inkMkLst>
        </pc:inkChg>
        <pc:inkChg chg="add mod">
          <ac:chgData name="正彰 八木" userId="0ef27fdd03dc4209" providerId="LiveId" clId="{D97A10BB-A9A1-4073-A4CC-FED382866290}" dt="2023-10-01T02:59:26.456" v="1631"/>
          <ac:inkMkLst>
            <pc:docMk/>
            <pc:sldMk cId="419548881" sldId="311"/>
            <ac:inkMk id="158" creationId="{DD7889E3-2491-3688-7F49-904605F09D03}"/>
          </ac:inkMkLst>
        </pc:inkChg>
        <pc:inkChg chg="add mod">
          <ac:chgData name="正彰 八木" userId="0ef27fdd03dc4209" providerId="LiveId" clId="{D97A10BB-A9A1-4073-A4CC-FED382866290}" dt="2023-10-01T02:59:26.456" v="1631"/>
          <ac:inkMkLst>
            <pc:docMk/>
            <pc:sldMk cId="419548881" sldId="311"/>
            <ac:inkMk id="159" creationId="{2D6AD4B4-0B47-C477-62E7-D693013B43D1}"/>
          </ac:inkMkLst>
        </pc:inkChg>
        <pc:inkChg chg="add mod">
          <ac:chgData name="正彰 八木" userId="0ef27fdd03dc4209" providerId="LiveId" clId="{D97A10BB-A9A1-4073-A4CC-FED382866290}" dt="2023-10-01T02:59:26.456" v="1631"/>
          <ac:inkMkLst>
            <pc:docMk/>
            <pc:sldMk cId="419548881" sldId="311"/>
            <ac:inkMk id="160" creationId="{FE86A763-64C9-1435-6243-DA16D1CE73E4}"/>
          </ac:inkMkLst>
        </pc:inkChg>
        <pc:inkChg chg="add mod">
          <ac:chgData name="正彰 八木" userId="0ef27fdd03dc4209" providerId="LiveId" clId="{D97A10BB-A9A1-4073-A4CC-FED382866290}" dt="2023-10-01T02:59:26.456" v="1631"/>
          <ac:inkMkLst>
            <pc:docMk/>
            <pc:sldMk cId="419548881" sldId="311"/>
            <ac:inkMk id="161" creationId="{93B1F7FC-FBA4-0587-6CB3-F3D263F135A0}"/>
          </ac:inkMkLst>
        </pc:inkChg>
        <pc:inkChg chg="add mod">
          <ac:chgData name="正彰 八木" userId="0ef27fdd03dc4209" providerId="LiveId" clId="{D97A10BB-A9A1-4073-A4CC-FED382866290}" dt="2023-10-01T02:59:26.456" v="1631"/>
          <ac:inkMkLst>
            <pc:docMk/>
            <pc:sldMk cId="419548881" sldId="311"/>
            <ac:inkMk id="162" creationId="{590333A4-AA05-B19B-0CE7-1C5F1C5EF780}"/>
          </ac:inkMkLst>
        </pc:inkChg>
        <pc:inkChg chg="add mod">
          <ac:chgData name="正彰 八木" userId="0ef27fdd03dc4209" providerId="LiveId" clId="{D97A10BB-A9A1-4073-A4CC-FED382866290}" dt="2023-10-01T02:59:26.456" v="1631"/>
          <ac:inkMkLst>
            <pc:docMk/>
            <pc:sldMk cId="419548881" sldId="311"/>
            <ac:inkMk id="164" creationId="{21B802BB-861F-2642-D496-B19510F367C9}"/>
          </ac:inkMkLst>
        </pc:inkChg>
        <pc:inkChg chg="add mod">
          <ac:chgData name="正彰 八木" userId="0ef27fdd03dc4209" providerId="LiveId" clId="{D97A10BB-A9A1-4073-A4CC-FED382866290}" dt="2023-10-01T02:59:26.456" v="1631"/>
          <ac:inkMkLst>
            <pc:docMk/>
            <pc:sldMk cId="419548881" sldId="311"/>
            <ac:inkMk id="165" creationId="{51930932-5D31-9F01-96AA-8098A2F74E99}"/>
          </ac:inkMkLst>
        </pc:inkChg>
        <pc:inkChg chg="add mod">
          <ac:chgData name="正彰 八木" userId="0ef27fdd03dc4209" providerId="LiveId" clId="{D97A10BB-A9A1-4073-A4CC-FED382866290}" dt="2023-10-01T02:59:26.456" v="1631"/>
          <ac:inkMkLst>
            <pc:docMk/>
            <pc:sldMk cId="419548881" sldId="311"/>
            <ac:inkMk id="166" creationId="{845642B7-FD59-64CF-7DC5-85712902EBE4}"/>
          </ac:inkMkLst>
        </pc:inkChg>
        <pc:inkChg chg="add mod">
          <ac:chgData name="正彰 八木" userId="0ef27fdd03dc4209" providerId="LiveId" clId="{D97A10BB-A9A1-4073-A4CC-FED382866290}" dt="2023-10-01T02:59:26.456" v="1631"/>
          <ac:inkMkLst>
            <pc:docMk/>
            <pc:sldMk cId="419548881" sldId="311"/>
            <ac:inkMk id="167" creationId="{ECF9DFEC-E038-1A2C-1438-365FA9BD4EE1}"/>
          </ac:inkMkLst>
        </pc:inkChg>
        <pc:inkChg chg="add del mod">
          <ac:chgData name="正彰 八木" userId="0ef27fdd03dc4209" providerId="LiveId" clId="{D97A10BB-A9A1-4073-A4CC-FED382866290}" dt="2023-10-01T02:57:46.217" v="1473"/>
          <ac:inkMkLst>
            <pc:docMk/>
            <pc:sldMk cId="419548881" sldId="311"/>
            <ac:inkMk id="169" creationId="{926F5907-0E7A-876D-7FD4-BA2B55273D4B}"/>
          </ac:inkMkLst>
        </pc:inkChg>
        <pc:inkChg chg="add del mod">
          <ac:chgData name="正彰 八木" userId="0ef27fdd03dc4209" providerId="LiveId" clId="{D97A10BB-A9A1-4073-A4CC-FED382866290}" dt="2023-10-01T02:57:46.217" v="1475"/>
          <ac:inkMkLst>
            <pc:docMk/>
            <pc:sldMk cId="419548881" sldId="311"/>
            <ac:inkMk id="170" creationId="{C4F5AD9E-BCB8-B66A-07C3-18E3E5E1DF50}"/>
          </ac:inkMkLst>
        </pc:inkChg>
        <pc:inkChg chg="add del mod">
          <ac:chgData name="正彰 八木" userId="0ef27fdd03dc4209" providerId="LiveId" clId="{D97A10BB-A9A1-4073-A4CC-FED382866290}" dt="2023-10-01T02:57:46.217" v="1474"/>
          <ac:inkMkLst>
            <pc:docMk/>
            <pc:sldMk cId="419548881" sldId="311"/>
            <ac:inkMk id="171" creationId="{D48CD0B8-83AA-462C-5A2F-77E5539C78EF}"/>
          </ac:inkMkLst>
        </pc:inkChg>
        <pc:inkChg chg="add mod">
          <ac:chgData name="正彰 八木" userId="0ef27fdd03dc4209" providerId="LiveId" clId="{D97A10BB-A9A1-4073-A4CC-FED382866290}" dt="2023-10-01T02:59:26.456" v="1631"/>
          <ac:inkMkLst>
            <pc:docMk/>
            <pc:sldMk cId="419548881" sldId="311"/>
            <ac:inkMk id="173" creationId="{36AD8F1B-EBFE-5043-31DC-3BF7AD7161FE}"/>
          </ac:inkMkLst>
        </pc:inkChg>
        <pc:inkChg chg="add mod">
          <ac:chgData name="正彰 八木" userId="0ef27fdd03dc4209" providerId="LiveId" clId="{D97A10BB-A9A1-4073-A4CC-FED382866290}" dt="2023-10-01T02:59:26.456" v="1631"/>
          <ac:inkMkLst>
            <pc:docMk/>
            <pc:sldMk cId="419548881" sldId="311"/>
            <ac:inkMk id="174" creationId="{09C0E93E-A749-32A5-6C6F-E5D27802D0FF}"/>
          </ac:inkMkLst>
        </pc:inkChg>
        <pc:inkChg chg="add mod">
          <ac:chgData name="正彰 八木" userId="0ef27fdd03dc4209" providerId="LiveId" clId="{D97A10BB-A9A1-4073-A4CC-FED382866290}" dt="2023-10-01T02:59:26.456" v="1631"/>
          <ac:inkMkLst>
            <pc:docMk/>
            <pc:sldMk cId="419548881" sldId="311"/>
            <ac:inkMk id="175" creationId="{B50A8E41-0B25-905A-611B-89C18A886588}"/>
          </ac:inkMkLst>
        </pc:inkChg>
        <pc:inkChg chg="add mod">
          <ac:chgData name="正彰 八木" userId="0ef27fdd03dc4209" providerId="LiveId" clId="{D97A10BB-A9A1-4073-A4CC-FED382866290}" dt="2023-10-01T02:59:26.456" v="1631"/>
          <ac:inkMkLst>
            <pc:docMk/>
            <pc:sldMk cId="419548881" sldId="311"/>
            <ac:inkMk id="176" creationId="{63A92875-64D3-9FCE-C272-B6EAF43B77B2}"/>
          </ac:inkMkLst>
        </pc:inkChg>
        <pc:inkChg chg="add mod">
          <ac:chgData name="正彰 八木" userId="0ef27fdd03dc4209" providerId="LiveId" clId="{D97A10BB-A9A1-4073-A4CC-FED382866290}" dt="2023-10-01T02:59:26.456" v="1631"/>
          <ac:inkMkLst>
            <pc:docMk/>
            <pc:sldMk cId="419548881" sldId="311"/>
            <ac:inkMk id="177" creationId="{6851791E-5ADA-088A-4154-D41C9409516D}"/>
          </ac:inkMkLst>
        </pc:inkChg>
        <pc:inkChg chg="add mod">
          <ac:chgData name="正彰 八木" userId="0ef27fdd03dc4209" providerId="LiveId" clId="{D97A10BB-A9A1-4073-A4CC-FED382866290}" dt="2023-10-01T02:59:26.456" v="1631"/>
          <ac:inkMkLst>
            <pc:docMk/>
            <pc:sldMk cId="419548881" sldId="311"/>
            <ac:inkMk id="178" creationId="{97BC1FC5-B8B8-2399-FA05-8CBD44552529}"/>
          </ac:inkMkLst>
        </pc:inkChg>
        <pc:inkChg chg="add mod">
          <ac:chgData name="正彰 八木" userId="0ef27fdd03dc4209" providerId="LiveId" clId="{D97A10BB-A9A1-4073-A4CC-FED382866290}" dt="2023-10-01T02:59:26.456" v="1631"/>
          <ac:inkMkLst>
            <pc:docMk/>
            <pc:sldMk cId="419548881" sldId="311"/>
            <ac:inkMk id="179" creationId="{36B20BAC-D423-16ED-7F78-27AC89DEEA67}"/>
          </ac:inkMkLst>
        </pc:inkChg>
        <pc:inkChg chg="add mod">
          <ac:chgData name="正彰 八木" userId="0ef27fdd03dc4209" providerId="LiveId" clId="{D97A10BB-A9A1-4073-A4CC-FED382866290}" dt="2023-10-01T02:59:26.456" v="1631"/>
          <ac:inkMkLst>
            <pc:docMk/>
            <pc:sldMk cId="419548881" sldId="311"/>
            <ac:inkMk id="180" creationId="{93DBDD37-D6C9-502E-3B2A-10B76EFBE0D2}"/>
          </ac:inkMkLst>
        </pc:inkChg>
        <pc:inkChg chg="add mod">
          <ac:chgData name="正彰 八木" userId="0ef27fdd03dc4209" providerId="LiveId" clId="{D97A10BB-A9A1-4073-A4CC-FED382866290}" dt="2023-10-01T02:59:26.456" v="1631"/>
          <ac:inkMkLst>
            <pc:docMk/>
            <pc:sldMk cId="419548881" sldId="311"/>
            <ac:inkMk id="181" creationId="{FC54ACF8-9DEF-B721-F818-8E81D48028AD}"/>
          </ac:inkMkLst>
        </pc:inkChg>
        <pc:inkChg chg="add mod">
          <ac:chgData name="正彰 八木" userId="0ef27fdd03dc4209" providerId="LiveId" clId="{D97A10BB-A9A1-4073-A4CC-FED382866290}" dt="2023-10-01T02:59:26.456" v="1631"/>
          <ac:inkMkLst>
            <pc:docMk/>
            <pc:sldMk cId="419548881" sldId="311"/>
            <ac:inkMk id="182" creationId="{F21D34BF-D925-C972-6154-B5A15895070C}"/>
          </ac:inkMkLst>
        </pc:inkChg>
        <pc:inkChg chg="add mod">
          <ac:chgData name="正彰 八木" userId="0ef27fdd03dc4209" providerId="LiveId" clId="{D97A10BB-A9A1-4073-A4CC-FED382866290}" dt="2023-10-01T02:59:26.456" v="1631"/>
          <ac:inkMkLst>
            <pc:docMk/>
            <pc:sldMk cId="419548881" sldId="311"/>
            <ac:inkMk id="183" creationId="{94B7B3F2-5E70-C111-DAF8-99BEEDF00A9C}"/>
          </ac:inkMkLst>
        </pc:inkChg>
        <pc:inkChg chg="add mod">
          <ac:chgData name="正彰 八木" userId="0ef27fdd03dc4209" providerId="LiveId" clId="{D97A10BB-A9A1-4073-A4CC-FED382866290}" dt="2023-10-01T02:59:26.456" v="1631"/>
          <ac:inkMkLst>
            <pc:docMk/>
            <pc:sldMk cId="419548881" sldId="311"/>
            <ac:inkMk id="184" creationId="{0C139989-859F-5A54-01BD-DD6763663ADE}"/>
          </ac:inkMkLst>
        </pc:inkChg>
        <pc:inkChg chg="add mod">
          <ac:chgData name="正彰 八木" userId="0ef27fdd03dc4209" providerId="LiveId" clId="{D97A10BB-A9A1-4073-A4CC-FED382866290}" dt="2023-10-01T02:59:26.456" v="1631"/>
          <ac:inkMkLst>
            <pc:docMk/>
            <pc:sldMk cId="419548881" sldId="311"/>
            <ac:inkMk id="185" creationId="{FABB8253-0FC7-C28C-BAEF-DDBFE8A95BF3}"/>
          </ac:inkMkLst>
        </pc:inkChg>
        <pc:inkChg chg="add mod">
          <ac:chgData name="正彰 八木" userId="0ef27fdd03dc4209" providerId="LiveId" clId="{D97A10BB-A9A1-4073-A4CC-FED382866290}" dt="2023-10-01T02:59:26.456" v="1631"/>
          <ac:inkMkLst>
            <pc:docMk/>
            <pc:sldMk cId="419548881" sldId="311"/>
            <ac:inkMk id="186" creationId="{767AD035-EE53-9D41-1AE4-80863BFBC4F6}"/>
          </ac:inkMkLst>
        </pc:inkChg>
        <pc:inkChg chg="add mod">
          <ac:chgData name="正彰 八木" userId="0ef27fdd03dc4209" providerId="LiveId" clId="{D97A10BB-A9A1-4073-A4CC-FED382866290}" dt="2023-10-01T02:59:26.456" v="1631"/>
          <ac:inkMkLst>
            <pc:docMk/>
            <pc:sldMk cId="419548881" sldId="311"/>
            <ac:inkMk id="187" creationId="{34996EDB-0C31-76D2-95CD-D26D75FA7FDC}"/>
          </ac:inkMkLst>
        </pc:inkChg>
        <pc:inkChg chg="add mod">
          <ac:chgData name="正彰 八木" userId="0ef27fdd03dc4209" providerId="LiveId" clId="{D97A10BB-A9A1-4073-A4CC-FED382866290}" dt="2023-10-01T02:59:26.456" v="1631"/>
          <ac:inkMkLst>
            <pc:docMk/>
            <pc:sldMk cId="419548881" sldId="311"/>
            <ac:inkMk id="188" creationId="{2D4EF4C2-97CE-D558-7DBC-1D7469E10BEB}"/>
          </ac:inkMkLst>
        </pc:inkChg>
        <pc:inkChg chg="add mod">
          <ac:chgData name="正彰 八木" userId="0ef27fdd03dc4209" providerId="LiveId" clId="{D97A10BB-A9A1-4073-A4CC-FED382866290}" dt="2023-10-01T02:59:26.456" v="1631"/>
          <ac:inkMkLst>
            <pc:docMk/>
            <pc:sldMk cId="419548881" sldId="311"/>
            <ac:inkMk id="189" creationId="{B431ADFF-2AEC-D38F-2371-D331A0037D37}"/>
          </ac:inkMkLst>
        </pc:inkChg>
        <pc:inkChg chg="add mod">
          <ac:chgData name="正彰 八木" userId="0ef27fdd03dc4209" providerId="LiveId" clId="{D97A10BB-A9A1-4073-A4CC-FED382866290}" dt="2023-10-01T02:58:56.911" v="1591"/>
          <ac:inkMkLst>
            <pc:docMk/>
            <pc:sldMk cId="419548881" sldId="311"/>
            <ac:inkMk id="191" creationId="{8C05C8FB-9F2E-D752-C667-CD9EE48A78B1}"/>
          </ac:inkMkLst>
        </pc:inkChg>
        <pc:inkChg chg="add mod">
          <ac:chgData name="正彰 八木" userId="0ef27fdd03dc4209" providerId="LiveId" clId="{D97A10BB-A9A1-4073-A4CC-FED382866290}" dt="2023-10-01T02:58:56.911" v="1591"/>
          <ac:inkMkLst>
            <pc:docMk/>
            <pc:sldMk cId="419548881" sldId="311"/>
            <ac:inkMk id="192" creationId="{54331B76-E49C-E431-2EF7-526CA376A600}"/>
          </ac:inkMkLst>
        </pc:inkChg>
        <pc:inkChg chg="add mod">
          <ac:chgData name="正彰 八木" userId="0ef27fdd03dc4209" providerId="LiveId" clId="{D97A10BB-A9A1-4073-A4CC-FED382866290}" dt="2023-10-01T02:58:56.911" v="1591"/>
          <ac:inkMkLst>
            <pc:docMk/>
            <pc:sldMk cId="419548881" sldId="311"/>
            <ac:inkMk id="194" creationId="{37C7961C-A0D1-3772-F018-551EF0BAABB5}"/>
          </ac:inkMkLst>
        </pc:inkChg>
        <pc:inkChg chg="add mod">
          <ac:chgData name="正彰 八木" userId="0ef27fdd03dc4209" providerId="LiveId" clId="{D97A10BB-A9A1-4073-A4CC-FED382866290}" dt="2023-10-01T02:58:56.911" v="1591"/>
          <ac:inkMkLst>
            <pc:docMk/>
            <pc:sldMk cId="419548881" sldId="311"/>
            <ac:inkMk id="195" creationId="{7121208A-F4C0-8F9C-D790-DEEC5315DE06}"/>
          </ac:inkMkLst>
        </pc:inkChg>
        <pc:inkChg chg="add mod">
          <ac:chgData name="正彰 八木" userId="0ef27fdd03dc4209" providerId="LiveId" clId="{D97A10BB-A9A1-4073-A4CC-FED382866290}" dt="2023-10-01T02:58:56.911" v="1591"/>
          <ac:inkMkLst>
            <pc:docMk/>
            <pc:sldMk cId="419548881" sldId="311"/>
            <ac:inkMk id="196" creationId="{0AAC84F7-3D99-CF8E-6C46-BC4C6792A683}"/>
          </ac:inkMkLst>
        </pc:inkChg>
        <pc:inkChg chg="add mod">
          <ac:chgData name="正彰 八木" userId="0ef27fdd03dc4209" providerId="LiveId" clId="{D97A10BB-A9A1-4073-A4CC-FED382866290}" dt="2023-10-01T02:58:56.911" v="1591"/>
          <ac:inkMkLst>
            <pc:docMk/>
            <pc:sldMk cId="419548881" sldId="311"/>
            <ac:inkMk id="197" creationId="{CDABAAD6-9B08-D725-59AB-91AF583BD7C5}"/>
          </ac:inkMkLst>
        </pc:inkChg>
        <pc:inkChg chg="add mod">
          <ac:chgData name="正彰 八木" userId="0ef27fdd03dc4209" providerId="LiveId" clId="{D97A10BB-A9A1-4073-A4CC-FED382866290}" dt="2023-10-01T02:58:56.911" v="1591"/>
          <ac:inkMkLst>
            <pc:docMk/>
            <pc:sldMk cId="419548881" sldId="311"/>
            <ac:inkMk id="198" creationId="{B24940D2-FABF-D2C0-5C91-EA83840790E4}"/>
          </ac:inkMkLst>
        </pc:inkChg>
        <pc:inkChg chg="add mod">
          <ac:chgData name="正彰 八木" userId="0ef27fdd03dc4209" providerId="LiveId" clId="{D97A10BB-A9A1-4073-A4CC-FED382866290}" dt="2023-10-01T02:58:56.911" v="1591"/>
          <ac:inkMkLst>
            <pc:docMk/>
            <pc:sldMk cId="419548881" sldId="311"/>
            <ac:inkMk id="199" creationId="{B7C518ED-2CA6-53BF-42EC-AC141547823B}"/>
          </ac:inkMkLst>
        </pc:inkChg>
        <pc:inkChg chg="add mod">
          <ac:chgData name="正彰 八木" userId="0ef27fdd03dc4209" providerId="LiveId" clId="{D97A10BB-A9A1-4073-A4CC-FED382866290}" dt="2023-10-01T02:58:56.911" v="1591"/>
          <ac:inkMkLst>
            <pc:docMk/>
            <pc:sldMk cId="419548881" sldId="311"/>
            <ac:inkMk id="200" creationId="{0F84A533-14B1-ABED-8FEE-70363F1459A7}"/>
          </ac:inkMkLst>
        </pc:inkChg>
        <pc:inkChg chg="add mod">
          <ac:chgData name="正彰 八木" userId="0ef27fdd03dc4209" providerId="LiveId" clId="{D97A10BB-A9A1-4073-A4CC-FED382866290}" dt="2023-10-01T02:58:56.911" v="1591"/>
          <ac:inkMkLst>
            <pc:docMk/>
            <pc:sldMk cId="419548881" sldId="311"/>
            <ac:inkMk id="201" creationId="{5EACB659-F9B6-6686-38EF-D038575CD1D0}"/>
          </ac:inkMkLst>
        </pc:inkChg>
        <pc:inkChg chg="add mod">
          <ac:chgData name="正彰 八木" userId="0ef27fdd03dc4209" providerId="LiveId" clId="{D97A10BB-A9A1-4073-A4CC-FED382866290}" dt="2023-10-01T02:58:56.911" v="1591"/>
          <ac:inkMkLst>
            <pc:docMk/>
            <pc:sldMk cId="419548881" sldId="311"/>
            <ac:inkMk id="202" creationId="{9C5E91EA-3785-D35D-77B0-E1FD03D3A78C}"/>
          </ac:inkMkLst>
        </pc:inkChg>
        <pc:inkChg chg="add mod">
          <ac:chgData name="正彰 八木" userId="0ef27fdd03dc4209" providerId="LiveId" clId="{D97A10BB-A9A1-4073-A4CC-FED382866290}" dt="2023-10-01T02:58:56.911" v="1591"/>
          <ac:inkMkLst>
            <pc:docMk/>
            <pc:sldMk cId="419548881" sldId="311"/>
            <ac:inkMk id="203" creationId="{F26002AA-AC6C-8E49-675B-3E5D8F21BECE}"/>
          </ac:inkMkLst>
        </pc:inkChg>
        <pc:inkChg chg="add mod">
          <ac:chgData name="正彰 八木" userId="0ef27fdd03dc4209" providerId="LiveId" clId="{D97A10BB-A9A1-4073-A4CC-FED382866290}" dt="2023-10-01T02:58:56.911" v="1591"/>
          <ac:inkMkLst>
            <pc:docMk/>
            <pc:sldMk cId="419548881" sldId="311"/>
            <ac:inkMk id="204" creationId="{37B54C9B-07A0-B994-477A-28BC0F0FEE80}"/>
          </ac:inkMkLst>
        </pc:inkChg>
        <pc:inkChg chg="add mod">
          <ac:chgData name="正彰 八木" userId="0ef27fdd03dc4209" providerId="LiveId" clId="{D97A10BB-A9A1-4073-A4CC-FED382866290}" dt="2023-10-01T02:58:56.911" v="1591"/>
          <ac:inkMkLst>
            <pc:docMk/>
            <pc:sldMk cId="419548881" sldId="311"/>
            <ac:inkMk id="206" creationId="{2E9740DC-133E-6D02-2096-891511C8C097}"/>
          </ac:inkMkLst>
        </pc:inkChg>
        <pc:inkChg chg="add mod">
          <ac:chgData name="正彰 八木" userId="0ef27fdd03dc4209" providerId="LiveId" clId="{D97A10BB-A9A1-4073-A4CC-FED382866290}" dt="2023-10-01T02:58:56.911" v="1591"/>
          <ac:inkMkLst>
            <pc:docMk/>
            <pc:sldMk cId="419548881" sldId="311"/>
            <ac:inkMk id="207" creationId="{36D0BD58-2C36-881C-152E-0FF0F84B65A1}"/>
          </ac:inkMkLst>
        </pc:inkChg>
        <pc:inkChg chg="add mod">
          <ac:chgData name="正彰 八木" userId="0ef27fdd03dc4209" providerId="LiveId" clId="{D97A10BB-A9A1-4073-A4CC-FED382866290}" dt="2023-10-01T02:58:56.911" v="1591"/>
          <ac:inkMkLst>
            <pc:docMk/>
            <pc:sldMk cId="419548881" sldId="311"/>
            <ac:inkMk id="208" creationId="{0EA94D76-605B-087C-474E-6D231588DF5A}"/>
          </ac:inkMkLst>
        </pc:inkChg>
        <pc:inkChg chg="add mod">
          <ac:chgData name="正彰 八木" userId="0ef27fdd03dc4209" providerId="LiveId" clId="{D97A10BB-A9A1-4073-A4CC-FED382866290}" dt="2023-10-01T02:58:56.911" v="1591"/>
          <ac:inkMkLst>
            <pc:docMk/>
            <pc:sldMk cId="419548881" sldId="311"/>
            <ac:inkMk id="209" creationId="{88FE7645-20BB-FEF1-1F10-7792F860B78D}"/>
          </ac:inkMkLst>
        </pc:inkChg>
        <pc:inkChg chg="add mod">
          <ac:chgData name="正彰 八木" userId="0ef27fdd03dc4209" providerId="LiveId" clId="{D97A10BB-A9A1-4073-A4CC-FED382866290}" dt="2023-10-01T02:58:56.911" v="1591"/>
          <ac:inkMkLst>
            <pc:docMk/>
            <pc:sldMk cId="419548881" sldId="311"/>
            <ac:inkMk id="210" creationId="{3F1E0F12-1480-A31E-C6FF-1BD7C49AA0CC}"/>
          </ac:inkMkLst>
        </pc:inkChg>
        <pc:inkChg chg="add mod">
          <ac:chgData name="正彰 八木" userId="0ef27fdd03dc4209" providerId="LiveId" clId="{D97A10BB-A9A1-4073-A4CC-FED382866290}" dt="2023-10-01T02:58:56.911" v="1591"/>
          <ac:inkMkLst>
            <pc:docMk/>
            <pc:sldMk cId="419548881" sldId="311"/>
            <ac:inkMk id="211" creationId="{C776469E-EE06-3948-AB72-0EA5F649189B}"/>
          </ac:inkMkLst>
        </pc:inkChg>
        <pc:inkChg chg="add mod">
          <ac:chgData name="正彰 八木" userId="0ef27fdd03dc4209" providerId="LiveId" clId="{D97A10BB-A9A1-4073-A4CC-FED382866290}" dt="2023-10-01T02:58:56.911" v="1591"/>
          <ac:inkMkLst>
            <pc:docMk/>
            <pc:sldMk cId="419548881" sldId="311"/>
            <ac:inkMk id="213" creationId="{EAF5557E-D097-32AB-72A1-7031096E63FE}"/>
          </ac:inkMkLst>
        </pc:inkChg>
        <pc:inkChg chg="add mod">
          <ac:chgData name="正彰 八木" userId="0ef27fdd03dc4209" providerId="LiveId" clId="{D97A10BB-A9A1-4073-A4CC-FED382866290}" dt="2023-10-01T02:58:56.911" v="1591"/>
          <ac:inkMkLst>
            <pc:docMk/>
            <pc:sldMk cId="419548881" sldId="311"/>
            <ac:inkMk id="214" creationId="{7F563C7D-E3A3-46B3-71D9-97EEC9AEF2AD}"/>
          </ac:inkMkLst>
        </pc:inkChg>
        <pc:inkChg chg="add mod">
          <ac:chgData name="正彰 八木" userId="0ef27fdd03dc4209" providerId="LiveId" clId="{D97A10BB-A9A1-4073-A4CC-FED382866290}" dt="2023-10-01T02:58:56.911" v="1591"/>
          <ac:inkMkLst>
            <pc:docMk/>
            <pc:sldMk cId="419548881" sldId="311"/>
            <ac:inkMk id="215" creationId="{34796E6E-6C3E-8783-C313-0E0386EAAF78}"/>
          </ac:inkMkLst>
        </pc:inkChg>
        <pc:inkChg chg="add mod">
          <ac:chgData name="正彰 八木" userId="0ef27fdd03dc4209" providerId="LiveId" clId="{D97A10BB-A9A1-4073-A4CC-FED382866290}" dt="2023-10-01T02:58:56.911" v="1591"/>
          <ac:inkMkLst>
            <pc:docMk/>
            <pc:sldMk cId="419548881" sldId="311"/>
            <ac:inkMk id="216" creationId="{58DBE235-94E7-3528-5427-E2CE0BDEA359}"/>
          </ac:inkMkLst>
        </pc:inkChg>
        <pc:inkChg chg="add mod">
          <ac:chgData name="正彰 八木" userId="0ef27fdd03dc4209" providerId="LiveId" clId="{D97A10BB-A9A1-4073-A4CC-FED382866290}" dt="2023-10-01T02:58:56.911" v="1591"/>
          <ac:inkMkLst>
            <pc:docMk/>
            <pc:sldMk cId="419548881" sldId="311"/>
            <ac:inkMk id="217" creationId="{8E62C887-05F3-35AF-B608-0E8F3B6E40D7}"/>
          </ac:inkMkLst>
        </pc:inkChg>
        <pc:inkChg chg="add mod">
          <ac:chgData name="正彰 八木" userId="0ef27fdd03dc4209" providerId="LiveId" clId="{D97A10BB-A9A1-4073-A4CC-FED382866290}" dt="2023-10-01T02:58:56.911" v="1591"/>
          <ac:inkMkLst>
            <pc:docMk/>
            <pc:sldMk cId="419548881" sldId="311"/>
            <ac:inkMk id="218" creationId="{18668CDB-72A0-E8C2-9736-A559F2D2B053}"/>
          </ac:inkMkLst>
        </pc:inkChg>
        <pc:inkChg chg="add mod">
          <ac:chgData name="正彰 八木" userId="0ef27fdd03dc4209" providerId="LiveId" clId="{D97A10BB-A9A1-4073-A4CC-FED382866290}" dt="2023-10-01T02:58:56.911" v="1591"/>
          <ac:inkMkLst>
            <pc:docMk/>
            <pc:sldMk cId="419548881" sldId="311"/>
            <ac:inkMk id="219" creationId="{ABB6A54A-7AE0-59F7-F612-19BA0FA3C44A}"/>
          </ac:inkMkLst>
        </pc:inkChg>
        <pc:inkChg chg="add mod">
          <ac:chgData name="正彰 八木" userId="0ef27fdd03dc4209" providerId="LiveId" clId="{D97A10BB-A9A1-4073-A4CC-FED382866290}" dt="2023-10-01T02:58:56.911" v="1591"/>
          <ac:inkMkLst>
            <pc:docMk/>
            <pc:sldMk cId="419548881" sldId="311"/>
            <ac:inkMk id="220" creationId="{F7095211-D2E2-A587-0734-0D9C49D04EF6}"/>
          </ac:inkMkLst>
        </pc:inkChg>
        <pc:inkChg chg="add mod">
          <ac:chgData name="正彰 八木" userId="0ef27fdd03dc4209" providerId="LiveId" clId="{D97A10BB-A9A1-4073-A4CC-FED382866290}" dt="2023-10-01T02:58:56.911" v="1591"/>
          <ac:inkMkLst>
            <pc:docMk/>
            <pc:sldMk cId="419548881" sldId="311"/>
            <ac:inkMk id="221" creationId="{392224CB-4627-F214-5447-CB8E073F202A}"/>
          </ac:inkMkLst>
        </pc:inkChg>
        <pc:inkChg chg="add mod">
          <ac:chgData name="正彰 八木" userId="0ef27fdd03dc4209" providerId="LiveId" clId="{D97A10BB-A9A1-4073-A4CC-FED382866290}" dt="2023-10-01T02:58:56.911" v="1591"/>
          <ac:inkMkLst>
            <pc:docMk/>
            <pc:sldMk cId="419548881" sldId="311"/>
            <ac:inkMk id="222" creationId="{33AACE8A-B495-0887-6047-28D4C9D6E7FA}"/>
          </ac:inkMkLst>
        </pc:inkChg>
        <pc:inkChg chg="add mod">
          <ac:chgData name="正彰 八木" userId="0ef27fdd03dc4209" providerId="LiveId" clId="{D97A10BB-A9A1-4073-A4CC-FED382866290}" dt="2023-10-01T02:58:56.911" v="1591"/>
          <ac:inkMkLst>
            <pc:docMk/>
            <pc:sldMk cId="419548881" sldId="311"/>
            <ac:inkMk id="223" creationId="{A6FDE04D-EEC1-D40B-39CD-372236D2220C}"/>
          </ac:inkMkLst>
        </pc:inkChg>
        <pc:inkChg chg="add mod">
          <ac:chgData name="正彰 八木" userId="0ef27fdd03dc4209" providerId="LiveId" clId="{D97A10BB-A9A1-4073-A4CC-FED382866290}" dt="2023-10-01T02:58:56.911" v="1591"/>
          <ac:inkMkLst>
            <pc:docMk/>
            <pc:sldMk cId="419548881" sldId="311"/>
            <ac:inkMk id="225" creationId="{C3CF680E-BCEB-6750-7D08-C8D8A8294947}"/>
          </ac:inkMkLst>
        </pc:inkChg>
        <pc:inkChg chg="add mod">
          <ac:chgData name="正彰 八木" userId="0ef27fdd03dc4209" providerId="LiveId" clId="{D97A10BB-A9A1-4073-A4CC-FED382866290}" dt="2023-10-01T02:58:56.911" v="1591"/>
          <ac:inkMkLst>
            <pc:docMk/>
            <pc:sldMk cId="419548881" sldId="311"/>
            <ac:inkMk id="226" creationId="{91EA10FE-ADFC-B5CA-11F7-616B86558B03}"/>
          </ac:inkMkLst>
        </pc:inkChg>
        <pc:inkChg chg="add mod">
          <ac:chgData name="正彰 八木" userId="0ef27fdd03dc4209" providerId="LiveId" clId="{D97A10BB-A9A1-4073-A4CC-FED382866290}" dt="2023-10-01T02:58:56.911" v="1591"/>
          <ac:inkMkLst>
            <pc:docMk/>
            <pc:sldMk cId="419548881" sldId="311"/>
            <ac:inkMk id="228" creationId="{351E5DA8-B35A-D9AD-C641-1FF0932B99A0}"/>
          </ac:inkMkLst>
        </pc:inkChg>
        <pc:inkChg chg="add mod">
          <ac:chgData name="正彰 八木" userId="0ef27fdd03dc4209" providerId="LiveId" clId="{D97A10BB-A9A1-4073-A4CC-FED382866290}" dt="2023-10-01T02:58:56.911" v="1591"/>
          <ac:inkMkLst>
            <pc:docMk/>
            <pc:sldMk cId="419548881" sldId="311"/>
            <ac:inkMk id="229" creationId="{15FAA7F4-12BC-2AE5-9F06-FEB13BD36C33}"/>
          </ac:inkMkLst>
        </pc:inkChg>
        <pc:inkChg chg="add mod">
          <ac:chgData name="正彰 八木" userId="0ef27fdd03dc4209" providerId="LiveId" clId="{D97A10BB-A9A1-4073-A4CC-FED382866290}" dt="2023-10-01T02:58:56.911" v="1591"/>
          <ac:inkMkLst>
            <pc:docMk/>
            <pc:sldMk cId="419548881" sldId="311"/>
            <ac:inkMk id="230" creationId="{2DCC2009-95D0-0938-A02B-EDBDF6860532}"/>
          </ac:inkMkLst>
        </pc:inkChg>
        <pc:inkChg chg="add mod">
          <ac:chgData name="正彰 八木" userId="0ef27fdd03dc4209" providerId="LiveId" clId="{D97A10BB-A9A1-4073-A4CC-FED382866290}" dt="2023-10-01T02:58:56.911" v="1591"/>
          <ac:inkMkLst>
            <pc:docMk/>
            <pc:sldMk cId="419548881" sldId="311"/>
            <ac:inkMk id="231" creationId="{94DEE508-AE0F-B411-040A-23C3B8E9791A}"/>
          </ac:inkMkLst>
        </pc:inkChg>
        <pc:inkChg chg="add mod">
          <ac:chgData name="正彰 八木" userId="0ef27fdd03dc4209" providerId="LiveId" clId="{D97A10BB-A9A1-4073-A4CC-FED382866290}" dt="2023-10-01T02:58:56.911" v="1591"/>
          <ac:inkMkLst>
            <pc:docMk/>
            <pc:sldMk cId="419548881" sldId="311"/>
            <ac:inkMk id="232" creationId="{D5EB71EF-5D76-8C34-EE05-3D914959134D}"/>
          </ac:inkMkLst>
        </pc:inkChg>
        <pc:inkChg chg="add mod">
          <ac:chgData name="正彰 八木" userId="0ef27fdd03dc4209" providerId="LiveId" clId="{D97A10BB-A9A1-4073-A4CC-FED382866290}" dt="2023-10-01T02:58:56.911" v="1591"/>
          <ac:inkMkLst>
            <pc:docMk/>
            <pc:sldMk cId="419548881" sldId="311"/>
            <ac:inkMk id="233" creationId="{7A502A46-D4DB-C746-E324-441460FEAB97}"/>
          </ac:inkMkLst>
        </pc:inkChg>
        <pc:inkChg chg="add mod">
          <ac:chgData name="正彰 八木" userId="0ef27fdd03dc4209" providerId="LiveId" clId="{D97A10BB-A9A1-4073-A4CC-FED382866290}" dt="2023-10-01T02:58:56.911" v="1591"/>
          <ac:inkMkLst>
            <pc:docMk/>
            <pc:sldMk cId="419548881" sldId="311"/>
            <ac:inkMk id="235" creationId="{E3B63884-756F-0A78-0D57-C11F6794F5EB}"/>
          </ac:inkMkLst>
        </pc:inkChg>
        <pc:inkChg chg="add mod">
          <ac:chgData name="正彰 八木" userId="0ef27fdd03dc4209" providerId="LiveId" clId="{D97A10BB-A9A1-4073-A4CC-FED382866290}" dt="2023-10-01T02:59:26.456" v="1631"/>
          <ac:inkMkLst>
            <pc:docMk/>
            <pc:sldMk cId="419548881" sldId="311"/>
            <ac:inkMk id="237" creationId="{1C28A438-0E0D-C6D5-4E55-6A5A380D0864}"/>
          </ac:inkMkLst>
        </pc:inkChg>
        <pc:inkChg chg="add mod">
          <ac:chgData name="正彰 八木" userId="0ef27fdd03dc4209" providerId="LiveId" clId="{D97A10BB-A9A1-4073-A4CC-FED382866290}" dt="2023-10-01T02:59:26.456" v="1631"/>
          <ac:inkMkLst>
            <pc:docMk/>
            <pc:sldMk cId="419548881" sldId="311"/>
            <ac:inkMk id="238" creationId="{9A465ED9-3AD8-71A5-67FE-EFAA5BBD1EEA}"/>
          </ac:inkMkLst>
        </pc:inkChg>
        <pc:inkChg chg="add mod">
          <ac:chgData name="正彰 八木" userId="0ef27fdd03dc4209" providerId="LiveId" clId="{D97A10BB-A9A1-4073-A4CC-FED382866290}" dt="2023-10-01T02:59:26.456" v="1631"/>
          <ac:inkMkLst>
            <pc:docMk/>
            <pc:sldMk cId="419548881" sldId="311"/>
            <ac:inkMk id="240" creationId="{31CA3B07-3CAB-CC4D-D34C-DF4D3E386F50}"/>
          </ac:inkMkLst>
        </pc:inkChg>
        <pc:inkChg chg="add mod">
          <ac:chgData name="正彰 八木" userId="0ef27fdd03dc4209" providerId="LiveId" clId="{D97A10BB-A9A1-4073-A4CC-FED382866290}" dt="2023-10-01T02:59:26.456" v="1631"/>
          <ac:inkMkLst>
            <pc:docMk/>
            <pc:sldMk cId="419548881" sldId="311"/>
            <ac:inkMk id="241" creationId="{E26D0CFB-846F-DDFE-94CA-D62B117F8D95}"/>
          </ac:inkMkLst>
        </pc:inkChg>
        <pc:inkChg chg="add mod">
          <ac:chgData name="正彰 八木" userId="0ef27fdd03dc4209" providerId="LiveId" clId="{D97A10BB-A9A1-4073-A4CC-FED382866290}" dt="2023-10-01T02:59:26.456" v="1631"/>
          <ac:inkMkLst>
            <pc:docMk/>
            <pc:sldMk cId="419548881" sldId="311"/>
            <ac:inkMk id="242" creationId="{A10686D2-1D6E-BA5D-815C-CAE2513A7EF7}"/>
          </ac:inkMkLst>
        </pc:inkChg>
        <pc:inkChg chg="add mod">
          <ac:chgData name="正彰 八木" userId="0ef27fdd03dc4209" providerId="LiveId" clId="{D97A10BB-A9A1-4073-A4CC-FED382866290}" dt="2023-10-01T02:59:26.456" v="1631"/>
          <ac:inkMkLst>
            <pc:docMk/>
            <pc:sldMk cId="419548881" sldId="311"/>
            <ac:inkMk id="243" creationId="{40ECC1F0-DEBF-AD0D-703A-CD2DBACE1B32}"/>
          </ac:inkMkLst>
        </pc:inkChg>
        <pc:inkChg chg="add mod">
          <ac:chgData name="正彰 八木" userId="0ef27fdd03dc4209" providerId="LiveId" clId="{D97A10BB-A9A1-4073-A4CC-FED382866290}" dt="2023-10-01T02:59:26.456" v="1631"/>
          <ac:inkMkLst>
            <pc:docMk/>
            <pc:sldMk cId="419548881" sldId="311"/>
            <ac:inkMk id="244" creationId="{0F368762-A27E-9F13-68D3-FE26ED2A16E7}"/>
          </ac:inkMkLst>
        </pc:inkChg>
        <pc:inkChg chg="add mod">
          <ac:chgData name="正彰 八木" userId="0ef27fdd03dc4209" providerId="LiveId" clId="{D97A10BB-A9A1-4073-A4CC-FED382866290}" dt="2023-10-01T02:59:26.456" v="1631"/>
          <ac:inkMkLst>
            <pc:docMk/>
            <pc:sldMk cId="419548881" sldId="311"/>
            <ac:inkMk id="245" creationId="{CA94591A-6373-F8BE-C856-6CC0B54C301D}"/>
          </ac:inkMkLst>
        </pc:inkChg>
        <pc:inkChg chg="add mod">
          <ac:chgData name="正彰 八木" userId="0ef27fdd03dc4209" providerId="LiveId" clId="{D97A10BB-A9A1-4073-A4CC-FED382866290}" dt="2023-10-01T02:59:26.456" v="1631"/>
          <ac:inkMkLst>
            <pc:docMk/>
            <pc:sldMk cId="419548881" sldId="311"/>
            <ac:inkMk id="246" creationId="{14825082-64CA-9CFB-15C9-C8D6D1EFD768}"/>
          </ac:inkMkLst>
        </pc:inkChg>
        <pc:inkChg chg="add mod">
          <ac:chgData name="正彰 八木" userId="0ef27fdd03dc4209" providerId="LiveId" clId="{D97A10BB-A9A1-4073-A4CC-FED382866290}" dt="2023-10-01T02:59:26.456" v="1631"/>
          <ac:inkMkLst>
            <pc:docMk/>
            <pc:sldMk cId="419548881" sldId="311"/>
            <ac:inkMk id="247" creationId="{867D1395-7E7B-E198-520F-B7DF472D72DA}"/>
          </ac:inkMkLst>
        </pc:inkChg>
        <pc:inkChg chg="add mod">
          <ac:chgData name="正彰 八木" userId="0ef27fdd03dc4209" providerId="LiveId" clId="{D97A10BB-A9A1-4073-A4CC-FED382866290}" dt="2023-10-01T02:59:26.456" v="1631"/>
          <ac:inkMkLst>
            <pc:docMk/>
            <pc:sldMk cId="419548881" sldId="311"/>
            <ac:inkMk id="248" creationId="{197CF8EE-8EE7-BA4A-3B76-441BBC95FEE3}"/>
          </ac:inkMkLst>
        </pc:inkChg>
        <pc:inkChg chg="add mod">
          <ac:chgData name="正彰 八木" userId="0ef27fdd03dc4209" providerId="LiveId" clId="{D97A10BB-A9A1-4073-A4CC-FED382866290}" dt="2023-10-01T02:59:26.456" v="1631"/>
          <ac:inkMkLst>
            <pc:docMk/>
            <pc:sldMk cId="419548881" sldId="311"/>
            <ac:inkMk id="249" creationId="{5E611653-778B-5811-23BD-48B0AB4C3464}"/>
          </ac:inkMkLst>
        </pc:inkChg>
        <pc:inkChg chg="add mod">
          <ac:chgData name="正彰 八木" userId="0ef27fdd03dc4209" providerId="LiveId" clId="{D97A10BB-A9A1-4073-A4CC-FED382866290}" dt="2023-10-01T02:59:26.456" v="1631"/>
          <ac:inkMkLst>
            <pc:docMk/>
            <pc:sldMk cId="419548881" sldId="311"/>
            <ac:inkMk id="250" creationId="{AE51DBC1-6660-63D2-3CB6-41B86C08CF05}"/>
          </ac:inkMkLst>
        </pc:inkChg>
        <pc:inkChg chg="add mod">
          <ac:chgData name="正彰 八木" userId="0ef27fdd03dc4209" providerId="LiveId" clId="{D97A10BB-A9A1-4073-A4CC-FED382866290}" dt="2023-10-01T02:59:26.456" v="1631"/>
          <ac:inkMkLst>
            <pc:docMk/>
            <pc:sldMk cId="419548881" sldId="311"/>
            <ac:inkMk id="251" creationId="{27351E32-8EFD-CDAC-C3EE-3493DADE3A8F}"/>
          </ac:inkMkLst>
        </pc:inkChg>
        <pc:inkChg chg="add mod">
          <ac:chgData name="正彰 八木" userId="0ef27fdd03dc4209" providerId="LiveId" clId="{D97A10BB-A9A1-4073-A4CC-FED382866290}" dt="2023-10-01T02:59:26.456" v="1631"/>
          <ac:inkMkLst>
            <pc:docMk/>
            <pc:sldMk cId="419548881" sldId="311"/>
            <ac:inkMk id="252" creationId="{873B2A17-680B-7541-D383-53880A5FDB29}"/>
          </ac:inkMkLst>
        </pc:inkChg>
        <pc:inkChg chg="add mod">
          <ac:chgData name="正彰 八木" userId="0ef27fdd03dc4209" providerId="LiveId" clId="{D97A10BB-A9A1-4073-A4CC-FED382866290}" dt="2023-10-01T02:59:26.456" v="1631"/>
          <ac:inkMkLst>
            <pc:docMk/>
            <pc:sldMk cId="419548881" sldId="311"/>
            <ac:inkMk id="253" creationId="{59CF60E3-4ACD-1137-B2BB-6B989B31237F}"/>
          </ac:inkMkLst>
        </pc:inkChg>
        <pc:inkChg chg="add mod">
          <ac:chgData name="正彰 八木" userId="0ef27fdd03dc4209" providerId="LiveId" clId="{D97A10BB-A9A1-4073-A4CC-FED382866290}" dt="2023-10-01T02:59:26.456" v="1631"/>
          <ac:inkMkLst>
            <pc:docMk/>
            <pc:sldMk cId="419548881" sldId="311"/>
            <ac:inkMk id="254" creationId="{24F184C4-8389-BC56-55AD-774CD1A280D2}"/>
          </ac:inkMkLst>
        </pc:inkChg>
        <pc:inkChg chg="add mod">
          <ac:chgData name="正彰 八木" userId="0ef27fdd03dc4209" providerId="LiveId" clId="{D97A10BB-A9A1-4073-A4CC-FED382866290}" dt="2023-10-01T02:59:26.456" v="1631"/>
          <ac:inkMkLst>
            <pc:docMk/>
            <pc:sldMk cId="419548881" sldId="311"/>
            <ac:inkMk id="255" creationId="{3AD72A04-EADC-9926-CF5E-AF36125945AB}"/>
          </ac:inkMkLst>
        </pc:inkChg>
        <pc:inkChg chg="add mod">
          <ac:chgData name="正彰 八木" userId="0ef27fdd03dc4209" providerId="LiveId" clId="{D97A10BB-A9A1-4073-A4CC-FED382866290}" dt="2023-10-01T02:59:26.456" v="1631"/>
          <ac:inkMkLst>
            <pc:docMk/>
            <pc:sldMk cId="419548881" sldId="311"/>
            <ac:inkMk id="256" creationId="{05F38CF2-30F0-E434-BAAA-72537252E56D}"/>
          </ac:inkMkLst>
        </pc:inkChg>
        <pc:inkChg chg="add mod">
          <ac:chgData name="正彰 八木" userId="0ef27fdd03dc4209" providerId="LiveId" clId="{D97A10BB-A9A1-4073-A4CC-FED382866290}" dt="2023-10-01T02:59:26.456" v="1631"/>
          <ac:inkMkLst>
            <pc:docMk/>
            <pc:sldMk cId="419548881" sldId="311"/>
            <ac:inkMk id="257" creationId="{484F20B7-4147-54E5-03E5-2DCC1DFBD5B2}"/>
          </ac:inkMkLst>
        </pc:inkChg>
        <pc:inkChg chg="add mod">
          <ac:chgData name="正彰 八木" userId="0ef27fdd03dc4209" providerId="LiveId" clId="{D97A10BB-A9A1-4073-A4CC-FED382866290}" dt="2023-10-01T02:59:26.456" v="1631"/>
          <ac:inkMkLst>
            <pc:docMk/>
            <pc:sldMk cId="419548881" sldId="311"/>
            <ac:inkMk id="258" creationId="{277D5D93-6783-560C-0BC4-CFBB7D7A552B}"/>
          </ac:inkMkLst>
        </pc:inkChg>
        <pc:inkChg chg="add mod">
          <ac:chgData name="正彰 八木" userId="0ef27fdd03dc4209" providerId="LiveId" clId="{D97A10BB-A9A1-4073-A4CC-FED382866290}" dt="2023-10-01T02:59:26.456" v="1631"/>
          <ac:inkMkLst>
            <pc:docMk/>
            <pc:sldMk cId="419548881" sldId="311"/>
            <ac:inkMk id="259" creationId="{BFEBA56D-4638-D544-BB66-C1DDC76FB41E}"/>
          </ac:inkMkLst>
        </pc:inkChg>
        <pc:inkChg chg="add mod">
          <ac:chgData name="正彰 八木" userId="0ef27fdd03dc4209" providerId="LiveId" clId="{D97A10BB-A9A1-4073-A4CC-FED382866290}" dt="2023-10-01T02:59:26.456" v="1631"/>
          <ac:inkMkLst>
            <pc:docMk/>
            <pc:sldMk cId="419548881" sldId="311"/>
            <ac:inkMk id="260" creationId="{5FF9BB95-DB05-BA70-6797-4CB682B1C164}"/>
          </ac:inkMkLst>
        </pc:inkChg>
        <pc:inkChg chg="add mod">
          <ac:chgData name="正彰 八木" userId="0ef27fdd03dc4209" providerId="LiveId" clId="{D97A10BB-A9A1-4073-A4CC-FED382866290}" dt="2023-10-01T02:59:26.456" v="1631"/>
          <ac:inkMkLst>
            <pc:docMk/>
            <pc:sldMk cId="419548881" sldId="311"/>
            <ac:inkMk id="261" creationId="{54234601-D302-F3DB-CA87-27D9BF78DA84}"/>
          </ac:inkMkLst>
        </pc:inkChg>
        <pc:inkChg chg="add mod">
          <ac:chgData name="正彰 八木" userId="0ef27fdd03dc4209" providerId="LiveId" clId="{D97A10BB-A9A1-4073-A4CC-FED382866290}" dt="2023-10-01T02:59:26.456" v="1631"/>
          <ac:inkMkLst>
            <pc:docMk/>
            <pc:sldMk cId="419548881" sldId="311"/>
            <ac:inkMk id="262" creationId="{04246128-ACB0-77B3-A9EA-553AB50021A4}"/>
          </ac:inkMkLst>
        </pc:inkChg>
        <pc:inkChg chg="add mod">
          <ac:chgData name="正彰 八木" userId="0ef27fdd03dc4209" providerId="LiveId" clId="{D97A10BB-A9A1-4073-A4CC-FED382866290}" dt="2023-10-01T02:59:26.456" v="1631"/>
          <ac:inkMkLst>
            <pc:docMk/>
            <pc:sldMk cId="419548881" sldId="311"/>
            <ac:inkMk id="263" creationId="{5754DFCE-1FB5-E0CC-231A-ECA8D7DC59DA}"/>
          </ac:inkMkLst>
        </pc:inkChg>
        <pc:inkChg chg="add mod">
          <ac:chgData name="正彰 八木" userId="0ef27fdd03dc4209" providerId="LiveId" clId="{D97A10BB-A9A1-4073-A4CC-FED382866290}" dt="2023-10-01T02:59:26.456" v="1631"/>
          <ac:inkMkLst>
            <pc:docMk/>
            <pc:sldMk cId="419548881" sldId="311"/>
            <ac:inkMk id="264" creationId="{E906517A-5C58-C5B9-6406-F63F255ABCC1}"/>
          </ac:inkMkLst>
        </pc:inkChg>
        <pc:inkChg chg="add mod">
          <ac:chgData name="正彰 八木" userId="0ef27fdd03dc4209" providerId="LiveId" clId="{D97A10BB-A9A1-4073-A4CC-FED382866290}" dt="2023-10-01T02:59:26.456" v="1631"/>
          <ac:inkMkLst>
            <pc:docMk/>
            <pc:sldMk cId="419548881" sldId="311"/>
            <ac:inkMk id="265" creationId="{DA3A6918-8C59-407C-8B97-EDB578ADECC4}"/>
          </ac:inkMkLst>
        </pc:inkChg>
        <pc:inkChg chg="add mod">
          <ac:chgData name="正彰 八木" userId="0ef27fdd03dc4209" providerId="LiveId" clId="{D97A10BB-A9A1-4073-A4CC-FED382866290}" dt="2023-10-01T02:59:26.456" v="1631"/>
          <ac:inkMkLst>
            <pc:docMk/>
            <pc:sldMk cId="419548881" sldId="311"/>
            <ac:inkMk id="267" creationId="{D6342F66-659C-04AE-4304-8301BA117232}"/>
          </ac:inkMkLst>
        </pc:inkChg>
        <pc:inkChg chg="add mod">
          <ac:chgData name="正彰 八木" userId="0ef27fdd03dc4209" providerId="LiveId" clId="{D97A10BB-A9A1-4073-A4CC-FED382866290}" dt="2023-10-01T02:59:26.456" v="1631"/>
          <ac:inkMkLst>
            <pc:docMk/>
            <pc:sldMk cId="419548881" sldId="311"/>
            <ac:inkMk id="268" creationId="{6E83F4C0-264D-AFB7-E34D-50EDF607E4E9}"/>
          </ac:inkMkLst>
        </pc:inkChg>
        <pc:inkChg chg="add mod">
          <ac:chgData name="正彰 八木" userId="0ef27fdd03dc4209" providerId="LiveId" clId="{D97A10BB-A9A1-4073-A4CC-FED382866290}" dt="2023-10-01T02:59:26.456" v="1631"/>
          <ac:inkMkLst>
            <pc:docMk/>
            <pc:sldMk cId="419548881" sldId="311"/>
            <ac:inkMk id="269" creationId="{B227BD25-CE3B-7ADB-14B9-08158832C3E5}"/>
          </ac:inkMkLst>
        </pc:inkChg>
        <pc:inkChg chg="add mod">
          <ac:chgData name="正彰 八木" userId="0ef27fdd03dc4209" providerId="LiveId" clId="{D97A10BB-A9A1-4073-A4CC-FED382866290}" dt="2023-10-01T02:59:26.456" v="1631"/>
          <ac:inkMkLst>
            <pc:docMk/>
            <pc:sldMk cId="419548881" sldId="311"/>
            <ac:inkMk id="270" creationId="{C5E288C7-8636-AD8B-5B81-A92EBEBA13B3}"/>
          </ac:inkMkLst>
        </pc:inkChg>
        <pc:inkChg chg="add mod">
          <ac:chgData name="正彰 八木" userId="0ef27fdd03dc4209" providerId="LiveId" clId="{D97A10BB-A9A1-4073-A4CC-FED382866290}" dt="2023-10-01T02:59:26.456" v="1631"/>
          <ac:inkMkLst>
            <pc:docMk/>
            <pc:sldMk cId="419548881" sldId="311"/>
            <ac:inkMk id="271" creationId="{87BC401D-A79C-881B-AD1F-0353F06F15F3}"/>
          </ac:inkMkLst>
        </pc:inkChg>
        <pc:inkChg chg="add mod">
          <ac:chgData name="正彰 八木" userId="0ef27fdd03dc4209" providerId="LiveId" clId="{D97A10BB-A9A1-4073-A4CC-FED382866290}" dt="2023-10-01T02:59:26.456" v="1631"/>
          <ac:inkMkLst>
            <pc:docMk/>
            <pc:sldMk cId="419548881" sldId="311"/>
            <ac:inkMk id="272" creationId="{5C331D25-608C-5A9C-5F31-93770FDE8E55}"/>
          </ac:inkMkLst>
        </pc:inkChg>
        <pc:inkChg chg="add mod">
          <ac:chgData name="正彰 八木" userId="0ef27fdd03dc4209" providerId="LiveId" clId="{D97A10BB-A9A1-4073-A4CC-FED382866290}" dt="2023-10-01T02:59:26.456" v="1631"/>
          <ac:inkMkLst>
            <pc:docMk/>
            <pc:sldMk cId="419548881" sldId="311"/>
            <ac:inkMk id="273" creationId="{D4E5C445-6519-BAFF-FA30-8DDD06CFDF23}"/>
          </ac:inkMkLst>
        </pc:inkChg>
        <pc:inkChg chg="add mod">
          <ac:chgData name="正彰 八木" userId="0ef27fdd03dc4209" providerId="LiveId" clId="{D97A10BB-A9A1-4073-A4CC-FED382866290}" dt="2023-10-01T02:59:26.456" v="1631"/>
          <ac:inkMkLst>
            <pc:docMk/>
            <pc:sldMk cId="419548881" sldId="311"/>
            <ac:inkMk id="275" creationId="{FD75960C-B65D-5D47-7A8F-D736F122E944}"/>
          </ac:inkMkLst>
        </pc:inkChg>
        <pc:inkChg chg="add mod">
          <ac:chgData name="正彰 八木" userId="0ef27fdd03dc4209" providerId="LiveId" clId="{D97A10BB-A9A1-4073-A4CC-FED382866290}" dt="2023-10-01T03:00:30.783" v="1694"/>
          <ac:inkMkLst>
            <pc:docMk/>
            <pc:sldMk cId="419548881" sldId="311"/>
            <ac:inkMk id="277" creationId="{1199493E-6E4F-8312-4450-6204CD353713}"/>
          </ac:inkMkLst>
        </pc:inkChg>
        <pc:inkChg chg="add mod">
          <ac:chgData name="正彰 八木" userId="0ef27fdd03dc4209" providerId="LiveId" clId="{D97A10BB-A9A1-4073-A4CC-FED382866290}" dt="2023-10-01T03:00:30.783" v="1694"/>
          <ac:inkMkLst>
            <pc:docMk/>
            <pc:sldMk cId="419548881" sldId="311"/>
            <ac:inkMk id="278" creationId="{BAB29992-8E44-CF37-D5E5-C8F7D68A8785}"/>
          </ac:inkMkLst>
        </pc:inkChg>
        <pc:inkChg chg="add mod">
          <ac:chgData name="正彰 八木" userId="0ef27fdd03dc4209" providerId="LiveId" clId="{D97A10BB-A9A1-4073-A4CC-FED382866290}" dt="2023-10-01T03:00:30.783" v="1694"/>
          <ac:inkMkLst>
            <pc:docMk/>
            <pc:sldMk cId="419548881" sldId="311"/>
            <ac:inkMk id="280" creationId="{32B9F257-B63A-625A-CA29-11962B1B246D}"/>
          </ac:inkMkLst>
        </pc:inkChg>
        <pc:inkChg chg="add mod">
          <ac:chgData name="正彰 八木" userId="0ef27fdd03dc4209" providerId="LiveId" clId="{D97A10BB-A9A1-4073-A4CC-FED382866290}" dt="2023-10-01T03:00:30.783" v="1694"/>
          <ac:inkMkLst>
            <pc:docMk/>
            <pc:sldMk cId="419548881" sldId="311"/>
            <ac:inkMk id="281" creationId="{8E77FDDE-70A6-420E-1A04-ABDAD89F3FC4}"/>
          </ac:inkMkLst>
        </pc:inkChg>
        <pc:inkChg chg="add mod">
          <ac:chgData name="正彰 八木" userId="0ef27fdd03dc4209" providerId="LiveId" clId="{D97A10BB-A9A1-4073-A4CC-FED382866290}" dt="2023-10-01T03:00:30.783" v="1694"/>
          <ac:inkMkLst>
            <pc:docMk/>
            <pc:sldMk cId="419548881" sldId="311"/>
            <ac:inkMk id="282" creationId="{4EA3548C-E956-E39C-A0BE-A7D4D1341228}"/>
          </ac:inkMkLst>
        </pc:inkChg>
        <pc:inkChg chg="add mod">
          <ac:chgData name="正彰 八木" userId="0ef27fdd03dc4209" providerId="LiveId" clId="{D97A10BB-A9A1-4073-A4CC-FED382866290}" dt="2023-10-01T03:00:30.783" v="1694"/>
          <ac:inkMkLst>
            <pc:docMk/>
            <pc:sldMk cId="419548881" sldId="311"/>
            <ac:inkMk id="283" creationId="{B76A808E-5061-7537-BB2F-9C3BBA4B92E7}"/>
          </ac:inkMkLst>
        </pc:inkChg>
        <pc:inkChg chg="add mod">
          <ac:chgData name="正彰 八木" userId="0ef27fdd03dc4209" providerId="LiveId" clId="{D97A10BB-A9A1-4073-A4CC-FED382866290}" dt="2023-10-01T03:00:30.783" v="1694"/>
          <ac:inkMkLst>
            <pc:docMk/>
            <pc:sldMk cId="419548881" sldId="311"/>
            <ac:inkMk id="284" creationId="{4AAA3386-C9B1-1875-2855-B2FC20C46AA3}"/>
          </ac:inkMkLst>
        </pc:inkChg>
        <pc:inkChg chg="add mod">
          <ac:chgData name="正彰 八木" userId="0ef27fdd03dc4209" providerId="LiveId" clId="{D97A10BB-A9A1-4073-A4CC-FED382866290}" dt="2023-10-01T03:00:30.783" v="1694"/>
          <ac:inkMkLst>
            <pc:docMk/>
            <pc:sldMk cId="419548881" sldId="311"/>
            <ac:inkMk id="285" creationId="{BB0EE17B-3074-CF1B-BB13-54A7C464A678}"/>
          </ac:inkMkLst>
        </pc:inkChg>
        <pc:inkChg chg="add mod">
          <ac:chgData name="正彰 八木" userId="0ef27fdd03dc4209" providerId="LiveId" clId="{D97A10BB-A9A1-4073-A4CC-FED382866290}" dt="2023-10-01T03:00:30.783" v="1694"/>
          <ac:inkMkLst>
            <pc:docMk/>
            <pc:sldMk cId="419548881" sldId="311"/>
            <ac:inkMk id="286" creationId="{6C20B320-6C04-3C5A-C01D-E3228D17E36F}"/>
          </ac:inkMkLst>
        </pc:inkChg>
        <pc:inkChg chg="add mod">
          <ac:chgData name="正彰 八木" userId="0ef27fdd03dc4209" providerId="LiveId" clId="{D97A10BB-A9A1-4073-A4CC-FED382866290}" dt="2023-10-01T03:00:30.783" v="1694"/>
          <ac:inkMkLst>
            <pc:docMk/>
            <pc:sldMk cId="419548881" sldId="311"/>
            <ac:inkMk id="287" creationId="{6DBABB2F-1E97-F948-024C-5870094CB516}"/>
          </ac:inkMkLst>
        </pc:inkChg>
        <pc:inkChg chg="add del mod">
          <ac:chgData name="正彰 八木" userId="0ef27fdd03dc4209" providerId="LiveId" clId="{D97A10BB-A9A1-4073-A4CC-FED382866290}" dt="2023-10-01T02:59:47.921" v="1650"/>
          <ac:inkMkLst>
            <pc:docMk/>
            <pc:sldMk cId="419548881" sldId="311"/>
            <ac:inkMk id="288" creationId="{87D7F5E6-BFAA-8185-ACE7-DDE6A2B38971}"/>
          </ac:inkMkLst>
        </pc:inkChg>
        <pc:inkChg chg="add del mod">
          <ac:chgData name="正彰 八木" userId="0ef27fdd03dc4209" providerId="LiveId" clId="{D97A10BB-A9A1-4073-A4CC-FED382866290}" dt="2023-10-01T02:59:45.626" v="1648"/>
          <ac:inkMkLst>
            <pc:docMk/>
            <pc:sldMk cId="419548881" sldId="311"/>
            <ac:inkMk id="290" creationId="{7C471B3C-4A24-1BDD-923A-76F668E565E7}"/>
          </ac:inkMkLst>
        </pc:inkChg>
        <pc:inkChg chg="add del mod">
          <ac:chgData name="正彰 八木" userId="0ef27fdd03dc4209" providerId="LiveId" clId="{D97A10BB-A9A1-4073-A4CC-FED382866290}" dt="2023-10-01T02:59:45.641" v="1649"/>
          <ac:inkMkLst>
            <pc:docMk/>
            <pc:sldMk cId="419548881" sldId="311"/>
            <ac:inkMk id="291" creationId="{A1198ADC-0B67-5CED-67D2-842D19751D39}"/>
          </ac:inkMkLst>
        </pc:inkChg>
        <pc:inkChg chg="add mod">
          <ac:chgData name="正彰 八木" userId="0ef27fdd03dc4209" providerId="LiveId" clId="{D97A10BB-A9A1-4073-A4CC-FED382866290}" dt="2023-10-01T03:00:30.783" v="1694"/>
          <ac:inkMkLst>
            <pc:docMk/>
            <pc:sldMk cId="419548881" sldId="311"/>
            <ac:inkMk id="293" creationId="{4A5D0369-7E82-A238-F681-C053F5904F61}"/>
          </ac:inkMkLst>
        </pc:inkChg>
        <pc:inkChg chg="add mod">
          <ac:chgData name="正彰 八木" userId="0ef27fdd03dc4209" providerId="LiveId" clId="{D97A10BB-A9A1-4073-A4CC-FED382866290}" dt="2023-10-01T03:00:30.783" v="1694"/>
          <ac:inkMkLst>
            <pc:docMk/>
            <pc:sldMk cId="419548881" sldId="311"/>
            <ac:inkMk id="294" creationId="{49A6264F-D2DB-2DD0-E3B2-CD2B251819A9}"/>
          </ac:inkMkLst>
        </pc:inkChg>
        <pc:inkChg chg="add mod">
          <ac:chgData name="正彰 八木" userId="0ef27fdd03dc4209" providerId="LiveId" clId="{D97A10BB-A9A1-4073-A4CC-FED382866290}" dt="2023-10-01T03:00:30.783" v="1694"/>
          <ac:inkMkLst>
            <pc:docMk/>
            <pc:sldMk cId="419548881" sldId="311"/>
            <ac:inkMk id="296" creationId="{FB15357E-1E5C-49D6-43E0-AFBEA3D732FF}"/>
          </ac:inkMkLst>
        </pc:inkChg>
        <pc:inkChg chg="add mod">
          <ac:chgData name="正彰 八木" userId="0ef27fdd03dc4209" providerId="LiveId" clId="{D97A10BB-A9A1-4073-A4CC-FED382866290}" dt="2023-10-01T03:00:30.783" v="1694"/>
          <ac:inkMkLst>
            <pc:docMk/>
            <pc:sldMk cId="419548881" sldId="311"/>
            <ac:inkMk id="298" creationId="{E9C25363-C2BF-1F5F-FD12-2B14A3FC2349}"/>
          </ac:inkMkLst>
        </pc:inkChg>
        <pc:inkChg chg="add mod">
          <ac:chgData name="正彰 八木" userId="0ef27fdd03dc4209" providerId="LiveId" clId="{D97A10BB-A9A1-4073-A4CC-FED382866290}" dt="2023-10-01T03:00:30.783" v="1694"/>
          <ac:inkMkLst>
            <pc:docMk/>
            <pc:sldMk cId="419548881" sldId="311"/>
            <ac:inkMk id="299" creationId="{3034D7CA-5AB1-ADC7-DFFF-4B3AA63EBF7B}"/>
          </ac:inkMkLst>
        </pc:inkChg>
        <pc:inkChg chg="add mod">
          <ac:chgData name="正彰 八木" userId="0ef27fdd03dc4209" providerId="LiveId" clId="{D97A10BB-A9A1-4073-A4CC-FED382866290}" dt="2023-10-01T03:00:30.783" v="1694"/>
          <ac:inkMkLst>
            <pc:docMk/>
            <pc:sldMk cId="419548881" sldId="311"/>
            <ac:inkMk id="300" creationId="{0026D773-1A0D-F18D-5BAB-124988EAC976}"/>
          </ac:inkMkLst>
        </pc:inkChg>
        <pc:inkChg chg="add mod">
          <ac:chgData name="正彰 八木" userId="0ef27fdd03dc4209" providerId="LiveId" clId="{D97A10BB-A9A1-4073-A4CC-FED382866290}" dt="2023-10-01T03:00:30.783" v="1694"/>
          <ac:inkMkLst>
            <pc:docMk/>
            <pc:sldMk cId="419548881" sldId="311"/>
            <ac:inkMk id="301" creationId="{29CAD805-F3A5-18F9-8FC4-2DD16F2A9E1C}"/>
          </ac:inkMkLst>
        </pc:inkChg>
        <pc:inkChg chg="add mod">
          <ac:chgData name="正彰 八木" userId="0ef27fdd03dc4209" providerId="LiveId" clId="{D97A10BB-A9A1-4073-A4CC-FED382866290}" dt="2023-10-01T03:00:30.783" v="1694"/>
          <ac:inkMkLst>
            <pc:docMk/>
            <pc:sldMk cId="419548881" sldId="311"/>
            <ac:inkMk id="302" creationId="{CF089C02-C116-01C4-2A0D-0C89E65D1CF0}"/>
          </ac:inkMkLst>
        </pc:inkChg>
        <pc:inkChg chg="add mod">
          <ac:chgData name="正彰 八木" userId="0ef27fdd03dc4209" providerId="LiveId" clId="{D97A10BB-A9A1-4073-A4CC-FED382866290}" dt="2023-10-01T03:00:30.783" v="1694"/>
          <ac:inkMkLst>
            <pc:docMk/>
            <pc:sldMk cId="419548881" sldId="311"/>
            <ac:inkMk id="303" creationId="{FF1DF4B1-307E-B7D1-98EC-90D0DB03F619}"/>
          </ac:inkMkLst>
        </pc:inkChg>
        <pc:inkChg chg="add mod">
          <ac:chgData name="正彰 八木" userId="0ef27fdd03dc4209" providerId="LiveId" clId="{D97A10BB-A9A1-4073-A4CC-FED382866290}" dt="2023-10-01T03:00:30.783" v="1694"/>
          <ac:inkMkLst>
            <pc:docMk/>
            <pc:sldMk cId="419548881" sldId="311"/>
            <ac:inkMk id="304" creationId="{744FCCED-0F6D-B9A1-B535-8C0A8FC18377}"/>
          </ac:inkMkLst>
        </pc:inkChg>
        <pc:inkChg chg="add mod">
          <ac:chgData name="正彰 八木" userId="0ef27fdd03dc4209" providerId="LiveId" clId="{D97A10BB-A9A1-4073-A4CC-FED382866290}" dt="2023-10-01T03:00:30.783" v="1694"/>
          <ac:inkMkLst>
            <pc:docMk/>
            <pc:sldMk cId="419548881" sldId="311"/>
            <ac:inkMk id="306" creationId="{FBC2FF17-2EB8-DB40-4B94-4B1FE747FAF2}"/>
          </ac:inkMkLst>
        </pc:inkChg>
        <pc:inkChg chg="add mod">
          <ac:chgData name="正彰 八木" userId="0ef27fdd03dc4209" providerId="LiveId" clId="{D97A10BB-A9A1-4073-A4CC-FED382866290}" dt="2023-10-01T03:00:30.783" v="1694"/>
          <ac:inkMkLst>
            <pc:docMk/>
            <pc:sldMk cId="419548881" sldId="311"/>
            <ac:inkMk id="307" creationId="{F52FB69E-B6C7-FCC3-1817-BDE5019598F1}"/>
          </ac:inkMkLst>
        </pc:inkChg>
        <pc:inkChg chg="add mod">
          <ac:chgData name="正彰 八木" userId="0ef27fdd03dc4209" providerId="LiveId" clId="{D97A10BB-A9A1-4073-A4CC-FED382866290}" dt="2023-10-01T03:00:30.783" v="1694"/>
          <ac:inkMkLst>
            <pc:docMk/>
            <pc:sldMk cId="419548881" sldId="311"/>
            <ac:inkMk id="308" creationId="{F45B2759-977C-C18F-4CF5-9EE8D2132D68}"/>
          </ac:inkMkLst>
        </pc:inkChg>
        <pc:inkChg chg="add mod">
          <ac:chgData name="正彰 八木" userId="0ef27fdd03dc4209" providerId="LiveId" clId="{D97A10BB-A9A1-4073-A4CC-FED382866290}" dt="2023-10-01T03:00:30.783" v="1694"/>
          <ac:inkMkLst>
            <pc:docMk/>
            <pc:sldMk cId="419548881" sldId="311"/>
            <ac:inkMk id="309" creationId="{071714E5-9F42-7E47-0AA0-F77C64FF2D75}"/>
          </ac:inkMkLst>
        </pc:inkChg>
        <pc:inkChg chg="add mod">
          <ac:chgData name="正彰 八木" userId="0ef27fdd03dc4209" providerId="LiveId" clId="{D97A10BB-A9A1-4073-A4CC-FED382866290}" dt="2023-10-01T03:00:30.783" v="1694"/>
          <ac:inkMkLst>
            <pc:docMk/>
            <pc:sldMk cId="419548881" sldId="311"/>
            <ac:inkMk id="310" creationId="{12F7F23A-687D-456C-4736-B8B74793B9B3}"/>
          </ac:inkMkLst>
        </pc:inkChg>
        <pc:inkChg chg="add mod">
          <ac:chgData name="正彰 八木" userId="0ef27fdd03dc4209" providerId="LiveId" clId="{D97A10BB-A9A1-4073-A4CC-FED382866290}" dt="2023-10-01T03:00:30.783" v="1694"/>
          <ac:inkMkLst>
            <pc:docMk/>
            <pc:sldMk cId="419548881" sldId="311"/>
            <ac:inkMk id="311" creationId="{39D76589-FEDC-7CD9-28F6-8764EA2DFC0A}"/>
          </ac:inkMkLst>
        </pc:inkChg>
        <pc:inkChg chg="add mod">
          <ac:chgData name="正彰 八木" userId="0ef27fdd03dc4209" providerId="LiveId" clId="{D97A10BB-A9A1-4073-A4CC-FED382866290}" dt="2023-10-01T03:00:30.783" v="1694"/>
          <ac:inkMkLst>
            <pc:docMk/>
            <pc:sldMk cId="419548881" sldId="311"/>
            <ac:inkMk id="312" creationId="{5C44DED7-1A91-D605-0EA7-A84DB03144B2}"/>
          </ac:inkMkLst>
        </pc:inkChg>
        <pc:inkChg chg="add mod">
          <ac:chgData name="正彰 八木" userId="0ef27fdd03dc4209" providerId="LiveId" clId="{D97A10BB-A9A1-4073-A4CC-FED382866290}" dt="2023-10-01T03:00:30.783" v="1694"/>
          <ac:inkMkLst>
            <pc:docMk/>
            <pc:sldMk cId="419548881" sldId="311"/>
            <ac:inkMk id="314" creationId="{800B11B7-4A61-8AF6-AFA2-EF94845F11C8}"/>
          </ac:inkMkLst>
        </pc:inkChg>
        <pc:inkChg chg="add mod">
          <ac:chgData name="正彰 八木" userId="0ef27fdd03dc4209" providerId="LiveId" clId="{D97A10BB-A9A1-4073-A4CC-FED382866290}" dt="2023-10-01T03:00:30.783" v="1694"/>
          <ac:inkMkLst>
            <pc:docMk/>
            <pc:sldMk cId="419548881" sldId="311"/>
            <ac:inkMk id="315" creationId="{1A5F4CAE-6D39-03A6-EABE-4DFE9D0787C8}"/>
          </ac:inkMkLst>
        </pc:inkChg>
        <pc:inkChg chg="add mod">
          <ac:chgData name="正彰 八木" userId="0ef27fdd03dc4209" providerId="LiveId" clId="{D97A10BB-A9A1-4073-A4CC-FED382866290}" dt="2023-10-01T03:00:30.783" v="1694"/>
          <ac:inkMkLst>
            <pc:docMk/>
            <pc:sldMk cId="419548881" sldId="311"/>
            <ac:inkMk id="316" creationId="{A4E6A4A8-04AD-8D32-65E7-C27875C82056}"/>
          </ac:inkMkLst>
        </pc:inkChg>
        <pc:inkChg chg="add mod">
          <ac:chgData name="正彰 八木" userId="0ef27fdd03dc4209" providerId="LiveId" clId="{D97A10BB-A9A1-4073-A4CC-FED382866290}" dt="2023-10-01T03:00:30.783" v="1694"/>
          <ac:inkMkLst>
            <pc:docMk/>
            <pc:sldMk cId="419548881" sldId="311"/>
            <ac:inkMk id="317" creationId="{B96199FC-E23A-994C-97AD-811D279EC8A5}"/>
          </ac:inkMkLst>
        </pc:inkChg>
        <pc:inkChg chg="add mod">
          <ac:chgData name="正彰 八木" userId="0ef27fdd03dc4209" providerId="LiveId" clId="{D97A10BB-A9A1-4073-A4CC-FED382866290}" dt="2023-10-01T03:00:30.783" v="1694"/>
          <ac:inkMkLst>
            <pc:docMk/>
            <pc:sldMk cId="419548881" sldId="311"/>
            <ac:inkMk id="318" creationId="{11D37AD8-131D-99A2-CAC8-C48FA4D458A5}"/>
          </ac:inkMkLst>
        </pc:inkChg>
        <pc:inkChg chg="add mod">
          <ac:chgData name="正彰 八木" userId="0ef27fdd03dc4209" providerId="LiveId" clId="{D97A10BB-A9A1-4073-A4CC-FED382866290}" dt="2023-10-01T03:00:30.783" v="1694"/>
          <ac:inkMkLst>
            <pc:docMk/>
            <pc:sldMk cId="419548881" sldId="311"/>
            <ac:inkMk id="319" creationId="{338F0573-6368-1CBC-B253-83EED8B1439C}"/>
          </ac:inkMkLst>
        </pc:inkChg>
        <pc:inkChg chg="add mod">
          <ac:chgData name="正彰 八木" userId="0ef27fdd03dc4209" providerId="LiveId" clId="{D97A10BB-A9A1-4073-A4CC-FED382866290}" dt="2023-10-01T03:00:30.783" v="1694"/>
          <ac:inkMkLst>
            <pc:docMk/>
            <pc:sldMk cId="419548881" sldId="311"/>
            <ac:inkMk id="320" creationId="{36F6B69A-1DA2-2D8B-B79D-3A20BC9B386A}"/>
          </ac:inkMkLst>
        </pc:inkChg>
        <pc:inkChg chg="add mod">
          <ac:chgData name="正彰 八木" userId="0ef27fdd03dc4209" providerId="LiveId" clId="{D97A10BB-A9A1-4073-A4CC-FED382866290}" dt="2023-10-01T03:00:30.783" v="1694"/>
          <ac:inkMkLst>
            <pc:docMk/>
            <pc:sldMk cId="419548881" sldId="311"/>
            <ac:inkMk id="321" creationId="{52D37555-4238-965C-19A0-8DA48A973668}"/>
          </ac:inkMkLst>
        </pc:inkChg>
        <pc:inkChg chg="add mod">
          <ac:chgData name="正彰 八木" userId="0ef27fdd03dc4209" providerId="LiveId" clId="{D97A10BB-A9A1-4073-A4CC-FED382866290}" dt="2023-10-01T03:00:30.783" v="1694"/>
          <ac:inkMkLst>
            <pc:docMk/>
            <pc:sldMk cId="419548881" sldId="311"/>
            <ac:inkMk id="322" creationId="{10B5E01C-DE22-8594-CEA2-FA1632E2E0DD}"/>
          </ac:inkMkLst>
        </pc:inkChg>
        <pc:inkChg chg="add mod">
          <ac:chgData name="正彰 八木" userId="0ef27fdd03dc4209" providerId="LiveId" clId="{D97A10BB-A9A1-4073-A4CC-FED382866290}" dt="2023-10-01T03:00:30.783" v="1694"/>
          <ac:inkMkLst>
            <pc:docMk/>
            <pc:sldMk cId="419548881" sldId="311"/>
            <ac:inkMk id="323" creationId="{3D6336DC-05C0-94F0-EA65-8EEEA0949C75}"/>
          </ac:inkMkLst>
        </pc:inkChg>
        <pc:inkChg chg="add mod">
          <ac:chgData name="正彰 八木" userId="0ef27fdd03dc4209" providerId="LiveId" clId="{D97A10BB-A9A1-4073-A4CC-FED382866290}" dt="2023-10-01T03:00:30.783" v="1694"/>
          <ac:inkMkLst>
            <pc:docMk/>
            <pc:sldMk cId="419548881" sldId="311"/>
            <ac:inkMk id="325" creationId="{F2F9AF2D-B75D-7B9B-AA2B-3A4A2A0E1D66}"/>
          </ac:inkMkLst>
        </pc:inkChg>
        <pc:inkChg chg="add mod">
          <ac:chgData name="正彰 八木" userId="0ef27fdd03dc4209" providerId="LiveId" clId="{D97A10BB-A9A1-4073-A4CC-FED382866290}" dt="2023-10-01T03:00:30.783" v="1694"/>
          <ac:inkMkLst>
            <pc:docMk/>
            <pc:sldMk cId="419548881" sldId="311"/>
            <ac:inkMk id="326" creationId="{98368629-24C3-DF00-9625-76D294EF204D}"/>
          </ac:inkMkLst>
        </pc:inkChg>
        <pc:inkChg chg="add mod">
          <ac:chgData name="正彰 八木" userId="0ef27fdd03dc4209" providerId="LiveId" clId="{D97A10BB-A9A1-4073-A4CC-FED382866290}" dt="2023-10-01T03:00:30.783" v="1694"/>
          <ac:inkMkLst>
            <pc:docMk/>
            <pc:sldMk cId="419548881" sldId="311"/>
            <ac:inkMk id="327" creationId="{25D50367-226F-5EE3-CDEB-B6C5EAEA8D79}"/>
          </ac:inkMkLst>
        </pc:inkChg>
        <pc:inkChg chg="add mod">
          <ac:chgData name="正彰 八木" userId="0ef27fdd03dc4209" providerId="LiveId" clId="{D97A10BB-A9A1-4073-A4CC-FED382866290}" dt="2023-10-01T03:00:30.783" v="1694"/>
          <ac:inkMkLst>
            <pc:docMk/>
            <pc:sldMk cId="419548881" sldId="311"/>
            <ac:inkMk id="329" creationId="{B58952E4-0F4E-227C-4762-51E2C6F4A2D2}"/>
          </ac:inkMkLst>
        </pc:inkChg>
        <pc:inkChg chg="add mod">
          <ac:chgData name="正彰 八木" userId="0ef27fdd03dc4209" providerId="LiveId" clId="{D97A10BB-A9A1-4073-A4CC-FED382866290}" dt="2023-10-01T03:00:30.783" v="1694"/>
          <ac:inkMkLst>
            <pc:docMk/>
            <pc:sldMk cId="419548881" sldId="311"/>
            <ac:inkMk id="330" creationId="{C300665A-0D5C-F670-19B5-095DD2E0E44F}"/>
          </ac:inkMkLst>
        </pc:inkChg>
        <pc:inkChg chg="add mod">
          <ac:chgData name="正彰 八木" userId="0ef27fdd03dc4209" providerId="LiveId" clId="{D97A10BB-A9A1-4073-A4CC-FED382866290}" dt="2023-10-01T03:00:30.783" v="1694"/>
          <ac:inkMkLst>
            <pc:docMk/>
            <pc:sldMk cId="419548881" sldId="311"/>
            <ac:inkMk id="332" creationId="{A9346947-AC56-B0FD-EB00-4989701C98FD}"/>
          </ac:inkMkLst>
        </pc:inkChg>
        <pc:inkChg chg="add mod">
          <ac:chgData name="正彰 八木" userId="0ef27fdd03dc4209" providerId="LiveId" clId="{D97A10BB-A9A1-4073-A4CC-FED382866290}" dt="2023-10-01T03:00:30.783" v="1694"/>
          <ac:inkMkLst>
            <pc:docMk/>
            <pc:sldMk cId="419548881" sldId="311"/>
            <ac:inkMk id="333" creationId="{73375849-AF25-8AC2-6F12-C59E79B52B9C}"/>
          </ac:inkMkLst>
        </pc:inkChg>
        <pc:inkChg chg="add mod">
          <ac:chgData name="正彰 八木" userId="0ef27fdd03dc4209" providerId="LiveId" clId="{D97A10BB-A9A1-4073-A4CC-FED382866290}" dt="2023-10-01T03:00:30.783" v="1694"/>
          <ac:inkMkLst>
            <pc:docMk/>
            <pc:sldMk cId="419548881" sldId="311"/>
            <ac:inkMk id="336" creationId="{B0E8DB75-4D82-45B9-9DAD-D17511627A8E}"/>
          </ac:inkMkLst>
        </pc:inkChg>
      </pc:sldChg>
      <pc:sldChg chg="addSp delSp modSp mod">
        <pc:chgData name="正彰 八木" userId="0ef27fdd03dc4209" providerId="LiveId" clId="{D97A10BB-A9A1-4073-A4CC-FED382866290}" dt="2023-10-01T03:06:51.638" v="2176"/>
        <pc:sldMkLst>
          <pc:docMk/>
          <pc:sldMk cId="1387375806" sldId="312"/>
        </pc:sldMkLst>
        <pc:grpChg chg="del mod">
          <ac:chgData name="正彰 八木" userId="0ef27fdd03dc4209" providerId="LiveId" clId="{D97A10BB-A9A1-4073-A4CC-FED382866290}" dt="2023-10-01T03:03:24.353" v="1843"/>
          <ac:grpSpMkLst>
            <pc:docMk/>
            <pc:sldMk cId="1387375806" sldId="312"/>
            <ac:grpSpMk id="15" creationId="{27C2C1C9-4F87-A8C1-42E8-CA50111B8B46}"/>
          </ac:grpSpMkLst>
        </pc:grpChg>
        <pc:grpChg chg="del mod">
          <ac:chgData name="正彰 八木" userId="0ef27fdd03dc4209" providerId="LiveId" clId="{D97A10BB-A9A1-4073-A4CC-FED382866290}" dt="2023-10-01T03:03:24.353" v="1843"/>
          <ac:grpSpMkLst>
            <pc:docMk/>
            <pc:sldMk cId="1387375806" sldId="312"/>
            <ac:grpSpMk id="26" creationId="{455490EF-53A0-3516-C91A-212E0F2A65AD}"/>
          </ac:grpSpMkLst>
        </pc:grpChg>
        <pc:grpChg chg="del mod">
          <ac:chgData name="正彰 八木" userId="0ef27fdd03dc4209" providerId="LiveId" clId="{D97A10BB-A9A1-4073-A4CC-FED382866290}" dt="2023-10-01T03:01:58.597" v="1725"/>
          <ac:grpSpMkLst>
            <pc:docMk/>
            <pc:sldMk cId="1387375806" sldId="312"/>
            <ac:grpSpMk id="32" creationId="{FB0256F5-397C-8FF5-94C8-947678384F79}"/>
          </ac:grpSpMkLst>
        </pc:grpChg>
        <pc:grpChg chg="del mod">
          <ac:chgData name="正彰 八木" userId="0ef27fdd03dc4209" providerId="LiveId" clId="{D97A10BB-A9A1-4073-A4CC-FED382866290}" dt="2023-10-01T03:03:26.540" v="1845"/>
          <ac:grpSpMkLst>
            <pc:docMk/>
            <pc:sldMk cId="1387375806" sldId="312"/>
            <ac:grpSpMk id="36" creationId="{ADD7CC32-846A-8226-C899-638609FDFC4D}"/>
          </ac:grpSpMkLst>
        </pc:grpChg>
        <pc:grpChg chg="del mod">
          <ac:chgData name="正彰 八木" userId="0ef27fdd03dc4209" providerId="LiveId" clId="{D97A10BB-A9A1-4073-A4CC-FED382866290}" dt="2023-10-01T03:03:26.540" v="1845"/>
          <ac:grpSpMkLst>
            <pc:docMk/>
            <pc:sldMk cId="1387375806" sldId="312"/>
            <ac:grpSpMk id="42" creationId="{7FFFF0D4-B4E7-5DC8-CE0A-9C494319C4AA}"/>
          </ac:grpSpMkLst>
        </pc:grpChg>
        <pc:grpChg chg="del mod">
          <ac:chgData name="正彰 八木" userId="0ef27fdd03dc4209" providerId="LiveId" clId="{D97A10BB-A9A1-4073-A4CC-FED382866290}" dt="2023-10-01T03:05:00.283" v="1977"/>
          <ac:grpSpMkLst>
            <pc:docMk/>
            <pc:sldMk cId="1387375806" sldId="312"/>
            <ac:grpSpMk id="60" creationId="{BEF696CD-2750-CAC8-71F4-D03E4488891F}"/>
          </ac:grpSpMkLst>
        </pc:grpChg>
        <pc:grpChg chg="del mod">
          <ac:chgData name="正彰 八木" userId="0ef27fdd03dc4209" providerId="LiveId" clId="{D97A10BB-A9A1-4073-A4CC-FED382866290}" dt="2023-10-01T03:05:00.283" v="1977"/>
          <ac:grpSpMkLst>
            <pc:docMk/>
            <pc:sldMk cId="1387375806" sldId="312"/>
            <ac:grpSpMk id="61" creationId="{ED235C6B-9801-D7E6-6318-304AFFAEADC2}"/>
          </ac:grpSpMkLst>
        </pc:grpChg>
        <pc:grpChg chg="del mod">
          <ac:chgData name="正彰 八木" userId="0ef27fdd03dc4209" providerId="LiveId" clId="{D97A10BB-A9A1-4073-A4CC-FED382866290}" dt="2023-10-01T03:02:20.203" v="1760"/>
          <ac:grpSpMkLst>
            <pc:docMk/>
            <pc:sldMk cId="1387375806" sldId="312"/>
            <ac:grpSpMk id="65" creationId="{97641E7F-3964-B96B-14E0-993EDFE21865}"/>
          </ac:grpSpMkLst>
        </pc:grpChg>
        <pc:grpChg chg="del mod">
          <ac:chgData name="正彰 八木" userId="0ef27fdd03dc4209" providerId="LiveId" clId="{D97A10BB-A9A1-4073-A4CC-FED382866290}" dt="2023-10-01T03:02:23.148" v="1766"/>
          <ac:grpSpMkLst>
            <pc:docMk/>
            <pc:sldMk cId="1387375806" sldId="312"/>
            <ac:grpSpMk id="72" creationId="{B5F14793-ED20-FB0D-33F6-AFB4AD6DB534}"/>
          </ac:grpSpMkLst>
        </pc:grpChg>
        <pc:grpChg chg="del mod">
          <ac:chgData name="正彰 八木" userId="0ef27fdd03dc4209" providerId="LiveId" clId="{D97A10BB-A9A1-4073-A4CC-FED382866290}" dt="2023-10-01T03:05:00.283" v="1977"/>
          <ac:grpSpMkLst>
            <pc:docMk/>
            <pc:sldMk cId="1387375806" sldId="312"/>
            <ac:grpSpMk id="73" creationId="{AA2F70A7-29C6-26AC-A824-C7C3844562E3}"/>
          </ac:grpSpMkLst>
        </pc:grpChg>
        <pc:grpChg chg="del mod">
          <ac:chgData name="正彰 八木" userId="0ef27fdd03dc4209" providerId="LiveId" clId="{D97A10BB-A9A1-4073-A4CC-FED382866290}" dt="2023-10-01T03:02:24.960" v="1773"/>
          <ac:grpSpMkLst>
            <pc:docMk/>
            <pc:sldMk cId="1387375806" sldId="312"/>
            <ac:grpSpMk id="79" creationId="{23F9F638-1074-2703-F395-2537779297BE}"/>
          </ac:grpSpMkLst>
        </pc:grpChg>
        <pc:grpChg chg="del mod">
          <ac:chgData name="正彰 八木" userId="0ef27fdd03dc4209" providerId="LiveId" clId="{D97A10BB-A9A1-4073-A4CC-FED382866290}" dt="2023-10-01T03:05:00.283" v="1977"/>
          <ac:grpSpMkLst>
            <pc:docMk/>
            <pc:sldMk cId="1387375806" sldId="312"/>
            <ac:grpSpMk id="82" creationId="{F83A416F-6C38-075C-7D4A-C91FCD65DC99}"/>
          </ac:grpSpMkLst>
        </pc:grpChg>
        <pc:grpChg chg="del mod">
          <ac:chgData name="正彰 八木" userId="0ef27fdd03dc4209" providerId="LiveId" clId="{D97A10BB-A9A1-4073-A4CC-FED382866290}" dt="2023-10-01T03:05:00.283" v="1977"/>
          <ac:grpSpMkLst>
            <pc:docMk/>
            <pc:sldMk cId="1387375806" sldId="312"/>
            <ac:grpSpMk id="94" creationId="{25F70906-B74D-BAB5-87F8-2E8D165AD79D}"/>
          </ac:grpSpMkLst>
        </pc:grpChg>
        <pc:grpChg chg="del mod">
          <ac:chgData name="正彰 八木" userId="0ef27fdd03dc4209" providerId="LiveId" clId="{D97A10BB-A9A1-4073-A4CC-FED382866290}" dt="2023-10-01T03:02:44.262" v="1806"/>
          <ac:grpSpMkLst>
            <pc:docMk/>
            <pc:sldMk cId="1387375806" sldId="312"/>
            <ac:grpSpMk id="108" creationId="{0EB49ED7-584B-82B2-AD14-FE5186F6A439}"/>
          </ac:grpSpMkLst>
        </pc:grpChg>
        <pc:grpChg chg="del mod">
          <ac:chgData name="正彰 八木" userId="0ef27fdd03dc4209" providerId="LiveId" clId="{D97A10BB-A9A1-4073-A4CC-FED382866290}" dt="2023-10-01T03:05:00.283" v="1977"/>
          <ac:grpSpMkLst>
            <pc:docMk/>
            <pc:sldMk cId="1387375806" sldId="312"/>
            <ac:grpSpMk id="111" creationId="{A34D3053-904A-7A56-1863-47232682F699}"/>
          </ac:grpSpMkLst>
        </pc:grpChg>
        <pc:grpChg chg="del mod">
          <ac:chgData name="正彰 八木" userId="0ef27fdd03dc4209" providerId="LiveId" clId="{D97A10BB-A9A1-4073-A4CC-FED382866290}" dt="2023-10-01T03:03:03.879" v="1815"/>
          <ac:grpSpMkLst>
            <pc:docMk/>
            <pc:sldMk cId="1387375806" sldId="312"/>
            <ac:grpSpMk id="118" creationId="{E9F5B788-98AC-D276-383B-8FB973AC9C47}"/>
          </ac:grpSpMkLst>
        </pc:grpChg>
        <pc:grpChg chg="del mod">
          <ac:chgData name="正彰 八木" userId="0ef27fdd03dc4209" providerId="LiveId" clId="{D97A10BB-A9A1-4073-A4CC-FED382866290}" dt="2023-10-01T03:03:04.696" v="1819"/>
          <ac:grpSpMkLst>
            <pc:docMk/>
            <pc:sldMk cId="1387375806" sldId="312"/>
            <ac:grpSpMk id="120" creationId="{5DAD4B1E-662F-C9F8-80D0-C0CFBC9282C5}"/>
          </ac:grpSpMkLst>
        </pc:grpChg>
        <pc:grpChg chg="del mod">
          <ac:chgData name="正彰 八木" userId="0ef27fdd03dc4209" providerId="LiveId" clId="{D97A10BB-A9A1-4073-A4CC-FED382866290}" dt="2023-10-01T03:05:00.283" v="1977"/>
          <ac:grpSpMkLst>
            <pc:docMk/>
            <pc:sldMk cId="1387375806" sldId="312"/>
            <ac:grpSpMk id="131" creationId="{78FA6652-A861-768D-88B2-F7113F782613}"/>
          </ac:grpSpMkLst>
        </pc:grpChg>
        <pc:grpChg chg="del mod">
          <ac:chgData name="正彰 八木" userId="0ef27fdd03dc4209" providerId="LiveId" clId="{D97A10BB-A9A1-4073-A4CC-FED382866290}" dt="2023-10-01T03:05:00.283" v="1977"/>
          <ac:grpSpMkLst>
            <pc:docMk/>
            <pc:sldMk cId="1387375806" sldId="312"/>
            <ac:grpSpMk id="132" creationId="{28598E95-EFDE-F7C1-8DF9-E22D45FB9FE5}"/>
          </ac:grpSpMkLst>
        </pc:grpChg>
        <pc:grpChg chg="del mod">
          <ac:chgData name="正彰 八木" userId="0ef27fdd03dc4209" providerId="LiveId" clId="{D97A10BB-A9A1-4073-A4CC-FED382866290}" dt="2023-10-01T03:05:00.283" v="1977"/>
          <ac:grpSpMkLst>
            <pc:docMk/>
            <pc:sldMk cId="1387375806" sldId="312"/>
            <ac:grpSpMk id="139" creationId="{ECE763BA-8DC1-AC23-F5CB-EE90225ED2FB}"/>
          </ac:grpSpMkLst>
        </pc:grpChg>
        <pc:grpChg chg="del mod">
          <ac:chgData name="正彰 八木" userId="0ef27fdd03dc4209" providerId="LiveId" clId="{D97A10BB-A9A1-4073-A4CC-FED382866290}" dt="2023-10-01T03:03:26.540" v="1845"/>
          <ac:grpSpMkLst>
            <pc:docMk/>
            <pc:sldMk cId="1387375806" sldId="312"/>
            <ac:grpSpMk id="144" creationId="{88E96312-5A44-96F7-21E6-85A08C1AA6C5}"/>
          </ac:grpSpMkLst>
        </pc:grpChg>
        <pc:grpChg chg="del mod">
          <ac:chgData name="正彰 八木" userId="0ef27fdd03dc4209" providerId="LiveId" clId="{D97A10BB-A9A1-4073-A4CC-FED382866290}" dt="2023-10-01T03:03:32.175" v="1847"/>
          <ac:grpSpMkLst>
            <pc:docMk/>
            <pc:sldMk cId="1387375806" sldId="312"/>
            <ac:grpSpMk id="146" creationId="{85B3A1CF-628D-9BC6-B018-4FFF1D215D3B}"/>
          </ac:grpSpMkLst>
        </pc:grpChg>
        <pc:grpChg chg="del mod">
          <ac:chgData name="正彰 八木" userId="0ef27fdd03dc4209" providerId="LiveId" clId="{D97A10BB-A9A1-4073-A4CC-FED382866290}" dt="2023-10-01T03:05:00.283" v="1977"/>
          <ac:grpSpMkLst>
            <pc:docMk/>
            <pc:sldMk cId="1387375806" sldId="312"/>
            <ac:grpSpMk id="148" creationId="{0DB49516-09D0-4476-D7BD-4DCE065C9664}"/>
          </ac:grpSpMkLst>
        </pc:grpChg>
        <pc:grpChg chg="del mod">
          <ac:chgData name="正彰 八木" userId="0ef27fdd03dc4209" providerId="LiveId" clId="{D97A10BB-A9A1-4073-A4CC-FED382866290}" dt="2023-10-01T03:03:42.387" v="1862"/>
          <ac:grpSpMkLst>
            <pc:docMk/>
            <pc:sldMk cId="1387375806" sldId="312"/>
            <ac:grpSpMk id="161" creationId="{F8499D44-4E51-FF91-5C15-E77245B2C95D}"/>
          </ac:grpSpMkLst>
        </pc:grpChg>
        <pc:grpChg chg="del mod">
          <ac:chgData name="正彰 八木" userId="0ef27fdd03dc4209" providerId="LiveId" clId="{D97A10BB-A9A1-4073-A4CC-FED382866290}" dt="2023-10-01T03:04:49.091" v="1971"/>
          <ac:grpSpMkLst>
            <pc:docMk/>
            <pc:sldMk cId="1387375806" sldId="312"/>
            <ac:grpSpMk id="162" creationId="{C56EAA70-9718-993E-F6D6-5A38CE2BB821}"/>
          </ac:grpSpMkLst>
        </pc:grpChg>
        <pc:grpChg chg="del mod">
          <ac:chgData name="正彰 八木" userId="0ef27fdd03dc4209" providerId="LiveId" clId="{D97A10BB-A9A1-4073-A4CC-FED382866290}" dt="2023-10-01T03:03:45.412" v="1867"/>
          <ac:grpSpMkLst>
            <pc:docMk/>
            <pc:sldMk cId="1387375806" sldId="312"/>
            <ac:grpSpMk id="164" creationId="{5CEE1292-10F3-B492-8AF9-EED696FA5D7B}"/>
          </ac:grpSpMkLst>
        </pc:grpChg>
        <pc:grpChg chg="del mod">
          <ac:chgData name="正彰 八木" userId="0ef27fdd03dc4209" providerId="LiveId" clId="{D97A10BB-A9A1-4073-A4CC-FED382866290}" dt="2023-10-01T03:04:49.091" v="1971"/>
          <ac:grpSpMkLst>
            <pc:docMk/>
            <pc:sldMk cId="1387375806" sldId="312"/>
            <ac:grpSpMk id="169" creationId="{13288F0E-749D-4C3A-7A90-8854D56DEB46}"/>
          </ac:grpSpMkLst>
        </pc:grpChg>
        <pc:grpChg chg="del mod">
          <ac:chgData name="正彰 八木" userId="0ef27fdd03dc4209" providerId="LiveId" clId="{D97A10BB-A9A1-4073-A4CC-FED382866290}" dt="2023-10-01T03:04:00.749" v="1899"/>
          <ac:grpSpMkLst>
            <pc:docMk/>
            <pc:sldMk cId="1387375806" sldId="312"/>
            <ac:grpSpMk id="181" creationId="{E551F916-FC3A-08B5-7633-0322D9E019CE}"/>
          </ac:grpSpMkLst>
        </pc:grpChg>
        <pc:grpChg chg="del mod">
          <ac:chgData name="正彰 八木" userId="0ef27fdd03dc4209" providerId="LiveId" clId="{D97A10BB-A9A1-4073-A4CC-FED382866290}" dt="2023-10-01T03:04:49.091" v="1971"/>
          <ac:grpSpMkLst>
            <pc:docMk/>
            <pc:sldMk cId="1387375806" sldId="312"/>
            <ac:grpSpMk id="197" creationId="{2957D767-1316-90F0-F7CA-69E27C5742BA}"/>
          </ac:grpSpMkLst>
        </pc:grpChg>
        <pc:grpChg chg="del mod">
          <ac:chgData name="正彰 八木" userId="0ef27fdd03dc4209" providerId="LiveId" clId="{D97A10BB-A9A1-4073-A4CC-FED382866290}" dt="2023-10-01T03:04:11.769" v="1909"/>
          <ac:grpSpMkLst>
            <pc:docMk/>
            <pc:sldMk cId="1387375806" sldId="312"/>
            <ac:grpSpMk id="203" creationId="{E69E2A9F-2B3C-D4C6-AEAB-39C3911C0E63}"/>
          </ac:grpSpMkLst>
        </pc:grpChg>
        <pc:grpChg chg="del mod">
          <ac:chgData name="正彰 八木" userId="0ef27fdd03dc4209" providerId="LiveId" clId="{D97A10BB-A9A1-4073-A4CC-FED382866290}" dt="2023-10-01T03:04:23.691" v="1923"/>
          <ac:grpSpMkLst>
            <pc:docMk/>
            <pc:sldMk cId="1387375806" sldId="312"/>
            <ac:grpSpMk id="207" creationId="{E3D29399-30E7-A088-B273-B85485C95F71}"/>
          </ac:grpSpMkLst>
        </pc:grpChg>
        <pc:grpChg chg="del mod">
          <ac:chgData name="正彰 八木" userId="0ef27fdd03dc4209" providerId="LiveId" clId="{D97A10BB-A9A1-4073-A4CC-FED382866290}" dt="2023-10-01T03:04:32.804" v="1945"/>
          <ac:grpSpMkLst>
            <pc:docMk/>
            <pc:sldMk cId="1387375806" sldId="312"/>
            <ac:grpSpMk id="221" creationId="{CB529B7A-3B5C-99E2-DC6C-8FAD1DBD7058}"/>
          </ac:grpSpMkLst>
        </pc:grpChg>
        <pc:grpChg chg="del mod">
          <ac:chgData name="正彰 八木" userId="0ef27fdd03dc4209" providerId="LiveId" clId="{D97A10BB-A9A1-4073-A4CC-FED382866290}" dt="2023-10-01T03:04:49.091" v="1971"/>
          <ac:grpSpMkLst>
            <pc:docMk/>
            <pc:sldMk cId="1387375806" sldId="312"/>
            <ac:grpSpMk id="243" creationId="{E5DBBF31-54A8-EFDC-C09B-E7B89E9E0EA9}"/>
          </ac:grpSpMkLst>
        </pc:grpChg>
        <pc:grpChg chg="del mod">
          <ac:chgData name="正彰 八木" userId="0ef27fdd03dc4209" providerId="LiveId" clId="{D97A10BB-A9A1-4073-A4CC-FED382866290}" dt="2023-10-01T03:04:49.091" v="1971"/>
          <ac:grpSpMkLst>
            <pc:docMk/>
            <pc:sldMk cId="1387375806" sldId="312"/>
            <ac:grpSpMk id="263" creationId="{5BEAB820-0862-4638-E8AA-0C1298771C7A}"/>
          </ac:grpSpMkLst>
        </pc:grpChg>
        <pc:grpChg chg="del mod">
          <ac:chgData name="正彰 八木" userId="0ef27fdd03dc4209" providerId="LiveId" clId="{D97A10BB-A9A1-4073-A4CC-FED382866290}" dt="2023-10-01T03:05:58.099" v="2077"/>
          <ac:grpSpMkLst>
            <pc:docMk/>
            <pc:sldMk cId="1387375806" sldId="312"/>
            <ac:grpSpMk id="269" creationId="{35E6F9AF-F438-B894-D656-271D91A8363B}"/>
          </ac:grpSpMkLst>
        </pc:grpChg>
        <pc:grpChg chg="del mod">
          <ac:chgData name="正彰 八木" userId="0ef27fdd03dc4209" providerId="LiveId" clId="{D97A10BB-A9A1-4073-A4CC-FED382866290}" dt="2023-10-01T03:05:58.099" v="2077"/>
          <ac:grpSpMkLst>
            <pc:docMk/>
            <pc:sldMk cId="1387375806" sldId="312"/>
            <ac:grpSpMk id="275" creationId="{A63BEAF5-51F6-404C-7CCA-BEA68974F87A}"/>
          </ac:grpSpMkLst>
        </pc:grpChg>
        <pc:grpChg chg="del mod">
          <ac:chgData name="正彰 八木" userId="0ef27fdd03dc4209" providerId="LiveId" clId="{D97A10BB-A9A1-4073-A4CC-FED382866290}" dt="2023-10-01T03:05:15.477" v="1996"/>
          <ac:grpSpMkLst>
            <pc:docMk/>
            <pc:sldMk cId="1387375806" sldId="312"/>
            <ac:grpSpMk id="288" creationId="{FD0D9621-C156-1E20-2C13-9074C8508DE4}"/>
          </ac:grpSpMkLst>
        </pc:grpChg>
        <pc:grpChg chg="del mod">
          <ac:chgData name="正彰 八木" userId="0ef27fdd03dc4209" providerId="LiveId" clId="{D97A10BB-A9A1-4073-A4CC-FED382866290}" dt="2023-10-01T03:05:24.645" v="2010"/>
          <ac:grpSpMkLst>
            <pc:docMk/>
            <pc:sldMk cId="1387375806" sldId="312"/>
            <ac:grpSpMk id="294" creationId="{B68792AE-04C3-A507-A55B-E95E78ABA979}"/>
          </ac:grpSpMkLst>
        </pc:grpChg>
        <pc:grpChg chg="del mod">
          <ac:chgData name="正彰 八木" userId="0ef27fdd03dc4209" providerId="LiveId" clId="{D97A10BB-A9A1-4073-A4CC-FED382866290}" dt="2023-10-01T03:05:33.138" v="2031"/>
          <ac:grpSpMkLst>
            <pc:docMk/>
            <pc:sldMk cId="1387375806" sldId="312"/>
            <ac:grpSpMk id="308" creationId="{396875BC-58B8-969B-F389-B648E4519431}"/>
          </ac:grpSpMkLst>
        </pc:grpChg>
        <pc:grpChg chg="del mod">
          <ac:chgData name="正彰 八木" userId="0ef27fdd03dc4209" providerId="LiveId" clId="{D97A10BB-A9A1-4073-A4CC-FED382866290}" dt="2023-10-01T03:05:53.472" v="2071"/>
          <ac:grpSpMkLst>
            <pc:docMk/>
            <pc:sldMk cId="1387375806" sldId="312"/>
            <ac:grpSpMk id="329" creationId="{FDC49824-985D-BE8A-7567-3D6AFBD6B83B}"/>
          </ac:grpSpMkLst>
        </pc:grpChg>
        <pc:grpChg chg="del mod">
          <ac:chgData name="正彰 八木" userId="0ef27fdd03dc4209" providerId="LiveId" clId="{D97A10BB-A9A1-4073-A4CC-FED382866290}" dt="2023-10-01T03:05:53.472" v="2071"/>
          <ac:grpSpMkLst>
            <pc:docMk/>
            <pc:sldMk cId="1387375806" sldId="312"/>
            <ac:grpSpMk id="337" creationId="{2BAE73C5-76B3-681D-4E6F-CD776380ACE4}"/>
          </ac:grpSpMkLst>
        </pc:grpChg>
        <pc:grpChg chg="del mod">
          <ac:chgData name="正彰 八木" userId="0ef27fdd03dc4209" providerId="LiveId" clId="{D97A10BB-A9A1-4073-A4CC-FED382866290}" dt="2023-10-01T03:05:50.549" v="2068"/>
          <ac:grpSpMkLst>
            <pc:docMk/>
            <pc:sldMk cId="1387375806" sldId="312"/>
            <ac:grpSpMk id="359" creationId="{FE96D83A-3A8B-661A-9F3C-3C24A5398E6D}"/>
          </ac:grpSpMkLst>
        </pc:grpChg>
        <pc:grpChg chg="del mod">
          <ac:chgData name="正彰 八木" userId="0ef27fdd03dc4209" providerId="LiveId" clId="{D97A10BB-A9A1-4073-A4CC-FED382866290}" dt="2023-10-01T03:05:53.472" v="2071"/>
          <ac:grpSpMkLst>
            <pc:docMk/>
            <pc:sldMk cId="1387375806" sldId="312"/>
            <ac:grpSpMk id="366" creationId="{33C3DA07-61AA-5F3C-8E42-4476CCE176D8}"/>
          </ac:grpSpMkLst>
        </pc:grpChg>
        <pc:grpChg chg="del mod">
          <ac:chgData name="正彰 八木" userId="0ef27fdd03dc4209" providerId="LiveId" clId="{D97A10BB-A9A1-4073-A4CC-FED382866290}" dt="2023-10-01T03:05:55.758" v="2074"/>
          <ac:grpSpMkLst>
            <pc:docMk/>
            <pc:sldMk cId="1387375806" sldId="312"/>
            <ac:grpSpMk id="369" creationId="{5BCF695B-C4FA-1B16-7B78-EA78ABDA7376}"/>
          </ac:grpSpMkLst>
        </pc:grpChg>
        <pc:grpChg chg="del mod">
          <ac:chgData name="正彰 八木" userId="0ef27fdd03dc4209" providerId="LiveId" clId="{D97A10BB-A9A1-4073-A4CC-FED382866290}" dt="2023-10-01T03:05:58.099" v="2077"/>
          <ac:grpSpMkLst>
            <pc:docMk/>
            <pc:sldMk cId="1387375806" sldId="312"/>
            <ac:grpSpMk id="372" creationId="{329580F8-F2B2-233C-BACB-8DDDB7BBB82E}"/>
          </ac:grpSpMkLst>
        </pc:grpChg>
        <pc:grpChg chg="del mod">
          <ac:chgData name="正彰 八木" userId="0ef27fdd03dc4209" providerId="LiveId" clId="{D97A10BB-A9A1-4073-A4CC-FED382866290}" dt="2023-10-01T03:06:05.541" v="2082"/>
          <ac:grpSpMkLst>
            <pc:docMk/>
            <pc:sldMk cId="1387375806" sldId="312"/>
            <ac:grpSpMk id="375" creationId="{6388EC9B-021F-FFE6-ADDA-0E31B27D83AC}"/>
          </ac:grpSpMkLst>
        </pc:grpChg>
        <pc:grpChg chg="del mod">
          <ac:chgData name="正彰 八木" userId="0ef27fdd03dc4209" providerId="LiveId" clId="{D97A10BB-A9A1-4073-A4CC-FED382866290}" dt="2023-10-01T03:06:09.774" v="2087"/>
          <ac:grpSpMkLst>
            <pc:docMk/>
            <pc:sldMk cId="1387375806" sldId="312"/>
            <ac:grpSpMk id="380" creationId="{80B63686-542E-2AA6-2ECF-C30A67457EC8}"/>
          </ac:grpSpMkLst>
        </pc:grpChg>
        <pc:grpChg chg="del mod">
          <ac:chgData name="正彰 八木" userId="0ef27fdd03dc4209" providerId="LiveId" clId="{D97A10BB-A9A1-4073-A4CC-FED382866290}" dt="2023-10-01T03:06:51.638" v="2176"/>
          <ac:grpSpMkLst>
            <pc:docMk/>
            <pc:sldMk cId="1387375806" sldId="312"/>
            <ac:grpSpMk id="385" creationId="{6A2F7937-E4CC-537A-7A30-B2F7FF9D30FA}"/>
          </ac:grpSpMkLst>
        </pc:grpChg>
        <pc:grpChg chg="del mod">
          <ac:chgData name="正彰 八木" userId="0ef27fdd03dc4209" providerId="LiveId" clId="{D97A10BB-A9A1-4073-A4CC-FED382866290}" dt="2023-10-01T03:06:15.777" v="2099"/>
          <ac:grpSpMkLst>
            <pc:docMk/>
            <pc:sldMk cId="1387375806" sldId="312"/>
            <ac:grpSpMk id="391" creationId="{46C7F510-574A-91E0-602A-E41DBE813207}"/>
          </ac:grpSpMkLst>
        </pc:grpChg>
        <pc:grpChg chg="del mod">
          <ac:chgData name="正彰 八木" userId="0ef27fdd03dc4209" providerId="LiveId" clId="{D97A10BB-A9A1-4073-A4CC-FED382866290}" dt="2023-10-01T03:06:18.125" v="2102"/>
          <ac:grpSpMkLst>
            <pc:docMk/>
            <pc:sldMk cId="1387375806" sldId="312"/>
            <ac:grpSpMk id="397" creationId="{AAE610ED-1869-97B8-6CB1-5A789E703A95}"/>
          </ac:grpSpMkLst>
        </pc:grpChg>
        <pc:grpChg chg="del mod">
          <ac:chgData name="正彰 八木" userId="0ef27fdd03dc4209" providerId="LiveId" clId="{D97A10BB-A9A1-4073-A4CC-FED382866290}" dt="2023-10-01T03:06:22.518" v="2113"/>
          <ac:grpSpMkLst>
            <pc:docMk/>
            <pc:sldMk cId="1387375806" sldId="312"/>
            <ac:grpSpMk id="400" creationId="{5796FC0D-380F-0E15-98BB-3BC486A3484F}"/>
          </ac:grpSpMkLst>
        </pc:grpChg>
        <pc:grpChg chg="del mod">
          <ac:chgData name="正彰 八木" userId="0ef27fdd03dc4209" providerId="LiveId" clId="{D97A10BB-A9A1-4073-A4CC-FED382866290}" dt="2023-10-01T03:06:25.703" v="2115"/>
          <ac:grpSpMkLst>
            <pc:docMk/>
            <pc:sldMk cId="1387375806" sldId="312"/>
            <ac:grpSpMk id="411" creationId="{9F2663A3-698F-B189-634E-E9DE0C1A647E}"/>
          </ac:grpSpMkLst>
        </pc:grpChg>
        <pc:grpChg chg="del mod">
          <ac:chgData name="正彰 八木" userId="0ef27fdd03dc4209" providerId="LiveId" clId="{D97A10BB-A9A1-4073-A4CC-FED382866290}" dt="2023-10-01T03:06:26.927" v="2118"/>
          <ac:grpSpMkLst>
            <pc:docMk/>
            <pc:sldMk cId="1387375806" sldId="312"/>
            <ac:grpSpMk id="413" creationId="{BD428786-3559-E506-02C5-A94CEA7BAEE0}"/>
          </ac:grpSpMkLst>
        </pc:grpChg>
        <pc:grpChg chg="del mod">
          <ac:chgData name="正彰 八木" userId="0ef27fdd03dc4209" providerId="LiveId" clId="{D97A10BB-A9A1-4073-A4CC-FED382866290}" dt="2023-10-01T03:06:38.679" v="2147"/>
          <ac:grpSpMkLst>
            <pc:docMk/>
            <pc:sldMk cId="1387375806" sldId="312"/>
            <ac:grpSpMk id="416" creationId="{DEB33A37-1BE4-4A39-AE66-6FA2AEB4DCFB}"/>
          </ac:grpSpMkLst>
        </pc:grpChg>
        <pc:grpChg chg="del mod">
          <ac:chgData name="正彰 八木" userId="0ef27fdd03dc4209" providerId="LiveId" clId="{D97A10BB-A9A1-4073-A4CC-FED382866290}" dt="2023-10-01T03:06:41.094" v="2153"/>
          <ac:grpSpMkLst>
            <pc:docMk/>
            <pc:sldMk cId="1387375806" sldId="312"/>
            <ac:grpSpMk id="445" creationId="{1FC39ED1-B6E5-6BEC-AF21-38DF2605CACA}"/>
          </ac:grpSpMkLst>
        </pc:grpChg>
        <pc:grpChg chg="del mod">
          <ac:chgData name="正彰 八木" userId="0ef27fdd03dc4209" providerId="LiveId" clId="{D97A10BB-A9A1-4073-A4CC-FED382866290}" dt="2023-10-01T03:06:51.638" v="2176"/>
          <ac:grpSpMkLst>
            <pc:docMk/>
            <pc:sldMk cId="1387375806" sldId="312"/>
            <ac:grpSpMk id="446" creationId="{7C14DF05-F85C-3D94-B808-01E304F0F601}"/>
          </ac:grpSpMkLst>
        </pc:grpChg>
        <pc:grpChg chg="del mod">
          <ac:chgData name="正彰 八木" userId="0ef27fdd03dc4209" providerId="LiveId" clId="{D97A10BB-A9A1-4073-A4CC-FED382866290}" dt="2023-10-01T03:06:51.638" v="2176"/>
          <ac:grpSpMkLst>
            <pc:docMk/>
            <pc:sldMk cId="1387375806" sldId="312"/>
            <ac:grpSpMk id="452" creationId="{454ACE5E-2F05-F444-2055-522D38806C7C}"/>
          </ac:grpSpMkLst>
        </pc:grpChg>
        <pc:grpChg chg="mod">
          <ac:chgData name="正彰 八木" userId="0ef27fdd03dc4209" providerId="LiveId" clId="{D97A10BB-A9A1-4073-A4CC-FED382866290}" dt="2023-10-01T03:06:51.638" v="2176"/>
          <ac:grpSpMkLst>
            <pc:docMk/>
            <pc:sldMk cId="1387375806" sldId="312"/>
            <ac:grpSpMk id="475" creationId="{643BB8F0-DFA4-9A74-2AE6-C8ECBEE87DB8}"/>
          </ac:grpSpMkLst>
        </pc:grpChg>
        <pc:inkChg chg="add">
          <ac:chgData name="正彰 八木" userId="0ef27fdd03dc4209" providerId="LiveId" clId="{D97A10BB-A9A1-4073-A4CC-FED382866290}" dt="2023-10-01T03:01:03.855" v="1695" actId="9405"/>
          <ac:inkMkLst>
            <pc:docMk/>
            <pc:sldMk cId="1387375806" sldId="312"/>
            <ac:inkMk id="6" creationId="{BEC9E1F6-0474-827B-9BD9-5B96F1304844}"/>
          </ac:inkMkLst>
        </pc:inkChg>
        <pc:inkChg chg="add mod">
          <ac:chgData name="正彰 八木" userId="0ef27fdd03dc4209" providerId="LiveId" clId="{D97A10BB-A9A1-4073-A4CC-FED382866290}" dt="2023-10-01T03:06:51.638" v="2176"/>
          <ac:inkMkLst>
            <pc:docMk/>
            <pc:sldMk cId="1387375806" sldId="312"/>
            <ac:inkMk id="7" creationId="{23331996-3E5C-DAFF-85BA-C267341D3C38}"/>
          </ac:inkMkLst>
        </pc:inkChg>
        <pc:inkChg chg="add mod">
          <ac:chgData name="正彰 八木" userId="0ef27fdd03dc4209" providerId="LiveId" clId="{D97A10BB-A9A1-4073-A4CC-FED382866290}" dt="2023-10-01T03:06:51.638" v="2176"/>
          <ac:inkMkLst>
            <pc:docMk/>
            <pc:sldMk cId="1387375806" sldId="312"/>
            <ac:inkMk id="8" creationId="{E7FDB29E-4D87-55B5-BB6A-39FD1BA99C09}"/>
          </ac:inkMkLst>
        </pc:inkChg>
        <pc:inkChg chg="add mod">
          <ac:chgData name="正彰 八木" userId="0ef27fdd03dc4209" providerId="LiveId" clId="{D97A10BB-A9A1-4073-A4CC-FED382866290}" dt="2023-10-01T03:06:51.638" v="2176"/>
          <ac:inkMkLst>
            <pc:docMk/>
            <pc:sldMk cId="1387375806" sldId="312"/>
            <ac:inkMk id="9" creationId="{4C70DD6A-0CB3-811A-7B26-F8558E3C448C}"/>
          </ac:inkMkLst>
        </pc:inkChg>
        <pc:inkChg chg="add mod">
          <ac:chgData name="正彰 八木" userId="0ef27fdd03dc4209" providerId="LiveId" clId="{D97A10BB-A9A1-4073-A4CC-FED382866290}" dt="2023-10-01T03:06:51.638" v="2176"/>
          <ac:inkMkLst>
            <pc:docMk/>
            <pc:sldMk cId="1387375806" sldId="312"/>
            <ac:inkMk id="10" creationId="{A67A8DF6-510C-EAD1-0F45-1BB22535A606}"/>
          </ac:inkMkLst>
        </pc:inkChg>
        <pc:inkChg chg="add mod">
          <ac:chgData name="正彰 八木" userId="0ef27fdd03dc4209" providerId="LiveId" clId="{D97A10BB-A9A1-4073-A4CC-FED382866290}" dt="2023-10-01T03:06:51.638" v="2176"/>
          <ac:inkMkLst>
            <pc:docMk/>
            <pc:sldMk cId="1387375806" sldId="312"/>
            <ac:inkMk id="11" creationId="{604B6480-E6F7-D54B-1BC1-F08812FE6F2A}"/>
          </ac:inkMkLst>
        </pc:inkChg>
        <pc:inkChg chg="add mod">
          <ac:chgData name="正彰 八木" userId="0ef27fdd03dc4209" providerId="LiveId" clId="{D97A10BB-A9A1-4073-A4CC-FED382866290}" dt="2023-10-01T03:06:51.638" v="2176"/>
          <ac:inkMkLst>
            <pc:docMk/>
            <pc:sldMk cId="1387375806" sldId="312"/>
            <ac:inkMk id="12" creationId="{8598D766-AE9E-B03E-C144-F5C5976B248E}"/>
          </ac:inkMkLst>
        </pc:inkChg>
        <pc:inkChg chg="add mod">
          <ac:chgData name="正彰 八木" userId="0ef27fdd03dc4209" providerId="LiveId" clId="{D97A10BB-A9A1-4073-A4CC-FED382866290}" dt="2023-10-01T03:06:51.638" v="2176"/>
          <ac:inkMkLst>
            <pc:docMk/>
            <pc:sldMk cId="1387375806" sldId="312"/>
            <ac:inkMk id="13" creationId="{B5B0E2A7-E906-09FD-7EA0-BF27364D2248}"/>
          </ac:inkMkLst>
        </pc:inkChg>
        <pc:inkChg chg="add mod">
          <ac:chgData name="正彰 八木" userId="0ef27fdd03dc4209" providerId="LiveId" clId="{D97A10BB-A9A1-4073-A4CC-FED382866290}" dt="2023-10-01T03:06:51.638" v="2176"/>
          <ac:inkMkLst>
            <pc:docMk/>
            <pc:sldMk cId="1387375806" sldId="312"/>
            <ac:inkMk id="14" creationId="{F5076B86-0200-5932-A04B-2B72A503EA33}"/>
          </ac:inkMkLst>
        </pc:inkChg>
        <pc:inkChg chg="add mod">
          <ac:chgData name="正彰 八木" userId="0ef27fdd03dc4209" providerId="LiveId" clId="{D97A10BB-A9A1-4073-A4CC-FED382866290}" dt="2023-10-01T03:06:51.638" v="2176"/>
          <ac:inkMkLst>
            <pc:docMk/>
            <pc:sldMk cId="1387375806" sldId="312"/>
            <ac:inkMk id="16" creationId="{62DCF287-8690-48D9-1EDE-0C2330606F6E}"/>
          </ac:inkMkLst>
        </pc:inkChg>
        <pc:inkChg chg="add mod">
          <ac:chgData name="正彰 八木" userId="0ef27fdd03dc4209" providerId="LiveId" clId="{D97A10BB-A9A1-4073-A4CC-FED382866290}" dt="2023-10-01T03:06:51.638" v="2176"/>
          <ac:inkMkLst>
            <pc:docMk/>
            <pc:sldMk cId="1387375806" sldId="312"/>
            <ac:inkMk id="17" creationId="{AA3D57F3-166F-699E-9CDA-8934E3934F2E}"/>
          </ac:inkMkLst>
        </pc:inkChg>
        <pc:inkChg chg="add mod">
          <ac:chgData name="正彰 八木" userId="0ef27fdd03dc4209" providerId="LiveId" clId="{D97A10BB-A9A1-4073-A4CC-FED382866290}" dt="2023-10-01T03:06:51.638" v="2176"/>
          <ac:inkMkLst>
            <pc:docMk/>
            <pc:sldMk cId="1387375806" sldId="312"/>
            <ac:inkMk id="18" creationId="{8733E888-60A7-8CEC-4B64-7117DD753F0E}"/>
          </ac:inkMkLst>
        </pc:inkChg>
        <pc:inkChg chg="add mod">
          <ac:chgData name="正彰 八木" userId="0ef27fdd03dc4209" providerId="LiveId" clId="{D97A10BB-A9A1-4073-A4CC-FED382866290}" dt="2023-10-01T03:06:51.638" v="2176"/>
          <ac:inkMkLst>
            <pc:docMk/>
            <pc:sldMk cId="1387375806" sldId="312"/>
            <ac:inkMk id="19" creationId="{4591B2DB-B67C-3B4F-3726-4F148C302215}"/>
          </ac:inkMkLst>
        </pc:inkChg>
        <pc:inkChg chg="add mod">
          <ac:chgData name="正彰 八木" userId="0ef27fdd03dc4209" providerId="LiveId" clId="{D97A10BB-A9A1-4073-A4CC-FED382866290}" dt="2023-10-01T03:06:51.638" v="2176"/>
          <ac:inkMkLst>
            <pc:docMk/>
            <pc:sldMk cId="1387375806" sldId="312"/>
            <ac:inkMk id="20" creationId="{2AA3E22D-770D-4018-A256-60053662ABA2}"/>
          </ac:inkMkLst>
        </pc:inkChg>
        <pc:inkChg chg="add mod">
          <ac:chgData name="正彰 八木" userId="0ef27fdd03dc4209" providerId="LiveId" clId="{D97A10BB-A9A1-4073-A4CC-FED382866290}" dt="2023-10-01T03:06:51.638" v="2176"/>
          <ac:inkMkLst>
            <pc:docMk/>
            <pc:sldMk cId="1387375806" sldId="312"/>
            <ac:inkMk id="21" creationId="{18A4E3E3-36E6-4D9F-F9B0-D35C9D201A6B}"/>
          </ac:inkMkLst>
        </pc:inkChg>
        <pc:inkChg chg="add mod">
          <ac:chgData name="正彰 八木" userId="0ef27fdd03dc4209" providerId="LiveId" clId="{D97A10BB-A9A1-4073-A4CC-FED382866290}" dt="2023-10-01T03:06:51.638" v="2176"/>
          <ac:inkMkLst>
            <pc:docMk/>
            <pc:sldMk cId="1387375806" sldId="312"/>
            <ac:inkMk id="22" creationId="{1F115EB1-A20F-ED72-F17D-EE416268A898}"/>
          </ac:inkMkLst>
        </pc:inkChg>
        <pc:inkChg chg="add mod">
          <ac:chgData name="正彰 八木" userId="0ef27fdd03dc4209" providerId="LiveId" clId="{D97A10BB-A9A1-4073-A4CC-FED382866290}" dt="2023-10-01T03:06:51.638" v="2176"/>
          <ac:inkMkLst>
            <pc:docMk/>
            <pc:sldMk cId="1387375806" sldId="312"/>
            <ac:inkMk id="23" creationId="{D5477C53-02BE-C6FE-B325-67512BBC61F1}"/>
          </ac:inkMkLst>
        </pc:inkChg>
        <pc:inkChg chg="add mod">
          <ac:chgData name="正彰 八木" userId="0ef27fdd03dc4209" providerId="LiveId" clId="{D97A10BB-A9A1-4073-A4CC-FED382866290}" dt="2023-10-01T03:06:51.638" v="2176"/>
          <ac:inkMkLst>
            <pc:docMk/>
            <pc:sldMk cId="1387375806" sldId="312"/>
            <ac:inkMk id="24" creationId="{83C0EB58-B915-B568-CC42-E029607F39CF}"/>
          </ac:inkMkLst>
        </pc:inkChg>
        <pc:inkChg chg="add mod">
          <ac:chgData name="正彰 八木" userId="0ef27fdd03dc4209" providerId="LiveId" clId="{D97A10BB-A9A1-4073-A4CC-FED382866290}" dt="2023-10-01T03:06:51.638" v="2176"/>
          <ac:inkMkLst>
            <pc:docMk/>
            <pc:sldMk cId="1387375806" sldId="312"/>
            <ac:inkMk id="25" creationId="{A2B4FA3A-1AB5-623F-EC43-CD3595CDBE7D}"/>
          </ac:inkMkLst>
        </pc:inkChg>
        <pc:inkChg chg="add mod">
          <ac:chgData name="正彰 八木" userId="0ef27fdd03dc4209" providerId="LiveId" clId="{D97A10BB-A9A1-4073-A4CC-FED382866290}" dt="2023-10-01T03:06:51.638" v="2176"/>
          <ac:inkMkLst>
            <pc:docMk/>
            <pc:sldMk cId="1387375806" sldId="312"/>
            <ac:inkMk id="27" creationId="{4E22F559-10B4-EF2A-DF16-D62C689E5984}"/>
          </ac:inkMkLst>
        </pc:inkChg>
        <pc:inkChg chg="add mod">
          <ac:chgData name="正彰 八木" userId="0ef27fdd03dc4209" providerId="LiveId" clId="{D97A10BB-A9A1-4073-A4CC-FED382866290}" dt="2023-10-01T03:06:51.638" v="2176"/>
          <ac:inkMkLst>
            <pc:docMk/>
            <pc:sldMk cId="1387375806" sldId="312"/>
            <ac:inkMk id="28" creationId="{7F8BABD3-F29B-AF9C-9C8B-F7DAD509BA9A}"/>
          </ac:inkMkLst>
        </pc:inkChg>
        <pc:inkChg chg="add mod">
          <ac:chgData name="正彰 八木" userId="0ef27fdd03dc4209" providerId="LiveId" clId="{D97A10BB-A9A1-4073-A4CC-FED382866290}" dt="2023-10-01T03:06:51.638" v="2176"/>
          <ac:inkMkLst>
            <pc:docMk/>
            <pc:sldMk cId="1387375806" sldId="312"/>
            <ac:inkMk id="29" creationId="{3BB7AE96-6215-C677-E9D9-92F7C264F787}"/>
          </ac:inkMkLst>
        </pc:inkChg>
        <pc:inkChg chg="add mod">
          <ac:chgData name="正彰 八木" userId="0ef27fdd03dc4209" providerId="LiveId" clId="{D97A10BB-A9A1-4073-A4CC-FED382866290}" dt="2023-10-01T03:06:51.638" v="2176"/>
          <ac:inkMkLst>
            <pc:docMk/>
            <pc:sldMk cId="1387375806" sldId="312"/>
            <ac:inkMk id="30" creationId="{0CC72A17-AC00-9B6E-509B-3BBDF4D80AF7}"/>
          </ac:inkMkLst>
        </pc:inkChg>
        <pc:inkChg chg="add mod">
          <ac:chgData name="正彰 八木" userId="0ef27fdd03dc4209" providerId="LiveId" clId="{D97A10BB-A9A1-4073-A4CC-FED382866290}" dt="2023-10-01T03:06:51.638" v="2176"/>
          <ac:inkMkLst>
            <pc:docMk/>
            <pc:sldMk cId="1387375806" sldId="312"/>
            <ac:inkMk id="31" creationId="{056A7F73-8C31-C184-061F-635230CDD633}"/>
          </ac:inkMkLst>
        </pc:inkChg>
        <pc:inkChg chg="add mod">
          <ac:chgData name="正彰 八木" userId="0ef27fdd03dc4209" providerId="LiveId" clId="{D97A10BB-A9A1-4073-A4CC-FED382866290}" dt="2023-10-01T03:06:51.638" v="2176"/>
          <ac:inkMkLst>
            <pc:docMk/>
            <pc:sldMk cId="1387375806" sldId="312"/>
            <ac:inkMk id="33" creationId="{5E31B015-3E1E-6696-AAA1-B194CC824FAD}"/>
          </ac:inkMkLst>
        </pc:inkChg>
        <pc:inkChg chg="add mod">
          <ac:chgData name="正彰 八木" userId="0ef27fdd03dc4209" providerId="LiveId" clId="{D97A10BB-A9A1-4073-A4CC-FED382866290}" dt="2023-10-01T03:06:51.638" v="2176"/>
          <ac:inkMkLst>
            <pc:docMk/>
            <pc:sldMk cId="1387375806" sldId="312"/>
            <ac:inkMk id="34" creationId="{2A93BEF0-C4A7-E566-796B-B20F3F365C16}"/>
          </ac:inkMkLst>
        </pc:inkChg>
        <pc:inkChg chg="add mod">
          <ac:chgData name="正彰 八木" userId="0ef27fdd03dc4209" providerId="LiveId" clId="{D97A10BB-A9A1-4073-A4CC-FED382866290}" dt="2023-10-01T03:06:51.638" v="2176"/>
          <ac:inkMkLst>
            <pc:docMk/>
            <pc:sldMk cId="1387375806" sldId="312"/>
            <ac:inkMk id="35" creationId="{CBB364A5-3BA4-AE1E-BA21-765F9DB59BC8}"/>
          </ac:inkMkLst>
        </pc:inkChg>
        <pc:inkChg chg="add mod">
          <ac:chgData name="正彰 八木" userId="0ef27fdd03dc4209" providerId="LiveId" clId="{D97A10BB-A9A1-4073-A4CC-FED382866290}" dt="2023-10-01T03:06:51.638" v="2176"/>
          <ac:inkMkLst>
            <pc:docMk/>
            <pc:sldMk cId="1387375806" sldId="312"/>
            <ac:inkMk id="37" creationId="{6D755D9D-8203-A21D-6DBE-53A168F53502}"/>
          </ac:inkMkLst>
        </pc:inkChg>
        <pc:inkChg chg="add mod">
          <ac:chgData name="正彰 八木" userId="0ef27fdd03dc4209" providerId="LiveId" clId="{D97A10BB-A9A1-4073-A4CC-FED382866290}" dt="2023-10-01T03:06:51.638" v="2176"/>
          <ac:inkMkLst>
            <pc:docMk/>
            <pc:sldMk cId="1387375806" sldId="312"/>
            <ac:inkMk id="38" creationId="{86810FF9-574B-6DDD-F28D-850F177DC5E6}"/>
          </ac:inkMkLst>
        </pc:inkChg>
        <pc:inkChg chg="add mod">
          <ac:chgData name="正彰 八木" userId="0ef27fdd03dc4209" providerId="LiveId" clId="{D97A10BB-A9A1-4073-A4CC-FED382866290}" dt="2023-10-01T03:06:51.638" v="2176"/>
          <ac:inkMkLst>
            <pc:docMk/>
            <pc:sldMk cId="1387375806" sldId="312"/>
            <ac:inkMk id="39" creationId="{32B0B2EE-4036-30E0-9E0D-C1793F814BA5}"/>
          </ac:inkMkLst>
        </pc:inkChg>
        <pc:inkChg chg="add mod">
          <ac:chgData name="正彰 八木" userId="0ef27fdd03dc4209" providerId="LiveId" clId="{D97A10BB-A9A1-4073-A4CC-FED382866290}" dt="2023-10-01T03:06:51.638" v="2176"/>
          <ac:inkMkLst>
            <pc:docMk/>
            <pc:sldMk cId="1387375806" sldId="312"/>
            <ac:inkMk id="40" creationId="{72DA0651-BEFD-DA6A-2EBF-C338AA8A456E}"/>
          </ac:inkMkLst>
        </pc:inkChg>
        <pc:inkChg chg="add mod">
          <ac:chgData name="正彰 八木" userId="0ef27fdd03dc4209" providerId="LiveId" clId="{D97A10BB-A9A1-4073-A4CC-FED382866290}" dt="2023-10-01T03:06:51.638" v="2176"/>
          <ac:inkMkLst>
            <pc:docMk/>
            <pc:sldMk cId="1387375806" sldId="312"/>
            <ac:inkMk id="41" creationId="{26D240CC-6917-2801-A2C4-B8FFDFAB940C}"/>
          </ac:inkMkLst>
        </pc:inkChg>
        <pc:inkChg chg="add mod">
          <ac:chgData name="正彰 八木" userId="0ef27fdd03dc4209" providerId="LiveId" clId="{D97A10BB-A9A1-4073-A4CC-FED382866290}" dt="2023-10-01T03:06:51.638" v="2176"/>
          <ac:inkMkLst>
            <pc:docMk/>
            <pc:sldMk cId="1387375806" sldId="312"/>
            <ac:inkMk id="43" creationId="{8C95EDEA-9767-C85C-2607-A43EC8EF962D}"/>
          </ac:inkMkLst>
        </pc:inkChg>
        <pc:inkChg chg="add mod">
          <ac:chgData name="正彰 八木" userId="0ef27fdd03dc4209" providerId="LiveId" clId="{D97A10BB-A9A1-4073-A4CC-FED382866290}" dt="2023-10-01T03:06:51.638" v="2176"/>
          <ac:inkMkLst>
            <pc:docMk/>
            <pc:sldMk cId="1387375806" sldId="312"/>
            <ac:inkMk id="44" creationId="{85AD7927-E046-67B4-500D-596E63555766}"/>
          </ac:inkMkLst>
        </pc:inkChg>
        <pc:inkChg chg="add mod">
          <ac:chgData name="正彰 八木" userId="0ef27fdd03dc4209" providerId="LiveId" clId="{D97A10BB-A9A1-4073-A4CC-FED382866290}" dt="2023-10-01T03:06:51.638" v="2176"/>
          <ac:inkMkLst>
            <pc:docMk/>
            <pc:sldMk cId="1387375806" sldId="312"/>
            <ac:inkMk id="45" creationId="{BD6F295F-E784-D145-D2B0-51CCDF5E3616}"/>
          </ac:inkMkLst>
        </pc:inkChg>
        <pc:inkChg chg="add mod">
          <ac:chgData name="正彰 八木" userId="0ef27fdd03dc4209" providerId="LiveId" clId="{D97A10BB-A9A1-4073-A4CC-FED382866290}" dt="2023-10-01T03:06:51.638" v="2176"/>
          <ac:inkMkLst>
            <pc:docMk/>
            <pc:sldMk cId="1387375806" sldId="312"/>
            <ac:inkMk id="46" creationId="{30118B13-EBFB-B3A6-8AFF-B6EEE4531C2A}"/>
          </ac:inkMkLst>
        </pc:inkChg>
        <pc:inkChg chg="add mod">
          <ac:chgData name="正彰 八木" userId="0ef27fdd03dc4209" providerId="LiveId" clId="{D97A10BB-A9A1-4073-A4CC-FED382866290}" dt="2023-10-01T03:06:51.638" v="2176"/>
          <ac:inkMkLst>
            <pc:docMk/>
            <pc:sldMk cId="1387375806" sldId="312"/>
            <ac:inkMk id="47" creationId="{5523C88A-3F97-136C-790B-33C16C758C84}"/>
          </ac:inkMkLst>
        </pc:inkChg>
        <pc:inkChg chg="add mod">
          <ac:chgData name="正彰 八木" userId="0ef27fdd03dc4209" providerId="LiveId" clId="{D97A10BB-A9A1-4073-A4CC-FED382866290}" dt="2023-10-01T03:06:51.638" v="2176"/>
          <ac:inkMkLst>
            <pc:docMk/>
            <pc:sldMk cId="1387375806" sldId="312"/>
            <ac:inkMk id="48" creationId="{4AE41352-225D-3ED9-FA38-55E5D4DAFF08}"/>
          </ac:inkMkLst>
        </pc:inkChg>
        <pc:inkChg chg="add mod">
          <ac:chgData name="正彰 八木" userId="0ef27fdd03dc4209" providerId="LiveId" clId="{D97A10BB-A9A1-4073-A4CC-FED382866290}" dt="2023-10-01T03:06:51.638" v="2176"/>
          <ac:inkMkLst>
            <pc:docMk/>
            <pc:sldMk cId="1387375806" sldId="312"/>
            <ac:inkMk id="49" creationId="{46BBE954-F1E3-AE4B-6F7D-6E06715936AF}"/>
          </ac:inkMkLst>
        </pc:inkChg>
        <pc:inkChg chg="add mod">
          <ac:chgData name="正彰 八木" userId="0ef27fdd03dc4209" providerId="LiveId" clId="{D97A10BB-A9A1-4073-A4CC-FED382866290}" dt="2023-10-01T03:06:51.638" v="2176"/>
          <ac:inkMkLst>
            <pc:docMk/>
            <pc:sldMk cId="1387375806" sldId="312"/>
            <ac:inkMk id="50" creationId="{A65963D1-6B01-A9DA-7B15-3DF3D379106E}"/>
          </ac:inkMkLst>
        </pc:inkChg>
        <pc:inkChg chg="add mod">
          <ac:chgData name="正彰 八木" userId="0ef27fdd03dc4209" providerId="LiveId" clId="{D97A10BB-A9A1-4073-A4CC-FED382866290}" dt="2023-10-01T03:06:51.638" v="2176"/>
          <ac:inkMkLst>
            <pc:docMk/>
            <pc:sldMk cId="1387375806" sldId="312"/>
            <ac:inkMk id="51" creationId="{94029CE4-BCB6-9EC8-EA90-139097C795D0}"/>
          </ac:inkMkLst>
        </pc:inkChg>
        <pc:inkChg chg="add mod">
          <ac:chgData name="正彰 八木" userId="0ef27fdd03dc4209" providerId="LiveId" clId="{D97A10BB-A9A1-4073-A4CC-FED382866290}" dt="2023-10-01T03:06:51.638" v="2176"/>
          <ac:inkMkLst>
            <pc:docMk/>
            <pc:sldMk cId="1387375806" sldId="312"/>
            <ac:inkMk id="52" creationId="{E52B2F3F-0124-FE3A-7001-EF10240BF5BB}"/>
          </ac:inkMkLst>
        </pc:inkChg>
        <pc:inkChg chg="add mod">
          <ac:chgData name="正彰 八木" userId="0ef27fdd03dc4209" providerId="LiveId" clId="{D97A10BB-A9A1-4073-A4CC-FED382866290}" dt="2023-10-01T03:06:51.638" v="2176"/>
          <ac:inkMkLst>
            <pc:docMk/>
            <pc:sldMk cId="1387375806" sldId="312"/>
            <ac:inkMk id="53" creationId="{CB36156E-32EA-8E4D-ED5D-739BAEEFB95D}"/>
          </ac:inkMkLst>
        </pc:inkChg>
        <pc:inkChg chg="add mod">
          <ac:chgData name="正彰 八木" userId="0ef27fdd03dc4209" providerId="LiveId" clId="{D97A10BB-A9A1-4073-A4CC-FED382866290}" dt="2023-10-01T03:06:51.638" v="2176"/>
          <ac:inkMkLst>
            <pc:docMk/>
            <pc:sldMk cId="1387375806" sldId="312"/>
            <ac:inkMk id="54" creationId="{35CD8FB6-6C42-33CF-E11D-54F2B7A88EB6}"/>
          </ac:inkMkLst>
        </pc:inkChg>
        <pc:inkChg chg="add mod">
          <ac:chgData name="正彰 八木" userId="0ef27fdd03dc4209" providerId="LiveId" clId="{D97A10BB-A9A1-4073-A4CC-FED382866290}" dt="2023-10-01T03:06:51.638" v="2176"/>
          <ac:inkMkLst>
            <pc:docMk/>
            <pc:sldMk cId="1387375806" sldId="312"/>
            <ac:inkMk id="55" creationId="{DA7B9D02-96A1-3568-EE71-72271E54F86F}"/>
          </ac:inkMkLst>
        </pc:inkChg>
        <pc:inkChg chg="add mod">
          <ac:chgData name="正彰 八木" userId="0ef27fdd03dc4209" providerId="LiveId" clId="{D97A10BB-A9A1-4073-A4CC-FED382866290}" dt="2023-10-01T03:06:51.638" v="2176"/>
          <ac:inkMkLst>
            <pc:docMk/>
            <pc:sldMk cId="1387375806" sldId="312"/>
            <ac:inkMk id="56" creationId="{41A72786-C5A1-96AD-1F39-88CF9B82E4F8}"/>
          </ac:inkMkLst>
        </pc:inkChg>
        <pc:inkChg chg="add mod">
          <ac:chgData name="正彰 八木" userId="0ef27fdd03dc4209" providerId="LiveId" clId="{D97A10BB-A9A1-4073-A4CC-FED382866290}" dt="2023-10-01T03:06:51.638" v="2176"/>
          <ac:inkMkLst>
            <pc:docMk/>
            <pc:sldMk cId="1387375806" sldId="312"/>
            <ac:inkMk id="57" creationId="{A9E7D8FD-E118-2A7D-39BD-EC2CFBC57DD5}"/>
          </ac:inkMkLst>
        </pc:inkChg>
        <pc:inkChg chg="add mod">
          <ac:chgData name="正彰 八木" userId="0ef27fdd03dc4209" providerId="LiveId" clId="{D97A10BB-A9A1-4073-A4CC-FED382866290}" dt="2023-10-01T03:06:51.638" v="2176"/>
          <ac:inkMkLst>
            <pc:docMk/>
            <pc:sldMk cId="1387375806" sldId="312"/>
            <ac:inkMk id="58" creationId="{AA5A57A7-05AF-18E5-D45E-D52DF12EE3EC}"/>
          </ac:inkMkLst>
        </pc:inkChg>
        <pc:inkChg chg="add mod">
          <ac:chgData name="正彰 八木" userId="0ef27fdd03dc4209" providerId="LiveId" clId="{D97A10BB-A9A1-4073-A4CC-FED382866290}" dt="2023-10-01T03:06:51.638" v="2176"/>
          <ac:inkMkLst>
            <pc:docMk/>
            <pc:sldMk cId="1387375806" sldId="312"/>
            <ac:inkMk id="59" creationId="{DA049E63-4603-F177-37CE-045A64582371}"/>
          </ac:inkMkLst>
        </pc:inkChg>
        <pc:inkChg chg="add mod">
          <ac:chgData name="正彰 八木" userId="0ef27fdd03dc4209" providerId="LiveId" clId="{D97A10BB-A9A1-4073-A4CC-FED382866290}" dt="2023-10-01T03:06:51.638" v="2176"/>
          <ac:inkMkLst>
            <pc:docMk/>
            <pc:sldMk cId="1387375806" sldId="312"/>
            <ac:inkMk id="62" creationId="{366EEE14-A95E-8340-F29E-478AA1422C3A}"/>
          </ac:inkMkLst>
        </pc:inkChg>
        <pc:inkChg chg="add mod">
          <ac:chgData name="正彰 八木" userId="0ef27fdd03dc4209" providerId="LiveId" clId="{D97A10BB-A9A1-4073-A4CC-FED382866290}" dt="2023-10-01T03:06:51.638" v="2176"/>
          <ac:inkMkLst>
            <pc:docMk/>
            <pc:sldMk cId="1387375806" sldId="312"/>
            <ac:inkMk id="63" creationId="{62782813-8350-A506-D0CF-C72DB21F934A}"/>
          </ac:inkMkLst>
        </pc:inkChg>
        <pc:inkChg chg="add mod">
          <ac:chgData name="正彰 八木" userId="0ef27fdd03dc4209" providerId="LiveId" clId="{D97A10BB-A9A1-4073-A4CC-FED382866290}" dt="2023-10-01T03:06:51.638" v="2176"/>
          <ac:inkMkLst>
            <pc:docMk/>
            <pc:sldMk cId="1387375806" sldId="312"/>
            <ac:inkMk id="64" creationId="{BEAF875A-6358-B852-19BF-35ADAACCA1F2}"/>
          </ac:inkMkLst>
        </pc:inkChg>
        <pc:inkChg chg="add mod">
          <ac:chgData name="正彰 八木" userId="0ef27fdd03dc4209" providerId="LiveId" clId="{D97A10BB-A9A1-4073-A4CC-FED382866290}" dt="2023-10-01T03:06:51.638" v="2176"/>
          <ac:inkMkLst>
            <pc:docMk/>
            <pc:sldMk cId="1387375806" sldId="312"/>
            <ac:inkMk id="66" creationId="{3017361A-7283-BDB9-80C9-E8879725C4EB}"/>
          </ac:inkMkLst>
        </pc:inkChg>
        <pc:inkChg chg="add mod">
          <ac:chgData name="正彰 八木" userId="0ef27fdd03dc4209" providerId="LiveId" clId="{D97A10BB-A9A1-4073-A4CC-FED382866290}" dt="2023-10-01T03:06:51.638" v="2176"/>
          <ac:inkMkLst>
            <pc:docMk/>
            <pc:sldMk cId="1387375806" sldId="312"/>
            <ac:inkMk id="67" creationId="{E3D9BFE5-3039-52DC-65A1-6DCEEEF3494F}"/>
          </ac:inkMkLst>
        </pc:inkChg>
        <pc:inkChg chg="add mod">
          <ac:chgData name="正彰 八木" userId="0ef27fdd03dc4209" providerId="LiveId" clId="{D97A10BB-A9A1-4073-A4CC-FED382866290}" dt="2023-10-01T03:06:51.638" v="2176"/>
          <ac:inkMkLst>
            <pc:docMk/>
            <pc:sldMk cId="1387375806" sldId="312"/>
            <ac:inkMk id="68" creationId="{B89BCE02-8399-C4EF-B767-1D217580631A}"/>
          </ac:inkMkLst>
        </pc:inkChg>
        <pc:inkChg chg="add del mod">
          <ac:chgData name="正彰 八木" userId="0ef27fdd03dc4209" providerId="LiveId" clId="{D97A10BB-A9A1-4073-A4CC-FED382866290}" dt="2023-10-01T03:02:24.960" v="1772"/>
          <ac:inkMkLst>
            <pc:docMk/>
            <pc:sldMk cId="1387375806" sldId="312"/>
            <ac:inkMk id="69" creationId="{D3EC2E76-2EF2-B047-4268-65DD4DBCA761}"/>
          </ac:inkMkLst>
        </pc:inkChg>
        <pc:inkChg chg="add del mod">
          <ac:chgData name="正彰 八木" userId="0ef27fdd03dc4209" providerId="LiveId" clId="{D97A10BB-A9A1-4073-A4CC-FED382866290}" dt="2023-10-01T03:02:24.960" v="1768"/>
          <ac:inkMkLst>
            <pc:docMk/>
            <pc:sldMk cId="1387375806" sldId="312"/>
            <ac:inkMk id="70" creationId="{27AC0F7F-69E2-5042-5B36-D5DBE97B027B}"/>
          </ac:inkMkLst>
        </pc:inkChg>
        <pc:inkChg chg="add del mod">
          <ac:chgData name="正彰 八木" userId="0ef27fdd03dc4209" providerId="LiveId" clId="{D97A10BB-A9A1-4073-A4CC-FED382866290}" dt="2023-10-01T03:02:24.960" v="1773"/>
          <ac:inkMkLst>
            <pc:docMk/>
            <pc:sldMk cId="1387375806" sldId="312"/>
            <ac:inkMk id="71" creationId="{9C4844D6-DA99-9CDF-E3D5-5EAC875CBC68}"/>
          </ac:inkMkLst>
        </pc:inkChg>
        <pc:inkChg chg="add del mod">
          <ac:chgData name="正彰 八木" userId="0ef27fdd03dc4209" providerId="LiveId" clId="{D97A10BB-A9A1-4073-A4CC-FED382866290}" dt="2023-10-01T03:02:24.960" v="1767"/>
          <ac:inkMkLst>
            <pc:docMk/>
            <pc:sldMk cId="1387375806" sldId="312"/>
            <ac:inkMk id="74" creationId="{062BAA74-92E1-615E-F8E8-213070D7B75A}"/>
          </ac:inkMkLst>
        </pc:inkChg>
        <pc:inkChg chg="add del mod">
          <ac:chgData name="正彰 八木" userId="0ef27fdd03dc4209" providerId="LiveId" clId="{D97A10BB-A9A1-4073-A4CC-FED382866290}" dt="2023-10-01T03:02:24.960" v="1770"/>
          <ac:inkMkLst>
            <pc:docMk/>
            <pc:sldMk cId="1387375806" sldId="312"/>
            <ac:inkMk id="75" creationId="{463F07A8-AEFB-7145-C17E-760951AAFFC7}"/>
          </ac:inkMkLst>
        </pc:inkChg>
        <pc:inkChg chg="add del mod">
          <ac:chgData name="正彰 八木" userId="0ef27fdd03dc4209" providerId="LiveId" clId="{D97A10BB-A9A1-4073-A4CC-FED382866290}" dt="2023-10-01T03:02:24.960" v="1769"/>
          <ac:inkMkLst>
            <pc:docMk/>
            <pc:sldMk cId="1387375806" sldId="312"/>
            <ac:inkMk id="76" creationId="{1A58795B-17BF-DAF6-39F1-C46D98D90A8B}"/>
          </ac:inkMkLst>
        </pc:inkChg>
        <pc:inkChg chg="add del mod">
          <ac:chgData name="正彰 八木" userId="0ef27fdd03dc4209" providerId="LiveId" clId="{D97A10BB-A9A1-4073-A4CC-FED382866290}" dt="2023-10-01T03:02:24.960" v="1774"/>
          <ac:inkMkLst>
            <pc:docMk/>
            <pc:sldMk cId="1387375806" sldId="312"/>
            <ac:inkMk id="77" creationId="{30EDFA9E-E6B0-E42C-1182-1D226F6A138D}"/>
          </ac:inkMkLst>
        </pc:inkChg>
        <pc:inkChg chg="add del mod">
          <ac:chgData name="正彰 八木" userId="0ef27fdd03dc4209" providerId="LiveId" clId="{D97A10BB-A9A1-4073-A4CC-FED382866290}" dt="2023-10-01T03:02:24.960" v="1771"/>
          <ac:inkMkLst>
            <pc:docMk/>
            <pc:sldMk cId="1387375806" sldId="312"/>
            <ac:inkMk id="78" creationId="{C23D29EB-6246-8DDE-5D13-F5766355F632}"/>
          </ac:inkMkLst>
        </pc:inkChg>
        <pc:inkChg chg="add mod">
          <ac:chgData name="正彰 八木" userId="0ef27fdd03dc4209" providerId="LiveId" clId="{D97A10BB-A9A1-4073-A4CC-FED382866290}" dt="2023-10-01T03:06:51.638" v="2176"/>
          <ac:inkMkLst>
            <pc:docMk/>
            <pc:sldMk cId="1387375806" sldId="312"/>
            <ac:inkMk id="80" creationId="{47F80655-84ED-FD30-01B0-0B0B4A629C30}"/>
          </ac:inkMkLst>
        </pc:inkChg>
        <pc:inkChg chg="add mod">
          <ac:chgData name="正彰 八木" userId="0ef27fdd03dc4209" providerId="LiveId" clId="{D97A10BB-A9A1-4073-A4CC-FED382866290}" dt="2023-10-01T03:06:51.638" v="2176"/>
          <ac:inkMkLst>
            <pc:docMk/>
            <pc:sldMk cId="1387375806" sldId="312"/>
            <ac:inkMk id="81" creationId="{7C7296B6-910A-6158-DE0F-00C0BD089DFD}"/>
          </ac:inkMkLst>
        </pc:inkChg>
        <pc:inkChg chg="add mod">
          <ac:chgData name="正彰 八木" userId="0ef27fdd03dc4209" providerId="LiveId" clId="{D97A10BB-A9A1-4073-A4CC-FED382866290}" dt="2023-10-01T03:06:51.638" v="2176"/>
          <ac:inkMkLst>
            <pc:docMk/>
            <pc:sldMk cId="1387375806" sldId="312"/>
            <ac:inkMk id="83" creationId="{AC4D4808-9826-C740-F404-1BB62B0D0BD1}"/>
          </ac:inkMkLst>
        </pc:inkChg>
        <pc:inkChg chg="add mod">
          <ac:chgData name="正彰 八木" userId="0ef27fdd03dc4209" providerId="LiveId" clId="{D97A10BB-A9A1-4073-A4CC-FED382866290}" dt="2023-10-01T03:06:51.638" v="2176"/>
          <ac:inkMkLst>
            <pc:docMk/>
            <pc:sldMk cId="1387375806" sldId="312"/>
            <ac:inkMk id="84" creationId="{C56CBC9D-DB5E-742E-6171-09263A98CC5B}"/>
          </ac:inkMkLst>
        </pc:inkChg>
        <pc:inkChg chg="add mod">
          <ac:chgData name="正彰 八木" userId="0ef27fdd03dc4209" providerId="LiveId" clId="{D97A10BB-A9A1-4073-A4CC-FED382866290}" dt="2023-10-01T03:06:51.638" v="2176"/>
          <ac:inkMkLst>
            <pc:docMk/>
            <pc:sldMk cId="1387375806" sldId="312"/>
            <ac:inkMk id="85" creationId="{FC7DBC36-A502-3E3A-5356-8D9502038CD6}"/>
          </ac:inkMkLst>
        </pc:inkChg>
        <pc:inkChg chg="add mod">
          <ac:chgData name="正彰 八木" userId="0ef27fdd03dc4209" providerId="LiveId" clId="{D97A10BB-A9A1-4073-A4CC-FED382866290}" dt="2023-10-01T03:06:51.638" v="2176"/>
          <ac:inkMkLst>
            <pc:docMk/>
            <pc:sldMk cId="1387375806" sldId="312"/>
            <ac:inkMk id="86" creationId="{81B0538B-CC63-87A1-F6AD-E16DE250567B}"/>
          </ac:inkMkLst>
        </pc:inkChg>
        <pc:inkChg chg="add mod">
          <ac:chgData name="正彰 八木" userId="0ef27fdd03dc4209" providerId="LiveId" clId="{D97A10BB-A9A1-4073-A4CC-FED382866290}" dt="2023-10-01T03:06:51.638" v="2176"/>
          <ac:inkMkLst>
            <pc:docMk/>
            <pc:sldMk cId="1387375806" sldId="312"/>
            <ac:inkMk id="87" creationId="{A3CC3F76-225E-EB18-504C-3277EFBB1A1E}"/>
          </ac:inkMkLst>
        </pc:inkChg>
        <pc:inkChg chg="add mod">
          <ac:chgData name="正彰 八木" userId="0ef27fdd03dc4209" providerId="LiveId" clId="{D97A10BB-A9A1-4073-A4CC-FED382866290}" dt="2023-10-01T03:06:51.638" v="2176"/>
          <ac:inkMkLst>
            <pc:docMk/>
            <pc:sldMk cId="1387375806" sldId="312"/>
            <ac:inkMk id="88" creationId="{CCDD3295-BAE0-419F-E74A-B2E06B935921}"/>
          </ac:inkMkLst>
        </pc:inkChg>
        <pc:inkChg chg="add mod">
          <ac:chgData name="正彰 八木" userId="0ef27fdd03dc4209" providerId="LiveId" clId="{D97A10BB-A9A1-4073-A4CC-FED382866290}" dt="2023-10-01T03:06:51.638" v="2176"/>
          <ac:inkMkLst>
            <pc:docMk/>
            <pc:sldMk cId="1387375806" sldId="312"/>
            <ac:inkMk id="89" creationId="{F1336A47-E940-499B-AB50-4B4370C3E27C}"/>
          </ac:inkMkLst>
        </pc:inkChg>
        <pc:inkChg chg="add mod">
          <ac:chgData name="正彰 八木" userId="0ef27fdd03dc4209" providerId="LiveId" clId="{D97A10BB-A9A1-4073-A4CC-FED382866290}" dt="2023-10-01T03:06:51.638" v="2176"/>
          <ac:inkMkLst>
            <pc:docMk/>
            <pc:sldMk cId="1387375806" sldId="312"/>
            <ac:inkMk id="90" creationId="{16232382-9B7D-53FC-2FC4-18D3A34EEB73}"/>
          </ac:inkMkLst>
        </pc:inkChg>
        <pc:inkChg chg="add mod">
          <ac:chgData name="正彰 八木" userId="0ef27fdd03dc4209" providerId="LiveId" clId="{D97A10BB-A9A1-4073-A4CC-FED382866290}" dt="2023-10-01T03:06:51.638" v="2176"/>
          <ac:inkMkLst>
            <pc:docMk/>
            <pc:sldMk cId="1387375806" sldId="312"/>
            <ac:inkMk id="91" creationId="{F79A2208-6F70-5758-2366-4CD45BCC9268}"/>
          </ac:inkMkLst>
        </pc:inkChg>
        <pc:inkChg chg="add mod">
          <ac:chgData name="正彰 八木" userId="0ef27fdd03dc4209" providerId="LiveId" clId="{D97A10BB-A9A1-4073-A4CC-FED382866290}" dt="2023-10-01T03:06:51.638" v="2176"/>
          <ac:inkMkLst>
            <pc:docMk/>
            <pc:sldMk cId="1387375806" sldId="312"/>
            <ac:inkMk id="92" creationId="{CA9AD9CD-A1B2-7FCB-A9BF-8881D360BA1C}"/>
          </ac:inkMkLst>
        </pc:inkChg>
        <pc:inkChg chg="add mod">
          <ac:chgData name="正彰 八木" userId="0ef27fdd03dc4209" providerId="LiveId" clId="{D97A10BB-A9A1-4073-A4CC-FED382866290}" dt="2023-10-01T03:06:51.638" v="2176"/>
          <ac:inkMkLst>
            <pc:docMk/>
            <pc:sldMk cId="1387375806" sldId="312"/>
            <ac:inkMk id="93" creationId="{297B9A12-B0C9-E285-70E0-9B17D98EE699}"/>
          </ac:inkMkLst>
        </pc:inkChg>
        <pc:inkChg chg="add mod">
          <ac:chgData name="正彰 八木" userId="0ef27fdd03dc4209" providerId="LiveId" clId="{D97A10BB-A9A1-4073-A4CC-FED382866290}" dt="2023-10-01T03:06:51.638" v="2176"/>
          <ac:inkMkLst>
            <pc:docMk/>
            <pc:sldMk cId="1387375806" sldId="312"/>
            <ac:inkMk id="95" creationId="{96312007-58AC-7D16-4C5C-6835574FB7C1}"/>
          </ac:inkMkLst>
        </pc:inkChg>
        <pc:inkChg chg="add mod">
          <ac:chgData name="正彰 八木" userId="0ef27fdd03dc4209" providerId="LiveId" clId="{D97A10BB-A9A1-4073-A4CC-FED382866290}" dt="2023-10-01T03:06:51.638" v="2176"/>
          <ac:inkMkLst>
            <pc:docMk/>
            <pc:sldMk cId="1387375806" sldId="312"/>
            <ac:inkMk id="96" creationId="{9C70C66A-AD48-4E3B-51EC-C6A13A782840}"/>
          </ac:inkMkLst>
        </pc:inkChg>
        <pc:inkChg chg="add mod">
          <ac:chgData name="正彰 八木" userId="0ef27fdd03dc4209" providerId="LiveId" clId="{D97A10BB-A9A1-4073-A4CC-FED382866290}" dt="2023-10-01T03:06:51.638" v="2176"/>
          <ac:inkMkLst>
            <pc:docMk/>
            <pc:sldMk cId="1387375806" sldId="312"/>
            <ac:inkMk id="97" creationId="{AAF32160-345C-158E-8B68-0ECFC645D094}"/>
          </ac:inkMkLst>
        </pc:inkChg>
        <pc:inkChg chg="add mod">
          <ac:chgData name="正彰 八木" userId="0ef27fdd03dc4209" providerId="LiveId" clId="{D97A10BB-A9A1-4073-A4CC-FED382866290}" dt="2023-10-01T03:06:51.638" v="2176"/>
          <ac:inkMkLst>
            <pc:docMk/>
            <pc:sldMk cId="1387375806" sldId="312"/>
            <ac:inkMk id="98" creationId="{4CB41561-85CF-ADE2-C970-10608130262F}"/>
          </ac:inkMkLst>
        </pc:inkChg>
        <pc:inkChg chg="add mod">
          <ac:chgData name="正彰 八木" userId="0ef27fdd03dc4209" providerId="LiveId" clId="{D97A10BB-A9A1-4073-A4CC-FED382866290}" dt="2023-10-01T03:06:51.638" v="2176"/>
          <ac:inkMkLst>
            <pc:docMk/>
            <pc:sldMk cId="1387375806" sldId="312"/>
            <ac:inkMk id="99" creationId="{EE07CABD-EF2E-F939-DA7D-9E73724EE521}"/>
          </ac:inkMkLst>
        </pc:inkChg>
        <pc:inkChg chg="add mod">
          <ac:chgData name="正彰 八木" userId="0ef27fdd03dc4209" providerId="LiveId" clId="{D97A10BB-A9A1-4073-A4CC-FED382866290}" dt="2023-10-01T03:06:51.638" v="2176"/>
          <ac:inkMkLst>
            <pc:docMk/>
            <pc:sldMk cId="1387375806" sldId="312"/>
            <ac:inkMk id="100" creationId="{4428C834-C7F2-0E45-90EC-0E30A9DD599B}"/>
          </ac:inkMkLst>
        </pc:inkChg>
        <pc:inkChg chg="add mod">
          <ac:chgData name="正彰 八木" userId="0ef27fdd03dc4209" providerId="LiveId" clId="{D97A10BB-A9A1-4073-A4CC-FED382866290}" dt="2023-10-01T03:06:51.638" v="2176"/>
          <ac:inkMkLst>
            <pc:docMk/>
            <pc:sldMk cId="1387375806" sldId="312"/>
            <ac:inkMk id="101" creationId="{DD63CB26-44CD-2F35-B9B1-58C2D6730E5F}"/>
          </ac:inkMkLst>
        </pc:inkChg>
        <pc:inkChg chg="add mod">
          <ac:chgData name="正彰 八木" userId="0ef27fdd03dc4209" providerId="LiveId" clId="{D97A10BB-A9A1-4073-A4CC-FED382866290}" dt="2023-10-01T03:06:51.638" v="2176"/>
          <ac:inkMkLst>
            <pc:docMk/>
            <pc:sldMk cId="1387375806" sldId="312"/>
            <ac:inkMk id="102" creationId="{E83A0323-1DDC-6ECB-62D0-747FC27FC86C}"/>
          </ac:inkMkLst>
        </pc:inkChg>
        <pc:inkChg chg="add mod">
          <ac:chgData name="正彰 八木" userId="0ef27fdd03dc4209" providerId="LiveId" clId="{D97A10BB-A9A1-4073-A4CC-FED382866290}" dt="2023-10-01T03:06:51.638" v="2176"/>
          <ac:inkMkLst>
            <pc:docMk/>
            <pc:sldMk cId="1387375806" sldId="312"/>
            <ac:inkMk id="103" creationId="{4250F6A9-85A5-B411-A816-9116DAB27C9F}"/>
          </ac:inkMkLst>
        </pc:inkChg>
        <pc:inkChg chg="add mod">
          <ac:chgData name="正彰 八木" userId="0ef27fdd03dc4209" providerId="LiveId" clId="{D97A10BB-A9A1-4073-A4CC-FED382866290}" dt="2023-10-01T03:06:51.638" v="2176"/>
          <ac:inkMkLst>
            <pc:docMk/>
            <pc:sldMk cId="1387375806" sldId="312"/>
            <ac:inkMk id="104" creationId="{6B69119A-3495-26CC-1288-A0CEA8AF60F1}"/>
          </ac:inkMkLst>
        </pc:inkChg>
        <pc:inkChg chg="add mod">
          <ac:chgData name="正彰 八木" userId="0ef27fdd03dc4209" providerId="LiveId" clId="{D97A10BB-A9A1-4073-A4CC-FED382866290}" dt="2023-10-01T03:06:51.638" v="2176"/>
          <ac:inkMkLst>
            <pc:docMk/>
            <pc:sldMk cId="1387375806" sldId="312"/>
            <ac:inkMk id="105" creationId="{37FC7DF9-30F2-BFFC-700A-3B1B803D6572}"/>
          </ac:inkMkLst>
        </pc:inkChg>
        <pc:inkChg chg="add mod">
          <ac:chgData name="正彰 八木" userId="0ef27fdd03dc4209" providerId="LiveId" clId="{D97A10BB-A9A1-4073-A4CC-FED382866290}" dt="2023-10-01T03:06:51.638" v="2176"/>
          <ac:inkMkLst>
            <pc:docMk/>
            <pc:sldMk cId="1387375806" sldId="312"/>
            <ac:inkMk id="106" creationId="{AE0C38FD-A1C0-DFA0-C09F-0A02A85671E6}"/>
          </ac:inkMkLst>
        </pc:inkChg>
        <pc:inkChg chg="add mod">
          <ac:chgData name="正彰 八木" userId="0ef27fdd03dc4209" providerId="LiveId" clId="{D97A10BB-A9A1-4073-A4CC-FED382866290}" dt="2023-10-01T03:06:51.638" v="2176"/>
          <ac:inkMkLst>
            <pc:docMk/>
            <pc:sldMk cId="1387375806" sldId="312"/>
            <ac:inkMk id="107" creationId="{CA3E813E-AC53-E57B-D805-BA6F12538702}"/>
          </ac:inkMkLst>
        </pc:inkChg>
        <pc:inkChg chg="add mod">
          <ac:chgData name="正彰 八木" userId="0ef27fdd03dc4209" providerId="LiveId" clId="{D97A10BB-A9A1-4073-A4CC-FED382866290}" dt="2023-10-01T03:06:51.638" v="2176"/>
          <ac:inkMkLst>
            <pc:docMk/>
            <pc:sldMk cId="1387375806" sldId="312"/>
            <ac:inkMk id="109" creationId="{11B1B1F4-982B-2E9A-839A-F522C979A647}"/>
          </ac:inkMkLst>
        </pc:inkChg>
        <pc:inkChg chg="add mod">
          <ac:chgData name="正彰 八木" userId="0ef27fdd03dc4209" providerId="LiveId" clId="{D97A10BB-A9A1-4073-A4CC-FED382866290}" dt="2023-10-01T03:06:51.638" v="2176"/>
          <ac:inkMkLst>
            <pc:docMk/>
            <pc:sldMk cId="1387375806" sldId="312"/>
            <ac:inkMk id="110" creationId="{F77DE939-0083-1B30-F110-F3C18DB0501A}"/>
          </ac:inkMkLst>
        </pc:inkChg>
        <pc:inkChg chg="add mod">
          <ac:chgData name="正彰 八木" userId="0ef27fdd03dc4209" providerId="LiveId" clId="{D97A10BB-A9A1-4073-A4CC-FED382866290}" dt="2023-10-01T03:06:51.638" v="2176"/>
          <ac:inkMkLst>
            <pc:docMk/>
            <pc:sldMk cId="1387375806" sldId="312"/>
            <ac:inkMk id="112" creationId="{80FC2169-BCB7-27E4-A487-D87FE4D6A086}"/>
          </ac:inkMkLst>
        </pc:inkChg>
        <pc:inkChg chg="add mod">
          <ac:chgData name="正彰 八木" userId="0ef27fdd03dc4209" providerId="LiveId" clId="{D97A10BB-A9A1-4073-A4CC-FED382866290}" dt="2023-10-01T03:06:51.638" v="2176"/>
          <ac:inkMkLst>
            <pc:docMk/>
            <pc:sldMk cId="1387375806" sldId="312"/>
            <ac:inkMk id="113" creationId="{8263F032-77EF-11CB-C3EA-E47E68D4F51E}"/>
          </ac:inkMkLst>
        </pc:inkChg>
        <pc:inkChg chg="add del mod">
          <ac:chgData name="正彰 八木" userId="0ef27fdd03dc4209" providerId="LiveId" clId="{D97A10BB-A9A1-4073-A4CC-FED382866290}" dt="2023-10-01T03:03:04.696" v="1816"/>
          <ac:inkMkLst>
            <pc:docMk/>
            <pc:sldMk cId="1387375806" sldId="312"/>
            <ac:inkMk id="114" creationId="{FEB94C5A-84DD-CDD7-9A60-6309C61EDD4E}"/>
          </ac:inkMkLst>
        </pc:inkChg>
        <pc:inkChg chg="add del mod">
          <ac:chgData name="正彰 八木" userId="0ef27fdd03dc4209" providerId="LiveId" clId="{D97A10BB-A9A1-4073-A4CC-FED382866290}" dt="2023-10-01T03:03:04.696" v="1818"/>
          <ac:inkMkLst>
            <pc:docMk/>
            <pc:sldMk cId="1387375806" sldId="312"/>
            <ac:inkMk id="115" creationId="{D4AE5320-AE6C-E8B4-02A2-C1691761F49B}"/>
          </ac:inkMkLst>
        </pc:inkChg>
        <pc:inkChg chg="add del mod">
          <ac:chgData name="正彰 八木" userId="0ef27fdd03dc4209" providerId="LiveId" clId="{D97A10BB-A9A1-4073-A4CC-FED382866290}" dt="2023-10-01T03:03:04.696" v="1820"/>
          <ac:inkMkLst>
            <pc:docMk/>
            <pc:sldMk cId="1387375806" sldId="312"/>
            <ac:inkMk id="116" creationId="{AEE3FA1B-3B5B-F365-32FD-A28FEF8F17BF}"/>
          </ac:inkMkLst>
        </pc:inkChg>
        <pc:inkChg chg="add del mod">
          <ac:chgData name="正彰 八木" userId="0ef27fdd03dc4209" providerId="LiveId" clId="{D97A10BB-A9A1-4073-A4CC-FED382866290}" dt="2023-10-01T03:03:04.696" v="1817"/>
          <ac:inkMkLst>
            <pc:docMk/>
            <pc:sldMk cId="1387375806" sldId="312"/>
            <ac:inkMk id="117" creationId="{1396A817-BD56-184C-835A-407C9669AA00}"/>
          </ac:inkMkLst>
        </pc:inkChg>
        <pc:inkChg chg="add del mod">
          <ac:chgData name="正彰 八木" userId="0ef27fdd03dc4209" providerId="LiveId" clId="{D97A10BB-A9A1-4073-A4CC-FED382866290}" dt="2023-10-01T03:03:04.696" v="1819"/>
          <ac:inkMkLst>
            <pc:docMk/>
            <pc:sldMk cId="1387375806" sldId="312"/>
            <ac:inkMk id="119" creationId="{A21F5640-88CB-E715-692B-D2B6BFE24ED8}"/>
          </ac:inkMkLst>
        </pc:inkChg>
        <pc:inkChg chg="add mod">
          <ac:chgData name="正彰 八木" userId="0ef27fdd03dc4209" providerId="LiveId" clId="{D97A10BB-A9A1-4073-A4CC-FED382866290}" dt="2023-10-01T03:06:51.638" v="2176"/>
          <ac:inkMkLst>
            <pc:docMk/>
            <pc:sldMk cId="1387375806" sldId="312"/>
            <ac:inkMk id="121" creationId="{BA488DE5-3870-1DCD-4320-37A52CA916AA}"/>
          </ac:inkMkLst>
        </pc:inkChg>
        <pc:inkChg chg="add mod">
          <ac:chgData name="正彰 八木" userId="0ef27fdd03dc4209" providerId="LiveId" clId="{D97A10BB-A9A1-4073-A4CC-FED382866290}" dt="2023-10-01T03:06:51.638" v="2176"/>
          <ac:inkMkLst>
            <pc:docMk/>
            <pc:sldMk cId="1387375806" sldId="312"/>
            <ac:inkMk id="122" creationId="{9F59B0C6-435A-4652-08C1-304A12208F97}"/>
          </ac:inkMkLst>
        </pc:inkChg>
        <pc:inkChg chg="add mod">
          <ac:chgData name="正彰 八木" userId="0ef27fdd03dc4209" providerId="LiveId" clId="{D97A10BB-A9A1-4073-A4CC-FED382866290}" dt="2023-10-01T03:06:51.638" v="2176"/>
          <ac:inkMkLst>
            <pc:docMk/>
            <pc:sldMk cId="1387375806" sldId="312"/>
            <ac:inkMk id="123" creationId="{4DFFE5FA-62CB-0D99-AA30-B95ED1E581B1}"/>
          </ac:inkMkLst>
        </pc:inkChg>
        <pc:inkChg chg="add mod">
          <ac:chgData name="正彰 八木" userId="0ef27fdd03dc4209" providerId="LiveId" clId="{D97A10BB-A9A1-4073-A4CC-FED382866290}" dt="2023-10-01T03:06:51.638" v="2176"/>
          <ac:inkMkLst>
            <pc:docMk/>
            <pc:sldMk cId="1387375806" sldId="312"/>
            <ac:inkMk id="124" creationId="{3A2D77FB-94FE-E6C9-5A8C-40235EA25397}"/>
          </ac:inkMkLst>
        </pc:inkChg>
        <pc:inkChg chg="add mod">
          <ac:chgData name="正彰 八木" userId="0ef27fdd03dc4209" providerId="LiveId" clId="{D97A10BB-A9A1-4073-A4CC-FED382866290}" dt="2023-10-01T03:06:51.638" v="2176"/>
          <ac:inkMkLst>
            <pc:docMk/>
            <pc:sldMk cId="1387375806" sldId="312"/>
            <ac:inkMk id="125" creationId="{BEE7FED1-0E6E-B84B-48E3-DAF404516B89}"/>
          </ac:inkMkLst>
        </pc:inkChg>
        <pc:inkChg chg="add mod">
          <ac:chgData name="正彰 八木" userId="0ef27fdd03dc4209" providerId="LiveId" clId="{D97A10BB-A9A1-4073-A4CC-FED382866290}" dt="2023-10-01T03:06:51.638" v="2176"/>
          <ac:inkMkLst>
            <pc:docMk/>
            <pc:sldMk cId="1387375806" sldId="312"/>
            <ac:inkMk id="126" creationId="{CD919952-1118-33C2-CC7D-B42C5A7B18CD}"/>
          </ac:inkMkLst>
        </pc:inkChg>
        <pc:inkChg chg="add mod">
          <ac:chgData name="正彰 八木" userId="0ef27fdd03dc4209" providerId="LiveId" clId="{D97A10BB-A9A1-4073-A4CC-FED382866290}" dt="2023-10-01T03:06:51.638" v="2176"/>
          <ac:inkMkLst>
            <pc:docMk/>
            <pc:sldMk cId="1387375806" sldId="312"/>
            <ac:inkMk id="127" creationId="{080EC232-2BC3-8785-834C-74D2F844E043}"/>
          </ac:inkMkLst>
        </pc:inkChg>
        <pc:inkChg chg="add mod">
          <ac:chgData name="正彰 八木" userId="0ef27fdd03dc4209" providerId="LiveId" clId="{D97A10BB-A9A1-4073-A4CC-FED382866290}" dt="2023-10-01T03:06:51.638" v="2176"/>
          <ac:inkMkLst>
            <pc:docMk/>
            <pc:sldMk cId="1387375806" sldId="312"/>
            <ac:inkMk id="128" creationId="{BA5E44D4-DC68-2681-F354-4F318EAB6ED5}"/>
          </ac:inkMkLst>
        </pc:inkChg>
        <pc:inkChg chg="add mod">
          <ac:chgData name="正彰 八木" userId="0ef27fdd03dc4209" providerId="LiveId" clId="{D97A10BB-A9A1-4073-A4CC-FED382866290}" dt="2023-10-01T03:06:51.638" v="2176"/>
          <ac:inkMkLst>
            <pc:docMk/>
            <pc:sldMk cId="1387375806" sldId="312"/>
            <ac:inkMk id="129" creationId="{B6BD5A46-CACD-EDA1-CD86-E9AA6A4BC842}"/>
          </ac:inkMkLst>
        </pc:inkChg>
        <pc:inkChg chg="add mod">
          <ac:chgData name="正彰 八木" userId="0ef27fdd03dc4209" providerId="LiveId" clId="{D97A10BB-A9A1-4073-A4CC-FED382866290}" dt="2023-10-01T03:06:51.638" v="2176"/>
          <ac:inkMkLst>
            <pc:docMk/>
            <pc:sldMk cId="1387375806" sldId="312"/>
            <ac:inkMk id="130" creationId="{DAB0A4C2-D4E4-9D2B-CF78-A0FAAAFE21FB}"/>
          </ac:inkMkLst>
        </pc:inkChg>
        <pc:inkChg chg="add mod">
          <ac:chgData name="正彰 八木" userId="0ef27fdd03dc4209" providerId="LiveId" clId="{D97A10BB-A9A1-4073-A4CC-FED382866290}" dt="2023-10-01T03:06:51.638" v="2176"/>
          <ac:inkMkLst>
            <pc:docMk/>
            <pc:sldMk cId="1387375806" sldId="312"/>
            <ac:inkMk id="133" creationId="{08BFAF83-BFC8-EE3E-60CD-A8F956429F40}"/>
          </ac:inkMkLst>
        </pc:inkChg>
        <pc:inkChg chg="add mod">
          <ac:chgData name="正彰 八木" userId="0ef27fdd03dc4209" providerId="LiveId" clId="{D97A10BB-A9A1-4073-A4CC-FED382866290}" dt="2023-10-01T03:06:51.638" v="2176"/>
          <ac:inkMkLst>
            <pc:docMk/>
            <pc:sldMk cId="1387375806" sldId="312"/>
            <ac:inkMk id="134" creationId="{6EAF66EF-D2A5-3E68-A37C-1F220B9A589C}"/>
          </ac:inkMkLst>
        </pc:inkChg>
        <pc:inkChg chg="add mod">
          <ac:chgData name="正彰 八木" userId="0ef27fdd03dc4209" providerId="LiveId" clId="{D97A10BB-A9A1-4073-A4CC-FED382866290}" dt="2023-10-01T03:06:51.638" v="2176"/>
          <ac:inkMkLst>
            <pc:docMk/>
            <pc:sldMk cId="1387375806" sldId="312"/>
            <ac:inkMk id="135" creationId="{A83E87BE-0A41-CA07-318B-E9CC4DC9DC7F}"/>
          </ac:inkMkLst>
        </pc:inkChg>
        <pc:inkChg chg="add mod">
          <ac:chgData name="正彰 八木" userId="0ef27fdd03dc4209" providerId="LiveId" clId="{D97A10BB-A9A1-4073-A4CC-FED382866290}" dt="2023-10-01T03:06:51.638" v="2176"/>
          <ac:inkMkLst>
            <pc:docMk/>
            <pc:sldMk cId="1387375806" sldId="312"/>
            <ac:inkMk id="136" creationId="{E659DD1F-61DD-E375-D431-EF1E9F52F06A}"/>
          </ac:inkMkLst>
        </pc:inkChg>
        <pc:inkChg chg="add mod">
          <ac:chgData name="正彰 八木" userId="0ef27fdd03dc4209" providerId="LiveId" clId="{D97A10BB-A9A1-4073-A4CC-FED382866290}" dt="2023-10-01T03:06:51.638" v="2176"/>
          <ac:inkMkLst>
            <pc:docMk/>
            <pc:sldMk cId="1387375806" sldId="312"/>
            <ac:inkMk id="137" creationId="{F7237D8E-6E64-3B43-CED1-45CC14C0811F}"/>
          </ac:inkMkLst>
        </pc:inkChg>
        <pc:inkChg chg="add mod">
          <ac:chgData name="正彰 八木" userId="0ef27fdd03dc4209" providerId="LiveId" clId="{D97A10BB-A9A1-4073-A4CC-FED382866290}" dt="2023-10-01T03:06:51.638" v="2176"/>
          <ac:inkMkLst>
            <pc:docMk/>
            <pc:sldMk cId="1387375806" sldId="312"/>
            <ac:inkMk id="138" creationId="{4635B0F7-3EF9-CF2D-B1EE-1EC13417C4C2}"/>
          </ac:inkMkLst>
        </pc:inkChg>
        <pc:inkChg chg="add">
          <ac:chgData name="正彰 八木" userId="0ef27fdd03dc4209" providerId="LiveId" clId="{D97A10BB-A9A1-4073-A4CC-FED382866290}" dt="2023-10-01T03:03:15.982" v="1839" actId="9405"/>
          <ac:inkMkLst>
            <pc:docMk/>
            <pc:sldMk cId="1387375806" sldId="312"/>
            <ac:inkMk id="140" creationId="{7EC571D1-ACAD-2B58-5B3F-6688FE8E3162}"/>
          </ac:inkMkLst>
        </pc:inkChg>
        <pc:inkChg chg="add mod">
          <ac:chgData name="正彰 八木" userId="0ef27fdd03dc4209" providerId="LiveId" clId="{D97A10BB-A9A1-4073-A4CC-FED382866290}" dt="2023-10-01T03:06:51.638" v="2176"/>
          <ac:inkMkLst>
            <pc:docMk/>
            <pc:sldMk cId="1387375806" sldId="312"/>
            <ac:inkMk id="141" creationId="{874DAF00-9BF2-5588-719B-F3BFFB18E8D4}"/>
          </ac:inkMkLst>
        </pc:inkChg>
        <pc:inkChg chg="add mod">
          <ac:chgData name="正彰 八木" userId="0ef27fdd03dc4209" providerId="LiveId" clId="{D97A10BB-A9A1-4073-A4CC-FED382866290}" dt="2023-10-01T03:06:51.638" v="2176"/>
          <ac:inkMkLst>
            <pc:docMk/>
            <pc:sldMk cId="1387375806" sldId="312"/>
            <ac:inkMk id="142" creationId="{C947EF3F-214E-D132-CB98-6033B611F845}"/>
          </ac:inkMkLst>
        </pc:inkChg>
        <pc:inkChg chg="add mod">
          <ac:chgData name="正彰 八木" userId="0ef27fdd03dc4209" providerId="LiveId" clId="{D97A10BB-A9A1-4073-A4CC-FED382866290}" dt="2023-10-01T03:06:51.638" v="2176"/>
          <ac:inkMkLst>
            <pc:docMk/>
            <pc:sldMk cId="1387375806" sldId="312"/>
            <ac:inkMk id="143" creationId="{F3ED6C5E-CAD3-2CC3-2DA3-23B6DD8A9781}"/>
          </ac:inkMkLst>
        </pc:inkChg>
        <pc:inkChg chg="add mod">
          <ac:chgData name="正彰 八木" userId="0ef27fdd03dc4209" providerId="LiveId" clId="{D97A10BB-A9A1-4073-A4CC-FED382866290}" dt="2023-10-01T03:06:51.638" v="2176"/>
          <ac:inkMkLst>
            <pc:docMk/>
            <pc:sldMk cId="1387375806" sldId="312"/>
            <ac:inkMk id="145" creationId="{470C49CA-A1AA-ED00-63ED-2421961727D0}"/>
          </ac:inkMkLst>
        </pc:inkChg>
        <pc:inkChg chg="add mod">
          <ac:chgData name="正彰 八木" userId="0ef27fdd03dc4209" providerId="LiveId" clId="{D97A10BB-A9A1-4073-A4CC-FED382866290}" dt="2023-10-01T03:05:00.283" v="1977"/>
          <ac:inkMkLst>
            <pc:docMk/>
            <pc:sldMk cId="1387375806" sldId="312"/>
            <ac:inkMk id="147" creationId="{C3C73C21-702E-56FE-CBEC-2D149E8286A4}"/>
          </ac:inkMkLst>
        </pc:inkChg>
        <pc:inkChg chg="add mod">
          <ac:chgData name="正彰 八木" userId="0ef27fdd03dc4209" providerId="LiveId" clId="{D97A10BB-A9A1-4073-A4CC-FED382866290}" dt="2023-10-01T03:06:51.638" v="2176"/>
          <ac:inkMkLst>
            <pc:docMk/>
            <pc:sldMk cId="1387375806" sldId="312"/>
            <ac:inkMk id="149" creationId="{DAF7BC75-0FCA-6964-DF00-1627EC62DD93}"/>
          </ac:inkMkLst>
        </pc:inkChg>
        <pc:inkChg chg="add mod">
          <ac:chgData name="正彰 八木" userId="0ef27fdd03dc4209" providerId="LiveId" clId="{D97A10BB-A9A1-4073-A4CC-FED382866290}" dt="2023-10-01T03:06:51.638" v="2176"/>
          <ac:inkMkLst>
            <pc:docMk/>
            <pc:sldMk cId="1387375806" sldId="312"/>
            <ac:inkMk id="150" creationId="{5377D08D-810E-5110-1342-821250DAC3CE}"/>
          </ac:inkMkLst>
        </pc:inkChg>
        <pc:inkChg chg="add mod">
          <ac:chgData name="正彰 八木" userId="0ef27fdd03dc4209" providerId="LiveId" clId="{D97A10BB-A9A1-4073-A4CC-FED382866290}" dt="2023-10-01T03:06:51.638" v="2176"/>
          <ac:inkMkLst>
            <pc:docMk/>
            <pc:sldMk cId="1387375806" sldId="312"/>
            <ac:inkMk id="151" creationId="{FC3F275D-52B6-C72D-4CA6-0D6994BED62A}"/>
          </ac:inkMkLst>
        </pc:inkChg>
        <pc:inkChg chg="add mod">
          <ac:chgData name="正彰 八木" userId="0ef27fdd03dc4209" providerId="LiveId" clId="{D97A10BB-A9A1-4073-A4CC-FED382866290}" dt="2023-10-01T03:06:51.638" v="2176"/>
          <ac:inkMkLst>
            <pc:docMk/>
            <pc:sldMk cId="1387375806" sldId="312"/>
            <ac:inkMk id="152" creationId="{98291820-3A3A-5681-CEAE-220C166A4756}"/>
          </ac:inkMkLst>
        </pc:inkChg>
        <pc:inkChg chg="add mod">
          <ac:chgData name="正彰 八木" userId="0ef27fdd03dc4209" providerId="LiveId" clId="{D97A10BB-A9A1-4073-A4CC-FED382866290}" dt="2023-10-01T03:06:51.638" v="2176"/>
          <ac:inkMkLst>
            <pc:docMk/>
            <pc:sldMk cId="1387375806" sldId="312"/>
            <ac:inkMk id="153" creationId="{9B2229F0-BDB9-0DE6-9B1E-1D5297930C22}"/>
          </ac:inkMkLst>
        </pc:inkChg>
        <pc:inkChg chg="add mod">
          <ac:chgData name="正彰 八木" userId="0ef27fdd03dc4209" providerId="LiveId" clId="{D97A10BB-A9A1-4073-A4CC-FED382866290}" dt="2023-10-01T03:06:51.638" v="2176"/>
          <ac:inkMkLst>
            <pc:docMk/>
            <pc:sldMk cId="1387375806" sldId="312"/>
            <ac:inkMk id="154" creationId="{1A17BE52-2E1C-53AC-1166-212F0F0F9118}"/>
          </ac:inkMkLst>
        </pc:inkChg>
        <pc:inkChg chg="add mod">
          <ac:chgData name="正彰 八木" userId="0ef27fdd03dc4209" providerId="LiveId" clId="{D97A10BB-A9A1-4073-A4CC-FED382866290}" dt="2023-10-01T03:06:51.638" v="2176"/>
          <ac:inkMkLst>
            <pc:docMk/>
            <pc:sldMk cId="1387375806" sldId="312"/>
            <ac:inkMk id="155" creationId="{80DC8C9B-0D2E-056B-5CBB-F45134CB0E68}"/>
          </ac:inkMkLst>
        </pc:inkChg>
        <pc:inkChg chg="add mod">
          <ac:chgData name="正彰 八木" userId="0ef27fdd03dc4209" providerId="LiveId" clId="{D97A10BB-A9A1-4073-A4CC-FED382866290}" dt="2023-10-01T03:06:51.638" v="2176"/>
          <ac:inkMkLst>
            <pc:docMk/>
            <pc:sldMk cId="1387375806" sldId="312"/>
            <ac:inkMk id="156" creationId="{715A38DF-E4BA-2DEB-345E-6A52351712FA}"/>
          </ac:inkMkLst>
        </pc:inkChg>
        <pc:inkChg chg="add mod">
          <ac:chgData name="正彰 八木" userId="0ef27fdd03dc4209" providerId="LiveId" clId="{D97A10BB-A9A1-4073-A4CC-FED382866290}" dt="2023-10-01T03:06:51.638" v="2176"/>
          <ac:inkMkLst>
            <pc:docMk/>
            <pc:sldMk cId="1387375806" sldId="312"/>
            <ac:inkMk id="157" creationId="{6E736765-2912-3BEC-AAA1-590C27F8B8E0}"/>
          </ac:inkMkLst>
        </pc:inkChg>
        <pc:inkChg chg="add mod">
          <ac:chgData name="正彰 八木" userId="0ef27fdd03dc4209" providerId="LiveId" clId="{D97A10BB-A9A1-4073-A4CC-FED382866290}" dt="2023-10-01T03:06:51.638" v="2176"/>
          <ac:inkMkLst>
            <pc:docMk/>
            <pc:sldMk cId="1387375806" sldId="312"/>
            <ac:inkMk id="158" creationId="{4148AE79-BC9E-A2BE-6505-4F9EB9845C2C}"/>
          </ac:inkMkLst>
        </pc:inkChg>
        <pc:inkChg chg="add mod">
          <ac:chgData name="正彰 八木" userId="0ef27fdd03dc4209" providerId="LiveId" clId="{D97A10BB-A9A1-4073-A4CC-FED382866290}" dt="2023-10-01T03:06:51.638" v="2176"/>
          <ac:inkMkLst>
            <pc:docMk/>
            <pc:sldMk cId="1387375806" sldId="312"/>
            <ac:inkMk id="159" creationId="{4ED1DCA5-6804-94DD-DEC8-A51E47F59C6B}"/>
          </ac:inkMkLst>
        </pc:inkChg>
        <pc:inkChg chg="add mod">
          <ac:chgData name="正彰 八木" userId="0ef27fdd03dc4209" providerId="LiveId" clId="{D97A10BB-A9A1-4073-A4CC-FED382866290}" dt="2023-10-01T03:06:51.638" v="2176"/>
          <ac:inkMkLst>
            <pc:docMk/>
            <pc:sldMk cId="1387375806" sldId="312"/>
            <ac:inkMk id="160" creationId="{6DF9CE36-6E66-B2EE-8CFB-D0C211046218}"/>
          </ac:inkMkLst>
        </pc:inkChg>
        <pc:inkChg chg="add mod">
          <ac:chgData name="正彰 八木" userId="0ef27fdd03dc4209" providerId="LiveId" clId="{D97A10BB-A9A1-4073-A4CC-FED382866290}" dt="2023-10-01T03:06:51.638" v="2176"/>
          <ac:inkMkLst>
            <pc:docMk/>
            <pc:sldMk cId="1387375806" sldId="312"/>
            <ac:inkMk id="163" creationId="{511E786A-3475-2E8F-AAEF-11CEC67BFABA}"/>
          </ac:inkMkLst>
        </pc:inkChg>
        <pc:inkChg chg="add del mod">
          <ac:chgData name="正彰 八木" userId="0ef27fdd03dc4209" providerId="LiveId" clId="{D97A10BB-A9A1-4073-A4CC-FED382866290}" dt="2023-10-01T03:03:48.666" v="1869"/>
          <ac:inkMkLst>
            <pc:docMk/>
            <pc:sldMk cId="1387375806" sldId="312"/>
            <ac:inkMk id="165" creationId="{98B61DF9-A2F4-710F-4911-20FA7CF72A74}"/>
          </ac:inkMkLst>
        </pc:inkChg>
        <pc:inkChg chg="add del mod">
          <ac:chgData name="正彰 八木" userId="0ef27fdd03dc4209" providerId="LiveId" clId="{D97A10BB-A9A1-4073-A4CC-FED382866290}" dt="2023-10-01T03:03:48.666" v="1868"/>
          <ac:inkMkLst>
            <pc:docMk/>
            <pc:sldMk cId="1387375806" sldId="312"/>
            <ac:inkMk id="166" creationId="{261BC406-6147-10AB-A172-1A6660F008CA}"/>
          </ac:inkMkLst>
        </pc:inkChg>
        <pc:inkChg chg="add del mod">
          <ac:chgData name="正彰 八木" userId="0ef27fdd03dc4209" providerId="LiveId" clId="{D97A10BB-A9A1-4073-A4CC-FED382866290}" dt="2023-10-01T03:03:48.666" v="1870"/>
          <ac:inkMkLst>
            <pc:docMk/>
            <pc:sldMk cId="1387375806" sldId="312"/>
            <ac:inkMk id="167" creationId="{AD27D785-85BF-E19C-B40E-C254345B1527}"/>
          </ac:inkMkLst>
        </pc:inkChg>
        <pc:inkChg chg="add del mod">
          <ac:chgData name="正彰 八木" userId="0ef27fdd03dc4209" providerId="LiveId" clId="{D97A10BB-A9A1-4073-A4CC-FED382866290}" dt="2023-10-01T03:03:48.666" v="1871"/>
          <ac:inkMkLst>
            <pc:docMk/>
            <pc:sldMk cId="1387375806" sldId="312"/>
            <ac:inkMk id="168" creationId="{55BD49B1-3AA8-0EA6-DC36-42B6459B6940}"/>
          </ac:inkMkLst>
        </pc:inkChg>
        <pc:inkChg chg="add mod">
          <ac:chgData name="正彰 八木" userId="0ef27fdd03dc4209" providerId="LiveId" clId="{D97A10BB-A9A1-4073-A4CC-FED382866290}" dt="2023-10-01T03:06:51.638" v="2176"/>
          <ac:inkMkLst>
            <pc:docMk/>
            <pc:sldMk cId="1387375806" sldId="312"/>
            <ac:inkMk id="170" creationId="{51652DE6-7498-C53D-FB83-ECE7A36BF333}"/>
          </ac:inkMkLst>
        </pc:inkChg>
        <pc:inkChg chg="add mod">
          <ac:chgData name="正彰 八木" userId="0ef27fdd03dc4209" providerId="LiveId" clId="{D97A10BB-A9A1-4073-A4CC-FED382866290}" dt="2023-10-01T03:06:51.638" v="2176"/>
          <ac:inkMkLst>
            <pc:docMk/>
            <pc:sldMk cId="1387375806" sldId="312"/>
            <ac:inkMk id="171" creationId="{E5FA7790-CACA-E4D5-65B1-984F9B13C5CC}"/>
          </ac:inkMkLst>
        </pc:inkChg>
        <pc:inkChg chg="add mod">
          <ac:chgData name="正彰 八木" userId="0ef27fdd03dc4209" providerId="LiveId" clId="{D97A10BB-A9A1-4073-A4CC-FED382866290}" dt="2023-10-01T03:06:51.638" v="2176"/>
          <ac:inkMkLst>
            <pc:docMk/>
            <pc:sldMk cId="1387375806" sldId="312"/>
            <ac:inkMk id="172" creationId="{81F65413-4CF7-5488-AD5A-AA1E5427DED6}"/>
          </ac:inkMkLst>
        </pc:inkChg>
        <pc:inkChg chg="add mod">
          <ac:chgData name="正彰 八木" userId="0ef27fdd03dc4209" providerId="LiveId" clId="{D97A10BB-A9A1-4073-A4CC-FED382866290}" dt="2023-10-01T03:06:51.638" v="2176"/>
          <ac:inkMkLst>
            <pc:docMk/>
            <pc:sldMk cId="1387375806" sldId="312"/>
            <ac:inkMk id="173" creationId="{D1F01707-094B-10CD-A45B-EF19F501937A}"/>
          </ac:inkMkLst>
        </pc:inkChg>
        <pc:inkChg chg="add mod">
          <ac:chgData name="正彰 八木" userId="0ef27fdd03dc4209" providerId="LiveId" clId="{D97A10BB-A9A1-4073-A4CC-FED382866290}" dt="2023-10-01T03:06:51.638" v="2176"/>
          <ac:inkMkLst>
            <pc:docMk/>
            <pc:sldMk cId="1387375806" sldId="312"/>
            <ac:inkMk id="174" creationId="{E2829417-8674-9ED2-BDD6-FA6CAC0F19B2}"/>
          </ac:inkMkLst>
        </pc:inkChg>
        <pc:inkChg chg="add mod">
          <ac:chgData name="正彰 八木" userId="0ef27fdd03dc4209" providerId="LiveId" clId="{D97A10BB-A9A1-4073-A4CC-FED382866290}" dt="2023-10-01T03:06:51.638" v="2176"/>
          <ac:inkMkLst>
            <pc:docMk/>
            <pc:sldMk cId="1387375806" sldId="312"/>
            <ac:inkMk id="175" creationId="{C460A8CC-F32E-173D-72C7-803150C556C7}"/>
          </ac:inkMkLst>
        </pc:inkChg>
        <pc:inkChg chg="add mod">
          <ac:chgData name="正彰 八木" userId="0ef27fdd03dc4209" providerId="LiveId" clId="{D97A10BB-A9A1-4073-A4CC-FED382866290}" dt="2023-10-01T03:06:51.638" v="2176"/>
          <ac:inkMkLst>
            <pc:docMk/>
            <pc:sldMk cId="1387375806" sldId="312"/>
            <ac:inkMk id="176" creationId="{E914BFA8-F758-F180-9E55-6933B11953C2}"/>
          </ac:inkMkLst>
        </pc:inkChg>
        <pc:inkChg chg="add mod">
          <ac:chgData name="正彰 八木" userId="0ef27fdd03dc4209" providerId="LiveId" clId="{D97A10BB-A9A1-4073-A4CC-FED382866290}" dt="2023-10-01T03:06:51.638" v="2176"/>
          <ac:inkMkLst>
            <pc:docMk/>
            <pc:sldMk cId="1387375806" sldId="312"/>
            <ac:inkMk id="177" creationId="{7E34AF1C-E577-AE9B-09D8-96E03812113B}"/>
          </ac:inkMkLst>
        </pc:inkChg>
        <pc:inkChg chg="add mod">
          <ac:chgData name="正彰 八木" userId="0ef27fdd03dc4209" providerId="LiveId" clId="{D97A10BB-A9A1-4073-A4CC-FED382866290}" dt="2023-10-01T03:06:51.638" v="2176"/>
          <ac:inkMkLst>
            <pc:docMk/>
            <pc:sldMk cId="1387375806" sldId="312"/>
            <ac:inkMk id="178" creationId="{FE09A6C8-9B37-74EA-10C7-429F2E39E03B}"/>
          </ac:inkMkLst>
        </pc:inkChg>
        <pc:inkChg chg="add mod">
          <ac:chgData name="正彰 八木" userId="0ef27fdd03dc4209" providerId="LiveId" clId="{D97A10BB-A9A1-4073-A4CC-FED382866290}" dt="2023-10-01T03:06:51.638" v="2176"/>
          <ac:inkMkLst>
            <pc:docMk/>
            <pc:sldMk cId="1387375806" sldId="312"/>
            <ac:inkMk id="179" creationId="{B499E60A-8935-B181-55DC-59370ACC3993}"/>
          </ac:inkMkLst>
        </pc:inkChg>
        <pc:inkChg chg="add mod">
          <ac:chgData name="正彰 八木" userId="0ef27fdd03dc4209" providerId="LiveId" clId="{D97A10BB-A9A1-4073-A4CC-FED382866290}" dt="2023-10-01T03:06:51.638" v="2176"/>
          <ac:inkMkLst>
            <pc:docMk/>
            <pc:sldMk cId="1387375806" sldId="312"/>
            <ac:inkMk id="180" creationId="{615B3BB2-E0F1-898F-8542-15CBC18823BB}"/>
          </ac:inkMkLst>
        </pc:inkChg>
        <pc:inkChg chg="add mod">
          <ac:chgData name="正彰 八木" userId="0ef27fdd03dc4209" providerId="LiveId" clId="{D97A10BB-A9A1-4073-A4CC-FED382866290}" dt="2023-10-01T03:06:51.638" v="2176"/>
          <ac:inkMkLst>
            <pc:docMk/>
            <pc:sldMk cId="1387375806" sldId="312"/>
            <ac:inkMk id="182" creationId="{3E67AC4E-A695-8BED-04BE-75761C95BAD7}"/>
          </ac:inkMkLst>
        </pc:inkChg>
        <pc:inkChg chg="add mod">
          <ac:chgData name="正彰 八木" userId="0ef27fdd03dc4209" providerId="LiveId" clId="{D97A10BB-A9A1-4073-A4CC-FED382866290}" dt="2023-10-01T03:06:51.638" v="2176"/>
          <ac:inkMkLst>
            <pc:docMk/>
            <pc:sldMk cId="1387375806" sldId="312"/>
            <ac:inkMk id="183" creationId="{4B070729-4188-C6F2-2F24-FFE940A549A5}"/>
          </ac:inkMkLst>
        </pc:inkChg>
        <pc:inkChg chg="add mod">
          <ac:chgData name="正彰 八木" userId="0ef27fdd03dc4209" providerId="LiveId" clId="{D97A10BB-A9A1-4073-A4CC-FED382866290}" dt="2023-10-01T03:06:51.638" v="2176"/>
          <ac:inkMkLst>
            <pc:docMk/>
            <pc:sldMk cId="1387375806" sldId="312"/>
            <ac:inkMk id="184" creationId="{D9654EB2-ECED-A506-8312-1A4065293857}"/>
          </ac:inkMkLst>
        </pc:inkChg>
        <pc:inkChg chg="add mod">
          <ac:chgData name="正彰 八木" userId="0ef27fdd03dc4209" providerId="LiveId" clId="{D97A10BB-A9A1-4073-A4CC-FED382866290}" dt="2023-10-01T03:06:51.638" v="2176"/>
          <ac:inkMkLst>
            <pc:docMk/>
            <pc:sldMk cId="1387375806" sldId="312"/>
            <ac:inkMk id="185" creationId="{3B73B70C-1AD1-C92C-E590-1EEBCC2A5A2C}"/>
          </ac:inkMkLst>
        </pc:inkChg>
        <pc:inkChg chg="add mod">
          <ac:chgData name="正彰 八木" userId="0ef27fdd03dc4209" providerId="LiveId" clId="{D97A10BB-A9A1-4073-A4CC-FED382866290}" dt="2023-10-01T03:06:51.638" v="2176"/>
          <ac:inkMkLst>
            <pc:docMk/>
            <pc:sldMk cId="1387375806" sldId="312"/>
            <ac:inkMk id="186" creationId="{0AD738CD-B088-A54F-4357-DA09B9B3E709}"/>
          </ac:inkMkLst>
        </pc:inkChg>
        <pc:inkChg chg="add mod">
          <ac:chgData name="正彰 八木" userId="0ef27fdd03dc4209" providerId="LiveId" clId="{D97A10BB-A9A1-4073-A4CC-FED382866290}" dt="2023-10-01T03:06:51.638" v="2176"/>
          <ac:inkMkLst>
            <pc:docMk/>
            <pc:sldMk cId="1387375806" sldId="312"/>
            <ac:inkMk id="187" creationId="{3E607B8C-0EF2-4E91-7AF7-BCF2A09EEA26}"/>
          </ac:inkMkLst>
        </pc:inkChg>
        <pc:inkChg chg="add mod">
          <ac:chgData name="正彰 八木" userId="0ef27fdd03dc4209" providerId="LiveId" clId="{D97A10BB-A9A1-4073-A4CC-FED382866290}" dt="2023-10-01T03:06:51.638" v="2176"/>
          <ac:inkMkLst>
            <pc:docMk/>
            <pc:sldMk cId="1387375806" sldId="312"/>
            <ac:inkMk id="188" creationId="{9256719B-EA1A-1C32-E8B1-150A7EA83108}"/>
          </ac:inkMkLst>
        </pc:inkChg>
        <pc:inkChg chg="add mod">
          <ac:chgData name="正彰 八木" userId="0ef27fdd03dc4209" providerId="LiveId" clId="{D97A10BB-A9A1-4073-A4CC-FED382866290}" dt="2023-10-01T03:06:51.638" v="2176"/>
          <ac:inkMkLst>
            <pc:docMk/>
            <pc:sldMk cId="1387375806" sldId="312"/>
            <ac:inkMk id="189" creationId="{F8358DB1-E84C-1631-B954-76CCD9C4BBF5}"/>
          </ac:inkMkLst>
        </pc:inkChg>
        <pc:inkChg chg="add mod">
          <ac:chgData name="正彰 八木" userId="0ef27fdd03dc4209" providerId="LiveId" clId="{D97A10BB-A9A1-4073-A4CC-FED382866290}" dt="2023-10-01T03:06:51.638" v="2176"/>
          <ac:inkMkLst>
            <pc:docMk/>
            <pc:sldMk cId="1387375806" sldId="312"/>
            <ac:inkMk id="190" creationId="{0BF2EB6C-8B34-DE32-6BE2-AC32207981DE}"/>
          </ac:inkMkLst>
        </pc:inkChg>
        <pc:inkChg chg="add mod">
          <ac:chgData name="正彰 八木" userId="0ef27fdd03dc4209" providerId="LiveId" clId="{D97A10BB-A9A1-4073-A4CC-FED382866290}" dt="2023-10-01T03:06:51.638" v="2176"/>
          <ac:inkMkLst>
            <pc:docMk/>
            <pc:sldMk cId="1387375806" sldId="312"/>
            <ac:inkMk id="191" creationId="{A407D67E-1D19-FFE0-A1AB-033186C6C2D4}"/>
          </ac:inkMkLst>
        </pc:inkChg>
        <pc:inkChg chg="add mod">
          <ac:chgData name="正彰 八木" userId="0ef27fdd03dc4209" providerId="LiveId" clId="{D97A10BB-A9A1-4073-A4CC-FED382866290}" dt="2023-10-01T03:06:51.638" v="2176"/>
          <ac:inkMkLst>
            <pc:docMk/>
            <pc:sldMk cId="1387375806" sldId="312"/>
            <ac:inkMk id="192" creationId="{951DD6C0-B8B0-857F-9178-C004457E6452}"/>
          </ac:inkMkLst>
        </pc:inkChg>
        <pc:inkChg chg="add mod">
          <ac:chgData name="正彰 八木" userId="0ef27fdd03dc4209" providerId="LiveId" clId="{D97A10BB-A9A1-4073-A4CC-FED382866290}" dt="2023-10-01T03:06:51.638" v="2176"/>
          <ac:inkMkLst>
            <pc:docMk/>
            <pc:sldMk cId="1387375806" sldId="312"/>
            <ac:inkMk id="193" creationId="{DDCCB0E4-2F5F-78D6-583F-4010A5C53226}"/>
          </ac:inkMkLst>
        </pc:inkChg>
        <pc:inkChg chg="add mod">
          <ac:chgData name="正彰 八木" userId="0ef27fdd03dc4209" providerId="LiveId" clId="{D97A10BB-A9A1-4073-A4CC-FED382866290}" dt="2023-10-01T03:06:51.638" v="2176"/>
          <ac:inkMkLst>
            <pc:docMk/>
            <pc:sldMk cId="1387375806" sldId="312"/>
            <ac:inkMk id="194" creationId="{2736F070-CB36-20DD-5056-F974639D9A87}"/>
          </ac:inkMkLst>
        </pc:inkChg>
        <pc:inkChg chg="add mod">
          <ac:chgData name="正彰 八木" userId="0ef27fdd03dc4209" providerId="LiveId" clId="{D97A10BB-A9A1-4073-A4CC-FED382866290}" dt="2023-10-01T03:06:51.638" v="2176"/>
          <ac:inkMkLst>
            <pc:docMk/>
            <pc:sldMk cId="1387375806" sldId="312"/>
            <ac:inkMk id="195" creationId="{8D2637C2-450E-189D-6BDD-79D8DCC81B1D}"/>
          </ac:inkMkLst>
        </pc:inkChg>
        <pc:inkChg chg="add mod">
          <ac:chgData name="正彰 八木" userId="0ef27fdd03dc4209" providerId="LiveId" clId="{D97A10BB-A9A1-4073-A4CC-FED382866290}" dt="2023-10-01T03:06:51.638" v="2176"/>
          <ac:inkMkLst>
            <pc:docMk/>
            <pc:sldMk cId="1387375806" sldId="312"/>
            <ac:inkMk id="196" creationId="{42B2BC50-0172-F8F8-84E3-4A5F8178D5FF}"/>
          </ac:inkMkLst>
        </pc:inkChg>
        <pc:inkChg chg="add mod">
          <ac:chgData name="正彰 八木" userId="0ef27fdd03dc4209" providerId="LiveId" clId="{D97A10BB-A9A1-4073-A4CC-FED382866290}" dt="2023-10-01T03:06:51.638" v="2176"/>
          <ac:inkMkLst>
            <pc:docMk/>
            <pc:sldMk cId="1387375806" sldId="312"/>
            <ac:inkMk id="198" creationId="{08A3EB05-6260-69FA-B4A9-92822A45B7D0}"/>
          </ac:inkMkLst>
        </pc:inkChg>
        <pc:inkChg chg="add mod">
          <ac:chgData name="正彰 八木" userId="0ef27fdd03dc4209" providerId="LiveId" clId="{D97A10BB-A9A1-4073-A4CC-FED382866290}" dt="2023-10-01T03:06:51.638" v="2176"/>
          <ac:inkMkLst>
            <pc:docMk/>
            <pc:sldMk cId="1387375806" sldId="312"/>
            <ac:inkMk id="199" creationId="{86FA821F-4B21-613E-4CCD-6B67D6126FDF}"/>
          </ac:inkMkLst>
        </pc:inkChg>
        <pc:inkChg chg="add mod">
          <ac:chgData name="正彰 八木" userId="0ef27fdd03dc4209" providerId="LiveId" clId="{D97A10BB-A9A1-4073-A4CC-FED382866290}" dt="2023-10-01T03:06:51.638" v="2176"/>
          <ac:inkMkLst>
            <pc:docMk/>
            <pc:sldMk cId="1387375806" sldId="312"/>
            <ac:inkMk id="200" creationId="{B50FDC4F-4204-1FA4-F241-7D26F1C324BE}"/>
          </ac:inkMkLst>
        </pc:inkChg>
        <pc:inkChg chg="add mod">
          <ac:chgData name="正彰 八木" userId="0ef27fdd03dc4209" providerId="LiveId" clId="{D97A10BB-A9A1-4073-A4CC-FED382866290}" dt="2023-10-01T03:06:51.638" v="2176"/>
          <ac:inkMkLst>
            <pc:docMk/>
            <pc:sldMk cId="1387375806" sldId="312"/>
            <ac:inkMk id="201" creationId="{BEFE1352-E012-556D-B0D0-E7E9EFA8C8D9}"/>
          </ac:inkMkLst>
        </pc:inkChg>
        <pc:inkChg chg="add mod">
          <ac:chgData name="正彰 八木" userId="0ef27fdd03dc4209" providerId="LiveId" clId="{D97A10BB-A9A1-4073-A4CC-FED382866290}" dt="2023-10-01T03:06:51.638" v="2176"/>
          <ac:inkMkLst>
            <pc:docMk/>
            <pc:sldMk cId="1387375806" sldId="312"/>
            <ac:inkMk id="202" creationId="{95F78283-4C01-3387-5941-025ACE5109D0}"/>
          </ac:inkMkLst>
        </pc:inkChg>
        <pc:inkChg chg="add mod">
          <ac:chgData name="正彰 八木" userId="0ef27fdd03dc4209" providerId="LiveId" clId="{D97A10BB-A9A1-4073-A4CC-FED382866290}" dt="2023-10-01T03:06:51.638" v="2176"/>
          <ac:inkMkLst>
            <pc:docMk/>
            <pc:sldMk cId="1387375806" sldId="312"/>
            <ac:inkMk id="204" creationId="{6FD18722-96DE-1E78-3293-7CC6906EEBE5}"/>
          </ac:inkMkLst>
        </pc:inkChg>
        <pc:inkChg chg="add mod">
          <ac:chgData name="正彰 八木" userId="0ef27fdd03dc4209" providerId="LiveId" clId="{D97A10BB-A9A1-4073-A4CC-FED382866290}" dt="2023-10-01T03:06:51.638" v="2176"/>
          <ac:inkMkLst>
            <pc:docMk/>
            <pc:sldMk cId="1387375806" sldId="312"/>
            <ac:inkMk id="205" creationId="{87F4B4DF-79C7-83D8-58E0-8028C5F69DC8}"/>
          </ac:inkMkLst>
        </pc:inkChg>
        <pc:inkChg chg="add mod">
          <ac:chgData name="正彰 八木" userId="0ef27fdd03dc4209" providerId="LiveId" clId="{D97A10BB-A9A1-4073-A4CC-FED382866290}" dt="2023-10-01T03:06:51.638" v="2176"/>
          <ac:inkMkLst>
            <pc:docMk/>
            <pc:sldMk cId="1387375806" sldId="312"/>
            <ac:inkMk id="206" creationId="{6287DAF0-F8F3-3D0A-C82B-D40F95701945}"/>
          </ac:inkMkLst>
        </pc:inkChg>
        <pc:inkChg chg="add mod">
          <ac:chgData name="正彰 八木" userId="0ef27fdd03dc4209" providerId="LiveId" clId="{D97A10BB-A9A1-4073-A4CC-FED382866290}" dt="2023-10-01T03:06:51.638" v="2176"/>
          <ac:inkMkLst>
            <pc:docMk/>
            <pc:sldMk cId="1387375806" sldId="312"/>
            <ac:inkMk id="208" creationId="{B9A23DA1-B00A-3A6F-D03E-C729F45FE041}"/>
          </ac:inkMkLst>
        </pc:inkChg>
        <pc:inkChg chg="add mod">
          <ac:chgData name="正彰 八木" userId="0ef27fdd03dc4209" providerId="LiveId" clId="{D97A10BB-A9A1-4073-A4CC-FED382866290}" dt="2023-10-01T03:06:51.638" v="2176"/>
          <ac:inkMkLst>
            <pc:docMk/>
            <pc:sldMk cId="1387375806" sldId="312"/>
            <ac:inkMk id="209" creationId="{4FD628DA-D0DC-2372-2A3D-A59C826ECA88}"/>
          </ac:inkMkLst>
        </pc:inkChg>
        <pc:inkChg chg="add mod">
          <ac:chgData name="正彰 八木" userId="0ef27fdd03dc4209" providerId="LiveId" clId="{D97A10BB-A9A1-4073-A4CC-FED382866290}" dt="2023-10-01T03:06:51.638" v="2176"/>
          <ac:inkMkLst>
            <pc:docMk/>
            <pc:sldMk cId="1387375806" sldId="312"/>
            <ac:inkMk id="210" creationId="{9C7717EF-6E6A-BF80-9938-28B9D5246B64}"/>
          </ac:inkMkLst>
        </pc:inkChg>
        <pc:inkChg chg="add mod">
          <ac:chgData name="正彰 八木" userId="0ef27fdd03dc4209" providerId="LiveId" clId="{D97A10BB-A9A1-4073-A4CC-FED382866290}" dt="2023-10-01T03:06:51.638" v="2176"/>
          <ac:inkMkLst>
            <pc:docMk/>
            <pc:sldMk cId="1387375806" sldId="312"/>
            <ac:inkMk id="211" creationId="{723A137D-A8D6-D612-F46B-66E37F41F510}"/>
          </ac:inkMkLst>
        </pc:inkChg>
        <pc:inkChg chg="add mod">
          <ac:chgData name="正彰 八木" userId="0ef27fdd03dc4209" providerId="LiveId" clId="{D97A10BB-A9A1-4073-A4CC-FED382866290}" dt="2023-10-01T03:06:51.638" v="2176"/>
          <ac:inkMkLst>
            <pc:docMk/>
            <pc:sldMk cId="1387375806" sldId="312"/>
            <ac:inkMk id="212" creationId="{7D427ECB-FF9A-1504-0CB1-B20444C2F7B0}"/>
          </ac:inkMkLst>
        </pc:inkChg>
        <pc:inkChg chg="add mod">
          <ac:chgData name="正彰 八木" userId="0ef27fdd03dc4209" providerId="LiveId" clId="{D97A10BB-A9A1-4073-A4CC-FED382866290}" dt="2023-10-01T03:06:51.638" v="2176"/>
          <ac:inkMkLst>
            <pc:docMk/>
            <pc:sldMk cId="1387375806" sldId="312"/>
            <ac:inkMk id="213" creationId="{1491D6CE-78D0-41B6-9570-763C1B391C5A}"/>
          </ac:inkMkLst>
        </pc:inkChg>
        <pc:inkChg chg="add mod">
          <ac:chgData name="正彰 八木" userId="0ef27fdd03dc4209" providerId="LiveId" clId="{D97A10BB-A9A1-4073-A4CC-FED382866290}" dt="2023-10-01T03:06:51.638" v="2176"/>
          <ac:inkMkLst>
            <pc:docMk/>
            <pc:sldMk cId="1387375806" sldId="312"/>
            <ac:inkMk id="214" creationId="{BDF4D17B-D60A-BA87-9597-2A06F4F0248D}"/>
          </ac:inkMkLst>
        </pc:inkChg>
        <pc:inkChg chg="add mod">
          <ac:chgData name="正彰 八木" userId="0ef27fdd03dc4209" providerId="LiveId" clId="{D97A10BB-A9A1-4073-A4CC-FED382866290}" dt="2023-10-01T03:06:51.638" v="2176"/>
          <ac:inkMkLst>
            <pc:docMk/>
            <pc:sldMk cId="1387375806" sldId="312"/>
            <ac:inkMk id="215" creationId="{84BBCBB9-5CEB-8B2D-4982-A74A6E897728}"/>
          </ac:inkMkLst>
        </pc:inkChg>
        <pc:inkChg chg="add mod">
          <ac:chgData name="正彰 八木" userId="0ef27fdd03dc4209" providerId="LiveId" clId="{D97A10BB-A9A1-4073-A4CC-FED382866290}" dt="2023-10-01T03:06:51.638" v="2176"/>
          <ac:inkMkLst>
            <pc:docMk/>
            <pc:sldMk cId="1387375806" sldId="312"/>
            <ac:inkMk id="216" creationId="{2AAF93D7-A7DC-5233-ECE7-68137006122F}"/>
          </ac:inkMkLst>
        </pc:inkChg>
        <pc:inkChg chg="add mod">
          <ac:chgData name="正彰 八木" userId="0ef27fdd03dc4209" providerId="LiveId" clId="{D97A10BB-A9A1-4073-A4CC-FED382866290}" dt="2023-10-01T03:06:51.638" v="2176"/>
          <ac:inkMkLst>
            <pc:docMk/>
            <pc:sldMk cId="1387375806" sldId="312"/>
            <ac:inkMk id="217" creationId="{40B4013A-3109-A687-E929-DBA11E7EFBE0}"/>
          </ac:inkMkLst>
        </pc:inkChg>
        <pc:inkChg chg="add mod">
          <ac:chgData name="正彰 八木" userId="0ef27fdd03dc4209" providerId="LiveId" clId="{D97A10BB-A9A1-4073-A4CC-FED382866290}" dt="2023-10-01T03:06:51.638" v="2176"/>
          <ac:inkMkLst>
            <pc:docMk/>
            <pc:sldMk cId="1387375806" sldId="312"/>
            <ac:inkMk id="218" creationId="{EADA35A1-127A-D652-5FBB-A3EE48412FE7}"/>
          </ac:inkMkLst>
        </pc:inkChg>
        <pc:inkChg chg="add mod">
          <ac:chgData name="正彰 八木" userId="0ef27fdd03dc4209" providerId="LiveId" clId="{D97A10BB-A9A1-4073-A4CC-FED382866290}" dt="2023-10-01T03:06:51.638" v="2176"/>
          <ac:inkMkLst>
            <pc:docMk/>
            <pc:sldMk cId="1387375806" sldId="312"/>
            <ac:inkMk id="219" creationId="{9AD6F1A0-2CE9-7070-03B1-9A4435D14E9F}"/>
          </ac:inkMkLst>
        </pc:inkChg>
        <pc:inkChg chg="add mod">
          <ac:chgData name="正彰 八木" userId="0ef27fdd03dc4209" providerId="LiveId" clId="{D97A10BB-A9A1-4073-A4CC-FED382866290}" dt="2023-10-01T03:06:51.638" v="2176"/>
          <ac:inkMkLst>
            <pc:docMk/>
            <pc:sldMk cId="1387375806" sldId="312"/>
            <ac:inkMk id="220" creationId="{830BAB60-36C9-9F53-739A-A3B25BBCB88B}"/>
          </ac:inkMkLst>
        </pc:inkChg>
        <pc:inkChg chg="add mod">
          <ac:chgData name="正彰 八木" userId="0ef27fdd03dc4209" providerId="LiveId" clId="{D97A10BB-A9A1-4073-A4CC-FED382866290}" dt="2023-10-01T03:06:51.638" v="2176"/>
          <ac:inkMkLst>
            <pc:docMk/>
            <pc:sldMk cId="1387375806" sldId="312"/>
            <ac:inkMk id="222" creationId="{9F8168FB-18FD-206B-B6C9-5AB5C2C4ABC4}"/>
          </ac:inkMkLst>
        </pc:inkChg>
        <pc:inkChg chg="add mod">
          <ac:chgData name="正彰 八木" userId="0ef27fdd03dc4209" providerId="LiveId" clId="{D97A10BB-A9A1-4073-A4CC-FED382866290}" dt="2023-10-01T03:06:51.638" v="2176"/>
          <ac:inkMkLst>
            <pc:docMk/>
            <pc:sldMk cId="1387375806" sldId="312"/>
            <ac:inkMk id="223" creationId="{2B799D15-599F-3FE9-FDF7-045D639097BC}"/>
          </ac:inkMkLst>
        </pc:inkChg>
        <pc:inkChg chg="add mod">
          <ac:chgData name="正彰 八木" userId="0ef27fdd03dc4209" providerId="LiveId" clId="{D97A10BB-A9A1-4073-A4CC-FED382866290}" dt="2023-10-01T03:06:51.638" v="2176"/>
          <ac:inkMkLst>
            <pc:docMk/>
            <pc:sldMk cId="1387375806" sldId="312"/>
            <ac:inkMk id="224" creationId="{F01AF17D-8598-E5BD-FD37-CF06CA527BAA}"/>
          </ac:inkMkLst>
        </pc:inkChg>
        <pc:inkChg chg="add mod">
          <ac:chgData name="正彰 八木" userId="0ef27fdd03dc4209" providerId="LiveId" clId="{D97A10BB-A9A1-4073-A4CC-FED382866290}" dt="2023-10-01T03:06:51.638" v="2176"/>
          <ac:inkMkLst>
            <pc:docMk/>
            <pc:sldMk cId="1387375806" sldId="312"/>
            <ac:inkMk id="225" creationId="{36B5BA0B-C4F4-A863-502E-06A6E3780A65}"/>
          </ac:inkMkLst>
        </pc:inkChg>
        <pc:inkChg chg="add mod">
          <ac:chgData name="正彰 八木" userId="0ef27fdd03dc4209" providerId="LiveId" clId="{D97A10BB-A9A1-4073-A4CC-FED382866290}" dt="2023-10-01T03:06:51.638" v="2176"/>
          <ac:inkMkLst>
            <pc:docMk/>
            <pc:sldMk cId="1387375806" sldId="312"/>
            <ac:inkMk id="226" creationId="{90B65584-303A-C033-C017-4178AF221282}"/>
          </ac:inkMkLst>
        </pc:inkChg>
        <pc:inkChg chg="add mod">
          <ac:chgData name="正彰 八木" userId="0ef27fdd03dc4209" providerId="LiveId" clId="{D97A10BB-A9A1-4073-A4CC-FED382866290}" dt="2023-10-01T03:06:51.638" v="2176"/>
          <ac:inkMkLst>
            <pc:docMk/>
            <pc:sldMk cId="1387375806" sldId="312"/>
            <ac:inkMk id="227" creationId="{FDE92622-D9EC-3D11-DC4E-CD2ED6553B9F}"/>
          </ac:inkMkLst>
        </pc:inkChg>
        <pc:inkChg chg="add mod">
          <ac:chgData name="正彰 八木" userId="0ef27fdd03dc4209" providerId="LiveId" clId="{D97A10BB-A9A1-4073-A4CC-FED382866290}" dt="2023-10-01T03:06:51.638" v="2176"/>
          <ac:inkMkLst>
            <pc:docMk/>
            <pc:sldMk cId="1387375806" sldId="312"/>
            <ac:inkMk id="228" creationId="{78DE9634-6F8C-3961-D627-930BF471A393}"/>
          </ac:inkMkLst>
        </pc:inkChg>
        <pc:inkChg chg="add mod">
          <ac:chgData name="正彰 八木" userId="0ef27fdd03dc4209" providerId="LiveId" clId="{D97A10BB-A9A1-4073-A4CC-FED382866290}" dt="2023-10-01T03:06:51.638" v="2176"/>
          <ac:inkMkLst>
            <pc:docMk/>
            <pc:sldMk cId="1387375806" sldId="312"/>
            <ac:inkMk id="229" creationId="{ECCE9019-B2B4-FA29-4751-0E0DD8307173}"/>
          </ac:inkMkLst>
        </pc:inkChg>
        <pc:inkChg chg="add mod">
          <ac:chgData name="正彰 八木" userId="0ef27fdd03dc4209" providerId="LiveId" clId="{D97A10BB-A9A1-4073-A4CC-FED382866290}" dt="2023-10-01T03:06:51.638" v="2176"/>
          <ac:inkMkLst>
            <pc:docMk/>
            <pc:sldMk cId="1387375806" sldId="312"/>
            <ac:inkMk id="230" creationId="{26D18D5B-886C-AA51-C97C-8D65BE487A54}"/>
          </ac:inkMkLst>
        </pc:inkChg>
        <pc:inkChg chg="add mod">
          <ac:chgData name="正彰 八木" userId="0ef27fdd03dc4209" providerId="LiveId" clId="{D97A10BB-A9A1-4073-A4CC-FED382866290}" dt="2023-10-01T03:06:51.638" v="2176"/>
          <ac:inkMkLst>
            <pc:docMk/>
            <pc:sldMk cId="1387375806" sldId="312"/>
            <ac:inkMk id="231" creationId="{7E3583B9-FB94-BA93-F457-E7D76DF3E079}"/>
          </ac:inkMkLst>
        </pc:inkChg>
        <pc:inkChg chg="add mod">
          <ac:chgData name="正彰 八木" userId="0ef27fdd03dc4209" providerId="LiveId" clId="{D97A10BB-A9A1-4073-A4CC-FED382866290}" dt="2023-10-01T03:06:51.638" v="2176"/>
          <ac:inkMkLst>
            <pc:docMk/>
            <pc:sldMk cId="1387375806" sldId="312"/>
            <ac:inkMk id="232" creationId="{94DBA325-FC62-B435-BD3E-79C1ABA5A990}"/>
          </ac:inkMkLst>
        </pc:inkChg>
        <pc:inkChg chg="add mod">
          <ac:chgData name="正彰 八木" userId="0ef27fdd03dc4209" providerId="LiveId" clId="{D97A10BB-A9A1-4073-A4CC-FED382866290}" dt="2023-10-01T03:06:51.638" v="2176"/>
          <ac:inkMkLst>
            <pc:docMk/>
            <pc:sldMk cId="1387375806" sldId="312"/>
            <ac:inkMk id="233" creationId="{ACBDFB25-A0BB-AF85-ECEB-05FA88F8DF3F}"/>
          </ac:inkMkLst>
        </pc:inkChg>
        <pc:inkChg chg="add mod">
          <ac:chgData name="正彰 八木" userId="0ef27fdd03dc4209" providerId="LiveId" clId="{D97A10BB-A9A1-4073-A4CC-FED382866290}" dt="2023-10-01T03:06:51.638" v="2176"/>
          <ac:inkMkLst>
            <pc:docMk/>
            <pc:sldMk cId="1387375806" sldId="312"/>
            <ac:inkMk id="234" creationId="{06902A48-D9E3-6195-50CB-2896346E4C37}"/>
          </ac:inkMkLst>
        </pc:inkChg>
        <pc:inkChg chg="add mod">
          <ac:chgData name="正彰 八木" userId="0ef27fdd03dc4209" providerId="LiveId" clId="{D97A10BB-A9A1-4073-A4CC-FED382866290}" dt="2023-10-01T03:06:51.638" v="2176"/>
          <ac:inkMkLst>
            <pc:docMk/>
            <pc:sldMk cId="1387375806" sldId="312"/>
            <ac:inkMk id="235" creationId="{5C44D7BD-537F-AEBE-0E19-3C60E7B8D6E5}"/>
          </ac:inkMkLst>
        </pc:inkChg>
        <pc:inkChg chg="add mod">
          <ac:chgData name="正彰 八木" userId="0ef27fdd03dc4209" providerId="LiveId" clId="{D97A10BB-A9A1-4073-A4CC-FED382866290}" dt="2023-10-01T03:06:51.638" v="2176"/>
          <ac:inkMkLst>
            <pc:docMk/>
            <pc:sldMk cId="1387375806" sldId="312"/>
            <ac:inkMk id="236" creationId="{DAEC5341-ADE1-E909-7BE1-1E76CEA94F86}"/>
          </ac:inkMkLst>
        </pc:inkChg>
        <pc:inkChg chg="add mod">
          <ac:chgData name="正彰 八木" userId="0ef27fdd03dc4209" providerId="LiveId" clId="{D97A10BB-A9A1-4073-A4CC-FED382866290}" dt="2023-10-01T03:06:51.638" v="2176"/>
          <ac:inkMkLst>
            <pc:docMk/>
            <pc:sldMk cId="1387375806" sldId="312"/>
            <ac:inkMk id="237" creationId="{01E38B26-A3D3-FBE6-FD82-8F5AE00FA909}"/>
          </ac:inkMkLst>
        </pc:inkChg>
        <pc:inkChg chg="add mod">
          <ac:chgData name="正彰 八木" userId="0ef27fdd03dc4209" providerId="LiveId" clId="{D97A10BB-A9A1-4073-A4CC-FED382866290}" dt="2023-10-01T03:06:51.638" v="2176"/>
          <ac:inkMkLst>
            <pc:docMk/>
            <pc:sldMk cId="1387375806" sldId="312"/>
            <ac:inkMk id="238" creationId="{BEB00DC4-9ABB-260F-F8A2-2BAEA1C1B4FB}"/>
          </ac:inkMkLst>
        </pc:inkChg>
        <pc:inkChg chg="add mod">
          <ac:chgData name="正彰 八木" userId="0ef27fdd03dc4209" providerId="LiveId" clId="{D97A10BB-A9A1-4073-A4CC-FED382866290}" dt="2023-10-01T03:06:51.638" v="2176"/>
          <ac:inkMkLst>
            <pc:docMk/>
            <pc:sldMk cId="1387375806" sldId="312"/>
            <ac:inkMk id="239" creationId="{1A17F1E7-171C-4538-1FBB-20AB02C92382}"/>
          </ac:inkMkLst>
        </pc:inkChg>
        <pc:inkChg chg="add mod">
          <ac:chgData name="正彰 八木" userId="0ef27fdd03dc4209" providerId="LiveId" clId="{D97A10BB-A9A1-4073-A4CC-FED382866290}" dt="2023-10-01T03:06:51.638" v="2176"/>
          <ac:inkMkLst>
            <pc:docMk/>
            <pc:sldMk cId="1387375806" sldId="312"/>
            <ac:inkMk id="240" creationId="{C41E1F96-E2B2-B24D-F25C-7869DB4B6AD3}"/>
          </ac:inkMkLst>
        </pc:inkChg>
        <pc:inkChg chg="add mod">
          <ac:chgData name="正彰 八木" userId="0ef27fdd03dc4209" providerId="LiveId" clId="{D97A10BB-A9A1-4073-A4CC-FED382866290}" dt="2023-10-01T03:06:51.638" v="2176"/>
          <ac:inkMkLst>
            <pc:docMk/>
            <pc:sldMk cId="1387375806" sldId="312"/>
            <ac:inkMk id="241" creationId="{99D0B6E0-8874-3B9B-B26E-C01B962F32B3}"/>
          </ac:inkMkLst>
        </pc:inkChg>
        <pc:inkChg chg="add mod">
          <ac:chgData name="正彰 八木" userId="0ef27fdd03dc4209" providerId="LiveId" clId="{D97A10BB-A9A1-4073-A4CC-FED382866290}" dt="2023-10-01T03:06:51.638" v="2176"/>
          <ac:inkMkLst>
            <pc:docMk/>
            <pc:sldMk cId="1387375806" sldId="312"/>
            <ac:inkMk id="242" creationId="{4592D82E-CB0A-E8E0-AA73-77C024CF845A}"/>
          </ac:inkMkLst>
        </pc:inkChg>
        <pc:inkChg chg="add mod">
          <ac:chgData name="正彰 八木" userId="0ef27fdd03dc4209" providerId="LiveId" clId="{D97A10BB-A9A1-4073-A4CC-FED382866290}" dt="2023-10-01T03:06:51.638" v="2176"/>
          <ac:inkMkLst>
            <pc:docMk/>
            <pc:sldMk cId="1387375806" sldId="312"/>
            <ac:inkMk id="244" creationId="{A59EDEAD-9E6D-C4ED-F8B8-68A63DD91CD5}"/>
          </ac:inkMkLst>
        </pc:inkChg>
        <pc:inkChg chg="add mod">
          <ac:chgData name="正彰 八木" userId="0ef27fdd03dc4209" providerId="LiveId" clId="{D97A10BB-A9A1-4073-A4CC-FED382866290}" dt="2023-10-01T03:06:51.638" v="2176"/>
          <ac:inkMkLst>
            <pc:docMk/>
            <pc:sldMk cId="1387375806" sldId="312"/>
            <ac:inkMk id="245" creationId="{76EF330E-3567-9744-2EEA-538224A4276E}"/>
          </ac:inkMkLst>
        </pc:inkChg>
        <pc:inkChg chg="add mod">
          <ac:chgData name="正彰 八木" userId="0ef27fdd03dc4209" providerId="LiveId" clId="{D97A10BB-A9A1-4073-A4CC-FED382866290}" dt="2023-10-01T03:06:51.638" v="2176"/>
          <ac:inkMkLst>
            <pc:docMk/>
            <pc:sldMk cId="1387375806" sldId="312"/>
            <ac:inkMk id="246" creationId="{27560433-5230-CD46-42B2-4B883B829EAD}"/>
          </ac:inkMkLst>
        </pc:inkChg>
        <pc:inkChg chg="add mod">
          <ac:chgData name="正彰 八木" userId="0ef27fdd03dc4209" providerId="LiveId" clId="{D97A10BB-A9A1-4073-A4CC-FED382866290}" dt="2023-10-01T03:06:51.638" v="2176"/>
          <ac:inkMkLst>
            <pc:docMk/>
            <pc:sldMk cId="1387375806" sldId="312"/>
            <ac:inkMk id="247" creationId="{BB53F6BC-D3BA-ACCB-5F05-19595F10BC19}"/>
          </ac:inkMkLst>
        </pc:inkChg>
        <pc:inkChg chg="add mod">
          <ac:chgData name="正彰 八木" userId="0ef27fdd03dc4209" providerId="LiveId" clId="{D97A10BB-A9A1-4073-A4CC-FED382866290}" dt="2023-10-01T03:06:51.638" v="2176"/>
          <ac:inkMkLst>
            <pc:docMk/>
            <pc:sldMk cId="1387375806" sldId="312"/>
            <ac:inkMk id="248" creationId="{7FB4312E-F4E4-4224-A05B-0E6A6BFEC1A8}"/>
          </ac:inkMkLst>
        </pc:inkChg>
        <pc:inkChg chg="add mod">
          <ac:chgData name="正彰 八木" userId="0ef27fdd03dc4209" providerId="LiveId" clId="{D97A10BB-A9A1-4073-A4CC-FED382866290}" dt="2023-10-01T03:06:51.638" v="2176"/>
          <ac:inkMkLst>
            <pc:docMk/>
            <pc:sldMk cId="1387375806" sldId="312"/>
            <ac:inkMk id="249" creationId="{6FB0CBD1-EC87-A57D-8880-0D139647E8A7}"/>
          </ac:inkMkLst>
        </pc:inkChg>
        <pc:inkChg chg="add mod">
          <ac:chgData name="正彰 八木" userId="0ef27fdd03dc4209" providerId="LiveId" clId="{D97A10BB-A9A1-4073-A4CC-FED382866290}" dt="2023-10-01T03:06:51.638" v="2176"/>
          <ac:inkMkLst>
            <pc:docMk/>
            <pc:sldMk cId="1387375806" sldId="312"/>
            <ac:inkMk id="250" creationId="{CBC69B13-F2F4-05AB-F5E2-32E7F8DCD822}"/>
          </ac:inkMkLst>
        </pc:inkChg>
        <pc:inkChg chg="add mod">
          <ac:chgData name="正彰 八木" userId="0ef27fdd03dc4209" providerId="LiveId" clId="{D97A10BB-A9A1-4073-A4CC-FED382866290}" dt="2023-10-01T03:06:51.638" v="2176"/>
          <ac:inkMkLst>
            <pc:docMk/>
            <pc:sldMk cId="1387375806" sldId="312"/>
            <ac:inkMk id="251" creationId="{C366FF22-972C-9F88-1335-6A18843E12A5}"/>
          </ac:inkMkLst>
        </pc:inkChg>
        <pc:inkChg chg="add mod">
          <ac:chgData name="正彰 八木" userId="0ef27fdd03dc4209" providerId="LiveId" clId="{D97A10BB-A9A1-4073-A4CC-FED382866290}" dt="2023-10-01T03:06:51.638" v="2176"/>
          <ac:inkMkLst>
            <pc:docMk/>
            <pc:sldMk cId="1387375806" sldId="312"/>
            <ac:inkMk id="252" creationId="{1209D658-A089-362C-A6A8-71F0BCD6C0D4}"/>
          </ac:inkMkLst>
        </pc:inkChg>
        <pc:inkChg chg="add mod">
          <ac:chgData name="正彰 八木" userId="0ef27fdd03dc4209" providerId="LiveId" clId="{D97A10BB-A9A1-4073-A4CC-FED382866290}" dt="2023-10-01T03:06:51.638" v="2176"/>
          <ac:inkMkLst>
            <pc:docMk/>
            <pc:sldMk cId="1387375806" sldId="312"/>
            <ac:inkMk id="253" creationId="{E223C5B1-5A81-BA48-E778-F1276AFA6376}"/>
          </ac:inkMkLst>
        </pc:inkChg>
        <pc:inkChg chg="add mod">
          <ac:chgData name="正彰 八木" userId="0ef27fdd03dc4209" providerId="LiveId" clId="{D97A10BB-A9A1-4073-A4CC-FED382866290}" dt="2023-10-01T03:06:51.638" v="2176"/>
          <ac:inkMkLst>
            <pc:docMk/>
            <pc:sldMk cId="1387375806" sldId="312"/>
            <ac:inkMk id="254" creationId="{6BEC8A73-B14A-98DD-B6EC-B72BBE698C4C}"/>
          </ac:inkMkLst>
        </pc:inkChg>
        <pc:inkChg chg="add mod">
          <ac:chgData name="正彰 八木" userId="0ef27fdd03dc4209" providerId="LiveId" clId="{D97A10BB-A9A1-4073-A4CC-FED382866290}" dt="2023-10-01T03:06:51.638" v="2176"/>
          <ac:inkMkLst>
            <pc:docMk/>
            <pc:sldMk cId="1387375806" sldId="312"/>
            <ac:inkMk id="255" creationId="{A385E518-59B9-ADF9-9CD0-0E0E2D9EBA78}"/>
          </ac:inkMkLst>
        </pc:inkChg>
        <pc:inkChg chg="add mod">
          <ac:chgData name="正彰 八木" userId="0ef27fdd03dc4209" providerId="LiveId" clId="{D97A10BB-A9A1-4073-A4CC-FED382866290}" dt="2023-10-01T03:06:51.638" v="2176"/>
          <ac:inkMkLst>
            <pc:docMk/>
            <pc:sldMk cId="1387375806" sldId="312"/>
            <ac:inkMk id="256" creationId="{668452FA-630D-1274-26D5-447F110AF955}"/>
          </ac:inkMkLst>
        </pc:inkChg>
        <pc:inkChg chg="add mod">
          <ac:chgData name="正彰 八木" userId="0ef27fdd03dc4209" providerId="LiveId" clId="{D97A10BB-A9A1-4073-A4CC-FED382866290}" dt="2023-10-01T03:06:51.638" v="2176"/>
          <ac:inkMkLst>
            <pc:docMk/>
            <pc:sldMk cId="1387375806" sldId="312"/>
            <ac:inkMk id="257" creationId="{1C07A548-C91F-0A1F-4612-B6936C13F5D6}"/>
          </ac:inkMkLst>
        </pc:inkChg>
        <pc:inkChg chg="add mod">
          <ac:chgData name="正彰 八木" userId="0ef27fdd03dc4209" providerId="LiveId" clId="{D97A10BB-A9A1-4073-A4CC-FED382866290}" dt="2023-10-01T03:06:51.638" v="2176"/>
          <ac:inkMkLst>
            <pc:docMk/>
            <pc:sldMk cId="1387375806" sldId="312"/>
            <ac:inkMk id="258" creationId="{814FE689-3B95-9899-FA53-C6EC2F9E9820}"/>
          </ac:inkMkLst>
        </pc:inkChg>
        <pc:inkChg chg="add mod">
          <ac:chgData name="正彰 八木" userId="0ef27fdd03dc4209" providerId="LiveId" clId="{D97A10BB-A9A1-4073-A4CC-FED382866290}" dt="2023-10-01T03:06:51.638" v="2176"/>
          <ac:inkMkLst>
            <pc:docMk/>
            <pc:sldMk cId="1387375806" sldId="312"/>
            <ac:inkMk id="259" creationId="{1D712984-11B5-220B-BF86-0E9457FE9BCD}"/>
          </ac:inkMkLst>
        </pc:inkChg>
        <pc:inkChg chg="add mod">
          <ac:chgData name="正彰 八木" userId="0ef27fdd03dc4209" providerId="LiveId" clId="{D97A10BB-A9A1-4073-A4CC-FED382866290}" dt="2023-10-01T03:06:51.638" v="2176"/>
          <ac:inkMkLst>
            <pc:docMk/>
            <pc:sldMk cId="1387375806" sldId="312"/>
            <ac:inkMk id="260" creationId="{152CC236-A5F6-CEC9-385C-15E1AC43BDFC}"/>
          </ac:inkMkLst>
        </pc:inkChg>
        <pc:inkChg chg="add mod">
          <ac:chgData name="正彰 八木" userId="0ef27fdd03dc4209" providerId="LiveId" clId="{D97A10BB-A9A1-4073-A4CC-FED382866290}" dt="2023-10-01T03:06:51.638" v="2176"/>
          <ac:inkMkLst>
            <pc:docMk/>
            <pc:sldMk cId="1387375806" sldId="312"/>
            <ac:inkMk id="261" creationId="{2636C0B2-9842-7684-E638-CC9C65597EEC}"/>
          </ac:inkMkLst>
        </pc:inkChg>
        <pc:inkChg chg="add mod">
          <ac:chgData name="正彰 八木" userId="0ef27fdd03dc4209" providerId="LiveId" clId="{D97A10BB-A9A1-4073-A4CC-FED382866290}" dt="2023-10-01T03:06:51.638" v="2176"/>
          <ac:inkMkLst>
            <pc:docMk/>
            <pc:sldMk cId="1387375806" sldId="312"/>
            <ac:inkMk id="262" creationId="{56F072A6-A170-C30F-D8CA-2D608C7FF909}"/>
          </ac:inkMkLst>
        </pc:inkChg>
        <pc:inkChg chg="add mod">
          <ac:chgData name="正彰 八木" userId="0ef27fdd03dc4209" providerId="LiveId" clId="{D97A10BB-A9A1-4073-A4CC-FED382866290}" dt="2023-10-01T03:06:51.638" v="2176"/>
          <ac:inkMkLst>
            <pc:docMk/>
            <pc:sldMk cId="1387375806" sldId="312"/>
            <ac:inkMk id="264" creationId="{E4065697-EDCD-0398-D566-E7668CFC8543}"/>
          </ac:inkMkLst>
        </pc:inkChg>
        <pc:inkChg chg="add mod">
          <ac:chgData name="正彰 八木" userId="0ef27fdd03dc4209" providerId="LiveId" clId="{D97A10BB-A9A1-4073-A4CC-FED382866290}" dt="2023-10-01T03:06:51.638" v="2176"/>
          <ac:inkMkLst>
            <pc:docMk/>
            <pc:sldMk cId="1387375806" sldId="312"/>
            <ac:inkMk id="265" creationId="{111E83FF-969D-2E8A-A725-04DAAB41753C}"/>
          </ac:inkMkLst>
        </pc:inkChg>
        <pc:inkChg chg="add mod">
          <ac:chgData name="正彰 八木" userId="0ef27fdd03dc4209" providerId="LiveId" clId="{D97A10BB-A9A1-4073-A4CC-FED382866290}" dt="2023-10-01T03:06:51.638" v="2176"/>
          <ac:inkMkLst>
            <pc:docMk/>
            <pc:sldMk cId="1387375806" sldId="312"/>
            <ac:inkMk id="266" creationId="{BA28FA16-A832-B452-0C3F-59AA58046C47}"/>
          </ac:inkMkLst>
        </pc:inkChg>
        <pc:inkChg chg="add mod">
          <ac:chgData name="正彰 八木" userId="0ef27fdd03dc4209" providerId="LiveId" clId="{D97A10BB-A9A1-4073-A4CC-FED382866290}" dt="2023-10-01T03:06:51.638" v="2176"/>
          <ac:inkMkLst>
            <pc:docMk/>
            <pc:sldMk cId="1387375806" sldId="312"/>
            <ac:inkMk id="267" creationId="{F894326E-9405-1975-B411-C656B869F8F5}"/>
          </ac:inkMkLst>
        </pc:inkChg>
        <pc:inkChg chg="add mod">
          <ac:chgData name="正彰 八木" userId="0ef27fdd03dc4209" providerId="LiveId" clId="{D97A10BB-A9A1-4073-A4CC-FED382866290}" dt="2023-10-01T03:06:51.638" v="2176"/>
          <ac:inkMkLst>
            <pc:docMk/>
            <pc:sldMk cId="1387375806" sldId="312"/>
            <ac:inkMk id="268" creationId="{F7140F10-67B4-90E6-FF6B-BF884A8A93B3}"/>
          </ac:inkMkLst>
        </pc:inkChg>
        <pc:inkChg chg="add">
          <ac:chgData name="正彰 八木" userId="0ef27fdd03dc4209" providerId="LiveId" clId="{D97A10BB-A9A1-4073-A4CC-FED382866290}" dt="2023-10-01T03:04:51.197" v="1972" actId="9405"/>
          <ac:inkMkLst>
            <pc:docMk/>
            <pc:sldMk cId="1387375806" sldId="312"/>
            <ac:inkMk id="270" creationId="{5876AA3D-94A7-F97C-AEEB-1860B1CEC585}"/>
          </ac:inkMkLst>
        </pc:inkChg>
        <pc:inkChg chg="add mod">
          <ac:chgData name="正彰 八木" userId="0ef27fdd03dc4209" providerId="LiveId" clId="{D97A10BB-A9A1-4073-A4CC-FED382866290}" dt="2023-10-01T03:06:51.638" v="2176"/>
          <ac:inkMkLst>
            <pc:docMk/>
            <pc:sldMk cId="1387375806" sldId="312"/>
            <ac:inkMk id="271" creationId="{8976F687-664D-6B35-6C2D-605AAA7911E8}"/>
          </ac:inkMkLst>
        </pc:inkChg>
        <pc:inkChg chg="add mod">
          <ac:chgData name="正彰 八木" userId="0ef27fdd03dc4209" providerId="LiveId" clId="{D97A10BB-A9A1-4073-A4CC-FED382866290}" dt="2023-10-01T03:06:51.638" v="2176"/>
          <ac:inkMkLst>
            <pc:docMk/>
            <pc:sldMk cId="1387375806" sldId="312"/>
            <ac:inkMk id="272" creationId="{5A96DF03-C585-DCBF-73B2-7902D5AEF5E9}"/>
          </ac:inkMkLst>
        </pc:inkChg>
        <pc:inkChg chg="add mod">
          <ac:chgData name="正彰 八木" userId="0ef27fdd03dc4209" providerId="LiveId" clId="{D97A10BB-A9A1-4073-A4CC-FED382866290}" dt="2023-10-01T03:06:51.638" v="2176"/>
          <ac:inkMkLst>
            <pc:docMk/>
            <pc:sldMk cId="1387375806" sldId="312"/>
            <ac:inkMk id="273" creationId="{179D8E66-FE12-4C2F-DFD3-A22519B088E0}"/>
          </ac:inkMkLst>
        </pc:inkChg>
        <pc:inkChg chg="add mod">
          <ac:chgData name="正彰 八木" userId="0ef27fdd03dc4209" providerId="LiveId" clId="{D97A10BB-A9A1-4073-A4CC-FED382866290}" dt="2023-10-01T03:06:51.638" v="2176"/>
          <ac:inkMkLst>
            <pc:docMk/>
            <pc:sldMk cId="1387375806" sldId="312"/>
            <ac:inkMk id="274" creationId="{873DEFED-265D-70E1-D7A2-9BAE10A7D35B}"/>
          </ac:inkMkLst>
        </pc:inkChg>
        <pc:inkChg chg="add mod">
          <ac:chgData name="正彰 八木" userId="0ef27fdd03dc4209" providerId="LiveId" clId="{D97A10BB-A9A1-4073-A4CC-FED382866290}" dt="2023-10-01T03:06:51.638" v="2176"/>
          <ac:inkMkLst>
            <pc:docMk/>
            <pc:sldMk cId="1387375806" sldId="312"/>
            <ac:inkMk id="276" creationId="{1341AD76-6053-84EB-8CD3-06363566BF7E}"/>
          </ac:inkMkLst>
        </pc:inkChg>
        <pc:inkChg chg="add mod">
          <ac:chgData name="正彰 八木" userId="0ef27fdd03dc4209" providerId="LiveId" clId="{D97A10BB-A9A1-4073-A4CC-FED382866290}" dt="2023-10-01T03:06:51.638" v="2176"/>
          <ac:inkMkLst>
            <pc:docMk/>
            <pc:sldMk cId="1387375806" sldId="312"/>
            <ac:inkMk id="277" creationId="{ACBAE643-48D1-2964-5013-D726A84EF2E6}"/>
          </ac:inkMkLst>
        </pc:inkChg>
        <pc:inkChg chg="add mod">
          <ac:chgData name="正彰 八木" userId="0ef27fdd03dc4209" providerId="LiveId" clId="{D97A10BB-A9A1-4073-A4CC-FED382866290}" dt="2023-10-01T03:06:51.638" v="2176"/>
          <ac:inkMkLst>
            <pc:docMk/>
            <pc:sldMk cId="1387375806" sldId="312"/>
            <ac:inkMk id="278" creationId="{72686CD5-B5AF-7AB7-D58C-916884B3E640}"/>
          </ac:inkMkLst>
        </pc:inkChg>
        <pc:inkChg chg="add mod">
          <ac:chgData name="正彰 八木" userId="0ef27fdd03dc4209" providerId="LiveId" clId="{D97A10BB-A9A1-4073-A4CC-FED382866290}" dt="2023-10-01T03:06:51.638" v="2176"/>
          <ac:inkMkLst>
            <pc:docMk/>
            <pc:sldMk cId="1387375806" sldId="312"/>
            <ac:inkMk id="279" creationId="{EA07F7E3-8CAA-5F0A-3473-2B547278EDA5}"/>
          </ac:inkMkLst>
        </pc:inkChg>
        <pc:inkChg chg="add mod">
          <ac:chgData name="正彰 八木" userId="0ef27fdd03dc4209" providerId="LiveId" clId="{D97A10BB-A9A1-4073-A4CC-FED382866290}" dt="2023-10-01T03:06:51.638" v="2176"/>
          <ac:inkMkLst>
            <pc:docMk/>
            <pc:sldMk cId="1387375806" sldId="312"/>
            <ac:inkMk id="280" creationId="{E6C97D3A-2EFB-AB5D-C9B4-4A9BCD287C98}"/>
          </ac:inkMkLst>
        </pc:inkChg>
        <pc:inkChg chg="add mod">
          <ac:chgData name="正彰 八木" userId="0ef27fdd03dc4209" providerId="LiveId" clId="{D97A10BB-A9A1-4073-A4CC-FED382866290}" dt="2023-10-01T03:06:51.638" v="2176"/>
          <ac:inkMkLst>
            <pc:docMk/>
            <pc:sldMk cId="1387375806" sldId="312"/>
            <ac:inkMk id="281" creationId="{C33ABBD8-3911-F210-B3FC-8BBC115F1312}"/>
          </ac:inkMkLst>
        </pc:inkChg>
        <pc:inkChg chg="add mod">
          <ac:chgData name="正彰 八木" userId="0ef27fdd03dc4209" providerId="LiveId" clId="{D97A10BB-A9A1-4073-A4CC-FED382866290}" dt="2023-10-01T03:06:51.638" v="2176"/>
          <ac:inkMkLst>
            <pc:docMk/>
            <pc:sldMk cId="1387375806" sldId="312"/>
            <ac:inkMk id="282" creationId="{9F141389-97C4-8D82-1A4F-5F67DE7C2997}"/>
          </ac:inkMkLst>
        </pc:inkChg>
        <pc:inkChg chg="add mod">
          <ac:chgData name="正彰 八木" userId="0ef27fdd03dc4209" providerId="LiveId" clId="{D97A10BB-A9A1-4073-A4CC-FED382866290}" dt="2023-10-01T03:06:51.638" v="2176"/>
          <ac:inkMkLst>
            <pc:docMk/>
            <pc:sldMk cId="1387375806" sldId="312"/>
            <ac:inkMk id="283" creationId="{6DAA7EA5-F142-19CF-06B7-79A08D5A96F4}"/>
          </ac:inkMkLst>
        </pc:inkChg>
        <pc:inkChg chg="add mod">
          <ac:chgData name="正彰 八木" userId="0ef27fdd03dc4209" providerId="LiveId" clId="{D97A10BB-A9A1-4073-A4CC-FED382866290}" dt="2023-10-01T03:06:51.638" v="2176"/>
          <ac:inkMkLst>
            <pc:docMk/>
            <pc:sldMk cId="1387375806" sldId="312"/>
            <ac:inkMk id="284" creationId="{BC0D5474-3042-E298-B339-1515612794FD}"/>
          </ac:inkMkLst>
        </pc:inkChg>
        <pc:inkChg chg="add mod">
          <ac:chgData name="正彰 八木" userId="0ef27fdd03dc4209" providerId="LiveId" clId="{D97A10BB-A9A1-4073-A4CC-FED382866290}" dt="2023-10-01T03:06:51.638" v="2176"/>
          <ac:inkMkLst>
            <pc:docMk/>
            <pc:sldMk cId="1387375806" sldId="312"/>
            <ac:inkMk id="285" creationId="{BF091456-0129-C313-3925-B5543153D640}"/>
          </ac:inkMkLst>
        </pc:inkChg>
        <pc:inkChg chg="add mod">
          <ac:chgData name="正彰 八木" userId="0ef27fdd03dc4209" providerId="LiveId" clId="{D97A10BB-A9A1-4073-A4CC-FED382866290}" dt="2023-10-01T03:06:51.638" v="2176"/>
          <ac:inkMkLst>
            <pc:docMk/>
            <pc:sldMk cId="1387375806" sldId="312"/>
            <ac:inkMk id="286" creationId="{737D86AD-70BE-70DE-314E-D063707310E0}"/>
          </ac:inkMkLst>
        </pc:inkChg>
        <pc:inkChg chg="add mod">
          <ac:chgData name="正彰 八木" userId="0ef27fdd03dc4209" providerId="LiveId" clId="{D97A10BB-A9A1-4073-A4CC-FED382866290}" dt="2023-10-01T03:06:51.638" v="2176"/>
          <ac:inkMkLst>
            <pc:docMk/>
            <pc:sldMk cId="1387375806" sldId="312"/>
            <ac:inkMk id="287" creationId="{4977ACAC-75C2-6E9F-2ACD-25B9C9961420}"/>
          </ac:inkMkLst>
        </pc:inkChg>
        <pc:inkChg chg="add mod">
          <ac:chgData name="正彰 八木" userId="0ef27fdd03dc4209" providerId="LiveId" clId="{D97A10BB-A9A1-4073-A4CC-FED382866290}" dt="2023-10-01T03:06:51.638" v="2176"/>
          <ac:inkMkLst>
            <pc:docMk/>
            <pc:sldMk cId="1387375806" sldId="312"/>
            <ac:inkMk id="289" creationId="{38D363A9-6870-BAB1-7E5F-3212A0743A5D}"/>
          </ac:inkMkLst>
        </pc:inkChg>
        <pc:inkChg chg="add mod">
          <ac:chgData name="正彰 八木" userId="0ef27fdd03dc4209" providerId="LiveId" clId="{D97A10BB-A9A1-4073-A4CC-FED382866290}" dt="2023-10-01T03:06:51.638" v="2176"/>
          <ac:inkMkLst>
            <pc:docMk/>
            <pc:sldMk cId="1387375806" sldId="312"/>
            <ac:inkMk id="290" creationId="{F45C9754-DCE4-B526-E6FD-79E0C6694A82}"/>
          </ac:inkMkLst>
        </pc:inkChg>
        <pc:inkChg chg="add mod">
          <ac:chgData name="正彰 八木" userId="0ef27fdd03dc4209" providerId="LiveId" clId="{D97A10BB-A9A1-4073-A4CC-FED382866290}" dt="2023-10-01T03:06:51.638" v="2176"/>
          <ac:inkMkLst>
            <pc:docMk/>
            <pc:sldMk cId="1387375806" sldId="312"/>
            <ac:inkMk id="291" creationId="{FF7723C3-8AC2-8BD8-966A-67BAC5133507}"/>
          </ac:inkMkLst>
        </pc:inkChg>
        <pc:inkChg chg="add mod">
          <ac:chgData name="正彰 八木" userId="0ef27fdd03dc4209" providerId="LiveId" clId="{D97A10BB-A9A1-4073-A4CC-FED382866290}" dt="2023-10-01T03:06:51.638" v="2176"/>
          <ac:inkMkLst>
            <pc:docMk/>
            <pc:sldMk cId="1387375806" sldId="312"/>
            <ac:inkMk id="292" creationId="{310B6198-EA79-EDF5-4DEB-453288E1DB43}"/>
          </ac:inkMkLst>
        </pc:inkChg>
        <pc:inkChg chg="add mod">
          <ac:chgData name="正彰 八木" userId="0ef27fdd03dc4209" providerId="LiveId" clId="{D97A10BB-A9A1-4073-A4CC-FED382866290}" dt="2023-10-01T03:06:51.638" v="2176"/>
          <ac:inkMkLst>
            <pc:docMk/>
            <pc:sldMk cId="1387375806" sldId="312"/>
            <ac:inkMk id="293" creationId="{89803346-46AA-B68C-AF50-C79C93110413}"/>
          </ac:inkMkLst>
        </pc:inkChg>
        <pc:inkChg chg="add mod">
          <ac:chgData name="正彰 八木" userId="0ef27fdd03dc4209" providerId="LiveId" clId="{D97A10BB-A9A1-4073-A4CC-FED382866290}" dt="2023-10-01T03:06:51.638" v="2176"/>
          <ac:inkMkLst>
            <pc:docMk/>
            <pc:sldMk cId="1387375806" sldId="312"/>
            <ac:inkMk id="295" creationId="{18B37EA8-E1C9-5B9D-11A3-5EC143F1E59E}"/>
          </ac:inkMkLst>
        </pc:inkChg>
        <pc:inkChg chg="add mod">
          <ac:chgData name="正彰 八木" userId="0ef27fdd03dc4209" providerId="LiveId" clId="{D97A10BB-A9A1-4073-A4CC-FED382866290}" dt="2023-10-01T03:06:51.638" v="2176"/>
          <ac:inkMkLst>
            <pc:docMk/>
            <pc:sldMk cId="1387375806" sldId="312"/>
            <ac:inkMk id="296" creationId="{933C3672-87B9-75F3-2F72-936AEA76B98C}"/>
          </ac:inkMkLst>
        </pc:inkChg>
        <pc:inkChg chg="add mod">
          <ac:chgData name="正彰 八木" userId="0ef27fdd03dc4209" providerId="LiveId" clId="{D97A10BB-A9A1-4073-A4CC-FED382866290}" dt="2023-10-01T03:06:51.638" v="2176"/>
          <ac:inkMkLst>
            <pc:docMk/>
            <pc:sldMk cId="1387375806" sldId="312"/>
            <ac:inkMk id="297" creationId="{DE850C7A-F4C8-4FA1-D0DD-463FBEEEFFA9}"/>
          </ac:inkMkLst>
        </pc:inkChg>
        <pc:inkChg chg="add mod">
          <ac:chgData name="正彰 八木" userId="0ef27fdd03dc4209" providerId="LiveId" clId="{D97A10BB-A9A1-4073-A4CC-FED382866290}" dt="2023-10-01T03:06:51.638" v="2176"/>
          <ac:inkMkLst>
            <pc:docMk/>
            <pc:sldMk cId="1387375806" sldId="312"/>
            <ac:inkMk id="298" creationId="{5F4C5683-DA6E-D6B4-E984-00F1B9C6E008}"/>
          </ac:inkMkLst>
        </pc:inkChg>
        <pc:inkChg chg="add mod">
          <ac:chgData name="正彰 八木" userId="0ef27fdd03dc4209" providerId="LiveId" clId="{D97A10BB-A9A1-4073-A4CC-FED382866290}" dt="2023-10-01T03:06:51.638" v="2176"/>
          <ac:inkMkLst>
            <pc:docMk/>
            <pc:sldMk cId="1387375806" sldId="312"/>
            <ac:inkMk id="299" creationId="{511E6845-FFD8-EBF3-BF08-CFE60B8E61C6}"/>
          </ac:inkMkLst>
        </pc:inkChg>
        <pc:inkChg chg="add mod">
          <ac:chgData name="正彰 八木" userId="0ef27fdd03dc4209" providerId="LiveId" clId="{D97A10BB-A9A1-4073-A4CC-FED382866290}" dt="2023-10-01T03:06:51.638" v="2176"/>
          <ac:inkMkLst>
            <pc:docMk/>
            <pc:sldMk cId="1387375806" sldId="312"/>
            <ac:inkMk id="300" creationId="{2E8EED60-67EB-06C5-D810-43F47ABA873E}"/>
          </ac:inkMkLst>
        </pc:inkChg>
        <pc:inkChg chg="add mod">
          <ac:chgData name="正彰 八木" userId="0ef27fdd03dc4209" providerId="LiveId" clId="{D97A10BB-A9A1-4073-A4CC-FED382866290}" dt="2023-10-01T03:06:51.638" v="2176"/>
          <ac:inkMkLst>
            <pc:docMk/>
            <pc:sldMk cId="1387375806" sldId="312"/>
            <ac:inkMk id="301" creationId="{90A83D93-39F7-2B2F-748E-677B4E8672FC}"/>
          </ac:inkMkLst>
        </pc:inkChg>
        <pc:inkChg chg="add mod">
          <ac:chgData name="正彰 八木" userId="0ef27fdd03dc4209" providerId="LiveId" clId="{D97A10BB-A9A1-4073-A4CC-FED382866290}" dt="2023-10-01T03:06:51.638" v="2176"/>
          <ac:inkMkLst>
            <pc:docMk/>
            <pc:sldMk cId="1387375806" sldId="312"/>
            <ac:inkMk id="302" creationId="{0106D062-8068-9EA6-DAE2-35FDEC69E1AA}"/>
          </ac:inkMkLst>
        </pc:inkChg>
        <pc:inkChg chg="add mod">
          <ac:chgData name="正彰 八木" userId="0ef27fdd03dc4209" providerId="LiveId" clId="{D97A10BB-A9A1-4073-A4CC-FED382866290}" dt="2023-10-01T03:06:51.638" v="2176"/>
          <ac:inkMkLst>
            <pc:docMk/>
            <pc:sldMk cId="1387375806" sldId="312"/>
            <ac:inkMk id="303" creationId="{2F0482F5-398D-9C1F-96BB-41F5FCF12225}"/>
          </ac:inkMkLst>
        </pc:inkChg>
        <pc:inkChg chg="add mod">
          <ac:chgData name="正彰 八木" userId="0ef27fdd03dc4209" providerId="LiveId" clId="{D97A10BB-A9A1-4073-A4CC-FED382866290}" dt="2023-10-01T03:06:51.638" v="2176"/>
          <ac:inkMkLst>
            <pc:docMk/>
            <pc:sldMk cId="1387375806" sldId="312"/>
            <ac:inkMk id="304" creationId="{9022C15D-2448-68BB-3F74-E74EA292EAE1}"/>
          </ac:inkMkLst>
        </pc:inkChg>
        <pc:inkChg chg="add mod">
          <ac:chgData name="正彰 八木" userId="0ef27fdd03dc4209" providerId="LiveId" clId="{D97A10BB-A9A1-4073-A4CC-FED382866290}" dt="2023-10-01T03:06:51.638" v="2176"/>
          <ac:inkMkLst>
            <pc:docMk/>
            <pc:sldMk cId="1387375806" sldId="312"/>
            <ac:inkMk id="305" creationId="{79E11842-1B75-515F-F318-131DF0490205}"/>
          </ac:inkMkLst>
        </pc:inkChg>
        <pc:inkChg chg="add mod">
          <ac:chgData name="正彰 八木" userId="0ef27fdd03dc4209" providerId="LiveId" clId="{D97A10BB-A9A1-4073-A4CC-FED382866290}" dt="2023-10-01T03:06:51.638" v="2176"/>
          <ac:inkMkLst>
            <pc:docMk/>
            <pc:sldMk cId="1387375806" sldId="312"/>
            <ac:inkMk id="306" creationId="{09D1B6C7-93C9-2496-3678-4E717B368B56}"/>
          </ac:inkMkLst>
        </pc:inkChg>
        <pc:inkChg chg="add mod">
          <ac:chgData name="正彰 八木" userId="0ef27fdd03dc4209" providerId="LiveId" clId="{D97A10BB-A9A1-4073-A4CC-FED382866290}" dt="2023-10-01T03:06:51.638" v="2176"/>
          <ac:inkMkLst>
            <pc:docMk/>
            <pc:sldMk cId="1387375806" sldId="312"/>
            <ac:inkMk id="307" creationId="{DDA85E6A-BA5E-7E5D-5077-D8DBF7F50376}"/>
          </ac:inkMkLst>
        </pc:inkChg>
        <pc:inkChg chg="add mod">
          <ac:chgData name="正彰 八木" userId="0ef27fdd03dc4209" providerId="LiveId" clId="{D97A10BB-A9A1-4073-A4CC-FED382866290}" dt="2023-10-01T03:06:51.638" v="2176"/>
          <ac:inkMkLst>
            <pc:docMk/>
            <pc:sldMk cId="1387375806" sldId="312"/>
            <ac:inkMk id="309" creationId="{DAE5A288-99A4-EFE5-3985-EFC97F0A754B}"/>
          </ac:inkMkLst>
        </pc:inkChg>
        <pc:inkChg chg="add mod">
          <ac:chgData name="正彰 八木" userId="0ef27fdd03dc4209" providerId="LiveId" clId="{D97A10BB-A9A1-4073-A4CC-FED382866290}" dt="2023-10-01T03:06:51.638" v="2176"/>
          <ac:inkMkLst>
            <pc:docMk/>
            <pc:sldMk cId="1387375806" sldId="312"/>
            <ac:inkMk id="310" creationId="{B0048EC4-693E-7F9B-E6B0-FFF0E1F799B2}"/>
          </ac:inkMkLst>
        </pc:inkChg>
        <pc:inkChg chg="add mod">
          <ac:chgData name="正彰 八木" userId="0ef27fdd03dc4209" providerId="LiveId" clId="{D97A10BB-A9A1-4073-A4CC-FED382866290}" dt="2023-10-01T03:06:51.638" v="2176"/>
          <ac:inkMkLst>
            <pc:docMk/>
            <pc:sldMk cId="1387375806" sldId="312"/>
            <ac:inkMk id="311" creationId="{45263B23-6657-506B-0507-76118F17214E}"/>
          </ac:inkMkLst>
        </pc:inkChg>
        <pc:inkChg chg="add mod">
          <ac:chgData name="正彰 八木" userId="0ef27fdd03dc4209" providerId="LiveId" clId="{D97A10BB-A9A1-4073-A4CC-FED382866290}" dt="2023-10-01T03:06:51.638" v="2176"/>
          <ac:inkMkLst>
            <pc:docMk/>
            <pc:sldMk cId="1387375806" sldId="312"/>
            <ac:inkMk id="312" creationId="{BB3B8BE6-97AD-1C91-F48B-AF6E441C3AAA}"/>
          </ac:inkMkLst>
        </pc:inkChg>
        <pc:inkChg chg="add mod">
          <ac:chgData name="正彰 八木" userId="0ef27fdd03dc4209" providerId="LiveId" clId="{D97A10BB-A9A1-4073-A4CC-FED382866290}" dt="2023-10-01T03:06:51.638" v="2176"/>
          <ac:inkMkLst>
            <pc:docMk/>
            <pc:sldMk cId="1387375806" sldId="312"/>
            <ac:inkMk id="313" creationId="{EC356DE5-FA3B-DBE3-41C7-FBF5FA0E20C9}"/>
          </ac:inkMkLst>
        </pc:inkChg>
        <pc:inkChg chg="add mod">
          <ac:chgData name="正彰 八木" userId="0ef27fdd03dc4209" providerId="LiveId" clId="{D97A10BB-A9A1-4073-A4CC-FED382866290}" dt="2023-10-01T03:06:51.638" v="2176"/>
          <ac:inkMkLst>
            <pc:docMk/>
            <pc:sldMk cId="1387375806" sldId="312"/>
            <ac:inkMk id="314" creationId="{D1EC00DF-EE31-4F70-955D-E45C7E88DD0F}"/>
          </ac:inkMkLst>
        </pc:inkChg>
        <pc:inkChg chg="add mod">
          <ac:chgData name="正彰 八木" userId="0ef27fdd03dc4209" providerId="LiveId" clId="{D97A10BB-A9A1-4073-A4CC-FED382866290}" dt="2023-10-01T03:06:51.638" v="2176"/>
          <ac:inkMkLst>
            <pc:docMk/>
            <pc:sldMk cId="1387375806" sldId="312"/>
            <ac:inkMk id="315" creationId="{E0D7AA3D-8DDA-F239-3A78-C773B03986D5}"/>
          </ac:inkMkLst>
        </pc:inkChg>
        <pc:inkChg chg="add mod">
          <ac:chgData name="正彰 八木" userId="0ef27fdd03dc4209" providerId="LiveId" clId="{D97A10BB-A9A1-4073-A4CC-FED382866290}" dt="2023-10-01T03:06:51.638" v="2176"/>
          <ac:inkMkLst>
            <pc:docMk/>
            <pc:sldMk cId="1387375806" sldId="312"/>
            <ac:inkMk id="316" creationId="{C15C145A-5CD9-4006-D1C2-C746EC9DE764}"/>
          </ac:inkMkLst>
        </pc:inkChg>
        <pc:inkChg chg="add mod">
          <ac:chgData name="正彰 八木" userId="0ef27fdd03dc4209" providerId="LiveId" clId="{D97A10BB-A9A1-4073-A4CC-FED382866290}" dt="2023-10-01T03:06:51.638" v="2176"/>
          <ac:inkMkLst>
            <pc:docMk/>
            <pc:sldMk cId="1387375806" sldId="312"/>
            <ac:inkMk id="317" creationId="{D32B6D91-88CB-4C80-BE41-B60BCEDA014C}"/>
          </ac:inkMkLst>
        </pc:inkChg>
        <pc:inkChg chg="add mod">
          <ac:chgData name="正彰 八木" userId="0ef27fdd03dc4209" providerId="LiveId" clId="{D97A10BB-A9A1-4073-A4CC-FED382866290}" dt="2023-10-01T03:06:51.638" v="2176"/>
          <ac:inkMkLst>
            <pc:docMk/>
            <pc:sldMk cId="1387375806" sldId="312"/>
            <ac:inkMk id="318" creationId="{0995AFA1-7303-90F2-369A-BA7584BC0F41}"/>
          </ac:inkMkLst>
        </pc:inkChg>
        <pc:inkChg chg="add mod">
          <ac:chgData name="正彰 八木" userId="0ef27fdd03dc4209" providerId="LiveId" clId="{D97A10BB-A9A1-4073-A4CC-FED382866290}" dt="2023-10-01T03:06:51.638" v="2176"/>
          <ac:inkMkLst>
            <pc:docMk/>
            <pc:sldMk cId="1387375806" sldId="312"/>
            <ac:inkMk id="319" creationId="{EEB6024B-A89D-4630-B831-917D7BB1E223}"/>
          </ac:inkMkLst>
        </pc:inkChg>
        <pc:inkChg chg="add mod">
          <ac:chgData name="正彰 八木" userId="0ef27fdd03dc4209" providerId="LiveId" clId="{D97A10BB-A9A1-4073-A4CC-FED382866290}" dt="2023-10-01T03:06:51.638" v="2176"/>
          <ac:inkMkLst>
            <pc:docMk/>
            <pc:sldMk cId="1387375806" sldId="312"/>
            <ac:inkMk id="320" creationId="{2876F6E6-A5F2-6D2A-660C-BEC0E50DE6DC}"/>
          </ac:inkMkLst>
        </pc:inkChg>
        <pc:inkChg chg="add mod">
          <ac:chgData name="正彰 八木" userId="0ef27fdd03dc4209" providerId="LiveId" clId="{D97A10BB-A9A1-4073-A4CC-FED382866290}" dt="2023-10-01T03:06:51.638" v="2176"/>
          <ac:inkMkLst>
            <pc:docMk/>
            <pc:sldMk cId="1387375806" sldId="312"/>
            <ac:inkMk id="321" creationId="{F8824DE2-63BA-2C43-8EAB-70529A31D385}"/>
          </ac:inkMkLst>
        </pc:inkChg>
        <pc:inkChg chg="add mod">
          <ac:chgData name="正彰 八木" userId="0ef27fdd03dc4209" providerId="LiveId" clId="{D97A10BB-A9A1-4073-A4CC-FED382866290}" dt="2023-10-01T03:06:51.638" v="2176"/>
          <ac:inkMkLst>
            <pc:docMk/>
            <pc:sldMk cId="1387375806" sldId="312"/>
            <ac:inkMk id="322" creationId="{53E9F8F4-0EE2-C33D-D716-8A872796EC12}"/>
          </ac:inkMkLst>
        </pc:inkChg>
        <pc:inkChg chg="add mod">
          <ac:chgData name="正彰 八木" userId="0ef27fdd03dc4209" providerId="LiveId" clId="{D97A10BB-A9A1-4073-A4CC-FED382866290}" dt="2023-10-01T03:06:51.638" v="2176"/>
          <ac:inkMkLst>
            <pc:docMk/>
            <pc:sldMk cId="1387375806" sldId="312"/>
            <ac:inkMk id="323" creationId="{92A88B08-9136-4805-A6A7-78B51F82CDB1}"/>
          </ac:inkMkLst>
        </pc:inkChg>
        <pc:inkChg chg="add mod">
          <ac:chgData name="正彰 八木" userId="0ef27fdd03dc4209" providerId="LiveId" clId="{D97A10BB-A9A1-4073-A4CC-FED382866290}" dt="2023-10-01T03:06:51.638" v="2176"/>
          <ac:inkMkLst>
            <pc:docMk/>
            <pc:sldMk cId="1387375806" sldId="312"/>
            <ac:inkMk id="324" creationId="{F43E0C29-E9FA-85D3-C83F-C279FC98F433}"/>
          </ac:inkMkLst>
        </pc:inkChg>
        <pc:inkChg chg="add mod">
          <ac:chgData name="正彰 八木" userId="0ef27fdd03dc4209" providerId="LiveId" clId="{D97A10BB-A9A1-4073-A4CC-FED382866290}" dt="2023-10-01T03:06:51.638" v="2176"/>
          <ac:inkMkLst>
            <pc:docMk/>
            <pc:sldMk cId="1387375806" sldId="312"/>
            <ac:inkMk id="325" creationId="{F81297C4-A21C-A729-B34F-96A4E11060AC}"/>
          </ac:inkMkLst>
        </pc:inkChg>
        <pc:inkChg chg="add mod">
          <ac:chgData name="正彰 八木" userId="0ef27fdd03dc4209" providerId="LiveId" clId="{D97A10BB-A9A1-4073-A4CC-FED382866290}" dt="2023-10-01T03:06:51.638" v="2176"/>
          <ac:inkMkLst>
            <pc:docMk/>
            <pc:sldMk cId="1387375806" sldId="312"/>
            <ac:inkMk id="326" creationId="{ADE9507B-CDDA-FA4B-0E92-F0DDA49F5B3E}"/>
          </ac:inkMkLst>
        </pc:inkChg>
        <pc:inkChg chg="add mod">
          <ac:chgData name="正彰 八木" userId="0ef27fdd03dc4209" providerId="LiveId" clId="{D97A10BB-A9A1-4073-A4CC-FED382866290}" dt="2023-10-01T03:06:51.638" v="2176"/>
          <ac:inkMkLst>
            <pc:docMk/>
            <pc:sldMk cId="1387375806" sldId="312"/>
            <ac:inkMk id="327" creationId="{B74FF1AC-9F4A-614B-F6B6-68BF3A0AEF2C}"/>
          </ac:inkMkLst>
        </pc:inkChg>
        <pc:inkChg chg="add mod">
          <ac:chgData name="正彰 八木" userId="0ef27fdd03dc4209" providerId="LiveId" clId="{D97A10BB-A9A1-4073-A4CC-FED382866290}" dt="2023-10-01T03:06:51.638" v="2176"/>
          <ac:inkMkLst>
            <pc:docMk/>
            <pc:sldMk cId="1387375806" sldId="312"/>
            <ac:inkMk id="328" creationId="{96A0E6F1-190F-0795-2611-260FF801E66E}"/>
          </ac:inkMkLst>
        </pc:inkChg>
        <pc:inkChg chg="add mod">
          <ac:chgData name="正彰 八木" userId="0ef27fdd03dc4209" providerId="LiveId" clId="{D97A10BB-A9A1-4073-A4CC-FED382866290}" dt="2023-10-01T03:06:51.638" v="2176"/>
          <ac:inkMkLst>
            <pc:docMk/>
            <pc:sldMk cId="1387375806" sldId="312"/>
            <ac:inkMk id="330" creationId="{C2E7BE63-3AAF-476F-8361-3C4817C6AC65}"/>
          </ac:inkMkLst>
        </pc:inkChg>
        <pc:inkChg chg="add mod">
          <ac:chgData name="正彰 八木" userId="0ef27fdd03dc4209" providerId="LiveId" clId="{D97A10BB-A9A1-4073-A4CC-FED382866290}" dt="2023-10-01T03:06:51.638" v="2176"/>
          <ac:inkMkLst>
            <pc:docMk/>
            <pc:sldMk cId="1387375806" sldId="312"/>
            <ac:inkMk id="331" creationId="{72FE0672-C85C-055B-7E15-7544B7D9E748}"/>
          </ac:inkMkLst>
        </pc:inkChg>
        <pc:inkChg chg="add mod">
          <ac:chgData name="正彰 八木" userId="0ef27fdd03dc4209" providerId="LiveId" clId="{D97A10BB-A9A1-4073-A4CC-FED382866290}" dt="2023-10-01T03:06:51.638" v="2176"/>
          <ac:inkMkLst>
            <pc:docMk/>
            <pc:sldMk cId="1387375806" sldId="312"/>
            <ac:inkMk id="332" creationId="{1F250F7D-BB0B-DCAD-29AB-FD6E63535811}"/>
          </ac:inkMkLst>
        </pc:inkChg>
        <pc:inkChg chg="add mod">
          <ac:chgData name="正彰 八木" userId="0ef27fdd03dc4209" providerId="LiveId" clId="{D97A10BB-A9A1-4073-A4CC-FED382866290}" dt="2023-10-01T03:06:51.638" v="2176"/>
          <ac:inkMkLst>
            <pc:docMk/>
            <pc:sldMk cId="1387375806" sldId="312"/>
            <ac:inkMk id="333" creationId="{63FF2DE7-5453-71CC-9B39-30CA3AD69CD4}"/>
          </ac:inkMkLst>
        </pc:inkChg>
        <pc:inkChg chg="add mod">
          <ac:chgData name="正彰 八木" userId="0ef27fdd03dc4209" providerId="LiveId" clId="{D97A10BB-A9A1-4073-A4CC-FED382866290}" dt="2023-10-01T03:06:51.638" v="2176"/>
          <ac:inkMkLst>
            <pc:docMk/>
            <pc:sldMk cId="1387375806" sldId="312"/>
            <ac:inkMk id="334" creationId="{6C048EC1-E790-DE14-3B50-F936D67B87A7}"/>
          </ac:inkMkLst>
        </pc:inkChg>
        <pc:inkChg chg="add mod">
          <ac:chgData name="正彰 八木" userId="0ef27fdd03dc4209" providerId="LiveId" clId="{D97A10BB-A9A1-4073-A4CC-FED382866290}" dt="2023-10-01T03:06:51.638" v="2176"/>
          <ac:inkMkLst>
            <pc:docMk/>
            <pc:sldMk cId="1387375806" sldId="312"/>
            <ac:inkMk id="335" creationId="{E133E413-8A07-23DD-604A-1E31D55F4048}"/>
          </ac:inkMkLst>
        </pc:inkChg>
        <pc:inkChg chg="add mod">
          <ac:chgData name="正彰 八木" userId="0ef27fdd03dc4209" providerId="LiveId" clId="{D97A10BB-A9A1-4073-A4CC-FED382866290}" dt="2023-10-01T03:06:51.638" v="2176"/>
          <ac:inkMkLst>
            <pc:docMk/>
            <pc:sldMk cId="1387375806" sldId="312"/>
            <ac:inkMk id="336" creationId="{8150E212-7B10-F9C8-620A-72EE223AC4E4}"/>
          </ac:inkMkLst>
        </pc:inkChg>
        <pc:inkChg chg="add mod">
          <ac:chgData name="正彰 八木" userId="0ef27fdd03dc4209" providerId="LiveId" clId="{D97A10BB-A9A1-4073-A4CC-FED382866290}" dt="2023-10-01T03:06:51.638" v="2176"/>
          <ac:inkMkLst>
            <pc:docMk/>
            <pc:sldMk cId="1387375806" sldId="312"/>
            <ac:inkMk id="338" creationId="{07661ED6-1371-404A-1927-AADBF31FDC55}"/>
          </ac:inkMkLst>
        </pc:inkChg>
        <pc:inkChg chg="add mod">
          <ac:chgData name="正彰 八木" userId="0ef27fdd03dc4209" providerId="LiveId" clId="{D97A10BB-A9A1-4073-A4CC-FED382866290}" dt="2023-10-01T03:06:51.638" v="2176"/>
          <ac:inkMkLst>
            <pc:docMk/>
            <pc:sldMk cId="1387375806" sldId="312"/>
            <ac:inkMk id="339" creationId="{9C5E4CDC-7FD0-DEDD-83BA-9B1A63624E7B}"/>
          </ac:inkMkLst>
        </pc:inkChg>
        <pc:inkChg chg="add mod">
          <ac:chgData name="正彰 八木" userId="0ef27fdd03dc4209" providerId="LiveId" clId="{D97A10BB-A9A1-4073-A4CC-FED382866290}" dt="2023-10-01T03:06:51.638" v="2176"/>
          <ac:inkMkLst>
            <pc:docMk/>
            <pc:sldMk cId="1387375806" sldId="312"/>
            <ac:inkMk id="340" creationId="{30A50207-2BB1-4829-DAC4-41BF23ECC965}"/>
          </ac:inkMkLst>
        </pc:inkChg>
        <pc:inkChg chg="add mod">
          <ac:chgData name="正彰 八木" userId="0ef27fdd03dc4209" providerId="LiveId" clId="{D97A10BB-A9A1-4073-A4CC-FED382866290}" dt="2023-10-01T03:06:51.638" v="2176"/>
          <ac:inkMkLst>
            <pc:docMk/>
            <pc:sldMk cId="1387375806" sldId="312"/>
            <ac:inkMk id="341" creationId="{CD26418A-526B-7DD7-243F-DE2BE4079677}"/>
          </ac:inkMkLst>
        </pc:inkChg>
        <pc:inkChg chg="add mod">
          <ac:chgData name="正彰 八木" userId="0ef27fdd03dc4209" providerId="LiveId" clId="{D97A10BB-A9A1-4073-A4CC-FED382866290}" dt="2023-10-01T03:06:51.638" v="2176"/>
          <ac:inkMkLst>
            <pc:docMk/>
            <pc:sldMk cId="1387375806" sldId="312"/>
            <ac:inkMk id="342" creationId="{A0AFE4F3-766F-0D76-8B7D-06501AD24D33}"/>
          </ac:inkMkLst>
        </pc:inkChg>
        <pc:inkChg chg="add mod">
          <ac:chgData name="正彰 八木" userId="0ef27fdd03dc4209" providerId="LiveId" clId="{D97A10BB-A9A1-4073-A4CC-FED382866290}" dt="2023-10-01T03:06:51.638" v="2176"/>
          <ac:inkMkLst>
            <pc:docMk/>
            <pc:sldMk cId="1387375806" sldId="312"/>
            <ac:inkMk id="343" creationId="{02786E28-89CD-71C3-D7AC-CDE1C1D7FA47}"/>
          </ac:inkMkLst>
        </pc:inkChg>
        <pc:inkChg chg="add mod">
          <ac:chgData name="正彰 八木" userId="0ef27fdd03dc4209" providerId="LiveId" clId="{D97A10BB-A9A1-4073-A4CC-FED382866290}" dt="2023-10-01T03:06:51.638" v="2176"/>
          <ac:inkMkLst>
            <pc:docMk/>
            <pc:sldMk cId="1387375806" sldId="312"/>
            <ac:inkMk id="344" creationId="{2892C311-5544-9901-B83D-8B68C39265BE}"/>
          </ac:inkMkLst>
        </pc:inkChg>
        <pc:inkChg chg="add mod">
          <ac:chgData name="正彰 八木" userId="0ef27fdd03dc4209" providerId="LiveId" clId="{D97A10BB-A9A1-4073-A4CC-FED382866290}" dt="2023-10-01T03:06:51.638" v="2176"/>
          <ac:inkMkLst>
            <pc:docMk/>
            <pc:sldMk cId="1387375806" sldId="312"/>
            <ac:inkMk id="345" creationId="{1458B606-9BA2-FE95-5AEC-72525B46BE92}"/>
          </ac:inkMkLst>
        </pc:inkChg>
        <pc:inkChg chg="add mod">
          <ac:chgData name="正彰 八木" userId="0ef27fdd03dc4209" providerId="LiveId" clId="{D97A10BB-A9A1-4073-A4CC-FED382866290}" dt="2023-10-01T03:06:51.638" v="2176"/>
          <ac:inkMkLst>
            <pc:docMk/>
            <pc:sldMk cId="1387375806" sldId="312"/>
            <ac:inkMk id="346" creationId="{471023EF-3DF0-B81C-2A35-5433655860AC}"/>
          </ac:inkMkLst>
        </pc:inkChg>
        <pc:inkChg chg="add mod">
          <ac:chgData name="正彰 八木" userId="0ef27fdd03dc4209" providerId="LiveId" clId="{D97A10BB-A9A1-4073-A4CC-FED382866290}" dt="2023-10-01T03:06:51.638" v="2176"/>
          <ac:inkMkLst>
            <pc:docMk/>
            <pc:sldMk cId="1387375806" sldId="312"/>
            <ac:inkMk id="347" creationId="{3E7AEBFD-CADB-D3F4-1FF6-E1B34DF13045}"/>
          </ac:inkMkLst>
        </pc:inkChg>
        <pc:inkChg chg="add mod">
          <ac:chgData name="正彰 八木" userId="0ef27fdd03dc4209" providerId="LiveId" clId="{D97A10BB-A9A1-4073-A4CC-FED382866290}" dt="2023-10-01T03:06:51.638" v="2176"/>
          <ac:inkMkLst>
            <pc:docMk/>
            <pc:sldMk cId="1387375806" sldId="312"/>
            <ac:inkMk id="348" creationId="{DC5F4076-9125-8385-A219-6D022DDFD025}"/>
          </ac:inkMkLst>
        </pc:inkChg>
        <pc:inkChg chg="add mod">
          <ac:chgData name="正彰 八木" userId="0ef27fdd03dc4209" providerId="LiveId" clId="{D97A10BB-A9A1-4073-A4CC-FED382866290}" dt="2023-10-01T03:06:51.638" v="2176"/>
          <ac:inkMkLst>
            <pc:docMk/>
            <pc:sldMk cId="1387375806" sldId="312"/>
            <ac:inkMk id="349" creationId="{775CF01A-50D9-23C5-2129-320479060F30}"/>
          </ac:inkMkLst>
        </pc:inkChg>
        <pc:inkChg chg="add mod">
          <ac:chgData name="正彰 八木" userId="0ef27fdd03dc4209" providerId="LiveId" clId="{D97A10BB-A9A1-4073-A4CC-FED382866290}" dt="2023-10-01T03:06:51.638" v="2176"/>
          <ac:inkMkLst>
            <pc:docMk/>
            <pc:sldMk cId="1387375806" sldId="312"/>
            <ac:inkMk id="350" creationId="{40FAB22D-E0DB-9852-375C-77B4D308954D}"/>
          </ac:inkMkLst>
        </pc:inkChg>
        <pc:inkChg chg="add mod">
          <ac:chgData name="正彰 八木" userId="0ef27fdd03dc4209" providerId="LiveId" clId="{D97A10BB-A9A1-4073-A4CC-FED382866290}" dt="2023-10-01T03:06:51.638" v="2176"/>
          <ac:inkMkLst>
            <pc:docMk/>
            <pc:sldMk cId="1387375806" sldId="312"/>
            <ac:inkMk id="351" creationId="{37B20703-F096-F4F4-CA2D-920F12E27D9E}"/>
          </ac:inkMkLst>
        </pc:inkChg>
        <pc:inkChg chg="add mod">
          <ac:chgData name="正彰 八木" userId="0ef27fdd03dc4209" providerId="LiveId" clId="{D97A10BB-A9A1-4073-A4CC-FED382866290}" dt="2023-10-01T03:06:51.638" v="2176"/>
          <ac:inkMkLst>
            <pc:docMk/>
            <pc:sldMk cId="1387375806" sldId="312"/>
            <ac:inkMk id="352" creationId="{83DCEA2D-2A56-3DC7-DDAF-37C12019601A}"/>
          </ac:inkMkLst>
        </pc:inkChg>
        <pc:inkChg chg="add mod">
          <ac:chgData name="正彰 八木" userId="0ef27fdd03dc4209" providerId="LiveId" clId="{D97A10BB-A9A1-4073-A4CC-FED382866290}" dt="2023-10-01T03:06:51.638" v="2176"/>
          <ac:inkMkLst>
            <pc:docMk/>
            <pc:sldMk cId="1387375806" sldId="312"/>
            <ac:inkMk id="353" creationId="{B923F8A8-2E15-4B32-CB19-0B7187FBA96B}"/>
          </ac:inkMkLst>
        </pc:inkChg>
        <pc:inkChg chg="add mod">
          <ac:chgData name="正彰 八木" userId="0ef27fdd03dc4209" providerId="LiveId" clId="{D97A10BB-A9A1-4073-A4CC-FED382866290}" dt="2023-10-01T03:06:51.638" v="2176"/>
          <ac:inkMkLst>
            <pc:docMk/>
            <pc:sldMk cId="1387375806" sldId="312"/>
            <ac:inkMk id="354" creationId="{4B609727-CC3A-AF34-BDCA-907D75B1722A}"/>
          </ac:inkMkLst>
        </pc:inkChg>
        <pc:inkChg chg="add mod">
          <ac:chgData name="正彰 八木" userId="0ef27fdd03dc4209" providerId="LiveId" clId="{D97A10BB-A9A1-4073-A4CC-FED382866290}" dt="2023-10-01T03:06:51.638" v="2176"/>
          <ac:inkMkLst>
            <pc:docMk/>
            <pc:sldMk cId="1387375806" sldId="312"/>
            <ac:inkMk id="355" creationId="{E7E81397-D7D2-8BF0-08D1-4B15AD1F4C29}"/>
          </ac:inkMkLst>
        </pc:inkChg>
        <pc:inkChg chg="add mod">
          <ac:chgData name="正彰 八木" userId="0ef27fdd03dc4209" providerId="LiveId" clId="{D97A10BB-A9A1-4073-A4CC-FED382866290}" dt="2023-10-01T03:06:51.638" v="2176"/>
          <ac:inkMkLst>
            <pc:docMk/>
            <pc:sldMk cId="1387375806" sldId="312"/>
            <ac:inkMk id="356" creationId="{9A6210DF-C247-20E5-7DCB-CDDF2AB92742}"/>
          </ac:inkMkLst>
        </pc:inkChg>
        <pc:inkChg chg="add mod">
          <ac:chgData name="正彰 八木" userId="0ef27fdd03dc4209" providerId="LiveId" clId="{D97A10BB-A9A1-4073-A4CC-FED382866290}" dt="2023-10-01T03:06:51.638" v="2176"/>
          <ac:inkMkLst>
            <pc:docMk/>
            <pc:sldMk cId="1387375806" sldId="312"/>
            <ac:inkMk id="357" creationId="{649CC3A2-7D58-308B-3D80-3996D8245A3E}"/>
          </ac:inkMkLst>
        </pc:inkChg>
        <pc:inkChg chg="add mod">
          <ac:chgData name="正彰 八木" userId="0ef27fdd03dc4209" providerId="LiveId" clId="{D97A10BB-A9A1-4073-A4CC-FED382866290}" dt="2023-10-01T03:06:51.638" v="2176"/>
          <ac:inkMkLst>
            <pc:docMk/>
            <pc:sldMk cId="1387375806" sldId="312"/>
            <ac:inkMk id="358" creationId="{53056EA2-EF4E-19E2-80EF-EDF01FEA2304}"/>
          </ac:inkMkLst>
        </pc:inkChg>
        <pc:inkChg chg="add mod">
          <ac:chgData name="正彰 八木" userId="0ef27fdd03dc4209" providerId="LiveId" clId="{D97A10BB-A9A1-4073-A4CC-FED382866290}" dt="2023-10-01T03:06:51.638" v="2176"/>
          <ac:inkMkLst>
            <pc:docMk/>
            <pc:sldMk cId="1387375806" sldId="312"/>
            <ac:inkMk id="360" creationId="{FB9D6294-6130-9E4E-0E4A-6C286F339A1B}"/>
          </ac:inkMkLst>
        </pc:inkChg>
        <pc:inkChg chg="add mod">
          <ac:chgData name="正彰 八木" userId="0ef27fdd03dc4209" providerId="LiveId" clId="{D97A10BB-A9A1-4073-A4CC-FED382866290}" dt="2023-10-01T03:06:51.638" v="2176"/>
          <ac:inkMkLst>
            <pc:docMk/>
            <pc:sldMk cId="1387375806" sldId="312"/>
            <ac:inkMk id="361" creationId="{8A1C32F8-BE97-1B26-95E1-FAA57998D033}"/>
          </ac:inkMkLst>
        </pc:inkChg>
        <pc:inkChg chg="add mod">
          <ac:chgData name="正彰 八木" userId="0ef27fdd03dc4209" providerId="LiveId" clId="{D97A10BB-A9A1-4073-A4CC-FED382866290}" dt="2023-10-01T03:06:51.638" v="2176"/>
          <ac:inkMkLst>
            <pc:docMk/>
            <pc:sldMk cId="1387375806" sldId="312"/>
            <ac:inkMk id="362" creationId="{80A49193-A5DE-A4C5-F4EF-0D742AEF7B2B}"/>
          </ac:inkMkLst>
        </pc:inkChg>
        <pc:inkChg chg="add mod">
          <ac:chgData name="正彰 八木" userId="0ef27fdd03dc4209" providerId="LiveId" clId="{D97A10BB-A9A1-4073-A4CC-FED382866290}" dt="2023-10-01T03:06:51.638" v="2176"/>
          <ac:inkMkLst>
            <pc:docMk/>
            <pc:sldMk cId="1387375806" sldId="312"/>
            <ac:inkMk id="363" creationId="{E659EF83-F0C0-E39C-D381-74324F5B4247}"/>
          </ac:inkMkLst>
        </pc:inkChg>
        <pc:inkChg chg="add mod">
          <ac:chgData name="正彰 八木" userId="0ef27fdd03dc4209" providerId="LiveId" clId="{D97A10BB-A9A1-4073-A4CC-FED382866290}" dt="2023-10-01T03:06:51.638" v="2176"/>
          <ac:inkMkLst>
            <pc:docMk/>
            <pc:sldMk cId="1387375806" sldId="312"/>
            <ac:inkMk id="364" creationId="{4BEF82FF-1D5D-1BE4-0675-36008F0A8939}"/>
          </ac:inkMkLst>
        </pc:inkChg>
        <pc:inkChg chg="add mod">
          <ac:chgData name="正彰 八木" userId="0ef27fdd03dc4209" providerId="LiveId" clId="{D97A10BB-A9A1-4073-A4CC-FED382866290}" dt="2023-10-01T03:06:51.638" v="2176"/>
          <ac:inkMkLst>
            <pc:docMk/>
            <pc:sldMk cId="1387375806" sldId="312"/>
            <ac:inkMk id="365" creationId="{33D1DD1E-CCD8-7E04-8942-2E33A7313499}"/>
          </ac:inkMkLst>
        </pc:inkChg>
        <pc:inkChg chg="add mod">
          <ac:chgData name="正彰 八木" userId="0ef27fdd03dc4209" providerId="LiveId" clId="{D97A10BB-A9A1-4073-A4CC-FED382866290}" dt="2023-10-01T03:06:51.638" v="2176"/>
          <ac:inkMkLst>
            <pc:docMk/>
            <pc:sldMk cId="1387375806" sldId="312"/>
            <ac:inkMk id="367" creationId="{C09272DC-4D67-6EC3-ABAE-6601977EF680}"/>
          </ac:inkMkLst>
        </pc:inkChg>
        <pc:inkChg chg="add mod">
          <ac:chgData name="正彰 八木" userId="0ef27fdd03dc4209" providerId="LiveId" clId="{D97A10BB-A9A1-4073-A4CC-FED382866290}" dt="2023-10-01T03:06:51.638" v="2176"/>
          <ac:inkMkLst>
            <pc:docMk/>
            <pc:sldMk cId="1387375806" sldId="312"/>
            <ac:inkMk id="368" creationId="{61B797D1-49EB-16F8-0839-93C60E83C138}"/>
          </ac:inkMkLst>
        </pc:inkChg>
        <pc:inkChg chg="add mod">
          <ac:chgData name="正彰 八木" userId="0ef27fdd03dc4209" providerId="LiveId" clId="{D97A10BB-A9A1-4073-A4CC-FED382866290}" dt="2023-10-01T03:06:51.638" v="2176"/>
          <ac:inkMkLst>
            <pc:docMk/>
            <pc:sldMk cId="1387375806" sldId="312"/>
            <ac:inkMk id="370" creationId="{5FD9C460-9A77-305F-8006-CBF51343BD26}"/>
          </ac:inkMkLst>
        </pc:inkChg>
        <pc:inkChg chg="add mod">
          <ac:chgData name="正彰 八木" userId="0ef27fdd03dc4209" providerId="LiveId" clId="{D97A10BB-A9A1-4073-A4CC-FED382866290}" dt="2023-10-01T03:06:51.638" v="2176"/>
          <ac:inkMkLst>
            <pc:docMk/>
            <pc:sldMk cId="1387375806" sldId="312"/>
            <ac:inkMk id="371" creationId="{217D3996-72F3-BB9B-96E5-E13C273A0B7D}"/>
          </ac:inkMkLst>
        </pc:inkChg>
        <pc:inkChg chg="add mod">
          <ac:chgData name="正彰 八木" userId="0ef27fdd03dc4209" providerId="LiveId" clId="{D97A10BB-A9A1-4073-A4CC-FED382866290}" dt="2023-10-01T03:06:51.638" v="2176"/>
          <ac:inkMkLst>
            <pc:docMk/>
            <pc:sldMk cId="1387375806" sldId="312"/>
            <ac:inkMk id="373" creationId="{E74C3E50-4E36-7533-B18B-B00ED8EA41BB}"/>
          </ac:inkMkLst>
        </pc:inkChg>
        <pc:inkChg chg="add mod">
          <ac:chgData name="正彰 八木" userId="0ef27fdd03dc4209" providerId="LiveId" clId="{D97A10BB-A9A1-4073-A4CC-FED382866290}" dt="2023-10-01T03:06:51.638" v="2176"/>
          <ac:inkMkLst>
            <pc:docMk/>
            <pc:sldMk cId="1387375806" sldId="312"/>
            <ac:inkMk id="374" creationId="{4E3D96FA-D80D-2D40-62FA-227DC0F24E15}"/>
          </ac:inkMkLst>
        </pc:inkChg>
        <pc:inkChg chg="add mod">
          <ac:chgData name="正彰 八木" userId="0ef27fdd03dc4209" providerId="LiveId" clId="{D97A10BB-A9A1-4073-A4CC-FED382866290}" dt="2023-10-01T03:06:51.638" v="2176"/>
          <ac:inkMkLst>
            <pc:docMk/>
            <pc:sldMk cId="1387375806" sldId="312"/>
            <ac:inkMk id="376" creationId="{2B8F5D2B-D249-F170-40FD-CC821210DB30}"/>
          </ac:inkMkLst>
        </pc:inkChg>
        <pc:inkChg chg="add mod">
          <ac:chgData name="正彰 八木" userId="0ef27fdd03dc4209" providerId="LiveId" clId="{D97A10BB-A9A1-4073-A4CC-FED382866290}" dt="2023-10-01T03:06:51.638" v="2176"/>
          <ac:inkMkLst>
            <pc:docMk/>
            <pc:sldMk cId="1387375806" sldId="312"/>
            <ac:inkMk id="377" creationId="{1021C4AB-96A0-034D-64D1-F4C35CE31DC9}"/>
          </ac:inkMkLst>
        </pc:inkChg>
        <pc:inkChg chg="add mod">
          <ac:chgData name="正彰 八木" userId="0ef27fdd03dc4209" providerId="LiveId" clId="{D97A10BB-A9A1-4073-A4CC-FED382866290}" dt="2023-10-01T03:06:51.638" v="2176"/>
          <ac:inkMkLst>
            <pc:docMk/>
            <pc:sldMk cId="1387375806" sldId="312"/>
            <ac:inkMk id="378" creationId="{E964627A-5229-DBEC-381B-8E6945DFA4B3}"/>
          </ac:inkMkLst>
        </pc:inkChg>
        <pc:inkChg chg="add mod">
          <ac:chgData name="正彰 八木" userId="0ef27fdd03dc4209" providerId="LiveId" clId="{D97A10BB-A9A1-4073-A4CC-FED382866290}" dt="2023-10-01T03:06:51.638" v="2176"/>
          <ac:inkMkLst>
            <pc:docMk/>
            <pc:sldMk cId="1387375806" sldId="312"/>
            <ac:inkMk id="379" creationId="{B580271C-8718-2B3B-6AA6-7937852AA40C}"/>
          </ac:inkMkLst>
        </pc:inkChg>
        <pc:inkChg chg="add mod">
          <ac:chgData name="正彰 八木" userId="0ef27fdd03dc4209" providerId="LiveId" clId="{D97A10BB-A9A1-4073-A4CC-FED382866290}" dt="2023-10-01T03:06:51.638" v="2176"/>
          <ac:inkMkLst>
            <pc:docMk/>
            <pc:sldMk cId="1387375806" sldId="312"/>
            <ac:inkMk id="381" creationId="{7659275F-2A45-AABD-C9BC-10EB60BBE82E}"/>
          </ac:inkMkLst>
        </pc:inkChg>
        <pc:inkChg chg="add mod">
          <ac:chgData name="正彰 八木" userId="0ef27fdd03dc4209" providerId="LiveId" clId="{D97A10BB-A9A1-4073-A4CC-FED382866290}" dt="2023-10-01T03:06:51.638" v="2176"/>
          <ac:inkMkLst>
            <pc:docMk/>
            <pc:sldMk cId="1387375806" sldId="312"/>
            <ac:inkMk id="382" creationId="{1283092D-0D66-2C36-E580-1F7A6EF96077}"/>
          </ac:inkMkLst>
        </pc:inkChg>
        <pc:inkChg chg="add mod">
          <ac:chgData name="正彰 八木" userId="0ef27fdd03dc4209" providerId="LiveId" clId="{D97A10BB-A9A1-4073-A4CC-FED382866290}" dt="2023-10-01T03:06:51.638" v="2176"/>
          <ac:inkMkLst>
            <pc:docMk/>
            <pc:sldMk cId="1387375806" sldId="312"/>
            <ac:inkMk id="383" creationId="{C859648D-40D7-7355-C917-C08301178F75}"/>
          </ac:inkMkLst>
        </pc:inkChg>
        <pc:inkChg chg="add mod">
          <ac:chgData name="正彰 八木" userId="0ef27fdd03dc4209" providerId="LiveId" clId="{D97A10BB-A9A1-4073-A4CC-FED382866290}" dt="2023-10-01T03:06:51.638" v="2176"/>
          <ac:inkMkLst>
            <pc:docMk/>
            <pc:sldMk cId="1387375806" sldId="312"/>
            <ac:inkMk id="384" creationId="{8282345A-FBEE-5C9B-1E68-10C37AAD62AA}"/>
          </ac:inkMkLst>
        </pc:inkChg>
        <pc:inkChg chg="add mod">
          <ac:chgData name="正彰 八木" userId="0ef27fdd03dc4209" providerId="LiveId" clId="{D97A10BB-A9A1-4073-A4CC-FED382866290}" dt="2023-10-01T03:06:51.638" v="2176"/>
          <ac:inkMkLst>
            <pc:docMk/>
            <pc:sldMk cId="1387375806" sldId="312"/>
            <ac:inkMk id="386" creationId="{347B4C55-AAFB-7272-C826-1D2272160084}"/>
          </ac:inkMkLst>
        </pc:inkChg>
        <pc:inkChg chg="add mod">
          <ac:chgData name="正彰 八木" userId="0ef27fdd03dc4209" providerId="LiveId" clId="{D97A10BB-A9A1-4073-A4CC-FED382866290}" dt="2023-10-01T03:06:51.638" v="2176"/>
          <ac:inkMkLst>
            <pc:docMk/>
            <pc:sldMk cId="1387375806" sldId="312"/>
            <ac:inkMk id="387" creationId="{2EF6BE54-7EF0-AA2C-DC2A-1D0E1C090745}"/>
          </ac:inkMkLst>
        </pc:inkChg>
        <pc:inkChg chg="add mod">
          <ac:chgData name="正彰 八木" userId="0ef27fdd03dc4209" providerId="LiveId" clId="{D97A10BB-A9A1-4073-A4CC-FED382866290}" dt="2023-10-01T03:06:51.638" v="2176"/>
          <ac:inkMkLst>
            <pc:docMk/>
            <pc:sldMk cId="1387375806" sldId="312"/>
            <ac:inkMk id="388" creationId="{4E90CB4B-B8D8-A52C-99E6-6B7262F5B5C2}"/>
          </ac:inkMkLst>
        </pc:inkChg>
        <pc:inkChg chg="add mod">
          <ac:chgData name="正彰 八木" userId="0ef27fdd03dc4209" providerId="LiveId" clId="{D97A10BB-A9A1-4073-A4CC-FED382866290}" dt="2023-10-01T03:06:51.638" v="2176"/>
          <ac:inkMkLst>
            <pc:docMk/>
            <pc:sldMk cId="1387375806" sldId="312"/>
            <ac:inkMk id="389" creationId="{9FA25B7A-CEB8-DF93-A34F-DF1328C13214}"/>
          </ac:inkMkLst>
        </pc:inkChg>
        <pc:inkChg chg="add mod">
          <ac:chgData name="正彰 八木" userId="0ef27fdd03dc4209" providerId="LiveId" clId="{D97A10BB-A9A1-4073-A4CC-FED382866290}" dt="2023-10-01T03:06:51.638" v="2176"/>
          <ac:inkMkLst>
            <pc:docMk/>
            <pc:sldMk cId="1387375806" sldId="312"/>
            <ac:inkMk id="390" creationId="{AC0C5AB7-D682-7F0B-F1FD-D30CACD554BE}"/>
          </ac:inkMkLst>
        </pc:inkChg>
        <pc:inkChg chg="add mod">
          <ac:chgData name="正彰 八木" userId="0ef27fdd03dc4209" providerId="LiveId" clId="{D97A10BB-A9A1-4073-A4CC-FED382866290}" dt="2023-10-01T03:06:51.638" v="2176"/>
          <ac:inkMkLst>
            <pc:docMk/>
            <pc:sldMk cId="1387375806" sldId="312"/>
            <ac:inkMk id="392" creationId="{939F9F74-445D-8659-195B-1118B36639F7}"/>
          </ac:inkMkLst>
        </pc:inkChg>
        <pc:inkChg chg="add mod">
          <ac:chgData name="正彰 八木" userId="0ef27fdd03dc4209" providerId="LiveId" clId="{D97A10BB-A9A1-4073-A4CC-FED382866290}" dt="2023-10-01T03:06:51.638" v="2176"/>
          <ac:inkMkLst>
            <pc:docMk/>
            <pc:sldMk cId="1387375806" sldId="312"/>
            <ac:inkMk id="393" creationId="{B25FC575-5674-C8DB-F18C-B071B0DF07AE}"/>
          </ac:inkMkLst>
        </pc:inkChg>
        <pc:inkChg chg="add mod">
          <ac:chgData name="正彰 八木" userId="0ef27fdd03dc4209" providerId="LiveId" clId="{D97A10BB-A9A1-4073-A4CC-FED382866290}" dt="2023-10-01T03:06:51.638" v="2176"/>
          <ac:inkMkLst>
            <pc:docMk/>
            <pc:sldMk cId="1387375806" sldId="312"/>
            <ac:inkMk id="394" creationId="{E030F9B4-92BD-9505-9580-7FB957082206}"/>
          </ac:inkMkLst>
        </pc:inkChg>
        <pc:inkChg chg="add mod">
          <ac:chgData name="正彰 八木" userId="0ef27fdd03dc4209" providerId="LiveId" clId="{D97A10BB-A9A1-4073-A4CC-FED382866290}" dt="2023-10-01T03:06:51.638" v="2176"/>
          <ac:inkMkLst>
            <pc:docMk/>
            <pc:sldMk cId="1387375806" sldId="312"/>
            <ac:inkMk id="395" creationId="{E0611BB7-B005-454C-DF47-D8188DC02B23}"/>
          </ac:inkMkLst>
        </pc:inkChg>
        <pc:inkChg chg="add mod">
          <ac:chgData name="正彰 八木" userId="0ef27fdd03dc4209" providerId="LiveId" clId="{D97A10BB-A9A1-4073-A4CC-FED382866290}" dt="2023-10-01T03:06:51.638" v="2176"/>
          <ac:inkMkLst>
            <pc:docMk/>
            <pc:sldMk cId="1387375806" sldId="312"/>
            <ac:inkMk id="396" creationId="{EF5B8B43-C11C-0FB2-CD1B-0CEE21FB8EA1}"/>
          </ac:inkMkLst>
        </pc:inkChg>
        <pc:inkChg chg="add mod">
          <ac:chgData name="正彰 八木" userId="0ef27fdd03dc4209" providerId="LiveId" clId="{D97A10BB-A9A1-4073-A4CC-FED382866290}" dt="2023-10-01T03:06:51.638" v="2176"/>
          <ac:inkMkLst>
            <pc:docMk/>
            <pc:sldMk cId="1387375806" sldId="312"/>
            <ac:inkMk id="398" creationId="{4E0FC7A6-FDA7-BFD5-773E-195F67BB1C52}"/>
          </ac:inkMkLst>
        </pc:inkChg>
        <pc:inkChg chg="add mod">
          <ac:chgData name="正彰 八木" userId="0ef27fdd03dc4209" providerId="LiveId" clId="{D97A10BB-A9A1-4073-A4CC-FED382866290}" dt="2023-10-01T03:06:51.638" v="2176"/>
          <ac:inkMkLst>
            <pc:docMk/>
            <pc:sldMk cId="1387375806" sldId="312"/>
            <ac:inkMk id="399" creationId="{4B59E900-3DED-3282-B0BC-6D04D846BC91}"/>
          </ac:inkMkLst>
        </pc:inkChg>
        <pc:inkChg chg="add mod">
          <ac:chgData name="正彰 八木" userId="0ef27fdd03dc4209" providerId="LiveId" clId="{D97A10BB-A9A1-4073-A4CC-FED382866290}" dt="2023-10-01T03:06:51.638" v="2176"/>
          <ac:inkMkLst>
            <pc:docMk/>
            <pc:sldMk cId="1387375806" sldId="312"/>
            <ac:inkMk id="401" creationId="{CBA726C6-2287-75D6-E69D-588DD0FC6B8D}"/>
          </ac:inkMkLst>
        </pc:inkChg>
        <pc:inkChg chg="add mod">
          <ac:chgData name="正彰 八木" userId="0ef27fdd03dc4209" providerId="LiveId" clId="{D97A10BB-A9A1-4073-A4CC-FED382866290}" dt="2023-10-01T03:06:51.638" v="2176"/>
          <ac:inkMkLst>
            <pc:docMk/>
            <pc:sldMk cId="1387375806" sldId="312"/>
            <ac:inkMk id="402" creationId="{F9B15D56-D207-AAC8-B927-F38B3B3FF86A}"/>
          </ac:inkMkLst>
        </pc:inkChg>
        <pc:inkChg chg="add mod">
          <ac:chgData name="正彰 八木" userId="0ef27fdd03dc4209" providerId="LiveId" clId="{D97A10BB-A9A1-4073-A4CC-FED382866290}" dt="2023-10-01T03:06:51.638" v="2176"/>
          <ac:inkMkLst>
            <pc:docMk/>
            <pc:sldMk cId="1387375806" sldId="312"/>
            <ac:inkMk id="403" creationId="{E8689356-46E0-8716-AAB0-ED0763E66D91}"/>
          </ac:inkMkLst>
        </pc:inkChg>
        <pc:inkChg chg="add mod">
          <ac:chgData name="正彰 八木" userId="0ef27fdd03dc4209" providerId="LiveId" clId="{D97A10BB-A9A1-4073-A4CC-FED382866290}" dt="2023-10-01T03:06:51.638" v="2176"/>
          <ac:inkMkLst>
            <pc:docMk/>
            <pc:sldMk cId="1387375806" sldId="312"/>
            <ac:inkMk id="404" creationId="{7C9F30CB-AA82-B00F-1FFA-6AA32C9DC2EB}"/>
          </ac:inkMkLst>
        </pc:inkChg>
        <pc:inkChg chg="add mod">
          <ac:chgData name="正彰 八木" userId="0ef27fdd03dc4209" providerId="LiveId" clId="{D97A10BB-A9A1-4073-A4CC-FED382866290}" dt="2023-10-01T03:06:51.638" v="2176"/>
          <ac:inkMkLst>
            <pc:docMk/>
            <pc:sldMk cId="1387375806" sldId="312"/>
            <ac:inkMk id="405" creationId="{B515A52F-1DF6-384F-7E37-7FA893834EF0}"/>
          </ac:inkMkLst>
        </pc:inkChg>
        <pc:inkChg chg="add mod">
          <ac:chgData name="正彰 八木" userId="0ef27fdd03dc4209" providerId="LiveId" clId="{D97A10BB-A9A1-4073-A4CC-FED382866290}" dt="2023-10-01T03:06:51.638" v="2176"/>
          <ac:inkMkLst>
            <pc:docMk/>
            <pc:sldMk cId="1387375806" sldId="312"/>
            <ac:inkMk id="406" creationId="{EF4A1AAA-802D-29E1-D750-0D33CF3E1802}"/>
          </ac:inkMkLst>
        </pc:inkChg>
        <pc:inkChg chg="add mod">
          <ac:chgData name="正彰 八木" userId="0ef27fdd03dc4209" providerId="LiveId" clId="{D97A10BB-A9A1-4073-A4CC-FED382866290}" dt="2023-10-01T03:06:51.638" v="2176"/>
          <ac:inkMkLst>
            <pc:docMk/>
            <pc:sldMk cId="1387375806" sldId="312"/>
            <ac:inkMk id="407" creationId="{791D081B-4D76-B383-5D3B-5AB91204FE98}"/>
          </ac:inkMkLst>
        </pc:inkChg>
        <pc:inkChg chg="add mod">
          <ac:chgData name="正彰 八木" userId="0ef27fdd03dc4209" providerId="LiveId" clId="{D97A10BB-A9A1-4073-A4CC-FED382866290}" dt="2023-10-01T03:06:51.638" v="2176"/>
          <ac:inkMkLst>
            <pc:docMk/>
            <pc:sldMk cId="1387375806" sldId="312"/>
            <ac:inkMk id="408" creationId="{BE6D51BC-3CD9-6505-515B-380142ECF51A}"/>
          </ac:inkMkLst>
        </pc:inkChg>
        <pc:inkChg chg="add mod">
          <ac:chgData name="正彰 八木" userId="0ef27fdd03dc4209" providerId="LiveId" clId="{D97A10BB-A9A1-4073-A4CC-FED382866290}" dt="2023-10-01T03:06:51.638" v="2176"/>
          <ac:inkMkLst>
            <pc:docMk/>
            <pc:sldMk cId="1387375806" sldId="312"/>
            <ac:inkMk id="409" creationId="{172A5D97-32DD-8DB8-2CE1-AD9AB0138425}"/>
          </ac:inkMkLst>
        </pc:inkChg>
        <pc:inkChg chg="add mod">
          <ac:chgData name="正彰 八木" userId="0ef27fdd03dc4209" providerId="LiveId" clId="{D97A10BB-A9A1-4073-A4CC-FED382866290}" dt="2023-10-01T03:06:51.638" v="2176"/>
          <ac:inkMkLst>
            <pc:docMk/>
            <pc:sldMk cId="1387375806" sldId="312"/>
            <ac:inkMk id="410" creationId="{6FAFDB63-91F5-40F1-E72E-044315203EC0}"/>
          </ac:inkMkLst>
        </pc:inkChg>
        <pc:inkChg chg="add mod">
          <ac:chgData name="正彰 八木" userId="0ef27fdd03dc4209" providerId="LiveId" clId="{D97A10BB-A9A1-4073-A4CC-FED382866290}" dt="2023-10-01T03:06:51.638" v="2176"/>
          <ac:inkMkLst>
            <pc:docMk/>
            <pc:sldMk cId="1387375806" sldId="312"/>
            <ac:inkMk id="412" creationId="{AD3FFB67-0993-D90B-7042-3CF9A399AA66}"/>
          </ac:inkMkLst>
        </pc:inkChg>
        <pc:inkChg chg="add mod">
          <ac:chgData name="正彰 八木" userId="0ef27fdd03dc4209" providerId="LiveId" clId="{D97A10BB-A9A1-4073-A4CC-FED382866290}" dt="2023-10-01T03:06:51.638" v="2176"/>
          <ac:inkMkLst>
            <pc:docMk/>
            <pc:sldMk cId="1387375806" sldId="312"/>
            <ac:inkMk id="414" creationId="{B1D5B5AD-37F2-12AC-BCBA-4BA44A295626}"/>
          </ac:inkMkLst>
        </pc:inkChg>
        <pc:inkChg chg="add mod">
          <ac:chgData name="正彰 八木" userId="0ef27fdd03dc4209" providerId="LiveId" clId="{D97A10BB-A9A1-4073-A4CC-FED382866290}" dt="2023-10-01T03:06:51.638" v="2176"/>
          <ac:inkMkLst>
            <pc:docMk/>
            <pc:sldMk cId="1387375806" sldId="312"/>
            <ac:inkMk id="415" creationId="{C589DA0B-592A-663E-99B7-51A915AA2DB5}"/>
          </ac:inkMkLst>
        </pc:inkChg>
        <pc:inkChg chg="add mod">
          <ac:chgData name="正彰 八木" userId="0ef27fdd03dc4209" providerId="LiveId" clId="{D97A10BB-A9A1-4073-A4CC-FED382866290}" dt="2023-10-01T03:06:51.638" v="2176"/>
          <ac:inkMkLst>
            <pc:docMk/>
            <pc:sldMk cId="1387375806" sldId="312"/>
            <ac:inkMk id="417" creationId="{AEB9B62F-C741-CC1F-1EF5-00090FA99747}"/>
          </ac:inkMkLst>
        </pc:inkChg>
        <pc:inkChg chg="add mod">
          <ac:chgData name="正彰 八木" userId="0ef27fdd03dc4209" providerId="LiveId" clId="{D97A10BB-A9A1-4073-A4CC-FED382866290}" dt="2023-10-01T03:06:51.638" v="2176"/>
          <ac:inkMkLst>
            <pc:docMk/>
            <pc:sldMk cId="1387375806" sldId="312"/>
            <ac:inkMk id="418" creationId="{217A4B8A-0AF6-54D2-056D-31FA18A13EED}"/>
          </ac:inkMkLst>
        </pc:inkChg>
        <pc:inkChg chg="add mod">
          <ac:chgData name="正彰 八木" userId="0ef27fdd03dc4209" providerId="LiveId" clId="{D97A10BB-A9A1-4073-A4CC-FED382866290}" dt="2023-10-01T03:06:51.638" v="2176"/>
          <ac:inkMkLst>
            <pc:docMk/>
            <pc:sldMk cId="1387375806" sldId="312"/>
            <ac:inkMk id="419" creationId="{86CC3334-BE4D-BB0E-A6D0-34D2242DD37B}"/>
          </ac:inkMkLst>
        </pc:inkChg>
        <pc:inkChg chg="add mod">
          <ac:chgData name="正彰 八木" userId="0ef27fdd03dc4209" providerId="LiveId" clId="{D97A10BB-A9A1-4073-A4CC-FED382866290}" dt="2023-10-01T03:06:51.638" v="2176"/>
          <ac:inkMkLst>
            <pc:docMk/>
            <pc:sldMk cId="1387375806" sldId="312"/>
            <ac:inkMk id="420" creationId="{CD696EBE-F0F5-4A0F-1F8C-88D962B8CB90}"/>
          </ac:inkMkLst>
        </pc:inkChg>
        <pc:inkChg chg="add mod">
          <ac:chgData name="正彰 八木" userId="0ef27fdd03dc4209" providerId="LiveId" clId="{D97A10BB-A9A1-4073-A4CC-FED382866290}" dt="2023-10-01T03:06:51.638" v="2176"/>
          <ac:inkMkLst>
            <pc:docMk/>
            <pc:sldMk cId="1387375806" sldId="312"/>
            <ac:inkMk id="421" creationId="{F1DBC246-5C50-3FDA-7947-439E25433E3D}"/>
          </ac:inkMkLst>
        </pc:inkChg>
        <pc:inkChg chg="add mod">
          <ac:chgData name="正彰 八木" userId="0ef27fdd03dc4209" providerId="LiveId" clId="{D97A10BB-A9A1-4073-A4CC-FED382866290}" dt="2023-10-01T03:06:51.638" v="2176"/>
          <ac:inkMkLst>
            <pc:docMk/>
            <pc:sldMk cId="1387375806" sldId="312"/>
            <ac:inkMk id="422" creationId="{46DE1B71-99B4-C1BE-C6AF-C69542ECCC24}"/>
          </ac:inkMkLst>
        </pc:inkChg>
        <pc:inkChg chg="add mod">
          <ac:chgData name="正彰 八木" userId="0ef27fdd03dc4209" providerId="LiveId" clId="{D97A10BB-A9A1-4073-A4CC-FED382866290}" dt="2023-10-01T03:06:51.638" v="2176"/>
          <ac:inkMkLst>
            <pc:docMk/>
            <pc:sldMk cId="1387375806" sldId="312"/>
            <ac:inkMk id="423" creationId="{08DC1161-0E8A-3A73-B602-DAA17816FA75}"/>
          </ac:inkMkLst>
        </pc:inkChg>
        <pc:inkChg chg="add mod">
          <ac:chgData name="正彰 八木" userId="0ef27fdd03dc4209" providerId="LiveId" clId="{D97A10BB-A9A1-4073-A4CC-FED382866290}" dt="2023-10-01T03:06:51.638" v="2176"/>
          <ac:inkMkLst>
            <pc:docMk/>
            <pc:sldMk cId="1387375806" sldId="312"/>
            <ac:inkMk id="424" creationId="{7768E4C8-4360-D6BD-0C01-859F8414AF98}"/>
          </ac:inkMkLst>
        </pc:inkChg>
        <pc:inkChg chg="add mod">
          <ac:chgData name="正彰 八木" userId="0ef27fdd03dc4209" providerId="LiveId" clId="{D97A10BB-A9A1-4073-A4CC-FED382866290}" dt="2023-10-01T03:06:51.638" v="2176"/>
          <ac:inkMkLst>
            <pc:docMk/>
            <pc:sldMk cId="1387375806" sldId="312"/>
            <ac:inkMk id="425" creationId="{E9687C72-F3F1-CD9E-ED8E-7A545E44678C}"/>
          </ac:inkMkLst>
        </pc:inkChg>
        <pc:inkChg chg="add mod">
          <ac:chgData name="正彰 八木" userId="0ef27fdd03dc4209" providerId="LiveId" clId="{D97A10BB-A9A1-4073-A4CC-FED382866290}" dt="2023-10-01T03:06:51.638" v="2176"/>
          <ac:inkMkLst>
            <pc:docMk/>
            <pc:sldMk cId="1387375806" sldId="312"/>
            <ac:inkMk id="426" creationId="{89B49953-A2F0-9F39-8B8C-1334A3209B18}"/>
          </ac:inkMkLst>
        </pc:inkChg>
        <pc:inkChg chg="add mod">
          <ac:chgData name="正彰 八木" userId="0ef27fdd03dc4209" providerId="LiveId" clId="{D97A10BB-A9A1-4073-A4CC-FED382866290}" dt="2023-10-01T03:06:51.638" v="2176"/>
          <ac:inkMkLst>
            <pc:docMk/>
            <pc:sldMk cId="1387375806" sldId="312"/>
            <ac:inkMk id="427" creationId="{B174AD46-A601-E689-37FC-46BCC9E71E21}"/>
          </ac:inkMkLst>
        </pc:inkChg>
        <pc:inkChg chg="add mod">
          <ac:chgData name="正彰 八木" userId="0ef27fdd03dc4209" providerId="LiveId" clId="{D97A10BB-A9A1-4073-A4CC-FED382866290}" dt="2023-10-01T03:06:51.638" v="2176"/>
          <ac:inkMkLst>
            <pc:docMk/>
            <pc:sldMk cId="1387375806" sldId="312"/>
            <ac:inkMk id="428" creationId="{DA8DE471-6140-B684-4879-85979E1EAA1F}"/>
          </ac:inkMkLst>
        </pc:inkChg>
        <pc:inkChg chg="add mod">
          <ac:chgData name="正彰 八木" userId="0ef27fdd03dc4209" providerId="LiveId" clId="{D97A10BB-A9A1-4073-A4CC-FED382866290}" dt="2023-10-01T03:06:51.638" v="2176"/>
          <ac:inkMkLst>
            <pc:docMk/>
            <pc:sldMk cId="1387375806" sldId="312"/>
            <ac:inkMk id="429" creationId="{D015655A-887E-3FF3-E908-57BE3DAC36DD}"/>
          </ac:inkMkLst>
        </pc:inkChg>
        <pc:inkChg chg="add mod">
          <ac:chgData name="正彰 八木" userId="0ef27fdd03dc4209" providerId="LiveId" clId="{D97A10BB-A9A1-4073-A4CC-FED382866290}" dt="2023-10-01T03:06:51.638" v="2176"/>
          <ac:inkMkLst>
            <pc:docMk/>
            <pc:sldMk cId="1387375806" sldId="312"/>
            <ac:inkMk id="430" creationId="{97E994FF-0981-3E43-88E4-5F0585B723AE}"/>
          </ac:inkMkLst>
        </pc:inkChg>
        <pc:inkChg chg="add mod">
          <ac:chgData name="正彰 八木" userId="0ef27fdd03dc4209" providerId="LiveId" clId="{D97A10BB-A9A1-4073-A4CC-FED382866290}" dt="2023-10-01T03:06:51.638" v="2176"/>
          <ac:inkMkLst>
            <pc:docMk/>
            <pc:sldMk cId="1387375806" sldId="312"/>
            <ac:inkMk id="431" creationId="{C72D56C8-3266-3891-1013-16E6277FD8D8}"/>
          </ac:inkMkLst>
        </pc:inkChg>
        <pc:inkChg chg="add mod">
          <ac:chgData name="正彰 八木" userId="0ef27fdd03dc4209" providerId="LiveId" clId="{D97A10BB-A9A1-4073-A4CC-FED382866290}" dt="2023-10-01T03:06:51.638" v="2176"/>
          <ac:inkMkLst>
            <pc:docMk/>
            <pc:sldMk cId="1387375806" sldId="312"/>
            <ac:inkMk id="432" creationId="{29005085-46F5-C558-A8F8-2BE63A76C32C}"/>
          </ac:inkMkLst>
        </pc:inkChg>
        <pc:inkChg chg="add mod">
          <ac:chgData name="正彰 八木" userId="0ef27fdd03dc4209" providerId="LiveId" clId="{D97A10BB-A9A1-4073-A4CC-FED382866290}" dt="2023-10-01T03:06:51.638" v="2176"/>
          <ac:inkMkLst>
            <pc:docMk/>
            <pc:sldMk cId="1387375806" sldId="312"/>
            <ac:inkMk id="433" creationId="{B356F334-48D7-FAC1-DD3C-7721E4D03896}"/>
          </ac:inkMkLst>
        </pc:inkChg>
        <pc:inkChg chg="add mod">
          <ac:chgData name="正彰 八木" userId="0ef27fdd03dc4209" providerId="LiveId" clId="{D97A10BB-A9A1-4073-A4CC-FED382866290}" dt="2023-10-01T03:06:51.638" v="2176"/>
          <ac:inkMkLst>
            <pc:docMk/>
            <pc:sldMk cId="1387375806" sldId="312"/>
            <ac:inkMk id="434" creationId="{FBE916B3-7B06-F901-D556-FAA4798B38E6}"/>
          </ac:inkMkLst>
        </pc:inkChg>
        <pc:inkChg chg="add mod">
          <ac:chgData name="正彰 八木" userId="0ef27fdd03dc4209" providerId="LiveId" clId="{D97A10BB-A9A1-4073-A4CC-FED382866290}" dt="2023-10-01T03:06:51.638" v="2176"/>
          <ac:inkMkLst>
            <pc:docMk/>
            <pc:sldMk cId="1387375806" sldId="312"/>
            <ac:inkMk id="435" creationId="{94F6FE2A-3610-C152-8F0E-C13E2BE8952C}"/>
          </ac:inkMkLst>
        </pc:inkChg>
        <pc:inkChg chg="add mod">
          <ac:chgData name="正彰 八木" userId="0ef27fdd03dc4209" providerId="LiveId" clId="{D97A10BB-A9A1-4073-A4CC-FED382866290}" dt="2023-10-01T03:06:51.638" v="2176"/>
          <ac:inkMkLst>
            <pc:docMk/>
            <pc:sldMk cId="1387375806" sldId="312"/>
            <ac:inkMk id="436" creationId="{53CA1DEA-6C74-C1B6-7404-0C61C18DED24}"/>
          </ac:inkMkLst>
        </pc:inkChg>
        <pc:inkChg chg="add mod">
          <ac:chgData name="正彰 八木" userId="0ef27fdd03dc4209" providerId="LiveId" clId="{D97A10BB-A9A1-4073-A4CC-FED382866290}" dt="2023-10-01T03:06:51.638" v="2176"/>
          <ac:inkMkLst>
            <pc:docMk/>
            <pc:sldMk cId="1387375806" sldId="312"/>
            <ac:inkMk id="437" creationId="{CAF7ADFC-F284-62FE-18A0-31CE57500669}"/>
          </ac:inkMkLst>
        </pc:inkChg>
        <pc:inkChg chg="add mod">
          <ac:chgData name="正彰 八木" userId="0ef27fdd03dc4209" providerId="LiveId" clId="{D97A10BB-A9A1-4073-A4CC-FED382866290}" dt="2023-10-01T03:06:51.638" v="2176"/>
          <ac:inkMkLst>
            <pc:docMk/>
            <pc:sldMk cId="1387375806" sldId="312"/>
            <ac:inkMk id="438" creationId="{24A02355-3BBA-DEE0-E9E5-251B90A89905}"/>
          </ac:inkMkLst>
        </pc:inkChg>
        <pc:inkChg chg="add mod">
          <ac:chgData name="正彰 八木" userId="0ef27fdd03dc4209" providerId="LiveId" clId="{D97A10BB-A9A1-4073-A4CC-FED382866290}" dt="2023-10-01T03:06:51.638" v="2176"/>
          <ac:inkMkLst>
            <pc:docMk/>
            <pc:sldMk cId="1387375806" sldId="312"/>
            <ac:inkMk id="439" creationId="{C3CF9DBB-A7BA-1D59-89E2-81CE3A1262F9}"/>
          </ac:inkMkLst>
        </pc:inkChg>
        <pc:inkChg chg="add mod">
          <ac:chgData name="正彰 八木" userId="0ef27fdd03dc4209" providerId="LiveId" clId="{D97A10BB-A9A1-4073-A4CC-FED382866290}" dt="2023-10-01T03:06:51.638" v="2176"/>
          <ac:inkMkLst>
            <pc:docMk/>
            <pc:sldMk cId="1387375806" sldId="312"/>
            <ac:inkMk id="440" creationId="{5FF8A208-71BB-3C0A-07CF-6FA4BF476C1C}"/>
          </ac:inkMkLst>
        </pc:inkChg>
        <pc:inkChg chg="add mod">
          <ac:chgData name="正彰 八木" userId="0ef27fdd03dc4209" providerId="LiveId" clId="{D97A10BB-A9A1-4073-A4CC-FED382866290}" dt="2023-10-01T03:06:51.638" v="2176"/>
          <ac:inkMkLst>
            <pc:docMk/>
            <pc:sldMk cId="1387375806" sldId="312"/>
            <ac:inkMk id="441" creationId="{80981FE3-EB77-3606-69BA-1EA08C9AEFEF}"/>
          </ac:inkMkLst>
        </pc:inkChg>
        <pc:inkChg chg="add mod">
          <ac:chgData name="正彰 八木" userId="0ef27fdd03dc4209" providerId="LiveId" clId="{D97A10BB-A9A1-4073-A4CC-FED382866290}" dt="2023-10-01T03:06:51.638" v="2176"/>
          <ac:inkMkLst>
            <pc:docMk/>
            <pc:sldMk cId="1387375806" sldId="312"/>
            <ac:inkMk id="442" creationId="{504A1473-6C11-648E-94B5-C5C3B0408BFF}"/>
          </ac:inkMkLst>
        </pc:inkChg>
        <pc:inkChg chg="add mod">
          <ac:chgData name="正彰 八木" userId="0ef27fdd03dc4209" providerId="LiveId" clId="{D97A10BB-A9A1-4073-A4CC-FED382866290}" dt="2023-10-01T03:06:51.638" v="2176"/>
          <ac:inkMkLst>
            <pc:docMk/>
            <pc:sldMk cId="1387375806" sldId="312"/>
            <ac:inkMk id="443" creationId="{36082376-2E46-266B-FFAB-396702EA4539}"/>
          </ac:inkMkLst>
        </pc:inkChg>
        <pc:inkChg chg="add mod">
          <ac:chgData name="正彰 八木" userId="0ef27fdd03dc4209" providerId="LiveId" clId="{D97A10BB-A9A1-4073-A4CC-FED382866290}" dt="2023-10-01T03:06:51.638" v="2176"/>
          <ac:inkMkLst>
            <pc:docMk/>
            <pc:sldMk cId="1387375806" sldId="312"/>
            <ac:inkMk id="444" creationId="{EC6FA4B8-8A71-43B4-2DDB-B1680624290D}"/>
          </ac:inkMkLst>
        </pc:inkChg>
        <pc:inkChg chg="add mod">
          <ac:chgData name="正彰 八木" userId="0ef27fdd03dc4209" providerId="LiveId" clId="{D97A10BB-A9A1-4073-A4CC-FED382866290}" dt="2023-10-01T03:06:51.638" v="2176"/>
          <ac:inkMkLst>
            <pc:docMk/>
            <pc:sldMk cId="1387375806" sldId="312"/>
            <ac:inkMk id="447" creationId="{23A01C54-F167-56A6-B5BC-654D2732AB89}"/>
          </ac:inkMkLst>
        </pc:inkChg>
        <pc:inkChg chg="add mod">
          <ac:chgData name="正彰 八木" userId="0ef27fdd03dc4209" providerId="LiveId" clId="{D97A10BB-A9A1-4073-A4CC-FED382866290}" dt="2023-10-01T03:06:51.638" v="2176"/>
          <ac:inkMkLst>
            <pc:docMk/>
            <pc:sldMk cId="1387375806" sldId="312"/>
            <ac:inkMk id="448" creationId="{9F03ADA0-3896-BCDE-A7CA-A15A4985991A}"/>
          </ac:inkMkLst>
        </pc:inkChg>
        <pc:inkChg chg="add mod">
          <ac:chgData name="正彰 八木" userId="0ef27fdd03dc4209" providerId="LiveId" clId="{D97A10BB-A9A1-4073-A4CC-FED382866290}" dt="2023-10-01T03:06:51.638" v="2176"/>
          <ac:inkMkLst>
            <pc:docMk/>
            <pc:sldMk cId="1387375806" sldId="312"/>
            <ac:inkMk id="449" creationId="{4208727D-85F8-8A20-F6E2-763D7A5D0475}"/>
          </ac:inkMkLst>
        </pc:inkChg>
        <pc:inkChg chg="add mod">
          <ac:chgData name="正彰 八木" userId="0ef27fdd03dc4209" providerId="LiveId" clId="{D97A10BB-A9A1-4073-A4CC-FED382866290}" dt="2023-10-01T03:06:51.638" v="2176"/>
          <ac:inkMkLst>
            <pc:docMk/>
            <pc:sldMk cId="1387375806" sldId="312"/>
            <ac:inkMk id="450" creationId="{A06B2211-E665-EECA-FB20-EDDD9959613A}"/>
          </ac:inkMkLst>
        </pc:inkChg>
        <pc:inkChg chg="add mod">
          <ac:chgData name="正彰 八木" userId="0ef27fdd03dc4209" providerId="LiveId" clId="{D97A10BB-A9A1-4073-A4CC-FED382866290}" dt="2023-10-01T03:06:51.638" v="2176"/>
          <ac:inkMkLst>
            <pc:docMk/>
            <pc:sldMk cId="1387375806" sldId="312"/>
            <ac:inkMk id="451" creationId="{70788BDA-A51B-07B7-5F08-3B3F0172FAA6}"/>
          </ac:inkMkLst>
        </pc:inkChg>
        <pc:inkChg chg="add mod">
          <ac:chgData name="正彰 八木" userId="0ef27fdd03dc4209" providerId="LiveId" clId="{D97A10BB-A9A1-4073-A4CC-FED382866290}" dt="2023-10-01T03:06:51.638" v="2176"/>
          <ac:inkMkLst>
            <pc:docMk/>
            <pc:sldMk cId="1387375806" sldId="312"/>
            <ac:inkMk id="453" creationId="{8D345ACC-FC65-5DBC-7ADF-B89147516B35}"/>
          </ac:inkMkLst>
        </pc:inkChg>
        <pc:inkChg chg="add mod">
          <ac:chgData name="正彰 八木" userId="0ef27fdd03dc4209" providerId="LiveId" clId="{D97A10BB-A9A1-4073-A4CC-FED382866290}" dt="2023-10-01T03:06:51.638" v="2176"/>
          <ac:inkMkLst>
            <pc:docMk/>
            <pc:sldMk cId="1387375806" sldId="312"/>
            <ac:inkMk id="454" creationId="{EC266FB7-F112-9EBB-860A-0651692C116E}"/>
          </ac:inkMkLst>
        </pc:inkChg>
        <pc:inkChg chg="add mod">
          <ac:chgData name="正彰 八木" userId="0ef27fdd03dc4209" providerId="LiveId" clId="{D97A10BB-A9A1-4073-A4CC-FED382866290}" dt="2023-10-01T03:06:51.638" v="2176"/>
          <ac:inkMkLst>
            <pc:docMk/>
            <pc:sldMk cId="1387375806" sldId="312"/>
            <ac:inkMk id="455" creationId="{D40FF4A7-221D-DC87-8B67-945FE8D22E22}"/>
          </ac:inkMkLst>
        </pc:inkChg>
        <pc:inkChg chg="add mod">
          <ac:chgData name="正彰 八木" userId="0ef27fdd03dc4209" providerId="LiveId" clId="{D97A10BB-A9A1-4073-A4CC-FED382866290}" dt="2023-10-01T03:06:51.638" v="2176"/>
          <ac:inkMkLst>
            <pc:docMk/>
            <pc:sldMk cId="1387375806" sldId="312"/>
            <ac:inkMk id="456" creationId="{6DF80E7C-F3DB-4F0C-DD0D-134C605B39F1}"/>
          </ac:inkMkLst>
        </pc:inkChg>
        <pc:inkChg chg="add mod">
          <ac:chgData name="正彰 八木" userId="0ef27fdd03dc4209" providerId="LiveId" clId="{D97A10BB-A9A1-4073-A4CC-FED382866290}" dt="2023-10-01T03:06:51.638" v="2176"/>
          <ac:inkMkLst>
            <pc:docMk/>
            <pc:sldMk cId="1387375806" sldId="312"/>
            <ac:inkMk id="457" creationId="{E7D384EF-13C4-375D-E066-79DD50BD4073}"/>
          </ac:inkMkLst>
        </pc:inkChg>
        <pc:inkChg chg="add mod">
          <ac:chgData name="正彰 八木" userId="0ef27fdd03dc4209" providerId="LiveId" clId="{D97A10BB-A9A1-4073-A4CC-FED382866290}" dt="2023-10-01T03:06:51.638" v="2176"/>
          <ac:inkMkLst>
            <pc:docMk/>
            <pc:sldMk cId="1387375806" sldId="312"/>
            <ac:inkMk id="458" creationId="{7C7739D1-6528-1C60-2A2B-02C22A372828}"/>
          </ac:inkMkLst>
        </pc:inkChg>
        <pc:inkChg chg="add mod">
          <ac:chgData name="正彰 八木" userId="0ef27fdd03dc4209" providerId="LiveId" clId="{D97A10BB-A9A1-4073-A4CC-FED382866290}" dt="2023-10-01T03:06:51.638" v="2176"/>
          <ac:inkMkLst>
            <pc:docMk/>
            <pc:sldMk cId="1387375806" sldId="312"/>
            <ac:inkMk id="459" creationId="{F0188B11-99E0-1195-B0C9-399BACAFEB95}"/>
          </ac:inkMkLst>
        </pc:inkChg>
        <pc:inkChg chg="add mod">
          <ac:chgData name="正彰 八木" userId="0ef27fdd03dc4209" providerId="LiveId" clId="{D97A10BB-A9A1-4073-A4CC-FED382866290}" dt="2023-10-01T03:06:51.638" v="2176"/>
          <ac:inkMkLst>
            <pc:docMk/>
            <pc:sldMk cId="1387375806" sldId="312"/>
            <ac:inkMk id="460" creationId="{76B9AF58-963D-5B0B-1105-6C71330641EE}"/>
          </ac:inkMkLst>
        </pc:inkChg>
        <pc:inkChg chg="add mod">
          <ac:chgData name="正彰 八木" userId="0ef27fdd03dc4209" providerId="LiveId" clId="{D97A10BB-A9A1-4073-A4CC-FED382866290}" dt="2023-10-01T03:06:51.638" v="2176"/>
          <ac:inkMkLst>
            <pc:docMk/>
            <pc:sldMk cId="1387375806" sldId="312"/>
            <ac:inkMk id="461" creationId="{BF6DA57F-47E2-6E30-418F-C9E6CA12D5C0}"/>
          </ac:inkMkLst>
        </pc:inkChg>
        <pc:inkChg chg="add mod">
          <ac:chgData name="正彰 八木" userId="0ef27fdd03dc4209" providerId="LiveId" clId="{D97A10BB-A9A1-4073-A4CC-FED382866290}" dt="2023-10-01T03:06:51.638" v="2176"/>
          <ac:inkMkLst>
            <pc:docMk/>
            <pc:sldMk cId="1387375806" sldId="312"/>
            <ac:inkMk id="462" creationId="{C3D0DA9E-2EDA-023C-4EE4-CD16DC2CD904}"/>
          </ac:inkMkLst>
        </pc:inkChg>
        <pc:inkChg chg="add mod">
          <ac:chgData name="正彰 八木" userId="0ef27fdd03dc4209" providerId="LiveId" clId="{D97A10BB-A9A1-4073-A4CC-FED382866290}" dt="2023-10-01T03:06:51.638" v="2176"/>
          <ac:inkMkLst>
            <pc:docMk/>
            <pc:sldMk cId="1387375806" sldId="312"/>
            <ac:inkMk id="463" creationId="{8BCEE862-F63E-DD64-B956-317CF8292BCE}"/>
          </ac:inkMkLst>
        </pc:inkChg>
        <pc:inkChg chg="add mod">
          <ac:chgData name="正彰 八木" userId="0ef27fdd03dc4209" providerId="LiveId" clId="{D97A10BB-A9A1-4073-A4CC-FED382866290}" dt="2023-10-01T03:06:51.638" v="2176"/>
          <ac:inkMkLst>
            <pc:docMk/>
            <pc:sldMk cId="1387375806" sldId="312"/>
            <ac:inkMk id="464" creationId="{D4BB67D9-D2E6-98AB-DD48-AD4E0F06F511}"/>
          </ac:inkMkLst>
        </pc:inkChg>
        <pc:inkChg chg="add mod">
          <ac:chgData name="正彰 八木" userId="0ef27fdd03dc4209" providerId="LiveId" clId="{D97A10BB-A9A1-4073-A4CC-FED382866290}" dt="2023-10-01T03:06:51.638" v="2176"/>
          <ac:inkMkLst>
            <pc:docMk/>
            <pc:sldMk cId="1387375806" sldId="312"/>
            <ac:inkMk id="465" creationId="{171F4162-A7FF-CC43-69F2-9EA03618B75F}"/>
          </ac:inkMkLst>
        </pc:inkChg>
        <pc:inkChg chg="add mod">
          <ac:chgData name="正彰 八木" userId="0ef27fdd03dc4209" providerId="LiveId" clId="{D97A10BB-A9A1-4073-A4CC-FED382866290}" dt="2023-10-01T03:06:51.638" v="2176"/>
          <ac:inkMkLst>
            <pc:docMk/>
            <pc:sldMk cId="1387375806" sldId="312"/>
            <ac:inkMk id="466" creationId="{48093227-EB92-0EEA-B35F-019EA07A1EA2}"/>
          </ac:inkMkLst>
        </pc:inkChg>
        <pc:inkChg chg="add mod">
          <ac:chgData name="正彰 八木" userId="0ef27fdd03dc4209" providerId="LiveId" clId="{D97A10BB-A9A1-4073-A4CC-FED382866290}" dt="2023-10-01T03:06:51.638" v="2176"/>
          <ac:inkMkLst>
            <pc:docMk/>
            <pc:sldMk cId="1387375806" sldId="312"/>
            <ac:inkMk id="467" creationId="{4BB9FB59-CA00-3E5F-4BCC-2474248C69B6}"/>
          </ac:inkMkLst>
        </pc:inkChg>
        <pc:inkChg chg="add mod">
          <ac:chgData name="正彰 八木" userId="0ef27fdd03dc4209" providerId="LiveId" clId="{D97A10BB-A9A1-4073-A4CC-FED382866290}" dt="2023-10-01T03:06:51.638" v="2176"/>
          <ac:inkMkLst>
            <pc:docMk/>
            <pc:sldMk cId="1387375806" sldId="312"/>
            <ac:inkMk id="468" creationId="{300DDF66-53FE-9999-7ADE-6974DEA9B69C}"/>
          </ac:inkMkLst>
        </pc:inkChg>
        <pc:inkChg chg="add mod">
          <ac:chgData name="正彰 八木" userId="0ef27fdd03dc4209" providerId="LiveId" clId="{D97A10BB-A9A1-4073-A4CC-FED382866290}" dt="2023-10-01T03:06:51.638" v="2176"/>
          <ac:inkMkLst>
            <pc:docMk/>
            <pc:sldMk cId="1387375806" sldId="312"/>
            <ac:inkMk id="469" creationId="{FF7902A4-6546-8AD6-95A4-452555C4C677}"/>
          </ac:inkMkLst>
        </pc:inkChg>
        <pc:inkChg chg="add mod">
          <ac:chgData name="正彰 八木" userId="0ef27fdd03dc4209" providerId="LiveId" clId="{D97A10BB-A9A1-4073-A4CC-FED382866290}" dt="2023-10-01T03:06:51.638" v="2176"/>
          <ac:inkMkLst>
            <pc:docMk/>
            <pc:sldMk cId="1387375806" sldId="312"/>
            <ac:inkMk id="470" creationId="{E0E7FFF8-2672-0E4A-FA3D-FD39450014DD}"/>
          </ac:inkMkLst>
        </pc:inkChg>
        <pc:inkChg chg="add mod">
          <ac:chgData name="正彰 八木" userId="0ef27fdd03dc4209" providerId="LiveId" clId="{D97A10BB-A9A1-4073-A4CC-FED382866290}" dt="2023-10-01T03:06:51.638" v="2176"/>
          <ac:inkMkLst>
            <pc:docMk/>
            <pc:sldMk cId="1387375806" sldId="312"/>
            <ac:inkMk id="471" creationId="{EA4B3932-E5F2-4F49-4B0F-BB4F3BA769C8}"/>
          </ac:inkMkLst>
        </pc:inkChg>
        <pc:inkChg chg="add mod">
          <ac:chgData name="正彰 八木" userId="0ef27fdd03dc4209" providerId="LiveId" clId="{D97A10BB-A9A1-4073-A4CC-FED382866290}" dt="2023-10-01T03:06:51.638" v="2176"/>
          <ac:inkMkLst>
            <pc:docMk/>
            <pc:sldMk cId="1387375806" sldId="312"/>
            <ac:inkMk id="472" creationId="{1D2C9987-B7B3-FE90-E6CC-30970D4EAD4F}"/>
          </ac:inkMkLst>
        </pc:inkChg>
        <pc:inkChg chg="add mod">
          <ac:chgData name="正彰 八木" userId="0ef27fdd03dc4209" providerId="LiveId" clId="{D97A10BB-A9A1-4073-A4CC-FED382866290}" dt="2023-10-01T03:06:51.638" v="2176"/>
          <ac:inkMkLst>
            <pc:docMk/>
            <pc:sldMk cId="1387375806" sldId="312"/>
            <ac:inkMk id="473" creationId="{9CBC71DA-B11C-ECD2-086D-BB766E8E6D17}"/>
          </ac:inkMkLst>
        </pc:inkChg>
        <pc:inkChg chg="add mod">
          <ac:chgData name="正彰 八木" userId="0ef27fdd03dc4209" providerId="LiveId" clId="{D97A10BB-A9A1-4073-A4CC-FED382866290}" dt="2023-10-01T03:06:51.638" v="2176"/>
          <ac:inkMkLst>
            <pc:docMk/>
            <pc:sldMk cId="1387375806" sldId="312"/>
            <ac:inkMk id="474" creationId="{E128CE00-5589-B2A3-B567-4896F65D0163}"/>
          </ac:inkMkLst>
        </pc:inkChg>
      </pc:sldChg>
      <pc:sldChg chg="addSp delSp modSp mod">
        <pc:chgData name="正彰 八木" userId="0ef27fdd03dc4209" providerId="LiveId" clId="{D97A10BB-A9A1-4073-A4CC-FED382866290}" dt="2023-10-01T03:08:51.803" v="2280" actId="1076"/>
        <pc:sldMkLst>
          <pc:docMk/>
          <pc:sldMk cId="3768341274" sldId="313"/>
        </pc:sldMkLst>
        <pc:grpChg chg="del mod">
          <ac:chgData name="正彰 八木" userId="0ef27fdd03dc4209" providerId="LiveId" clId="{D97A10BB-A9A1-4073-A4CC-FED382866290}" dt="2023-10-01T03:07:53.355" v="2224"/>
          <ac:grpSpMkLst>
            <pc:docMk/>
            <pc:sldMk cId="3768341274" sldId="313"/>
            <ac:grpSpMk id="20" creationId="{9D301D78-3907-259A-E33B-494A1DAA03E7}"/>
          </ac:grpSpMkLst>
        </pc:grpChg>
        <pc:grpChg chg="mod">
          <ac:chgData name="正彰 八木" userId="0ef27fdd03dc4209" providerId="LiveId" clId="{D97A10BB-A9A1-4073-A4CC-FED382866290}" dt="2023-10-01T03:07:53.355" v="2224"/>
          <ac:grpSpMkLst>
            <pc:docMk/>
            <pc:sldMk cId="3768341274" sldId="313"/>
            <ac:grpSpMk id="53" creationId="{1AE1C466-52A5-E682-6433-48A3F7703D6F}"/>
          </ac:grpSpMkLst>
        </pc:grpChg>
        <pc:grpChg chg="mod">
          <ac:chgData name="正彰 八木" userId="0ef27fdd03dc4209" providerId="LiveId" clId="{D97A10BB-A9A1-4073-A4CC-FED382866290}" dt="2023-10-01T03:08:06.779" v="2244"/>
          <ac:grpSpMkLst>
            <pc:docMk/>
            <pc:sldMk cId="3768341274" sldId="313"/>
            <ac:grpSpMk id="73" creationId="{5C4DDFFB-4633-4B15-5C16-BD03F8E05A3D}"/>
          </ac:grpSpMkLst>
        </pc:grpChg>
        <pc:grpChg chg="mod">
          <ac:chgData name="正彰 八木" userId="0ef27fdd03dc4209" providerId="LiveId" clId="{D97A10BB-A9A1-4073-A4CC-FED382866290}" dt="2023-10-01T03:08:06.779" v="2244"/>
          <ac:grpSpMkLst>
            <pc:docMk/>
            <pc:sldMk cId="3768341274" sldId="313"/>
            <ac:grpSpMk id="74" creationId="{CFB9B3A9-50A0-A2AB-3E94-DCC0E9F6B417}"/>
          </ac:grpSpMkLst>
        </pc:grpChg>
        <pc:grpChg chg="mod">
          <ac:chgData name="正彰 八木" userId="0ef27fdd03dc4209" providerId="LiveId" clId="{D97A10BB-A9A1-4073-A4CC-FED382866290}" dt="2023-10-01T03:08:08.638" v="2247"/>
          <ac:grpSpMkLst>
            <pc:docMk/>
            <pc:sldMk cId="3768341274" sldId="313"/>
            <ac:grpSpMk id="77" creationId="{C6F6DAB2-AD69-3AC9-DCFB-E46A09E06614}"/>
          </ac:grpSpMkLst>
        </pc:grpChg>
        <pc:grpChg chg="del mod">
          <ac:chgData name="正彰 八木" userId="0ef27fdd03dc4209" providerId="LiveId" clId="{D97A10BB-A9A1-4073-A4CC-FED382866290}" dt="2023-10-01T03:08:38.633" v="2273"/>
          <ac:grpSpMkLst>
            <pc:docMk/>
            <pc:sldMk cId="3768341274" sldId="313"/>
            <ac:grpSpMk id="89" creationId="{7D2372C4-E3D8-2521-6718-DD64B6A6A433}"/>
          </ac:grpSpMkLst>
        </pc:grpChg>
        <pc:grpChg chg="del mod">
          <ac:chgData name="正彰 八木" userId="0ef27fdd03dc4209" providerId="LiveId" clId="{D97A10BB-A9A1-4073-A4CC-FED382866290}" dt="2023-10-01T03:08:41.251" v="2276"/>
          <ac:grpSpMkLst>
            <pc:docMk/>
            <pc:sldMk cId="3768341274" sldId="313"/>
            <ac:grpSpMk id="103" creationId="{9497ABBC-E088-0EB2-CBC9-10B7806CD75E}"/>
          </ac:grpSpMkLst>
        </pc:grpChg>
        <pc:grpChg chg="del mod">
          <ac:chgData name="正彰 八木" userId="0ef27fdd03dc4209" providerId="LiveId" clId="{D97A10BB-A9A1-4073-A4CC-FED382866290}" dt="2023-10-01T03:08:42.262" v="2278"/>
          <ac:grpSpMkLst>
            <pc:docMk/>
            <pc:sldMk cId="3768341274" sldId="313"/>
            <ac:grpSpMk id="106" creationId="{88021F39-F052-54F9-8831-101CED09B69F}"/>
          </ac:grpSpMkLst>
        </pc:grpChg>
        <pc:grpChg chg="mod">
          <ac:chgData name="正彰 八木" userId="0ef27fdd03dc4209" providerId="LiveId" clId="{D97A10BB-A9A1-4073-A4CC-FED382866290}" dt="2023-10-01T03:08:42.262" v="2278"/>
          <ac:grpSpMkLst>
            <pc:docMk/>
            <pc:sldMk cId="3768341274" sldId="313"/>
            <ac:grpSpMk id="108" creationId="{2D3BCB7A-44B5-9586-0C6D-FA9BF8777B24}"/>
          </ac:grpSpMkLst>
        </pc:grpChg>
        <pc:inkChg chg="add mod">
          <ac:chgData name="正彰 八木" userId="0ef27fdd03dc4209" providerId="LiveId" clId="{D97A10BB-A9A1-4073-A4CC-FED382866290}" dt="2023-10-01T03:07:53.355" v="2224"/>
          <ac:inkMkLst>
            <pc:docMk/>
            <pc:sldMk cId="3768341274" sldId="313"/>
            <ac:inkMk id="6" creationId="{C7FBF10D-A3C8-9934-42A8-3C3F6C8AF99A}"/>
          </ac:inkMkLst>
        </pc:inkChg>
        <pc:inkChg chg="add mod">
          <ac:chgData name="正彰 八木" userId="0ef27fdd03dc4209" providerId="LiveId" clId="{D97A10BB-A9A1-4073-A4CC-FED382866290}" dt="2023-10-01T03:07:53.355" v="2224"/>
          <ac:inkMkLst>
            <pc:docMk/>
            <pc:sldMk cId="3768341274" sldId="313"/>
            <ac:inkMk id="7" creationId="{F3A5D47D-D395-E53C-5CFE-F88E0293135A}"/>
          </ac:inkMkLst>
        </pc:inkChg>
        <pc:inkChg chg="add mod">
          <ac:chgData name="正彰 八木" userId="0ef27fdd03dc4209" providerId="LiveId" clId="{D97A10BB-A9A1-4073-A4CC-FED382866290}" dt="2023-10-01T03:07:53.355" v="2224"/>
          <ac:inkMkLst>
            <pc:docMk/>
            <pc:sldMk cId="3768341274" sldId="313"/>
            <ac:inkMk id="8" creationId="{0207B53B-6945-0E8B-D34E-433E0703F400}"/>
          </ac:inkMkLst>
        </pc:inkChg>
        <pc:inkChg chg="add mod">
          <ac:chgData name="正彰 八木" userId="0ef27fdd03dc4209" providerId="LiveId" clId="{D97A10BB-A9A1-4073-A4CC-FED382866290}" dt="2023-10-01T03:07:53.355" v="2224"/>
          <ac:inkMkLst>
            <pc:docMk/>
            <pc:sldMk cId="3768341274" sldId="313"/>
            <ac:inkMk id="9" creationId="{1EF6C3D3-9754-15B5-1F47-706A701D0A42}"/>
          </ac:inkMkLst>
        </pc:inkChg>
        <pc:inkChg chg="add mod">
          <ac:chgData name="正彰 八木" userId="0ef27fdd03dc4209" providerId="LiveId" clId="{D97A10BB-A9A1-4073-A4CC-FED382866290}" dt="2023-10-01T03:07:53.355" v="2224"/>
          <ac:inkMkLst>
            <pc:docMk/>
            <pc:sldMk cId="3768341274" sldId="313"/>
            <ac:inkMk id="10" creationId="{567C9830-CDB9-CD43-AF1E-9080311E83B4}"/>
          </ac:inkMkLst>
        </pc:inkChg>
        <pc:inkChg chg="add mod">
          <ac:chgData name="正彰 八木" userId="0ef27fdd03dc4209" providerId="LiveId" clId="{D97A10BB-A9A1-4073-A4CC-FED382866290}" dt="2023-10-01T03:07:53.355" v="2224"/>
          <ac:inkMkLst>
            <pc:docMk/>
            <pc:sldMk cId="3768341274" sldId="313"/>
            <ac:inkMk id="11" creationId="{50C0256A-D04F-73C8-67BA-6B9EC0A1F4B1}"/>
          </ac:inkMkLst>
        </pc:inkChg>
        <pc:inkChg chg="add mod">
          <ac:chgData name="正彰 八木" userId="0ef27fdd03dc4209" providerId="LiveId" clId="{D97A10BB-A9A1-4073-A4CC-FED382866290}" dt="2023-10-01T03:07:53.355" v="2224"/>
          <ac:inkMkLst>
            <pc:docMk/>
            <pc:sldMk cId="3768341274" sldId="313"/>
            <ac:inkMk id="12" creationId="{B2E37E02-F382-9C21-2B78-35F6F3285E50}"/>
          </ac:inkMkLst>
        </pc:inkChg>
        <pc:inkChg chg="add mod">
          <ac:chgData name="正彰 八木" userId="0ef27fdd03dc4209" providerId="LiveId" clId="{D97A10BB-A9A1-4073-A4CC-FED382866290}" dt="2023-10-01T03:07:53.355" v="2224"/>
          <ac:inkMkLst>
            <pc:docMk/>
            <pc:sldMk cId="3768341274" sldId="313"/>
            <ac:inkMk id="13" creationId="{10B0E42C-4C54-E79C-E990-A715CF7CBB83}"/>
          </ac:inkMkLst>
        </pc:inkChg>
        <pc:inkChg chg="add mod">
          <ac:chgData name="正彰 八木" userId="0ef27fdd03dc4209" providerId="LiveId" clId="{D97A10BB-A9A1-4073-A4CC-FED382866290}" dt="2023-10-01T03:07:53.355" v="2224"/>
          <ac:inkMkLst>
            <pc:docMk/>
            <pc:sldMk cId="3768341274" sldId="313"/>
            <ac:inkMk id="14" creationId="{16B7521C-941C-EE9A-EA86-CEFB81C63272}"/>
          </ac:inkMkLst>
        </pc:inkChg>
        <pc:inkChg chg="add mod">
          <ac:chgData name="正彰 八木" userId="0ef27fdd03dc4209" providerId="LiveId" clId="{D97A10BB-A9A1-4073-A4CC-FED382866290}" dt="2023-10-01T03:07:53.355" v="2224"/>
          <ac:inkMkLst>
            <pc:docMk/>
            <pc:sldMk cId="3768341274" sldId="313"/>
            <ac:inkMk id="15" creationId="{82A12305-7509-9170-2B32-293299017A2B}"/>
          </ac:inkMkLst>
        </pc:inkChg>
        <pc:inkChg chg="add mod">
          <ac:chgData name="正彰 八木" userId="0ef27fdd03dc4209" providerId="LiveId" clId="{D97A10BB-A9A1-4073-A4CC-FED382866290}" dt="2023-10-01T03:07:53.355" v="2224"/>
          <ac:inkMkLst>
            <pc:docMk/>
            <pc:sldMk cId="3768341274" sldId="313"/>
            <ac:inkMk id="16" creationId="{8EC2E1BF-3702-AF64-6F7F-3940B48F4EFE}"/>
          </ac:inkMkLst>
        </pc:inkChg>
        <pc:inkChg chg="add mod">
          <ac:chgData name="正彰 八木" userId="0ef27fdd03dc4209" providerId="LiveId" clId="{D97A10BB-A9A1-4073-A4CC-FED382866290}" dt="2023-10-01T03:07:53.355" v="2224"/>
          <ac:inkMkLst>
            <pc:docMk/>
            <pc:sldMk cId="3768341274" sldId="313"/>
            <ac:inkMk id="17" creationId="{5601B17C-5167-94DA-F317-FF51E6951884}"/>
          </ac:inkMkLst>
        </pc:inkChg>
        <pc:inkChg chg="add mod">
          <ac:chgData name="正彰 八木" userId="0ef27fdd03dc4209" providerId="LiveId" clId="{D97A10BB-A9A1-4073-A4CC-FED382866290}" dt="2023-10-01T03:07:53.355" v="2224"/>
          <ac:inkMkLst>
            <pc:docMk/>
            <pc:sldMk cId="3768341274" sldId="313"/>
            <ac:inkMk id="18" creationId="{9F4A90C8-778A-0D77-E5A6-84BFC753EA67}"/>
          </ac:inkMkLst>
        </pc:inkChg>
        <pc:inkChg chg="add mod">
          <ac:chgData name="正彰 八木" userId="0ef27fdd03dc4209" providerId="LiveId" clId="{D97A10BB-A9A1-4073-A4CC-FED382866290}" dt="2023-10-01T03:07:53.355" v="2224"/>
          <ac:inkMkLst>
            <pc:docMk/>
            <pc:sldMk cId="3768341274" sldId="313"/>
            <ac:inkMk id="19" creationId="{9B668981-7422-5FFE-F5E5-B449ACEE7CAE}"/>
          </ac:inkMkLst>
        </pc:inkChg>
        <pc:inkChg chg="add mod">
          <ac:chgData name="正彰 八木" userId="0ef27fdd03dc4209" providerId="LiveId" clId="{D97A10BB-A9A1-4073-A4CC-FED382866290}" dt="2023-10-01T03:07:53.355" v="2224"/>
          <ac:inkMkLst>
            <pc:docMk/>
            <pc:sldMk cId="3768341274" sldId="313"/>
            <ac:inkMk id="21" creationId="{7914C1CF-22A8-E3AB-D8F8-3F1CDE931E05}"/>
          </ac:inkMkLst>
        </pc:inkChg>
        <pc:inkChg chg="add mod">
          <ac:chgData name="正彰 八木" userId="0ef27fdd03dc4209" providerId="LiveId" clId="{D97A10BB-A9A1-4073-A4CC-FED382866290}" dt="2023-10-01T03:07:53.355" v="2224"/>
          <ac:inkMkLst>
            <pc:docMk/>
            <pc:sldMk cId="3768341274" sldId="313"/>
            <ac:inkMk id="22" creationId="{C4FBC138-70C4-3F1E-65BB-6D7DF9B475B2}"/>
          </ac:inkMkLst>
        </pc:inkChg>
        <pc:inkChg chg="add mod">
          <ac:chgData name="正彰 八木" userId="0ef27fdd03dc4209" providerId="LiveId" clId="{D97A10BB-A9A1-4073-A4CC-FED382866290}" dt="2023-10-01T03:07:53.355" v="2224"/>
          <ac:inkMkLst>
            <pc:docMk/>
            <pc:sldMk cId="3768341274" sldId="313"/>
            <ac:inkMk id="23" creationId="{515C5BC5-F804-CD7C-B5F0-0B58333454D9}"/>
          </ac:inkMkLst>
        </pc:inkChg>
        <pc:inkChg chg="add mod">
          <ac:chgData name="正彰 八木" userId="0ef27fdd03dc4209" providerId="LiveId" clId="{D97A10BB-A9A1-4073-A4CC-FED382866290}" dt="2023-10-01T03:07:53.355" v="2224"/>
          <ac:inkMkLst>
            <pc:docMk/>
            <pc:sldMk cId="3768341274" sldId="313"/>
            <ac:inkMk id="24" creationId="{AB08D270-3C61-BCE1-75D5-7511298977C8}"/>
          </ac:inkMkLst>
        </pc:inkChg>
        <pc:inkChg chg="add mod">
          <ac:chgData name="正彰 八木" userId="0ef27fdd03dc4209" providerId="LiveId" clId="{D97A10BB-A9A1-4073-A4CC-FED382866290}" dt="2023-10-01T03:07:53.355" v="2224"/>
          <ac:inkMkLst>
            <pc:docMk/>
            <pc:sldMk cId="3768341274" sldId="313"/>
            <ac:inkMk id="25" creationId="{9ED0C988-682F-B87A-B6E5-1EB532D59C23}"/>
          </ac:inkMkLst>
        </pc:inkChg>
        <pc:inkChg chg="add mod">
          <ac:chgData name="正彰 八木" userId="0ef27fdd03dc4209" providerId="LiveId" clId="{D97A10BB-A9A1-4073-A4CC-FED382866290}" dt="2023-10-01T03:07:53.355" v="2224"/>
          <ac:inkMkLst>
            <pc:docMk/>
            <pc:sldMk cId="3768341274" sldId="313"/>
            <ac:inkMk id="26" creationId="{AF1F185A-2FA6-1DC8-CAC8-5FD3E7039F60}"/>
          </ac:inkMkLst>
        </pc:inkChg>
        <pc:inkChg chg="add mod">
          <ac:chgData name="正彰 八木" userId="0ef27fdd03dc4209" providerId="LiveId" clId="{D97A10BB-A9A1-4073-A4CC-FED382866290}" dt="2023-10-01T03:07:53.355" v="2224"/>
          <ac:inkMkLst>
            <pc:docMk/>
            <pc:sldMk cId="3768341274" sldId="313"/>
            <ac:inkMk id="27" creationId="{7F212624-3266-49DF-C4D8-6D1BED8650A8}"/>
          </ac:inkMkLst>
        </pc:inkChg>
        <pc:inkChg chg="add mod">
          <ac:chgData name="正彰 八木" userId="0ef27fdd03dc4209" providerId="LiveId" clId="{D97A10BB-A9A1-4073-A4CC-FED382866290}" dt="2023-10-01T03:07:53.355" v="2224"/>
          <ac:inkMkLst>
            <pc:docMk/>
            <pc:sldMk cId="3768341274" sldId="313"/>
            <ac:inkMk id="28" creationId="{F4C19491-CA1D-ABF4-CE03-05DB7C98583D}"/>
          </ac:inkMkLst>
        </pc:inkChg>
        <pc:inkChg chg="add mod">
          <ac:chgData name="正彰 八木" userId="0ef27fdd03dc4209" providerId="LiveId" clId="{D97A10BB-A9A1-4073-A4CC-FED382866290}" dt="2023-10-01T03:07:53.355" v="2224"/>
          <ac:inkMkLst>
            <pc:docMk/>
            <pc:sldMk cId="3768341274" sldId="313"/>
            <ac:inkMk id="29" creationId="{E6AC3523-6A59-E0AF-23F9-9F4161C3BE2B}"/>
          </ac:inkMkLst>
        </pc:inkChg>
        <pc:inkChg chg="add mod">
          <ac:chgData name="正彰 八木" userId="0ef27fdd03dc4209" providerId="LiveId" clId="{D97A10BB-A9A1-4073-A4CC-FED382866290}" dt="2023-10-01T03:07:53.355" v="2224"/>
          <ac:inkMkLst>
            <pc:docMk/>
            <pc:sldMk cId="3768341274" sldId="313"/>
            <ac:inkMk id="30" creationId="{5B47F7E9-E88D-177F-3A59-480577187BF1}"/>
          </ac:inkMkLst>
        </pc:inkChg>
        <pc:inkChg chg="add mod">
          <ac:chgData name="正彰 八木" userId="0ef27fdd03dc4209" providerId="LiveId" clId="{D97A10BB-A9A1-4073-A4CC-FED382866290}" dt="2023-10-01T03:07:53.355" v="2224"/>
          <ac:inkMkLst>
            <pc:docMk/>
            <pc:sldMk cId="3768341274" sldId="313"/>
            <ac:inkMk id="31" creationId="{3EC42E66-4196-881E-EA4A-8EAEDFCCB82D}"/>
          </ac:inkMkLst>
        </pc:inkChg>
        <pc:inkChg chg="add mod">
          <ac:chgData name="正彰 八木" userId="0ef27fdd03dc4209" providerId="LiveId" clId="{D97A10BB-A9A1-4073-A4CC-FED382866290}" dt="2023-10-01T03:07:53.355" v="2224"/>
          <ac:inkMkLst>
            <pc:docMk/>
            <pc:sldMk cId="3768341274" sldId="313"/>
            <ac:inkMk id="32" creationId="{04B9DE9D-1E6E-9C7C-49C1-9A901E7047F1}"/>
          </ac:inkMkLst>
        </pc:inkChg>
        <pc:inkChg chg="add mod">
          <ac:chgData name="正彰 八木" userId="0ef27fdd03dc4209" providerId="LiveId" clId="{D97A10BB-A9A1-4073-A4CC-FED382866290}" dt="2023-10-01T03:07:53.355" v="2224"/>
          <ac:inkMkLst>
            <pc:docMk/>
            <pc:sldMk cId="3768341274" sldId="313"/>
            <ac:inkMk id="33" creationId="{1857B796-F131-5EA6-B295-44E07744CE04}"/>
          </ac:inkMkLst>
        </pc:inkChg>
        <pc:inkChg chg="add mod">
          <ac:chgData name="正彰 八木" userId="0ef27fdd03dc4209" providerId="LiveId" clId="{D97A10BB-A9A1-4073-A4CC-FED382866290}" dt="2023-10-01T03:07:53.355" v="2224"/>
          <ac:inkMkLst>
            <pc:docMk/>
            <pc:sldMk cId="3768341274" sldId="313"/>
            <ac:inkMk id="34" creationId="{55BD5C67-D1E0-EF5C-AA22-403A7511AD23}"/>
          </ac:inkMkLst>
        </pc:inkChg>
        <pc:inkChg chg="add mod">
          <ac:chgData name="正彰 八木" userId="0ef27fdd03dc4209" providerId="LiveId" clId="{D97A10BB-A9A1-4073-A4CC-FED382866290}" dt="2023-10-01T03:07:53.355" v="2224"/>
          <ac:inkMkLst>
            <pc:docMk/>
            <pc:sldMk cId="3768341274" sldId="313"/>
            <ac:inkMk id="35" creationId="{D0A8C75E-9895-2596-F30E-6E80B9662735}"/>
          </ac:inkMkLst>
        </pc:inkChg>
        <pc:inkChg chg="add mod">
          <ac:chgData name="正彰 八木" userId="0ef27fdd03dc4209" providerId="LiveId" clId="{D97A10BB-A9A1-4073-A4CC-FED382866290}" dt="2023-10-01T03:07:53.355" v="2224"/>
          <ac:inkMkLst>
            <pc:docMk/>
            <pc:sldMk cId="3768341274" sldId="313"/>
            <ac:inkMk id="36" creationId="{62E76D91-1B39-7601-19F5-FD4CA6ACA964}"/>
          </ac:inkMkLst>
        </pc:inkChg>
        <pc:inkChg chg="add mod">
          <ac:chgData name="正彰 八木" userId="0ef27fdd03dc4209" providerId="LiveId" clId="{D97A10BB-A9A1-4073-A4CC-FED382866290}" dt="2023-10-01T03:07:53.355" v="2224"/>
          <ac:inkMkLst>
            <pc:docMk/>
            <pc:sldMk cId="3768341274" sldId="313"/>
            <ac:inkMk id="37" creationId="{13A269DB-B274-7368-7CD3-320B5BF3FCDD}"/>
          </ac:inkMkLst>
        </pc:inkChg>
        <pc:inkChg chg="add mod">
          <ac:chgData name="正彰 八木" userId="0ef27fdd03dc4209" providerId="LiveId" clId="{D97A10BB-A9A1-4073-A4CC-FED382866290}" dt="2023-10-01T03:07:53.355" v="2224"/>
          <ac:inkMkLst>
            <pc:docMk/>
            <pc:sldMk cId="3768341274" sldId="313"/>
            <ac:inkMk id="38" creationId="{8A5A9A51-A4DC-38AF-3F89-2EF3521271B1}"/>
          </ac:inkMkLst>
        </pc:inkChg>
        <pc:inkChg chg="add mod">
          <ac:chgData name="正彰 八木" userId="0ef27fdd03dc4209" providerId="LiveId" clId="{D97A10BB-A9A1-4073-A4CC-FED382866290}" dt="2023-10-01T03:07:53.355" v="2224"/>
          <ac:inkMkLst>
            <pc:docMk/>
            <pc:sldMk cId="3768341274" sldId="313"/>
            <ac:inkMk id="39" creationId="{664C9D10-6467-A5FB-569B-D7161AEFFB4F}"/>
          </ac:inkMkLst>
        </pc:inkChg>
        <pc:inkChg chg="add mod">
          <ac:chgData name="正彰 八木" userId="0ef27fdd03dc4209" providerId="LiveId" clId="{D97A10BB-A9A1-4073-A4CC-FED382866290}" dt="2023-10-01T03:07:53.355" v="2224"/>
          <ac:inkMkLst>
            <pc:docMk/>
            <pc:sldMk cId="3768341274" sldId="313"/>
            <ac:inkMk id="40" creationId="{44D62A6A-F7E6-CD81-C469-5C9F586F109E}"/>
          </ac:inkMkLst>
        </pc:inkChg>
        <pc:inkChg chg="add mod">
          <ac:chgData name="正彰 八木" userId="0ef27fdd03dc4209" providerId="LiveId" clId="{D97A10BB-A9A1-4073-A4CC-FED382866290}" dt="2023-10-01T03:07:53.355" v="2224"/>
          <ac:inkMkLst>
            <pc:docMk/>
            <pc:sldMk cId="3768341274" sldId="313"/>
            <ac:inkMk id="41" creationId="{EF5399C0-A1AB-6354-8381-5B6D84D97497}"/>
          </ac:inkMkLst>
        </pc:inkChg>
        <pc:inkChg chg="add mod">
          <ac:chgData name="正彰 八木" userId="0ef27fdd03dc4209" providerId="LiveId" clId="{D97A10BB-A9A1-4073-A4CC-FED382866290}" dt="2023-10-01T03:07:53.355" v="2224"/>
          <ac:inkMkLst>
            <pc:docMk/>
            <pc:sldMk cId="3768341274" sldId="313"/>
            <ac:inkMk id="42" creationId="{EDE5D1D0-2E61-5AAE-C656-059BD1950786}"/>
          </ac:inkMkLst>
        </pc:inkChg>
        <pc:inkChg chg="add mod">
          <ac:chgData name="正彰 八木" userId="0ef27fdd03dc4209" providerId="LiveId" clId="{D97A10BB-A9A1-4073-A4CC-FED382866290}" dt="2023-10-01T03:07:53.355" v="2224"/>
          <ac:inkMkLst>
            <pc:docMk/>
            <pc:sldMk cId="3768341274" sldId="313"/>
            <ac:inkMk id="43" creationId="{74859891-1178-56F3-03AC-9764861C22D9}"/>
          </ac:inkMkLst>
        </pc:inkChg>
        <pc:inkChg chg="add mod">
          <ac:chgData name="正彰 八木" userId="0ef27fdd03dc4209" providerId="LiveId" clId="{D97A10BB-A9A1-4073-A4CC-FED382866290}" dt="2023-10-01T03:07:53.355" v="2224"/>
          <ac:inkMkLst>
            <pc:docMk/>
            <pc:sldMk cId="3768341274" sldId="313"/>
            <ac:inkMk id="44" creationId="{F826DE32-4625-0984-BBDF-31BEBC269B7F}"/>
          </ac:inkMkLst>
        </pc:inkChg>
        <pc:inkChg chg="add mod">
          <ac:chgData name="正彰 八木" userId="0ef27fdd03dc4209" providerId="LiveId" clId="{D97A10BB-A9A1-4073-A4CC-FED382866290}" dt="2023-10-01T03:07:53.355" v="2224"/>
          <ac:inkMkLst>
            <pc:docMk/>
            <pc:sldMk cId="3768341274" sldId="313"/>
            <ac:inkMk id="45" creationId="{2A9649E1-57B7-8AA2-8C8A-E34CFDC632D9}"/>
          </ac:inkMkLst>
        </pc:inkChg>
        <pc:inkChg chg="add mod">
          <ac:chgData name="正彰 八木" userId="0ef27fdd03dc4209" providerId="LiveId" clId="{D97A10BB-A9A1-4073-A4CC-FED382866290}" dt="2023-10-01T03:07:53.355" v="2224"/>
          <ac:inkMkLst>
            <pc:docMk/>
            <pc:sldMk cId="3768341274" sldId="313"/>
            <ac:inkMk id="46" creationId="{E5C241C4-2077-6E66-2A07-603A519F6F6B}"/>
          </ac:inkMkLst>
        </pc:inkChg>
        <pc:inkChg chg="add mod">
          <ac:chgData name="正彰 八木" userId="0ef27fdd03dc4209" providerId="LiveId" clId="{D97A10BB-A9A1-4073-A4CC-FED382866290}" dt="2023-10-01T03:07:53.355" v="2224"/>
          <ac:inkMkLst>
            <pc:docMk/>
            <pc:sldMk cId="3768341274" sldId="313"/>
            <ac:inkMk id="47" creationId="{70ACA53E-5C08-1BC9-E4DE-25E737CC3C5B}"/>
          </ac:inkMkLst>
        </pc:inkChg>
        <pc:inkChg chg="add mod">
          <ac:chgData name="正彰 八木" userId="0ef27fdd03dc4209" providerId="LiveId" clId="{D97A10BB-A9A1-4073-A4CC-FED382866290}" dt="2023-10-01T03:07:53.355" v="2224"/>
          <ac:inkMkLst>
            <pc:docMk/>
            <pc:sldMk cId="3768341274" sldId="313"/>
            <ac:inkMk id="48" creationId="{AA614DD7-6F7D-D4A2-5687-3728042E5C54}"/>
          </ac:inkMkLst>
        </pc:inkChg>
        <pc:inkChg chg="add mod">
          <ac:chgData name="正彰 八木" userId="0ef27fdd03dc4209" providerId="LiveId" clId="{D97A10BB-A9A1-4073-A4CC-FED382866290}" dt="2023-10-01T03:07:53.355" v="2224"/>
          <ac:inkMkLst>
            <pc:docMk/>
            <pc:sldMk cId="3768341274" sldId="313"/>
            <ac:inkMk id="49" creationId="{6D5DB5EF-BEC8-2902-DB2A-6A82F594138F}"/>
          </ac:inkMkLst>
        </pc:inkChg>
        <pc:inkChg chg="add mod">
          <ac:chgData name="正彰 八木" userId="0ef27fdd03dc4209" providerId="LiveId" clId="{D97A10BB-A9A1-4073-A4CC-FED382866290}" dt="2023-10-01T03:07:53.355" v="2224"/>
          <ac:inkMkLst>
            <pc:docMk/>
            <pc:sldMk cId="3768341274" sldId="313"/>
            <ac:inkMk id="50" creationId="{09FEA7CD-8958-A4F8-A28D-485875762B8A}"/>
          </ac:inkMkLst>
        </pc:inkChg>
        <pc:inkChg chg="add mod">
          <ac:chgData name="正彰 八木" userId="0ef27fdd03dc4209" providerId="LiveId" clId="{D97A10BB-A9A1-4073-A4CC-FED382866290}" dt="2023-10-01T03:07:53.355" v="2224"/>
          <ac:inkMkLst>
            <pc:docMk/>
            <pc:sldMk cId="3768341274" sldId="313"/>
            <ac:inkMk id="51" creationId="{97335F03-9C77-37DE-1589-7D43AB1B46CB}"/>
          </ac:inkMkLst>
        </pc:inkChg>
        <pc:inkChg chg="add mod">
          <ac:chgData name="正彰 八木" userId="0ef27fdd03dc4209" providerId="LiveId" clId="{D97A10BB-A9A1-4073-A4CC-FED382866290}" dt="2023-10-01T03:07:53.355" v="2224"/>
          <ac:inkMkLst>
            <pc:docMk/>
            <pc:sldMk cId="3768341274" sldId="313"/>
            <ac:inkMk id="52" creationId="{18694C3D-9B66-0C9A-37C6-C8F43836B827}"/>
          </ac:inkMkLst>
        </pc:inkChg>
        <pc:inkChg chg="add mod">
          <ac:chgData name="正彰 八木" userId="0ef27fdd03dc4209" providerId="LiveId" clId="{D97A10BB-A9A1-4073-A4CC-FED382866290}" dt="2023-10-01T03:08:51.803" v="2280" actId="1076"/>
          <ac:inkMkLst>
            <pc:docMk/>
            <pc:sldMk cId="3768341274" sldId="313"/>
            <ac:inkMk id="54" creationId="{7DF93E00-A4E4-27EF-5C5E-D60B2A546437}"/>
          </ac:inkMkLst>
        </pc:inkChg>
        <pc:inkChg chg="add mod">
          <ac:chgData name="正彰 八木" userId="0ef27fdd03dc4209" providerId="LiveId" clId="{D97A10BB-A9A1-4073-A4CC-FED382866290}" dt="2023-10-01T03:08:51.803" v="2280" actId="1076"/>
          <ac:inkMkLst>
            <pc:docMk/>
            <pc:sldMk cId="3768341274" sldId="313"/>
            <ac:inkMk id="55" creationId="{9251A032-6A75-79F5-C77F-F66F601C6229}"/>
          </ac:inkMkLst>
        </pc:inkChg>
        <pc:inkChg chg="add mod">
          <ac:chgData name="正彰 八木" userId="0ef27fdd03dc4209" providerId="LiveId" clId="{D97A10BB-A9A1-4073-A4CC-FED382866290}" dt="2023-10-01T03:08:51.803" v="2280" actId="1076"/>
          <ac:inkMkLst>
            <pc:docMk/>
            <pc:sldMk cId="3768341274" sldId="313"/>
            <ac:inkMk id="56" creationId="{A31FCEF5-19B1-6BFA-BD9A-38A098388B6D}"/>
          </ac:inkMkLst>
        </pc:inkChg>
        <pc:inkChg chg="add mod">
          <ac:chgData name="正彰 八木" userId="0ef27fdd03dc4209" providerId="LiveId" clId="{D97A10BB-A9A1-4073-A4CC-FED382866290}" dt="2023-10-01T03:08:51.803" v="2280" actId="1076"/>
          <ac:inkMkLst>
            <pc:docMk/>
            <pc:sldMk cId="3768341274" sldId="313"/>
            <ac:inkMk id="57" creationId="{1E87D2F4-13F6-6557-8A83-C2097DD4FF17}"/>
          </ac:inkMkLst>
        </pc:inkChg>
        <pc:inkChg chg="add mod">
          <ac:chgData name="正彰 八木" userId="0ef27fdd03dc4209" providerId="LiveId" clId="{D97A10BB-A9A1-4073-A4CC-FED382866290}" dt="2023-10-01T03:08:51.803" v="2280" actId="1076"/>
          <ac:inkMkLst>
            <pc:docMk/>
            <pc:sldMk cId="3768341274" sldId="313"/>
            <ac:inkMk id="58" creationId="{1975817A-EAA5-9CF5-6D8B-BD360A83080F}"/>
          </ac:inkMkLst>
        </pc:inkChg>
        <pc:inkChg chg="add mod">
          <ac:chgData name="正彰 八木" userId="0ef27fdd03dc4209" providerId="LiveId" clId="{D97A10BB-A9A1-4073-A4CC-FED382866290}" dt="2023-10-01T03:08:51.803" v="2280" actId="1076"/>
          <ac:inkMkLst>
            <pc:docMk/>
            <pc:sldMk cId="3768341274" sldId="313"/>
            <ac:inkMk id="59" creationId="{2418C6FD-9952-5E3B-49D5-7B33769F035D}"/>
          </ac:inkMkLst>
        </pc:inkChg>
        <pc:inkChg chg="add mod">
          <ac:chgData name="正彰 八木" userId="0ef27fdd03dc4209" providerId="LiveId" clId="{D97A10BB-A9A1-4073-A4CC-FED382866290}" dt="2023-10-01T03:08:51.803" v="2280" actId="1076"/>
          <ac:inkMkLst>
            <pc:docMk/>
            <pc:sldMk cId="3768341274" sldId="313"/>
            <ac:inkMk id="60" creationId="{F940391B-F158-868C-318D-989EB9871E7E}"/>
          </ac:inkMkLst>
        </pc:inkChg>
        <pc:inkChg chg="add mod">
          <ac:chgData name="正彰 八木" userId="0ef27fdd03dc4209" providerId="LiveId" clId="{D97A10BB-A9A1-4073-A4CC-FED382866290}" dt="2023-10-01T03:08:51.803" v="2280" actId="1076"/>
          <ac:inkMkLst>
            <pc:docMk/>
            <pc:sldMk cId="3768341274" sldId="313"/>
            <ac:inkMk id="61" creationId="{781B6AC1-D521-5245-6464-46D88D57D242}"/>
          </ac:inkMkLst>
        </pc:inkChg>
        <pc:inkChg chg="add mod">
          <ac:chgData name="正彰 八木" userId="0ef27fdd03dc4209" providerId="LiveId" clId="{D97A10BB-A9A1-4073-A4CC-FED382866290}" dt="2023-10-01T03:08:51.803" v="2280" actId="1076"/>
          <ac:inkMkLst>
            <pc:docMk/>
            <pc:sldMk cId="3768341274" sldId="313"/>
            <ac:inkMk id="62" creationId="{F2D94EEB-AFEB-AB09-361C-7FCB5415DADD}"/>
          </ac:inkMkLst>
        </pc:inkChg>
        <pc:inkChg chg="add mod">
          <ac:chgData name="正彰 八木" userId="0ef27fdd03dc4209" providerId="LiveId" clId="{D97A10BB-A9A1-4073-A4CC-FED382866290}" dt="2023-10-01T03:08:51.803" v="2280" actId="1076"/>
          <ac:inkMkLst>
            <pc:docMk/>
            <pc:sldMk cId="3768341274" sldId="313"/>
            <ac:inkMk id="63" creationId="{0B9A91FF-BB60-89BC-DF9E-382E30247BC7}"/>
          </ac:inkMkLst>
        </pc:inkChg>
        <pc:inkChg chg="add mod">
          <ac:chgData name="正彰 八木" userId="0ef27fdd03dc4209" providerId="LiveId" clId="{D97A10BB-A9A1-4073-A4CC-FED382866290}" dt="2023-10-01T03:08:51.803" v="2280" actId="1076"/>
          <ac:inkMkLst>
            <pc:docMk/>
            <pc:sldMk cId="3768341274" sldId="313"/>
            <ac:inkMk id="64" creationId="{9411EBAA-AB10-58B5-B076-71F415165264}"/>
          </ac:inkMkLst>
        </pc:inkChg>
        <pc:inkChg chg="add mod">
          <ac:chgData name="正彰 八木" userId="0ef27fdd03dc4209" providerId="LiveId" clId="{D97A10BB-A9A1-4073-A4CC-FED382866290}" dt="2023-10-01T03:08:51.803" v="2280" actId="1076"/>
          <ac:inkMkLst>
            <pc:docMk/>
            <pc:sldMk cId="3768341274" sldId="313"/>
            <ac:inkMk id="65" creationId="{87B9581B-C45B-FF8D-591B-E8ADA554808A}"/>
          </ac:inkMkLst>
        </pc:inkChg>
        <pc:inkChg chg="add mod">
          <ac:chgData name="正彰 八木" userId="0ef27fdd03dc4209" providerId="LiveId" clId="{D97A10BB-A9A1-4073-A4CC-FED382866290}" dt="2023-10-01T03:08:51.803" v="2280" actId="1076"/>
          <ac:inkMkLst>
            <pc:docMk/>
            <pc:sldMk cId="3768341274" sldId="313"/>
            <ac:inkMk id="66" creationId="{5672F6E7-A187-70FB-6818-D5C1883F3679}"/>
          </ac:inkMkLst>
        </pc:inkChg>
        <pc:inkChg chg="add mod">
          <ac:chgData name="正彰 八木" userId="0ef27fdd03dc4209" providerId="LiveId" clId="{D97A10BB-A9A1-4073-A4CC-FED382866290}" dt="2023-10-01T03:08:51.803" v="2280" actId="1076"/>
          <ac:inkMkLst>
            <pc:docMk/>
            <pc:sldMk cId="3768341274" sldId="313"/>
            <ac:inkMk id="67" creationId="{10988292-D001-3BDC-490C-DCF1B2A5CDD3}"/>
          </ac:inkMkLst>
        </pc:inkChg>
        <pc:inkChg chg="add mod">
          <ac:chgData name="正彰 八木" userId="0ef27fdd03dc4209" providerId="LiveId" clId="{D97A10BB-A9A1-4073-A4CC-FED382866290}" dt="2023-10-01T03:08:51.803" v="2280" actId="1076"/>
          <ac:inkMkLst>
            <pc:docMk/>
            <pc:sldMk cId="3768341274" sldId="313"/>
            <ac:inkMk id="68" creationId="{02F25555-1E49-98EE-B5CA-51567E70F76B}"/>
          </ac:inkMkLst>
        </pc:inkChg>
        <pc:inkChg chg="add mod">
          <ac:chgData name="正彰 八木" userId="0ef27fdd03dc4209" providerId="LiveId" clId="{D97A10BB-A9A1-4073-A4CC-FED382866290}" dt="2023-10-01T03:08:51.803" v="2280" actId="1076"/>
          <ac:inkMkLst>
            <pc:docMk/>
            <pc:sldMk cId="3768341274" sldId="313"/>
            <ac:inkMk id="69" creationId="{0E8870BB-51F3-4210-8870-B2EF289D3AFD}"/>
          </ac:inkMkLst>
        </pc:inkChg>
        <pc:inkChg chg="add mod">
          <ac:chgData name="正彰 八木" userId="0ef27fdd03dc4209" providerId="LiveId" clId="{D97A10BB-A9A1-4073-A4CC-FED382866290}" dt="2023-10-01T03:08:51.803" v="2280" actId="1076"/>
          <ac:inkMkLst>
            <pc:docMk/>
            <pc:sldMk cId="3768341274" sldId="313"/>
            <ac:inkMk id="70" creationId="{ED72EE61-1E1D-48E2-4FAC-28AF6B6DD990}"/>
          </ac:inkMkLst>
        </pc:inkChg>
        <pc:inkChg chg="add mod">
          <ac:chgData name="正彰 八木" userId="0ef27fdd03dc4209" providerId="LiveId" clId="{D97A10BB-A9A1-4073-A4CC-FED382866290}" dt="2023-10-01T03:08:51.803" v="2280" actId="1076"/>
          <ac:inkMkLst>
            <pc:docMk/>
            <pc:sldMk cId="3768341274" sldId="313"/>
            <ac:inkMk id="71" creationId="{76A9A61A-98CE-C0C6-1CE2-FFADA384E7B2}"/>
          </ac:inkMkLst>
        </pc:inkChg>
        <pc:inkChg chg="add mod">
          <ac:chgData name="正彰 八木" userId="0ef27fdd03dc4209" providerId="LiveId" clId="{D97A10BB-A9A1-4073-A4CC-FED382866290}" dt="2023-10-01T03:08:51.803" v="2280" actId="1076"/>
          <ac:inkMkLst>
            <pc:docMk/>
            <pc:sldMk cId="3768341274" sldId="313"/>
            <ac:inkMk id="72" creationId="{B799E8A9-2EDD-B0B5-08DD-B5681ADFC540}"/>
          </ac:inkMkLst>
        </pc:inkChg>
        <pc:inkChg chg="add mod">
          <ac:chgData name="正彰 八木" userId="0ef27fdd03dc4209" providerId="LiveId" clId="{D97A10BB-A9A1-4073-A4CC-FED382866290}" dt="2023-10-01T03:08:08.638" v="2247"/>
          <ac:inkMkLst>
            <pc:docMk/>
            <pc:sldMk cId="3768341274" sldId="313"/>
            <ac:inkMk id="75" creationId="{EA01C447-EC54-D234-0B0D-31C3625629F2}"/>
          </ac:inkMkLst>
        </pc:inkChg>
        <pc:inkChg chg="add mod">
          <ac:chgData name="正彰 八木" userId="0ef27fdd03dc4209" providerId="LiveId" clId="{D97A10BB-A9A1-4073-A4CC-FED382866290}" dt="2023-10-01T03:08:08.638" v="2247"/>
          <ac:inkMkLst>
            <pc:docMk/>
            <pc:sldMk cId="3768341274" sldId="313"/>
            <ac:inkMk id="76" creationId="{1B47B535-20BC-4E50-AED3-63EF6686722B}"/>
          </ac:inkMkLst>
        </pc:inkChg>
        <pc:inkChg chg="add mod">
          <ac:chgData name="正彰 八木" userId="0ef27fdd03dc4209" providerId="LiveId" clId="{D97A10BB-A9A1-4073-A4CC-FED382866290}" dt="2023-10-01T03:08:42.262" v="2278"/>
          <ac:inkMkLst>
            <pc:docMk/>
            <pc:sldMk cId="3768341274" sldId="313"/>
            <ac:inkMk id="78" creationId="{E01EEDF7-37A6-50F7-8528-399D4139333C}"/>
          </ac:inkMkLst>
        </pc:inkChg>
        <pc:inkChg chg="add mod">
          <ac:chgData name="正彰 八木" userId="0ef27fdd03dc4209" providerId="LiveId" clId="{D97A10BB-A9A1-4073-A4CC-FED382866290}" dt="2023-10-01T03:08:42.262" v="2278"/>
          <ac:inkMkLst>
            <pc:docMk/>
            <pc:sldMk cId="3768341274" sldId="313"/>
            <ac:inkMk id="79" creationId="{0BE7292C-29D1-1CDB-1348-7F9942E91CBA}"/>
          </ac:inkMkLst>
        </pc:inkChg>
        <pc:inkChg chg="add mod">
          <ac:chgData name="正彰 八木" userId="0ef27fdd03dc4209" providerId="LiveId" clId="{D97A10BB-A9A1-4073-A4CC-FED382866290}" dt="2023-10-01T03:08:42.262" v="2278"/>
          <ac:inkMkLst>
            <pc:docMk/>
            <pc:sldMk cId="3768341274" sldId="313"/>
            <ac:inkMk id="80" creationId="{4C6DA9FA-35ED-B0DB-62F9-CBF0C6D1D90A}"/>
          </ac:inkMkLst>
        </pc:inkChg>
        <pc:inkChg chg="add mod">
          <ac:chgData name="正彰 八木" userId="0ef27fdd03dc4209" providerId="LiveId" clId="{D97A10BB-A9A1-4073-A4CC-FED382866290}" dt="2023-10-01T03:08:42.262" v="2278"/>
          <ac:inkMkLst>
            <pc:docMk/>
            <pc:sldMk cId="3768341274" sldId="313"/>
            <ac:inkMk id="81" creationId="{3012062A-58CB-A187-2E7C-9D16FC7AEEC5}"/>
          </ac:inkMkLst>
        </pc:inkChg>
        <pc:inkChg chg="add mod">
          <ac:chgData name="正彰 八木" userId="0ef27fdd03dc4209" providerId="LiveId" clId="{D97A10BB-A9A1-4073-A4CC-FED382866290}" dt="2023-10-01T03:08:42.262" v="2278"/>
          <ac:inkMkLst>
            <pc:docMk/>
            <pc:sldMk cId="3768341274" sldId="313"/>
            <ac:inkMk id="82" creationId="{BBA28FFC-5135-C308-537A-C2317435AEC0}"/>
          </ac:inkMkLst>
        </pc:inkChg>
        <pc:inkChg chg="add mod">
          <ac:chgData name="正彰 八木" userId="0ef27fdd03dc4209" providerId="LiveId" clId="{D97A10BB-A9A1-4073-A4CC-FED382866290}" dt="2023-10-01T03:08:42.262" v="2278"/>
          <ac:inkMkLst>
            <pc:docMk/>
            <pc:sldMk cId="3768341274" sldId="313"/>
            <ac:inkMk id="83" creationId="{D584D2B2-5561-6CEF-5A68-A1983020F241}"/>
          </ac:inkMkLst>
        </pc:inkChg>
        <pc:inkChg chg="add mod">
          <ac:chgData name="正彰 八木" userId="0ef27fdd03dc4209" providerId="LiveId" clId="{D97A10BB-A9A1-4073-A4CC-FED382866290}" dt="2023-10-01T03:08:42.262" v="2278"/>
          <ac:inkMkLst>
            <pc:docMk/>
            <pc:sldMk cId="3768341274" sldId="313"/>
            <ac:inkMk id="84" creationId="{519545E8-02E4-F659-345E-C03C58F1CC7D}"/>
          </ac:inkMkLst>
        </pc:inkChg>
        <pc:inkChg chg="add mod">
          <ac:chgData name="正彰 八木" userId="0ef27fdd03dc4209" providerId="LiveId" clId="{D97A10BB-A9A1-4073-A4CC-FED382866290}" dt="2023-10-01T03:08:42.262" v="2278"/>
          <ac:inkMkLst>
            <pc:docMk/>
            <pc:sldMk cId="3768341274" sldId="313"/>
            <ac:inkMk id="85" creationId="{1B12EC3B-60EC-DF1E-A87D-CB396C227B27}"/>
          </ac:inkMkLst>
        </pc:inkChg>
        <pc:inkChg chg="add mod">
          <ac:chgData name="正彰 八木" userId="0ef27fdd03dc4209" providerId="LiveId" clId="{D97A10BB-A9A1-4073-A4CC-FED382866290}" dt="2023-10-01T03:08:42.262" v="2278"/>
          <ac:inkMkLst>
            <pc:docMk/>
            <pc:sldMk cId="3768341274" sldId="313"/>
            <ac:inkMk id="86" creationId="{2E2F3C37-92F2-6CD1-E270-A80F5C048B0A}"/>
          </ac:inkMkLst>
        </pc:inkChg>
        <pc:inkChg chg="add mod">
          <ac:chgData name="正彰 八木" userId="0ef27fdd03dc4209" providerId="LiveId" clId="{D97A10BB-A9A1-4073-A4CC-FED382866290}" dt="2023-10-01T03:08:42.262" v="2278"/>
          <ac:inkMkLst>
            <pc:docMk/>
            <pc:sldMk cId="3768341274" sldId="313"/>
            <ac:inkMk id="87" creationId="{866234D5-2E4B-94CC-4602-D3B9029B148E}"/>
          </ac:inkMkLst>
        </pc:inkChg>
        <pc:inkChg chg="add mod">
          <ac:chgData name="正彰 八木" userId="0ef27fdd03dc4209" providerId="LiveId" clId="{D97A10BB-A9A1-4073-A4CC-FED382866290}" dt="2023-10-01T03:08:42.262" v="2278"/>
          <ac:inkMkLst>
            <pc:docMk/>
            <pc:sldMk cId="3768341274" sldId="313"/>
            <ac:inkMk id="88" creationId="{4D4E174C-6D5B-CC2C-8BD5-E2320AB4C62D}"/>
          </ac:inkMkLst>
        </pc:inkChg>
        <pc:inkChg chg="add mod">
          <ac:chgData name="正彰 八木" userId="0ef27fdd03dc4209" providerId="LiveId" clId="{D97A10BB-A9A1-4073-A4CC-FED382866290}" dt="2023-10-01T03:08:42.262" v="2278"/>
          <ac:inkMkLst>
            <pc:docMk/>
            <pc:sldMk cId="3768341274" sldId="313"/>
            <ac:inkMk id="90" creationId="{165D26F6-4BA9-C8FF-CB71-622FD956DE5F}"/>
          </ac:inkMkLst>
        </pc:inkChg>
        <pc:inkChg chg="add mod">
          <ac:chgData name="正彰 八木" userId="0ef27fdd03dc4209" providerId="LiveId" clId="{D97A10BB-A9A1-4073-A4CC-FED382866290}" dt="2023-10-01T03:08:42.262" v="2278"/>
          <ac:inkMkLst>
            <pc:docMk/>
            <pc:sldMk cId="3768341274" sldId="313"/>
            <ac:inkMk id="91" creationId="{B05159E9-76E6-5A26-1264-9CBC4CFF1D17}"/>
          </ac:inkMkLst>
        </pc:inkChg>
        <pc:inkChg chg="add mod">
          <ac:chgData name="正彰 八木" userId="0ef27fdd03dc4209" providerId="LiveId" clId="{D97A10BB-A9A1-4073-A4CC-FED382866290}" dt="2023-10-01T03:08:42.262" v="2278"/>
          <ac:inkMkLst>
            <pc:docMk/>
            <pc:sldMk cId="3768341274" sldId="313"/>
            <ac:inkMk id="92" creationId="{99361F08-8624-21D6-EC62-E732C935B891}"/>
          </ac:inkMkLst>
        </pc:inkChg>
        <pc:inkChg chg="add mod">
          <ac:chgData name="正彰 八木" userId="0ef27fdd03dc4209" providerId="LiveId" clId="{D97A10BB-A9A1-4073-A4CC-FED382866290}" dt="2023-10-01T03:08:42.262" v="2278"/>
          <ac:inkMkLst>
            <pc:docMk/>
            <pc:sldMk cId="3768341274" sldId="313"/>
            <ac:inkMk id="93" creationId="{E128B5A2-C4E5-B96C-C31E-C512D104169D}"/>
          </ac:inkMkLst>
        </pc:inkChg>
        <pc:inkChg chg="add mod">
          <ac:chgData name="正彰 八木" userId="0ef27fdd03dc4209" providerId="LiveId" clId="{D97A10BB-A9A1-4073-A4CC-FED382866290}" dt="2023-10-01T03:08:42.262" v="2278"/>
          <ac:inkMkLst>
            <pc:docMk/>
            <pc:sldMk cId="3768341274" sldId="313"/>
            <ac:inkMk id="94" creationId="{AE27D819-A183-CE58-1112-15E7B68DEE58}"/>
          </ac:inkMkLst>
        </pc:inkChg>
        <pc:inkChg chg="add mod">
          <ac:chgData name="正彰 八木" userId="0ef27fdd03dc4209" providerId="LiveId" clId="{D97A10BB-A9A1-4073-A4CC-FED382866290}" dt="2023-10-01T03:08:42.262" v="2278"/>
          <ac:inkMkLst>
            <pc:docMk/>
            <pc:sldMk cId="3768341274" sldId="313"/>
            <ac:inkMk id="95" creationId="{7CEB7781-4F8B-F1BF-B7C7-999F4B0FB27B}"/>
          </ac:inkMkLst>
        </pc:inkChg>
        <pc:inkChg chg="add mod">
          <ac:chgData name="正彰 八木" userId="0ef27fdd03dc4209" providerId="LiveId" clId="{D97A10BB-A9A1-4073-A4CC-FED382866290}" dt="2023-10-01T03:08:42.262" v="2278"/>
          <ac:inkMkLst>
            <pc:docMk/>
            <pc:sldMk cId="3768341274" sldId="313"/>
            <ac:inkMk id="96" creationId="{8D5DB452-4557-15C1-6A62-7CCD9DD33805}"/>
          </ac:inkMkLst>
        </pc:inkChg>
        <pc:inkChg chg="add mod">
          <ac:chgData name="正彰 八木" userId="0ef27fdd03dc4209" providerId="LiveId" clId="{D97A10BB-A9A1-4073-A4CC-FED382866290}" dt="2023-10-01T03:08:42.262" v="2278"/>
          <ac:inkMkLst>
            <pc:docMk/>
            <pc:sldMk cId="3768341274" sldId="313"/>
            <ac:inkMk id="97" creationId="{DB037083-64F7-6C3E-A7BC-9893974111C1}"/>
          </ac:inkMkLst>
        </pc:inkChg>
        <pc:inkChg chg="add mod">
          <ac:chgData name="正彰 八木" userId="0ef27fdd03dc4209" providerId="LiveId" clId="{D97A10BB-A9A1-4073-A4CC-FED382866290}" dt="2023-10-01T03:08:42.262" v="2278"/>
          <ac:inkMkLst>
            <pc:docMk/>
            <pc:sldMk cId="3768341274" sldId="313"/>
            <ac:inkMk id="98" creationId="{F39D09B6-AE36-4233-FA12-50939D6C5955}"/>
          </ac:inkMkLst>
        </pc:inkChg>
        <pc:inkChg chg="add mod">
          <ac:chgData name="正彰 八木" userId="0ef27fdd03dc4209" providerId="LiveId" clId="{D97A10BB-A9A1-4073-A4CC-FED382866290}" dt="2023-10-01T03:08:42.262" v="2278"/>
          <ac:inkMkLst>
            <pc:docMk/>
            <pc:sldMk cId="3768341274" sldId="313"/>
            <ac:inkMk id="99" creationId="{18F39887-D8F7-98CF-5C05-33C67A203BDC}"/>
          </ac:inkMkLst>
        </pc:inkChg>
        <pc:inkChg chg="add mod">
          <ac:chgData name="正彰 八木" userId="0ef27fdd03dc4209" providerId="LiveId" clId="{D97A10BB-A9A1-4073-A4CC-FED382866290}" dt="2023-10-01T03:08:42.262" v="2278"/>
          <ac:inkMkLst>
            <pc:docMk/>
            <pc:sldMk cId="3768341274" sldId="313"/>
            <ac:inkMk id="100" creationId="{BC96E1FE-5458-5058-B28F-D30C4A167A7E}"/>
          </ac:inkMkLst>
        </pc:inkChg>
        <pc:inkChg chg="add mod">
          <ac:chgData name="正彰 八木" userId="0ef27fdd03dc4209" providerId="LiveId" clId="{D97A10BB-A9A1-4073-A4CC-FED382866290}" dt="2023-10-01T03:08:42.262" v="2278"/>
          <ac:inkMkLst>
            <pc:docMk/>
            <pc:sldMk cId="3768341274" sldId="313"/>
            <ac:inkMk id="101" creationId="{BA661B55-A6B8-5F95-6283-DD74696C2C3B}"/>
          </ac:inkMkLst>
        </pc:inkChg>
        <pc:inkChg chg="add mod">
          <ac:chgData name="正彰 八木" userId="0ef27fdd03dc4209" providerId="LiveId" clId="{D97A10BB-A9A1-4073-A4CC-FED382866290}" dt="2023-10-01T03:08:42.262" v="2278"/>
          <ac:inkMkLst>
            <pc:docMk/>
            <pc:sldMk cId="3768341274" sldId="313"/>
            <ac:inkMk id="102" creationId="{A3700EE2-89BA-161D-121C-BDCEAAC6FB08}"/>
          </ac:inkMkLst>
        </pc:inkChg>
        <pc:inkChg chg="add mod">
          <ac:chgData name="正彰 八木" userId="0ef27fdd03dc4209" providerId="LiveId" clId="{D97A10BB-A9A1-4073-A4CC-FED382866290}" dt="2023-10-01T03:08:42.262" v="2278"/>
          <ac:inkMkLst>
            <pc:docMk/>
            <pc:sldMk cId="3768341274" sldId="313"/>
            <ac:inkMk id="104" creationId="{3F1CC15A-B759-DDF9-D432-DA7F0849494C}"/>
          </ac:inkMkLst>
        </pc:inkChg>
        <pc:inkChg chg="add mod">
          <ac:chgData name="正彰 八木" userId="0ef27fdd03dc4209" providerId="LiveId" clId="{D97A10BB-A9A1-4073-A4CC-FED382866290}" dt="2023-10-01T03:08:42.262" v="2278"/>
          <ac:inkMkLst>
            <pc:docMk/>
            <pc:sldMk cId="3768341274" sldId="313"/>
            <ac:inkMk id="105" creationId="{DE525A74-3B8C-C2BE-C20D-F0A91DA9D23D}"/>
          </ac:inkMkLst>
        </pc:inkChg>
        <pc:inkChg chg="add mod">
          <ac:chgData name="正彰 八木" userId="0ef27fdd03dc4209" providerId="LiveId" clId="{D97A10BB-A9A1-4073-A4CC-FED382866290}" dt="2023-10-01T03:08:42.262" v="2278"/>
          <ac:inkMkLst>
            <pc:docMk/>
            <pc:sldMk cId="3768341274" sldId="313"/>
            <ac:inkMk id="107" creationId="{36498568-A730-88AE-16BF-4847A528CD1E}"/>
          </ac:inkMkLst>
        </pc:inkChg>
      </pc:sldChg>
      <pc:sldChg chg="addSp delSp modSp mod">
        <pc:chgData name="正彰 八木" userId="0ef27fdd03dc4209" providerId="LiveId" clId="{D97A10BB-A9A1-4073-A4CC-FED382866290}" dt="2023-10-01T03:15:22.840" v="2718"/>
        <pc:sldMkLst>
          <pc:docMk/>
          <pc:sldMk cId="2724939221" sldId="314"/>
        </pc:sldMkLst>
        <pc:grpChg chg="del mod">
          <ac:chgData name="正彰 八木" userId="0ef27fdd03dc4209" providerId="LiveId" clId="{D97A10BB-A9A1-4073-A4CC-FED382866290}" dt="2023-10-01T03:10:18.410" v="2324"/>
          <ac:grpSpMkLst>
            <pc:docMk/>
            <pc:sldMk cId="2724939221" sldId="314"/>
            <ac:grpSpMk id="23" creationId="{A6E0B466-7908-10EF-50BD-8518CB08CEBE}"/>
          </ac:grpSpMkLst>
        </pc:grpChg>
        <pc:grpChg chg="del mod">
          <ac:chgData name="正彰 八木" userId="0ef27fdd03dc4209" providerId="LiveId" clId="{D97A10BB-A9A1-4073-A4CC-FED382866290}" dt="2023-10-01T03:13:20.377" v="2564"/>
          <ac:grpSpMkLst>
            <pc:docMk/>
            <pc:sldMk cId="2724939221" sldId="314"/>
            <ac:grpSpMk id="49" creationId="{3179436B-2B53-0C4B-3BB4-B667C289C4EE}"/>
          </ac:grpSpMkLst>
        </pc:grpChg>
        <pc:grpChg chg="del mod">
          <ac:chgData name="正彰 八木" userId="0ef27fdd03dc4209" providerId="LiveId" clId="{D97A10BB-A9A1-4073-A4CC-FED382866290}" dt="2023-10-01T03:10:38.586" v="2355"/>
          <ac:grpSpMkLst>
            <pc:docMk/>
            <pc:sldMk cId="2724939221" sldId="314"/>
            <ac:grpSpMk id="53" creationId="{F311FD34-6DB0-EFEF-935A-B62A623AA63F}"/>
          </ac:grpSpMkLst>
        </pc:grpChg>
        <pc:grpChg chg="del mod">
          <ac:chgData name="正彰 八木" userId="0ef27fdd03dc4209" providerId="LiveId" clId="{D97A10BB-A9A1-4073-A4CC-FED382866290}" dt="2023-10-01T03:10:51.549" v="2401"/>
          <ac:grpSpMkLst>
            <pc:docMk/>
            <pc:sldMk cId="2724939221" sldId="314"/>
            <ac:grpSpMk id="80" creationId="{88EF9B40-3D3E-B7E6-D673-C166903A5498}"/>
          </ac:grpSpMkLst>
        </pc:grpChg>
        <pc:grpChg chg="del mod">
          <ac:chgData name="正彰 八木" userId="0ef27fdd03dc4209" providerId="LiveId" clId="{D97A10BB-A9A1-4073-A4CC-FED382866290}" dt="2023-10-01T03:10:51.549" v="2397"/>
          <ac:grpSpMkLst>
            <pc:docMk/>
            <pc:sldMk cId="2724939221" sldId="314"/>
            <ac:grpSpMk id="90" creationId="{9DC25AB6-E515-4276-6E7E-E5DF5C5BFE05}"/>
          </ac:grpSpMkLst>
        </pc:grpChg>
        <pc:grpChg chg="del mod">
          <ac:chgData name="正彰 八木" userId="0ef27fdd03dc4209" providerId="LiveId" clId="{D97A10BB-A9A1-4073-A4CC-FED382866290}" dt="2023-10-01T03:11:09.213" v="2419"/>
          <ac:grpSpMkLst>
            <pc:docMk/>
            <pc:sldMk cId="2724939221" sldId="314"/>
            <ac:grpSpMk id="99" creationId="{CADFFA0A-0212-325F-128F-50B260ABE750}"/>
          </ac:grpSpMkLst>
        </pc:grpChg>
        <pc:grpChg chg="del mod">
          <ac:chgData name="正彰 八木" userId="0ef27fdd03dc4209" providerId="LiveId" clId="{D97A10BB-A9A1-4073-A4CC-FED382866290}" dt="2023-10-01T03:11:16.435" v="2428"/>
          <ac:grpSpMkLst>
            <pc:docMk/>
            <pc:sldMk cId="2724939221" sldId="314"/>
            <ac:grpSpMk id="104" creationId="{8CF771BF-935F-A7EB-5895-F392C088E413}"/>
          </ac:grpSpMkLst>
        </pc:grpChg>
        <pc:grpChg chg="del mod">
          <ac:chgData name="正彰 八木" userId="0ef27fdd03dc4209" providerId="LiveId" clId="{D97A10BB-A9A1-4073-A4CC-FED382866290}" dt="2023-10-01T03:11:24.902" v="2444"/>
          <ac:grpSpMkLst>
            <pc:docMk/>
            <pc:sldMk cId="2724939221" sldId="314"/>
            <ac:grpSpMk id="116" creationId="{AA2046C5-9E41-6CD8-1774-89950E07E2D7}"/>
          </ac:grpSpMkLst>
        </pc:grpChg>
        <pc:grpChg chg="del mod">
          <ac:chgData name="正彰 八木" userId="0ef27fdd03dc4209" providerId="LiveId" clId="{D97A10BB-A9A1-4073-A4CC-FED382866290}" dt="2023-10-01T03:13:20.377" v="2564"/>
          <ac:grpSpMkLst>
            <pc:docMk/>
            <pc:sldMk cId="2724939221" sldId="314"/>
            <ac:grpSpMk id="119" creationId="{1BE0D83B-B83E-149E-3415-BE74D80D1D2E}"/>
          </ac:grpSpMkLst>
        </pc:grpChg>
        <pc:grpChg chg="del mod">
          <ac:chgData name="正彰 八木" userId="0ef27fdd03dc4209" providerId="LiveId" clId="{D97A10BB-A9A1-4073-A4CC-FED382866290}" dt="2023-10-01T03:13:20.377" v="2564"/>
          <ac:grpSpMkLst>
            <pc:docMk/>
            <pc:sldMk cId="2724939221" sldId="314"/>
            <ac:grpSpMk id="135" creationId="{0775830E-A57C-C1FF-4D32-8E40DB71BE39}"/>
          </ac:grpSpMkLst>
        </pc:grpChg>
        <pc:grpChg chg="del mod">
          <ac:chgData name="正彰 八木" userId="0ef27fdd03dc4209" providerId="LiveId" clId="{D97A10BB-A9A1-4073-A4CC-FED382866290}" dt="2023-10-01T03:12:41.522" v="2546"/>
          <ac:grpSpMkLst>
            <pc:docMk/>
            <pc:sldMk cId="2724939221" sldId="314"/>
            <ac:grpSpMk id="160" creationId="{8E0ADF66-317B-01E2-C45C-5DE94C8F21E3}"/>
          </ac:grpSpMkLst>
        </pc:grpChg>
        <pc:grpChg chg="del mod">
          <ac:chgData name="正彰 八木" userId="0ef27fdd03dc4209" providerId="LiveId" clId="{D97A10BB-A9A1-4073-A4CC-FED382866290}" dt="2023-10-01T03:12:00.511" v="2504"/>
          <ac:grpSpMkLst>
            <pc:docMk/>
            <pc:sldMk cId="2724939221" sldId="314"/>
            <ac:grpSpMk id="163" creationId="{07193A43-3859-85AD-98D6-D3C54E2FD434}"/>
          </ac:grpSpMkLst>
        </pc:grpChg>
        <pc:grpChg chg="del mod">
          <ac:chgData name="正彰 八木" userId="0ef27fdd03dc4209" providerId="LiveId" clId="{D97A10BB-A9A1-4073-A4CC-FED382866290}" dt="2023-10-01T03:12:20.035" v="2537"/>
          <ac:grpSpMkLst>
            <pc:docMk/>
            <pc:sldMk cId="2724939221" sldId="314"/>
            <ac:grpSpMk id="179" creationId="{0813BAB3-38AF-B570-0D53-56A020163DBF}"/>
          </ac:grpSpMkLst>
        </pc:grpChg>
        <pc:grpChg chg="del mod">
          <ac:chgData name="正彰 八木" userId="0ef27fdd03dc4209" providerId="LiveId" clId="{D97A10BB-A9A1-4073-A4CC-FED382866290}" dt="2023-10-01T03:12:12.977" v="2519"/>
          <ac:grpSpMkLst>
            <pc:docMk/>
            <pc:sldMk cId="2724939221" sldId="314"/>
            <ac:grpSpMk id="186" creationId="{BA9CF237-AB94-88AB-9F02-2AA84D72984F}"/>
          </ac:grpSpMkLst>
        </pc:grpChg>
        <pc:grpChg chg="del mod">
          <ac:chgData name="正彰 八木" userId="0ef27fdd03dc4209" providerId="LiveId" clId="{D97A10BB-A9A1-4073-A4CC-FED382866290}" dt="2023-10-01T03:12:20.035" v="2537"/>
          <ac:grpSpMkLst>
            <pc:docMk/>
            <pc:sldMk cId="2724939221" sldId="314"/>
            <ac:grpSpMk id="194" creationId="{57AE83B4-29E7-3E01-5749-A0AFC2D66967}"/>
          </ac:grpSpMkLst>
        </pc:grpChg>
        <pc:grpChg chg="del mod">
          <ac:chgData name="正彰 八木" userId="0ef27fdd03dc4209" providerId="LiveId" clId="{D97A10BB-A9A1-4073-A4CC-FED382866290}" dt="2023-10-01T03:15:22.840" v="2718"/>
          <ac:grpSpMkLst>
            <pc:docMk/>
            <pc:sldMk cId="2724939221" sldId="314"/>
            <ac:grpSpMk id="212" creationId="{B5239F17-7DC3-E7AE-6CAA-F12143FA41D4}"/>
          </ac:grpSpMkLst>
        </pc:grpChg>
        <pc:grpChg chg="del mod">
          <ac:chgData name="正彰 八木" userId="0ef27fdd03dc4209" providerId="LiveId" clId="{D97A10BB-A9A1-4073-A4CC-FED382866290}" dt="2023-10-01T03:13:20.377" v="2564"/>
          <ac:grpSpMkLst>
            <pc:docMk/>
            <pc:sldMk cId="2724939221" sldId="314"/>
            <ac:grpSpMk id="217" creationId="{4031A851-29C0-B164-E789-79BEFAB0FC8D}"/>
          </ac:grpSpMkLst>
        </pc:grpChg>
        <pc:grpChg chg="del mod">
          <ac:chgData name="正彰 八木" userId="0ef27fdd03dc4209" providerId="LiveId" clId="{D97A10BB-A9A1-4073-A4CC-FED382866290}" dt="2023-10-01T03:15:22.840" v="2718"/>
          <ac:grpSpMkLst>
            <pc:docMk/>
            <pc:sldMk cId="2724939221" sldId="314"/>
            <ac:grpSpMk id="227" creationId="{0B0F0C33-16BE-4CD5-D134-09A4822E2DF0}"/>
          </ac:grpSpMkLst>
        </pc:grpChg>
        <pc:grpChg chg="del mod">
          <ac:chgData name="正彰 八木" userId="0ef27fdd03dc4209" providerId="LiveId" clId="{D97A10BB-A9A1-4073-A4CC-FED382866290}" dt="2023-10-01T03:15:22.840" v="2718"/>
          <ac:grpSpMkLst>
            <pc:docMk/>
            <pc:sldMk cId="2724939221" sldId="314"/>
            <ac:grpSpMk id="228" creationId="{134B7FB1-65DD-5301-B598-32509CC54461}"/>
          </ac:grpSpMkLst>
        </pc:grpChg>
        <pc:grpChg chg="del mod">
          <ac:chgData name="正彰 八木" userId="0ef27fdd03dc4209" providerId="LiveId" clId="{D97A10BB-A9A1-4073-A4CC-FED382866290}" dt="2023-10-01T03:13:32.436" v="2595"/>
          <ac:grpSpMkLst>
            <pc:docMk/>
            <pc:sldMk cId="2724939221" sldId="314"/>
            <ac:grpSpMk id="233" creationId="{6C4BF917-947D-08D4-B6EA-150430643926}"/>
          </ac:grpSpMkLst>
        </pc:grpChg>
        <pc:grpChg chg="del mod">
          <ac:chgData name="正彰 八木" userId="0ef27fdd03dc4209" providerId="LiveId" clId="{D97A10BB-A9A1-4073-A4CC-FED382866290}" dt="2023-10-01T03:15:22.840" v="2718"/>
          <ac:grpSpMkLst>
            <pc:docMk/>
            <pc:sldMk cId="2724939221" sldId="314"/>
            <ac:grpSpMk id="264" creationId="{C51C21AB-B195-1D95-9BDB-0ED658E3046D}"/>
          </ac:grpSpMkLst>
        </pc:grpChg>
        <pc:grpChg chg="del mod">
          <ac:chgData name="正彰 八木" userId="0ef27fdd03dc4209" providerId="LiveId" clId="{D97A10BB-A9A1-4073-A4CC-FED382866290}" dt="2023-10-01T03:13:40.953" v="2610"/>
          <ac:grpSpMkLst>
            <pc:docMk/>
            <pc:sldMk cId="2724939221" sldId="314"/>
            <ac:grpSpMk id="274" creationId="{2E28F4B9-3C8C-127E-61F7-9BE9D64E231D}"/>
          </ac:grpSpMkLst>
        </pc:grpChg>
        <pc:grpChg chg="del mod">
          <ac:chgData name="正彰 八木" userId="0ef27fdd03dc4209" providerId="LiveId" clId="{D97A10BB-A9A1-4073-A4CC-FED382866290}" dt="2023-10-01T03:13:45.209" v="2617"/>
          <ac:grpSpMkLst>
            <pc:docMk/>
            <pc:sldMk cId="2724939221" sldId="314"/>
            <ac:grpSpMk id="279" creationId="{472A6333-E3FB-DC85-6695-4EC9F231F9EB}"/>
          </ac:grpSpMkLst>
        </pc:grpChg>
        <pc:grpChg chg="del mod">
          <ac:chgData name="正彰 八木" userId="0ef27fdd03dc4209" providerId="LiveId" clId="{D97A10BB-A9A1-4073-A4CC-FED382866290}" dt="2023-10-01T03:13:49.455" v="2623"/>
          <ac:grpSpMkLst>
            <pc:docMk/>
            <pc:sldMk cId="2724939221" sldId="314"/>
            <ac:grpSpMk id="286" creationId="{F676B9F2-ED37-36E1-8A97-163C3071B17C}"/>
          </ac:grpSpMkLst>
        </pc:grpChg>
        <pc:grpChg chg="del mod">
          <ac:chgData name="正彰 八木" userId="0ef27fdd03dc4209" providerId="LiveId" clId="{D97A10BB-A9A1-4073-A4CC-FED382866290}" dt="2023-10-01T03:13:49.455" v="2623"/>
          <ac:grpSpMkLst>
            <pc:docMk/>
            <pc:sldMk cId="2724939221" sldId="314"/>
            <ac:grpSpMk id="292" creationId="{E1D9D249-F30F-E36A-2A4A-D1B7EA52D503}"/>
          </ac:grpSpMkLst>
        </pc:grpChg>
        <pc:grpChg chg="del mod">
          <ac:chgData name="正彰 八木" userId="0ef27fdd03dc4209" providerId="LiveId" clId="{D97A10BB-A9A1-4073-A4CC-FED382866290}" dt="2023-10-01T03:13:51.199" v="2627"/>
          <ac:grpSpMkLst>
            <pc:docMk/>
            <pc:sldMk cId="2724939221" sldId="314"/>
            <ac:grpSpMk id="293" creationId="{9FC2DD8D-32BB-F185-35F3-5A09C32C6150}"/>
          </ac:grpSpMkLst>
        </pc:grpChg>
        <pc:grpChg chg="del mod">
          <ac:chgData name="正彰 八木" userId="0ef27fdd03dc4209" providerId="LiveId" clId="{D97A10BB-A9A1-4073-A4CC-FED382866290}" dt="2023-10-01T03:13:59.739" v="2645"/>
          <ac:grpSpMkLst>
            <pc:docMk/>
            <pc:sldMk cId="2724939221" sldId="314"/>
            <ac:grpSpMk id="297" creationId="{2695BDB4-92AE-027B-E552-B9BBA311F0E8}"/>
          </ac:grpSpMkLst>
        </pc:grpChg>
        <pc:grpChg chg="del mod">
          <ac:chgData name="正彰 八木" userId="0ef27fdd03dc4209" providerId="LiveId" clId="{D97A10BB-A9A1-4073-A4CC-FED382866290}" dt="2023-10-01T03:14:06" v="2654"/>
          <ac:grpSpMkLst>
            <pc:docMk/>
            <pc:sldMk cId="2724939221" sldId="314"/>
            <ac:grpSpMk id="312" creationId="{F41E0863-88FB-9FED-74CF-0F5281C45FF9}"/>
          </ac:grpSpMkLst>
        </pc:grpChg>
        <pc:grpChg chg="del mod">
          <ac:chgData name="正彰 八木" userId="0ef27fdd03dc4209" providerId="LiveId" clId="{D97A10BB-A9A1-4073-A4CC-FED382866290}" dt="2023-10-01T03:14:43.979" v="2667"/>
          <ac:grpSpMkLst>
            <pc:docMk/>
            <pc:sldMk cId="2724939221" sldId="314"/>
            <ac:grpSpMk id="321" creationId="{FDD1F524-0857-7AD5-DE91-48847D906123}"/>
          </ac:grpSpMkLst>
        </pc:grpChg>
        <pc:grpChg chg="del mod">
          <ac:chgData name="正彰 八木" userId="0ef27fdd03dc4209" providerId="LiveId" clId="{D97A10BB-A9A1-4073-A4CC-FED382866290}" dt="2023-10-01T03:14:51.341" v="2672"/>
          <ac:grpSpMkLst>
            <pc:docMk/>
            <pc:sldMk cId="2724939221" sldId="314"/>
            <ac:grpSpMk id="379" creationId="{213606EF-4302-618F-7F30-71A10B88DA65}"/>
          </ac:grpSpMkLst>
        </pc:grpChg>
        <pc:grpChg chg="del mod">
          <ac:chgData name="正彰 八木" userId="0ef27fdd03dc4209" providerId="LiveId" clId="{D97A10BB-A9A1-4073-A4CC-FED382866290}" dt="2023-10-01T03:15:22.840" v="2718"/>
          <ac:grpSpMkLst>
            <pc:docMk/>
            <pc:sldMk cId="2724939221" sldId="314"/>
            <ac:grpSpMk id="384" creationId="{BF15370F-C030-3353-AEA4-60EAAAA4FFFA}"/>
          </ac:grpSpMkLst>
        </pc:grpChg>
        <pc:grpChg chg="del mod">
          <ac:chgData name="正彰 八木" userId="0ef27fdd03dc4209" providerId="LiveId" clId="{D97A10BB-A9A1-4073-A4CC-FED382866290}" dt="2023-10-01T03:15:22.840" v="2718"/>
          <ac:grpSpMkLst>
            <pc:docMk/>
            <pc:sldMk cId="2724939221" sldId="314"/>
            <ac:grpSpMk id="406" creationId="{038C885B-5B58-39D3-C5DB-BBB92B56E2D2}"/>
          </ac:grpSpMkLst>
        </pc:grpChg>
        <pc:grpChg chg="del mod">
          <ac:chgData name="正彰 八木" userId="0ef27fdd03dc4209" providerId="LiveId" clId="{D97A10BB-A9A1-4073-A4CC-FED382866290}" dt="2023-10-01T03:15:19.833" v="2712"/>
          <ac:grpSpMkLst>
            <pc:docMk/>
            <pc:sldMk cId="2724939221" sldId="314"/>
            <ac:grpSpMk id="410" creationId="{436629F7-48DE-BCBD-CB42-AAB767BC7B36}"/>
          </ac:grpSpMkLst>
        </pc:grpChg>
        <pc:grpChg chg="del mod">
          <ac:chgData name="正彰 八木" userId="0ef27fdd03dc4209" providerId="LiveId" clId="{D97A10BB-A9A1-4073-A4CC-FED382866290}" dt="2023-10-01T03:15:22.840" v="2718"/>
          <ac:grpSpMkLst>
            <pc:docMk/>
            <pc:sldMk cId="2724939221" sldId="314"/>
            <ac:grpSpMk id="424" creationId="{CFA7D629-3764-C6C3-7719-22B496FF587C}"/>
          </ac:grpSpMkLst>
        </pc:grpChg>
        <pc:grpChg chg="del mod">
          <ac:chgData name="正彰 八木" userId="0ef27fdd03dc4209" providerId="LiveId" clId="{D97A10BB-A9A1-4073-A4CC-FED382866290}" dt="2023-10-01T03:15:22.840" v="2718"/>
          <ac:grpSpMkLst>
            <pc:docMk/>
            <pc:sldMk cId="2724939221" sldId="314"/>
            <ac:grpSpMk id="425" creationId="{DF82DC1E-04F6-3F22-DA6E-8E272B07C799}"/>
          </ac:grpSpMkLst>
        </pc:grpChg>
        <pc:grpChg chg="del mod">
          <ac:chgData name="正彰 八木" userId="0ef27fdd03dc4209" providerId="LiveId" clId="{D97A10BB-A9A1-4073-A4CC-FED382866290}" dt="2023-10-01T03:15:22.840" v="2718"/>
          <ac:grpSpMkLst>
            <pc:docMk/>
            <pc:sldMk cId="2724939221" sldId="314"/>
            <ac:grpSpMk id="431" creationId="{B289926C-5DE7-5231-3878-C825C44A8525}"/>
          </ac:grpSpMkLst>
        </pc:grpChg>
        <pc:grpChg chg="mod">
          <ac:chgData name="正彰 八木" userId="0ef27fdd03dc4209" providerId="LiveId" clId="{D97A10BB-A9A1-4073-A4CC-FED382866290}" dt="2023-10-01T03:15:22.840" v="2718"/>
          <ac:grpSpMkLst>
            <pc:docMk/>
            <pc:sldMk cId="2724939221" sldId="314"/>
            <ac:grpSpMk id="432" creationId="{B8159D94-AE57-767D-557A-6E295E2FDFEF}"/>
          </ac:grpSpMkLst>
        </pc:grpChg>
        <pc:inkChg chg="add mod">
          <ac:chgData name="正彰 八木" userId="0ef27fdd03dc4209" providerId="LiveId" clId="{D97A10BB-A9A1-4073-A4CC-FED382866290}" dt="2023-10-01T03:15:22.840" v="2718"/>
          <ac:inkMkLst>
            <pc:docMk/>
            <pc:sldMk cId="2724939221" sldId="314"/>
            <ac:inkMk id="6" creationId="{1C697533-7B1D-6413-975C-210E5BF7F3C4}"/>
          </ac:inkMkLst>
        </pc:inkChg>
        <pc:inkChg chg="add mod">
          <ac:chgData name="正彰 八木" userId="0ef27fdd03dc4209" providerId="LiveId" clId="{D97A10BB-A9A1-4073-A4CC-FED382866290}" dt="2023-10-01T03:15:22.840" v="2718"/>
          <ac:inkMkLst>
            <pc:docMk/>
            <pc:sldMk cId="2724939221" sldId="314"/>
            <ac:inkMk id="7" creationId="{D06BE370-90A4-6727-5CBB-17CEF6FE792B}"/>
          </ac:inkMkLst>
        </pc:inkChg>
        <pc:inkChg chg="add mod">
          <ac:chgData name="正彰 八木" userId="0ef27fdd03dc4209" providerId="LiveId" clId="{D97A10BB-A9A1-4073-A4CC-FED382866290}" dt="2023-10-01T03:15:22.840" v="2718"/>
          <ac:inkMkLst>
            <pc:docMk/>
            <pc:sldMk cId="2724939221" sldId="314"/>
            <ac:inkMk id="8" creationId="{4FB46CE7-8BBD-3ED1-DBBE-799A69761EB9}"/>
          </ac:inkMkLst>
        </pc:inkChg>
        <pc:inkChg chg="add mod">
          <ac:chgData name="正彰 八木" userId="0ef27fdd03dc4209" providerId="LiveId" clId="{D97A10BB-A9A1-4073-A4CC-FED382866290}" dt="2023-10-01T03:15:22.840" v="2718"/>
          <ac:inkMkLst>
            <pc:docMk/>
            <pc:sldMk cId="2724939221" sldId="314"/>
            <ac:inkMk id="9" creationId="{5E1BCF2F-CFA6-3F99-B7C2-C438E0E0733B}"/>
          </ac:inkMkLst>
        </pc:inkChg>
        <pc:inkChg chg="add mod">
          <ac:chgData name="正彰 八木" userId="0ef27fdd03dc4209" providerId="LiveId" clId="{D97A10BB-A9A1-4073-A4CC-FED382866290}" dt="2023-10-01T03:15:22.840" v="2718"/>
          <ac:inkMkLst>
            <pc:docMk/>
            <pc:sldMk cId="2724939221" sldId="314"/>
            <ac:inkMk id="10" creationId="{2DDEB0F9-75EC-0049-31D2-C46380C6C881}"/>
          </ac:inkMkLst>
        </pc:inkChg>
        <pc:inkChg chg="add mod">
          <ac:chgData name="正彰 八木" userId="0ef27fdd03dc4209" providerId="LiveId" clId="{D97A10BB-A9A1-4073-A4CC-FED382866290}" dt="2023-10-01T03:15:22.840" v="2718"/>
          <ac:inkMkLst>
            <pc:docMk/>
            <pc:sldMk cId="2724939221" sldId="314"/>
            <ac:inkMk id="11" creationId="{323155ED-F03A-53AC-7C38-B697EBB33222}"/>
          </ac:inkMkLst>
        </pc:inkChg>
        <pc:inkChg chg="add mod">
          <ac:chgData name="正彰 八木" userId="0ef27fdd03dc4209" providerId="LiveId" clId="{D97A10BB-A9A1-4073-A4CC-FED382866290}" dt="2023-10-01T03:15:22.840" v="2718"/>
          <ac:inkMkLst>
            <pc:docMk/>
            <pc:sldMk cId="2724939221" sldId="314"/>
            <ac:inkMk id="12" creationId="{A9A88254-E5C9-BF83-6D77-846C1FDB7087}"/>
          </ac:inkMkLst>
        </pc:inkChg>
        <pc:inkChg chg="add mod">
          <ac:chgData name="正彰 八木" userId="0ef27fdd03dc4209" providerId="LiveId" clId="{D97A10BB-A9A1-4073-A4CC-FED382866290}" dt="2023-10-01T03:15:22.840" v="2718"/>
          <ac:inkMkLst>
            <pc:docMk/>
            <pc:sldMk cId="2724939221" sldId="314"/>
            <ac:inkMk id="13" creationId="{ABAD5196-F9F6-8375-640A-5D907D4D3C1D}"/>
          </ac:inkMkLst>
        </pc:inkChg>
        <pc:inkChg chg="add mod">
          <ac:chgData name="正彰 八木" userId="0ef27fdd03dc4209" providerId="LiveId" clId="{D97A10BB-A9A1-4073-A4CC-FED382866290}" dt="2023-10-01T03:15:22.840" v="2718"/>
          <ac:inkMkLst>
            <pc:docMk/>
            <pc:sldMk cId="2724939221" sldId="314"/>
            <ac:inkMk id="14" creationId="{51652DEB-0598-CF97-6A10-96F7A696C29D}"/>
          </ac:inkMkLst>
        </pc:inkChg>
        <pc:inkChg chg="add mod">
          <ac:chgData name="正彰 八木" userId="0ef27fdd03dc4209" providerId="LiveId" clId="{D97A10BB-A9A1-4073-A4CC-FED382866290}" dt="2023-10-01T03:15:22.840" v="2718"/>
          <ac:inkMkLst>
            <pc:docMk/>
            <pc:sldMk cId="2724939221" sldId="314"/>
            <ac:inkMk id="15" creationId="{DADA82A3-4D8D-60FA-B594-827B80140302}"/>
          </ac:inkMkLst>
        </pc:inkChg>
        <pc:inkChg chg="add mod">
          <ac:chgData name="正彰 八木" userId="0ef27fdd03dc4209" providerId="LiveId" clId="{D97A10BB-A9A1-4073-A4CC-FED382866290}" dt="2023-10-01T03:15:22.840" v="2718"/>
          <ac:inkMkLst>
            <pc:docMk/>
            <pc:sldMk cId="2724939221" sldId="314"/>
            <ac:inkMk id="16" creationId="{33BABF14-7E75-2769-89B3-FD50E667B4FF}"/>
          </ac:inkMkLst>
        </pc:inkChg>
        <pc:inkChg chg="add mod">
          <ac:chgData name="正彰 八木" userId="0ef27fdd03dc4209" providerId="LiveId" clId="{D97A10BB-A9A1-4073-A4CC-FED382866290}" dt="2023-10-01T03:15:22.840" v="2718"/>
          <ac:inkMkLst>
            <pc:docMk/>
            <pc:sldMk cId="2724939221" sldId="314"/>
            <ac:inkMk id="17" creationId="{20E41FDE-4014-27DF-E13D-8DCE8621E377}"/>
          </ac:inkMkLst>
        </pc:inkChg>
        <pc:inkChg chg="add mod">
          <ac:chgData name="正彰 八木" userId="0ef27fdd03dc4209" providerId="LiveId" clId="{D97A10BB-A9A1-4073-A4CC-FED382866290}" dt="2023-10-01T03:15:22.840" v="2718"/>
          <ac:inkMkLst>
            <pc:docMk/>
            <pc:sldMk cId="2724939221" sldId="314"/>
            <ac:inkMk id="18" creationId="{6C10B6AB-A549-CF20-0D11-F942143C4013}"/>
          </ac:inkMkLst>
        </pc:inkChg>
        <pc:inkChg chg="add mod">
          <ac:chgData name="正彰 八木" userId="0ef27fdd03dc4209" providerId="LiveId" clId="{D97A10BB-A9A1-4073-A4CC-FED382866290}" dt="2023-10-01T03:15:22.840" v="2718"/>
          <ac:inkMkLst>
            <pc:docMk/>
            <pc:sldMk cId="2724939221" sldId="314"/>
            <ac:inkMk id="19" creationId="{09C4E275-B545-DD71-C0D6-08F91EFBA265}"/>
          </ac:inkMkLst>
        </pc:inkChg>
        <pc:inkChg chg="add mod">
          <ac:chgData name="正彰 八木" userId="0ef27fdd03dc4209" providerId="LiveId" clId="{D97A10BB-A9A1-4073-A4CC-FED382866290}" dt="2023-10-01T03:15:22.840" v="2718"/>
          <ac:inkMkLst>
            <pc:docMk/>
            <pc:sldMk cId="2724939221" sldId="314"/>
            <ac:inkMk id="20" creationId="{163465B9-7A22-720D-9279-4182B6C25973}"/>
          </ac:inkMkLst>
        </pc:inkChg>
        <pc:inkChg chg="add mod">
          <ac:chgData name="正彰 八木" userId="0ef27fdd03dc4209" providerId="LiveId" clId="{D97A10BB-A9A1-4073-A4CC-FED382866290}" dt="2023-10-01T03:15:22.840" v="2718"/>
          <ac:inkMkLst>
            <pc:docMk/>
            <pc:sldMk cId="2724939221" sldId="314"/>
            <ac:inkMk id="21" creationId="{F289A118-DF2B-E07A-1291-EF1AAB8F0023}"/>
          </ac:inkMkLst>
        </pc:inkChg>
        <pc:inkChg chg="add mod">
          <ac:chgData name="正彰 八木" userId="0ef27fdd03dc4209" providerId="LiveId" clId="{D97A10BB-A9A1-4073-A4CC-FED382866290}" dt="2023-10-01T03:15:22.840" v="2718"/>
          <ac:inkMkLst>
            <pc:docMk/>
            <pc:sldMk cId="2724939221" sldId="314"/>
            <ac:inkMk id="22" creationId="{5259A1A7-FF40-D6F3-93CD-90EF4066617C}"/>
          </ac:inkMkLst>
        </pc:inkChg>
        <pc:inkChg chg="add mod">
          <ac:chgData name="正彰 八木" userId="0ef27fdd03dc4209" providerId="LiveId" clId="{D97A10BB-A9A1-4073-A4CC-FED382866290}" dt="2023-10-01T03:15:22.840" v="2718"/>
          <ac:inkMkLst>
            <pc:docMk/>
            <pc:sldMk cId="2724939221" sldId="314"/>
            <ac:inkMk id="24" creationId="{9AB33832-BA03-62D4-CDBB-80E6AF02A231}"/>
          </ac:inkMkLst>
        </pc:inkChg>
        <pc:inkChg chg="add mod">
          <ac:chgData name="正彰 八木" userId="0ef27fdd03dc4209" providerId="LiveId" clId="{D97A10BB-A9A1-4073-A4CC-FED382866290}" dt="2023-10-01T03:15:22.840" v="2718"/>
          <ac:inkMkLst>
            <pc:docMk/>
            <pc:sldMk cId="2724939221" sldId="314"/>
            <ac:inkMk id="25" creationId="{CDB1DF39-9E1F-71C3-076D-043CB5593429}"/>
          </ac:inkMkLst>
        </pc:inkChg>
        <pc:inkChg chg="add mod">
          <ac:chgData name="正彰 八木" userId="0ef27fdd03dc4209" providerId="LiveId" clId="{D97A10BB-A9A1-4073-A4CC-FED382866290}" dt="2023-10-01T03:15:22.840" v="2718"/>
          <ac:inkMkLst>
            <pc:docMk/>
            <pc:sldMk cId="2724939221" sldId="314"/>
            <ac:inkMk id="26" creationId="{00C23C77-88E8-11FB-B6C6-3DDC1EEBFD49}"/>
          </ac:inkMkLst>
        </pc:inkChg>
        <pc:inkChg chg="add mod">
          <ac:chgData name="正彰 八木" userId="0ef27fdd03dc4209" providerId="LiveId" clId="{D97A10BB-A9A1-4073-A4CC-FED382866290}" dt="2023-10-01T03:15:22.840" v="2718"/>
          <ac:inkMkLst>
            <pc:docMk/>
            <pc:sldMk cId="2724939221" sldId="314"/>
            <ac:inkMk id="27" creationId="{4B65E826-F99A-1167-1E4F-DD7EB8E1CA6C}"/>
          </ac:inkMkLst>
        </pc:inkChg>
        <pc:inkChg chg="add mod">
          <ac:chgData name="正彰 八木" userId="0ef27fdd03dc4209" providerId="LiveId" clId="{D97A10BB-A9A1-4073-A4CC-FED382866290}" dt="2023-10-01T03:15:22.840" v="2718"/>
          <ac:inkMkLst>
            <pc:docMk/>
            <pc:sldMk cId="2724939221" sldId="314"/>
            <ac:inkMk id="28" creationId="{C6270576-B671-EECC-C0E7-9A72A69EDF1B}"/>
          </ac:inkMkLst>
        </pc:inkChg>
        <pc:inkChg chg="add mod">
          <ac:chgData name="正彰 八木" userId="0ef27fdd03dc4209" providerId="LiveId" clId="{D97A10BB-A9A1-4073-A4CC-FED382866290}" dt="2023-10-01T03:15:22.840" v="2718"/>
          <ac:inkMkLst>
            <pc:docMk/>
            <pc:sldMk cId="2724939221" sldId="314"/>
            <ac:inkMk id="29" creationId="{715DD4B3-4E86-7B53-844E-F97BF55ED726}"/>
          </ac:inkMkLst>
        </pc:inkChg>
        <pc:inkChg chg="add mod">
          <ac:chgData name="正彰 八木" userId="0ef27fdd03dc4209" providerId="LiveId" clId="{D97A10BB-A9A1-4073-A4CC-FED382866290}" dt="2023-10-01T03:15:22.840" v="2718"/>
          <ac:inkMkLst>
            <pc:docMk/>
            <pc:sldMk cId="2724939221" sldId="314"/>
            <ac:inkMk id="30" creationId="{382ADA16-8E7A-014A-ECEE-0B8BE6EC802A}"/>
          </ac:inkMkLst>
        </pc:inkChg>
        <pc:inkChg chg="add mod">
          <ac:chgData name="正彰 八木" userId="0ef27fdd03dc4209" providerId="LiveId" clId="{D97A10BB-A9A1-4073-A4CC-FED382866290}" dt="2023-10-01T03:15:22.840" v="2718"/>
          <ac:inkMkLst>
            <pc:docMk/>
            <pc:sldMk cId="2724939221" sldId="314"/>
            <ac:inkMk id="31" creationId="{9B63891C-D559-D89F-887D-09936A74ECD8}"/>
          </ac:inkMkLst>
        </pc:inkChg>
        <pc:inkChg chg="add mod">
          <ac:chgData name="正彰 八木" userId="0ef27fdd03dc4209" providerId="LiveId" clId="{D97A10BB-A9A1-4073-A4CC-FED382866290}" dt="2023-10-01T03:15:22.840" v="2718"/>
          <ac:inkMkLst>
            <pc:docMk/>
            <pc:sldMk cId="2724939221" sldId="314"/>
            <ac:inkMk id="32" creationId="{F9C883FC-B5BC-16DB-E300-A98C8BBA004A}"/>
          </ac:inkMkLst>
        </pc:inkChg>
        <pc:inkChg chg="add mod">
          <ac:chgData name="正彰 八木" userId="0ef27fdd03dc4209" providerId="LiveId" clId="{D97A10BB-A9A1-4073-A4CC-FED382866290}" dt="2023-10-01T03:15:22.840" v="2718"/>
          <ac:inkMkLst>
            <pc:docMk/>
            <pc:sldMk cId="2724939221" sldId="314"/>
            <ac:inkMk id="33" creationId="{5FC1EB05-7672-9C9B-042D-197474C74100}"/>
          </ac:inkMkLst>
        </pc:inkChg>
        <pc:inkChg chg="add mod">
          <ac:chgData name="正彰 八木" userId="0ef27fdd03dc4209" providerId="LiveId" clId="{D97A10BB-A9A1-4073-A4CC-FED382866290}" dt="2023-10-01T03:15:22.840" v="2718"/>
          <ac:inkMkLst>
            <pc:docMk/>
            <pc:sldMk cId="2724939221" sldId="314"/>
            <ac:inkMk id="34" creationId="{5198096C-9DA9-C6AC-6E6D-3D3CE8AC684F}"/>
          </ac:inkMkLst>
        </pc:inkChg>
        <pc:inkChg chg="add mod">
          <ac:chgData name="正彰 八木" userId="0ef27fdd03dc4209" providerId="LiveId" clId="{D97A10BB-A9A1-4073-A4CC-FED382866290}" dt="2023-10-01T03:15:22.840" v="2718"/>
          <ac:inkMkLst>
            <pc:docMk/>
            <pc:sldMk cId="2724939221" sldId="314"/>
            <ac:inkMk id="35" creationId="{D2C83346-607E-4A2A-7123-BA5466BDE0B8}"/>
          </ac:inkMkLst>
        </pc:inkChg>
        <pc:inkChg chg="add mod">
          <ac:chgData name="正彰 八木" userId="0ef27fdd03dc4209" providerId="LiveId" clId="{D97A10BB-A9A1-4073-A4CC-FED382866290}" dt="2023-10-01T03:15:22.840" v="2718"/>
          <ac:inkMkLst>
            <pc:docMk/>
            <pc:sldMk cId="2724939221" sldId="314"/>
            <ac:inkMk id="36" creationId="{CA7D5112-C64E-A5FA-A1BE-41314B348094}"/>
          </ac:inkMkLst>
        </pc:inkChg>
        <pc:inkChg chg="add mod">
          <ac:chgData name="正彰 八木" userId="0ef27fdd03dc4209" providerId="LiveId" clId="{D97A10BB-A9A1-4073-A4CC-FED382866290}" dt="2023-10-01T03:15:22.840" v="2718"/>
          <ac:inkMkLst>
            <pc:docMk/>
            <pc:sldMk cId="2724939221" sldId="314"/>
            <ac:inkMk id="37" creationId="{0C906382-144D-B19A-0AEB-B174BE4B65E4}"/>
          </ac:inkMkLst>
        </pc:inkChg>
        <pc:inkChg chg="add mod">
          <ac:chgData name="正彰 八木" userId="0ef27fdd03dc4209" providerId="LiveId" clId="{D97A10BB-A9A1-4073-A4CC-FED382866290}" dt="2023-10-01T03:15:22.840" v="2718"/>
          <ac:inkMkLst>
            <pc:docMk/>
            <pc:sldMk cId="2724939221" sldId="314"/>
            <ac:inkMk id="38" creationId="{34B67F00-D3CD-8D13-2CB6-2F3B33F47068}"/>
          </ac:inkMkLst>
        </pc:inkChg>
        <pc:inkChg chg="add mod">
          <ac:chgData name="正彰 八木" userId="0ef27fdd03dc4209" providerId="LiveId" clId="{D97A10BB-A9A1-4073-A4CC-FED382866290}" dt="2023-10-01T03:15:22.840" v="2718"/>
          <ac:inkMkLst>
            <pc:docMk/>
            <pc:sldMk cId="2724939221" sldId="314"/>
            <ac:inkMk id="39" creationId="{7614A8B4-4916-1C4A-9B06-A4CE7B094AED}"/>
          </ac:inkMkLst>
        </pc:inkChg>
        <pc:inkChg chg="add mod">
          <ac:chgData name="正彰 八木" userId="0ef27fdd03dc4209" providerId="LiveId" clId="{D97A10BB-A9A1-4073-A4CC-FED382866290}" dt="2023-10-01T03:15:22.840" v="2718"/>
          <ac:inkMkLst>
            <pc:docMk/>
            <pc:sldMk cId="2724939221" sldId="314"/>
            <ac:inkMk id="40" creationId="{4C8C8EA5-FCCE-4543-6919-3891D7E001F0}"/>
          </ac:inkMkLst>
        </pc:inkChg>
        <pc:inkChg chg="add mod">
          <ac:chgData name="正彰 八木" userId="0ef27fdd03dc4209" providerId="LiveId" clId="{D97A10BB-A9A1-4073-A4CC-FED382866290}" dt="2023-10-01T03:15:22.840" v="2718"/>
          <ac:inkMkLst>
            <pc:docMk/>
            <pc:sldMk cId="2724939221" sldId="314"/>
            <ac:inkMk id="41" creationId="{38E83731-BBDD-8AFC-3ADF-0D1349A58935}"/>
          </ac:inkMkLst>
        </pc:inkChg>
        <pc:inkChg chg="add mod">
          <ac:chgData name="正彰 八木" userId="0ef27fdd03dc4209" providerId="LiveId" clId="{D97A10BB-A9A1-4073-A4CC-FED382866290}" dt="2023-10-01T03:15:22.840" v="2718"/>
          <ac:inkMkLst>
            <pc:docMk/>
            <pc:sldMk cId="2724939221" sldId="314"/>
            <ac:inkMk id="42" creationId="{3D9DFECA-3070-0DD4-EA4F-5341742065C1}"/>
          </ac:inkMkLst>
        </pc:inkChg>
        <pc:inkChg chg="add mod">
          <ac:chgData name="正彰 八木" userId="0ef27fdd03dc4209" providerId="LiveId" clId="{D97A10BB-A9A1-4073-A4CC-FED382866290}" dt="2023-10-01T03:15:22.840" v="2718"/>
          <ac:inkMkLst>
            <pc:docMk/>
            <pc:sldMk cId="2724939221" sldId="314"/>
            <ac:inkMk id="43" creationId="{42B7929D-FF3F-7A54-86D3-C314AF972F41}"/>
          </ac:inkMkLst>
        </pc:inkChg>
        <pc:inkChg chg="add mod">
          <ac:chgData name="正彰 八木" userId="0ef27fdd03dc4209" providerId="LiveId" clId="{D97A10BB-A9A1-4073-A4CC-FED382866290}" dt="2023-10-01T03:15:22.840" v="2718"/>
          <ac:inkMkLst>
            <pc:docMk/>
            <pc:sldMk cId="2724939221" sldId="314"/>
            <ac:inkMk id="44" creationId="{6A014B49-437D-3E76-C275-53A733F860AC}"/>
          </ac:inkMkLst>
        </pc:inkChg>
        <pc:inkChg chg="add mod">
          <ac:chgData name="正彰 八木" userId="0ef27fdd03dc4209" providerId="LiveId" clId="{D97A10BB-A9A1-4073-A4CC-FED382866290}" dt="2023-10-01T03:15:22.840" v="2718"/>
          <ac:inkMkLst>
            <pc:docMk/>
            <pc:sldMk cId="2724939221" sldId="314"/>
            <ac:inkMk id="45" creationId="{C19518D0-8385-1E7B-1994-1A20F077D39B}"/>
          </ac:inkMkLst>
        </pc:inkChg>
        <pc:inkChg chg="add mod">
          <ac:chgData name="正彰 八木" userId="0ef27fdd03dc4209" providerId="LiveId" clId="{D97A10BB-A9A1-4073-A4CC-FED382866290}" dt="2023-10-01T03:15:22.840" v="2718"/>
          <ac:inkMkLst>
            <pc:docMk/>
            <pc:sldMk cId="2724939221" sldId="314"/>
            <ac:inkMk id="46" creationId="{60372DDB-BB70-6CB6-7753-109BDD87E24C}"/>
          </ac:inkMkLst>
        </pc:inkChg>
        <pc:inkChg chg="add mod">
          <ac:chgData name="正彰 八木" userId="0ef27fdd03dc4209" providerId="LiveId" clId="{D97A10BB-A9A1-4073-A4CC-FED382866290}" dt="2023-10-01T03:15:22.840" v="2718"/>
          <ac:inkMkLst>
            <pc:docMk/>
            <pc:sldMk cId="2724939221" sldId="314"/>
            <ac:inkMk id="47" creationId="{F048CDE6-4CD1-B16C-B210-CB105BEB8C9E}"/>
          </ac:inkMkLst>
        </pc:inkChg>
        <pc:inkChg chg="add mod">
          <ac:chgData name="正彰 八木" userId="0ef27fdd03dc4209" providerId="LiveId" clId="{D97A10BB-A9A1-4073-A4CC-FED382866290}" dt="2023-10-01T03:15:22.840" v="2718"/>
          <ac:inkMkLst>
            <pc:docMk/>
            <pc:sldMk cId="2724939221" sldId="314"/>
            <ac:inkMk id="48" creationId="{B13480F8-688A-3997-65B8-DB74D88DCF54}"/>
          </ac:inkMkLst>
        </pc:inkChg>
        <pc:inkChg chg="add del mod">
          <ac:chgData name="正彰 八木" userId="0ef27fdd03dc4209" providerId="LiveId" clId="{D97A10BB-A9A1-4073-A4CC-FED382866290}" dt="2023-10-01T03:10:51.549" v="2402"/>
          <ac:inkMkLst>
            <pc:docMk/>
            <pc:sldMk cId="2724939221" sldId="314"/>
            <ac:inkMk id="50" creationId="{77AF1EF9-2F07-5167-E9F9-3D01231EE71C}"/>
          </ac:inkMkLst>
        </pc:inkChg>
        <pc:inkChg chg="add del mod">
          <ac:chgData name="正彰 八木" userId="0ef27fdd03dc4209" providerId="LiveId" clId="{D97A10BB-A9A1-4073-A4CC-FED382866290}" dt="2023-10-01T03:10:51.549" v="2400"/>
          <ac:inkMkLst>
            <pc:docMk/>
            <pc:sldMk cId="2724939221" sldId="314"/>
            <ac:inkMk id="51" creationId="{F1294D81-B712-EF79-FCC8-1B2570A69724}"/>
          </ac:inkMkLst>
        </pc:inkChg>
        <pc:inkChg chg="add del mod">
          <ac:chgData name="正彰 八木" userId="0ef27fdd03dc4209" providerId="LiveId" clId="{D97A10BB-A9A1-4073-A4CC-FED382866290}" dt="2023-10-01T03:10:51.547" v="2387"/>
          <ac:inkMkLst>
            <pc:docMk/>
            <pc:sldMk cId="2724939221" sldId="314"/>
            <ac:inkMk id="52" creationId="{17EB3052-3367-4B5B-73F7-8C5228A84AD3}"/>
          </ac:inkMkLst>
        </pc:inkChg>
        <pc:inkChg chg="add del mod">
          <ac:chgData name="正彰 八木" userId="0ef27fdd03dc4209" providerId="LiveId" clId="{D97A10BB-A9A1-4073-A4CC-FED382866290}" dt="2023-10-01T03:10:51.549" v="2394"/>
          <ac:inkMkLst>
            <pc:docMk/>
            <pc:sldMk cId="2724939221" sldId="314"/>
            <ac:inkMk id="54" creationId="{FEDD2621-5A9A-F227-7485-097F53BD73D5}"/>
          </ac:inkMkLst>
        </pc:inkChg>
        <pc:inkChg chg="add del mod">
          <ac:chgData name="正彰 八木" userId="0ef27fdd03dc4209" providerId="LiveId" clId="{D97A10BB-A9A1-4073-A4CC-FED382866290}" dt="2023-10-01T03:10:51.549" v="2401"/>
          <ac:inkMkLst>
            <pc:docMk/>
            <pc:sldMk cId="2724939221" sldId="314"/>
            <ac:inkMk id="55" creationId="{C21036AC-9EDA-3862-FBF6-7913D206A5EA}"/>
          </ac:inkMkLst>
        </pc:inkChg>
        <pc:inkChg chg="add del mod">
          <ac:chgData name="正彰 八木" userId="0ef27fdd03dc4209" providerId="LiveId" clId="{D97A10BB-A9A1-4073-A4CC-FED382866290}" dt="2023-10-01T03:10:51.549" v="2396"/>
          <ac:inkMkLst>
            <pc:docMk/>
            <pc:sldMk cId="2724939221" sldId="314"/>
            <ac:inkMk id="56" creationId="{3498BAE5-7BDB-8D76-016D-A71D80CF36F2}"/>
          </ac:inkMkLst>
        </pc:inkChg>
        <pc:inkChg chg="add del mod">
          <ac:chgData name="正彰 八木" userId="0ef27fdd03dc4209" providerId="LiveId" clId="{D97A10BB-A9A1-4073-A4CC-FED382866290}" dt="2023-10-01T03:10:51.545" v="2372"/>
          <ac:inkMkLst>
            <pc:docMk/>
            <pc:sldMk cId="2724939221" sldId="314"/>
            <ac:inkMk id="57" creationId="{26D06696-4648-C8AC-893C-AA71FDBA7E85}"/>
          </ac:inkMkLst>
        </pc:inkChg>
        <pc:inkChg chg="add del mod">
          <ac:chgData name="正彰 八木" userId="0ef27fdd03dc4209" providerId="LiveId" clId="{D97A10BB-A9A1-4073-A4CC-FED382866290}" dt="2023-10-01T03:10:51.549" v="2393"/>
          <ac:inkMkLst>
            <pc:docMk/>
            <pc:sldMk cId="2724939221" sldId="314"/>
            <ac:inkMk id="58" creationId="{D682D7ED-6B05-300A-EE36-758945E0115F}"/>
          </ac:inkMkLst>
        </pc:inkChg>
        <pc:inkChg chg="add del mod">
          <ac:chgData name="正彰 八木" userId="0ef27fdd03dc4209" providerId="LiveId" clId="{D97A10BB-A9A1-4073-A4CC-FED382866290}" dt="2023-10-01T03:10:51.548" v="2389"/>
          <ac:inkMkLst>
            <pc:docMk/>
            <pc:sldMk cId="2724939221" sldId="314"/>
            <ac:inkMk id="59" creationId="{4C1D7D1B-23E0-1A2C-2267-E7F228131E76}"/>
          </ac:inkMkLst>
        </pc:inkChg>
        <pc:inkChg chg="add del mod">
          <ac:chgData name="正彰 八木" userId="0ef27fdd03dc4209" providerId="LiveId" clId="{D97A10BB-A9A1-4073-A4CC-FED382866290}" dt="2023-10-01T03:10:51.546" v="2379"/>
          <ac:inkMkLst>
            <pc:docMk/>
            <pc:sldMk cId="2724939221" sldId="314"/>
            <ac:inkMk id="60" creationId="{8EF28C9F-29EA-38E6-347C-A250E9D22996}"/>
          </ac:inkMkLst>
        </pc:inkChg>
        <pc:inkChg chg="add del mod">
          <ac:chgData name="正彰 八木" userId="0ef27fdd03dc4209" providerId="LiveId" clId="{D97A10BB-A9A1-4073-A4CC-FED382866290}" dt="2023-10-01T03:10:51.547" v="2384"/>
          <ac:inkMkLst>
            <pc:docMk/>
            <pc:sldMk cId="2724939221" sldId="314"/>
            <ac:inkMk id="61" creationId="{9556641F-9863-464D-D4AF-126F1728AB59}"/>
          </ac:inkMkLst>
        </pc:inkChg>
        <pc:inkChg chg="add del mod">
          <ac:chgData name="正彰 八木" userId="0ef27fdd03dc4209" providerId="LiveId" clId="{D97A10BB-A9A1-4073-A4CC-FED382866290}" dt="2023-10-01T03:10:51.545" v="2375"/>
          <ac:inkMkLst>
            <pc:docMk/>
            <pc:sldMk cId="2724939221" sldId="314"/>
            <ac:inkMk id="62" creationId="{9BAB1901-7E8F-3B39-79C4-9BA13FA00100}"/>
          </ac:inkMkLst>
        </pc:inkChg>
        <pc:inkChg chg="add del mod">
          <ac:chgData name="正彰 八木" userId="0ef27fdd03dc4209" providerId="LiveId" clId="{D97A10BB-A9A1-4073-A4CC-FED382866290}" dt="2023-10-01T03:10:51.548" v="2390"/>
          <ac:inkMkLst>
            <pc:docMk/>
            <pc:sldMk cId="2724939221" sldId="314"/>
            <ac:inkMk id="63" creationId="{FF640FFC-3AA5-DF3E-48F4-3B2F972A8B3E}"/>
          </ac:inkMkLst>
        </pc:inkChg>
        <pc:inkChg chg="add del mod">
          <ac:chgData name="正彰 八木" userId="0ef27fdd03dc4209" providerId="LiveId" clId="{D97A10BB-A9A1-4073-A4CC-FED382866290}" dt="2023-10-01T03:10:51.548" v="2388"/>
          <ac:inkMkLst>
            <pc:docMk/>
            <pc:sldMk cId="2724939221" sldId="314"/>
            <ac:inkMk id="64" creationId="{83EBF7CB-7CEB-ADBF-A6F6-F8874DD063BD}"/>
          </ac:inkMkLst>
        </pc:inkChg>
        <pc:inkChg chg="add del mod">
          <ac:chgData name="正彰 八木" userId="0ef27fdd03dc4209" providerId="LiveId" clId="{D97A10BB-A9A1-4073-A4CC-FED382866290}" dt="2023-10-01T03:10:51.548" v="2391"/>
          <ac:inkMkLst>
            <pc:docMk/>
            <pc:sldMk cId="2724939221" sldId="314"/>
            <ac:inkMk id="65" creationId="{F498B1CF-F30B-42D9-12EF-1DA2F76BE6A2}"/>
          </ac:inkMkLst>
        </pc:inkChg>
        <pc:inkChg chg="add del mod">
          <ac:chgData name="正彰 八木" userId="0ef27fdd03dc4209" providerId="LiveId" clId="{D97A10BB-A9A1-4073-A4CC-FED382866290}" dt="2023-10-01T03:10:51.547" v="2383"/>
          <ac:inkMkLst>
            <pc:docMk/>
            <pc:sldMk cId="2724939221" sldId="314"/>
            <ac:inkMk id="66" creationId="{09B14645-4FDD-A74F-667B-5E9B451B99A8}"/>
          </ac:inkMkLst>
        </pc:inkChg>
        <pc:inkChg chg="add del mod">
          <ac:chgData name="正彰 八木" userId="0ef27fdd03dc4209" providerId="LiveId" clId="{D97A10BB-A9A1-4073-A4CC-FED382866290}" dt="2023-10-01T03:10:51.547" v="2381"/>
          <ac:inkMkLst>
            <pc:docMk/>
            <pc:sldMk cId="2724939221" sldId="314"/>
            <ac:inkMk id="67" creationId="{8B701CF9-FBC2-BB72-03AB-E03398A968A8}"/>
          </ac:inkMkLst>
        </pc:inkChg>
        <pc:inkChg chg="add del mod">
          <ac:chgData name="正彰 八木" userId="0ef27fdd03dc4209" providerId="LiveId" clId="{D97A10BB-A9A1-4073-A4CC-FED382866290}" dt="2023-10-01T03:10:51.545" v="2373"/>
          <ac:inkMkLst>
            <pc:docMk/>
            <pc:sldMk cId="2724939221" sldId="314"/>
            <ac:inkMk id="68" creationId="{D2EC3BA2-7451-6597-9392-4D963628E38D}"/>
          </ac:inkMkLst>
        </pc:inkChg>
        <pc:inkChg chg="add del mod">
          <ac:chgData name="正彰 八木" userId="0ef27fdd03dc4209" providerId="LiveId" clId="{D97A10BB-A9A1-4073-A4CC-FED382866290}" dt="2023-10-01T03:10:51.546" v="2378"/>
          <ac:inkMkLst>
            <pc:docMk/>
            <pc:sldMk cId="2724939221" sldId="314"/>
            <ac:inkMk id="69" creationId="{E95F085E-980F-6B29-D2F3-59206897714E}"/>
          </ac:inkMkLst>
        </pc:inkChg>
        <pc:inkChg chg="add del mod">
          <ac:chgData name="正彰 八木" userId="0ef27fdd03dc4209" providerId="LiveId" clId="{D97A10BB-A9A1-4073-A4CC-FED382866290}" dt="2023-10-01T03:10:51.547" v="2380"/>
          <ac:inkMkLst>
            <pc:docMk/>
            <pc:sldMk cId="2724939221" sldId="314"/>
            <ac:inkMk id="70" creationId="{3F5ECE72-D18C-9DC3-924D-B86E4854AC24}"/>
          </ac:inkMkLst>
        </pc:inkChg>
        <pc:inkChg chg="add del mod">
          <ac:chgData name="正彰 八木" userId="0ef27fdd03dc4209" providerId="LiveId" clId="{D97A10BB-A9A1-4073-A4CC-FED382866290}" dt="2023-10-01T03:10:51.549" v="2399"/>
          <ac:inkMkLst>
            <pc:docMk/>
            <pc:sldMk cId="2724939221" sldId="314"/>
            <ac:inkMk id="71" creationId="{A415C231-7061-E435-736E-2981477D6528}"/>
          </ac:inkMkLst>
        </pc:inkChg>
        <pc:inkChg chg="add del mod">
          <ac:chgData name="正彰 八木" userId="0ef27fdd03dc4209" providerId="LiveId" clId="{D97A10BB-A9A1-4073-A4CC-FED382866290}" dt="2023-10-01T03:10:51.545" v="2376"/>
          <ac:inkMkLst>
            <pc:docMk/>
            <pc:sldMk cId="2724939221" sldId="314"/>
            <ac:inkMk id="72" creationId="{5B8A02C3-E7B0-850D-1D9A-BFF46A584200}"/>
          </ac:inkMkLst>
        </pc:inkChg>
        <pc:inkChg chg="add del mod">
          <ac:chgData name="正彰 八木" userId="0ef27fdd03dc4209" providerId="LiveId" clId="{D97A10BB-A9A1-4073-A4CC-FED382866290}" dt="2023-10-01T03:10:51.549" v="2398"/>
          <ac:inkMkLst>
            <pc:docMk/>
            <pc:sldMk cId="2724939221" sldId="314"/>
            <ac:inkMk id="73" creationId="{8E0DAEAA-39DB-ECCB-BF95-D81CAEFE7A23}"/>
          </ac:inkMkLst>
        </pc:inkChg>
        <pc:inkChg chg="add del mod">
          <ac:chgData name="正彰 八木" userId="0ef27fdd03dc4209" providerId="LiveId" clId="{D97A10BB-A9A1-4073-A4CC-FED382866290}" dt="2023-10-01T03:10:51.543" v="2367"/>
          <ac:inkMkLst>
            <pc:docMk/>
            <pc:sldMk cId="2724939221" sldId="314"/>
            <ac:inkMk id="74" creationId="{F336779F-0A49-B984-AB97-B491C5148003}"/>
          </ac:inkMkLst>
        </pc:inkChg>
        <pc:inkChg chg="add del mod">
          <ac:chgData name="正彰 八木" userId="0ef27fdd03dc4209" providerId="LiveId" clId="{D97A10BB-A9A1-4073-A4CC-FED382866290}" dt="2023-10-01T03:10:51.549" v="2392"/>
          <ac:inkMkLst>
            <pc:docMk/>
            <pc:sldMk cId="2724939221" sldId="314"/>
            <ac:inkMk id="75" creationId="{3F2C669A-F53C-3C98-243B-8E40DD6CAF69}"/>
          </ac:inkMkLst>
        </pc:inkChg>
        <pc:inkChg chg="add del mod">
          <ac:chgData name="正彰 八木" userId="0ef27fdd03dc4209" providerId="LiveId" clId="{D97A10BB-A9A1-4073-A4CC-FED382866290}" dt="2023-10-01T03:10:47.364" v="2366"/>
          <ac:inkMkLst>
            <pc:docMk/>
            <pc:sldMk cId="2724939221" sldId="314"/>
            <ac:inkMk id="76" creationId="{2C5DD364-E94C-34A7-8390-C69323DA620A}"/>
          </ac:inkMkLst>
        </pc:inkChg>
        <pc:inkChg chg="add del mod">
          <ac:chgData name="正彰 八木" userId="0ef27fdd03dc4209" providerId="LiveId" clId="{D97A10BB-A9A1-4073-A4CC-FED382866290}" dt="2023-10-01T03:10:51.545" v="2374"/>
          <ac:inkMkLst>
            <pc:docMk/>
            <pc:sldMk cId="2724939221" sldId="314"/>
            <ac:inkMk id="77" creationId="{CB3BB322-FE6A-894B-2DED-DD684903E994}"/>
          </ac:inkMkLst>
        </pc:inkChg>
        <pc:inkChg chg="add del mod">
          <ac:chgData name="正彰 八木" userId="0ef27fdd03dc4209" providerId="LiveId" clId="{D97A10BB-A9A1-4073-A4CC-FED382866290}" dt="2023-10-01T03:10:51.549" v="2395"/>
          <ac:inkMkLst>
            <pc:docMk/>
            <pc:sldMk cId="2724939221" sldId="314"/>
            <ac:inkMk id="78" creationId="{41366A44-EC77-8D04-F434-112C6BDFF673}"/>
          </ac:inkMkLst>
        </pc:inkChg>
        <pc:inkChg chg="add del mod">
          <ac:chgData name="正彰 八木" userId="0ef27fdd03dc4209" providerId="LiveId" clId="{D97A10BB-A9A1-4073-A4CC-FED382866290}" dt="2023-10-01T03:10:51.547" v="2382"/>
          <ac:inkMkLst>
            <pc:docMk/>
            <pc:sldMk cId="2724939221" sldId="314"/>
            <ac:inkMk id="79" creationId="{AB31ED06-9D1B-209D-DDAE-FDC087B9B24B}"/>
          </ac:inkMkLst>
        </pc:inkChg>
        <pc:inkChg chg="add del mod">
          <ac:chgData name="正彰 八木" userId="0ef27fdd03dc4209" providerId="LiveId" clId="{D97A10BB-A9A1-4073-A4CC-FED382866290}" dt="2023-10-01T03:10:51.549" v="2397"/>
          <ac:inkMkLst>
            <pc:docMk/>
            <pc:sldMk cId="2724939221" sldId="314"/>
            <ac:inkMk id="81" creationId="{34D9DD0E-DED3-BD60-4D49-1692784812A3}"/>
          </ac:inkMkLst>
        </pc:inkChg>
        <pc:inkChg chg="add del mod">
          <ac:chgData name="正彰 八木" userId="0ef27fdd03dc4209" providerId="LiveId" clId="{D97A10BB-A9A1-4073-A4CC-FED382866290}" dt="2023-10-01T03:10:51.546" v="2377"/>
          <ac:inkMkLst>
            <pc:docMk/>
            <pc:sldMk cId="2724939221" sldId="314"/>
            <ac:inkMk id="82" creationId="{585AAA8E-920C-9675-B94F-CC8809E74ABC}"/>
          </ac:inkMkLst>
        </pc:inkChg>
        <pc:inkChg chg="add del mod">
          <ac:chgData name="正彰 八木" userId="0ef27fdd03dc4209" providerId="LiveId" clId="{D97A10BB-A9A1-4073-A4CC-FED382866290}" dt="2023-10-01T03:10:51.544" v="2368"/>
          <ac:inkMkLst>
            <pc:docMk/>
            <pc:sldMk cId="2724939221" sldId="314"/>
            <ac:inkMk id="83" creationId="{FDAC4024-19EC-4875-A97C-4542BE0791BB}"/>
          </ac:inkMkLst>
        </pc:inkChg>
        <pc:inkChg chg="add del mod">
          <ac:chgData name="正彰 八木" userId="0ef27fdd03dc4209" providerId="LiveId" clId="{D97A10BB-A9A1-4073-A4CC-FED382866290}" dt="2023-10-01T03:10:51.547" v="2386"/>
          <ac:inkMkLst>
            <pc:docMk/>
            <pc:sldMk cId="2724939221" sldId="314"/>
            <ac:inkMk id="84" creationId="{20C33B44-00D5-3653-7235-82BE93F73177}"/>
          </ac:inkMkLst>
        </pc:inkChg>
        <pc:inkChg chg="add del mod">
          <ac:chgData name="正彰 八木" userId="0ef27fdd03dc4209" providerId="LiveId" clId="{D97A10BB-A9A1-4073-A4CC-FED382866290}" dt="2023-10-01T03:10:51.547" v="2385"/>
          <ac:inkMkLst>
            <pc:docMk/>
            <pc:sldMk cId="2724939221" sldId="314"/>
            <ac:inkMk id="85" creationId="{452B3FDD-0395-5E25-29EE-F53014AEDE1C}"/>
          </ac:inkMkLst>
        </pc:inkChg>
        <pc:inkChg chg="add del mod">
          <ac:chgData name="正彰 八木" userId="0ef27fdd03dc4209" providerId="LiveId" clId="{D97A10BB-A9A1-4073-A4CC-FED382866290}" dt="2023-10-01T03:10:51.549" v="2403"/>
          <ac:inkMkLst>
            <pc:docMk/>
            <pc:sldMk cId="2724939221" sldId="314"/>
            <ac:inkMk id="86" creationId="{4324EF6A-2662-6F70-F573-750AEEE4614E}"/>
          </ac:inkMkLst>
        </pc:inkChg>
        <pc:inkChg chg="add del mod">
          <ac:chgData name="正彰 八木" userId="0ef27fdd03dc4209" providerId="LiveId" clId="{D97A10BB-A9A1-4073-A4CC-FED382866290}" dt="2023-10-01T03:10:51.544" v="2371"/>
          <ac:inkMkLst>
            <pc:docMk/>
            <pc:sldMk cId="2724939221" sldId="314"/>
            <ac:inkMk id="87" creationId="{29B000B4-063D-6463-0D5D-AD4C54AF9915}"/>
          </ac:inkMkLst>
        </pc:inkChg>
        <pc:inkChg chg="add del mod">
          <ac:chgData name="正彰 八木" userId="0ef27fdd03dc4209" providerId="LiveId" clId="{D97A10BB-A9A1-4073-A4CC-FED382866290}" dt="2023-10-01T03:10:51.544" v="2370"/>
          <ac:inkMkLst>
            <pc:docMk/>
            <pc:sldMk cId="2724939221" sldId="314"/>
            <ac:inkMk id="88" creationId="{B738CF6E-141C-3C1E-D1AF-66C3E296D139}"/>
          </ac:inkMkLst>
        </pc:inkChg>
        <pc:inkChg chg="add del mod">
          <ac:chgData name="正彰 八木" userId="0ef27fdd03dc4209" providerId="LiveId" clId="{D97A10BB-A9A1-4073-A4CC-FED382866290}" dt="2023-10-01T03:10:51.544" v="2369"/>
          <ac:inkMkLst>
            <pc:docMk/>
            <pc:sldMk cId="2724939221" sldId="314"/>
            <ac:inkMk id="89" creationId="{6B05140F-CAA2-4C57-3916-B9E5636D703E}"/>
          </ac:inkMkLst>
        </pc:inkChg>
        <pc:inkChg chg="add del mod">
          <ac:chgData name="正彰 八木" userId="0ef27fdd03dc4209" providerId="LiveId" clId="{D97A10BB-A9A1-4073-A4CC-FED382866290}" dt="2023-10-01T03:11:09.213" v="2415"/>
          <ac:inkMkLst>
            <pc:docMk/>
            <pc:sldMk cId="2724939221" sldId="314"/>
            <ac:inkMk id="91" creationId="{BDC16BFD-3C91-A3F5-3F77-2486D3AADF74}"/>
          </ac:inkMkLst>
        </pc:inkChg>
        <pc:inkChg chg="add del mod">
          <ac:chgData name="正彰 八木" userId="0ef27fdd03dc4209" providerId="LiveId" clId="{D97A10BB-A9A1-4073-A4CC-FED382866290}" dt="2023-10-01T03:11:09.213" v="2417"/>
          <ac:inkMkLst>
            <pc:docMk/>
            <pc:sldMk cId="2724939221" sldId="314"/>
            <ac:inkMk id="92" creationId="{DA97D45E-3422-676C-2484-43D54FF10C9B}"/>
          </ac:inkMkLst>
        </pc:inkChg>
        <pc:inkChg chg="add del mod">
          <ac:chgData name="正彰 八木" userId="0ef27fdd03dc4209" providerId="LiveId" clId="{D97A10BB-A9A1-4073-A4CC-FED382866290}" dt="2023-10-01T03:11:09.213" v="2420"/>
          <ac:inkMkLst>
            <pc:docMk/>
            <pc:sldMk cId="2724939221" sldId="314"/>
            <ac:inkMk id="93" creationId="{22A603E7-06C8-AC18-0B51-25A857BDE20F}"/>
          </ac:inkMkLst>
        </pc:inkChg>
        <pc:inkChg chg="add del mod">
          <ac:chgData name="正彰 八木" userId="0ef27fdd03dc4209" providerId="LiveId" clId="{D97A10BB-A9A1-4073-A4CC-FED382866290}" dt="2023-10-01T03:11:09.213" v="2414"/>
          <ac:inkMkLst>
            <pc:docMk/>
            <pc:sldMk cId="2724939221" sldId="314"/>
            <ac:inkMk id="94" creationId="{851AAA4F-DFE2-A602-CCC6-03E5F14A49E6}"/>
          </ac:inkMkLst>
        </pc:inkChg>
        <pc:inkChg chg="add del mod">
          <ac:chgData name="正彰 八木" userId="0ef27fdd03dc4209" providerId="LiveId" clId="{D97A10BB-A9A1-4073-A4CC-FED382866290}" dt="2023-10-01T03:11:09.213" v="2413"/>
          <ac:inkMkLst>
            <pc:docMk/>
            <pc:sldMk cId="2724939221" sldId="314"/>
            <ac:inkMk id="95" creationId="{B55AE527-B7D3-2700-F99D-2C730BBA78B8}"/>
          </ac:inkMkLst>
        </pc:inkChg>
        <pc:inkChg chg="add del mod">
          <ac:chgData name="正彰 八木" userId="0ef27fdd03dc4209" providerId="LiveId" clId="{D97A10BB-A9A1-4073-A4CC-FED382866290}" dt="2023-10-01T03:11:09.213" v="2418"/>
          <ac:inkMkLst>
            <pc:docMk/>
            <pc:sldMk cId="2724939221" sldId="314"/>
            <ac:inkMk id="96" creationId="{B360FE2A-5C25-069D-4FF1-30C48202F420}"/>
          </ac:inkMkLst>
        </pc:inkChg>
        <pc:inkChg chg="add del mod">
          <ac:chgData name="正彰 八木" userId="0ef27fdd03dc4209" providerId="LiveId" clId="{D97A10BB-A9A1-4073-A4CC-FED382866290}" dt="2023-10-01T03:11:09.213" v="2419"/>
          <ac:inkMkLst>
            <pc:docMk/>
            <pc:sldMk cId="2724939221" sldId="314"/>
            <ac:inkMk id="97" creationId="{3E8E9423-70B4-C896-E37F-7A41B8BA2B16}"/>
          </ac:inkMkLst>
        </pc:inkChg>
        <pc:inkChg chg="add del mod">
          <ac:chgData name="正彰 八木" userId="0ef27fdd03dc4209" providerId="LiveId" clId="{D97A10BB-A9A1-4073-A4CC-FED382866290}" dt="2023-10-01T03:11:09.213" v="2416"/>
          <ac:inkMkLst>
            <pc:docMk/>
            <pc:sldMk cId="2724939221" sldId="314"/>
            <ac:inkMk id="98" creationId="{A1BF0602-CD0D-30DE-91FE-AF5F392F01C6}"/>
          </ac:inkMkLst>
        </pc:inkChg>
        <pc:inkChg chg="add del mod">
          <ac:chgData name="正彰 八木" userId="0ef27fdd03dc4209" providerId="LiveId" clId="{D97A10BB-A9A1-4073-A4CC-FED382866290}" dt="2023-10-01T03:11:16.419" v="2427"/>
          <ac:inkMkLst>
            <pc:docMk/>
            <pc:sldMk cId="2724939221" sldId="314"/>
            <ac:inkMk id="100" creationId="{5CD47878-452A-2273-D6A6-22AF6F7DA846}"/>
          </ac:inkMkLst>
        </pc:inkChg>
        <pc:inkChg chg="add del mod">
          <ac:chgData name="正彰 八木" userId="0ef27fdd03dc4209" providerId="LiveId" clId="{D97A10BB-A9A1-4073-A4CC-FED382866290}" dt="2023-10-01T03:11:16.435" v="2428"/>
          <ac:inkMkLst>
            <pc:docMk/>
            <pc:sldMk cId="2724939221" sldId="314"/>
            <ac:inkMk id="101" creationId="{8B872324-A966-A93D-40CE-2487045926B4}"/>
          </ac:inkMkLst>
        </pc:inkChg>
        <pc:inkChg chg="add del mod">
          <ac:chgData name="正彰 八木" userId="0ef27fdd03dc4209" providerId="LiveId" clId="{D97A10BB-A9A1-4073-A4CC-FED382866290}" dt="2023-10-01T03:11:16.435" v="2429"/>
          <ac:inkMkLst>
            <pc:docMk/>
            <pc:sldMk cId="2724939221" sldId="314"/>
            <ac:inkMk id="102" creationId="{C4C4CAC0-D85D-5C23-597A-A3DAEC32F901}"/>
          </ac:inkMkLst>
        </pc:inkChg>
        <pc:inkChg chg="add del mod">
          <ac:chgData name="正彰 八木" userId="0ef27fdd03dc4209" providerId="LiveId" clId="{D97A10BB-A9A1-4073-A4CC-FED382866290}" dt="2023-10-01T03:11:14.328" v="2426"/>
          <ac:inkMkLst>
            <pc:docMk/>
            <pc:sldMk cId="2724939221" sldId="314"/>
            <ac:inkMk id="103" creationId="{4602FE66-4FF8-75F9-D662-2C254657C1C1}"/>
          </ac:inkMkLst>
        </pc:inkChg>
        <pc:inkChg chg="add mod">
          <ac:chgData name="正彰 八木" userId="0ef27fdd03dc4209" providerId="LiveId" clId="{D97A10BB-A9A1-4073-A4CC-FED382866290}" dt="2023-10-01T03:15:22.840" v="2718"/>
          <ac:inkMkLst>
            <pc:docMk/>
            <pc:sldMk cId="2724939221" sldId="314"/>
            <ac:inkMk id="105" creationId="{D2B2C051-DCF1-F05E-6658-5F69080A9BA8}"/>
          </ac:inkMkLst>
        </pc:inkChg>
        <pc:inkChg chg="add mod">
          <ac:chgData name="正彰 八木" userId="0ef27fdd03dc4209" providerId="LiveId" clId="{D97A10BB-A9A1-4073-A4CC-FED382866290}" dt="2023-10-01T03:15:22.840" v="2718"/>
          <ac:inkMkLst>
            <pc:docMk/>
            <pc:sldMk cId="2724939221" sldId="314"/>
            <ac:inkMk id="106" creationId="{798F8FB9-379C-9EFD-774B-472D28DE1C63}"/>
          </ac:inkMkLst>
        </pc:inkChg>
        <pc:inkChg chg="add mod">
          <ac:chgData name="正彰 八木" userId="0ef27fdd03dc4209" providerId="LiveId" clId="{D97A10BB-A9A1-4073-A4CC-FED382866290}" dt="2023-10-01T03:15:22.840" v="2718"/>
          <ac:inkMkLst>
            <pc:docMk/>
            <pc:sldMk cId="2724939221" sldId="314"/>
            <ac:inkMk id="107" creationId="{1134E5BD-5501-F001-35C0-84A218DB10B7}"/>
          </ac:inkMkLst>
        </pc:inkChg>
        <pc:inkChg chg="add mod">
          <ac:chgData name="正彰 八木" userId="0ef27fdd03dc4209" providerId="LiveId" clId="{D97A10BB-A9A1-4073-A4CC-FED382866290}" dt="2023-10-01T03:15:22.840" v="2718"/>
          <ac:inkMkLst>
            <pc:docMk/>
            <pc:sldMk cId="2724939221" sldId="314"/>
            <ac:inkMk id="108" creationId="{A21430C9-C8C6-C874-22E1-8EB18C144902}"/>
          </ac:inkMkLst>
        </pc:inkChg>
        <pc:inkChg chg="add mod">
          <ac:chgData name="正彰 八木" userId="0ef27fdd03dc4209" providerId="LiveId" clId="{D97A10BB-A9A1-4073-A4CC-FED382866290}" dt="2023-10-01T03:15:22.840" v="2718"/>
          <ac:inkMkLst>
            <pc:docMk/>
            <pc:sldMk cId="2724939221" sldId="314"/>
            <ac:inkMk id="109" creationId="{3AC840C7-3587-DF39-F081-198CB1CC9EA5}"/>
          </ac:inkMkLst>
        </pc:inkChg>
        <pc:inkChg chg="add mod">
          <ac:chgData name="正彰 八木" userId="0ef27fdd03dc4209" providerId="LiveId" clId="{D97A10BB-A9A1-4073-A4CC-FED382866290}" dt="2023-10-01T03:15:22.840" v="2718"/>
          <ac:inkMkLst>
            <pc:docMk/>
            <pc:sldMk cId="2724939221" sldId="314"/>
            <ac:inkMk id="110" creationId="{C3E046D7-785C-79EB-FF04-D6011532E3A6}"/>
          </ac:inkMkLst>
        </pc:inkChg>
        <pc:inkChg chg="add mod">
          <ac:chgData name="正彰 八木" userId="0ef27fdd03dc4209" providerId="LiveId" clId="{D97A10BB-A9A1-4073-A4CC-FED382866290}" dt="2023-10-01T03:15:22.840" v="2718"/>
          <ac:inkMkLst>
            <pc:docMk/>
            <pc:sldMk cId="2724939221" sldId="314"/>
            <ac:inkMk id="111" creationId="{3E476BEF-43CA-7E4C-0E5F-518009C7E363}"/>
          </ac:inkMkLst>
        </pc:inkChg>
        <pc:inkChg chg="add mod">
          <ac:chgData name="正彰 八木" userId="0ef27fdd03dc4209" providerId="LiveId" clId="{D97A10BB-A9A1-4073-A4CC-FED382866290}" dt="2023-10-01T03:15:22.840" v="2718"/>
          <ac:inkMkLst>
            <pc:docMk/>
            <pc:sldMk cId="2724939221" sldId="314"/>
            <ac:inkMk id="112" creationId="{B97078EB-7BF8-A474-5C8C-354786DBAB04}"/>
          </ac:inkMkLst>
        </pc:inkChg>
        <pc:inkChg chg="add mod">
          <ac:chgData name="正彰 八木" userId="0ef27fdd03dc4209" providerId="LiveId" clId="{D97A10BB-A9A1-4073-A4CC-FED382866290}" dt="2023-10-01T03:15:22.840" v="2718"/>
          <ac:inkMkLst>
            <pc:docMk/>
            <pc:sldMk cId="2724939221" sldId="314"/>
            <ac:inkMk id="113" creationId="{D4C70326-30C6-29FC-37DB-79D87D9AD5F3}"/>
          </ac:inkMkLst>
        </pc:inkChg>
        <pc:inkChg chg="add mod">
          <ac:chgData name="正彰 八木" userId="0ef27fdd03dc4209" providerId="LiveId" clId="{D97A10BB-A9A1-4073-A4CC-FED382866290}" dt="2023-10-01T03:15:22.840" v="2718"/>
          <ac:inkMkLst>
            <pc:docMk/>
            <pc:sldMk cId="2724939221" sldId="314"/>
            <ac:inkMk id="114" creationId="{88BCCBCA-C322-BF7E-239A-DEBC8B0A9ED5}"/>
          </ac:inkMkLst>
        </pc:inkChg>
        <pc:inkChg chg="add mod">
          <ac:chgData name="正彰 八木" userId="0ef27fdd03dc4209" providerId="LiveId" clId="{D97A10BB-A9A1-4073-A4CC-FED382866290}" dt="2023-10-01T03:15:22.840" v="2718"/>
          <ac:inkMkLst>
            <pc:docMk/>
            <pc:sldMk cId="2724939221" sldId="314"/>
            <ac:inkMk id="115" creationId="{2B6C6C15-7C63-C1B3-DCD1-F6167F5ED8CA}"/>
          </ac:inkMkLst>
        </pc:inkChg>
        <pc:inkChg chg="add mod">
          <ac:chgData name="正彰 八木" userId="0ef27fdd03dc4209" providerId="LiveId" clId="{D97A10BB-A9A1-4073-A4CC-FED382866290}" dt="2023-10-01T03:15:22.840" v="2718"/>
          <ac:inkMkLst>
            <pc:docMk/>
            <pc:sldMk cId="2724939221" sldId="314"/>
            <ac:inkMk id="117" creationId="{CAC0A70A-7A1D-743F-678F-4CD51DDE1A72}"/>
          </ac:inkMkLst>
        </pc:inkChg>
        <pc:inkChg chg="add mod">
          <ac:chgData name="正彰 八木" userId="0ef27fdd03dc4209" providerId="LiveId" clId="{D97A10BB-A9A1-4073-A4CC-FED382866290}" dt="2023-10-01T03:15:22.840" v="2718"/>
          <ac:inkMkLst>
            <pc:docMk/>
            <pc:sldMk cId="2724939221" sldId="314"/>
            <ac:inkMk id="118" creationId="{FDCA9BCE-87B8-58F5-5B4C-46AE79CE6B65}"/>
          </ac:inkMkLst>
        </pc:inkChg>
        <pc:inkChg chg="add mod">
          <ac:chgData name="正彰 八木" userId="0ef27fdd03dc4209" providerId="LiveId" clId="{D97A10BB-A9A1-4073-A4CC-FED382866290}" dt="2023-10-01T03:15:22.840" v="2718"/>
          <ac:inkMkLst>
            <pc:docMk/>
            <pc:sldMk cId="2724939221" sldId="314"/>
            <ac:inkMk id="120" creationId="{75E0D877-3F7E-9988-9F19-177053F75E07}"/>
          </ac:inkMkLst>
        </pc:inkChg>
        <pc:inkChg chg="add mod">
          <ac:chgData name="正彰 八木" userId="0ef27fdd03dc4209" providerId="LiveId" clId="{D97A10BB-A9A1-4073-A4CC-FED382866290}" dt="2023-10-01T03:15:22.840" v="2718"/>
          <ac:inkMkLst>
            <pc:docMk/>
            <pc:sldMk cId="2724939221" sldId="314"/>
            <ac:inkMk id="121" creationId="{B5B4DECC-E7F0-4AB0-B911-946F5F5BAE36}"/>
          </ac:inkMkLst>
        </pc:inkChg>
        <pc:inkChg chg="add mod">
          <ac:chgData name="正彰 八木" userId="0ef27fdd03dc4209" providerId="LiveId" clId="{D97A10BB-A9A1-4073-A4CC-FED382866290}" dt="2023-10-01T03:15:22.840" v="2718"/>
          <ac:inkMkLst>
            <pc:docMk/>
            <pc:sldMk cId="2724939221" sldId="314"/>
            <ac:inkMk id="122" creationId="{7F445C5C-44EA-B509-39EA-16298E85C9F9}"/>
          </ac:inkMkLst>
        </pc:inkChg>
        <pc:inkChg chg="add mod">
          <ac:chgData name="正彰 八木" userId="0ef27fdd03dc4209" providerId="LiveId" clId="{D97A10BB-A9A1-4073-A4CC-FED382866290}" dt="2023-10-01T03:15:22.840" v="2718"/>
          <ac:inkMkLst>
            <pc:docMk/>
            <pc:sldMk cId="2724939221" sldId="314"/>
            <ac:inkMk id="123" creationId="{1F796BB6-D49E-3E8A-9953-70A354E74DA1}"/>
          </ac:inkMkLst>
        </pc:inkChg>
        <pc:inkChg chg="add mod">
          <ac:chgData name="正彰 八木" userId="0ef27fdd03dc4209" providerId="LiveId" clId="{D97A10BB-A9A1-4073-A4CC-FED382866290}" dt="2023-10-01T03:15:22.840" v="2718"/>
          <ac:inkMkLst>
            <pc:docMk/>
            <pc:sldMk cId="2724939221" sldId="314"/>
            <ac:inkMk id="124" creationId="{4C598FC0-D41E-07B1-FCA8-54FA7B5BCF1E}"/>
          </ac:inkMkLst>
        </pc:inkChg>
        <pc:inkChg chg="add mod">
          <ac:chgData name="正彰 八木" userId="0ef27fdd03dc4209" providerId="LiveId" clId="{D97A10BB-A9A1-4073-A4CC-FED382866290}" dt="2023-10-01T03:15:22.840" v="2718"/>
          <ac:inkMkLst>
            <pc:docMk/>
            <pc:sldMk cId="2724939221" sldId="314"/>
            <ac:inkMk id="125" creationId="{024354BC-C06B-33E1-2C72-B7CDA12B4D82}"/>
          </ac:inkMkLst>
        </pc:inkChg>
        <pc:inkChg chg="add mod">
          <ac:chgData name="正彰 八木" userId="0ef27fdd03dc4209" providerId="LiveId" clId="{D97A10BB-A9A1-4073-A4CC-FED382866290}" dt="2023-10-01T03:15:22.840" v="2718"/>
          <ac:inkMkLst>
            <pc:docMk/>
            <pc:sldMk cId="2724939221" sldId="314"/>
            <ac:inkMk id="126" creationId="{DBB11EAF-2828-E926-CE02-07DA8A0E2808}"/>
          </ac:inkMkLst>
        </pc:inkChg>
        <pc:inkChg chg="add mod">
          <ac:chgData name="正彰 八木" userId="0ef27fdd03dc4209" providerId="LiveId" clId="{D97A10BB-A9A1-4073-A4CC-FED382866290}" dt="2023-10-01T03:15:22.840" v="2718"/>
          <ac:inkMkLst>
            <pc:docMk/>
            <pc:sldMk cId="2724939221" sldId="314"/>
            <ac:inkMk id="127" creationId="{0905B4C9-482E-D41D-A661-2B506E51D23E}"/>
          </ac:inkMkLst>
        </pc:inkChg>
        <pc:inkChg chg="add mod">
          <ac:chgData name="正彰 八木" userId="0ef27fdd03dc4209" providerId="LiveId" clId="{D97A10BB-A9A1-4073-A4CC-FED382866290}" dt="2023-10-01T03:15:22.840" v="2718"/>
          <ac:inkMkLst>
            <pc:docMk/>
            <pc:sldMk cId="2724939221" sldId="314"/>
            <ac:inkMk id="128" creationId="{B748F641-087A-6269-B726-D42DB07CA96C}"/>
          </ac:inkMkLst>
        </pc:inkChg>
        <pc:inkChg chg="add mod">
          <ac:chgData name="正彰 八木" userId="0ef27fdd03dc4209" providerId="LiveId" clId="{D97A10BB-A9A1-4073-A4CC-FED382866290}" dt="2023-10-01T03:15:22.840" v="2718"/>
          <ac:inkMkLst>
            <pc:docMk/>
            <pc:sldMk cId="2724939221" sldId="314"/>
            <ac:inkMk id="129" creationId="{519F48E4-7B16-18AD-2CBA-EE924E6C2CA1}"/>
          </ac:inkMkLst>
        </pc:inkChg>
        <pc:inkChg chg="add mod">
          <ac:chgData name="正彰 八木" userId="0ef27fdd03dc4209" providerId="LiveId" clId="{D97A10BB-A9A1-4073-A4CC-FED382866290}" dt="2023-10-01T03:15:22.840" v="2718"/>
          <ac:inkMkLst>
            <pc:docMk/>
            <pc:sldMk cId="2724939221" sldId="314"/>
            <ac:inkMk id="130" creationId="{04F146FB-B3F6-0F76-0637-D945D50AE004}"/>
          </ac:inkMkLst>
        </pc:inkChg>
        <pc:inkChg chg="add mod">
          <ac:chgData name="正彰 八木" userId="0ef27fdd03dc4209" providerId="LiveId" clId="{D97A10BB-A9A1-4073-A4CC-FED382866290}" dt="2023-10-01T03:15:22.840" v="2718"/>
          <ac:inkMkLst>
            <pc:docMk/>
            <pc:sldMk cId="2724939221" sldId="314"/>
            <ac:inkMk id="131" creationId="{350C8651-ECE5-90E7-28A1-D1EB08CA06A1}"/>
          </ac:inkMkLst>
        </pc:inkChg>
        <pc:inkChg chg="add mod">
          <ac:chgData name="正彰 八木" userId="0ef27fdd03dc4209" providerId="LiveId" clId="{D97A10BB-A9A1-4073-A4CC-FED382866290}" dt="2023-10-01T03:15:22.840" v="2718"/>
          <ac:inkMkLst>
            <pc:docMk/>
            <pc:sldMk cId="2724939221" sldId="314"/>
            <ac:inkMk id="132" creationId="{369539AF-4DFF-ED66-7936-1ECD7785278C}"/>
          </ac:inkMkLst>
        </pc:inkChg>
        <pc:inkChg chg="add mod">
          <ac:chgData name="正彰 八木" userId="0ef27fdd03dc4209" providerId="LiveId" clId="{D97A10BB-A9A1-4073-A4CC-FED382866290}" dt="2023-10-01T03:15:22.840" v="2718"/>
          <ac:inkMkLst>
            <pc:docMk/>
            <pc:sldMk cId="2724939221" sldId="314"/>
            <ac:inkMk id="133" creationId="{20DC8455-75C0-2D08-7601-D2F9AF9AA0BB}"/>
          </ac:inkMkLst>
        </pc:inkChg>
        <pc:inkChg chg="add mod">
          <ac:chgData name="正彰 八木" userId="0ef27fdd03dc4209" providerId="LiveId" clId="{D97A10BB-A9A1-4073-A4CC-FED382866290}" dt="2023-10-01T03:15:22.840" v="2718"/>
          <ac:inkMkLst>
            <pc:docMk/>
            <pc:sldMk cId="2724939221" sldId="314"/>
            <ac:inkMk id="134" creationId="{A5908712-A42C-8050-B8C1-9E2B5184DAF3}"/>
          </ac:inkMkLst>
        </pc:inkChg>
        <pc:inkChg chg="add mod">
          <ac:chgData name="正彰 八木" userId="0ef27fdd03dc4209" providerId="LiveId" clId="{D97A10BB-A9A1-4073-A4CC-FED382866290}" dt="2023-10-01T03:15:22.840" v="2718"/>
          <ac:inkMkLst>
            <pc:docMk/>
            <pc:sldMk cId="2724939221" sldId="314"/>
            <ac:inkMk id="136" creationId="{9507C6E3-6FA9-5974-9EFC-D154A0CE9BAD}"/>
          </ac:inkMkLst>
        </pc:inkChg>
        <pc:inkChg chg="add mod">
          <ac:chgData name="正彰 八木" userId="0ef27fdd03dc4209" providerId="LiveId" clId="{D97A10BB-A9A1-4073-A4CC-FED382866290}" dt="2023-10-01T03:15:22.840" v="2718"/>
          <ac:inkMkLst>
            <pc:docMk/>
            <pc:sldMk cId="2724939221" sldId="314"/>
            <ac:inkMk id="137" creationId="{90685908-CB7F-99E2-FD4E-0CA0D2D9AC8E}"/>
          </ac:inkMkLst>
        </pc:inkChg>
        <pc:inkChg chg="add mod">
          <ac:chgData name="正彰 八木" userId="0ef27fdd03dc4209" providerId="LiveId" clId="{D97A10BB-A9A1-4073-A4CC-FED382866290}" dt="2023-10-01T03:15:22.840" v="2718"/>
          <ac:inkMkLst>
            <pc:docMk/>
            <pc:sldMk cId="2724939221" sldId="314"/>
            <ac:inkMk id="138" creationId="{FCCD9447-52B8-84BF-F391-E79F2A5F1E25}"/>
          </ac:inkMkLst>
        </pc:inkChg>
        <pc:inkChg chg="add mod">
          <ac:chgData name="正彰 八木" userId="0ef27fdd03dc4209" providerId="LiveId" clId="{D97A10BB-A9A1-4073-A4CC-FED382866290}" dt="2023-10-01T03:15:22.840" v="2718"/>
          <ac:inkMkLst>
            <pc:docMk/>
            <pc:sldMk cId="2724939221" sldId="314"/>
            <ac:inkMk id="139" creationId="{C775BA98-8C39-8945-98DF-E169AA4FEDC3}"/>
          </ac:inkMkLst>
        </pc:inkChg>
        <pc:inkChg chg="add mod">
          <ac:chgData name="正彰 八木" userId="0ef27fdd03dc4209" providerId="LiveId" clId="{D97A10BB-A9A1-4073-A4CC-FED382866290}" dt="2023-10-01T03:15:22.840" v="2718"/>
          <ac:inkMkLst>
            <pc:docMk/>
            <pc:sldMk cId="2724939221" sldId="314"/>
            <ac:inkMk id="140" creationId="{6BD875B0-F8E5-ED0F-A33E-6AFB7072FAD5}"/>
          </ac:inkMkLst>
        </pc:inkChg>
        <pc:inkChg chg="add mod">
          <ac:chgData name="正彰 八木" userId="0ef27fdd03dc4209" providerId="LiveId" clId="{D97A10BB-A9A1-4073-A4CC-FED382866290}" dt="2023-10-01T03:15:22.840" v="2718"/>
          <ac:inkMkLst>
            <pc:docMk/>
            <pc:sldMk cId="2724939221" sldId="314"/>
            <ac:inkMk id="141" creationId="{F5E78696-7281-29F1-709C-C045AC45E47B}"/>
          </ac:inkMkLst>
        </pc:inkChg>
        <pc:inkChg chg="add mod">
          <ac:chgData name="正彰 八木" userId="0ef27fdd03dc4209" providerId="LiveId" clId="{D97A10BB-A9A1-4073-A4CC-FED382866290}" dt="2023-10-01T03:15:22.840" v="2718"/>
          <ac:inkMkLst>
            <pc:docMk/>
            <pc:sldMk cId="2724939221" sldId="314"/>
            <ac:inkMk id="142" creationId="{DC73D15B-9884-C534-CA98-F1822520B648}"/>
          </ac:inkMkLst>
        </pc:inkChg>
        <pc:inkChg chg="add mod">
          <ac:chgData name="正彰 八木" userId="0ef27fdd03dc4209" providerId="LiveId" clId="{D97A10BB-A9A1-4073-A4CC-FED382866290}" dt="2023-10-01T03:15:22.840" v="2718"/>
          <ac:inkMkLst>
            <pc:docMk/>
            <pc:sldMk cId="2724939221" sldId="314"/>
            <ac:inkMk id="143" creationId="{E2466578-F60F-FE50-B489-EA836B30538D}"/>
          </ac:inkMkLst>
        </pc:inkChg>
        <pc:inkChg chg="add mod">
          <ac:chgData name="正彰 八木" userId="0ef27fdd03dc4209" providerId="LiveId" clId="{D97A10BB-A9A1-4073-A4CC-FED382866290}" dt="2023-10-01T03:15:22.840" v="2718"/>
          <ac:inkMkLst>
            <pc:docMk/>
            <pc:sldMk cId="2724939221" sldId="314"/>
            <ac:inkMk id="144" creationId="{EC62C285-1863-1D7F-DB39-2FCAF3467F1E}"/>
          </ac:inkMkLst>
        </pc:inkChg>
        <pc:inkChg chg="add mod">
          <ac:chgData name="正彰 八木" userId="0ef27fdd03dc4209" providerId="LiveId" clId="{D97A10BB-A9A1-4073-A4CC-FED382866290}" dt="2023-10-01T03:15:22.840" v="2718"/>
          <ac:inkMkLst>
            <pc:docMk/>
            <pc:sldMk cId="2724939221" sldId="314"/>
            <ac:inkMk id="145" creationId="{602E59FF-1EB6-728F-0968-2779482A5849}"/>
          </ac:inkMkLst>
        </pc:inkChg>
        <pc:inkChg chg="add mod">
          <ac:chgData name="正彰 八木" userId="0ef27fdd03dc4209" providerId="LiveId" clId="{D97A10BB-A9A1-4073-A4CC-FED382866290}" dt="2023-10-01T03:15:22.840" v="2718"/>
          <ac:inkMkLst>
            <pc:docMk/>
            <pc:sldMk cId="2724939221" sldId="314"/>
            <ac:inkMk id="146" creationId="{52877E08-D998-3A3D-6EE6-3A802EFA3EAE}"/>
          </ac:inkMkLst>
        </pc:inkChg>
        <pc:inkChg chg="add mod">
          <ac:chgData name="正彰 八木" userId="0ef27fdd03dc4209" providerId="LiveId" clId="{D97A10BB-A9A1-4073-A4CC-FED382866290}" dt="2023-10-01T03:15:22.840" v="2718"/>
          <ac:inkMkLst>
            <pc:docMk/>
            <pc:sldMk cId="2724939221" sldId="314"/>
            <ac:inkMk id="147" creationId="{D64F1E0B-CCFD-61E2-4B2C-5BFA2BB5C3D4}"/>
          </ac:inkMkLst>
        </pc:inkChg>
        <pc:inkChg chg="add mod">
          <ac:chgData name="正彰 八木" userId="0ef27fdd03dc4209" providerId="LiveId" clId="{D97A10BB-A9A1-4073-A4CC-FED382866290}" dt="2023-10-01T03:15:22.840" v="2718"/>
          <ac:inkMkLst>
            <pc:docMk/>
            <pc:sldMk cId="2724939221" sldId="314"/>
            <ac:inkMk id="148" creationId="{D4438406-4CC9-987D-E9A2-2ED95B8E2266}"/>
          </ac:inkMkLst>
        </pc:inkChg>
        <pc:inkChg chg="add mod">
          <ac:chgData name="正彰 八木" userId="0ef27fdd03dc4209" providerId="LiveId" clId="{D97A10BB-A9A1-4073-A4CC-FED382866290}" dt="2023-10-01T03:15:22.840" v="2718"/>
          <ac:inkMkLst>
            <pc:docMk/>
            <pc:sldMk cId="2724939221" sldId="314"/>
            <ac:inkMk id="149" creationId="{F82338DB-518D-3817-A5B3-266A0DCCA812}"/>
          </ac:inkMkLst>
        </pc:inkChg>
        <pc:inkChg chg="add mod">
          <ac:chgData name="正彰 八木" userId="0ef27fdd03dc4209" providerId="LiveId" clId="{D97A10BB-A9A1-4073-A4CC-FED382866290}" dt="2023-10-01T03:15:22.840" v="2718"/>
          <ac:inkMkLst>
            <pc:docMk/>
            <pc:sldMk cId="2724939221" sldId="314"/>
            <ac:inkMk id="150" creationId="{9B4B65E6-DA1D-0635-CE4D-AFAC437D4EAC}"/>
          </ac:inkMkLst>
        </pc:inkChg>
        <pc:inkChg chg="add mod">
          <ac:chgData name="正彰 八木" userId="0ef27fdd03dc4209" providerId="LiveId" clId="{D97A10BB-A9A1-4073-A4CC-FED382866290}" dt="2023-10-01T03:15:22.840" v="2718"/>
          <ac:inkMkLst>
            <pc:docMk/>
            <pc:sldMk cId="2724939221" sldId="314"/>
            <ac:inkMk id="151" creationId="{546F7F29-1074-1249-EC3D-333FC743D4D3}"/>
          </ac:inkMkLst>
        </pc:inkChg>
        <pc:inkChg chg="add mod">
          <ac:chgData name="正彰 八木" userId="0ef27fdd03dc4209" providerId="LiveId" clId="{D97A10BB-A9A1-4073-A4CC-FED382866290}" dt="2023-10-01T03:15:22.840" v="2718"/>
          <ac:inkMkLst>
            <pc:docMk/>
            <pc:sldMk cId="2724939221" sldId="314"/>
            <ac:inkMk id="152" creationId="{F040558E-C2F1-51F0-31D1-573AF7D1A843}"/>
          </ac:inkMkLst>
        </pc:inkChg>
        <pc:inkChg chg="add mod">
          <ac:chgData name="正彰 八木" userId="0ef27fdd03dc4209" providerId="LiveId" clId="{D97A10BB-A9A1-4073-A4CC-FED382866290}" dt="2023-10-01T03:15:22.840" v="2718"/>
          <ac:inkMkLst>
            <pc:docMk/>
            <pc:sldMk cId="2724939221" sldId="314"/>
            <ac:inkMk id="153" creationId="{BB45518B-C506-BF60-B4C8-2FA7982483F4}"/>
          </ac:inkMkLst>
        </pc:inkChg>
        <pc:inkChg chg="add mod">
          <ac:chgData name="正彰 八木" userId="0ef27fdd03dc4209" providerId="LiveId" clId="{D97A10BB-A9A1-4073-A4CC-FED382866290}" dt="2023-10-01T03:15:22.840" v="2718"/>
          <ac:inkMkLst>
            <pc:docMk/>
            <pc:sldMk cId="2724939221" sldId="314"/>
            <ac:inkMk id="154" creationId="{40184FD4-E39B-A37A-FFCB-3B2BF0E9FF9F}"/>
          </ac:inkMkLst>
        </pc:inkChg>
        <pc:inkChg chg="add mod">
          <ac:chgData name="正彰 八木" userId="0ef27fdd03dc4209" providerId="LiveId" clId="{D97A10BB-A9A1-4073-A4CC-FED382866290}" dt="2023-10-01T03:15:22.840" v="2718"/>
          <ac:inkMkLst>
            <pc:docMk/>
            <pc:sldMk cId="2724939221" sldId="314"/>
            <ac:inkMk id="155" creationId="{387EBF4C-BAB9-0672-986B-5D4298764654}"/>
          </ac:inkMkLst>
        </pc:inkChg>
        <pc:inkChg chg="add mod">
          <ac:chgData name="正彰 八木" userId="0ef27fdd03dc4209" providerId="LiveId" clId="{D97A10BB-A9A1-4073-A4CC-FED382866290}" dt="2023-10-01T03:15:22.840" v="2718"/>
          <ac:inkMkLst>
            <pc:docMk/>
            <pc:sldMk cId="2724939221" sldId="314"/>
            <ac:inkMk id="156" creationId="{1EF680B0-8F9F-02C8-3554-194B50D88E83}"/>
          </ac:inkMkLst>
        </pc:inkChg>
        <pc:inkChg chg="add del mod">
          <ac:chgData name="正彰 八木" userId="0ef27fdd03dc4209" providerId="LiveId" clId="{D97A10BB-A9A1-4073-A4CC-FED382866290}" dt="2023-10-01T03:12:34.609" v="2540"/>
          <ac:inkMkLst>
            <pc:docMk/>
            <pc:sldMk cId="2724939221" sldId="314"/>
            <ac:inkMk id="157" creationId="{C115DA58-97AE-152B-491E-DFCD4984079E}"/>
          </ac:inkMkLst>
        </pc:inkChg>
        <pc:inkChg chg="add del mod">
          <ac:chgData name="正彰 八木" userId="0ef27fdd03dc4209" providerId="LiveId" clId="{D97A10BB-A9A1-4073-A4CC-FED382866290}" dt="2023-10-01T03:12:31.556" v="2539"/>
          <ac:inkMkLst>
            <pc:docMk/>
            <pc:sldMk cId="2724939221" sldId="314"/>
            <ac:inkMk id="158" creationId="{3BBAEB10-AE95-B247-8613-FF111DB70B55}"/>
          </ac:inkMkLst>
        </pc:inkChg>
        <pc:inkChg chg="add del mod">
          <ac:chgData name="正彰 八木" userId="0ef27fdd03dc4209" providerId="LiveId" clId="{D97A10BB-A9A1-4073-A4CC-FED382866290}" dt="2023-10-01T03:12:35.484" v="2541"/>
          <ac:inkMkLst>
            <pc:docMk/>
            <pc:sldMk cId="2724939221" sldId="314"/>
            <ac:inkMk id="159" creationId="{6DAEFCCD-9F33-A5AF-AA08-EE852FCA8C16}"/>
          </ac:inkMkLst>
        </pc:inkChg>
        <pc:inkChg chg="add mod">
          <ac:chgData name="正彰 八木" userId="0ef27fdd03dc4209" providerId="LiveId" clId="{D97A10BB-A9A1-4073-A4CC-FED382866290}" dt="2023-10-01T03:15:22.840" v="2718"/>
          <ac:inkMkLst>
            <pc:docMk/>
            <pc:sldMk cId="2724939221" sldId="314"/>
            <ac:inkMk id="161" creationId="{960306F1-0085-467C-2F3B-2A5A6BEF47CE}"/>
          </ac:inkMkLst>
        </pc:inkChg>
        <pc:inkChg chg="add mod">
          <ac:chgData name="正彰 八木" userId="0ef27fdd03dc4209" providerId="LiveId" clId="{D97A10BB-A9A1-4073-A4CC-FED382866290}" dt="2023-10-01T03:15:22.840" v="2718"/>
          <ac:inkMkLst>
            <pc:docMk/>
            <pc:sldMk cId="2724939221" sldId="314"/>
            <ac:inkMk id="162" creationId="{B37E9280-40BC-2416-8EAF-7832393F8619}"/>
          </ac:inkMkLst>
        </pc:inkChg>
        <pc:inkChg chg="add mod">
          <ac:chgData name="正彰 八木" userId="0ef27fdd03dc4209" providerId="LiveId" clId="{D97A10BB-A9A1-4073-A4CC-FED382866290}" dt="2023-10-01T03:15:22.840" v="2718"/>
          <ac:inkMkLst>
            <pc:docMk/>
            <pc:sldMk cId="2724939221" sldId="314"/>
            <ac:inkMk id="164" creationId="{FE04C151-FBC0-7B6C-6B8F-1DCA3F1E6687}"/>
          </ac:inkMkLst>
        </pc:inkChg>
        <pc:inkChg chg="add mod">
          <ac:chgData name="正彰 八木" userId="0ef27fdd03dc4209" providerId="LiveId" clId="{D97A10BB-A9A1-4073-A4CC-FED382866290}" dt="2023-10-01T03:15:22.840" v="2718"/>
          <ac:inkMkLst>
            <pc:docMk/>
            <pc:sldMk cId="2724939221" sldId="314"/>
            <ac:inkMk id="165" creationId="{FDE248FC-6C66-1A9E-5AA0-F88E045794EA}"/>
          </ac:inkMkLst>
        </pc:inkChg>
        <pc:inkChg chg="add mod">
          <ac:chgData name="正彰 八木" userId="0ef27fdd03dc4209" providerId="LiveId" clId="{D97A10BB-A9A1-4073-A4CC-FED382866290}" dt="2023-10-01T03:15:22.840" v="2718"/>
          <ac:inkMkLst>
            <pc:docMk/>
            <pc:sldMk cId="2724939221" sldId="314"/>
            <ac:inkMk id="166" creationId="{B8C06DE1-9312-C4CD-F90B-E4B34DB72AF3}"/>
          </ac:inkMkLst>
        </pc:inkChg>
        <pc:inkChg chg="add mod">
          <ac:chgData name="正彰 八木" userId="0ef27fdd03dc4209" providerId="LiveId" clId="{D97A10BB-A9A1-4073-A4CC-FED382866290}" dt="2023-10-01T03:15:22.840" v="2718"/>
          <ac:inkMkLst>
            <pc:docMk/>
            <pc:sldMk cId="2724939221" sldId="314"/>
            <ac:inkMk id="167" creationId="{71133AD0-26EB-3856-06A0-A61E6AFC1583}"/>
          </ac:inkMkLst>
        </pc:inkChg>
        <pc:inkChg chg="add mod">
          <ac:chgData name="正彰 八木" userId="0ef27fdd03dc4209" providerId="LiveId" clId="{D97A10BB-A9A1-4073-A4CC-FED382866290}" dt="2023-10-01T03:15:22.840" v="2718"/>
          <ac:inkMkLst>
            <pc:docMk/>
            <pc:sldMk cId="2724939221" sldId="314"/>
            <ac:inkMk id="168" creationId="{9D2F65C4-2ABE-00F0-26C7-6CD97D5A6EC5}"/>
          </ac:inkMkLst>
        </pc:inkChg>
        <pc:inkChg chg="add mod">
          <ac:chgData name="正彰 八木" userId="0ef27fdd03dc4209" providerId="LiveId" clId="{D97A10BB-A9A1-4073-A4CC-FED382866290}" dt="2023-10-01T03:15:22.840" v="2718"/>
          <ac:inkMkLst>
            <pc:docMk/>
            <pc:sldMk cId="2724939221" sldId="314"/>
            <ac:inkMk id="169" creationId="{6FE4E812-2AE2-66FF-A98D-E8B19310300B}"/>
          </ac:inkMkLst>
        </pc:inkChg>
        <pc:inkChg chg="add mod">
          <ac:chgData name="正彰 八木" userId="0ef27fdd03dc4209" providerId="LiveId" clId="{D97A10BB-A9A1-4073-A4CC-FED382866290}" dt="2023-10-01T03:15:22.840" v="2718"/>
          <ac:inkMkLst>
            <pc:docMk/>
            <pc:sldMk cId="2724939221" sldId="314"/>
            <ac:inkMk id="170" creationId="{EF21B3A0-F567-6970-0527-2691C3989543}"/>
          </ac:inkMkLst>
        </pc:inkChg>
        <pc:inkChg chg="add mod">
          <ac:chgData name="正彰 八木" userId="0ef27fdd03dc4209" providerId="LiveId" clId="{D97A10BB-A9A1-4073-A4CC-FED382866290}" dt="2023-10-01T03:15:22.840" v="2718"/>
          <ac:inkMkLst>
            <pc:docMk/>
            <pc:sldMk cId="2724939221" sldId="314"/>
            <ac:inkMk id="171" creationId="{BB9E819B-97EE-F4B0-C212-0BAB7BE0393E}"/>
          </ac:inkMkLst>
        </pc:inkChg>
        <pc:inkChg chg="add mod">
          <ac:chgData name="正彰 八木" userId="0ef27fdd03dc4209" providerId="LiveId" clId="{D97A10BB-A9A1-4073-A4CC-FED382866290}" dt="2023-10-01T03:15:22.840" v="2718"/>
          <ac:inkMkLst>
            <pc:docMk/>
            <pc:sldMk cId="2724939221" sldId="314"/>
            <ac:inkMk id="172" creationId="{9EF7594D-1366-6F2E-5B57-08A292325BD0}"/>
          </ac:inkMkLst>
        </pc:inkChg>
        <pc:inkChg chg="add mod">
          <ac:chgData name="正彰 八木" userId="0ef27fdd03dc4209" providerId="LiveId" clId="{D97A10BB-A9A1-4073-A4CC-FED382866290}" dt="2023-10-01T03:15:22.840" v="2718"/>
          <ac:inkMkLst>
            <pc:docMk/>
            <pc:sldMk cId="2724939221" sldId="314"/>
            <ac:inkMk id="173" creationId="{6797360E-EE2B-BF50-D925-AA9B23EF1772}"/>
          </ac:inkMkLst>
        </pc:inkChg>
        <pc:inkChg chg="add mod">
          <ac:chgData name="正彰 八木" userId="0ef27fdd03dc4209" providerId="LiveId" clId="{D97A10BB-A9A1-4073-A4CC-FED382866290}" dt="2023-10-01T03:15:22.840" v="2718"/>
          <ac:inkMkLst>
            <pc:docMk/>
            <pc:sldMk cId="2724939221" sldId="314"/>
            <ac:inkMk id="174" creationId="{B6621B0C-CFFA-A227-DBAB-E0DEE93616C0}"/>
          </ac:inkMkLst>
        </pc:inkChg>
        <pc:inkChg chg="add mod">
          <ac:chgData name="正彰 八木" userId="0ef27fdd03dc4209" providerId="LiveId" clId="{D97A10BB-A9A1-4073-A4CC-FED382866290}" dt="2023-10-01T03:15:22.840" v="2718"/>
          <ac:inkMkLst>
            <pc:docMk/>
            <pc:sldMk cId="2724939221" sldId="314"/>
            <ac:inkMk id="175" creationId="{17642FE1-8C49-5E30-FBD1-1220DB4A5ED8}"/>
          </ac:inkMkLst>
        </pc:inkChg>
        <pc:inkChg chg="add mod">
          <ac:chgData name="正彰 八木" userId="0ef27fdd03dc4209" providerId="LiveId" clId="{D97A10BB-A9A1-4073-A4CC-FED382866290}" dt="2023-10-01T03:15:22.840" v="2718"/>
          <ac:inkMkLst>
            <pc:docMk/>
            <pc:sldMk cId="2724939221" sldId="314"/>
            <ac:inkMk id="176" creationId="{818E6794-72A3-4AA0-FA2D-DABEEDAABB3B}"/>
          </ac:inkMkLst>
        </pc:inkChg>
        <pc:inkChg chg="add mod">
          <ac:chgData name="正彰 八木" userId="0ef27fdd03dc4209" providerId="LiveId" clId="{D97A10BB-A9A1-4073-A4CC-FED382866290}" dt="2023-10-01T03:15:22.840" v="2718"/>
          <ac:inkMkLst>
            <pc:docMk/>
            <pc:sldMk cId="2724939221" sldId="314"/>
            <ac:inkMk id="177" creationId="{333E92A5-D6EA-F7F8-6185-5682B3AB3DCA}"/>
          </ac:inkMkLst>
        </pc:inkChg>
        <pc:inkChg chg="add mod">
          <ac:chgData name="正彰 八木" userId="0ef27fdd03dc4209" providerId="LiveId" clId="{D97A10BB-A9A1-4073-A4CC-FED382866290}" dt="2023-10-01T03:15:22.840" v="2718"/>
          <ac:inkMkLst>
            <pc:docMk/>
            <pc:sldMk cId="2724939221" sldId="314"/>
            <ac:inkMk id="178" creationId="{D18279EA-6FE2-ABCA-46A4-4CDE11F396CF}"/>
          </ac:inkMkLst>
        </pc:inkChg>
        <pc:inkChg chg="add mod">
          <ac:chgData name="正彰 八木" userId="0ef27fdd03dc4209" providerId="LiveId" clId="{D97A10BB-A9A1-4073-A4CC-FED382866290}" dt="2023-10-01T03:15:22.840" v="2718"/>
          <ac:inkMkLst>
            <pc:docMk/>
            <pc:sldMk cId="2724939221" sldId="314"/>
            <ac:inkMk id="180" creationId="{87F039E9-C2C1-AD8A-7F29-DC2626BA0A5F}"/>
          </ac:inkMkLst>
        </pc:inkChg>
        <pc:inkChg chg="add mod">
          <ac:chgData name="正彰 八木" userId="0ef27fdd03dc4209" providerId="LiveId" clId="{D97A10BB-A9A1-4073-A4CC-FED382866290}" dt="2023-10-01T03:15:22.840" v="2718"/>
          <ac:inkMkLst>
            <pc:docMk/>
            <pc:sldMk cId="2724939221" sldId="314"/>
            <ac:inkMk id="181" creationId="{2E9B01C5-7ED1-A032-E726-1F6AC990ED6E}"/>
          </ac:inkMkLst>
        </pc:inkChg>
        <pc:inkChg chg="add mod">
          <ac:chgData name="正彰 八木" userId="0ef27fdd03dc4209" providerId="LiveId" clId="{D97A10BB-A9A1-4073-A4CC-FED382866290}" dt="2023-10-01T03:15:22.840" v="2718"/>
          <ac:inkMkLst>
            <pc:docMk/>
            <pc:sldMk cId="2724939221" sldId="314"/>
            <ac:inkMk id="182" creationId="{1801B6C9-025E-8A56-AC39-315D2C484DCA}"/>
          </ac:inkMkLst>
        </pc:inkChg>
        <pc:inkChg chg="add mod">
          <ac:chgData name="正彰 八木" userId="0ef27fdd03dc4209" providerId="LiveId" clId="{D97A10BB-A9A1-4073-A4CC-FED382866290}" dt="2023-10-01T03:15:22.840" v="2718"/>
          <ac:inkMkLst>
            <pc:docMk/>
            <pc:sldMk cId="2724939221" sldId="314"/>
            <ac:inkMk id="183" creationId="{C58CE27F-B2AB-6111-AE4B-5C48C11FBE7B}"/>
          </ac:inkMkLst>
        </pc:inkChg>
        <pc:inkChg chg="add mod">
          <ac:chgData name="正彰 八木" userId="0ef27fdd03dc4209" providerId="LiveId" clId="{D97A10BB-A9A1-4073-A4CC-FED382866290}" dt="2023-10-01T03:15:22.840" v="2718"/>
          <ac:inkMkLst>
            <pc:docMk/>
            <pc:sldMk cId="2724939221" sldId="314"/>
            <ac:inkMk id="184" creationId="{322545A2-2FCA-2545-DADF-F2D654FD1C5C}"/>
          </ac:inkMkLst>
        </pc:inkChg>
        <pc:inkChg chg="add mod">
          <ac:chgData name="正彰 八木" userId="0ef27fdd03dc4209" providerId="LiveId" clId="{D97A10BB-A9A1-4073-A4CC-FED382866290}" dt="2023-10-01T03:15:22.840" v="2718"/>
          <ac:inkMkLst>
            <pc:docMk/>
            <pc:sldMk cId="2724939221" sldId="314"/>
            <ac:inkMk id="185" creationId="{B1866DC9-7336-3A44-EDEA-D7E0BC33BDE3}"/>
          </ac:inkMkLst>
        </pc:inkChg>
        <pc:inkChg chg="add mod">
          <ac:chgData name="正彰 八木" userId="0ef27fdd03dc4209" providerId="LiveId" clId="{D97A10BB-A9A1-4073-A4CC-FED382866290}" dt="2023-10-01T03:15:22.840" v="2718"/>
          <ac:inkMkLst>
            <pc:docMk/>
            <pc:sldMk cId="2724939221" sldId="314"/>
            <ac:inkMk id="187" creationId="{1502E9C2-8FA8-9FE3-5F98-8B48B65D7522}"/>
          </ac:inkMkLst>
        </pc:inkChg>
        <pc:inkChg chg="add mod">
          <ac:chgData name="正彰 八木" userId="0ef27fdd03dc4209" providerId="LiveId" clId="{D97A10BB-A9A1-4073-A4CC-FED382866290}" dt="2023-10-01T03:15:22.840" v="2718"/>
          <ac:inkMkLst>
            <pc:docMk/>
            <pc:sldMk cId="2724939221" sldId="314"/>
            <ac:inkMk id="188" creationId="{AAE434F2-EEF0-D91A-8D2B-8E4EC5EB55C0}"/>
          </ac:inkMkLst>
        </pc:inkChg>
        <pc:inkChg chg="add mod">
          <ac:chgData name="正彰 八木" userId="0ef27fdd03dc4209" providerId="LiveId" clId="{D97A10BB-A9A1-4073-A4CC-FED382866290}" dt="2023-10-01T03:15:22.840" v="2718"/>
          <ac:inkMkLst>
            <pc:docMk/>
            <pc:sldMk cId="2724939221" sldId="314"/>
            <ac:inkMk id="189" creationId="{BCF904D8-7917-F635-5B86-918A67BE7DD9}"/>
          </ac:inkMkLst>
        </pc:inkChg>
        <pc:inkChg chg="add mod">
          <ac:chgData name="正彰 八木" userId="0ef27fdd03dc4209" providerId="LiveId" clId="{D97A10BB-A9A1-4073-A4CC-FED382866290}" dt="2023-10-01T03:15:22.840" v="2718"/>
          <ac:inkMkLst>
            <pc:docMk/>
            <pc:sldMk cId="2724939221" sldId="314"/>
            <ac:inkMk id="190" creationId="{9021178C-9733-3A53-2A60-A008AB3D4992}"/>
          </ac:inkMkLst>
        </pc:inkChg>
        <pc:inkChg chg="add mod">
          <ac:chgData name="正彰 八木" userId="0ef27fdd03dc4209" providerId="LiveId" clId="{D97A10BB-A9A1-4073-A4CC-FED382866290}" dt="2023-10-01T03:15:22.840" v="2718"/>
          <ac:inkMkLst>
            <pc:docMk/>
            <pc:sldMk cId="2724939221" sldId="314"/>
            <ac:inkMk id="191" creationId="{9FB9D707-7AE0-1786-0515-55B678550BA1}"/>
          </ac:inkMkLst>
        </pc:inkChg>
        <pc:inkChg chg="add mod">
          <ac:chgData name="正彰 八木" userId="0ef27fdd03dc4209" providerId="LiveId" clId="{D97A10BB-A9A1-4073-A4CC-FED382866290}" dt="2023-10-01T03:15:22.840" v="2718"/>
          <ac:inkMkLst>
            <pc:docMk/>
            <pc:sldMk cId="2724939221" sldId="314"/>
            <ac:inkMk id="192" creationId="{E94D19AC-1886-4261-8496-AD1242BD8E26}"/>
          </ac:inkMkLst>
        </pc:inkChg>
        <pc:inkChg chg="add mod">
          <ac:chgData name="正彰 八木" userId="0ef27fdd03dc4209" providerId="LiveId" clId="{D97A10BB-A9A1-4073-A4CC-FED382866290}" dt="2023-10-01T03:15:22.840" v="2718"/>
          <ac:inkMkLst>
            <pc:docMk/>
            <pc:sldMk cId="2724939221" sldId="314"/>
            <ac:inkMk id="193" creationId="{C4A468FB-5845-62E3-DC7C-8CDCDCECA7A4}"/>
          </ac:inkMkLst>
        </pc:inkChg>
        <pc:inkChg chg="add mod">
          <ac:chgData name="正彰 八木" userId="0ef27fdd03dc4209" providerId="LiveId" clId="{D97A10BB-A9A1-4073-A4CC-FED382866290}" dt="2023-10-01T03:15:22.840" v="2718"/>
          <ac:inkMkLst>
            <pc:docMk/>
            <pc:sldMk cId="2724939221" sldId="314"/>
            <ac:inkMk id="195" creationId="{0BC5AA40-D0F1-AF9F-B01B-3B99E4B1A06C}"/>
          </ac:inkMkLst>
        </pc:inkChg>
        <pc:inkChg chg="add mod">
          <ac:chgData name="正彰 八木" userId="0ef27fdd03dc4209" providerId="LiveId" clId="{D97A10BB-A9A1-4073-A4CC-FED382866290}" dt="2023-10-01T03:15:22.840" v="2718"/>
          <ac:inkMkLst>
            <pc:docMk/>
            <pc:sldMk cId="2724939221" sldId="314"/>
            <ac:inkMk id="196" creationId="{74E51826-5C2B-1F48-C15B-A9FADBEA8B76}"/>
          </ac:inkMkLst>
        </pc:inkChg>
        <pc:inkChg chg="add mod">
          <ac:chgData name="正彰 八木" userId="0ef27fdd03dc4209" providerId="LiveId" clId="{D97A10BB-A9A1-4073-A4CC-FED382866290}" dt="2023-10-01T03:15:22.840" v="2718"/>
          <ac:inkMkLst>
            <pc:docMk/>
            <pc:sldMk cId="2724939221" sldId="314"/>
            <ac:inkMk id="197" creationId="{79789E46-F498-A2DB-220C-3B656DC43AF3}"/>
          </ac:inkMkLst>
        </pc:inkChg>
        <pc:inkChg chg="add mod">
          <ac:chgData name="正彰 八木" userId="0ef27fdd03dc4209" providerId="LiveId" clId="{D97A10BB-A9A1-4073-A4CC-FED382866290}" dt="2023-10-01T03:15:22.840" v="2718"/>
          <ac:inkMkLst>
            <pc:docMk/>
            <pc:sldMk cId="2724939221" sldId="314"/>
            <ac:inkMk id="198" creationId="{AC1A8FC7-EE3E-630B-907F-CA823A73D608}"/>
          </ac:inkMkLst>
        </pc:inkChg>
        <pc:inkChg chg="add mod">
          <ac:chgData name="正彰 八木" userId="0ef27fdd03dc4209" providerId="LiveId" clId="{D97A10BB-A9A1-4073-A4CC-FED382866290}" dt="2023-10-01T03:15:22.840" v="2718"/>
          <ac:inkMkLst>
            <pc:docMk/>
            <pc:sldMk cId="2724939221" sldId="314"/>
            <ac:inkMk id="199" creationId="{D689168B-6350-FACE-2D55-C5935EB1378C}"/>
          </ac:inkMkLst>
        </pc:inkChg>
        <pc:inkChg chg="add mod">
          <ac:chgData name="正彰 八木" userId="0ef27fdd03dc4209" providerId="LiveId" clId="{D97A10BB-A9A1-4073-A4CC-FED382866290}" dt="2023-10-01T03:15:22.840" v="2718"/>
          <ac:inkMkLst>
            <pc:docMk/>
            <pc:sldMk cId="2724939221" sldId="314"/>
            <ac:inkMk id="200" creationId="{92C8AB7B-94F9-853F-45FC-C6D224739440}"/>
          </ac:inkMkLst>
        </pc:inkChg>
        <pc:inkChg chg="add mod">
          <ac:chgData name="正彰 八木" userId="0ef27fdd03dc4209" providerId="LiveId" clId="{D97A10BB-A9A1-4073-A4CC-FED382866290}" dt="2023-10-01T03:15:22.840" v="2718"/>
          <ac:inkMkLst>
            <pc:docMk/>
            <pc:sldMk cId="2724939221" sldId="314"/>
            <ac:inkMk id="201" creationId="{1FBA9A97-F318-DC98-3A48-D991F49FF01B}"/>
          </ac:inkMkLst>
        </pc:inkChg>
        <pc:inkChg chg="add mod">
          <ac:chgData name="正彰 八木" userId="0ef27fdd03dc4209" providerId="LiveId" clId="{D97A10BB-A9A1-4073-A4CC-FED382866290}" dt="2023-10-01T03:15:22.840" v="2718"/>
          <ac:inkMkLst>
            <pc:docMk/>
            <pc:sldMk cId="2724939221" sldId="314"/>
            <ac:inkMk id="202" creationId="{441A6D5B-0BCC-EF27-BA87-AE3BF4F0ABDD}"/>
          </ac:inkMkLst>
        </pc:inkChg>
        <pc:inkChg chg="add mod">
          <ac:chgData name="正彰 八木" userId="0ef27fdd03dc4209" providerId="LiveId" clId="{D97A10BB-A9A1-4073-A4CC-FED382866290}" dt="2023-10-01T03:15:22.840" v="2718"/>
          <ac:inkMkLst>
            <pc:docMk/>
            <pc:sldMk cId="2724939221" sldId="314"/>
            <ac:inkMk id="203" creationId="{9EC68A77-45E3-D59C-9388-B43B0F5FD0CC}"/>
          </ac:inkMkLst>
        </pc:inkChg>
        <pc:inkChg chg="add mod">
          <ac:chgData name="正彰 八木" userId="0ef27fdd03dc4209" providerId="LiveId" clId="{D97A10BB-A9A1-4073-A4CC-FED382866290}" dt="2023-10-01T03:15:22.840" v="2718"/>
          <ac:inkMkLst>
            <pc:docMk/>
            <pc:sldMk cId="2724939221" sldId="314"/>
            <ac:inkMk id="204" creationId="{35B32D91-CE78-B891-88E1-493C23DF5AEA}"/>
          </ac:inkMkLst>
        </pc:inkChg>
        <pc:inkChg chg="add mod">
          <ac:chgData name="正彰 八木" userId="0ef27fdd03dc4209" providerId="LiveId" clId="{D97A10BB-A9A1-4073-A4CC-FED382866290}" dt="2023-10-01T03:15:22.840" v="2718"/>
          <ac:inkMkLst>
            <pc:docMk/>
            <pc:sldMk cId="2724939221" sldId="314"/>
            <ac:inkMk id="205" creationId="{B7C1E5B0-B443-3EB1-9FD5-EAF915001BC9}"/>
          </ac:inkMkLst>
        </pc:inkChg>
        <pc:inkChg chg="add mod">
          <ac:chgData name="正彰 八木" userId="0ef27fdd03dc4209" providerId="LiveId" clId="{D97A10BB-A9A1-4073-A4CC-FED382866290}" dt="2023-10-01T03:15:22.840" v="2718"/>
          <ac:inkMkLst>
            <pc:docMk/>
            <pc:sldMk cId="2724939221" sldId="314"/>
            <ac:inkMk id="206" creationId="{312642F5-DEF2-98C0-8D23-3928FAF620E5}"/>
          </ac:inkMkLst>
        </pc:inkChg>
        <pc:inkChg chg="add mod">
          <ac:chgData name="正彰 八木" userId="0ef27fdd03dc4209" providerId="LiveId" clId="{D97A10BB-A9A1-4073-A4CC-FED382866290}" dt="2023-10-01T03:15:22.840" v="2718"/>
          <ac:inkMkLst>
            <pc:docMk/>
            <pc:sldMk cId="2724939221" sldId="314"/>
            <ac:inkMk id="207" creationId="{EFD7D941-8636-74F8-2289-2C7366706A38}"/>
          </ac:inkMkLst>
        </pc:inkChg>
        <pc:inkChg chg="add mod">
          <ac:chgData name="正彰 八木" userId="0ef27fdd03dc4209" providerId="LiveId" clId="{D97A10BB-A9A1-4073-A4CC-FED382866290}" dt="2023-10-01T03:15:22.840" v="2718"/>
          <ac:inkMkLst>
            <pc:docMk/>
            <pc:sldMk cId="2724939221" sldId="314"/>
            <ac:inkMk id="208" creationId="{076D89DE-24E6-26C1-1056-30237F882504}"/>
          </ac:inkMkLst>
        </pc:inkChg>
        <pc:inkChg chg="add mod">
          <ac:chgData name="正彰 八木" userId="0ef27fdd03dc4209" providerId="LiveId" clId="{D97A10BB-A9A1-4073-A4CC-FED382866290}" dt="2023-10-01T03:15:22.840" v="2718"/>
          <ac:inkMkLst>
            <pc:docMk/>
            <pc:sldMk cId="2724939221" sldId="314"/>
            <ac:inkMk id="209" creationId="{DE28D659-F140-5835-0F60-7E4234897272}"/>
          </ac:inkMkLst>
        </pc:inkChg>
        <pc:inkChg chg="add mod">
          <ac:chgData name="正彰 八木" userId="0ef27fdd03dc4209" providerId="LiveId" clId="{D97A10BB-A9A1-4073-A4CC-FED382866290}" dt="2023-10-01T03:15:22.840" v="2718"/>
          <ac:inkMkLst>
            <pc:docMk/>
            <pc:sldMk cId="2724939221" sldId="314"/>
            <ac:inkMk id="210" creationId="{670170AE-14F0-9E62-7680-9D0A4483D4FC}"/>
          </ac:inkMkLst>
        </pc:inkChg>
        <pc:inkChg chg="add mod">
          <ac:chgData name="正彰 八木" userId="0ef27fdd03dc4209" providerId="LiveId" clId="{D97A10BB-A9A1-4073-A4CC-FED382866290}" dt="2023-10-01T03:15:22.840" v="2718"/>
          <ac:inkMkLst>
            <pc:docMk/>
            <pc:sldMk cId="2724939221" sldId="314"/>
            <ac:inkMk id="211" creationId="{C6F3FB35-A313-8C1B-433B-22DDDD86D0FC}"/>
          </ac:inkMkLst>
        </pc:inkChg>
        <pc:inkChg chg="add mod">
          <ac:chgData name="正彰 八木" userId="0ef27fdd03dc4209" providerId="LiveId" clId="{D97A10BB-A9A1-4073-A4CC-FED382866290}" dt="2023-10-01T03:15:22.840" v="2718"/>
          <ac:inkMkLst>
            <pc:docMk/>
            <pc:sldMk cId="2724939221" sldId="314"/>
            <ac:inkMk id="213" creationId="{76149133-8779-7657-7312-7DFA5836CC32}"/>
          </ac:inkMkLst>
        </pc:inkChg>
        <pc:inkChg chg="add mod">
          <ac:chgData name="正彰 八木" userId="0ef27fdd03dc4209" providerId="LiveId" clId="{D97A10BB-A9A1-4073-A4CC-FED382866290}" dt="2023-10-01T03:15:22.840" v="2718"/>
          <ac:inkMkLst>
            <pc:docMk/>
            <pc:sldMk cId="2724939221" sldId="314"/>
            <ac:inkMk id="214" creationId="{A2777B6B-C5D9-58EE-9709-966E419B211C}"/>
          </ac:inkMkLst>
        </pc:inkChg>
        <pc:inkChg chg="add mod">
          <ac:chgData name="正彰 八木" userId="0ef27fdd03dc4209" providerId="LiveId" clId="{D97A10BB-A9A1-4073-A4CC-FED382866290}" dt="2023-10-01T03:15:22.840" v="2718"/>
          <ac:inkMkLst>
            <pc:docMk/>
            <pc:sldMk cId="2724939221" sldId="314"/>
            <ac:inkMk id="215" creationId="{65C8A70E-C2F1-5EEF-EA72-689033FB744B}"/>
          </ac:inkMkLst>
        </pc:inkChg>
        <pc:inkChg chg="add mod">
          <ac:chgData name="正彰 八木" userId="0ef27fdd03dc4209" providerId="LiveId" clId="{D97A10BB-A9A1-4073-A4CC-FED382866290}" dt="2023-10-01T03:15:22.840" v="2718"/>
          <ac:inkMkLst>
            <pc:docMk/>
            <pc:sldMk cId="2724939221" sldId="314"/>
            <ac:inkMk id="216" creationId="{F427B160-CE5E-3258-C17F-F7D98FDCDCF3}"/>
          </ac:inkMkLst>
        </pc:inkChg>
        <pc:inkChg chg="add mod">
          <ac:chgData name="正彰 八木" userId="0ef27fdd03dc4209" providerId="LiveId" clId="{D97A10BB-A9A1-4073-A4CC-FED382866290}" dt="2023-10-01T03:15:22.840" v="2718"/>
          <ac:inkMkLst>
            <pc:docMk/>
            <pc:sldMk cId="2724939221" sldId="314"/>
            <ac:inkMk id="218" creationId="{4D97DD15-7E7F-F8C5-DC73-3E20CCFF2FDE}"/>
          </ac:inkMkLst>
        </pc:inkChg>
        <pc:inkChg chg="add mod">
          <ac:chgData name="正彰 八木" userId="0ef27fdd03dc4209" providerId="LiveId" clId="{D97A10BB-A9A1-4073-A4CC-FED382866290}" dt="2023-10-01T03:15:22.840" v="2718"/>
          <ac:inkMkLst>
            <pc:docMk/>
            <pc:sldMk cId="2724939221" sldId="314"/>
            <ac:inkMk id="219" creationId="{25FF0AB7-8745-3F3B-9357-0A3C7C92824F}"/>
          </ac:inkMkLst>
        </pc:inkChg>
        <pc:inkChg chg="add mod">
          <ac:chgData name="正彰 八木" userId="0ef27fdd03dc4209" providerId="LiveId" clId="{D97A10BB-A9A1-4073-A4CC-FED382866290}" dt="2023-10-01T03:15:22.840" v="2718"/>
          <ac:inkMkLst>
            <pc:docMk/>
            <pc:sldMk cId="2724939221" sldId="314"/>
            <ac:inkMk id="220" creationId="{3683E6A0-66CC-D6BF-C011-29B95BDC8B6B}"/>
          </ac:inkMkLst>
        </pc:inkChg>
        <pc:inkChg chg="add mod">
          <ac:chgData name="正彰 八木" userId="0ef27fdd03dc4209" providerId="LiveId" clId="{D97A10BB-A9A1-4073-A4CC-FED382866290}" dt="2023-10-01T03:15:22.840" v="2718"/>
          <ac:inkMkLst>
            <pc:docMk/>
            <pc:sldMk cId="2724939221" sldId="314"/>
            <ac:inkMk id="221" creationId="{2007AA55-3D26-E3E4-B8E1-1717A4F23148}"/>
          </ac:inkMkLst>
        </pc:inkChg>
        <pc:inkChg chg="add mod">
          <ac:chgData name="正彰 八木" userId="0ef27fdd03dc4209" providerId="LiveId" clId="{D97A10BB-A9A1-4073-A4CC-FED382866290}" dt="2023-10-01T03:15:22.840" v="2718"/>
          <ac:inkMkLst>
            <pc:docMk/>
            <pc:sldMk cId="2724939221" sldId="314"/>
            <ac:inkMk id="222" creationId="{25B7897F-A1C0-ABD3-99C6-EFB658062FFC}"/>
          </ac:inkMkLst>
        </pc:inkChg>
        <pc:inkChg chg="add mod">
          <ac:chgData name="正彰 八木" userId="0ef27fdd03dc4209" providerId="LiveId" clId="{D97A10BB-A9A1-4073-A4CC-FED382866290}" dt="2023-10-01T03:15:22.840" v="2718"/>
          <ac:inkMkLst>
            <pc:docMk/>
            <pc:sldMk cId="2724939221" sldId="314"/>
            <ac:inkMk id="223" creationId="{38B31870-D4F1-285F-1183-2691BCD9B964}"/>
          </ac:inkMkLst>
        </pc:inkChg>
        <pc:inkChg chg="add mod">
          <ac:chgData name="正彰 八木" userId="0ef27fdd03dc4209" providerId="LiveId" clId="{D97A10BB-A9A1-4073-A4CC-FED382866290}" dt="2023-10-01T03:15:22.840" v="2718"/>
          <ac:inkMkLst>
            <pc:docMk/>
            <pc:sldMk cId="2724939221" sldId="314"/>
            <ac:inkMk id="224" creationId="{42452775-21E6-3556-BF76-006FC3F5DA59}"/>
          </ac:inkMkLst>
        </pc:inkChg>
        <pc:inkChg chg="add mod">
          <ac:chgData name="正彰 八木" userId="0ef27fdd03dc4209" providerId="LiveId" clId="{D97A10BB-A9A1-4073-A4CC-FED382866290}" dt="2023-10-01T03:15:22.840" v="2718"/>
          <ac:inkMkLst>
            <pc:docMk/>
            <pc:sldMk cId="2724939221" sldId="314"/>
            <ac:inkMk id="225" creationId="{B7FA048E-412B-443A-5BD1-2FA10286B7D2}"/>
          </ac:inkMkLst>
        </pc:inkChg>
        <pc:inkChg chg="add mod">
          <ac:chgData name="正彰 八木" userId="0ef27fdd03dc4209" providerId="LiveId" clId="{D97A10BB-A9A1-4073-A4CC-FED382866290}" dt="2023-10-01T03:15:22.840" v="2718"/>
          <ac:inkMkLst>
            <pc:docMk/>
            <pc:sldMk cId="2724939221" sldId="314"/>
            <ac:inkMk id="226" creationId="{82D5CC07-A8FB-0551-0437-7F9717BFF58F}"/>
          </ac:inkMkLst>
        </pc:inkChg>
        <pc:inkChg chg="add mod">
          <ac:chgData name="正彰 八木" userId="0ef27fdd03dc4209" providerId="LiveId" clId="{D97A10BB-A9A1-4073-A4CC-FED382866290}" dt="2023-10-01T03:15:22.840" v="2718"/>
          <ac:inkMkLst>
            <pc:docMk/>
            <pc:sldMk cId="2724939221" sldId="314"/>
            <ac:inkMk id="229" creationId="{97C14F41-6AFF-9131-0C4A-6721F4B2CB95}"/>
          </ac:inkMkLst>
        </pc:inkChg>
        <pc:inkChg chg="add mod">
          <ac:chgData name="正彰 八木" userId="0ef27fdd03dc4209" providerId="LiveId" clId="{D97A10BB-A9A1-4073-A4CC-FED382866290}" dt="2023-10-01T03:15:22.840" v="2718"/>
          <ac:inkMkLst>
            <pc:docMk/>
            <pc:sldMk cId="2724939221" sldId="314"/>
            <ac:inkMk id="230" creationId="{FDEB2D53-EBF9-095B-4064-9044186E6FBE}"/>
          </ac:inkMkLst>
        </pc:inkChg>
        <pc:inkChg chg="add mod">
          <ac:chgData name="正彰 八木" userId="0ef27fdd03dc4209" providerId="LiveId" clId="{D97A10BB-A9A1-4073-A4CC-FED382866290}" dt="2023-10-01T03:15:22.840" v="2718"/>
          <ac:inkMkLst>
            <pc:docMk/>
            <pc:sldMk cId="2724939221" sldId="314"/>
            <ac:inkMk id="231" creationId="{FAF952AF-7D28-49EB-1D38-9922A9EC8E05}"/>
          </ac:inkMkLst>
        </pc:inkChg>
        <pc:inkChg chg="add mod">
          <ac:chgData name="正彰 八木" userId="0ef27fdd03dc4209" providerId="LiveId" clId="{D97A10BB-A9A1-4073-A4CC-FED382866290}" dt="2023-10-01T03:15:22.840" v="2718"/>
          <ac:inkMkLst>
            <pc:docMk/>
            <pc:sldMk cId="2724939221" sldId="314"/>
            <ac:inkMk id="232" creationId="{33D08168-4408-62F4-591D-28BE3BA3625B}"/>
          </ac:inkMkLst>
        </pc:inkChg>
        <pc:inkChg chg="add mod">
          <ac:chgData name="正彰 八木" userId="0ef27fdd03dc4209" providerId="LiveId" clId="{D97A10BB-A9A1-4073-A4CC-FED382866290}" dt="2023-10-01T03:15:22.840" v="2718"/>
          <ac:inkMkLst>
            <pc:docMk/>
            <pc:sldMk cId="2724939221" sldId="314"/>
            <ac:inkMk id="234" creationId="{4E175B53-74F4-0B81-B9FE-1AAF361BA8BA}"/>
          </ac:inkMkLst>
        </pc:inkChg>
        <pc:inkChg chg="add mod">
          <ac:chgData name="正彰 八木" userId="0ef27fdd03dc4209" providerId="LiveId" clId="{D97A10BB-A9A1-4073-A4CC-FED382866290}" dt="2023-10-01T03:15:22.840" v="2718"/>
          <ac:inkMkLst>
            <pc:docMk/>
            <pc:sldMk cId="2724939221" sldId="314"/>
            <ac:inkMk id="235" creationId="{C2E80E5F-51CB-3014-97AB-30F9BAA79FEB}"/>
          </ac:inkMkLst>
        </pc:inkChg>
        <pc:inkChg chg="add mod">
          <ac:chgData name="正彰 八木" userId="0ef27fdd03dc4209" providerId="LiveId" clId="{D97A10BB-A9A1-4073-A4CC-FED382866290}" dt="2023-10-01T03:15:22.840" v="2718"/>
          <ac:inkMkLst>
            <pc:docMk/>
            <pc:sldMk cId="2724939221" sldId="314"/>
            <ac:inkMk id="236" creationId="{5AA3B716-3907-4FF9-1C69-71221A72802C}"/>
          </ac:inkMkLst>
        </pc:inkChg>
        <pc:inkChg chg="add mod">
          <ac:chgData name="正彰 八木" userId="0ef27fdd03dc4209" providerId="LiveId" clId="{D97A10BB-A9A1-4073-A4CC-FED382866290}" dt="2023-10-01T03:15:22.840" v="2718"/>
          <ac:inkMkLst>
            <pc:docMk/>
            <pc:sldMk cId="2724939221" sldId="314"/>
            <ac:inkMk id="237" creationId="{84B46378-773B-61EA-3012-2445C2713516}"/>
          </ac:inkMkLst>
        </pc:inkChg>
        <pc:inkChg chg="add mod">
          <ac:chgData name="正彰 八木" userId="0ef27fdd03dc4209" providerId="LiveId" clId="{D97A10BB-A9A1-4073-A4CC-FED382866290}" dt="2023-10-01T03:15:22.840" v="2718"/>
          <ac:inkMkLst>
            <pc:docMk/>
            <pc:sldMk cId="2724939221" sldId="314"/>
            <ac:inkMk id="238" creationId="{8008DE58-1882-CA53-7C6B-BCDFE2D2840A}"/>
          </ac:inkMkLst>
        </pc:inkChg>
        <pc:inkChg chg="add mod">
          <ac:chgData name="正彰 八木" userId="0ef27fdd03dc4209" providerId="LiveId" clId="{D97A10BB-A9A1-4073-A4CC-FED382866290}" dt="2023-10-01T03:15:22.840" v="2718"/>
          <ac:inkMkLst>
            <pc:docMk/>
            <pc:sldMk cId="2724939221" sldId="314"/>
            <ac:inkMk id="239" creationId="{CF2DB7A6-E4CE-A366-0651-728531721E2B}"/>
          </ac:inkMkLst>
        </pc:inkChg>
        <pc:inkChg chg="add mod">
          <ac:chgData name="正彰 八木" userId="0ef27fdd03dc4209" providerId="LiveId" clId="{D97A10BB-A9A1-4073-A4CC-FED382866290}" dt="2023-10-01T03:15:22.840" v="2718"/>
          <ac:inkMkLst>
            <pc:docMk/>
            <pc:sldMk cId="2724939221" sldId="314"/>
            <ac:inkMk id="240" creationId="{4B3466EC-8A9C-CC79-5014-3F7208E4948D}"/>
          </ac:inkMkLst>
        </pc:inkChg>
        <pc:inkChg chg="add mod">
          <ac:chgData name="正彰 八木" userId="0ef27fdd03dc4209" providerId="LiveId" clId="{D97A10BB-A9A1-4073-A4CC-FED382866290}" dt="2023-10-01T03:15:22.840" v="2718"/>
          <ac:inkMkLst>
            <pc:docMk/>
            <pc:sldMk cId="2724939221" sldId="314"/>
            <ac:inkMk id="241" creationId="{59C51099-37F8-D147-0000-23C93ECDDED1}"/>
          </ac:inkMkLst>
        </pc:inkChg>
        <pc:inkChg chg="add mod">
          <ac:chgData name="正彰 八木" userId="0ef27fdd03dc4209" providerId="LiveId" clId="{D97A10BB-A9A1-4073-A4CC-FED382866290}" dt="2023-10-01T03:15:22.840" v="2718"/>
          <ac:inkMkLst>
            <pc:docMk/>
            <pc:sldMk cId="2724939221" sldId="314"/>
            <ac:inkMk id="242" creationId="{23F1C842-9FDC-CA9D-CE0C-21A00FC6A7EC}"/>
          </ac:inkMkLst>
        </pc:inkChg>
        <pc:inkChg chg="add mod">
          <ac:chgData name="正彰 八木" userId="0ef27fdd03dc4209" providerId="LiveId" clId="{D97A10BB-A9A1-4073-A4CC-FED382866290}" dt="2023-10-01T03:15:22.840" v="2718"/>
          <ac:inkMkLst>
            <pc:docMk/>
            <pc:sldMk cId="2724939221" sldId="314"/>
            <ac:inkMk id="243" creationId="{1BBEB000-6E77-6338-1E3B-575910CB19CF}"/>
          </ac:inkMkLst>
        </pc:inkChg>
        <pc:inkChg chg="add mod">
          <ac:chgData name="正彰 八木" userId="0ef27fdd03dc4209" providerId="LiveId" clId="{D97A10BB-A9A1-4073-A4CC-FED382866290}" dt="2023-10-01T03:15:22.840" v="2718"/>
          <ac:inkMkLst>
            <pc:docMk/>
            <pc:sldMk cId="2724939221" sldId="314"/>
            <ac:inkMk id="244" creationId="{5B4137C5-3168-2AC7-1789-48CCE3BDEA41}"/>
          </ac:inkMkLst>
        </pc:inkChg>
        <pc:inkChg chg="add mod">
          <ac:chgData name="正彰 八木" userId="0ef27fdd03dc4209" providerId="LiveId" clId="{D97A10BB-A9A1-4073-A4CC-FED382866290}" dt="2023-10-01T03:15:22.840" v="2718"/>
          <ac:inkMkLst>
            <pc:docMk/>
            <pc:sldMk cId="2724939221" sldId="314"/>
            <ac:inkMk id="245" creationId="{BB3E2A7B-CC3C-C5F1-BBB3-B04E4E3CF414}"/>
          </ac:inkMkLst>
        </pc:inkChg>
        <pc:inkChg chg="add mod">
          <ac:chgData name="正彰 八木" userId="0ef27fdd03dc4209" providerId="LiveId" clId="{D97A10BB-A9A1-4073-A4CC-FED382866290}" dt="2023-10-01T03:15:22.840" v="2718"/>
          <ac:inkMkLst>
            <pc:docMk/>
            <pc:sldMk cId="2724939221" sldId="314"/>
            <ac:inkMk id="246" creationId="{F0595864-1DAA-A640-F461-C4F2B47678FC}"/>
          </ac:inkMkLst>
        </pc:inkChg>
        <pc:inkChg chg="add mod">
          <ac:chgData name="正彰 八木" userId="0ef27fdd03dc4209" providerId="LiveId" clId="{D97A10BB-A9A1-4073-A4CC-FED382866290}" dt="2023-10-01T03:15:22.840" v="2718"/>
          <ac:inkMkLst>
            <pc:docMk/>
            <pc:sldMk cId="2724939221" sldId="314"/>
            <ac:inkMk id="247" creationId="{7955BA33-8EEA-DAA6-1B43-9FCAD33EE845}"/>
          </ac:inkMkLst>
        </pc:inkChg>
        <pc:inkChg chg="add mod">
          <ac:chgData name="正彰 八木" userId="0ef27fdd03dc4209" providerId="LiveId" clId="{D97A10BB-A9A1-4073-A4CC-FED382866290}" dt="2023-10-01T03:15:22.840" v="2718"/>
          <ac:inkMkLst>
            <pc:docMk/>
            <pc:sldMk cId="2724939221" sldId="314"/>
            <ac:inkMk id="248" creationId="{C7FC2302-38DB-4AB3-79E0-2BCFFD44EE95}"/>
          </ac:inkMkLst>
        </pc:inkChg>
        <pc:inkChg chg="add mod">
          <ac:chgData name="正彰 八木" userId="0ef27fdd03dc4209" providerId="LiveId" clId="{D97A10BB-A9A1-4073-A4CC-FED382866290}" dt="2023-10-01T03:15:22.840" v="2718"/>
          <ac:inkMkLst>
            <pc:docMk/>
            <pc:sldMk cId="2724939221" sldId="314"/>
            <ac:inkMk id="249" creationId="{0709AE58-9D3D-F68A-2465-2E42CD9CD545}"/>
          </ac:inkMkLst>
        </pc:inkChg>
        <pc:inkChg chg="add mod">
          <ac:chgData name="正彰 八木" userId="0ef27fdd03dc4209" providerId="LiveId" clId="{D97A10BB-A9A1-4073-A4CC-FED382866290}" dt="2023-10-01T03:15:22.840" v="2718"/>
          <ac:inkMkLst>
            <pc:docMk/>
            <pc:sldMk cId="2724939221" sldId="314"/>
            <ac:inkMk id="250" creationId="{C62DFE46-7E40-B0CD-F1AF-7557031FEE40}"/>
          </ac:inkMkLst>
        </pc:inkChg>
        <pc:inkChg chg="add mod">
          <ac:chgData name="正彰 八木" userId="0ef27fdd03dc4209" providerId="LiveId" clId="{D97A10BB-A9A1-4073-A4CC-FED382866290}" dt="2023-10-01T03:15:22.840" v="2718"/>
          <ac:inkMkLst>
            <pc:docMk/>
            <pc:sldMk cId="2724939221" sldId="314"/>
            <ac:inkMk id="251" creationId="{EE967419-BFAB-8023-F430-4F139BE1716A}"/>
          </ac:inkMkLst>
        </pc:inkChg>
        <pc:inkChg chg="add mod">
          <ac:chgData name="正彰 八木" userId="0ef27fdd03dc4209" providerId="LiveId" clId="{D97A10BB-A9A1-4073-A4CC-FED382866290}" dt="2023-10-01T03:15:22.840" v="2718"/>
          <ac:inkMkLst>
            <pc:docMk/>
            <pc:sldMk cId="2724939221" sldId="314"/>
            <ac:inkMk id="252" creationId="{69D1C6F2-77FF-E44A-2EA5-5DB33EF7AC60}"/>
          </ac:inkMkLst>
        </pc:inkChg>
        <pc:inkChg chg="add mod">
          <ac:chgData name="正彰 八木" userId="0ef27fdd03dc4209" providerId="LiveId" clId="{D97A10BB-A9A1-4073-A4CC-FED382866290}" dt="2023-10-01T03:15:22.840" v="2718"/>
          <ac:inkMkLst>
            <pc:docMk/>
            <pc:sldMk cId="2724939221" sldId="314"/>
            <ac:inkMk id="253" creationId="{6B22C357-0D5A-C9EB-3DF2-E37F0E8EB2F6}"/>
          </ac:inkMkLst>
        </pc:inkChg>
        <pc:inkChg chg="add mod">
          <ac:chgData name="正彰 八木" userId="0ef27fdd03dc4209" providerId="LiveId" clId="{D97A10BB-A9A1-4073-A4CC-FED382866290}" dt="2023-10-01T03:15:22.840" v="2718"/>
          <ac:inkMkLst>
            <pc:docMk/>
            <pc:sldMk cId="2724939221" sldId="314"/>
            <ac:inkMk id="254" creationId="{16DDE099-1A6D-96E7-844C-3A46440C37A9}"/>
          </ac:inkMkLst>
        </pc:inkChg>
        <pc:inkChg chg="add mod">
          <ac:chgData name="正彰 八木" userId="0ef27fdd03dc4209" providerId="LiveId" clId="{D97A10BB-A9A1-4073-A4CC-FED382866290}" dt="2023-10-01T03:15:22.840" v="2718"/>
          <ac:inkMkLst>
            <pc:docMk/>
            <pc:sldMk cId="2724939221" sldId="314"/>
            <ac:inkMk id="255" creationId="{9C7B7935-DF8F-A2B2-250D-3107AD98F9FD}"/>
          </ac:inkMkLst>
        </pc:inkChg>
        <pc:inkChg chg="add mod">
          <ac:chgData name="正彰 八木" userId="0ef27fdd03dc4209" providerId="LiveId" clId="{D97A10BB-A9A1-4073-A4CC-FED382866290}" dt="2023-10-01T03:15:22.840" v="2718"/>
          <ac:inkMkLst>
            <pc:docMk/>
            <pc:sldMk cId="2724939221" sldId="314"/>
            <ac:inkMk id="256" creationId="{D0FDFD28-0323-BF10-E35D-B44E97739F37}"/>
          </ac:inkMkLst>
        </pc:inkChg>
        <pc:inkChg chg="add mod">
          <ac:chgData name="正彰 八木" userId="0ef27fdd03dc4209" providerId="LiveId" clId="{D97A10BB-A9A1-4073-A4CC-FED382866290}" dt="2023-10-01T03:15:22.840" v="2718"/>
          <ac:inkMkLst>
            <pc:docMk/>
            <pc:sldMk cId="2724939221" sldId="314"/>
            <ac:inkMk id="257" creationId="{E0BB56A7-D278-D3CB-7E54-D453E45A62EF}"/>
          </ac:inkMkLst>
        </pc:inkChg>
        <pc:inkChg chg="add mod">
          <ac:chgData name="正彰 八木" userId="0ef27fdd03dc4209" providerId="LiveId" clId="{D97A10BB-A9A1-4073-A4CC-FED382866290}" dt="2023-10-01T03:15:22.840" v="2718"/>
          <ac:inkMkLst>
            <pc:docMk/>
            <pc:sldMk cId="2724939221" sldId="314"/>
            <ac:inkMk id="258" creationId="{76FB0308-E159-27DC-07FE-BB689A19626D}"/>
          </ac:inkMkLst>
        </pc:inkChg>
        <pc:inkChg chg="add mod">
          <ac:chgData name="正彰 八木" userId="0ef27fdd03dc4209" providerId="LiveId" clId="{D97A10BB-A9A1-4073-A4CC-FED382866290}" dt="2023-10-01T03:15:22.840" v="2718"/>
          <ac:inkMkLst>
            <pc:docMk/>
            <pc:sldMk cId="2724939221" sldId="314"/>
            <ac:inkMk id="259" creationId="{D867C2A2-A4DE-A406-F8A3-328A02EE1705}"/>
          </ac:inkMkLst>
        </pc:inkChg>
        <pc:inkChg chg="add mod">
          <ac:chgData name="正彰 八木" userId="0ef27fdd03dc4209" providerId="LiveId" clId="{D97A10BB-A9A1-4073-A4CC-FED382866290}" dt="2023-10-01T03:15:22.840" v="2718"/>
          <ac:inkMkLst>
            <pc:docMk/>
            <pc:sldMk cId="2724939221" sldId="314"/>
            <ac:inkMk id="260" creationId="{9832CAA2-874F-2CD7-3978-0D6FA4D873A5}"/>
          </ac:inkMkLst>
        </pc:inkChg>
        <pc:inkChg chg="add mod">
          <ac:chgData name="正彰 八木" userId="0ef27fdd03dc4209" providerId="LiveId" clId="{D97A10BB-A9A1-4073-A4CC-FED382866290}" dt="2023-10-01T03:15:22.840" v="2718"/>
          <ac:inkMkLst>
            <pc:docMk/>
            <pc:sldMk cId="2724939221" sldId="314"/>
            <ac:inkMk id="261" creationId="{BD6B2390-450A-69BC-A635-59D5413C0415}"/>
          </ac:inkMkLst>
        </pc:inkChg>
        <pc:inkChg chg="add mod">
          <ac:chgData name="正彰 八木" userId="0ef27fdd03dc4209" providerId="LiveId" clId="{D97A10BB-A9A1-4073-A4CC-FED382866290}" dt="2023-10-01T03:15:22.840" v="2718"/>
          <ac:inkMkLst>
            <pc:docMk/>
            <pc:sldMk cId="2724939221" sldId="314"/>
            <ac:inkMk id="262" creationId="{4F213037-145D-CD52-A2B2-211B3C262527}"/>
          </ac:inkMkLst>
        </pc:inkChg>
        <pc:inkChg chg="add mod">
          <ac:chgData name="正彰 八木" userId="0ef27fdd03dc4209" providerId="LiveId" clId="{D97A10BB-A9A1-4073-A4CC-FED382866290}" dt="2023-10-01T03:15:22.840" v="2718"/>
          <ac:inkMkLst>
            <pc:docMk/>
            <pc:sldMk cId="2724939221" sldId="314"/>
            <ac:inkMk id="263" creationId="{D2CBEC49-AFD0-6FB8-B2C8-20A2A0B6AAD7}"/>
          </ac:inkMkLst>
        </pc:inkChg>
        <pc:inkChg chg="add mod">
          <ac:chgData name="正彰 八木" userId="0ef27fdd03dc4209" providerId="LiveId" clId="{D97A10BB-A9A1-4073-A4CC-FED382866290}" dt="2023-10-01T03:15:22.840" v="2718"/>
          <ac:inkMkLst>
            <pc:docMk/>
            <pc:sldMk cId="2724939221" sldId="314"/>
            <ac:inkMk id="265" creationId="{BE5F9AC2-9CC8-2B83-E75E-E93026C26BD1}"/>
          </ac:inkMkLst>
        </pc:inkChg>
        <pc:inkChg chg="add mod">
          <ac:chgData name="正彰 八木" userId="0ef27fdd03dc4209" providerId="LiveId" clId="{D97A10BB-A9A1-4073-A4CC-FED382866290}" dt="2023-10-01T03:15:22.840" v="2718"/>
          <ac:inkMkLst>
            <pc:docMk/>
            <pc:sldMk cId="2724939221" sldId="314"/>
            <ac:inkMk id="266" creationId="{C673BD61-0670-A56E-6698-146CD39E721F}"/>
          </ac:inkMkLst>
        </pc:inkChg>
        <pc:inkChg chg="add mod">
          <ac:chgData name="正彰 八木" userId="0ef27fdd03dc4209" providerId="LiveId" clId="{D97A10BB-A9A1-4073-A4CC-FED382866290}" dt="2023-10-01T03:15:22.840" v="2718"/>
          <ac:inkMkLst>
            <pc:docMk/>
            <pc:sldMk cId="2724939221" sldId="314"/>
            <ac:inkMk id="267" creationId="{657CC3DC-3D24-A948-FEC5-14B44ED1D05E}"/>
          </ac:inkMkLst>
        </pc:inkChg>
        <pc:inkChg chg="add mod">
          <ac:chgData name="正彰 八木" userId="0ef27fdd03dc4209" providerId="LiveId" clId="{D97A10BB-A9A1-4073-A4CC-FED382866290}" dt="2023-10-01T03:15:22.840" v="2718"/>
          <ac:inkMkLst>
            <pc:docMk/>
            <pc:sldMk cId="2724939221" sldId="314"/>
            <ac:inkMk id="268" creationId="{0788BC0C-EB90-512D-0FE3-E6F64DF9BEB1}"/>
          </ac:inkMkLst>
        </pc:inkChg>
        <pc:inkChg chg="add mod">
          <ac:chgData name="正彰 八木" userId="0ef27fdd03dc4209" providerId="LiveId" clId="{D97A10BB-A9A1-4073-A4CC-FED382866290}" dt="2023-10-01T03:15:22.840" v="2718"/>
          <ac:inkMkLst>
            <pc:docMk/>
            <pc:sldMk cId="2724939221" sldId="314"/>
            <ac:inkMk id="269" creationId="{D01A7C3C-E25B-07E8-3A1F-15F81F5E7C50}"/>
          </ac:inkMkLst>
        </pc:inkChg>
        <pc:inkChg chg="add mod">
          <ac:chgData name="正彰 八木" userId="0ef27fdd03dc4209" providerId="LiveId" clId="{D97A10BB-A9A1-4073-A4CC-FED382866290}" dt="2023-10-01T03:15:22.840" v="2718"/>
          <ac:inkMkLst>
            <pc:docMk/>
            <pc:sldMk cId="2724939221" sldId="314"/>
            <ac:inkMk id="270" creationId="{8800A43D-326D-D805-BE88-EE9F03C77C1D}"/>
          </ac:inkMkLst>
        </pc:inkChg>
        <pc:inkChg chg="add mod">
          <ac:chgData name="正彰 八木" userId="0ef27fdd03dc4209" providerId="LiveId" clId="{D97A10BB-A9A1-4073-A4CC-FED382866290}" dt="2023-10-01T03:15:22.840" v="2718"/>
          <ac:inkMkLst>
            <pc:docMk/>
            <pc:sldMk cId="2724939221" sldId="314"/>
            <ac:inkMk id="271" creationId="{C0075B64-CF03-2429-9C92-D8A8612BAD15}"/>
          </ac:inkMkLst>
        </pc:inkChg>
        <pc:inkChg chg="add mod">
          <ac:chgData name="正彰 八木" userId="0ef27fdd03dc4209" providerId="LiveId" clId="{D97A10BB-A9A1-4073-A4CC-FED382866290}" dt="2023-10-01T03:15:22.840" v="2718"/>
          <ac:inkMkLst>
            <pc:docMk/>
            <pc:sldMk cId="2724939221" sldId="314"/>
            <ac:inkMk id="272" creationId="{0384A56D-0BE8-6784-AE67-F08EE8B1F15B}"/>
          </ac:inkMkLst>
        </pc:inkChg>
        <pc:inkChg chg="add mod">
          <ac:chgData name="正彰 八木" userId="0ef27fdd03dc4209" providerId="LiveId" clId="{D97A10BB-A9A1-4073-A4CC-FED382866290}" dt="2023-10-01T03:15:22.840" v="2718"/>
          <ac:inkMkLst>
            <pc:docMk/>
            <pc:sldMk cId="2724939221" sldId="314"/>
            <ac:inkMk id="273" creationId="{43110E4F-AE08-B44F-5247-F086A5D5291D}"/>
          </ac:inkMkLst>
        </pc:inkChg>
        <pc:inkChg chg="add mod">
          <ac:chgData name="正彰 八木" userId="0ef27fdd03dc4209" providerId="LiveId" clId="{D97A10BB-A9A1-4073-A4CC-FED382866290}" dt="2023-10-01T03:15:22.840" v="2718"/>
          <ac:inkMkLst>
            <pc:docMk/>
            <pc:sldMk cId="2724939221" sldId="314"/>
            <ac:inkMk id="275" creationId="{43CE0E0F-09AD-2C2F-4AAB-B6685548FD37}"/>
          </ac:inkMkLst>
        </pc:inkChg>
        <pc:inkChg chg="add mod">
          <ac:chgData name="正彰 八木" userId="0ef27fdd03dc4209" providerId="LiveId" clId="{D97A10BB-A9A1-4073-A4CC-FED382866290}" dt="2023-10-01T03:15:22.840" v="2718"/>
          <ac:inkMkLst>
            <pc:docMk/>
            <pc:sldMk cId="2724939221" sldId="314"/>
            <ac:inkMk id="276" creationId="{3C597704-25AB-D82D-8051-463484A19B81}"/>
          </ac:inkMkLst>
        </pc:inkChg>
        <pc:inkChg chg="add mod">
          <ac:chgData name="正彰 八木" userId="0ef27fdd03dc4209" providerId="LiveId" clId="{D97A10BB-A9A1-4073-A4CC-FED382866290}" dt="2023-10-01T03:15:22.840" v="2718"/>
          <ac:inkMkLst>
            <pc:docMk/>
            <pc:sldMk cId="2724939221" sldId="314"/>
            <ac:inkMk id="277" creationId="{6F900330-6727-B6D4-86FE-4B7333B51EBD}"/>
          </ac:inkMkLst>
        </pc:inkChg>
        <pc:inkChg chg="add mod">
          <ac:chgData name="正彰 八木" userId="0ef27fdd03dc4209" providerId="LiveId" clId="{D97A10BB-A9A1-4073-A4CC-FED382866290}" dt="2023-10-01T03:15:22.840" v="2718"/>
          <ac:inkMkLst>
            <pc:docMk/>
            <pc:sldMk cId="2724939221" sldId="314"/>
            <ac:inkMk id="278" creationId="{08370A40-2756-3FA3-5EAD-C9B089BC2DD0}"/>
          </ac:inkMkLst>
        </pc:inkChg>
        <pc:inkChg chg="add mod">
          <ac:chgData name="正彰 八木" userId="0ef27fdd03dc4209" providerId="LiveId" clId="{D97A10BB-A9A1-4073-A4CC-FED382866290}" dt="2023-10-01T03:15:22.840" v="2718"/>
          <ac:inkMkLst>
            <pc:docMk/>
            <pc:sldMk cId="2724939221" sldId="314"/>
            <ac:inkMk id="280" creationId="{46DA49AC-34ED-8E70-1764-7821E30CD093}"/>
          </ac:inkMkLst>
        </pc:inkChg>
        <pc:inkChg chg="add mod">
          <ac:chgData name="正彰 八木" userId="0ef27fdd03dc4209" providerId="LiveId" clId="{D97A10BB-A9A1-4073-A4CC-FED382866290}" dt="2023-10-01T03:15:22.840" v="2718"/>
          <ac:inkMkLst>
            <pc:docMk/>
            <pc:sldMk cId="2724939221" sldId="314"/>
            <ac:inkMk id="281" creationId="{60684A9A-F9FF-8BAA-D4BF-E7F20F466238}"/>
          </ac:inkMkLst>
        </pc:inkChg>
        <pc:inkChg chg="add mod">
          <ac:chgData name="正彰 八木" userId="0ef27fdd03dc4209" providerId="LiveId" clId="{D97A10BB-A9A1-4073-A4CC-FED382866290}" dt="2023-10-01T03:15:22.840" v="2718"/>
          <ac:inkMkLst>
            <pc:docMk/>
            <pc:sldMk cId="2724939221" sldId="314"/>
            <ac:inkMk id="282" creationId="{F900ABEA-A46E-D651-6BC7-4D11CFC46382}"/>
          </ac:inkMkLst>
        </pc:inkChg>
        <pc:inkChg chg="add mod">
          <ac:chgData name="正彰 八木" userId="0ef27fdd03dc4209" providerId="LiveId" clId="{D97A10BB-A9A1-4073-A4CC-FED382866290}" dt="2023-10-01T03:15:22.840" v="2718"/>
          <ac:inkMkLst>
            <pc:docMk/>
            <pc:sldMk cId="2724939221" sldId="314"/>
            <ac:inkMk id="283" creationId="{8CF825EE-5810-50C3-9426-4FF883074A96}"/>
          </ac:inkMkLst>
        </pc:inkChg>
        <pc:inkChg chg="add mod">
          <ac:chgData name="正彰 八木" userId="0ef27fdd03dc4209" providerId="LiveId" clId="{D97A10BB-A9A1-4073-A4CC-FED382866290}" dt="2023-10-01T03:15:22.840" v="2718"/>
          <ac:inkMkLst>
            <pc:docMk/>
            <pc:sldMk cId="2724939221" sldId="314"/>
            <ac:inkMk id="284" creationId="{B0EF8C32-B09E-F494-1F97-71E324C12829}"/>
          </ac:inkMkLst>
        </pc:inkChg>
        <pc:inkChg chg="add mod">
          <ac:chgData name="正彰 八木" userId="0ef27fdd03dc4209" providerId="LiveId" clId="{D97A10BB-A9A1-4073-A4CC-FED382866290}" dt="2023-10-01T03:15:22.840" v="2718"/>
          <ac:inkMkLst>
            <pc:docMk/>
            <pc:sldMk cId="2724939221" sldId="314"/>
            <ac:inkMk id="285" creationId="{BB37C96E-588C-974E-0675-B17DD8A0A545}"/>
          </ac:inkMkLst>
        </pc:inkChg>
        <pc:inkChg chg="add mod">
          <ac:chgData name="正彰 八木" userId="0ef27fdd03dc4209" providerId="LiveId" clId="{D97A10BB-A9A1-4073-A4CC-FED382866290}" dt="2023-10-01T03:15:22.840" v="2718"/>
          <ac:inkMkLst>
            <pc:docMk/>
            <pc:sldMk cId="2724939221" sldId="314"/>
            <ac:inkMk id="287" creationId="{43A082E6-DAFF-259D-474D-2CBBCC7B58F6}"/>
          </ac:inkMkLst>
        </pc:inkChg>
        <pc:inkChg chg="add mod">
          <ac:chgData name="正彰 八木" userId="0ef27fdd03dc4209" providerId="LiveId" clId="{D97A10BB-A9A1-4073-A4CC-FED382866290}" dt="2023-10-01T03:15:22.840" v="2718"/>
          <ac:inkMkLst>
            <pc:docMk/>
            <pc:sldMk cId="2724939221" sldId="314"/>
            <ac:inkMk id="288" creationId="{7B01E6D8-3373-7598-E705-E65B6BFAA95D}"/>
          </ac:inkMkLst>
        </pc:inkChg>
        <pc:inkChg chg="add mod">
          <ac:chgData name="正彰 八木" userId="0ef27fdd03dc4209" providerId="LiveId" clId="{D97A10BB-A9A1-4073-A4CC-FED382866290}" dt="2023-10-01T03:15:22.840" v="2718"/>
          <ac:inkMkLst>
            <pc:docMk/>
            <pc:sldMk cId="2724939221" sldId="314"/>
            <ac:inkMk id="289" creationId="{F8386A60-A444-1EB1-6030-D30CA602A939}"/>
          </ac:inkMkLst>
        </pc:inkChg>
        <pc:inkChg chg="add mod">
          <ac:chgData name="正彰 八木" userId="0ef27fdd03dc4209" providerId="LiveId" clId="{D97A10BB-A9A1-4073-A4CC-FED382866290}" dt="2023-10-01T03:15:22.840" v="2718"/>
          <ac:inkMkLst>
            <pc:docMk/>
            <pc:sldMk cId="2724939221" sldId="314"/>
            <ac:inkMk id="290" creationId="{4EF3F343-CDFE-48D0-F47B-5BF324AC0B09}"/>
          </ac:inkMkLst>
        </pc:inkChg>
        <pc:inkChg chg="add mod">
          <ac:chgData name="正彰 八木" userId="0ef27fdd03dc4209" providerId="LiveId" clId="{D97A10BB-A9A1-4073-A4CC-FED382866290}" dt="2023-10-01T03:15:22.840" v="2718"/>
          <ac:inkMkLst>
            <pc:docMk/>
            <pc:sldMk cId="2724939221" sldId="314"/>
            <ac:inkMk id="291" creationId="{D683BEFC-2536-9B92-950A-0D827F696F90}"/>
          </ac:inkMkLst>
        </pc:inkChg>
        <pc:inkChg chg="add del mod">
          <ac:chgData name="正彰 八木" userId="0ef27fdd03dc4209" providerId="LiveId" clId="{D97A10BB-A9A1-4073-A4CC-FED382866290}" dt="2023-10-01T03:13:51.866" v="2629"/>
          <ac:inkMkLst>
            <pc:docMk/>
            <pc:sldMk cId="2724939221" sldId="314"/>
            <ac:inkMk id="294" creationId="{AFBFC2B6-7F6C-C174-ECBB-94853B4A46E9}"/>
          </ac:inkMkLst>
        </pc:inkChg>
        <pc:inkChg chg="add del mod">
          <ac:chgData name="正彰 八木" userId="0ef27fdd03dc4209" providerId="LiveId" clId="{D97A10BB-A9A1-4073-A4CC-FED382866290}" dt="2023-10-01T03:13:51.866" v="2630"/>
          <ac:inkMkLst>
            <pc:docMk/>
            <pc:sldMk cId="2724939221" sldId="314"/>
            <ac:inkMk id="295" creationId="{81DF99B9-C36C-8492-0BD9-A85DC01E79FF}"/>
          </ac:inkMkLst>
        </pc:inkChg>
        <pc:inkChg chg="add del mod">
          <ac:chgData name="正彰 八木" userId="0ef27fdd03dc4209" providerId="LiveId" clId="{D97A10BB-A9A1-4073-A4CC-FED382866290}" dt="2023-10-01T03:13:51.866" v="2628"/>
          <ac:inkMkLst>
            <pc:docMk/>
            <pc:sldMk cId="2724939221" sldId="314"/>
            <ac:inkMk id="296" creationId="{E64C89A6-7012-FA8D-78BF-4415442921FE}"/>
          </ac:inkMkLst>
        </pc:inkChg>
        <pc:inkChg chg="add mod">
          <ac:chgData name="正彰 八木" userId="0ef27fdd03dc4209" providerId="LiveId" clId="{D97A10BB-A9A1-4073-A4CC-FED382866290}" dt="2023-10-01T03:15:22.840" v="2718"/>
          <ac:inkMkLst>
            <pc:docMk/>
            <pc:sldMk cId="2724939221" sldId="314"/>
            <ac:inkMk id="298" creationId="{77959C53-B92A-5B76-D827-30135E0FF6B5}"/>
          </ac:inkMkLst>
        </pc:inkChg>
        <pc:inkChg chg="add mod">
          <ac:chgData name="正彰 八木" userId="0ef27fdd03dc4209" providerId="LiveId" clId="{D97A10BB-A9A1-4073-A4CC-FED382866290}" dt="2023-10-01T03:15:22.840" v="2718"/>
          <ac:inkMkLst>
            <pc:docMk/>
            <pc:sldMk cId="2724939221" sldId="314"/>
            <ac:inkMk id="299" creationId="{18862003-5224-AAFA-B219-44D83107BC51}"/>
          </ac:inkMkLst>
        </pc:inkChg>
        <pc:inkChg chg="add mod">
          <ac:chgData name="正彰 八木" userId="0ef27fdd03dc4209" providerId="LiveId" clId="{D97A10BB-A9A1-4073-A4CC-FED382866290}" dt="2023-10-01T03:15:22.840" v="2718"/>
          <ac:inkMkLst>
            <pc:docMk/>
            <pc:sldMk cId="2724939221" sldId="314"/>
            <ac:inkMk id="300" creationId="{F4152C98-E913-B6C1-B80E-F767BDFC9C64}"/>
          </ac:inkMkLst>
        </pc:inkChg>
        <pc:inkChg chg="add mod">
          <ac:chgData name="正彰 八木" userId="0ef27fdd03dc4209" providerId="LiveId" clId="{D97A10BB-A9A1-4073-A4CC-FED382866290}" dt="2023-10-01T03:15:22.840" v="2718"/>
          <ac:inkMkLst>
            <pc:docMk/>
            <pc:sldMk cId="2724939221" sldId="314"/>
            <ac:inkMk id="301" creationId="{3E3156E6-9625-0D38-5D82-6F7C82CF65E5}"/>
          </ac:inkMkLst>
        </pc:inkChg>
        <pc:inkChg chg="add mod">
          <ac:chgData name="正彰 八木" userId="0ef27fdd03dc4209" providerId="LiveId" clId="{D97A10BB-A9A1-4073-A4CC-FED382866290}" dt="2023-10-01T03:15:22.840" v="2718"/>
          <ac:inkMkLst>
            <pc:docMk/>
            <pc:sldMk cId="2724939221" sldId="314"/>
            <ac:inkMk id="302" creationId="{F12BBDC2-7C1C-14D0-47B0-6F3D73602024}"/>
          </ac:inkMkLst>
        </pc:inkChg>
        <pc:inkChg chg="add mod">
          <ac:chgData name="正彰 八木" userId="0ef27fdd03dc4209" providerId="LiveId" clId="{D97A10BB-A9A1-4073-A4CC-FED382866290}" dt="2023-10-01T03:15:22.840" v="2718"/>
          <ac:inkMkLst>
            <pc:docMk/>
            <pc:sldMk cId="2724939221" sldId="314"/>
            <ac:inkMk id="303" creationId="{F7DD4C33-C3E8-7A32-8E84-610957E4AE05}"/>
          </ac:inkMkLst>
        </pc:inkChg>
        <pc:inkChg chg="add mod">
          <ac:chgData name="正彰 八木" userId="0ef27fdd03dc4209" providerId="LiveId" clId="{D97A10BB-A9A1-4073-A4CC-FED382866290}" dt="2023-10-01T03:15:22.840" v="2718"/>
          <ac:inkMkLst>
            <pc:docMk/>
            <pc:sldMk cId="2724939221" sldId="314"/>
            <ac:inkMk id="304" creationId="{AD537818-0777-E1E5-1787-3872B3C74735}"/>
          </ac:inkMkLst>
        </pc:inkChg>
        <pc:inkChg chg="add mod">
          <ac:chgData name="正彰 八木" userId="0ef27fdd03dc4209" providerId="LiveId" clId="{D97A10BB-A9A1-4073-A4CC-FED382866290}" dt="2023-10-01T03:15:22.840" v="2718"/>
          <ac:inkMkLst>
            <pc:docMk/>
            <pc:sldMk cId="2724939221" sldId="314"/>
            <ac:inkMk id="305" creationId="{AF4E11AD-8399-4041-15C6-6DF586396CFF}"/>
          </ac:inkMkLst>
        </pc:inkChg>
        <pc:inkChg chg="add mod">
          <ac:chgData name="正彰 八木" userId="0ef27fdd03dc4209" providerId="LiveId" clId="{D97A10BB-A9A1-4073-A4CC-FED382866290}" dt="2023-10-01T03:15:22.840" v="2718"/>
          <ac:inkMkLst>
            <pc:docMk/>
            <pc:sldMk cId="2724939221" sldId="314"/>
            <ac:inkMk id="306" creationId="{8EBCCE16-80ED-F788-06A7-CDFFABDED6AD}"/>
          </ac:inkMkLst>
        </pc:inkChg>
        <pc:inkChg chg="add mod">
          <ac:chgData name="正彰 八木" userId="0ef27fdd03dc4209" providerId="LiveId" clId="{D97A10BB-A9A1-4073-A4CC-FED382866290}" dt="2023-10-01T03:15:22.840" v="2718"/>
          <ac:inkMkLst>
            <pc:docMk/>
            <pc:sldMk cId="2724939221" sldId="314"/>
            <ac:inkMk id="307" creationId="{E3E7B137-85D5-52AB-A999-A3BAC6567CAB}"/>
          </ac:inkMkLst>
        </pc:inkChg>
        <pc:inkChg chg="add mod">
          <ac:chgData name="正彰 八木" userId="0ef27fdd03dc4209" providerId="LiveId" clId="{D97A10BB-A9A1-4073-A4CC-FED382866290}" dt="2023-10-01T03:15:22.840" v="2718"/>
          <ac:inkMkLst>
            <pc:docMk/>
            <pc:sldMk cId="2724939221" sldId="314"/>
            <ac:inkMk id="308" creationId="{6A2B9FE6-BD58-EE68-7C42-B691966E2BE2}"/>
          </ac:inkMkLst>
        </pc:inkChg>
        <pc:inkChg chg="add mod">
          <ac:chgData name="正彰 八木" userId="0ef27fdd03dc4209" providerId="LiveId" clId="{D97A10BB-A9A1-4073-A4CC-FED382866290}" dt="2023-10-01T03:15:22.840" v="2718"/>
          <ac:inkMkLst>
            <pc:docMk/>
            <pc:sldMk cId="2724939221" sldId="314"/>
            <ac:inkMk id="309" creationId="{0789158D-DEEA-3A8D-2598-B579FF882172}"/>
          </ac:inkMkLst>
        </pc:inkChg>
        <pc:inkChg chg="add mod">
          <ac:chgData name="正彰 八木" userId="0ef27fdd03dc4209" providerId="LiveId" clId="{D97A10BB-A9A1-4073-A4CC-FED382866290}" dt="2023-10-01T03:15:22.840" v="2718"/>
          <ac:inkMkLst>
            <pc:docMk/>
            <pc:sldMk cId="2724939221" sldId="314"/>
            <ac:inkMk id="310" creationId="{397FCBC5-B2D9-43E9-F32E-87F031E3625B}"/>
          </ac:inkMkLst>
        </pc:inkChg>
        <pc:inkChg chg="add mod">
          <ac:chgData name="正彰 八木" userId="0ef27fdd03dc4209" providerId="LiveId" clId="{D97A10BB-A9A1-4073-A4CC-FED382866290}" dt="2023-10-01T03:15:22.840" v="2718"/>
          <ac:inkMkLst>
            <pc:docMk/>
            <pc:sldMk cId="2724939221" sldId="314"/>
            <ac:inkMk id="311" creationId="{1B6A07B8-17D2-81F9-6931-291EC480FEE4}"/>
          </ac:inkMkLst>
        </pc:inkChg>
        <pc:inkChg chg="add mod">
          <ac:chgData name="正彰 八木" userId="0ef27fdd03dc4209" providerId="LiveId" clId="{D97A10BB-A9A1-4073-A4CC-FED382866290}" dt="2023-10-01T03:15:22.840" v="2718"/>
          <ac:inkMkLst>
            <pc:docMk/>
            <pc:sldMk cId="2724939221" sldId="314"/>
            <ac:inkMk id="313" creationId="{442555C1-B99B-CDC1-A264-7A94950CD30C}"/>
          </ac:inkMkLst>
        </pc:inkChg>
        <pc:inkChg chg="add mod">
          <ac:chgData name="正彰 八木" userId="0ef27fdd03dc4209" providerId="LiveId" clId="{D97A10BB-A9A1-4073-A4CC-FED382866290}" dt="2023-10-01T03:15:22.840" v="2718"/>
          <ac:inkMkLst>
            <pc:docMk/>
            <pc:sldMk cId="2724939221" sldId="314"/>
            <ac:inkMk id="314" creationId="{996F3B86-C557-67F9-6125-E7B0294EC608}"/>
          </ac:inkMkLst>
        </pc:inkChg>
        <pc:inkChg chg="add mod">
          <ac:chgData name="正彰 八木" userId="0ef27fdd03dc4209" providerId="LiveId" clId="{D97A10BB-A9A1-4073-A4CC-FED382866290}" dt="2023-10-01T03:15:22.840" v="2718"/>
          <ac:inkMkLst>
            <pc:docMk/>
            <pc:sldMk cId="2724939221" sldId="314"/>
            <ac:inkMk id="315" creationId="{CE9DC6FC-EABD-6E2B-8A65-154BADE96F98}"/>
          </ac:inkMkLst>
        </pc:inkChg>
        <pc:inkChg chg="add mod">
          <ac:chgData name="正彰 八木" userId="0ef27fdd03dc4209" providerId="LiveId" clId="{D97A10BB-A9A1-4073-A4CC-FED382866290}" dt="2023-10-01T03:15:22.840" v="2718"/>
          <ac:inkMkLst>
            <pc:docMk/>
            <pc:sldMk cId="2724939221" sldId="314"/>
            <ac:inkMk id="316" creationId="{0318306E-FF32-9ED3-08A9-F8FCD896F2DA}"/>
          </ac:inkMkLst>
        </pc:inkChg>
        <pc:inkChg chg="add mod">
          <ac:chgData name="正彰 八木" userId="0ef27fdd03dc4209" providerId="LiveId" clId="{D97A10BB-A9A1-4073-A4CC-FED382866290}" dt="2023-10-01T03:15:22.840" v="2718"/>
          <ac:inkMkLst>
            <pc:docMk/>
            <pc:sldMk cId="2724939221" sldId="314"/>
            <ac:inkMk id="317" creationId="{163B3EAC-C12B-9547-EB13-450CD379B8D9}"/>
          </ac:inkMkLst>
        </pc:inkChg>
        <pc:inkChg chg="add mod">
          <ac:chgData name="正彰 八木" userId="0ef27fdd03dc4209" providerId="LiveId" clId="{D97A10BB-A9A1-4073-A4CC-FED382866290}" dt="2023-10-01T03:15:22.840" v="2718"/>
          <ac:inkMkLst>
            <pc:docMk/>
            <pc:sldMk cId="2724939221" sldId="314"/>
            <ac:inkMk id="318" creationId="{B12E60F1-182F-8FFC-E02B-927B60B1B624}"/>
          </ac:inkMkLst>
        </pc:inkChg>
        <pc:inkChg chg="add mod">
          <ac:chgData name="正彰 八木" userId="0ef27fdd03dc4209" providerId="LiveId" clId="{D97A10BB-A9A1-4073-A4CC-FED382866290}" dt="2023-10-01T03:15:22.840" v="2718"/>
          <ac:inkMkLst>
            <pc:docMk/>
            <pc:sldMk cId="2724939221" sldId="314"/>
            <ac:inkMk id="319" creationId="{2DFA1F82-396F-F417-7F4E-4A28BB997647}"/>
          </ac:inkMkLst>
        </pc:inkChg>
        <pc:inkChg chg="add mod">
          <ac:chgData name="正彰 八木" userId="0ef27fdd03dc4209" providerId="LiveId" clId="{D97A10BB-A9A1-4073-A4CC-FED382866290}" dt="2023-10-01T03:15:22.840" v="2718"/>
          <ac:inkMkLst>
            <pc:docMk/>
            <pc:sldMk cId="2724939221" sldId="314"/>
            <ac:inkMk id="320" creationId="{C20D5706-044C-D18B-F8E5-747A345363CF}"/>
          </ac:inkMkLst>
        </pc:inkChg>
        <pc:inkChg chg="add mod">
          <ac:chgData name="正彰 八木" userId="0ef27fdd03dc4209" providerId="LiveId" clId="{D97A10BB-A9A1-4073-A4CC-FED382866290}" dt="2023-10-01T03:14:31.816" v="2659" actId="1076"/>
          <ac:inkMkLst>
            <pc:docMk/>
            <pc:sldMk cId="2724939221" sldId="314"/>
            <ac:inkMk id="322" creationId="{0C6EC3BD-0B4A-B05F-BC4F-2AACFA4644EC}"/>
          </ac:inkMkLst>
        </pc:inkChg>
        <pc:inkChg chg="add mod">
          <ac:chgData name="正彰 八木" userId="0ef27fdd03dc4209" providerId="LiveId" clId="{D97A10BB-A9A1-4073-A4CC-FED382866290}" dt="2023-10-01T03:14:31.816" v="2659" actId="1076"/>
          <ac:inkMkLst>
            <pc:docMk/>
            <pc:sldMk cId="2724939221" sldId="314"/>
            <ac:inkMk id="323" creationId="{49C8C231-8BD0-7858-0652-D79EEE5419B5}"/>
          </ac:inkMkLst>
        </pc:inkChg>
        <pc:inkChg chg="add mod">
          <ac:chgData name="正彰 八木" userId="0ef27fdd03dc4209" providerId="LiveId" clId="{D97A10BB-A9A1-4073-A4CC-FED382866290}" dt="2023-10-01T03:14:31.816" v="2659" actId="1076"/>
          <ac:inkMkLst>
            <pc:docMk/>
            <pc:sldMk cId="2724939221" sldId="314"/>
            <ac:inkMk id="324" creationId="{F0B39D17-ED90-C6A4-5ED2-9DB2B0101C23}"/>
          </ac:inkMkLst>
        </pc:inkChg>
        <pc:inkChg chg="add mod">
          <ac:chgData name="正彰 八木" userId="0ef27fdd03dc4209" providerId="LiveId" clId="{D97A10BB-A9A1-4073-A4CC-FED382866290}" dt="2023-10-01T03:14:31.816" v="2659" actId="1076"/>
          <ac:inkMkLst>
            <pc:docMk/>
            <pc:sldMk cId="2724939221" sldId="314"/>
            <ac:inkMk id="325" creationId="{5948E713-FF89-2130-24A5-C9B900AD7015}"/>
          </ac:inkMkLst>
        </pc:inkChg>
        <pc:inkChg chg="add mod">
          <ac:chgData name="正彰 八木" userId="0ef27fdd03dc4209" providerId="LiveId" clId="{D97A10BB-A9A1-4073-A4CC-FED382866290}" dt="2023-10-01T03:14:31.816" v="2659" actId="1076"/>
          <ac:inkMkLst>
            <pc:docMk/>
            <pc:sldMk cId="2724939221" sldId="314"/>
            <ac:inkMk id="326" creationId="{79FD042D-D70C-B3CE-E620-4BEBD105AB02}"/>
          </ac:inkMkLst>
        </pc:inkChg>
        <pc:inkChg chg="add mod">
          <ac:chgData name="正彰 八木" userId="0ef27fdd03dc4209" providerId="LiveId" clId="{D97A10BB-A9A1-4073-A4CC-FED382866290}" dt="2023-10-01T03:14:31.816" v="2659" actId="1076"/>
          <ac:inkMkLst>
            <pc:docMk/>
            <pc:sldMk cId="2724939221" sldId="314"/>
            <ac:inkMk id="327" creationId="{EE402C9E-E1C6-92BC-0323-ACCBDE92FF14}"/>
          </ac:inkMkLst>
        </pc:inkChg>
        <pc:inkChg chg="add mod">
          <ac:chgData name="正彰 八木" userId="0ef27fdd03dc4209" providerId="LiveId" clId="{D97A10BB-A9A1-4073-A4CC-FED382866290}" dt="2023-10-01T03:14:31.816" v="2659" actId="1076"/>
          <ac:inkMkLst>
            <pc:docMk/>
            <pc:sldMk cId="2724939221" sldId="314"/>
            <ac:inkMk id="328" creationId="{18B80F23-351B-31BA-D253-35FCE7CFC3C7}"/>
          </ac:inkMkLst>
        </pc:inkChg>
        <pc:inkChg chg="add mod">
          <ac:chgData name="正彰 八木" userId="0ef27fdd03dc4209" providerId="LiveId" clId="{D97A10BB-A9A1-4073-A4CC-FED382866290}" dt="2023-10-01T03:14:31.816" v="2659" actId="1076"/>
          <ac:inkMkLst>
            <pc:docMk/>
            <pc:sldMk cId="2724939221" sldId="314"/>
            <ac:inkMk id="329" creationId="{D4958536-76CA-9E4E-1E4C-02DDC72D4FE0}"/>
          </ac:inkMkLst>
        </pc:inkChg>
        <pc:inkChg chg="add mod">
          <ac:chgData name="正彰 八木" userId="0ef27fdd03dc4209" providerId="LiveId" clId="{D97A10BB-A9A1-4073-A4CC-FED382866290}" dt="2023-10-01T03:14:31.816" v="2659" actId="1076"/>
          <ac:inkMkLst>
            <pc:docMk/>
            <pc:sldMk cId="2724939221" sldId="314"/>
            <ac:inkMk id="330" creationId="{74C0EC6C-85EE-1160-77E0-EBDE866B509D}"/>
          </ac:inkMkLst>
        </pc:inkChg>
        <pc:inkChg chg="add mod">
          <ac:chgData name="正彰 八木" userId="0ef27fdd03dc4209" providerId="LiveId" clId="{D97A10BB-A9A1-4073-A4CC-FED382866290}" dt="2023-10-01T03:14:31.816" v="2659" actId="1076"/>
          <ac:inkMkLst>
            <pc:docMk/>
            <pc:sldMk cId="2724939221" sldId="314"/>
            <ac:inkMk id="331" creationId="{13735A7D-B99A-EA5F-C5ED-1A1DFD1DBBF8}"/>
          </ac:inkMkLst>
        </pc:inkChg>
        <pc:inkChg chg="add mod">
          <ac:chgData name="正彰 八木" userId="0ef27fdd03dc4209" providerId="LiveId" clId="{D97A10BB-A9A1-4073-A4CC-FED382866290}" dt="2023-10-01T03:14:31.816" v="2659" actId="1076"/>
          <ac:inkMkLst>
            <pc:docMk/>
            <pc:sldMk cId="2724939221" sldId="314"/>
            <ac:inkMk id="332" creationId="{81606ECA-14A9-27E3-B25F-2B2E22A092A0}"/>
          </ac:inkMkLst>
        </pc:inkChg>
        <pc:inkChg chg="add mod">
          <ac:chgData name="正彰 八木" userId="0ef27fdd03dc4209" providerId="LiveId" clId="{D97A10BB-A9A1-4073-A4CC-FED382866290}" dt="2023-10-01T03:14:31.816" v="2659" actId="1076"/>
          <ac:inkMkLst>
            <pc:docMk/>
            <pc:sldMk cId="2724939221" sldId="314"/>
            <ac:inkMk id="333" creationId="{6E9ACB0D-3FF4-7AA6-B192-E989C6260C86}"/>
          </ac:inkMkLst>
        </pc:inkChg>
        <pc:inkChg chg="add mod">
          <ac:chgData name="正彰 八木" userId="0ef27fdd03dc4209" providerId="LiveId" clId="{D97A10BB-A9A1-4073-A4CC-FED382866290}" dt="2023-10-01T03:14:31.816" v="2659" actId="1076"/>
          <ac:inkMkLst>
            <pc:docMk/>
            <pc:sldMk cId="2724939221" sldId="314"/>
            <ac:inkMk id="334" creationId="{E441A3C5-A381-2483-A9FA-C17F3A7F861E}"/>
          </ac:inkMkLst>
        </pc:inkChg>
        <pc:inkChg chg="add mod">
          <ac:chgData name="正彰 八木" userId="0ef27fdd03dc4209" providerId="LiveId" clId="{D97A10BB-A9A1-4073-A4CC-FED382866290}" dt="2023-10-01T03:14:31.816" v="2659" actId="1076"/>
          <ac:inkMkLst>
            <pc:docMk/>
            <pc:sldMk cId="2724939221" sldId="314"/>
            <ac:inkMk id="335" creationId="{2A224E8C-B66D-FB75-9D89-D22D1F52CF69}"/>
          </ac:inkMkLst>
        </pc:inkChg>
        <pc:inkChg chg="add mod">
          <ac:chgData name="正彰 八木" userId="0ef27fdd03dc4209" providerId="LiveId" clId="{D97A10BB-A9A1-4073-A4CC-FED382866290}" dt="2023-10-01T03:14:31.816" v="2659" actId="1076"/>
          <ac:inkMkLst>
            <pc:docMk/>
            <pc:sldMk cId="2724939221" sldId="314"/>
            <ac:inkMk id="336" creationId="{4086968D-A213-5105-76D6-7FB1AE15B410}"/>
          </ac:inkMkLst>
        </pc:inkChg>
        <pc:inkChg chg="add mod">
          <ac:chgData name="正彰 八木" userId="0ef27fdd03dc4209" providerId="LiveId" clId="{D97A10BB-A9A1-4073-A4CC-FED382866290}" dt="2023-10-01T03:14:31.816" v="2659" actId="1076"/>
          <ac:inkMkLst>
            <pc:docMk/>
            <pc:sldMk cId="2724939221" sldId="314"/>
            <ac:inkMk id="337" creationId="{75868204-2E89-DF4F-357C-8F366288ED72}"/>
          </ac:inkMkLst>
        </pc:inkChg>
        <pc:inkChg chg="add mod">
          <ac:chgData name="正彰 八木" userId="0ef27fdd03dc4209" providerId="LiveId" clId="{D97A10BB-A9A1-4073-A4CC-FED382866290}" dt="2023-10-01T03:14:31.816" v="2659" actId="1076"/>
          <ac:inkMkLst>
            <pc:docMk/>
            <pc:sldMk cId="2724939221" sldId="314"/>
            <ac:inkMk id="338" creationId="{97482037-BEE5-526D-433F-4104AAAA3A90}"/>
          </ac:inkMkLst>
        </pc:inkChg>
        <pc:inkChg chg="add mod">
          <ac:chgData name="正彰 八木" userId="0ef27fdd03dc4209" providerId="LiveId" clId="{D97A10BB-A9A1-4073-A4CC-FED382866290}" dt="2023-10-01T03:14:31.816" v="2659" actId="1076"/>
          <ac:inkMkLst>
            <pc:docMk/>
            <pc:sldMk cId="2724939221" sldId="314"/>
            <ac:inkMk id="339" creationId="{0E822A74-7F6F-EE7A-9590-087AC5308B9E}"/>
          </ac:inkMkLst>
        </pc:inkChg>
        <pc:inkChg chg="add mod">
          <ac:chgData name="正彰 八木" userId="0ef27fdd03dc4209" providerId="LiveId" clId="{D97A10BB-A9A1-4073-A4CC-FED382866290}" dt="2023-10-01T03:14:31.816" v="2659" actId="1076"/>
          <ac:inkMkLst>
            <pc:docMk/>
            <pc:sldMk cId="2724939221" sldId="314"/>
            <ac:inkMk id="340" creationId="{0EF527CC-61D8-2836-6885-1DE6388C01B8}"/>
          </ac:inkMkLst>
        </pc:inkChg>
        <pc:inkChg chg="add mod">
          <ac:chgData name="正彰 八木" userId="0ef27fdd03dc4209" providerId="LiveId" clId="{D97A10BB-A9A1-4073-A4CC-FED382866290}" dt="2023-10-01T03:14:31.816" v="2659" actId="1076"/>
          <ac:inkMkLst>
            <pc:docMk/>
            <pc:sldMk cId="2724939221" sldId="314"/>
            <ac:inkMk id="341" creationId="{B195DD83-003C-3B97-E219-364D79549B3C}"/>
          </ac:inkMkLst>
        </pc:inkChg>
        <pc:inkChg chg="add mod">
          <ac:chgData name="正彰 八木" userId="0ef27fdd03dc4209" providerId="LiveId" clId="{D97A10BB-A9A1-4073-A4CC-FED382866290}" dt="2023-10-01T03:14:31.816" v="2659" actId="1076"/>
          <ac:inkMkLst>
            <pc:docMk/>
            <pc:sldMk cId="2724939221" sldId="314"/>
            <ac:inkMk id="342" creationId="{BE5B26B9-5A53-C89F-B6A3-7E6C2BC5E182}"/>
          </ac:inkMkLst>
        </pc:inkChg>
        <pc:inkChg chg="add mod">
          <ac:chgData name="正彰 八木" userId="0ef27fdd03dc4209" providerId="LiveId" clId="{D97A10BB-A9A1-4073-A4CC-FED382866290}" dt="2023-10-01T03:14:31.816" v="2659" actId="1076"/>
          <ac:inkMkLst>
            <pc:docMk/>
            <pc:sldMk cId="2724939221" sldId="314"/>
            <ac:inkMk id="343" creationId="{063784AE-6B5D-3D2B-344C-E158A3E66498}"/>
          </ac:inkMkLst>
        </pc:inkChg>
        <pc:inkChg chg="add mod">
          <ac:chgData name="正彰 八木" userId="0ef27fdd03dc4209" providerId="LiveId" clId="{D97A10BB-A9A1-4073-A4CC-FED382866290}" dt="2023-10-01T03:14:31.816" v="2659" actId="1076"/>
          <ac:inkMkLst>
            <pc:docMk/>
            <pc:sldMk cId="2724939221" sldId="314"/>
            <ac:inkMk id="344" creationId="{BCD2C614-D2EA-19E4-79C8-E21698B97CB5}"/>
          </ac:inkMkLst>
        </pc:inkChg>
        <pc:inkChg chg="add mod">
          <ac:chgData name="正彰 八木" userId="0ef27fdd03dc4209" providerId="LiveId" clId="{D97A10BB-A9A1-4073-A4CC-FED382866290}" dt="2023-10-01T03:14:31.816" v="2659" actId="1076"/>
          <ac:inkMkLst>
            <pc:docMk/>
            <pc:sldMk cId="2724939221" sldId="314"/>
            <ac:inkMk id="345" creationId="{08C2D650-62C5-8574-8BDA-CD9D0028C2C0}"/>
          </ac:inkMkLst>
        </pc:inkChg>
        <pc:inkChg chg="add mod">
          <ac:chgData name="正彰 八木" userId="0ef27fdd03dc4209" providerId="LiveId" clId="{D97A10BB-A9A1-4073-A4CC-FED382866290}" dt="2023-10-01T03:14:31.816" v="2659" actId="1076"/>
          <ac:inkMkLst>
            <pc:docMk/>
            <pc:sldMk cId="2724939221" sldId="314"/>
            <ac:inkMk id="346" creationId="{D413847D-DC73-A58B-3CF4-87AE5BC7E925}"/>
          </ac:inkMkLst>
        </pc:inkChg>
        <pc:inkChg chg="add mod">
          <ac:chgData name="正彰 八木" userId="0ef27fdd03dc4209" providerId="LiveId" clId="{D97A10BB-A9A1-4073-A4CC-FED382866290}" dt="2023-10-01T03:14:31.816" v="2659" actId="1076"/>
          <ac:inkMkLst>
            <pc:docMk/>
            <pc:sldMk cId="2724939221" sldId="314"/>
            <ac:inkMk id="347" creationId="{20D9DE2C-1B86-7F8B-9D6D-21BC74AA3B81}"/>
          </ac:inkMkLst>
        </pc:inkChg>
        <pc:inkChg chg="add mod">
          <ac:chgData name="正彰 八木" userId="0ef27fdd03dc4209" providerId="LiveId" clId="{D97A10BB-A9A1-4073-A4CC-FED382866290}" dt="2023-10-01T03:14:37.593" v="2661" actId="1076"/>
          <ac:inkMkLst>
            <pc:docMk/>
            <pc:sldMk cId="2724939221" sldId="314"/>
            <ac:inkMk id="348" creationId="{815D0D8F-C10B-A50F-A646-897FADC12DA8}"/>
          </ac:inkMkLst>
        </pc:inkChg>
        <pc:inkChg chg="add mod">
          <ac:chgData name="正彰 八木" userId="0ef27fdd03dc4209" providerId="LiveId" clId="{D97A10BB-A9A1-4073-A4CC-FED382866290}" dt="2023-10-01T03:14:37.593" v="2661" actId="1076"/>
          <ac:inkMkLst>
            <pc:docMk/>
            <pc:sldMk cId="2724939221" sldId="314"/>
            <ac:inkMk id="349" creationId="{245F4A6C-CAFB-CF68-54BB-4546CF740F3B}"/>
          </ac:inkMkLst>
        </pc:inkChg>
        <pc:inkChg chg="add mod">
          <ac:chgData name="正彰 八木" userId="0ef27fdd03dc4209" providerId="LiveId" clId="{D97A10BB-A9A1-4073-A4CC-FED382866290}" dt="2023-10-01T03:14:37.593" v="2661" actId="1076"/>
          <ac:inkMkLst>
            <pc:docMk/>
            <pc:sldMk cId="2724939221" sldId="314"/>
            <ac:inkMk id="350" creationId="{C0D21EF2-D259-AF17-2713-A2516CC62515}"/>
          </ac:inkMkLst>
        </pc:inkChg>
        <pc:inkChg chg="add mod">
          <ac:chgData name="正彰 八木" userId="0ef27fdd03dc4209" providerId="LiveId" clId="{D97A10BB-A9A1-4073-A4CC-FED382866290}" dt="2023-10-01T03:14:37.593" v="2661" actId="1076"/>
          <ac:inkMkLst>
            <pc:docMk/>
            <pc:sldMk cId="2724939221" sldId="314"/>
            <ac:inkMk id="351" creationId="{693CCAB2-EBEE-32FC-EEEF-411D96C90830}"/>
          </ac:inkMkLst>
        </pc:inkChg>
        <pc:inkChg chg="add mod">
          <ac:chgData name="正彰 八木" userId="0ef27fdd03dc4209" providerId="LiveId" clId="{D97A10BB-A9A1-4073-A4CC-FED382866290}" dt="2023-10-01T03:14:37.593" v="2661" actId="1076"/>
          <ac:inkMkLst>
            <pc:docMk/>
            <pc:sldMk cId="2724939221" sldId="314"/>
            <ac:inkMk id="352" creationId="{D23FB420-7CA2-C3D8-1B2F-98AA718EFC69}"/>
          </ac:inkMkLst>
        </pc:inkChg>
        <pc:inkChg chg="add mod">
          <ac:chgData name="正彰 八木" userId="0ef27fdd03dc4209" providerId="LiveId" clId="{D97A10BB-A9A1-4073-A4CC-FED382866290}" dt="2023-10-01T03:14:37.593" v="2661" actId="1076"/>
          <ac:inkMkLst>
            <pc:docMk/>
            <pc:sldMk cId="2724939221" sldId="314"/>
            <ac:inkMk id="353" creationId="{9E759D8B-5E23-8A67-FB70-187FB9308872}"/>
          </ac:inkMkLst>
        </pc:inkChg>
        <pc:inkChg chg="add mod">
          <ac:chgData name="正彰 八木" userId="0ef27fdd03dc4209" providerId="LiveId" clId="{D97A10BB-A9A1-4073-A4CC-FED382866290}" dt="2023-10-01T03:14:37.593" v="2661" actId="1076"/>
          <ac:inkMkLst>
            <pc:docMk/>
            <pc:sldMk cId="2724939221" sldId="314"/>
            <ac:inkMk id="354" creationId="{389D7912-FC97-8A40-C81D-F26A1B6B8191}"/>
          </ac:inkMkLst>
        </pc:inkChg>
        <pc:inkChg chg="add mod">
          <ac:chgData name="正彰 八木" userId="0ef27fdd03dc4209" providerId="LiveId" clId="{D97A10BB-A9A1-4073-A4CC-FED382866290}" dt="2023-10-01T03:14:37.593" v="2661" actId="1076"/>
          <ac:inkMkLst>
            <pc:docMk/>
            <pc:sldMk cId="2724939221" sldId="314"/>
            <ac:inkMk id="355" creationId="{4B0583DF-FD06-AE3C-047C-1F53FC0982B4}"/>
          </ac:inkMkLst>
        </pc:inkChg>
        <pc:inkChg chg="add mod">
          <ac:chgData name="正彰 八木" userId="0ef27fdd03dc4209" providerId="LiveId" clId="{D97A10BB-A9A1-4073-A4CC-FED382866290}" dt="2023-10-01T03:14:37.593" v="2661" actId="1076"/>
          <ac:inkMkLst>
            <pc:docMk/>
            <pc:sldMk cId="2724939221" sldId="314"/>
            <ac:inkMk id="356" creationId="{496EFF0D-5E47-9AD2-2D69-D5D5F26991F2}"/>
          </ac:inkMkLst>
        </pc:inkChg>
        <pc:inkChg chg="add mod">
          <ac:chgData name="正彰 八木" userId="0ef27fdd03dc4209" providerId="LiveId" clId="{D97A10BB-A9A1-4073-A4CC-FED382866290}" dt="2023-10-01T03:14:37.593" v="2661" actId="1076"/>
          <ac:inkMkLst>
            <pc:docMk/>
            <pc:sldMk cId="2724939221" sldId="314"/>
            <ac:inkMk id="357" creationId="{993044B7-94E2-7E66-D973-B494D0F904C9}"/>
          </ac:inkMkLst>
        </pc:inkChg>
        <pc:inkChg chg="add mod">
          <ac:chgData name="正彰 八木" userId="0ef27fdd03dc4209" providerId="LiveId" clId="{D97A10BB-A9A1-4073-A4CC-FED382866290}" dt="2023-10-01T03:14:37.593" v="2661" actId="1076"/>
          <ac:inkMkLst>
            <pc:docMk/>
            <pc:sldMk cId="2724939221" sldId="314"/>
            <ac:inkMk id="358" creationId="{D336EA1B-BC06-DCBC-D164-D27AB2698D96}"/>
          </ac:inkMkLst>
        </pc:inkChg>
        <pc:inkChg chg="add mod">
          <ac:chgData name="正彰 八木" userId="0ef27fdd03dc4209" providerId="LiveId" clId="{D97A10BB-A9A1-4073-A4CC-FED382866290}" dt="2023-10-01T03:14:37.593" v="2661" actId="1076"/>
          <ac:inkMkLst>
            <pc:docMk/>
            <pc:sldMk cId="2724939221" sldId="314"/>
            <ac:inkMk id="359" creationId="{0966F610-E1AE-A11C-DD71-5F2B9E40FB2B}"/>
          </ac:inkMkLst>
        </pc:inkChg>
        <pc:inkChg chg="add mod">
          <ac:chgData name="正彰 八木" userId="0ef27fdd03dc4209" providerId="LiveId" clId="{D97A10BB-A9A1-4073-A4CC-FED382866290}" dt="2023-10-01T03:14:37.593" v="2661" actId="1076"/>
          <ac:inkMkLst>
            <pc:docMk/>
            <pc:sldMk cId="2724939221" sldId="314"/>
            <ac:inkMk id="360" creationId="{3C0801AE-DE6B-7E26-80F7-87432D88C3EB}"/>
          </ac:inkMkLst>
        </pc:inkChg>
        <pc:inkChg chg="add mod">
          <ac:chgData name="正彰 八木" userId="0ef27fdd03dc4209" providerId="LiveId" clId="{D97A10BB-A9A1-4073-A4CC-FED382866290}" dt="2023-10-01T03:14:37.593" v="2661" actId="1076"/>
          <ac:inkMkLst>
            <pc:docMk/>
            <pc:sldMk cId="2724939221" sldId="314"/>
            <ac:inkMk id="361" creationId="{F7D144DA-C431-6BE5-2F94-9BB3DCB9FC37}"/>
          </ac:inkMkLst>
        </pc:inkChg>
        <pc:inkChg chg="add mod">
          <ac:chgData name="正彰 八木" userId="0ef27fdd03dc4209" providerId="LiveId" clId="{D97A10BB-A9A1-4073-A4CC-FED382866290}" dt="2023-10-01T03:14:37.593" v="2661" actId="1076"/>
          <ac:inkMkLst>
            <pc:docMk/>
            <pc:sldMk cId="2724939221" sldId="314"/>
            <ac:inkMk id="362" creationId="{E52F4131-314C-F63B-813C-62407BCA3835}"/>
          </ac:inkMkLst>
        </pc:inkChg>
        <pc:inkChg chg="add mod">
          <ac:chgData name="正彰 八木" userId="0ef27fdd03dc4209" providerId="LiveId" clId="{D97A10BB-A9A1-4073-A4CC-FED382866290}" dt="2023-10-01T03:14:37.593" v="2661" actId="1076"/>
          <ac:inkMkLst>
            <pc:docMk/>
            <pc:sldMk cId="2724939221" sldId="314"/>
            <ac:inkMk id="363" creationId="{C41688D8-FAB5-F70C-59B7-28C2FFE87279}"/>
          </ac:inkMkLst>
        </pc:inkChg>
        <pc:inkChg chg="add mod">
          <ac:chgData name="正彰 八木" userId="0ef27fdd03dc4209" providerId="LiveId" clId="{D97A10BB-A9A1-4073-A4CC-FED382866290}" dt="2023-10-01T03:14:37.593" v="2661" actId="1076"/>
          <ac:inkMkLst>
            <pc:docMk/>
            <pc:sldMk cId="2724939221" sldId="314"/>
            <ac:inkMk id="364" creationId="{B7C57CCB-0AE8-629F-3A81-87723EB54E91}"/>
          </ac:inkMkLst>
        </pc:inkChg>
        <pc:inkChg chg="add mod">
          <ac:chgData name="正彰 八木" userId="0ef27fdd03dc4209" providerId="LiveId" clId="{D97A10BB-A9A1-4073-A4CC-FED382866290}" dt="2023-10-01T03:14:37.593" v="2661" actId="1076"/>
          <ac:inkMkLst>
            <pc:docMk/>
            <pc:sldMk cId="2724939221" sldId="314"/>
            <ac:inkMk id="365" creationId="{AAB2413C-51B0-32D7-B941-28D3FEE5381C}"/>
          </ac:inkMkLst>
        </pc:inkChg>
        <pc:inkChg chg="add mod">
          <ac:chgData name="正彰 八木" userId="0ef27fdd03dc4209" providerId="LiveId" clId="{D97A10BB-A9A1-4073-A4CC-FED382866290}" dt="2023-10-01T03:14:37.593" v="2661" actId="1076"/>
          <ac:inkMkLst>
            <pc:docMk/>
            <pc:sldMk cId="2724939221" sldId="314"/>
            <ac:inkMk id="366" creationId="{A04449C1-4E78-DBF2-46AF-AB1189DAFC23}"/>
          </ac:inkMkLst>
        </pc:inkChg>
        <pc:inkChg chg="add mod">
          <ac:chgData name="正彰 八木" userId="0ef27fdd03dc4209" providerId="LiveId" clId="{D97A10BB-A9A1-4073-A4CC-FED382866290}" dt="2023-10-01T03:14:37.593" v="2661" actId="1076"/>
          <ac:inkMkLst>
            <pc:docMk/>
            <pc:sldMk cId="2724939221" sldId="314"/>
            <ac:inkMk id="367" creationId="{6B63DC1F-DAD7-46A8-50C9-A12ECC674CDB}"/>
          </ac:inkMkLst>
        </pc:inkChg>
        <pc:inkChg chg="add mod">
          <ac:chgData name="正彰 八木" userId="0ef27fdd03dc4209" providerId="LiveId" clId="{D97A10BB-A9A1-4073-A4CC-FED382866290}" dt="2023-10-01T03:14:37.593" v="2661" actId="1076"/>
          <ac:inkMkLst>
            <pc:docMk/>
            <pc:sldMk cId="2724939221" sldId="314"/>
            <ac:inkMk id="368" creationId="{90FDF6EE-6410-1E98-1F09-D1D892F8F4D8}"/>
          </ac:inkMkLst>
        </pc:inkChg>
        <pc:inkChg chg="add mod">
          <ac:chgData name="正彰 八木" userId="0ef27fdd03dc4209" providerId="LiveId" clId="{D97A10BB-A9A1-4073-A4CC-FED382866290}" dt="2023-10-01T03:14:37.593" v="2661" actId="1076"/>
          <ac:inkMkLst>
            <pc:docMk/>
            <pc:sldMk cId="2724939221" sldId="314"/>
            <ac:inkMk id="369" creationId="{72C7CEB1-7253-C4E3-1BE1-BAAB2CEE9D6C}"/>
          </ac:inkMkLst>
        </pc:inkChg>
        <pc:inkChg chg="add mod">
          <ac:chgData name="正彰 八木" userId="0ef27fdd03dc4209" providerId="LiveId" clId="{D97A10BB-A9A1-4073-A4CC-FED382866290}" dt="2023-10-01T03:14:37.593" v="2661" actId="1076"/>
          <ac:inkMkLst>
            <pc:docMk/>
            <pc:sldMk cId="2724939221" sldId="314"/>
            <ac:inkMk id="370" creationId="{78CAD2CA-8B30-DC90-5380-F2FFC09E0AA7}"/>
          </ac:inkMkLst>
        </pc:inkChg>
        <pc:inkChg chg="add mod">
          <ac:chgData name="正彰 八木" userId="0ef27fdd03dc4209" providerId="LiveId" clId="{D97A10BB-A9A1-4073-A4CC-FED382866290}" dt="2023-10-01T03:14:37.593" v="2661" actId="1076"/>
          <ac:inkMkLst>
            <pc:docMk/>
            <pc:sldMk cId="2724939221" sldId="314"/>
            <ac:inkMk id="371" creationId="{324AB161-90CE-4AA3-398B-B8BAD8CA0A31}"/>
          </ac:inkMkLst>
        </pc:inkChg>
        <pc:inkChg chg="add mod">
          <ac:chgData name="正彰 八木" userId="0ef27fdd03dc4209" providerId="LiveId" clId="{D97A10BB-A9A1-4073-A4CC-FED382866290}" dt="2023-10-01T03:14:37.593" v="2661" actId="1076"/>
          <ac:inkMkLst>
            <pc:docMk/>
            <pc:sldMk cId="2724939221" sldId="314"/>
            <ac:inkMk id="372" creationId="{332C3FFB-6CFD-A9B8-B595-882704C55489}"/>
          </ac:inkMkLst>
        </pc:inkChg>
        <pc:inkChg chg="add mod">
          <ac:chgData name="正彰 八木" userId="0ef27fdd03dc4209" providerId="LiveId" clId="{D97A10BB-A9A1-4073-A4CC-FED382866290}" dt="2023-10-01T03:14:37.593" v="2661" actId="1076"/>
          <ac:inkMkLst>
            <pc:docMk/>
            <pc:sldMk cId="2724939221" sldId="314"/>
            <ac:inkMk id="373" creationId="{5F7E5C7F-8FB1-AD1B-135A-534A932B8C82}"/>
          </ac:inkMkLst>
        </pc:inkChg>
        <pc:inkChg chg="add mod">
          <ac:chgData name="正彰 八木" userId="0ef27fdd03dc4209" providerId="LiveId" clId="{D97A10BB-A9A1-4073-A4CC-FED382866290}" dt="2023-10-01T03:15:22.840" v="2718"/>
          <ac:inkMkLst>
            <pc:docMk/>
            <pc:sldMk cId="2724939221" sldId="314"/>
            <ac:inkMk id="374" creationId="{AF4A78A4-CD58-ADDE-6B7C-B7C0AD7014B5}"/>
          </ac:inkMkLst>
        </pc:inkChg>
        <pc:inkChg chg="add mod">
          <ac:chgData name="正彰 八木" userId="0ef27fdd03dc4209" providerId="LiveId" clId="{D97A10BB-A9A1-4073-A4CC-FED382866290}" dt="2023-10-01T03:15:22.840" v="2718"/>
          <ac:inkMkLst>
            <pc:docMk/>
            <pc:sldMk cId="2724939221" sldId="314"/>
            <ac:inkMk id="375" creationId="{4A562FF7-6ED7-5ECB-60BB-42C9CB9815C7}"/>
          </ac:inkMkLst>
        </pc:inkChg>
        <pc:inkChg chg="add mod">
          <ac:chgData name="正彰 八木" userId="0ef27fdd03dc4209" providerId="LiveId" clId="{D97A10BB-A9A1-4073-A4CC-FED382866290}" dt="2023-10-01T03:15:22.840" v="2718"/>
          <ac:inkMkLst>
            <pc:docMk/>
            <pc:sldMk cId="2724939221" sldId="314"/>
            <ac:inkMk id="376" creationId="{90240366-7A56-A71C-A141-2CD79CCFFA41}"/>
          </ac:inkMkLst>
        </pc:inkChg>
        <pc:inkChg chg="add mod">
          <ac:chgData name="正彰 八木" userId="0ef27fdd03dc4209" providerId="LiveId" clId="{D97A10BB-A9A1-4073-A4CC-FED382866290}" dt="2023-10-01T03:15:22.840" v="2718"/>
          <ac:inkMkLst>
            <pc:docMk/>
            <pc:sldMk cId="2724939221" sldId="314"/>
            <ac:inkMk id="377" creationId="{52E74A10-221F-1F3C-43FC-85FDAA3EAC7A}"/>
          </ac:inkMkLst>
        </pc:inkChg>
        <pc:inkChg chg="add mod">
          <ac:chgData name="正彰 八木" userId="0ef27fdd03dc4209" providerId="LiveId" clId="{D97A10BB-A9A1-4073-A4CC-FED382866290}" dt="2023-10-01T03:15:22.840" v="2718"/>
          <ac:inkMkLst>
            <pc:docMk/>
            <pc:sldMk cId="2724939221" sldId="314"/>
            <ac:inkMk id="378" creationId="{EB6085D4-7855-D419-BE3D-CFFD4F40DCE1}"/>
          </ac:inkMkLst>
        </pc:inkChg>
        <pc:inkChg chg="add mod">
          <ac:chgData name="正彰 八木" userId="0ef27fdd03dc4209" providerId="LiveId" clId="{D97A10BB-A9A1-4073-A4CC-FED382866290}" dt="2023-10-01T03:15:22.840" v="2718"/>
          <ac:inkMkLst>
            <pc:docMk/>
            <pc:sldMk cId="2724939221" sldId="314"/>
            <ac:inkMk id="380" creationId="{53E5DFA1-0F46-684D-0F1A-3028240948E1}"/>
          </ac:inkMkLst>
        </pc:inkChg>
        <pc:inkChg chg="add mod">
          <ac:chgData name="正彰 八木" userId="0ef27fdd03dc4209" providerId="LiveId" clId="{D97A10BB-A9A1-4073-A4CC-FED382866290}" dt="2023-10-01T03:15:22.840" v="2718"/>
          <ac:inkMkLst>
            <pc:docMk/>
            <pc:sldMk cId="2724939221" sldId="314"/>
            <ac:inkMk id="381" creationId="{6D95B8CC-454D-7F98-991C-1212A1205540}"/>
          </ac:inkMkLst>
        </pc:inkChg>
        <pc:inkChg chg="add mod">
          <ac:chgData name="正彰 八木" userId="0ef27fdd03dc4209" providerId="LiveId" clId="{D97A10BB-A9A1-4073-A4CC-FED382866290}" dt="2023-10-01T03:15:22.840" v="2718"/>
          <ac:inkMkLst>
            <pc:docMk/>
            <pc:sldMk cId="2724939221" sldId="314"/>
            <ac:inkMk id="382" creationId="{2684DFF8-87AA-7FE8-B932-777457BE9715}"/>
          </ac:inkMkLst>
        </pc:inkChg>
        <pc:inkChg chg="add mod">
          <ac:chgData name="正彰 八木" userId="0ef27fdd03dc4209" providerId="LiveId" clId="{D97A10BB-A9A1-4073-A4CC-FED382866290}" dt="2023-10-01T03:15:22.840" v="2718"/>
          <ac:inkMkLst>
            <pc:docMk/>
            <pc:sldMk cId="2724939221" sldId="314"/>
            <ac:inkMk id="383" creationId="{A3F7E9E5-DDA2-8F6C-C49A-F8D2E0F122AD}"/>
          </ac:inkMkLst>
        </pc:inkChg>
        <pc:inkChg chg="add mod">
          <ac:chgData name="正彰 八木" userId="0ef27fdd03dc4209" providerId="LiveId" clId="{D97A10BB-A9A1-4073-A4CC-FED382866290}" dt="2023-10-01T03:15:22.840" v="2718"/>
          <ac:inkMkLst>
            <pc:docMk/>
            <pc:sldMk cId="2724939221" sldId="314"/>
            <ac:inkMk id="385" creationId="{9A5BB0FE-9843-5803-0EEE-34C55A2DB11E}"/>
          </ac:inkMkLst>
        </pc:inkChg>
        <pc:inkChg chg="add mod">
          <ac:chgData name="正彰 八木" userId="0ef27fdd03dc4209" providerId="LiveId" clId="{D97A10BB-A9A1-4073-A4CC-FED382866290}" dt="2023-10-01T03:15:22.840" v="2718"/>
          <ac:inkMkLst>
            <pc:docMk/>
            <pc:sldMk cId="2724939221" sldId="314"/>
            <ac:inkMk id="386" creationId="{8069C55C-E033-D8E7-E418-FE8BCCC4A80B}"/>
          </ac:inkMkLst>
        </pc:inkChg>
        <pc:inkChg chg="add mod">
          <ac:chgData name="正彰 八木" userId="0ef27fdd03dc4209" providerId="LiveId" clId="{D97A10BB-A9A1-4073-A4CC-FED382866290}" dt="2023-10-01T03:15:22.840" v="2718"/>
          <ac:inkMkLst>
            <pc:docMk/>
            <pc:sldMk cId="2724939221" sldId="314"/>
            <ac:inkMk id="387" creationId="{604B6756-D33F-3FA8-6BD9-C5A9BB823AEA}"/>
          </ac:inkMkLst>
        </pc:inkChg>
        <pc:inkChg chg="add mod">
          <ac:chgData name="正彰 八木" userId="0ef27fdd03dc4209" providerId="LiveId" clId="{D97A10BB-A9A1-4073-A4CC-FED382866290}" dt="2023-10-01T03:15:22.840" v="2718"/>
          <ac:inkMkLst>
            <pc:docMk/>
            <pc:sldMk cId="2724939221" sldId="314"/>
            <ac:inkMk id="388" creationId="{C11FA099-1B54-1265-61F7-86A3A5919009}"/>
          </ac:inkMkLst>
        </pc:inkChg>
        <pc:inkChg chg="add mod">
          <ac:chgData name="正彰 八木" userId="0ef27fdd03dc4209" providerId="LiveId" clId="{D97A10BB-A9A1-4073-A4CC-FED382866290}" dt="2023-10-01T03:15:22.840" v="2718"/>
          <ac:inkMkLst>
            <pc:docMk/>
            <pc:sldMk cId="2724939221" sldId="314"/>
            <ac:inkMk id="389" creationId="{E8F17929-2D71-F388-5C6A-075C44410266}"/>
          </ac:inkMkLst>
        </pc:inkChg>
        <pc:inkChg chg="add mod">
          <ac:chgData name="正彰 八木" userId="0ef27fdd03dc4209" providerId="LiveId" clId="{D97A10BB-A9A1-4073-A4CC-FED382866290}" dt="2023-10-01T03:15:22.840" v="2718"/>
          <ac:inkMkLst>
            <pc:docMk/>
            <pc:sldMk cId="2724939221" sldId="314"/>
            <ac:inkMk id="390" creationId="{4BC67924-744E-33DE-343C-25E995AF5BBB}"/>
          </ac:inkMkLst>
        </pc:inkChg>
        <pc:inkChg chg="add mod">
          <ac:chgData name="正彰 八木" userId="0ef27fdd03dc4209" providerId="LiveId" clId="{D97A10BB-A9A1-4073-A4CC-FED382866290}" dt="2023-10-01T03:15:22.840" v="2718"/>
          <ac:inkMkLst>
            <pc:docMk/>
            <pc:sldMk cId="2724939221" sldId="314"/>
            <ac:inkMk id="391" creationId="{A0D501EA-CE9A-A776-3A4D-DE8C4ADF3A78}"/>
          </ac:inkMkLst>
        </pc:inkChg>
        <pc:inkChg chg="add mod">
          <ac:chgData name="正彰 八木" userId="0ef27fdd03dc4209" providerId="LiveId" clId="{D97A10BB-A9A1-4073-A4CC-FED382866290}" dt="2023-10-01T03:15:22.840" v="2718"/>
          <ac:inkMkLst>
            <pc:docMk/>
            <pc:sldMk cId="2724939221" sldId="314"/>
            <ac:inkMk id="392" creationId="{3F97FEFD-2400-2B21-90AC-2BA2B0B03F8C}"/>
          </ac:inkMkLst>
        </pc:inkChg>
        <pc:inkChg chg="add mod">
          <ac:chgData name="正彰 八木" userId="0ef27fdd03dc4209" providerId="LiveId" clId="{D97A10BB-A9A1-4073-A4CC-FED382866290}" dt="2023-10-01T03:15:22.840" v="2718"/>
          <ac:inkMkLst>
            <pc:docMk/>
            <pc:sldMk cId="2724939221" sldId="314"/>
            <ac:inkMk id="393" creationId="{8D2B3F78-AE55-D060-6684-754331A600B0}"/>
          </ac:inkMkLst>
        </pc:inkChg>
        <pc:inkChg chg="add mod">
          <ac:chgData name="正彰 八木" userId="0ef27fdd03dc4209" providerId="LiveId" clId="{D97A10BB-A9A1-4073-A4CC-FED382866290}" dt="2023-10-01T03:15:22.840" v="2718"/>
          <ac:inkMkLst>
            <pc:docMk/>
            <pc:sldMk cId="2724939221" sldId="314"/>
            <ac:inkMk id="394" creationId="{B5832CAC-2D41-87B6-2D41-2FAC853A0A63}"/>
          </ac:inkMkLst>
        </pc:inkChg>
        <pc:inkChg chg="add mod">
          <ac:chgData name="正彰 八木" userId="0ef27fdd03dc4209" providerId="LiveId" clId="{D97A10BB-A9A1-4073-A4CC-FED382866290}" dt="2023-10-01T03:15:22.840" v="2718"/>
          <ac:inkMkLst>
            <pc:docMk/>
            <pc:sldMk cId="2724939221" sldId="314"/>
            <ac:inkMk id="395" creationId="{EB6B814E-EFAD-4EB5-8F53-AA5A618344E3}"/>
          </ac:inkMkLst>
        </pc:inkChg>
        <pc:inkChg chg="add mod">
          <ac:chgData name="正彰 八木" userId="0ef27fdd03dc4209" providerId="LiveId" clId="{D97A10BB-A9A1-4073-A4CC-FED382866290}" dt="2023-10-01T03:15:22.840" v="2718"/>
          <ac:inkMkLst>
            <pc:docMk/>
            <pc:sldMk cId="2724939221" sldId="314"/>
            <ac:inkMk id="396" creationId="{E5CD1BD3-6BEB-B6FC-13DD-F084C8BE17E2}"/>
          </ac:inkMkLst>
        </pc:inkChg>
        <pc:inkChg chg="add mod">
          <ac:chgData name="正彰 八木" userId="0ef27fdd03dc4209" providerId="LiveId" clId="{D97A10BB-A9A1-4073-A4CC-FED382866290}" dt="2023-10-01T03:15:22.840" v="2718"/>
          <ac:inkMkLst>
            <pc:docMk/>
            <pc:sldMk cId="2724939221" sldId="314"/>
            <ac:inkMk id="397" creationId="{4FA5A8B0-E5B5-65E4-39C2-B77FDF8F1C4F}"/>
          </ac:inkMkLst>
        </pc:inkChg>
        <pc:inkChg chg="add mod">
          <ac:chgData name="正彰 八木" userId="0ef27fdd03dc4209" providerId="LiveId" clId="{D97A10BB-A9A1-4073-A4CC-FED382866290}" dt="2023-10-01T03:15:22.840" v="2718"/>
          <ac:inkMkLst>
            <pc:docMk/>
            <pc:sldMk cId="2724939221" sldId="314"/>
            <ac:inkMk id="398" creationId="{F8D07C51-5DAA-48A5-7BEB-6DF4F5EABFF3}"/>
          </ac:inkMkLst>
        </pc:inkChg>
        <pc:inkChg chg="add mod">
          <ac:chgData name="正彰 八木" userId="0ef27fdd03dc4209" providerId="LiveId" clId="{D97A10BB-A9A1-4073-A4CC-FED382866290}" dt="2023-10-01T03:15:22.840" v="2718"/>
          <ac:inkMkLst>
            <pc:docMk/>
            <pc:sldMk cId="2724939221" sldId="314"/>
            <ac:inkMk id="399" creationId="{1689730F-5F21-62CE-B0A2-99452236F02E}"/>
          </ac:inkMkLst>
        </pc:inkChg>
        <pc:inkChg chg="add mod">
          <ac:chgData name="正彰 八木" userId="0ef27fdd03dc4209" providerId="LiveId" clId="{D97A10BB-A9A1-4073-A4CC-FED382866290}" dt="2023-10-01T03:15:22.840" v="2718"/>
          <ac:inkMkLst>
            <pc:docMk/>
            <pc:sldMk cId="2724939221" sldId="314"/>
            <ac:inkMk id="400" creationId="{1280C8CD-247F-2BE6-CEE0-C15C5E96ED9F}"/>
          </ac:inkMkLst>
        </pc:inkChg>
        <pc:inkChg chg="add mod">
          <ac:chgData name="正彰 八木" userId="0ef27fdd03dc4209" providerId="LiveId" clId="{D97A10BB-A9A1-4073-A4CC-FED382866290}" dt="2023-10-01T03:15:22.840" v="2718"/>
          <ac:inkMkLst>
            <pc:docMk/>
            <pc:sldMk cId="2724939221" sldId="314"/>
            <ac:inkMk id="401" creationId="{859FA2E5-352A-44AE-B061-2A7AE731C75A}"/>
          </ac:inkMkLst>
        </pc:inkChg>
        <pc:inkChg chg="add mod">
          <ac:chgData name="正彰 八木" userId="0ef27fdd03dc4209" providerId="LiveId" clId="{D97A10BB-A9A1-4073-A4CC-FED382866290}" dt="2023-10-01T03:15:22.840" v="2718"/>
          <ac:inkMkLst>
            <pc:docMk/>
            <pc:sldMk cId="2724939221" sldId="314"/>
            <ac:inkMk id="402" creationId="{872DB279-0925-AD99-FB03-5F050CF8D2E5}"/>
          </ac:inkMkLst>
        </pc:inkChg>
        <pc:inkChg chg="add mod">
          <ac:chgData name="正彰 八木" userId="0ef27fdd03dc4209" providerId="LiveId" clId="{D97A10BB-A9A1-4073-A4CC-FED382866290}" dt="2023-10-01T03:15:22.840" v="2718"/>
          <ac:inkMkLst>
            <pc:docMk/>
            <pc:sldMk cId="2724939221" sldId="314"/>
            <ac:inkMk id="403" creationId="{E75D7A64-0152-F652-7482-853ED50D5ABE}"/>
          </ac:inkMkLst>
        </pc:inkChg>
        <pc:inkChg chg="add mod">
          <ac:chgData name="正彰 八木" userId="0ef27fdd03dc4209" providerId="LiveId" clId="{D97A10BB-A9A1-4073-A4CC-FED382866290}" dt="2023-10-01T03:15:22.840" v="2718"/>
          <ac:inkMkLst>
            <pc:docMk/>
            <pc:sldMk cId="2724939221" sldId="314"/>
            <ac:inkMk id="404" creationId="{ACCECC4E-3C76-7577-3867-E40856978546}"/>
          </ac:inkMkLst>
        </pc:inkChg>
        <pc:inkChg chg="add mod">
          <ac:chgData name="正彰 八木" userId="0ef27fdd03dc4209" providerId="LiveId" clId="{D97A10BB-A9A1-4073-A4CC-FED382866290}" dt="2023-10-01T03:15:22.840" v="2718"/>
          <ac:inkMkLst>
            <pc:docMk/>
            <pc:sldMk cId="2724939221" sldId="314"/>
            <ac:inkMk id="405" creationId="{0813D1B5-D35D-3B43-88AC-42218716CF0A}"/>
          </ac:inkMkLst>
        </pc:inkChg>
        <pc:inkChg chg="add mod">
          <ac:chgData name="正彰 八木" userId="0ef27fdd03dc4209" providerId="LiveId" clId="{D97A10BB-A9A1-4073-A4CC-FED382866290}" dt="2023-10-01T03:15:22.840" v="2718"/>
          <ac:inkMkLst>
            <pc:docMk/>
            <pc:sldMk cId="2724939221" sldId="314"/>
            <ac:inkMk id="407" creationId="{A2F3528B-6E11-27D5-49A7-37D42E5FD96F}"/>
          </ac:inkMkLst>
        </pc:inkChg>
        <pc:inkChg chg="add mod">
          <ac:chgData name="正彰 八木" userId="0ef27fdd03dc4209" providerId="LiveId" clId="{D97A10BB-A9A1-4073-A4CC-FED382866290}" dt="2023-10-01T03:15:22.840" v="2718"/>
          <ac:inkMkLst>
            <pc:docMk/>
            <pc:sldMk cId="2724939221" sldId="314"/>
            <ac:inkMk id="408" creationId="{D768695F-866F-95CC-3761-11697498264E}"/>
          </ac:inkMkLst>
        </pc:inkChg>
        <pc:inkChg chg="add mod">
          <ac:chgData name="正彰 八木" userId="0ef27fdd03dc4209" providerId="LiveId" clId="{D97A10BB-A9A1-4073-A4CC-FED382866290}" dt="2023-10-01T03:15:22.840" v="2718"/>
          <ac:inkMkLst>
            <pc:docMk/>
            <pc:sldMk cId="2724939221" sldId="314"/>
            <ac:inkMk id="409" creationId="{8F947240-6CB1-C64C-646B-52EAC580C741}"/>
          </ac:inkMkLst>
        </pc:inkChg>
        <pc:inkChg chg="add mod">
          <ac:chgData name="正彰 八木" userId="0ef27fdd03dc4209" providerId="LiveId" clId="{D97A10BB-A9A1-4073-A4CC-FED382866290}" dt="2023-10-01T03:15:22.840" v="2718"/>
          <ac:inkMkLst>
            <pc:docMk/>
            <pc:sldMk cId="2724939221" sldId="314"/>
            <ac:inkMk id="411" creationId="{C2D7AB21-DB22-A48F-30F3-792F70BC7970}"/>
          </ac:inkMkLst>
        </pc:inkChg>
        <pc:inkChg chg="add mod">
          <ac:chgData name="正彰 八木" userId="0ef27fdd03dc4209" providerId="LiveId" clId="{D97A10BB-A9A1-4073-A4CC-FED382866290}" dt="2023-10-01T03:15:22.840" v="2718"/>
          <ac:inkMkLst>
            <pc:docMk/>
            <pc:sldMk cId="2724939221" sldId="314"/>
            <ac:inkMk id="412" creationId="{EF773895-FDF1-2335-8E77-1ECE44CEAC5B}"/>
          </ac:inkMkLst>
        </pc:inkChg>
        <pc:inkChg chg="add mod">
          <ac:chgData name="正彰 八木" userId="0ef27fdd03dc4209" providerId="LiveId" clId="{D97A10BB-A9A1-4073-A4CC-FED382866290}" dt="2023-10-01T03:15:22.840" v="2718"/>
          <ac:inkMkLst>
            <pc:docMk/>
            <pc:sldMk cId="2724939221" sldId="314"/>
            <ac:inkMk id="413" creationId="{14015BDC-6404-DB03-EA29-4C74F0FE9707}"/>
          </ac:inkMkLst>
        </pc:inkChg>
        <pc:inkChg chg="add mod">
          <ac:chgData name="正彰 八木" userId="0ef27fdd03dc4209" providerId="LiveId" clId="{D97A10BB-A9A1-4073-A4CC-FED382866290}" dt="2023-10-01T03:15:22.840" v="2718"/>
          <ac:inkMkLst>
            <pc:docMk/>
            <pc:sldMk cId="2724939221" sldId="314"/>
            <ac:inkMk id="414" creationId="{A67C4299-9B7F-409B-004A-40855096A89D}"/>
          </ac:inkMkLst>
        </pc:inkChg>
        <pc:inkChg chg="add mod">
          <ac:chgData name="正彰 八木" userId="0ef27fdd03dc4209" providerId="LiveId" clId="{D97A10BB-A9A1-4073-A4CC-FED382866290}" dt="2023-10-01T03:15:22.840" v="2718"/>
          <ac:inkMkLst>
            <pc:docMk/>
            <pc:sldMk cId="2724939221" sldId="314"/>
            <ac:inkMk id="415" creationId="{9AB2C8DB-153C-AAFC-7FE4-205E2EFFFE18}"/>
          </ac:inkMkLst>
        </pc:inkChg>
        <pc:inkChg chg="add mod">
          <ac:chgData name="正彰 八木" userId="0ef27fdd03dc4209" providerId="LiveId" clId="{D97A10BB-A9A1-4073-A4CC-FED382866290}" dt="2023-10-01T03:15:22.840" v="2718"/>
          <ac:inkMkLst>
            <pc:docMk/>
            <pc:sldMk cId="2724939221" sldId="314"/>
            <ac:inkMk id="416" creationId="{E3F1CEFC-1619-BAC0-C4A0-EE05D0FAA937}"/>
          </ac:inkMkLst>
        </pc:inkChg>
        <pc:inkChg chg="add mod">
          <ac:chgData name="正彰 八木" userId="0ef27fdd03dc4209" providerId="LiveId" clId="{D97A10BB-A9A1-4073-A4CC-FED382866290}" dt="2023-10-01T03:15:22.840" v="2718"/>
          <ac:inkMkLst>
            <pc:docMk/>
            <pc:sldMk cId="2724939221" sldId="314"/>
            <ac:inkMk id="417" creationId="{6797CBA6-DB39-EE69-ADE2-9CD287170BF4}"/>
          </ac:inkMkLst>
        </pc:inkChg>
        <pc:inkChg chg="add mod">
          <ac:chgData name="正彰 八木" userId="0ef27fdd03dc4209" providerId="LiveId" clId="{D97A10BB-A9A1-4073-A4CC-FED382866290}" dt="2023-10-01T03:15:22.840" v="2718"/>
          <ac:inkMkLst>
            <pc:docMk/>
            <pc:sldMk cId="2724939221" sldId="314"/>
            <ac:inkMk id="418" creationId="{4560DDBC-21CA-86B1-1420-71D50906DC9D}"/>
          </ac:inkMkLst>
        </pc:inkChg>
        <pc:inkChg chg="add mod">
          <ac:chgData name="正彰 八木" userId="0ef27fdd03dc4209" providerId="LiveId" clId="{D97A10BB-A9A1-4073-A4CC-FED382866290}" dt="2023-10-01T03:15:22.840" v="2718"/>
          <ac:inkMkLst>
            <pc:docMk/>
            <pc:sldMk cId="2724939221" sldId="314"/>
            <ac:inkMk id="419" creationId="{6DE5A207-F56E-421B-0C90-567A97A8B7B3}"/>
          </ac:inkMkLst>
        </pc:inkChg>
        <pc:inkChg chg="add mod">
          <ac:chgData name="正彰 八木" userId="0ef27fdd03dc4209" providerId="LiveId" clId="{D97A10BB-A9A1-4073-A4CC-FED382866290}" dt="2023-10-01T03:15:22.840" v="2718"/>
          <ac:inkMkLst>
            <pc:docMk/>
            <pc:sldMk cId="2724939221" sldId="314"/>
            <ac:inkMk id="420" creationId="{38CF840C-C8E4-5CF2-D930-F7783703CE47}"/>
          </ac:inkMkLst>
        </pc:inkChg>
        <pc:inkChg chg="add mod">
          <ac:chgData name="正彰 八木" userId="0ef27fdd03dc4209" providerId="LiveId" clId="{D97A10BB-A9A1-4073-A4CC-FED382866290}" dt="2023-10-01T03:15:22.840" v="2718"/>
          <ac:inkMkLst>
            <pc:docMk/>
            <pc:sldMk cId="2724939221" sldId="314"/>
            <ac:inkMk id="421" creationId="{E2BC6F49-6D70-88C4-DAD8-C93CCDA5A85A}"/>
          </ac:inkMkLst>
        </pc:inkChg>
        <pc:inkChg chg="add mod">
          <ac:chgData name="正彰 八木" userId="0ef27fdd03dc4209" providerId="LiveId" clId="{D97A10BB-A9A1-4073-A4CC-FED382866290}" dt="2023-10-01T03:15:22.840" v="2718"/>
          <ac:inkMkLst>
            <pc:docMk/>
            <pc:sldMk cId="2724939221" sldId="314"/>
            <ac:inkMk id="422" creationId="{CEA618A5-BEAF-7B73-7CDC-544855524D85}"/>
          </ac:inkMkLst>
        </pc:inkChg>
        <pc:inkChg chg="add mod">
          <ac:chgData name="正彰 八木" userId="0ef27fdd03dc4209" providerId="LiveId" clId="{D97A10BB-A9A1-4073-A4CC-FED382866290}" dt="2023-10-01T03:15:22.840" v="2718"/>
          <ac:inkMkLst>
            <pc:docMk/>
            <pc:sldMk cId="2724939221" sldId="314"/>
            <ac:inkMk id="423" creationId="{44C37B07-C2C2-86E6-CA62-C6AFA826DC75}"/>
          </ac:inkMkLst>
        </pc:inkChg>
        <pc:inkChg chg="add mod">
          <ac:chgData name="正彰 八木" userId="0ef27fdd03dc4209" providerId="LiveId" clId="{D97A10BB-A9A1-4073-A4CC-FED382866290}" dt="2023-10-01T03:15:22.840" v="2718"/>
          <ac:inkMkLst>
            <pc:docMk/>
            <pc:sldMk cId="2724939221" sldId="314"/>
            <ac:inkMk id="426" creationId="{22FBE25D-D574-2C13-3F34-5FAA83C7187E}"/>
          </ac:inkMkLst>
        </pc:inkChg>
        <pc:inkChg chg="add mod">
          <ac:chgData name="正彰 八木" userId="0ef27fdd03dc4209" providerId="LiveId" clId="{D97A10BB-A9A1-4073-A4CC-FED382866290}" dt="2023-10-01T03:15:22.840" v="2718"/>
          <ac:inkMkLst>
            <pc:docMk/>
            <pc:sldMk cId="2724939221" sldId="314"/>
            <ac:inkMk id="427" creationId="{BE9CB50D-53DB-856E-980D-D0CE02916F7C}"/>
          </ac:inkMkLst>
        </pc:inkChg>
        <pc:inkChg chg="add mod">
          <ac:chgData name="正彰 八木" userId="0ef27fdd03dc4209" providerId="LiveId" clId="{D97A10BB-A9A1-4073-A4CC-FED382866290}" dt="2023-10-01T03:15:22.840" v="2718"/>
          <ac:inkMkLst>
            <pc:docMk/>
            <pc:sldMk cId="2724939221" sldId="314"/>
            <ac:inkMk id="428" creationId="{A6BDB66E-A552-9C65-91DE-C9DFEA21EBA9}"/>
          </ac:inkMkLst>
        </pc:inkChg>
        <pc:inkChg chg="add mod">
          <ac:chgData name="正彰 八木" userId="0ef27fdd03dc4209" providerId="LiveId" clId="{D97A10BB-A9A1-4073-A4CC-FED382866290}" dt="2023-10-01T03:15:22.840" v="2718"/>
          <ac:inkMkLst>
            <pc:docMk/>
            <pc:sldMk cId="2724939221" sldId="314"/>
            <ac:inkMk id="429" creationId="{6D497892-3CA0-7E33-DC58-98AB9B58DB45}"/>
          </ac:inkMkLst>
        </pc:inkChg>
        <pc:inkChg chg="add mod">
          <ac:chgData name="正彰 八木" userId="0ef27fdd03dc4209" providerId="LiveId" clId="{D97A10BB-A9A1-4073-A4CC-FED382866290}" dt="2023-10-01T03:15:22.840" v="2718"/>
          <ac:inkMkLst>
            <pc:docMk/>
            <pc:sldMk cId="2724939221" sldId="314"/>
            <ac:inkMk id="430" creationId="{3CECCF19-ED08-87F9-E834-2EFD87E64F0C}"/>
          </ac:inkMkLst>
        </pc:inkChg>
      </pc:sldChg>
      <pc:sldChg chg="addSp delSp modSp mod">
        <pc:chgData name="正彰 八木" userId="0ef27fdd03dc4209" providerId="LiveId" clId="{D97A10BB-A9A1-4073-A4CC-FED382866290}" dt="2023-10-01T03:17:59.732" v="2973"/>
        <pc:sldMkLst>
          <pc:docMk/>
          <pc:sldMk cId="844614253" sldId="315"/>
        </pc:sldMkLst>
        <pc:grpChg chg="del mod">
          <ac:chgData name="正彰 八木" userId="0ef27fdd03dc4209" providerId="LiveId" clId="{D97A10BB-A9A1-4073-A4CC-FED382866290}" dt="2023-10-01T03:16:25.590" v="2760"/>
          <ac:grpSpMkLst>
            <pc:docMk/>
            <pc:sldMk cId="844614253" sldId="315"/>
            <ac:grpSpMk id="40" creationId="{CBE948C2-572D-FC7C-1CD7-A83D5EBC3339}"/>
          </ac:grpSpMkLst>
        </pc:grpChg>
        <pc:grpChg chg="del mod">
          <ac:chgData name="正彰 八木" userId="0ef27fdd03dc4209" providerId="LiveId" clId="{D97A10BB-A9A1-4073-A4CC-FED382866290}" dt="2023-10-01T03:16:25.590" v="2760"/>
          <ac:grpSpMkLst>
            <pc:docMk/>
            <pc:sldMk cId="844614253" sldId="315"/>
            <ac:grpSpMk id="43" creationId="{14F03A70-D754-8139-B0BD-C0E2D6F77EE9}"/>
          </ac:grpSpMkLst>
        </pc:grpChg>
        <pc:grpChg chg="del mod">
          <ac:chgData name="正彰 八木" userId="0ef27fdd03dc4209" providerId="LiveId" clId="{D97A10BB-A9A1-4073-A4CC-FED382866290}" dt="2023-10-01T03:16:31.288" v="2775"/>
          <ac:grpSpMkLst>
            <pc:docMk/>
            <pc:sldMk cId="844614253" sldId="315"/>
            <ac:grpSpMk id="47" creationId="{7484EFE3-A976-6FDA-11F7-485B7270CE3D}"/>
          </ac:grpSpMkLst>
        </pc:grpChg>
        <pc:grpChg chg="del mod">
          <ac:chgData name="正彰 八木" userId="0ef27fdd03dc4209" providerId="LiveId" clId="{D97A10BB-A9A1-4073-A4CC-FED382866290}" dt="2023-10-01T03:16:34.875" v="2781"/>
          <ac:grpSpMkLst>
            <pc:docMk/>
            <pc:sldMk cId="844614253" sldId="315"/>
            <ac:grpSpMk id="62" creationId="{E6C4795E-D3C3-AD62-F857-B321821C5A13}"/>
          </ac:grpSpMkLst>
        </pc:grpChg>
        <pc:grpChg chg="del mod">
          <ac:chgData name="正彰 八木" userId="0ef27fdd03dc4209" providerId="LiveId" clId="{D97A10BB-A9A1-4073-A4CC-FED382866290}" dt="2023-10-01T03:16:39.321" v="2794"/>
          <ac:grpSpMkLst>
            <pc:docMk/>
            <pc:sldMk cId="844614253" sldId="315"/>
            <ac:grpSpMk id="68" creationId="{009495A6-EDBB-8C9A-7654-E5CE247428C5}"/>
          </ac:grpSpMkLst>
        </pc:grpChg>
        <pc:grpChg chg="del mod">
          <ac:chgData name="正彰 八木" userId="0ef27fdd03dc4209" providerId="LiveId" clId="{D97A10BB-A9A1-4073-A4CC-FED382866290}" dt="2023-10-01T03:16:47.877" v="2811"/>
          <ac:grpSpMkLst>
            <pc:docMk/>
            <pc:sldMk cId="844614253" sldId="315"/>
            <ac:grpSpMk id="81" creationId="{153E8DE4-56CF-A959-39A0-FDE3980E06F3}"/>
          </ac:grpSpMkLst>
        </pc:grpChg>
        <pc:grpChg chg="del mod">
          <ac:chgData name="正彰 八木" userId="0ef27fdd03dc4209" providerId="LiveId" clId="{D97A10BB-A9A1-4073-A4CC-FED382866290}" dt="2023-10-01T03:16:55.527" v="2825"/>
          <ac:grpSpMkLst>
            <pc:docMk/>
            <pc:sldMk cId="844614253" sldId="315"/>
            <ac:grpSpMk id="98" creationId="{47BFF149-29FC-A746-9438-74E17A589A93}"/>
          </ac:grpSpMkLst>
        </pc:grpChg>
        <pc:grpChg chg="del mod">
          <ac:chgData name="正彰 八木" userId="0ef27fdd03dc4209" providerId="LiveId" clId="{D97A10BB-A9A1-4073-A4CC-FED382866290}" dt="2023-10-01T03:16:59.394" v="2831"/>
          <ac:grpSpMkLst>
            <pc:docMk/>
            <pc:sldMk cId="844614253" sldId="315"/>
            <ac:grpSpMk id="112" creationId="{AB5EB836-C61E-53F0-2FC9-3B0CBA4546D1}"/>
          </ac:grpSpMkLst>
        </pc:grpChg>
        <pc:grpChg chg="del mod">
          <ac:chgData name="正彰 八木" userId="0ef27fdd03dc4209" providerId="LiveId" clId="{D97A10BB-A9A1-4073-A4CC-FED382866290}" dt="2023-10-01T03:17:09.221" v="2854"/>
          <ac:grpSpMkLst>
            <pc:docMk/>
            <pc:sldMk cId="844614253" sldId="315"/>
            <ac:grpSpMk id="116" creationId="{0AA8777B-271F-15B0-063F-44549340B08F}"/>
          </ac:grpSpMkLst>
        </pc:grpChg>
        <pc:grpChg chg="del mod">
          <ac:chgData name="正彰 八木" userId="0ef27fdd03dc4209" providerId="LiveId" clId="{D97A10BB-A9A1-4073-A4CC-FED382866290}" dt="2023-10-01T03:17:11.709" v="2856"/>
          <ac:grpSpMkLst>
            <pc:docMk/>
            <pc:sldMk cId="844614253" sldId="315"/>
            <ac:grpSpMk id="139" creationId="{B7977ED8-B3CE-5EC4-6493-5FC6D19CD75B}"/>
          </ac:grpSpMkLst>
        </pc:grpChg>
        <pc:grpChg chg="del mod">
          <ac:chgData name="正彰 八木" userId="0ef27fdd03dc4209" providerId="LiveId" clId="{D97A10BB-A9A1-4073-A4CC-FED382866290}" dt="2023-10-01T03:17:47.004" v="2941"/>
          <ac:grpSpMkLst>
            <pc:docMk/>
            <pc:sldMk cId="844614253" sldId="315"/>
            <ac:grpSpMk id="141" creationId="{56C99977-E4CA-293F-FE8E-D8EA7194C258}"/>
          </ac:grpSpMkLst>
        </pc:grpChg>
        <pc:grpChg chg="del mod">
          <ac:chgData name="正彰 八木" userId="0ef27fdd03dc4209" providerId="LiveId" clId="{D97A10BB-A9A1-4073-A4CC-FED382866290}" dt="2023-10-01T03:17:37.341" v="2899"/>
          <ac:grpSpMkLst>
            <pc:docMk/>
            <pc:sldMk cId="844614253" sldId="315"/>
            <ac:grpSpMk id="154" creationId="{D0FDFCE5-8D1A-068E-A918-6C917F42956B}"/>
          </ac:grpSpMkLst>
        </pc:grpChg>
        <pc:grpChg chg="del mod">
          <ac:chgData name="正彰 八木" userId="0ef27fdd03dc4209" providerId="LiveId" clId="{D97A10BB-A9A1-4073-A4CC-FED382866290}" dt="2023-10-01T03:17:32.457" v="2888"/>
          <ac:grpSpMkLst>
            <pc:docMk/>
            <pc:sldMk cId="844614253" sldId="315"/>
            <ac:grpSpMk id="168" creationId="{EDBB90DB-90F2-E2A8-1D90-CD7F88CB9A43}"/>
          </ac:grpSpMkLst>
        </pc:grpChg>
        <pc:grpChg chg="del mod">
          <ac:chgData name="正彰 八木" userId="0ef27fdd03dc4209" providerId="LiveId" clId="{D97A10BB-A9A1-4073-A4CC-FED382866290}" dt="2023-10-01T03:17:37.341" v="2899"/>
          <ac:grpSpMkLst>
            <pc:docMk/>
            <pc:sldMk cId="844614253" sldId="315"/>
            <ac:grpSpMk id="173" creationId="{0E301A74-036C-4A1C-9CB3-F0C624A1CF93}"/>
          </ac:grpSpMkLst>
        </pc:grpChg>
        <pc:grpChg chg="del mod">
          <ac:chgData name="正彰 八木" userId="0ef27fdd03dc4209" providerId="LiveId" clId="{D97A10BB-A9A1-4073-A4CC-FED382866290}" dt="2023-10-01T03:17:44.619" v="2938"/>
          <ac:grpSpMkLst>
            <pc:docMk/>
            <pc:sldMk cId="844614253" sldId="315"/>
            <ac:grpSpMk id="184" creationId="{62097E48-54A6-BE5C-0AD0-36D0BF52D9D6}"/>
          </ac:grpSpMkLst>
        </pc:grpChg>
        <pc:grpChg chg="del mod">
          <ac:chgData name="正彰 八木" userId="0ef27fdd03dc4209" providerId="LiveId" clId="{D97A10BB-A9A1-4073-A4CC-FED382866290}" dt="2023-10-01T03:17:51.012" v="2950"/>
          <ac:grpSpMkLst>
            <pc:docMk/>
            <pc:sldMk cId="844614253" sldId="315"/>
            <ac:grpSpMk id="186" creationId="{5BBBF853-87A6-9975-106E-1FBF79659F89}"/>
          </ac:grpSpMkLst>
        </pc:grpChg>
        <pc:grpChg chg="del mod">
          <ac:chgData name="正彰 八木" userId="0ef27fdd03dc4209" providerId="LiveId" clId="{D97A10BB-A9A1-4073-A4CC-FED382866290}" dt="2023-10-01T03:17:59.732" v="2973"/>
          <ac:grpSpMkLst>
            <pc:docMk/>
            <pc:sldMk cId="844614253" sldId="315"/>
            <ac:grpSpMk id="195" creationId="{780F5FF4-C7FE-3748-2ECF-D9D23FCC9C79}"/>
          </ac:grpSpMkLst>
        </pc:grpChg>
        <pc:grpChg chg="mod">
          <ac:chgData name="正彰 八木" userId="0ef27fdd03dc4209" providerId="LiveId" clId="{D97A10BB-A9A1-4073-A4CC-FED382866290}" dt="2023-10-01T03:17:59.732" v="2973"/>
          <ac:grpSpMkLst>
            <pc:docMk/>
            <pc:sldMk cId="844614253" sldId="315"/>
            <ac:grpSpMk id="218" creationId="{61671249-AF2B-4D95-5D11-DA177A34A621}"/>
          </ac:grpSpMkLst>
        </pc:grpChg>
        <pc:inkChg chg="add mod">
          <ac:chgData name="正彰 八木" userId="0ef27fdd03dc4209" providerId="LiveId" clId="{D97A10BB-A9A1-4073-A4CC-FED382866290}" dt="2023-10-01T03:17:59.732" v="2973"/>
          <ac:inkMkLst>
            <pc:docMk/>
            <pc:sldMk cId="844614253" sldId="315"/>
            <ac:inkMk id="6" creationId="{54E1E0E5-80A5-7EC2-5078-34F74E55028D}"/>
          </ac:inkMkLst>
        </pc:inkChg>
        <pc:inkChg chg="add mod">
          <ac:chgData name="正彰 八木" userId="0ef27fdd03dc4209" providerId="LiveId" clId="{D97A10BB-A9A1-4073-A4CC-FED382866290}" dt="2023-10-01T03:17:59.732" v="2973"/>
          <ac:inkMkLst>
            <pc:docMk/>
            <pc:sldMk cId="844614253" sldId="315"/>
            <ac:inkMk id="7" creationId="{AF660AC6-85FD-D171-17C2-57DBEBC29C70}"/>
          </ac:inkMkLst>
        </pc:inkChg>
        <pc:inkChg chg="add mod">
          <ac:chgData name="正彰 八木" userId="0ef27fdd03dc4209" providerId="LiveId" clId="{D97A10BB-A9A1-4073-A4CC-FED382866290}" dt="2023-10-01T03:17:59.732" v="2973"/>
          <ac:inkMkLst>
            <pc:docMk/>
            <pc:sldMk cId="844614253" sldId="315"/>
            <ac:inkMk id="8" creationId="{E813229C-9FAA-F0C4-CD26-A2AB022E9D19}"/>
          </ac:inkMkLst>
        </pc:inkChg>
        <pc:inkChg chg="add mod">
          <ac:chgData name="正彰 八木" userId="0ef27fdd03dc4209" providerId="LiveId" clId="{D97A10BB-A9A1-4073-A4CC-FED382866290}" dt="2023-10-01T03:17:59.732" v="2973"/>
          <ac:inkMkLst>
            <pc:docMk/>
            <pc:sldMk cId="844614253" sldId="315"/>
            <ac:inkMk id="9" creationId="{0CC8E14F-2B48-6EED-5CA1-F4218D8229AA}"/>
          </ac:inkMkLst>
        </pc:inkChg>
        <pc:inkChg chg="add mod">
          <ac:chgData name="正彰 八木" userId="0ef27fdd03dc4209" providerId="LiveId" clId="{D97A10BB-A9A1-4073-A4CC-FED382866290}" dt="2023-10-01T03:17:59.732" v="2973"/>
          <ac:inkMkLst>
            <pc:docMk/>
            <pc:sldMk cId="844614253" sldId="315"/>
            <ac:inkMk id="10" creationId="{D4EA8B37-442A-3213-E659-6B479ECD33FC}"/>
          </ac:inkMkLst>
        </pc:inkChg>
        <pc:inkChg chg="add mod">
          <ac:chgData name="正彰 八木" userId="0ef27fdd03dc4209" providerId="LiveId" clId="{D97A10BB-A9A1-4073-A4CC-FED382866290}" dt="2023-10-01T03:17:59.732" v="2973"/>
          <ac:inkMkLst>
            <pc:docMk/>
            <pc:sldMk cId="844614253" sldId="315"/>
            <ac:inkMk id="11" creationId="{6CA3214C-733E-4E2C-80D4-9B23E400F22F}"/>
          </ac:inkMkLst>
        </pc:inkChg>
        <pc:inkChg chg="add mod">
          <ac:chgData name="正彰 八木" userId="0ef27fdd03dc4209" providerId="LiveId" clId="{D97A10BB-A9A1-4073-A4CC-FED382866290}" dt="2023-10-01T03:17:59.732" v="2973"/>
          <ac:inkMkLst>
            <pc:docMk/>
            <pc:sldMk cId="844614253" sldId="315"/>
            <ac:inkMk id="12" creationId="{D4B3198A-1FD1-62FF-12DD-E2065641A2EC}"/>
          </ac:inkMkLst>
        </pc:inkChg>
        <pc:inkChg chg="add mod">
          <ac:chgData name="正彰 八木" userId="0ef27fdd03dc4209" providerId="LiveId" clId="{D97A10BB-A9A1-4073-A4CC-FED382866290}" dt="2023-10-01T03:17:59.732" v="2973"/>
          <ac:inkMkLst>
            <pc:docMk/>
            <pc:sldMk cId="844614253" sldId="315"/>
            <ac:inkMk id="13" creationId="{980F106F-67E5-BE27-0CBB-5591DE66BB19}"/>
          </ac:inkMkLst>
        </pc:inkChg>
        <pc:inkChg chg="add mod">
          <ac:chgData name="正彰 八木" userId="0ef27fdd03dc4209" providerId="LiveId" clId="{D97A10BB-A9A1-4073-A4CC-FED382866290}" dt="2023-10-01T03:17:59.732" v="2973"/>
          <ac:inkMkLst>
            <pc:docMk/>
            <pc:sldMk cId="844614253" sldId="315"/>
            <ac:inkMk id="14" creationId="{09FBA1B1-9A85-362B-A98A-BA206768BA54}"/>
          </ac:inkMkLst>
        </pc:inkChg>
        <pc:inkChg chg="add mod">
          <ac:chgData name="正彰 八木" userId="0ef27fdd03dc4209" providerId="LiveId" clId="{D97A10BB-A9A1-4073-A4CC-FED382866290}" dt="2023-10-01T03:17:59.732" v="2973"/>
          <ac:inkMkLst>
            <pc:docMk/>
            <pc:sldMk cId="844614253" sldId="315"/>
            <ac:inkMk id="15" creationId="{2A8E409F-FF5D-363C-2BA9-C7D7CE197CE2}"/>
          </ac:inkMkLst>
        </pc:inkChg>
        <pc:inkChg chg="add mod">
          <ac:chgData name="正彰 八木" userId="0ef27fdd03dc4209" providerId="LiveId" clId="{D97A10BB-A9A1-4073-A4CC-FED382866290}" dt="2023-10-01T03:17:59.732" v="2973"/>
          <ac:inkMkLst>
            <pc:docMk/>
            <pc:sldMk cId="844614253" sldId="315"/>
            <ac:inkMk id="16" creationId="{478AF12E-9C57-8ED4-6E6A-2D67B2FCF8C2}"/>
          </ac:inkMkLst>
        </pc:inkChg>
        <pc:inkChg chg="add mod">
          <ac:chgData name="正彰 八木" userId="0ef27fdd03dc4209" providerId="LiveId" clId="{D97A10BB-A9A1-4073-A4CC-FED382866290}" dt="2023-10-01T03:17:59.732" v="2973"/>
          <ac:inkMkLst>
            <pc:docMk/>
            <pc:sldMk cId="844614253" sldId="315"/>
            <ac:inkMk id="17" creationId="{D4B0E9D6-DB13-B8B4-2770-51F675AB36AC}"/>
          </ac:inkMkLst>
        </pc:inkChg>
        <pc:inkChg chg="add mod">
          <ac:chgData name="正彰 八木" userId="0ef27fdd03dc4209" providerId="LiveId" clId="{D97A10BB-A9A1-4073-A4CC-FED382866290}" dt="2023-10-01T03:17:59.732" v="2973"/>
          <ac:inkMkLst>
            <pc:docMk/>
            <pc:sldMk cId="844614253" sldId="315"/>
            <ac:inkMk id="18" creationId="{622E53EC-B9FF-71CF-322A-E3C468835AAE}"/>
          </ac:inkMkLst>
        </pc:inkChg>
        <pc:inkChg chg="add mod">
          <ac:chgData name="正彰 八木" userId="0ef27fdd03dc4209" providerId="LiveId" clId="{D97A10BB-A9A1-4073-A4CC-FED382866290}" dt="2023-10-01T03:17:59.732" v="2973"/>
          <ac:inkMkLst>
            <pc:docMk/>
            <pc:sldMk cId="844614253" sldId="315"/>
            <ac:inkMk id="19" creationId="{B37C4A4A-AB73-ABF1-E7C4-1D7FE38FACBF}"/>
          </ac:inkMkLst>
        </pc:inkChg>
        <pc:inkChg chg="add mod">
          <ac:chgData name="正彰 八木" userId="0ef27fdd03dc4209" providerId="LiveId" clId="{D97A10BB-A9A1-4073-A4CC-FED382866290}" dt="2023-10-01T03:17:59.732" v="2973"/>
          <ac:inkMkLst>
            <pc:docMk/>
            <pc:sldMk cId="844614253" sldId="315"/>
            <ac:inkMk id="20" creationId="{8624BF4C-91E6-8C68-C50C-483440CE747B}"/>
          </ac:inkMkLst>
        </pc:inkChg>
        <pc:inkChg chg="add mod">
          <ac:chgData name="正彰 八木" userId="0ef27fdd03dc4209" providerId="LiveId" clId="{D97A10BB-A9A1-4073-A4CC-FED382866290}" dt="2023-10-01T03:17:59.732" v="2973"/>
          <ac:inkMkLst>
            <pc:docMk/>
            <pc:sldMk cId="844614253" sldId="315"/>
            <ac:inkMk id="21" creationId="{11452DBE-B541-4319-646F-89A5DA12D15E}"/>
          </ac:inkMkLst>
        </pc:inkChg>
        <pc:inkChg chg="add mod">
          <ac:chgData name="正彰 八木" userId="0ef27fdd03dc4209" providerId="LiveId" clId="{D97A10BB-A9A1-4073-A4CC-FED382866290}" dt="2023-10-01T03:17:59.732" v="2973"/>
          <ac:inkMkLst>
            <pc:docMk/>
            <pc:sldMk cId="844614253" sldId="315"/>
            <ac:inkMk id="22" creationId="{3D33D188-C115-3E48-B0EC-51051E944B65}"/>
          </ac:inkMkLst>
        </pc:inkChg>
        <pc:inkChg chg="add mod">
          <ac:chgData name="正彰 八木" userId="0ef27fdd03dc4209" providerId="LiveId" clId="{D97A10BB-A9A1-4073-A4CC-FED382866290}" dt="2023-10-01T03:17:59.732" v="2973"/>
          <ac:inkMkLst>
            <pc:docMk/>
            <pc:sldMk cId="844614253" sldId="315"/>
            <ac:inkMk id="23" creationId="{F25FD8C3-1F1C-F8EB-86EC-5723C07C4620}"/>
          </ac:inkMkLst>
        </pc:inkChg>
        <pc:inkChg chg="add mod">
          <ac:chgData name="正彰 八木" userId="0ef27fdd03dc4209" providerId="LiveId" clId="{D97A10BB-A9A1-4073-A4CC-FED382866290}" dt="2023-10-01T03:17:59.732" v="2973"/>
          <ac:inkMkLst>
            <pc:docMk/>
            <pc:sldMk cId="844614253" sldId="315"/>
            <ac:inkMk id="24" creationId="{CAF3B32E-4C78-1818-DCFF-639E2288EF54}"/>
          </ac:inkMkLst>
        </pc:inkChg>
        <pc:inkChg chg="add mod">
          <ac:chgData name="正彰 八木" userId="0ef27fdd03dc4209" providerId="LiveId" clId="{D97A10BB-A9A1-4073-A4CC-FED382866290}" dt="2023-10-01T03:17:59.732" v="2973"/>
          <ac:inkMkLst>
            <pc:docMk/>
            <pc:sldMk cId="844614253" sldId="315"/>
            <ac:inkMk id="25" creationId="{01BC9813-476C-795F-564D-2C31D5DD282F}"/>
          </ac:inkMkLst>
        </pc:inkChg>
        <pc:inkChg chg="add mod">
          <ac:chgData name="正彰 八木" userId="0ef27fdd03dc4209" providerId="LiveId" clId="{D97A10BB-A9A1-4073-A4CC-FED382866290}" dt="2023-10-01T03:17:59.732" v="2973"/>
          <ac:inkMkLst>
            <pc:docMk/>
            <pc:sldMk cId="844614253" sldId="315"/>
            <ac:inkMk id="26" creationId="{71613DE5-6F21-484A-10F8-FAC742F7356E}"/>
          </ac:inkMkLst>
        </pc:inkChg>
        <pc:inkChg chg="add mod">
          <ac:chgData name="正彰 八木" userId="0ef27fdd03dc4209" providerId="LiveId" clId="{D97A10BB-A9A1-4073-A4CC-FED382866290}" dt="2023-10-01T03:17:59.732" v="2973"/>
          <ac:inkMkLst>
            <pc:docMk/>
            <pc:sldMk cId="844614253" sldId="315"/>
            <ac:inkMk id="27" creationId="{9D251CEF-2C9B-A2C4-D26D-0D19F245B0F3}"/>
          </ac:inkMkLst>
        </pc:inkChg>
        <pc:inkChg chg="add mod">
          <ac:chgData name="正彰 八木" userId="0ef27fdd03dc4209" providerId="LiveId" clId="{D97A10BB-A9A1-4073-A4CC-FED382866290}" dt="2023-10-01T03:17:59.732" v="2973"/>
          <ac:inkMkLst>
            <pc:docMk/>
            <pc:sldMk cId="844614253" sldId="315"/>
            <ac:inkMk id="28" creationId="{F893BF7A-3359-4D81-7F90-0669DB08EB9A}"/>
          </ac:inkMkLst>
        </pc:inkChg>
        <pc:inkChg chg="add mod">
          <ac:chgData name="正彰 八木" userId="0ef27fdd03dc4209" providerId="LiveId" clId="{D97A10BB-A9A1-4073-A4CC-FED382866290}" dt="2023-10-01T03:17:59.732" v="2973"/>
          <ac:inkMkLst>
            <pc:docMk/>
            <pc:sldMk cId="844614253" sldId="315"/>
            <ac:inkMk id="29" creationId="{FD715093-6AF0-1D90-F13A-07A966896959}"/>
          </ac:inkMkLst>
        </pc:inkChg>
        <pc:inkChg chg="add mod">
          <ac:chgData name="正彰 八木" userId="0ef27fdd03dc4209" providerId="LiveId" clId="{D97A10BB-A9A1-4073-A4CC-FED382866290}" dt="2023-10-01T03:17:59.732" v="2973"/>
          <ac:inkMkLst>
            <pc:docMk/>
            <pc:sldMk cId="844614253" sldId="315"/>
            <ac:inkMk id="30" creationId="{84AB9FE3-C8D7-361D-C04F-85D299AFE4B8}"/>
          </ac:inkMkLst>
        </pc:inkChg>
        <pc:inkChg chg="add mod">
          <ac:chgData name="正彰 八木" userId="0ef27fdd03dc4209" providerId="LiveId" clId="{D97A10BB-A9A1-4073-A4CC-FED382866290}" dt="2023-10-01T03:17:59.732" v="2973"/>
          <ac:inkMkLst>
            <pc:docMk/>
            <pc:sldMk cId="844614253" sldId="315"/>
            <ac:inkMk id="31" creationId="{EF632058-0A64-2B8F-1AB5-60DEAE6924A7}"/>
          </ac:inkMkLst>
        </pc:inkChg>
        <pc:inkChg chg="add mod">
          <ac:chgData name="正彰 八木" userId="0ef27fdd03dc4209" providerId="LiveId" clId="{D97A10BB-A9A1-4073-A4CC-FED382866290}" dt="2023-10-01T03:17:59.732" v="2973"/>
          <ac:inkMkLst>
            <pc:docMk/>
            <pc:sldMk cId="844614253" sldId="315"/>
            <ac:inkMk id="32" creationId="{3447AEFC-9E39-C445-124C-961BBA94DDAC}"/>
          </ac:inkMkLst>
        </pc:inkChg>
        <pc:inkChg chg="add mod">
          <ac:chgData name="正彰 八木" userId="0ef27fdd03dc4209" providerId="LiveId" clId="{D97A10BB-A9A1-4073-A4CC-FED382866290}" dt="2023-10-01T03:17:59.732" v="2973"/>
          <ac:inkMkLst>
            <pc:docMk/>
            <pc:sldMk cId="844614253" sldId="315"/>
            <ac:inkMk id="33" creationId="{B185CEB5-B544-851D-810F-9376B14AD216}"/>
          </ac:inkMkLst>
        </pc:inkChg>
        <pc:inkChg chg="add mod">
          <ac:chgData name="正彰 八木" userId="0ef27fdd03dc4209" providerId="LiveId" clId="{D97A10BB-A9A1-4073-A4CC-FED382866290}" dt="2023-10-01T03:17:59.732" v="2973"/>
          <ac:inkMkLst>
            <pc:docMk/>
            <pc:sldMk cId="844614253" sldId="315"/>
            <ac:inkMk id="34" creationId="{3FB675B1-75EF-0426-32A8-E43AD29B6F1F}"/>
          </ac:inkMkLst>
        </pc:inkChg>
        <pc:inkChg chg="add mod">
          <ac:chgData name="正彰 八木" userId="0ef27fdd03dc4209" providerId="LiveId" clId="{D97A10BB-A9A1-4073-A4CC-FED382866290}" dt="2023-10-01T03:17:59.732" v="2973"/>
          <ac:inkMkLst>
            <pc:docMk/>
            <pc:sldMk cId="844614253" sldId="315"/>
            <ac:inkMk id="35" creationId="{0C054EF7-C9AD-BA89-8724-3095AD9110C6}"/>
          </ac:inkMkLst>
        </pc:inkChg>
        <pc:inkChg chg="add mod">
          <ac:chgData name="正彰 八木" userId="0ef27fdd03dc4209" providerId="LiveId" clId="{D97A10BB-A9A1-4073-A4CC-FED382866290}" dt="2023-10-01T03:17:59.732" v="2973"/>
          <ac:inkMkLst>
            <pc:docMk/>
            <pc:sldMk cId="844614253" sldId="315"/>
            <ac:inkMk id="36" creationId="{51F2E16C-8824-FB88-D91B-31DD78CE6F10}"/>
          </ac:inkMkLst>
        </pc:inkChg>
        <pc:inkChg chg="add mod">
          <ac:chgData name="正彰 八木" userId="0ef27fdd03dc4209" providerId="LiveId" clId="{D97A10BB-A9A1-4073-A4CC-FED382866290}" dt="2023-10-01T03:17:59.732" v="2973"/>
          <ac:inkMkLst>
            <pc:docMk/>
            <pc:sldMk cId="844614253" sldId="315"/>
            <ac:inkMk id="37" creationId="{21C33C85-FAFA-3012-1C69-0C1A8FE97D39}"/>
          </ac:inkMkLst>
        </pc:inkChg>
        <pc:inkChg chg="add mod">
          <ac:chgData name="正彰 八木" userId="0ef27fdd03dc4209" providerId="LiveId" clId="{D97A10BB-A9A1-4073-A4CC-FED382866290}" dt="2023-10-01T03:17:59.732" v="2973"/>
          <ac:inkMkLst>
            <pc:docMk/>
            <pc:sldMk cId="844614253" sldId="315"/>
            <ac:inkMk id="38" creationId="{CEFAD317-97B0-9FB8-AB93-1A96ABCFB745}"/>
          </ac:inkMkLst>
        </pc:inkChg>
        <pc:inkChg chg="add mod">
          <ac:chgData name="正彰 八木" userId="0ef27fdd03dc4209" providerId="LiveId" clId="{D97A10BB-A9A1-4073-A4CC-FED382866290}" dt="2023-10-01T03:17:59.732" v="2973"/>
          <ac:inkMkLst>
            <pc:docMk/>
            <pc:sldMk cId="844614253" sldId="315"/>
            <ac:inkMk id="39" creationId="{556429F7-00CC-66D9-17D0-758A40CA95A9}"/>
          </ac:inkMkLst>
        </pc:inkChg>
        <pc:inkChg chg="add mod">
          <ac:chgData name="正彰 八木" userId="0ef27fdd03dc4209" providerId="LiveId" clId="{D97A10BB-A9A1-4073-A4CC-FED382866290}" dt="2023-10-01T03:17:59.732" v="2973"/>
          <ac:inkMkLst>
            <pc:docMk/>
            <pc:sldMk cId="844614253" sldId="315"/>
            <ac:inkMk id="41" creationId="{0D4CC408-03EE-0E6B-1012-3A9486DA45BE}"/>
          </ac:inkMkLst>
        </pc:inkChg>
        <pc:inkChg chg="add mod">
          <ac:chgData name="正彰 八木" userId="0ef27fdd03dc4209" providerId="LiveId" clId="{D97A10BB-A9A1-4073-A4CC-FED382866290}" dt="2023-10-01T03:17:59.732" v="2973"/>
          <ac:inkMkLst>
            <pc:docMk/>
            <pc:sldMk cId="844614253" sldId="315"/>
            <ac:inkMk id="42" creationId="{E2002E21-4A5E-6C08-432A-D0AB5DA3F01F}"/>
          </ac:inkMkLst>
        </pc:inkChg>
        <pc:inkChg chg="add mod">
          <ac:chgData name="正彰 八木" userId="0ef27fdd03dc4209" providerId="LiveId" clId="{D97A10BB-A9A1-4073-A4CC-FED382866290}" dt="2023-10-01T03:17:59.732" v="2973"/>
          <ac:inkMkLst>
            <pc:docMk/>
            <pc:sldMk cId="844614253" sldId="315"/>
            <ac:inkMk id="44" creationId="{9A1801EF-DCA1-3F63-FE6B-C6D67FFD5BA0}"/>
          </ac:inkMkLst>
        </pc:inkChg>
        <pc:inkChg chg="add mod">
          <ac:chgData name="正彰 八木" userId="0ef27fdd03dc4209" providerId="LiveId" clId="{D97A10BB-A9A1-4073-A4CC-FED382866290}" dt="2023-10-01T03:17:59.732" v="2973"/>
          <ac:inkMkLst>
            <pc:docMk/>
            <pc:sldMk cId="844614253" sldId="315"/>
            <ac:inkMk id="45" creationId="{F6574F64-384A-FEE3-39AD-0F1929AB99A0}"/>
          </ac:inkMkLst>
        </pc:inkChg>
        <pc:inkChg chg="add mod">
          <ac:chgData name="正彰 八木" userId="0ef27fdd03dc4209" providerId="LiveId" clId="{D97A10BB-A9A1-4073-A4CC-FED382866290}" dt="2023-10-01T03:17:59.732" v="2973"/>
          <ac:inkMkLst>
            <pc:docMk/>
            <pc:sldMk cId="844614253" sldId="315"/>
            <ac:inkMk id="46" creationId="{8151BD0F-230B-AF81-2FB5-2F09E3A3546C}"/>
          </ac:inkMkLst>
        </pc:inkChg>
        <pc:inkChg chg="add mod">
          <ac:chgData name="正彰 八木" userId="0ef27fdd03dc4209" providerId="LiveId" clId="{D97A10BB-A9A1-4073-A4CC-FED382866290}" dt="2023-10-01T03:17:59.732" v="2973"/>
          <ac:inkMkLst>
            <pc:docMk/>
            <pc:sldMk cId="844614253" sldId="315"/>
            <ac:inkMk id="48" creationId="{4A2638D0-0CEE-7EF2-DBEB-549BD58DFAEF}"/>
          </ac:inkMkLst>
        </pc:inkChg>
        <pc:inkChg chg="add mod">
          <ac:chgData name="正彰 八木" userId="0ef27fdd03dc4209" providerId="LiveId" clId="{D97A10BB-A9A1-4073-A4CC-FED382866290}" dt="2023-10-01T03:17:59.732" v="2973"/>
          <ac:inkMkLst>
            <pc:docMk/>
            <pc:sldMk cId="844614253" sldId="315"/>
            <ac:inkMk id="49" creationId="{CB888121-7F9B-7FF0-D568-F33241E2769C}"/>
          </ac:inkMkLst>
        </pc:inkChg>
        <pc:inkChg chg="add mod">
          <ac:chgData name="正彰 八木" userId="0ef27fdd03dc4209" providerId="LiveId" clId="{D97A10BB-A9A1-4073-A4CC-FED382866290}" dt="2023-10-01T03:17:59.732" v="2973"/>
          <ac:inkMkLst>
            <pc:docMk/>
            <pc:sldMk cId="844614253" sldId="315"/>
            <ac:inkMk id="50" creationId="{FAAECBA4-9340-CD56-1BC5-4A4F53A87AB4}"/>
          </ac:inkMkLst>
        </pc:inkChg>
        <pc:inkChg chg="add mod">
          <ac:chgData name="正彰 八木" userId="0ef27fdd03dc4209" providerId="LiveId" clId="{D97A10BB-A9A1-4073-A4CC-FED382866290}" dt="2023-10-01T03:17:59.732" v="2973"/>
          <ac:inkMkLst>
            <pc:docMk/>
            <pc:sldMk cId="844614253" sldId="315"/>
            <ac:inkMk id="51" creationId="{74153B2C-2D08-8670-93A5-3F9B3F41579F}"/>
          </ac:inkMkLst>
        </pc:inkChg>
        <pc:inkChg chg="add mod">
          <ac:chgData name="正彰 八木" userId="0ef27fdd03dc4209" providerId="LiveId" clId="{D97A10BB-A9A1-4073-A4CC-FED382866290}" dt="2023-10-01T03:17:59.732" v="2973"/>
          <ac:inkMkLst>
            <pc:docMk/>
            <pc:sldMk cId="844614253" sldId="315"/>
            <ac:inkMk id="52" creationId="{BA7C9A5D-872F-3158-F452-5F8CF565F95D}"/>
          </ac:inkMkLst>
        </pc:inkChg>
        <pc:inkChg chg="add mod">
          <ac:chgData name="正彰 八木" userId="0ef27fdd03dc4209" providerId="LiveId" clId="{D97A10BB-A9A1-4073-A4CC-FED382866290}" dt="2023-10-01T03:17:59.732" v="2973"/>
          <ac:inkMkLst>
            <pc:docMk/>
            <pc:sldMk cId="844614253" sldId="315"/>
            <ac:inkMk id="53" creationId="{00DA9FAC-A71E-6F91-A903-58C20E6382B9}"/>
          </ac:inkMkLst>
        </pc:inkChg>
        <pc:inkChg chg="add mod">
          <ac:chgData name="正彰 八木" userId="0ef27fdd03dc4209" providerId="LiveId" clId="{D97A10BB-A9A1-4073-A4CC-FED382866290}" dt="2023-10-01T03:17:59.732" v="2973"/>
          <ac:inkMkLst>
            <pc:docMk/>
            <pc:sldMk cId="844614253" sldId="315"/>
            <ac:inkMk id="54" creationId="{669FE4E6-9A55-7618-DD7E-341D4029AC08}"/>
          </ac:inkMkLst>
        </pc:inkChg>
        <pc:inkChg chg="add mod">
          <ac:chgData name="正彰 八木" userId="0ef27fdd03dc4209" providerId="LiveId" clId="{D97A10BB-A9A1-4073-A4CC-FED382866290}" dt="2023-10-01T03:17:59.732" v="2973"/>
          <ac:inkMkLst>
            <pc:docMk/>
            <pc:sldMk cId="844614253" sldId="315"/>
            <ac:inkMk id="55" creationId="{68D3D499-FFA6-CF2E-4862-A534B12389BF}"/>
          </ac:inkMkLst>
        </pc:inkChg>
        <pc:inkChg chg="add mod">
          <ac:chgData name="正彰 八木" userId="0ef27fdd03dc4209" providerId="LiveId" clId="{D97A10BB-A9A1-4073-A4CC-FED382866290}" dt="2023-10-01T03:17:59.732" v="2973"/>
          <ac:inkMkLst>
            <pc:docMk/>
            <pc:sldMk cId="844614253" sldId="315"/>
            <ac:inkMk id="56" creationId="{5E628CA3-D263-02B2-9D17-23816CAAD2A9}"/>
          </ac:inkMkLst>
        </pc:inkChg>
        <pc:inkChg chg="add mod">
          <ac:chgData name="正彰 八木" userId="0ef27fdd03dc4209" providerId="LiveId" clId="{D97A10BB-A9A1-4073-A4CC-FED382866290}" dt="2023-10-01T03:17:59.732" v="2973"/>
          <ac:inkMkLst>
            <pc:docMk/>
            <pc:sldMk cId="844614253" sldId="315"/>
            <ac:inkMk id="57" creationId="{6EE03FFA-1A76-5E2D-E247-B59019E9674A}"/>
          </ac:inkMkLst>
        </pc:inkChg>
        <pc:inkChg chg="add mod">
          <ac:chgData name="正彰 八木" userId="0ef27fdd03dc4209" providerId="LiveId" clId="{D97A10BB-A9A1-4073-A4CC-FED382866290}" dt="2023-10-01T03:17:59.732" v="2973"/>
          <ac:inkMkLst>
            <pc:docMk/>
            <pc:sldMk cId="844614253" sldId="315"/>
            <ac:inkMk id="58" creationId="{25D4BFB4-BC13-F00C-1869-F0EEDA9D8619}"/>
          </ac:inkMkLst>
        </pc:inkChg>
        <pc:inkChg chg="add mod">
          <ac:chgData name="正彰 八木" userId="0ef27fdd03dc4209" providerId="LiveId" clId="{D97A10BB-A9A1-4073-A4CC-FED382866290}" dt="2023-10-01T03:17:59.732" v="2973"/>
          <ac:inkMkLst>
            <pc:docMk/>
            <pc:sldMk cId="844614253" sldId="315"/>
            <ac:inkMk id="59" creationId="{A919E165-CF6E-5B15-3B73-8EF8C53D8795}"/>
          </ac:inkMkLst>
        </pc:inkChg>
        <pc:inkChg chg="add mod">
          <ac:chgData name="正彰 八木" userId="0ef27fdd03dc4209" providerId="LiveId" clId="{D97A10BB-A9A1-4073-A4CC-FED382866290}" dt="2023-10-01T03:17:59.732" v="2973"/>
          <ac:inkMkLst>
            <pc:docMk/>
            <pc:sldMk cId="844614253" sldId="315"/>
            <ac:inkMk id="60" creationId="{FCF2FB35-D624-305C-2FAE-CA2512A73BFC}"/>
          </ac:inkMkLst>
        </pc:inkChg>
        <pc:inkChg chg="add mod">
          <ac:chgData name="正彰 八木" userId="0ef27fdd03dc4209" providerId="LiveId" clId="{D97A10BB-A9A1-4073-A4CC-FED382866290}" dt="2023-10-01T03:17:59.732" v="2973"/>
          <ac:inkMkLst>
            <pc:docMk/>
            <pc:sldMk cId="844614253" sldId="315"/>
            <ac:inkMk id="61" creationId="{DB0FC2B2-84E5-B23A-E509-DAC06885CEC7}"/>
          </ac:inkMkLst>
        </pc:inkChg>
        <pc:inkChg chg="add mod">
          <ac:chgData name="正彰 八木" userId="0ef27fdd03dc4209" providerId="LiveId" clId="{D97A10BB-A9A1-4073-A4CC-FED382866290}" dt="2023-10-01T03:17:59.732" v="2973"/>
          <ac:inkMkLst>
            <pc:docMk/>
            <pc:sldMk cId="844614253" sldId="315"/>
            <ac:inkMk id="63" creationId="{827186D4-9650-991B-BAC7-B78AD0E93359}"/>
          </ac:inkMkLst>
        </pc:inkChg>
        <pc:inkChg chg="add mod">
          <ac:chgData name="正彰 八木" userId="0ef27fdd03dc4209" providerId="LiveId" clId="{D97A10BB-A9A1-4073-A4CC-FED382866290}" dt="2023-10-01T03:17:59.732" v="2973"/>
          <ac:inkMkLst>
            <pc:docMk/>
            <pc:sldMk cId="844614253" sldId="315"/>
            <ac:inkMk id="64" creationId="{4835E2F9-88E4-2D31-BB82-2717B0BE8E93}"/>
          </ac:inkMkLst>
        </pc:inkChg>
        <pc:inkChg chg="add mod">
          <ac:chgData name="正彰 八木" userId="0ef27fdd03dc4209" providerId="LiveId" clId="{D97A10BB-A9A1-4073-A4CC-FED382866290}" dt="2023-10-01T03:17:59.732" v="2973"/>
          <ac:inkMkLst>
            <pc:docMk/>
            <pc:sldMk cId="844614253" sldId="315"/>
            <ac:inkMk id="65" creationId="{695E3AA0-1C13-280A-0FC9-D6A9917D6852}"/>
          </ac:inkMkLst>
        </pc:inkChg>
        <pc:inkChg chg="add del mod">
          <ac:chgData name="正彰 八木" userId="0ef27fdd03dc4209" providerId="LiveId" clId="{D97A10BB-A9A1-4073-A4CC-FED382866290}" dt="2023-10-01T03:16:56.375" v="2827"/>
          <ac:inkMkLst>
            <pc:docMk/>
            <pc:sldMk cId="844614253" sldId="315"/>
            <ac:inkMk id="66" creationId="{6373FE8C-F920-5996-7048-61B1C4CBADBE}"/>
          </ac:inkMkLst>
        </pc:inkChg>
        <pc:inkChg chg="add del mod">
          <ac:chgData name="正彰 八木" userId="0ef27fdd03dc4209" providerId="LiveId" clId="{D97A10BB-A9A1-4073-A4CC-FED382866290}" dt="2023-10-01T03:16:56.375" v="2826"/>
          <ac:inkMkLst>
            <pc:docMk/>
            <pc:sldMk cId="844614253" sldId="315"/>
            <ac:inkMk id="67" creationId="{2323A6F8-B0C2-B3F4-5ECC-D4634E43E0FF}"/>
          </ac:inkMkLst>
        </pc:inkChg>
        <pc:inkChg chg="add mod">
          <ac:chgData name="正彰 八木" userId="0ef27fdd03dc4209" providerId="LiveId" clId="{D97A10BB-A9A1-4073-A4CC-FED382866290}" dt="2023-10-01T03:17:59.732" v="2973"/>
          <ac:inkMkLst>
            <pc:docMk/>
            <pc:sldMk cId="844614253" sldId="315"/>
            <ac:inkMk id="69" creationId="{92599688-F4BF-19AF-16F6-ECDF333B1CAA}"/>
          </ac:inkMkLst>
        </pc:inkChg>
        <pc:inkChg chg="add mod">
          <ac:chgData name="正彰 八木" userId="0ef27fdd03dc4209" providerId="LiveId" clId="{D97A10BB-A9A1-4073-A4CC-FED382866290}" dt="2023-10-01T03:17:59.732" v="2973"/>
          <ac:inkMkLst>
            <pc:docMk/>
            <pc:sldMk cId="844614253" sldId="315"/>
            <ac:inkMk id="70" creationId="{AC4D84D1-4C46-1C94-8916-93E26F366115}"/>
          </ac:inkMkLst>
        </pc:inkChg>
        <pc:inkChg chg="add mod">
          <ac:chgData name="正彰 八木" userId="0ef27fdd03dc4209" providerId="LiveId" clId="{D97A10BB-A9A1-4073-A4CC-FED382866290}" dt="2023-10-01T03:17:59.732" v="2973"/>
          <ac:inkMkLst>
            <pc:docMk/>
            <pc:sldMk cId="844614253" sldId="315"/>
            <ac:inkMk id="71" creationId="{C521CAEE-17F2-B9E3-D08A-8170C824B6DE}"/>
          </ac:inkMkLst>
        </pc:inkChg>
        <pc:inkChg chg="add mod">
          <ac:chgData name="正彰 八木" userId="0ef27fdd03dc4209" providerId="LiveId" clId="{D97A10BB-A9A1-4073-A4CC-FED382866290}" dt="2023-10-01T03:17:59.732" v="2973"/>
          <ac:inkMkLst>
            <pc:docMk/>
            <pc:sldMk cId="844614253" sldId="315"/>
            <ac:inkMk id="72" creationId="{20946F92-DD23-C491-4ED7-77390B194E0F}"/>
          </ac:inkMkLst>
        </pc:inkChg>
        <pc:inkChg chg="add mod">
          <ac:chgData name="正彰 八木" userId="0ef27fdd03dc4209" providerId="LiveId" clId="{D97A10BB-A9A1-4073-A4CC-FED382866290}" dt="2023-10-01T03:17:59.732" v="2973"/>
          <ac:inkMkLst>
            <pc:docMk/>
            <pc:sldMk cId="844614253" sldId="315"/>
            <ac:inkMk id="73" creationId="{BA71D510-7C41-F88F-91AB-AE2E338E87CC}"/>
          </ac:inkMkLst>
        </pc:inkChg>
        <pc:inkChg chg="add mod">
          <ac:chgData name="正彰 八木" userId="0ef27fdd03dc4209" providerId="LiveId" clId="{D97A10BB-A9A1-4073-A4CC-FED382866290}" dt="2023-10-01T03:17:59.732" v="2973"/>
          <ac:inkMkLst>
            <pc:docMk/>
            <pc:sldMk cId="844614253" sldId="315"/>
            <ac:inkMk id="74" creationId="{14ADE5AB-ACC4-D077-7AC2-0140694B30B1}"/>
          </ac:inkMkLst>
        </pc:inkChg>
        <pc:inkChg chg="add mod">
          <ac:chgData name="正彰 八木" userId="0ef27fdd03dc4209" providerId="LiveId" clId="{D97A10BB-A9A1-4073-A4CC-FED382866290}" dt="2023-10-01T03:17:59.732" v="2973"/>
          <ac:inkMkLst>
            <pc:docMk/>
            <pc:sldMk cId="844614253" sldId="315"/>
            <ac:inkMk id="75" creationId="{4E90A3D3-78DE-31F9-4542-AF82B0B9A599}"/>
          </ac:inkMkLst>
        </pc:inkChg>
        <pc:inkChg chg="add mod">
          <ac:chgData name="正彰 八木" userId="0ef27fdd03dc4209" providerId="LiveId" clId="{D97A10BB-A9A1-4073-A4CC-FED382866290}" dt="2023-10-01T03:17:59.732" v="2973"/>
          <ac:inkMkLst>
            <pc:docMk/>
            <pc:sldMk cId="844614253" sldId="315"/>
            <ac:inkMk id="76" creationId="{11621729-DFA1-C428-9119-61739F7A8C94}"/>
          </ac:inkMkLst>
        </pc:inkChg>
        <pc:inkChg chg="add mod">
          <ac:chgData name="正彰 八木" userId="0ef27fdd03dc4209" providerId="LiveId" clId="{D97A10BB-A9A1-4073-A4CC-FED382866290}" dt="2023-10-01T03:17:59.732" v="2973"/>
          <ac:inkMkLst>
            <pc:docMk/>
            <pc:sldMk cId="844614253" sldId="315"/>
            <ac:inkMk id="77" creationId="{58EC793D-B026-7520-3FF7-6985296F445E}"/>
          </ac:inkMkLst>
        </pc:inkChg>
        <pc:inkChg chg="add mod">
          <ac:chgData name="正彰 八木" userId="0ef27fdd03dc4209" providerId="LiveId" clId="{D97A10BB-A9A1-4073-A4CC-FED382866290}" dt="2023-10-01T03:17:59.732" v="2973"/>
          <ac:inkMkLst>
            <pc:docMk/>
            <pc:sldMk cId="844614253" sldId="315"/>
            <ac:inkMk id="78" creationId="{66574FBE-DD8A-1B45-86EC-95D22C4DEB66}"/>
          </ac:inkMkLst>
        </pc:inkChg>
        <pc:inkChg chg="add mod">
          <ac:chgData name="正彰 八木" userId="0ef27fdd03dc4209" providerId="LiveId" clId="{D97A10BB-A9A1-4073-A4CC-FED382866290}" dt="2023-10-01T03:17:59.732" v="2973"/>
          <ac:inkMkLst>
            <pc:docMk/>
            <pc:sldMk cId="844614253" sldId="315"/>
            <ac:inkMk id="79" creationId="{50035B4D-F220-5504-13BE-3A7592F7DF12}"/>
          </ac:inkMkLst>
        </pc:inkChg>
        <pc:inkChg chg="add mod">
          <ac:chgData name="正彰 八木" userId="0ef27fdd03dc4209" providerId="LiveId" clId="{D97A10BB-A9A1-4073-A4CC-FED382866290}" dt="2023-10-01T03:17:59.732" v="2973"/>
          <ac:inkMkLst>
            <pc:docMk/>
            <pc:sldMk cId="844614253" sldId="315"/>
            <ac:inkMk id="80" creationId="{B710A0D1-9E79-F61C-5FE2-8B934A2C25CE}"/>
          </ac:inkMkLst>
        </pc:inkChg>
        <pc:inkChg chg="add mod">
          <ac:chgData name="正彰 八木" userId="0ef27fdd03dc4209" providerId="LiveId" clId="{D97A10BB-A9A1-4073-A4CC-FED382866290}" dt="2023-10-01T03:17:59.732" v="2973"/>
          <ac:inkMkLst>
            <pc:docMk/>
            <pc:sldMk cId="844614253" sldId="315"/>
            <ac:inkMk id="82" creationId="{04670E36-FCD7-D57A-E873-AA8B298239FA}"/>
          </ac:inkMkLst>
        </pc:inkChg>
        <pc:inkChg chg="add mod">
          <ac:chgData name="正彰 八木" userId="0ef27fdd03dc4209" providerId="LiveId" clId="{D97A10BB-A9A1-4073-A4CC-FED382866290}" dt="2023-10-01T03:17:59.732" v="2973"/>
          <ac:inkMkLst>
            <pc:docMk/>
            <pc:sldMk cId="844614253" sldId="315"/>
            <ac:inkMk id="83" creationId="{82481600-44D8-928D-60F7-752B0AEB47BF}"/>
          </ac:inkMkLst>
        </pc:inkChg>
        <pc:inkChg chg="add mod">
          <ac:chgData name="正彰 八木" userId="0ef27fdd03dc4209" providerId="LiveId" clId="{D97A10BB-A9A1-4073-A4CC-FED382866290}" dt="2023-10-01T03:17:59.732" v="2973"/>
          <ac:inkMkLst>
            <pc:docMk/>
            <pc:sldMk cId="844614253" sldId="315"/>
            <ac:inkMk id="84" creationId="{753ED1D4-7F01-5E1D-FC43-7E8AF17FE9E5}"/>
          </ac:inkMkLst>
        </pc:inkChg>
        <pc:inkChg chg="add mod">
          <ac:chgData name="正彰 八木" userId="0ef27fdd03dc4209" providerId="LiveId" clId="{D97A10BB-A9A1-4073-A4CC-FED382866290}" dt="2023-10-01T03:17:59.732" v="2973"/>
          <ac:inkMkLst>
            <pc:docMk/>
            <pc:sldMk cId="844614253" sldId="315"/>
            <ac:inkMk id="85" creationId="{65BF333B-0786-7A7D-DFF6-A33AC5902E1E}"/>
          </ac:inkMkLst>
        </pc:inkChg>
        <pc:inkChg chg="add mod">
          <ac:chgData name="正彰 八木" userId="0ef27fdd03dc4209" providerId="LiveId" clId="{D97A10BB-A9A1-4073-A4CC-FED382866290}" dt="2023-10-01T03:17:59.732" v="2973"/>
          <ac:inkMkLst>
            <pc:docMk/>
            <pc:sldMk cId="844614253" sldId="315"/>
            <ac:inkMk id="86" creationId="{9E00BC77-426A-A06D-E7F8-390963288B6B}"/>
          </ac:inkMkLst>
        </pc:inkChg>
        <pc:inkChg chg="add mod">
          <ac:chgData name="正彰 八木" userId="0ef27fdd03dc4209" providerId="LiveId" clId="{D97A10BB-A9A1-4073-A4CC-FED382866290}" dt="2023-10-01T03:17:59.732" v="2973"/>
          <ac:inkMkLst>
            <pc:docMk/>
            <pc:sldMk cId="844614253" sldId="315"/>
            <ac:inkMk id="87" creationId="{6CC5778F-E242-4C0F-FD93-443BDB7D1DB6}"/>
          </ac:inkMkLst>
        </pc:inkChg>
        <pc:inkChg chg="add mod">
          <ac:chgData name="正彰 八木" userId="0ef27fdd03dc4209" providerId="LiveId" clId="{D97A10BB-A9A1-4073-A4CC-FED382866290}" dt="2023-10-01T03:17:59.732" v="2973"/>
          <ac:inkMkLst>
            <pc:docMk/>
            <pc:sldMk cId="844614253" sldId="315"/>
            <ac:inkMk id="88" creationId="{9A36157F-EF9B-81AE-4004-6B3BD2E5AAB5}"/>
          </ac:inkMkLst>
        </pc:inkChg>
        <pc:inkChg chg="add mod">
          <ac:chgData name="正彰 八木" userId="0ef27fdd03dc4209" providerId="LiveId" clId="{D97A10BB-A9A1-4073-A4CC-FED382866290}" dt="2023-10-01T03:17:59.732" v="2973"/>
          <ac:inkMkLst>
            <pc:docMk/>
            <pc:sldMk cId="844614253" sldId="315"/>
            <ac:inkMk id="89" creationId="{42DCC55D-A1F1-8777-A862-457F2D6EDA65}"/>
          </ac:inkMkLst>
        </pc:inkChg>
        <pc:inkChg chg="add mod">
          <ac:chgData name="正彰 八木" userId="0ef27fdd03dc4209" providerId="LiveId" clId="{D97A10BB-A9A1-4073-A4CC-FED382866290}" dt="2023-10-01T03:17:59.732" v="2973"/>
          <ac:inkMkLst>
            <pc:docMk/>
            <pc:sldMk cId="844614253" sldId="315"/>
            <ac:inkMk id="90" creationId="{8FEF78DA-EA36-433C-5A4D-F1BCC883ECE6}"/>
          </ac:inkMkLst>
        </pc:inkChg>
        <pc:inkChg chg="add mod">
          <ac:chgData name="正彰 八木" userId="0ef27fdd03dc4209" providerId="LiveId" clId="{D97A10BB-A9A1-4073-A4CC-FED382866290}" dt="2023-10-01T03:17:59.732" v="2973"/>
          <ac:inkMkLst>
            <pc:docMk/>
            <pc:sldMk cId="844614253" sldId="315"/>
            <ac:inkMk id="91" creationId="{89BE00F9-559D-3FB2-687C-1C4C23873394}"/>
          </ac:inkMkLst>
        </pc:inkChg>
        <pc:inkChg chg="add mod">
          <ac:chgData name="正彰 八木" userId="0ef27fdd03dc4209" providerId="LiveId" clId="{D97A10BB-A9A1-4073-A4CC-FED382866290}" dt="2023-10-01T03:17:59.732" v="2973"/>
          <ac:inkMkLst>
            <pc:docMk/>
            <pc:sldMk cId="844614253" sldId="315"/>
            <ac:inkMk id="92" creationId="{CA862A27-F3E3-9C48-6722-777FF5D092CD}"/>
          </ac:inkMkLst>
        </pc:inkChg>
        <pc:inkChg chg="add mod">
          <ac:chgData name="正彰 八木" userId="0ef27fdd03dc4209" providerId="LiveId" clId="{D97A10BB-A9A1-4073-A4CC-FED382866290}" dt="2023-10-01T03:17:59.732" v="2973"/>
          <ac:inkMkLst>
            <pc:docMk/>
            <pc:sldMk cId="844614253" sldId="315"/>
            <ac:inkMk id="93" creationId="{B6FA414C-6DAE-F057-65F1-3A1B12777B07}"/>
          </ac:inkMkLst>
        </pc:inkChg>
        <pc:inkChg chg="add mod">
          <ac:chgData name="正彰 八木" userId="0ef27fdd03dc4209" providerId="LiveId" clId="{D97A10BB-A9A1-4073-A4CC-FED382866290}" dt="2023-10-01T03:17:59.732" v="2973"/>
          <ac:inkMkLst>
            <pc:docMk/>
            <pc:sldMk cId="844614253" sldId="315"/>
            <ac:inkMk id="94" creationId="{E37A10F1-633B-F6A2-CDA6-00780808440B}"/>
          </ac:inkMkLst>
        </pc:inkChg>
        <pc:inkChg chg="add mod">
          <ac:chgData name="正彰 八木" userId="0ef27fdd03dc4209" providerId="LiveId" clId="{D97A10BB-A9A1-4073-A4CC-FED382866290}" dt="2023-10-01T03:17:59.732" v="2973"/>
          <ac:inkMkLst>
            <pc:docMk/>
            <pc:sldMk cId="844614253" sldId="315"/>
            <ac:inkMk id="95" creationId="{8DEA104B-4265-B58E-DEC6-462991A335B6}"/>
          </ac:inkMkLst>
        </pc:inkChg>
        <pc:inkChg chg="add mod">
          <ac:chgData name="正彰 八木" userId="0ef27fdd03dc4209" providerId="LiveId" clId="{D97A10BB-A9A1-4073-A4CC-FED382866290}" dt="2023-10-01T03:17:59.732" v="2973"/>
          <ac:inkMkLst>
            <pc:docMk/>
            <pc:sldMk cId="844614253" sldId="315"/>
            <ac:inkMk id="96" creationId="{9B93D941-E673-9484-8A24-2B5E6106FF60}"/>
          </ac:inkMkLst>
        </pc:inkChg>
        <pc:inkChg chg="add mod">
          <ac:chgData name="正彰 八木" userId="0ef27fdd03dc4209" providerId="LiveId" clId="{D97A10BB-A9A1-4073-A4CC-FED382866290}" dt="2023-10-01T03:17:59.732" v="2973"/>
          <ac:inkMkLst>
            <pc:docMk/>
            <pc:sldMk cId="844614253" sldId="315"/>
            <ac:inkMk id="97" creationId="{0796CF7C-59C3-8982-3806-E16281BBAEF1}"/>
          </ac:inkMkLst>
        </pc:inkChg>
        <pc:inkChg chg="add mod">
          <ac:chgData name="正彰 八木" userId="0ef27fdd03dc4209" providerId="LiveId" clId="{D97A10BB-A9A1-4073-A4CC-FED382866290}" dt="2023-10-01T03:17:59.732" v="2973"/>
          <ac:inkMkLst>
            <pc:docMk/>
            <pc:sldMk cId="844614253" sldId="315"/>
            <ac:inkMk id="99" creationId="{F4C30A51-08C8-5D66-36B9-83957DE75E5C}"/>
          </ac:inkMkLst>
        </pc:inkChg>
        <pc:inkChg chg="add mod">
          <ac:chgData name="正彰 八木" userId="0ef27fdd03dc4209" providerId="LiveId" clId="{D97A10BB-A9A1-4073-A4CC-FED382866290}" dt="2023-10-01T03:17:59.732" v="2973"/>
          <ac:inkMkLst>
            <pc:docMk/>
            <pc:sldMk cId="844614253" sldId="315"/>
            <ac:inkMk id="100" creationId="{98D43FC3-2F78-E910-DDA6-A3E13BA22814}"/>
          </ac:inkMkLst>
        </pc:inkChg>
        <pc:inkChg chg="add mod">
          <ac:chgData name="正彰 八木" userId="0ef27fdd03dc4209" providerId="LiveId" clId="{D97A10BB-A9A1-4073-A4CC-FED382866290}" dt="2023-10-01T03:17:59.732" v="2973"/>
          <ac:inkMkLst>
            <pc:docMk/>
            <pc:sldMk cId="844614253" sldId="315"/>
            <ac:inkMk id="101" creationId="{4631EED9-A865-8335-1969-88B4B03EF9D1}"/>
          </ac:inkMkLst>
        </pc:inkChg>
        <pc:inkChg chg="add mod">
          <ac:chgData name="正彰 八木" userId="0ef27fdd03dc4209" providerId="LiveId" clId="{D97A10BB-A9A1-4073-A4CC-FED382866290}" dt="2023-10-01T03:17:59.732" v="2973"/>
          <ac:inkMkLst>
            <pc:docMk/>
            <pc:sldMk cId="844614253" sldId="315"/>
            <ac:inkMk id="102" creationId="{C95D063C-61F1-4185-0697-3BF3D6E3E706}"/>
          </ac:inkMkLst>
        </pc:inkChg>
        <pc:inkChg chg="add mod">
          <ac:chgData name="正彰 八木" userId="0ef27fdd03dc4209" providerId="LiveId" clId="{D97A10BB-A9A1-4073-A4CC-FED382866290}" dt="2023-10-01T03:17:59.732" v="2973"/>
          <ac:inkMkLst>
            <pc:docMk/>
            <pc:sldMk cId="844614253" sldId="315"/>
            <ac:inkMk id="103" creationId="{4D3F0ACC-3ECC-F3EA-E966-D30CEF059F7A}"/>
          </ac:inkMkLst>
        </pc:inkChg>
        <pc:inkChg chg="add mod">
          <ac:chgData name="正彰 八木" userId="0ef27fdd03dc4209" providerId="LiveId" clId="{D97A10BB-A9A1-4073-A4CC-FED382866290}" dt="2023-10-01T03:17:59.732" v="2973"/>
          <ac:inkMkLst>
            <pc:docMk/>
            <pc:sldMk cId="844614253" sldId="315"/>
            <ac:inkMk id="104" creationId="{6545676B-7ABC-3F24-30DB-CDB3F45A07C7}"/>
          </ac:inkMkLst>
        </pc:inkChg>
        <pc:inkChg chg="add mod">
          <ac:chgData name="正彰 八木" userId="0ef27fdd03dc4209" providerId="LiveId" clId="{D97A10BB-A9A1-4073-A4CC-FED382866290}" dt="2023-10-01T03:17:59.732" v="2973"/>
          <ac:inkMkLst>
            <pc:docMk/>
            <pc:sldMk cId="844614253" sldId="315"/>
            <ac:inkMk id="105" creationId="{F59E7C07-2799-A206-EDD2-B0357A10B5AB}"/>
          </ac:inkMkLst>
        </pc:inkChg>
        <pc:inkChg chg="add mod">
          <ac:chgData name="正彰 八木" userId="0ef27fdd03dc4209" providerId="LiveId" clId="{D97A10BB-A9A1-4073-A4CC-FED382866290}" dt="2023-10-01T03:17:59.732" v="2973"/>
          <ac:inkMkLst>
            <pc:docMk/>
            <pc:sldMk cId="844614253" sldId="315"/>
            <ac:inkMk id="106" creationId="{7BA92198-7E6E-8D56-1A30-E5D1E0907EC3}"/>
          </ac:inkMkLst>
        </pc:inkChg>
        <pc:inkChg chg="add mod">
          <ac:chgData name="正彰 八木" userId="0ef27fdd03dc4209" providerId="LiveId" clId="{D97A10BB-A9A1-4073-A4CC-FED382866290}" dt="2023-10-01T03:17:59.732" v="2973"/>
          <ac:inkMkLst>
            <pc:docMk/>
            <pc:sldMk cId="844614253" sldId="315"/>
            <ac:inkMk id="107" creationId="{EDD54902-36A8-E637-EA8E-D98E52E1C968}"/>
          </ac:inkMkLst>
        </pc:inkChg>
        <pc:inkChg chg="add mod">
          <ac:chgData name="正彰 八木" userId="0ef27fdd03dc4209" providerId="LiveId" clId="{D97A10BB-A9A1-4073-A4CC-FED382866290}" dt="2023-10-01T03:17:59.732" v="2973"/>
          <ac:inkMkLst>
            <pc:docMk/>
            <pc:sldMk cId="844614253" sldId="315"/>
            <ac:inkMk id="108" creationId="{A1FDB0F9-318B-9860-1138-9C9D7E8CF16F}"/>
          </ac:inkMkLst>
        </pc:inkChg>
        <pc:inkChg chg="add mod">
          <ac:chgData name="正彰 八木" userId="0ef27fdd03dc4209" providerId="LiveId" clId="{D97A10BB-A9A1-4073-A4CC-FED382866290}" dt="2023-10-01T03:17:59.732" v="2973"/>
          <ac:inkMkLst>
            <pc:docMk/>
            <pc:sldMk cId="844614253" sldId="315"/>
            <ac:inkMk id="109" creationId="{CB5AC0BB-B234-1293-B936-BB484D441BBA}"/>
          </ac:inkMkLst>
        </pc:inkChg>
        <pc:inkChg chg="add mod">
          <ac:chgData name="正彰 八木" userId="0ef27fdd03dc4209" providerId="LiveId" clId="{D97A10BB-A9A1-4073-A4CC-FED382866290}" dt="2023-10-01T03:17:59.732" v="2973"/>
          <ac:inkMkLst>
            <pc:docMk/>
            <pc:sldMk cId="844614253" sldId="315"/>
            <ac:inkMk id="110" creationId="{9AF220E3-F49A-E24D-1D41-6627519208F7}"/>
          </ac:inkMkLst>
        </pc:inkChg>
        <pc:inkChg chg="add mod">
          <ac:chgData name="正彰 八木" userId="0ef27fdd03dc4209" providerId="LiveId" clId="{D97A10BB-A9A1-4073-A4CC-FED382866290}" dt="2023-10-01T03:17:59.732" v="2973"/>
          <ac:inkMkLst>
            <pc:docMk/>
            <pc:sldMk cId="844614253" sldId="315"/>
            <ac:inkMk id="111" creationId="{33E49D2E-80E9-9F90-9647-17E92FC19E91}"/>
          </ac:inkMkLst>
        </pc:inkChg>
        <pc:inkChg chg="add mod">
          <ac:chgData name="正彰 八木" userId="0ef27fdd03dc4209" providerId="LiveId" clId="{D97A10BB-A9A1-4073-A4CC-FED382866290}" dt="2023-10-01T03:17:59.732" v="2973"/>
          <ac:inkMkLst>
            <pc:docMk/>
            <pc:sldMk cId="844614253" sldId="315"/>
            <ac:inkMk id="113" creationId="{85BA90F5-9E98-10A5-8F31-2BC8B6B7EEEE}"/>
          </ac:inkMkLst>
        </pc:inkChg>
        <pc:inkChg chg="add mod">
          <ac:chgData name="正彰 八木" userId="0ef27fdd03dc4209" providerId="LiveId" clId="{D97A10BB-A9A1-4073-A4CC-FED382866290}" dt="2023-10-01T03:17:59.732" v="2973"/>
          <ac:inkMkLst>
            <pc:docMk/>
            <pc:sldMk cId="844614253" sldId="315"/>
            <ac:inkMk id="114" creationId="{79B39A0D-09E8-D5E0-E8E6-49E28A5217D2}"/>
          </ac:inkMkLst>
        </pc:inkChg>
        <pc:inkChg chg="add mod">
          <ac:chgData name="正彰 八木" userId="0ef27fdd03dc4209" providerId="LiveId" clId="{D97A10BB-A9A1-4073-A4CC-FED382866290}" dt="2023-10-01T03:17:59.732" v="2973"/>
          <ac:inkMkLst>
            <pc:docMk/>
            <pc:sldMk cId="844614253" sldId="315"/>
            <ac:inkMk id="115" creationId="{088D5891-A96D-E4A1-AB78-F50661818862}"/>
          </ac:inkMkLst>
        </pc:inkChg>
        <pc:inkChg chg="add mod">
          <ac:chgData name="正彰 八木" userId="0ef27fdd03dc4209" providerId="LiveId" clId="{D97A10BB-A9A1-4073-A4CC-FED382866290}" dt="2023-10-01T03:17:59.732" v="2973"/>
          <ac:inkMkLst>
            <pc:docMk/>
            <pc:sldMk cId="844614253" sldId="315"/>
            <ac:inkMk id="117" creationId="{8472C713-F750-A682-2926-C74725AD6809}"/>
          </ac:inkMkLst>
        </pc:inkChg>
        <pc:inkChg chg="add mod">
          <ac:chgData name="正彰 八木" userId="0ef27fdd03dc4209" providerId="LiveId" clId="{D97A10BB-A9A1-4073-A4CC-FED382866290}" dt="2023-10-01T03:17:59.732" v="2973"/>
          <ac:inkMkLst>
            <pc:docMk/>
            <pc:sldMk cId="844614253" sldId="315"/>
            <ac:inkMk id="118" creationId="{E13B322F-F06C-DE51-F297-2FCBCBE31539}"/>
          </ac:inkMkLst>
        </pc:inkChg>
        <pc:inkChg chg="add mod">
          <ac:chgData name="正彰 八木" userId="0ef27fdd03dc4209" providerId="LiveId" clId="{D97A10BB-A9A1-4073-A4CC-FED382866290}" dt="2023-10-01T03:17:59.732" v="2973"/>
          <ac:inkMkLst>
            <pc:docMk/>
            <pc:sldMk cId="844614253" sldId="315"/>
            <ac:inkMk id="119" creationId="{A1C7A4CB-FD9C-B776-0CDC-CD2FC514118D}"/>
          </ac:inkMkLst>
        </pc:inkChg>
        <pc:inkChg chg="add mod">
          <ac:chgData name="正彰 八木" userId="0ef27fdd03dc4209" providerId="LiveId" clId="{D97A10BB-A9A1-4073-A4CC-FED382866290}" dt="2023-10-01T03:17:59.732" v="2973"/>
          <ac:inkMkLst>
            <pc:docMk/>
            <pc:sldMk cId="844614253" sldId="315"/>
            <ac:inkMk id="120" creationId="{88307771-D863-B842-4B3C-041AD2E9BA66}"/>
          </ac:inkMkLst>
        </pc:inkChg>
        <pc:inkChg chg="add mod">
          <ac:chgData name="正彰 八木" userId="0ef27fdd03dc4209" providerId="LiveId" clId="{D97A10BB-A9A1-4073-A4CC-FED382866290}" dt="2023-10-01T03:17:59.732" v="2973"/>
          <ac:inkMkLst>
            <pc:docMk/>
            <pc:sldMk cId="844614253" sldId="315"/>
            <ac:inkMk id="121" creationId="{67054A5C-432D-8671-C75B-91ABE89CDDE8}"/>
          </ac:inkMkLst>
        </pc:inkChg>
        <pc:inkChg chg="add mod">
          <ac:chgData name="正彰 八木" userId="0ef27fdd03dc4209" providerId="LiveId" clId="{D97A10BB-A9A1-4073-A4CC-FED382866290}" dt="2023-10-01T03:17:59.732" v="2973"/>
          <ac:inkMkLst>
            <pc:docMk/>
            <pc:sldMk cId="844614253" sldId="315"/>
            <ac:inkMk id="122" creationId="{2341F0E7-B96E-13C8-0982-5A7EF70D8A66}"/>
          </ac:inkMkLst>
        </pc:inkChg>
        <pc:inkChg chg="add mod">
          <ac:chgData name="正彰 八木" userId="0ef27fdd03dc4209" providerId="LiveId" clId="{D97A10BB-A9A1-4073-A4CC-FED382866290}" dt="2023-10-01T03:17:59.732" v="2973"/>
          <ac:inkMkLst>
            <pc:docMk/>
            <pc:sldMk cId="844614253" sldId="315"/>
            <ac:inkMk id="123" creationId="{AEED070B-09D3-FAD1-2A7B-4778236E5254}"/>
          </ac:inkMkLst>
        </pc:inkChg>
        <pc:inkChg chg="add mod">
          <ac:chgData name="正彰 八木" userId="0ef27fdd03dc4209" providerId="LiveId" clId="{D97A10BB-A9A1-4073-A4CC-FED382866290}" dt="2023-10-01T03:17:59.732" v="2973"/>
          <ac:inkMkLst>
            <pc:docMk/>
            <pc:sldMk cId="844614253" sldId="315"/>
            <ac:inkMk id="124" creationId="{3D9BE19D-67BF-9EF6-C35C-6066B197CAA7}"/>
          </ac:inkMkLst>
        </pc:inkChg>
        <pc:inkChg chg="add mod">
          <ac:chgData name="正彰 八木" userId="0ef27fdd03dc4209" providerId="LiveId" clId="{D97A10BB-A9A1-4073-A4CC-FED382866290}" dt="2023-10-01T03:17:59.732" v="2973"/>
          <ac:inkMkLst>
            <pc:docMk/>
            <pc:sldMk cId="844614253" sldId="315"/>
            <ac:inkMk id="125" creationId="{EA9766F2-DEC9-BB3E-11A5-D7724A790CED}"/>
          </ac:inkMkLst>
        </pc:inkChg>
        <pc:inkChg chg="add mod">
          <ac:chgData name="正彰 八木" userId="0ef27fdd03dc4209" providerId="LiveId" clId="{D97A10BB-A9A1-4073-A4CC-FED382866290}" dt="2023-10-01T03:17:59.732" v="2973"/>
          <ac:inkMkLst>
            <pc:docMk/>
            <pc:sldMk cId="844614253" sldId="315"/>
            <ac:inkMk id="126" creationId="{BA5E309D-CE56-7DC8-BE88-3EFA4AE48BEA}"/>
          </ac:inkMkLst>
        </pc:inkChg>
        <pc:inkChg chg="add mod">
          <ac:chgData name="正彰 八木" userId="0ef27fdd03dc4209" providerId="LiveId" clId="{D97A10BB-A9A1-4073-A4CC-FED382866290}" dt="2023-10-01T03:17:59.732" v="2973"/>
          <ac:inkMkLst>
            <pc:docMk/>
            <pc:sldMk cId="844614253" sldId="315"/>
            <ac:inkMk id="127" creationId="{E0841B31-2BF5-4FB7-D31F-04989A01717E}"/>
          </ac:inkMkLst>
        </pc:inkChg>
        <pc:inkChg chg="add mod">
          <ac:chgData name="正彰 八木" userId="0ef27fdd03dc4209" providerId="LiveId" clId="{D97A10BB-A9A1-4073-A4CC-FED382866290}" dt="2023-10-01T03:17:59.732" v="2973"/>
          <ac:inkMkLst>
            <pc:docMk/>
            <pc:sldMk cId="844614253" sldId="315"/>
            <ac:inkMk id="128" creationId="{50688DBF-0366-519F-CE1D-182502C9246C}"/>
          </ac:inkMkLst>
        </pc:inkChg>
        <pc:inkChg chg="add mod">
          <ac:chgData name="正彰 八木" userId="0ef27fdd03dc4209" providerId="LiveId" clId="{D97A10BB-A9A1-4073-A4CC-FED382866290}" dt="2023-10-01T03:17:59.732" v="2973"/>
          <ac:inkMkLst>
            <pc:docMk/>
            <pc:sldMk cId="844614253" sldId="315"/>
            <ac:inkMk id="129" creationId="{7182DBAB-1F1A-1A16-0988-B108C4DC056F}"/>
          </ac:inkMkLst>
        </pc:inkChg>
        <pc:inkChg chg="add mod">
          <ac:chgData name="正彰 八木" userId="0ef27fdd03dc4209" providerId="LiveId" clId="{D97A10BB-A9A1-4073-A4CC-FED382866290}" dt="2023-10-01T03:17:59.732" v="2973"/>
          <ac:inkMkLst>
            <pc:docMk/>
            <pc:sldMk cId="844614253" sldId="315"/>
            <ac:inkMk id="130" creationId="{858BBE6A-88E5-4BE0-C605-D3D5AAACFBF2}"/>
          </ac:inkMkLst>
        </pc:inkChg>
        <pc:inkChg chg="add mod">
          <ac:chgData name="正彰 八木" userId="0ef27fdd03dc4209" providerId="LiveId" clId="{D97A10BB-A9A1-4073-A4CC-FED382866290}" dt="2023-10-01T03:17:59.732" v="2973"/>
          <ac:inkMkLst>
            <pc:docMk/>
            <pc:sldMk cId="844614253" sldId="315"/>
            <ac:inkMk id="131" creationId="{4F353C14-97A3-EB51-B90F-9D3039220B52}"/>
          </ac:inkMkLst>
        </pc:inkChg>
        <pc:inkChg chg="add mod">
          <ac:chgData name="正彰 八木" userId="0ef27fdd03dc4209" providerId="LiveId" clId="{D97A10BB-A9A1-4073-A4CC-FED382866290}" dt="2023-10-01T03:17:59.732" v="2973"/>
          <ac:inkMkLst>
            <pc:docMk/>
            <pc:sldMk cId="844614253" sldId="315"/>
            <ac:inkMk id="132" creationId="{CE6EB8CD-322E-C808-F161-40D0C58EB7FA}"/>
          </ac:inkMkLst>
        </pc:inkChg>
        <pc:inkChg chg="add mod">
          <ac:chgData name="正彰 八木" userId="0ef27fdd03dc4209" providerId="LiveId" clId="{D97A10BB-A9A1-4073-A4CC-FED382866290}" dt="2023-10-01T03:17:59.732" v="2973"/>
          <ac:inkMkLst>
            <pc:docMk/>
            <pc:sldMk cId="844614253" sldId="315"/>
            <ac:inkMk id="133" creationId="{9A2363B7-44D7-BDDD-65AA-19A668C6A1F9}"/>
          </ac:inkMkLst>
        </pc:inkChg>
        <pc:inkChg chg="add mod">
          <ac:chgData name="正彰 八木" userId="0ef27fdd03dc4209" providerId="LiveId" clId="{D97A10BB-A9A1-4073-A4CC-FED382866290}" dt="2023-10-01T03:17:59.732" v="2973"/>
          <ac:inkMkLst>
            <pc:docMk/>
            <pc:sldMk cId="844614253" sldId="315"/>
            <ac:inkMk id="134" creationId="{3213598E-8167-D02E-A77C-C4B01C2553E5}"/>
          </ac:inkMkLst>
        </pc:inkChg>
        <pc:inkChg chg="add mod">
          <ac:chgData name="正彰 八木" userId="0ef27fdd03dc4209" providerId="LiveId" clId="{D97A10BB-A9A1-4073-A4CC-FED382866290}" dt="2023-10-01T03:17:59.732" v="2973"/>
          <ac:inkMkLst>
            <pc:docMk/>
            <pc:sldMk cId="844614253" sldId="315"/>
            <ac:inkMk id="135" creationId="{297FC9CE-82F6-6E6F-54B3-5E49F7D536C6}"/>
          </ac:inkMkLst>
        </pc:inkChg>
        <pc:inkChg chg="add mod">
          <ac:chgData name="正彰 八木" userId="0ef27fdd03dc4209" providerId="LiveId" clId="{D97A10BB-A9A1-4073-A4CC-FED382866290}" dt="2023-10-01T03:17:59.732" v="2973"/>
          <ac:inkMkLst>
            <pc:docMk/>
            <pc:sldMk cId="844614253" sldId="315"/>
            <ac:inkMk id="136" creationId="{9DC211C4-2F9F-AC7D-96D7-41224A0FC745}"/>
          </ac:inkMkLst>
        </pc:inkChg>
        <pc:inkChg chg="add mod">
          <ac:chgData name="正彰 八木" userId="0ef27fdd03dc4209" providerId="LiveId" clId="{D97A10BB-A9A1-4073-A4CC-FED382866290}" dt="2023-10-01T03:17:59.732" v="2973"/>
          <ac:inkMkLst>
            <pc:docMk/>
            <pc:sldMk cId="844614253" sldId="315"/>
            <ac:inkMk id="137" creationId="{29B929A4-D152-A043-F1BD-8155922B36D6}"/>
          </ac:inkMkLst>
        </pc:inkChg>
        <pc:inkChg chg="add mod">
          <ac:chgData name="正彰 八木" userId="0ef27fdd03dc4209" providerId="LiveId" clId="{D97A10BB-A9A1-4073-A4CC-FED382866290}" dt="2023-10-01T03:17:59.732" v="2973"/>
          <ac:inkMkLst>
            <pc:docMk/>
            <pc:sldMk cId="844614253" sldId="315"/>
            <ac:inkMk id="138" creationId="{763E312D-C0CF-6588-10EE-6E9022E1A55E}"/>
          </ac:inkMkLst>
        </pc:inkChg>
        <pc:inkChg chg="add del mod">
          <ac:chgData name="正彰 八木" userId="0ef27fdd03dc4209" providerId="LiveId" clId="{D97A10BB-A9A1-4073-A4CC-FED382866290}" dt="2023-10-01T03:17:44.619" v="2935"/>
          <ac:inkMkLst>
            <pc:docMk/>
            <pc:sldMk cId="844614253" sldId="315"/>
            <ac:inkMk id="140" creationId="{163787CE-ECD0-9942-DCD5-6C6C3EA0466D}"/>
          </ac:inkMkLst>
        </pc:inkChg>
        <pc:inkChg chg="add del mod">
          <ac:chgData name="正彰 八木" userId="0ef27fdd03dc4209" providerId="LiveId" clId="{D97A10BB-A9A1-4073-A4CC-FED382866290}" dt="2023-10-01T03:17:44.619" v="2907"/>
          <ac:inkMkLst>
            <pc:docMk/>
            <pc:sldMk cId="844614253" sldId="315"/>
            <ac:inkMk id="142" creationId="{62DAEE57-AF1C-5BB5-2F5F-C7E42A84E032}"/>
          </ac:inkMkLst>
        </pc:inkChg>
        <pc:inkChg chg="add del mod">
          <ac:chgData name="正彰 八木" userId="0ef27fdd03dc4209" providerId="LiveId" clId="{D97A10BB-A9A1-4073-A4CC-FED382866290}" dt="2023-10-01T03:17:44.619" v="2925"/>
          <ac:inkMkLst>
            <pc:docMk/>
            <pc:sldMk cId="844614253" sldId="315"/>
            <ac:inkMk id="143" creationId="{CA5B1218-563D-B159-7E36-7604822ED000}"/>
          </ac:inkMkLst>
        </pc:inkChg>
        <pc:inkChg chg="add del mod">
          <ac:chgData name="正彰 八木" userId="0ef27fdd03dc4209" providerId="LiveId" clId="{D97A10BB-A9A1-4073-A4CC-FED382866290}" dt="2023-10-01T03:17:44.619" v="2908"/>
          <ac:inkMkLst>
            <pc:docMk/>
            <pc:sldMk cId="844614253" sldId="315"/>
            <ac:inkMk id="144" creationId="{3CEA2449-AE88-F000-B25A-43987D342576}"/>
          </ac:inkMkLst>
        </pc:inkChg>
        <pc:inkChg chg="add del mod">
          <ac:chgData name="正彰 八木" userId="0ef27fdd03dc4209" providerId="LiveId" clId="{D97A10BB-A9A1-4073-A4CC-FED382866290}" dt="2023-10-01T03:17:44.619" v="2918"/>
          <ac:inkMkLst>
            <pc:docMk/>
            <pc:sldMk cId="844614253" sldId="315"/>
            <ac:inkMk id="145" creationId="{A05227C0-56AC-6529-CC0D-ABF95B69DE97}"/>
          </ac:inkMkLst>
        </pc:inkChg>
        <pc:inkChg chg="add del mod">
          <ac:chgData name="正彰 八木" userId="0ef27fdd03dc4209" providerId="LiveId" clId="{D97A10BB-A9A1-4073-A4CC-FED382866290}" dt="2023-10-01T03:17:44.619" v="2924"/>
          <ac:inkMkLst>
            <pc:docMk/>
            <pc:sldMk cId="844614253" sldId="315"/>
            <ac:inkMk id="146" creationId="{AB41B49D-6E2A-874E-5D41-AA16EADF84A6}"/>
          </ac:inkMkLst>
        </pc:inkChg>
        <pc:inkChg chg="add del mod">
          <ac:chgData name="正彰 八木" userId="0ef27fdd03dc4209" providerId="LiveId" clId="{D97A10BB-A9A1-4073-A4CC-FED382866290}" dt="2023-10-01T03:17:44.619" v="2900"/>
          <ac:inkMkLst>
            <pc:docMk/>
            <pc:sldMk cId="844614253" sldId="315"/>
            <ac:inkMk id="147" creationId="{E60B5092-EC5D-B33A-4A07-2356AAAABD15}"/>
          </ac:inkMkLst>
        </pc:inkChg>
        <pc:inkChg chg="add del mod">
          <ac:chgData name="正彰 八木" userId="0ef27fdd03dc4209" providerId="LiveId" clId="{D97A10BB-A9A1-4073-A4CC-FED382866290}" dt="2023-10-01T03:17:44.619" v="2915"/>
          <ac:inkMkLst>
            <pc:docMk/>
            <pc:sldMk cId="844614253" sldId="315"/>
            <ac:inkMk id="148" creationId="{5352D67F-B5E3-FEAB-E929-DD25E747B289}"/>
          </ac:inkMkLst>
        </pc:inkChg>
        <pc:inkChg chg="add del mod">
          <ac:chgData name="正彰 八木" userId="0ef27fdd03dc4209" providerId="LiveId" clId="{D97A10BB-A9A1-4073-A4CC-FED382866290}" dt="2023-10-01T03:17:44.619" v="2909"/>
          <ac:inkMkLst>
            <pc:docMk/>
            <pc:sldMk cId="844614253" sldId="315"/>
            <ac:inkMk id="149" creationId="{3FB007BC-0F77-DB37-5D2E-FA021A0AEB97}"/>
          </ac:inkMkLst>
        </pc:inkChg>
        <pc:inkChg chg="add del mod">
          <ac:chgData name="正彰 八木" userId="0ef27fdd03dc4209" providerId="LiveId" clId="{D97A10BB-A9A1-4073-A4CC-FED382866290}" dt="2023-10-01T03:17:44.619" v="2936"/>
          <ac:inkMkLst>
            <pc:docMk/>
            <pc:sldMk cId="844614253" sldId="315"/>
            <ac:inkMk id="150" creationId="{1C536398-DB82-4DBD-7DF1-A83AD09F2746}"/>
          </ac:inkMkLst>
        </pc:inkChg>
        <pc:inkChg chg="add del mod">
          <ac:chgData name="正彰 八木" userId="0ef27fdd03dc4209" providerId="LiveId" clId="{D97A10BB-A9A1-4073-A4CC-FED382866290}" dt="2023-10-01T03:17:44.619" v="2911"/>
          <ac:inkMkLst>
            <pc:docMk/>
            <pc:sldMk cId="844614253" sldId="315"/>
            <ac:inkMk id="151" creationId="{CB899F11-569C-0A9C-9366-585875925F45}"/>
          </ac:inkMkLst>
        </pc:inkChg>
        <pc:inkChg chg="add del mod">
          <ac:chgData name="正彰 八木" userId="0ef27fdd03dc4209" providerId="LiveId" clId="{D97A10BB-A9A1-4073-A4CC-FED382866290}" dt="2023-10-01T03:17:44.619" v="2921"/>
          <ac:inkMkLst>
            <pc:docMk/>
            <pc:sldMk cId="844614253" sldId="315"/>
            <ac:inkMk id="152" creationId="{8088C5D9-BE10-EFF4-4A23-9140C65B33E7}"/>
          </ac:inkMkLst>
        </pc:inkChg>
        <pc:inkChg chg="add del mod">
          <ac:chgData name="正彰 八木" userId="0ef27fdd03dc4209" providerId="LiveId" clId="{D97A10BB-A9A1-4073-A4CC-FED382866290}" dt="2023-10-01T03:17:44.619" v="2931"/>
          <ac:inkMkLst>
            <pc:docMk/>
            <pc:sldMk cId="844614253" sldId="315"/>
            <ac:inkMk id="153" creationId="{DEFD5D44-01BE-7C2E-4DFD-06D9CD316CB2}"/>
          </ac:inkMkLst>
        </pc:inkChg>
        <pc:inkChg chg="add del mod">
          <ac:chgData name="正彰 八木" userId="0ef27fdd03dc4209" providerId="LiveId" clId="{D97A10BB-A9A1-4073-A4CC-FED382866290}" dt="2023-10-01T03:17:44.619" v="2903"/>
          <ac:inkMkLst>
            <pc:docMk/>
            <pc:sldMk cId="844614253" sldId="315"/>
            <ac:inkMk id="155" creationId="{DAF9D308-9986-35E0-2361-83A472933C37}"/>
          </ac:inkMkLst>
        </pc:inkChg>
        <pc:inkChg chg="add del mod">
          <ac:chgData name="正彰 八木" userId="0ef27fdd03dc4209" providerId="LiveId" clId="{D97A10BB-A9A1-4073-A4CC-FED382866290}" dt="2023-10-01T03:17:44.619" v="2905"/>
          <ac:inkMkLst>
            <pc:docMk/>
            <pc:sldMk cId="844614253" sldId="315"/>
            <ac:inkMk id="156" creationId="{6AD4AC43-287F-6D6A-0380-B7A5EBA3DAAC}"/>
          </ac:inkMkLst>
        </pc:inkChg>
        <pc:inkChg chg="add del mod">
          <ac:chgData name="正彰 八木" userId="0ef27fdd03dc4209" providerId="LiveId" clId="{D97A10BB-A9A1-4073-A4CC-FED382866290}" dt="2023-10-01T03:17:44.619" v="2926"/>
          <ac:inkMkLst>
            <pc:docMk/>
            <pc:sldMk cId="844614253" sldId="315"/>
            <ac:inkMk id="157" creationId="{1C09C719-660E-F04F-50A6-313AF3030EAB}"/>
          </ac:inkMkLst>
        </pc:inkChg>
        <pc:inkChg chg="add del mod">
          <ac:chgData name="正彰 八木" userId="0ef27fdd03dc4209" providerId="LiveId" clId="{D97A10BB-A9A1-4073-A4CC-FED382866290}" dt="2023-10-01T03:17:44.619" v="2917"/>
          <ac:inkMkLst>
            <pc:docMk/>
            <pc:sldMk cId="844614253" sldId="315"/>
            <ac:inkMk id="158" creationId="{52617191-B0E6-97C8-478C-0CC1BA71B069}"/>
          </ac:inkMkLst>
        </pc:inkChg>
        <pc:inkChg chg="add del mod">
          <ac:chgData name="正彰 八木" userId="0ef27fdd03dc4209" providerId="LiveId" clId="{D97A10BB-A9A1-4073-A4CC-FED382866290}" dt="2023-10-01T03:17:44.619" v="2923"/>
          <ac:inkMkLst>
            <pc:docMk/>
            <pc:sldMk cId="844614253" sldId="315"/>
            <ac:inkMk id="159" creationId="{E8BF3B2C-362A-AD1C-17E8-8F90DB2900B8}"/>
          </ac:inkMkLst>
        </pc:inkChg>
        <pc:inkChg chg="add del mod">
          <ac:chgData name="正彰 八木" userId="0ef27fdd03dc4209" providerId="LiveId" clId="{D97A10BB-A9A1-4073-A4CC-FED382866290}" dt="2023-10-01T03:17:44.619" v="2929"/>
          <ac:inkMkLst>
            <pc:docMk/>
            <pc:sldMk cId="844614253" sldId="315"/>
            <ac:inkMk id="160" creationId="{00684465-647E-55A6-FFCA-487EF1219B93}"/>
          </ac:inkMkLst>
        </pc:inkChg>
        <pc:inkChg chg="add del mod">
          <ac:chgData name="正彰 八木" userId="0ef27fdd03dc4209" providerId="LiveId" clId="{D97A10BB-A9A1-4073-A4CC-FED382866290}" dt="2023-10-01T03:17:44.619" v="2928"/>
          <ac:inkMkLst>
            <pc:docMk/>
            <pc:sldMk cId="844614253" sldId="315"/>
            <ac:inkMk id="161" creationId="{2879430E-1626-8F19-8CE8-7AAB7260916C}"/>
          </ac:inkMkLst>
        </pc:inkChg>
        <pc:inkChg chg="add del mod">
          <ac:chgData name="正彰 八木" userId="0ef27fdd03dc4209" providerId="LiveId" clId="{D97A10BB-A9A1-4073-A4CC-FED382866290}" dt="2023-10-01T03:17:44.619" v="2932"/>
          <ac:inkMkLst>
            <pc:docMk/>
            <pc:sldMk cId="844614253" sldId="315"/>
            <ac:inkMk id="162" creationId="{0F18F5AB-DFDE-2765-9E11-9B7184DDAD5B}"/>
          </ac:inkMkLst>
        </pc:inkChg>
        <pc:inkChg chg="add del mod">
          <ac:chgData name="正彰 八木" userId="0ef27fdd03dc4209" providerId="LiveId" clId="{D97A10BB-A9A1-4073-A4CC-FED382866290}" dt="2023-10-01T03:17:44.619" v="2934"/>
          <ac:inkMkLst>
            <pc:docMk/>
            <pc:sldMk cId="844614253" sldId="315"/>
            <ac:inkMk id="163" creationId="{7A7F6E21-BA5F-9F04-62FB-A3D904992694}"/>
          </ac:inkMkLst>
        </pc:inkChg>
        <pc:inkChg chg="add del mod">
          <ac:chgData name="正彰 八木" userId="0ef27fdd03dc4209" providerId="LiveId" clId="{D97A10BB-A9A1-4073-A4CC-FED382866290}" dt="2023-10-01T03:17:44.619" v="2920"/>
          <ac:inkMkLst>
            <pc:docMk/>
            <pc:sldMk cId="844614253" sldId="315"/>
            <ac:inkMk id="164" creationId="{E374FA33-5BDB-5162-32E3-F019441BBE6D}"/>
          </ac:inkMkLst>
        </pc:inkChg>
        <pc:inkChg chg="add del mod">
          <ac:chgData name="正彰 八木" userId="0ef27fdd03dc4209" providerId="LiveId" clId="{D97A10BB-A9A1-4073-A4CC-FED382866290}" dt="2023-10-01T03:17:44.619" v="2912"/>
          <ac:inkMkLst>
            <pc:docMk/>
            <pc:sldMk cId="844614253" sldId="315"/>
            <ac:inkMk id="165" creationId="{D1A16426-4A71-8FB5-9A8D-646FB2732582}"/>
          </ac:inkMkLst>
        </pc:inkChg>
        <pc:inkChg chg="add del mod">
          <ac:chgData name="正彰 八木" userId="0ef27fdd03dc4209" providerId="LiveId" clId="{D97A10BB-A9A1-4073-A4CC-FED382866290}" dt="2023-10-01T03:17:44.619" v="2938"/>
          <ac:inkMkLst>
            <pc:docMk/>
            <pc:sldMk cId="844614253" sldId="315"/>
            <ac:inkMk id="166" creationId="{7A2BD182-AA7B-47D9-A2C4-4E08F84D9541}"/>
          </ac:inkMkLst>
        </pc:inkChg>
        <pc:inkChg chg="add del mod">
          <ac:chgData name="正彰 八木" userId="0ef27fdd03dc4209" providerId="LiveId" clId="{D97A10BB-A9A1-4073-A4CC-FED382866290}" dt="2023-10-01T03:17:44.619" v="2939"/>
          <ac:inkMkLst>
            <pc:docMk/>
            <pc:sldMk cId="844614253" sldId="315"/>
            <ac:inkMk id="167" creationId="{9DA01DCF-8C4A-E35D-F543-CAAFE7E1BDBB}"/>
          </ac:inkMkLst>
        </pc:inkChg>
        <pc:inkChg chg="add del mod">
          <ac:chgData name="正彰 八木" userId="0ef27fdd03dc4209" providerId="LiveId" clId="{D97A10BB-A9A1-4073-A4CC-FED382866290}" dt="2023-10-01T03:17:44.619" v="2922"/>
          <ac:inkMkLst>
            <pc:docMk/>
            <pc:sldMk cId="844614253" sldId="315"/>
            <ac:inkMk id="169" creationId="{14C4D8B1-369D-5378-5C7C-F6E10554DFCA}"/>
          </ac:inkMkLst>
        </pc:inkChg>
        <pc:inkChg chg="add del mod">
          <ac:chgData name="正彰 八木" userId="0ef27fdd03dc4209" providerId="LiveId" clId="{D97A10BB-A9A1-4073-A4CC-FED382866290}" dt="2023-10-01T03:17:44.619" v="2910"/>
          <ac:inkMkLst>
            <pc:docMk/>
            <pc:sldMk cId="844614253" sldId="315"/>
            <ac:inkMk id="170" creationId="{8D5FBD72-5DF4-C6D2-BCD4-F3D58418A2D1}"/>
          </ac:inkMkLst>
        </pc:inkChg>
        <pc:inkChg chg="add del mod">
          <ac:chgData name="正彰 八木" userId="0ef27fdd03dc4209" providerId="LiveId" clId="{D97A10BB-A9A1-4073-A4CC-FED382866290}" dt="2023-10-01T03:17:44.619" v="2904"/>
          <ac:inkMkLst>
            <pc:docMk/>
            <pc:sldMk cId="844614253" sldId="315"/>
            <ac:inkMk id="171" creationId="{29150CA7-88F1-D98A-FB43-954458993BBE}"/>
          </ac:inkMkLst>
        </pc:inkChg>
        <pc:inkChg chg="add del mod">
          <ac:chgData name="正彰 八木" userId="0ef27fdd03dc4209" providerId="LiveId" clId="{D97A10BB-A9A1-4073-A4CC-FED382866290}" dt="2023-10-01T03:17:44.619" v="2933"/>
          <ac:inkMkLst>
            <pc:docMk/>
            <pc:sldMk cId="844614253" sldId="315"/>
            <ac:inkMk id="172" creationId="{1ABA6883-361E-E94A-11B6-1B6485A2EB00}"/>
          </ac:inkMkLst>
        </pc:inkChg>
        <pc:inkChg chg="add del mod">
          <ac:chgData name="正彰 八木" userId="0ef27fdd03dc4209" providerId="LiveId" clId="{D97A10BB-A9A1-4073-A4CC-FED382866290}" dt="2023-10-01T03:17:44.619" v="2913"/>
          <ac:inkMkLst>
            <pc:docMk/>
            <pc:sldMk cId="844614253" sldId="315"/>
            <ac:inkMk id="174" creationId="{2BEF21A7-787D-B2BA-61AF-EE1CA886735D}"/>
          </ac:inkMkLst>
        </pc:inkChg>
        <pc:inkChg chg="add del mod">
          <ac:chgData name="正彰 八木" userId="0ef27fdd03dc4209" providerId="LiveId" clId="{D97A10BB-A9A1-4073-A4CC-FED382866290}" dt="2023-10-01T03:17:44.619" v="2901"/>
          <ac:inkMkLst>
            <pc:docMk/>
            <pc:sldMk cId="844614253" sldId="315"/>
            <ac:inkMk id="175" creationId="{990057E4-7EAE-F8A9-69C3-804B255D15FB}"/>
          </ac:inkMkLst>
        </pc:inkChg>
        <pc:inkChg chg="add del mod">
          <ac:chgData name="正彰 八木" userId="0ef27fdd03dc4209" providerId="LiveId" clId="{D97A10BB-A9A1-4073-A4CC-FED382866290}" dt="2023-10-01T03:17:44.619" v="2914"/>
          <ac:inkMkLst>
            <pc:docMk/>
            <pc:sldMk cId="844614253" sldId="315"/>
            <ac:inkMk id="176" creationId="{108CC2AC-73BD-FB6D-6F4F-36BF412AD655}"/>
          </ac:inkMkLst>
        </pc:inkChg>
        <pc:inkChg chg="add del mod">
          <ac:chgData name="正彰 八木" userId="0ef27fdd03dc4209" providerId="LiveId" clId="{D97A10BB-A9A1-4073-A4CC-FED382866290}" dt="2023-10-01T03:17:44.619" v="2937"/>
          <ac:inkMkLst>
            <pc:docMk/>
            <pc:sldMk cId="844614253" sldId="315"/>
            <ac:inkMk id="177" creationId="{C0CD5E12-EAEF-B9C9-C6A3-76CB464FDFAD}"/>
          </ac:inkMkLst>
        </pc:inkChg>
        <pc:inkChg chg="add del mod">
          <ac:chgData name="正彰 八木" userId="0ef27fdd03dc4209" providerId="LiveId" clId="{D97A10BB-A9A1-4073-A4CC-FED382866290}" dt="2023-10-01T03:17:44.619" v="2927"/>
          <ac:inkMkLst>
            <pc:docMk/>
            <pc:sldMk cId="844614253" sldId="315"/>
            <ac:inkMk id="178" creationId="{3EDFDDC3-5611-1296-442D-264FC3F4114E}"/>
          </ac:inkMkLst>
        </pc:inkChg>
        <pc:inkChg chg="add del mod">
          <ac:chgData name="正彰 八木" userId="0ef27fdd03dc4209" providerId="LiveId" clId="{D97A10BB-A9A1-4073-A4CC-FED382866290}" dt="2023-10-01T03:17:44.619" v="2916"/>
          <ac:inkMkLst>
            <pc:docMk/>
            <pc:sldMk cId="844614253" sldId="315"/>
            <ac:inkMk id="179" creationId="{E907700D-259D-4A2F-A2F6-0EC22314CD87}"/>
          </ac:inkMkLst>
        </pc:inkChg>
        <pc:inkChg chg="add del mod">
          <ac:chgData name="正彰 八木" userId="0ef27fdd03dc4209" providerId="LiveId" clId="{D97A10BB-A9A1-4073-A4CC-FED382866290}" dt="2023-10-01T03:17:44.619" v="2919"/>
          <ac:inkMkLst>
            <pc:docMk/>
            <pc:sldMk cId="844614253" sldId="315"/>
            <ac:inkMk id="180" creationId="{C699B05A-EFF0-15DF-7C75-A50C0C660056}"/>
          </ac:inkMkLst>
        </pc:inkChg>
        <pc:inkChg chg="add del mod">
          <ac:chgData name="正彰 八木" userId="0ef27fdd03dc4209" providerId="LiveId" clId="{D97A10BB-A9A1-4073-A4CC-FED382866290}" dt="2023-10-01T03:17:44.619" v="2902"/>
          <ac:inkMkLst>
            <pc:docMk/>
            <pc:sldMk cId="844614253" sldId="315"/>
            <ac:inkMk id="181" creationId="{ABA46AA3-9E75-4817-45F1-72A164A550E4}"/>
          </ac:inkMkLst>
        </pc:inkChg>
        <pc:inkChg chg="add del mod">
          <ac:chgData name="正彰 八木" userId="0ef27fdd03dc4209" providerId="LiveId" clId="{D97A10BB-A9A1-4073-A4CC-FED382866290}" dt="2023-10-01T03:17:44.619" v="2930"/>
          <ac:inkMkLst>
            <pc:docMk/>
            <pc:sldMk cId="844614253" sldId="315"/>
            <ac:inkMk id="182" creationId="{582454F4-9559-AADE-E12A-6F9F34F2EA47}"/>
          </ac:inkMkLst>
        </pc:inkChg>
        <pc:inkChg chg="add del mod">
          <ac:chgData name="正彰 八木" userId="0ef27fdd03dc4209" providerId="LiveId" clId="{D97A10BB-A9A1-4073-A4CC-FED382866290}" dt="2023-10-01T03:17:44.619" v="2906"/>
          <ac:inkMkLst>
            <pc:docMk/>
            <pc:sldMk cId="844614253" sldId="315"/>
            <ac:inkMk id="183" creationId="{D625E2BC-31B4-7CC9-FD63-2C993D4B6994}"/>
          </ac:inkMkLst>
        </pc:inkChg>
        <pc:inkChg chg="add mod">
          <ac:chgData name="正彰 八木" userId="0ef27fdd03dc4209" providerId="LiveId" clId="{D97A10BB-A9A1-4073-A4CC-FED382866290}" dt="2023-10-01T03:17:59.732" v="2973"/>
          <ac:inkMkLst>
            <pc:docMk/>
            <pc:sldMk cId="844614253" sldId="315"/>
            <ac:inkMk id="185" creationId="{7C379E24-24A1-60BD-AF24-C8F5126ED91D}"/>
          </ac:inkMkLst>
        </pc:inkChg>
        <pc:inkChg chg="add mod">
          <ac:chgData name="正彰 八木" userId="0ef27fdd03dc4209" providerId="LiveId" clId="{D97A10BB-A9A1-4073-A4CC-FED382866290}" dt="2023-10-01T03:17:59.732" v="2973"/>
          <ac:inkMkLst>
            <pc:docMk/>
            <pc:sldMk cId="844614253" sldId="315"/>
            <ac:inkMk id="187" creationId="{5F644B4E-D56C-BEE2-72A2-9B7FC2D01934}"/>
          </ac:inkMkLst>
        </pc:inkChg>
        <pc:inkChg chg="add mod">
          <ac:chgData name="正彰 八木" userId="0ef27fdd03dc4209" providerId="LiveId" clId="{D97A10BB-A9A1-4073-A4CC-FED382866290}" dt="2023-10-01T03:17:59.732" v="2973"/>
          <ac:inkMkLst>
            <pc:docMk/>
            <pc:sldMk cId="844614253" sldId="315"/>
            <ac:inkMk id="188" creationId="{FE47414F-A317-410D-39FD-DB99A56E4656}"/>
          </ac:inkMkLst>
        </pc:inkChg>
        <pc:inkChg chg="add mod">
          <ac:chgData name="正彰 八木" userId="0ef27fdd03dc4209" providerId="LiveId" clId="{D97A10BB-A9A1-4073-A4CC-FED382866290}" dt="2023-10-01T03:17:59.732" v="2973"/>
          <ac:inkMkLst>
            <pc:docMk/>
            <pc:sldMk cId="844614253" sldId="315"/>
            <ac:inkMk id="189" creationId="{8A94AF0E-BAFE-04EE-22E1-87756009B4C6}"/>
          </ac:inkMkLst>
        </pc:inkChg>
        <pc:inkChg chg="add mod">
          <ac:chgData name="正彰 八木" userId="0ef27fdd03dc4209" providerId="LiveId" clId="{D97A10BB-A9A1-4073-A4CC-FED382866290}" dt="2023-10-01T03:17:59.732" v="2973"/>
          <ac:inkMkLst>
            <pc:docMk/>
            <pc:sldMk cId="844614253" sldId="315"/>
            <ac:inkMk id="190" creationId="{75633DAD-06EE-643E-5543-75A9A2C46854}"/>
          </ac:inkMkLst>
        </pc:inkChg>
        <pc:inkChg chg="add mod">
          <ac:chgData name="正彰 八木" userId="0ef27fdd03dc4209" providerId="LiveId" clId="{D97A10BB-A9A1-4073-A4CC-FED382866290}" dt="2023-10-01T03:17:59.732" v="2973"/>
          <ac:inkMkLst>
            <pc:docMk/>
            <pc:sldMk cId="844614253" sldId="315"/>
            <ac:inkMk id="191" creationId="{01E43481-BED9-6680-1BC6-44DAD706FBE0}"/>
          </ac:inkMkLst>
        </pc:inkChg>
        <pc:inkChg chg="add mod">
          <ac:chgData name="正彰 八木" userId="0ef27fdd03dc4209" providerId="LiveId" clId="{D97A10BB-A9A1-4073-A4CC-FED382866290}" dt="2023-10-01T03:17:59.732" v="2973"/>
          <ac:inkMkLst>
            <pc:docMk/>
            <pc:sldMk cId="844614253" sldId="315"/>
            <ac:inkMk id="192" creationId="{50421957-F417-8CDC-6CEB-79D28C8A99EA}"/>
          </ac:inkMkLst>
        </pc:inkChg>
        <pc:inkChg chg="add mod">
          <ac:chgData name="正彰 八木" userId="0ef27fdd03dc4209" providerId="LiveId" clId="{D97A10BB-A9A1-4073-A4CC-FED382866290}" dt="2023-10-01T03:17:59.732" v="2973"/>
          <ac:inkMkLst>
            <pc:docMk/>
            <pc:sldMk cId="844614253" sldId="315"/>
            <ac:inkMk id="193" creationId="{F2F35723-5A29-F3E3-155B-74C6F9511C48}"/>
          </ac:inkMkLst>
        </pc:inkChg>
        <pc:inkChg chg="add mod">
          <ac:chgData name="正彰 八木" userId="0ef27fdd03dc4209" providerId="LiveId" clId="{D97A10BB-A9A1-4073-A4CC-FED382866290}" dt="2023-10-01T03:17:59.732" v="2973"/>
          <ac:inkMkLst>
            <pc:docMk/>
            <pc:sldMk cId="844614253" sldId="315"/>
            <ac:inkMk id="194" creationId="{E736B6F0-BB5D-96BC-3B83-2BC123D9D91D}"/>
          </ac:inkMkLst>
        </pc:inkChg>
        <pc:inkChg chg="add mod">
          <ac:chgData name="正彰 八木" userId="0ef27fdd03dc4209" providerId="LiveId" clId="{D97A10BB-A9A1-4073-A4CC-FED382866290}" dt="2023-10-01T03:17:59.732" v="2973"/>
          <ac:inkMkLst>
            <pc:docMk/>
            <pc:sldMk cId="844614253" sldId="315"/>
            <ac:inkMk id="196" creationId="{2F623AA5-F56B-B93A-B2B5-86992AB51C74}"/>
          </ac:inkMkLst>
        </pc:inkChg>
        <pc:inkChg chg="add mod">
          <ac:chgData name="正彰 八木" userId="0ef27fdd03dc4209" providerId="LiveId" clId="{D97A10BB-A9A1-4073-A4CC-FED382866290}" dt="2023-10-01T03:17:59.732" v="2973"/>
          <ac:inkMkLst>
            <pc:docMk/>
            <pc:sldMk cId="844614253" sldId="315"/>
            <ac:inkMk id="197" creationId="{B69F948B-D987-1BBC-A535-EA4B1F8042A8}"/>
          </ac:inkMkLst>
        </pc:inkChg>
        <pc:inkChg chg="add mod">
          <ac:chgData name="正彰 八木" userId="0ef27fdd03dc4209" providerId="LiveId" clId="{D97A10BB-A9A1-4073-A4CC-FED382866290}" dt="2023-10-01T03:17:59.732" v="2973"/>
          <ac:inkMkLst>
            <pc:docMk/>
            <pc:sldMk cId="844614253" sldId="315"/>
            <ac:inkMk id="198" creationId="{B48F796C-FF0B-C743-BB91-792E2B9ADE14}"/>
          </ac:inkMkLst>
        </pc:inkChg>
        <pc:inkChg chg="add mod">
          <ac:chgData name="正彰 八木" userId="0ef27fdd03dc4209" providerId="LiveId" clId="{D97A10BB-A9A1-4073-A4CC-FED382866290}" dt="2023-10-01T03:17:59.732" v="2973"/>
          <ac:inkMkLst>
            <pc:docMk/>
            <pc:sldMk cId="844614253" sldId="315"/>
            <ac:inkMk id="199" creationId="{E7737749-BFC8-3183-B941-2DEAECBE7C3C}"/>
          </ac:inkMkLst>
        </pc:inkChg>
        <pc:inkChg chg="add mod">
          <ac:chgData name="正彰 八木" userId="0ef27fdd03dc4209" providerId="LiveId" clId="{D97A10BB-A9A1-4073-A4CC-FED382866290}" dt="2023-10-01T03:17:59.732" v="2973"/>
          <ac:inkMkLst>
            <pc:docMk/>
            <pc:sldMk cId="844614253" sldId="315"/>
            <ac:inkMk id="200" creationId="{08ED1BBC-8DE6-A91F-9D96-7469A10B57A5}"/>
          </ac:inkMkLst>
        </pc:inkChg>
        <pc:inkChg chg="add mod">
          <ac:chgData name="正彰 八木" userId="0ef27fdd03dc4209" providerId="LiveId" clId="{D97A10BB-A9A1-4073-A4CC-FED382866290}" dt="2023-10-01T03:17:59.732" v="2973"/>
          <ac:inkMkLst>
            <pc:docMk/>
            <pc:sldMk cId="844614253" sldId="315"/>
            <ac:inkMk id="201" creationId="{F3ACB33D-43A2-0D8E-9F2B-65772620BDC0}"/>
          </ac:inkMkLst>
        </pc:inkChg>
        <pc:inkChg chg="add mod">
          <ac:chgData name="正彰 八木" userId="0ef27fdd03dc4209" providerId="LiveId" clId="{D97A10BB-A9A1-4073-A4CC-FED382866290}" dt="2023-10-01T03:17:59.732" v="2973"/>
          <ac:inkMkLst>
            <pc:docMk/>
            <pc:sldMk cId="844614253" sldId="315"/>
            <ac:inkMk id="202" creationId="{95D45510-B753-7D72-60B6-73B3442D50BF}"/>
          </ac:inkMkLst>
        </pc:inkChg>
        <pc:inkChg chg="add mod">
          <ac:chgData name="正彰 八木" userId="0ef27fdd03dc4209" providerId="LiveId" clId="{D97A10BB-A9A1-4073-A4CC-FED382866290}" dt="2023-10-01T03:17:59.732" v="2973"/>
          <ac:inkMkLst>
            <pc:docMk/>
            <pc:sldMk cId="844614253" sldId="315"/>
            <ac:inkMk id="203" creationId="{720B2011-A9F9-5F9C-AE21-154C6406AA7E}"/>
          </ac:inkMkLst>
        </pc:inkChg>
        <pc:inkChg chg="add mod">
          <ac:chgData name="正彰 八木" userId="0ef27fdd03dc4209" providerId="LiveId" clId="{D97A10BB-A9A1-4073-A4CC-FED382866290}" dt="2023-10-01T03:17:59.732" v="2973"/>
          <ac:inkMkLst>
            <pc:docMk/>
            <pc:sldMk cId="844614253" sldId="315"/>
            <ac:inkMk id="204" creationId="{3F799B96-8E07-9A0A-02E5-05FE88FEC817}"/>
          </ac:inkMkLst>
        </pc:inkChg>
        <pc:inkChg chg="add mod">
          <ac:chgData name="正彰 八木" userId="0ef27fdd03dc4209" providerId="LiveId" clId="{D97A10BB-A9A1-4073-A4CC-FED382866290}" dt="2023-10-01T03:17:59.732" v="2973"/>
          <ac:inkMkLst>
            <pc:docMk/>
            <pc:sldMk cId="844614253" sldId="315"/>
            <ac:inkMk id="205" creationId="{3189BD74-7312-1033-4B15-433CBAE61A3D}"/>
          </ac:inkMkLst>
        </pc:inkChg>
        <pc:inkChg chg="add mod">
          <ac:chgData name="正彰 八木" userId="0ef27fdd03dc4209" providerId="LiveId" clId="{D97A10BB-A9A1-4073-A4CC-FED382866290}" dt="2023-10-01T03:17:59.732" v="2973"/>
          <ac:inkMkLst>
            <pc:docMk/>
            <pc:sldMk cId="844614253" sldId="315"/>
            <ac:inkMk id="206" creationId="{5EFBE795-0C52-4133-74A9-96F36B5F7E54}"/>
          </ac:inkMkLst>
        </pc:inkChg>
        <pc:inkChg chg="add mod">
          <ac:chgData name="正彰 八木" userId="0ef27fdd03dc4209" providerId="LiveId" clId="{D97A10BB-A9A1-4073-A4CC-FED382866290}" dt="2023-10-01T03:17:59.732" v="2973"/>
          <ac:inkMkLst>
            <pc:docMk/>
            <pc:sldMk cId="844614253" sldId="315"/>
            <ac:inkMk id="207" creationId="{EC574E62-0485-FD1A-DDB6-386A65D20E92}"/>
          </ac:inkMkLst>
        </pc:inkChg>
        <pc:inkChg chg="add mod">
          <ac:chgData name="正彰 八木" userId="0ef27fdd03dc4209" providerId="LiveId" clId="{D97A10BB-A9A1-4073-A4CC-FED382866290}" dt="2023-10-01T03:17:59.732" v="2973"/>
          <ac:inkMkLst>
            <pc:docMk/>
            <pc:sldMk cId="844614253" sldId="315"/>
            <ac:inkMk id="208" creationId="{B9BC112F-C8BE-C8B8-054F-40DB376FCB5C}"/>
          </ac:inkMkLst>
        </pc:inkChg>
        <pc:inkChg chg="add mod">
          <ac:chgData name="正彰 八木" userId="0ef27fdd03dc4209" providerId="LiveId" clId="{D97A10BB-A9A1-4073-A4CC-FED382866290}" dt="2023-10-01T03:17:59.732" v="2973"/>
          <ac:inkMkLst>
            <pc:docMk/>
            <pc:sldMk cId="844614253" sldId="315"/>
            <ac:inkMk id="209" creationId="{7388E308-B376-1F30-9BB0-413F70A3F675}"/>
          </ac:inkMkLst>
        </pc:inkChg>
        <pc:inkChg chg="add mod">
          <ac:chgData name="正彰 八木" userId="0ef27fdd03dc4209" providerId="LiveId" clId="{D97A10BB-A9A1-4073-A4CC-FED382866290}" dt="2023-10-01T03:17:59.732" v="2973"/>
          <ac:inkMkLst>
            <pc:docMk/>
            <pc:sldMk cId="844614253" sldId="315"/>
            <ac:inkMk id="210" creationId="{5013D5EF-6A39-EA9A-2BB7-CB3AC520742D}"/>
          </ac:inkMkLst>
        </pc:inkChg>
        <pc:inkChg chg="add mod">
          <ac:chgData name="正彰 八木" userId="0ef27fdd03dc4209" providerId="LiveId" clId="{D97A10BB-A9A1-4073-A4CC-FED382866290}" dt="2023-10-01T03:17:59.732" v="2973"/>
          <ac:inkMkLst>
            <pc:docMk/>
            <pc:sldMk cId="844614253" sldId="315"/>
            <ac:inkMk id="211" creationId="{76B7BD3F-FDC3-C3F1-209D-CC129D41BA93}"/>
          </ac:inkMkLst>
        </pc:inkChg>
        <pc:inkChg chg="add mod">
          <ac:chgData name="正彰 八木" userId="0ef27fdd03dc4209" providerId="LiveId" clId="{D97A10BB-A9A1-4073-A4CC-FED382866290}" dt="2023-10-01T03:17:59.732" v="2973"/>
          <ac:inkMkLst>
            <pc:docMk/>
            <pc:sldMk cId="844614253" sldId="315"/>
            <ac:inkMk id="212" creationId="{50EEBFC0-BB8A-4EC6-7C76-E446FE4E5452}"/>
          </ac:inkMkLst>
        </pc:inkChg>
        <pc:inkChg chg="add mod">
          <ac:chgData name="正彰 八木" userId="0ef27fdd03dc4209" providerId="LiveId" clId="{D97A10BB-A9A1-4073-A4CC-FED382866290}" dt="2023-10-01T03:17:59.732" v="2973"/>
          <ac:inkMkLst>
            <pc:docMk/>
            <pc:sldMk cId="844614253" sldId="315"/>
            <ac:inkMk id="213" creationId="{1F6DF18B-07DB-5B1D-CD28-D8DB5F7F6981}"/>
          </ac:inkMkLst>
        </pc:inkChg>
        <pc:inkChg chg="add mod">
          <ac:chgData name="正彰 八木" userId="0ef27fdd03dc4209" providerId="LiveId" clId="{D97A10BB-A9A1-4073-A4CC-FED382866290}" dt="2023-10-01T03:17:59.732" v="2973"/>
          <ac:inkMkLst>
            <pc:docMk/>
            <pc:sldMk cId="844614253" sldId="315"/>
            <ac:inkMk id="214" creationId="{F73A989D-E233-61CF-4A3A-C622F6B2A7AF}"/>
          </ac:inkMkLst>
        </pc:inkChg>
        <pc:inkChg chg="add mod">
          <ac:chgData name="正彰 八木" userId="0ef27fdd03dc4209" providerId="LiveId" clId="{D97A10BB-A9A1-4073-A4CC-FED382866290}" dt="2023-10-01T03:17:59.732" v="2973"/>
          <ac:inkMkLst>
            <pc:docMk/>
            <pc:sldMk cId="844614253" sldId="315"/>
            <ac:inkMk id="215" creationId="{43467FAA-A8C4-0F5A-3968-06ACC0C02964}"/>
          </ac:inkMkLst>
        </pc:inkChg>
        <pc:inkChg chg="add mod">
          <ac:chgData name="正彰 八木" userId="0ef27fdd03dc4209" providerId="LiveId" clId="{D97A10BB-A9A1-4073-A4CC-FED382866290}" dt="2023-10-01T03:17:59.732" v="2973"/>
          <ac:inkMkLst>
            <pc:docMk/>
            <pc:sldMk cId="844614253" sldId="315"/>
            <ac:inkMk id="216" creationId="{C86AFA45-B027-7A80-590D-D0CBA2764D7E}"/>
          </ac:inkMkLst>
        </pc:inkChg>
        <pc:inkChg chg="add mod">
          <ac:chgData name="正彰 八木" userId="0ef27fdd03dc4209" providerId="LiveId" clId="{D97A10BB-A9A1-4073-A4CC-FED382866290}" dt="2023-10-01T03:17:59.732" v="2973"/>
          <ac:inkMkLst>
            <pc:docMk/>
            <pc:sldMk cId="844614253" sldId="315"/>
            <ac:inkMk id="217" creationId="{E2D20D85-0674-0B59-7EB4-AE05A0C18246}"/>
          </ac:inkMkLst>
        </pc:inkChg>
      </pc:sldChg>
      <pc:sldChg chg="addSp delSp modSp mod">
        <pc:chgData name="正彰 八木" userId="0ef27fdd03dc4209" providerId="LiveId" clId="{D97A10BB-A9A1-4073-A4CC-FED382866290}" dt="2023-10-01T03:35:01.994" v="3201"/>
        <pc:sldMkLst>
          <pc:docMk/>
          <pc:sldMk cId="1172299513" sldId="316"/>
        </pc:sldMkLst>
        <pc:grpChg chg="del mod">
          <ac:chgData name="正彰 八木" userId="0ef27fdd03dc4209" providerId="LiveId" clId="{D97A10BB-A9A1-4073-A4CC-FED382866290}" dt="2023-10-01T03:34:21.278" v="3126"/>
          <ac:grpSpMkLst>
            <pc:docMk/>
            <pc:sldMk cId="1172299513" sldId="316"/>
            <ac:grpSpMk id="26" creationId="{B7F57F4B-40AA-75CD-B00A-12A74BE37F99}"/>
          </ac:grpSpMkLst>
        </pc:grpChg>
        <pc:grpChg chg="del mod">
          <ac:chgData name="正彰 八木" userId="0ef27fdd03dc4209" providerId="LiveId" clId="{D97A10BB-A9A1-4073-A4CC-FED382866290}" dt="2023-10-01T03:34:29.073" v="3138"/>
          <ac:grpSpMkLst>
            <pc:docMk/>
            <pc:sldMk cId="1172299513" sldId="316"/>
            <ac:grpSpMk id="51" creationId="{D7988773-343F-A1CA-5A57-051D2E7B0425}"/>
          </ac:grpSpMkLst>
        </pc:grpChg>
        <pc:grpChg chg="del mod">
          <ac:chgData name="正彰 八木" userId="0ef27fdd03dc4209" providerId="LiveId" clId="{D97A10BB-A9A1-4073-A4CC-FED382866290}" dt="2023-10-01T03:34:29.073" v="3138"/>
          <ac:grpSpMkLst>
            <pc:docMk/>
            <pc:sldMk cId="1172299513" sldId="316"/>
            <ac:grpSpMk id="52" creationId="{61558F02-3E0C-A2BF-A4E4-C25433426D19}"/>
          </ac:grpSpMkLst>
        </pc:grpChg>
        <pc:grpChg chg="del mod">
          <ac:chgData name="正彰 八木" userId="0ef27fdd03dc4209" providerId="LiveId" clId="{D97A10BB-A9A1-4073-A4CC-FED382866290}" dt="2023-10-01T03:34:29.073" v="3138"/>
          <ac:grpSpMkLst>
            <pc:docMk/>
            <pc:sldMk cId="1172299513" sldId="316"/>
            <ac:grpSpMk id="55" creationId="{6CA5414A-2C1B-C5F7-1381-294C56268D3E}"/>
          </ac:grpSpMkLst>
        </pc:grpChg>
        <pc:grpChg chg="del mod">
          <ac:chgData name="正彰 八木" userId="0ef27fdd03dc4209" providerId="LiveId" clId="{D97A10BB-A9A1-4073-A4CC-FED382866290}" dt="2023-10-01T03:34:57.479" v="3191"/>
          <ac:grpSpMkLst>
            <pc:docMk/>
            <pc:sldMk cId="1172299513" sldId="316"/>
            <ac:grpSpMk id="64" creationId="{28F7BDC4-4DD3-0B04-4809-1B10C3E203CC}"/>
          </ac:grpSpMkLst>
        </pc:grpChg>
        <pc:grpChg chg="mod">
          <ac:chgData name="正彰 八木" userId="0ef27fdd03dc4209" providerId="LiveId" clId="{D97A10BB-A9A1-4073-A4CC-FED382866290}" dt="2023-10-01T03:35:01.994" v="3201"/>
          <ac:grpSpMkLst>
            <pc:docMk/>
            <pc:sldMk cId="1172299513" sldId="316"/>
            <ac:grpSpMk id="73" creationId="{E3D23AAB-9FC1-20CB-6742-E7C77AB55C4B}"/>
          </ac:grpSpMkLst>
        </pc:grpChg>
        <pc:inkChg chg="add del mod">
          <ac:chgData name="正彰 八木" userId="0ef27fdd03dc4209" providerId="LiveId" clId="{D97A10BB-A9A1-4073-A4CC-FED382866290}" dt="2023-10-01T03:34:57.479" v="3190"/>
          <ac:inkMkLst>
            <pc:docMk/>
            <pc:sldMk cId="1172299513" sldId="316"/>
            <ac:inkMk id="6" creationId="{4B1DB740-F7F8-7093-E9ED-E8336A0B5E9B}"/>
          </ac:inkMkLst>
        </pc:inkChg>
        <pc:inkChg chg="add del mod">
          <ac:chgData name="正彰 八木" userId="0ef27fdd03dc4209" providerId="LiveId" clId="{D97A10BB-A9A1-4073-A4CC-FED382866290}" dt="2023-10-01T03:34:57.479" v="3188"/>
          <ac:inkMkLst>
            <pc:docMk/>
            <pc:sldMk cId="1172299513" sldId="316"/>
            <ac:inkMk id="7" creationId="{0D90DF90-E9EB-5CC1-A33B-6F02BC2CD378}"/>
          </ac:inkMkLst>
        </pc:inkChg>
        <pc:inkChg chg="add del mod">
          <ac:chgData name="正彰 八木" userId="0ef27fdd03dc4209" providerId="LiveId" clId="{D97A10BB-A9A1-4073-A4CC-FED382866290}" dt="2023-10-01T03:34:57.464" v="3145"/>
          <ac:inkMkLst>
            <pc:docMk/>
            <pc:sldMk cId="1172299513" sldId="316"/>
            <ac:inkMk id="8" creationId="{89A5ED38-1F62-CA1D-49D1-11C4B740C049}"/>
          </ac:inkMkLst>
        </pc:inkChg>
        <pc:inkChg chg="add del mod">
          <ac:chgData name="正彰 八木" userId="0ef27fdd03dc4209" providerId="LiveId" clId="{D97A10BB-A9A1-4073-A4CC-FED382866290}" dt="2023-10-01T03:34:57.479" v="3186"/>
          <ac:inkMkLst>
            <pc:docMk/>
            <pc:sldMk cId="1172299513" sldId="316"/>
            <ac:inkMk id="9" creationId="{2F6FD965-C06F-1F3F-BE64-32AD915B31B5}"/>
          </ac:inkMkLst>
        </pc:inkChg>
        <pc:inkChg chg="add del mod">
          <ac:chgData name="正彰 八木" userId="0ef27fdd03dc4209" providerId="LiveId" clId="{D97A10BB-A9A1-4073-A4CC-FED382866290}" dt="2023-10-01T03:34:57.464" v="3162"/>
          <ac:inkMkLst>
            <pc:docMk/>
            <pc:sldMk cId="1172299513" sldId="316"/>
            <ac:inkMk id="10" creationId="{472DB9F7-86C6-91F9-F506-C6F0CA259C16}"/>
          </ac:inkMkLst>
        </pc:inkChg>
        <pc:inkChg chg="add del mod">
          <ac:chgData name="正彰 八木" userId="0ef27fdd03dc4209" providerId="LiveId" clId="{D97A10BB-A9A1-4073-A4CC-FED382866290}" dt="2023-10-01T03:34:57.464" v="3168"/>
          <ac:inkMkLst>
            <pc:docMk/>
            <pc:sldMk cId="1172299513" sldId="316"/>
            <ac:inkMk id="11" creationId="{7233C38D-19D9-E644-1A62-8A705D23FDCA}"/>
          </ac:inkMkLst>
        </pc:inkChg>
        <pc:inkChg chg="add del mod">
          <ac:chgData name="正彰 八木" userId="0ef27fdd03dc4209" providerId="LiveId" clId="{D97A10BB-A9A1-4073-A4CC-FED382866290}" dt="2023-10-01T03:34:57.479" v="3178"/>
          <ac:inkMkLst>
            <pc:docMk/>
            <pc:sldMk cId="1172299513" sldId="316"/>
            <ac:inkMk id="12" creationId="{9FCC202D-05B7-16F9-54BB-465816DEB30F}"/>
          </ac:inkMkLst>
        </pc:inkChg>
        <pc:inkChg chg="add del mod">
          <ac:chgData name="正彰 八木" userId="0ef27fdd03dc4209" providerId="LiveId" clId="{D97A10BB-A9A1-4073-A4CC-FED382866290}" dt="2023-10-01T03:34:57.479" v="3175"/>
          <ac:inkMkLst>
            <pc:docMk/>
            <pc:sldMk cId="1172299513" sldId="316"/>
            <ac:inkMk id="13" creationId="{84C24FEE-05C7-C650-C7BD-F30E75D2D944}"/>
          </ac:inkMkLst>
        </pc:inkChg>
        <pc:inkChg chg="add del mod">
          <ac:chgData name="正彰 八木" userId="0ef27fdd03dc4209" providerId="LiveId" clId="{D97A10BB-A9A1-4073-A4CC-FED382866290}" dt="2023-10-01T03:34:57.464" v="3157"/>
          <ac:inkMkLst>
            <pc:docMk/>
            <pc:sldMk cId="1172299513" sldId="316"/>
            <ac:inkMk id="14" creationId="{992FA68B-ECBB-A5EB-A1DF-D74809AC226F}"/>
          </ac:inkMkLst>
        </pc:inkChg>
        <pc:inkChg chg="add del mod">
          <ac:chgData name="正彰 八木" userId="0ef27fdd03dc4209" providerId="LiveId" clId="{D97A10BB-A9A1-4073-A4CC-FED382866290}" dt="2023-10-01T03:34:57.464" v="3148"/>
          <ac:inkMkLst>
            <pc:docMk/>
            <pc:sldMk cId="1172299513" sldId="316"/>
            <ac:inkMk id="15" creationId="{20E50898-ADD9-8D58-0EEB-79BE1BACCE86}"/>
          </ac:inkMkLst>
        </pc:inkChg>
        <pc:inkChg chg="add del mod">
          <ac:chgData name="正彰 八木" userId="0ef27fdd03dc4209" providerId="LiveId" clId="{D97A10BB-A9A1-4073-A4CC-FED382866290}" dt="2023-10-01T03:34:57.479" v="3177"/>
          <ac:inkMkLst>
            <pc:docMk/>
            <pc:sldMk cId="1172299513" sldId="316"/>
            <ac:inkMk id="16" creationId="{55EA7B9F-9AB8-B608-AA24-81EEF4600452}"/>
          </ac:inkMkLst>
        </pc:inkChg>
        <pc:inkChg chg="add del mod">
          <ac:chgData name="正彰 八木" userId="0ef27fdd03dc4209" providerId="LiveId" clId="{D97A10BB-A9A1-4073-A4CC-FED382866290}" dt="2023-10-01T03:34:57.464" v="3161"/>
          <ac:inkMkLst>
            <pc:docMk/>
            <pc:sldMk cId="1172299513" sldId="316"/>
            <ac:inkMk id="17" creationId="{72541204-CACE-1270-2AA1-16D0D58AF4CB}"/>
          </ac:inkMkLst>
        </pc:inkChg>
        <pc:inkChg chg="add del mod">
          <ac:chgData name="正彰 八木" userId="0ef27fdd03dc4209" providerId="LiveId" clId="{D97A10BB-A9A1-4073-A4CC-FED382866290}" dt="2023-10-01T03:34:57.464" v="3144"/>
          <ac:inkMkLst>
            <pc:docMk/>
            <pc:sldMk cId="1172299513" sldId="316"/>
            <ac:inkMk id="18" creationId="{950238A6-FC65-BB59-6AA4-A925683AEDD8}"/>
          </ac:inkMkLst>
        </pc:inkChg>
        <pc:inkChg chg="add del mod">
          <ac:chgData name="正彰 八木" userId="0ef27fdd03dc4209" providerId="LiveId" clId="{D97A10BB-A9A1-4073-A4CC-FED382866290}" dt="2023-10-01T03:34:57.479" v="3192"/>
          <ac:inkMkLst>
            <pc:docMk/>
            <pc:sldMk cId="1172299513" sldId="316"/>
            <ac:inkMk id="19" creationId="{DE1C1490-0D91-322F-7BCB-B63034839927}"/>
          </ac:inkMkLst>
        </pc:inkChg>
        <pc:inkChg chg="add del mod">
          <ac:chgData name="正彰 八木" userId="0ef27fdd03dc4209" providerId="LiveId" clId="{D97A10BB-A9A1-4073-A4CC-FED382866290}" dt="2023-10-01T03:34:57.464" v="3165"/>
          <ac:inkMkLst>
            <pc:docMk/>
            <pc:sldMk cId="1172299513" sldId="316"/>
            <ac:inkMk id="20" creationId="{1BAC49CF-5A27-AFE7-24AB-501EF75D3A5E}"/>
          </ac:inkMkLst>
        </pc:inkChg>
        <pc:inkChg chg="add del mod">
          <ac:chgData name="正彰 八木" userId="0ef27fdd03dc4209" providerId="LiveId" clId="{D97A10BB-A9A1-4073-A4CC-FED382866290}" dt="2023-10-01T03:34:57.464" v="3164"/>
          <ac:inkMkLst>
            <pc:docMk/>
            <pc:sldMk cId="1172299513" sldId="316"/>
            <ac:inkMk id="21" creationId="{FB9FC128-1724-2912-9B89-DFF78BB67304}"/>
          </ac:inkMkLst>
        </pc:inkChg>
        <pc:inkChg chg="add del mod">
          <ac:chgData name="正彰 八木" userId="0ef27fdd03dc4209" providerId="LiveId" clId="{D97A10BB-A9A1-4073-A4CC-FED382866290}" dt="2023-10-01T03:34:57.464" v="3143"/>
          <ac:inkMkLst>
            <pc:docMk/>
            <pc:sldMk cId="1172299513" sldId="316"/>
            <ac:inkMk id="22" creationId="{1D9C9B88-F9C5-BAFE-4D20-3EC1DACF6285}"/>
          </ac:inkMkLst>
        </pc:inkChg>
        <pc:inkChg chg="add del mod">
          <ac:chgData name="正彰 八木" userId="0ef27fdd03dc4209" providerId="LiveId" clId="{D97A10BB-A9A1-4073-A4CC-FED382866290}" dt="2023-10-01T03:34:57.464" v="3158"/>
          <ac:inkMkLst>
            <pc:docMk/>
            <pc:sldMk cId="1172299513" sldId="316"/>
            <ac:inkMk id="23" creationId="{944EAEAA-57C6-38E3-9C93-6C554D5D94C6}"/>
          </ac:inkMkLst>
        </pc:inkChg>
        <pc:inkChg chg="add del mod">
          <ac:chgData name="正彰 八木" userId="0ef27fdd03dc4209" providerId="LiveId" clId="{D97A10BB-A9A1-4073-A4CC-FED382866290}" dt="2023-10-01T03:34:57.464" v="3154"/>
          <ac:inkMkLst>
            <pc:docMk/>
            <pc:sldMk cId="1172299513" sldId="316"/>
            <ac:inkMk id="24" creationId="{02F0792B-A602-AFFE-7D74-325DF0F75F04}"/>
          </ac:inkMkLst>
        </pc:inkChg>
        <pc:inkChg chg="add del mod">
          <ac:chgData name="正彰 八木" userId="0ef27fdd03dc4209" providerId="LiveId" clId="{D97A10BB-A9A1-4073-A4CC-FED382866290}" dt="2023-10-01T03:34:57.479" v="3174"/>
          <ac:inkMkLst>
            <pc:docMk/>
            <pc:sldMk cId="1172299513" sldId="316"/>
            <ac:inkMk id="25" creationId="{306134AC-7926-67C3-F581-255F0E41A9C6}"/>
          </ac:inkMkLst>
        </pc:inkChg>
        <pc:inkChg chg="add del mod">
          <ac:chgData name="正彰 八木" userId="0ef27fdd03dc4209" providerId="LiveId" clId="{D97A10BB-A9A1-4073-A4CC-FED382866290}" dt="2023-10-01T03:34:57.479" v="3184"/>
          <ac:inkMkLst>
            <pc:docMk/>
            <pc:sldMk cId="1172299513" sldId="316"/>
            <ac:inkMk id="27" creationId="{50DC113F-22E3-DCEC-1801-C223D0F42000}"/>
          </ac:inkMkLst>
        </pc:inkChg>
        <pc:inkChg chg="add del mod">
          <ac:chgData name="正彰 八木" userId="0ef27fdd03dc4209" providerId="LiveId" clId="{D97A10BB-A9A1-4073-A4CC-FED382866290}" dt="2023-10-01T03:34:57.479" v="3191"/>
          <ac:inkMkLst>
            <pc:docMk/>
            <pc:sldMk cId="1172299513" sldId="316"/>
            <ac:inkMk id="28" creationId="{CC8BDCA5-1AD2-8B46-75D8-0551F07262B6}"/>
          </ac:inkMkLst>
        </pc:inkChg>
        <pc:inkChg chg="add del mod">
          <ac:chgData name="正彰 八木" userId="0ef27fdd03dc4209" providerId="LiveId" clId="{D97A10BB-A9A1-4073-A4CC-FED382866290}" dt="2023-10-01T03:34:57.464" v="3153"/>
          <ac:inkMkLst>
            <pc:docMk/>
            <pc:sldMk cId="1172299513" sldId="316"/>
            <ac:inkMk id="29" creationId="{44044D0D-7F65-CF4B-5FD3-795788C3C924}"/>
          </ac:inkMkLst>
        </pc:inkChg>
        <pc:inkChg chg="add del mod">
          <ac:chgData name="正彰 八木" userId="0ef27fdd03dc4209" providerId="LiveId" clId="{D97A10BB-A9A1-4073-A4CC-FED382866290}" dt="2023-10-01T03:34:57.479" v="3173"/>
          <ac:inkMkLst>
            <pc:docMk/>
            <pc:sldMk cId="1172299513" sldId="316"/>
            <ac:inkMk id="30" creationId="{879845C4-9770-BFFF-1A71-759605F838AE}"/>
          </ac:inkMkLst>
        </pc:inkChg>
        <pc:inkChg chg="add del mod">
          <ac:chgData name="正彰 八木" userId="0ef27fdd03dc4209" providerId="LiveId" clId="{D97A10BB-A9A1-4073-A4CC-FED382866290}" dt="2023-10-01T03:34:57.464" v="3156"/>
          <ac:inkMkLst>
            <pc:docMk/>
            <pc:sldMk cId="1172299513" sldId="316"/>
            <ac:inkMk id="31" creationId="{3E8F79DE-4D30-9E61-085B-1991AA29FA53}"/>
          </ac:inkMkLst>
        </pc:inkChg>
        <pc:inkChg chg="add del mod">
          <ac:chgData name="正彰 八木" userId="0ef27fdd03dc4209" providerId="LiveId" clId="{D97A10BB-A9A1-4073-A4CC-FED382866290}" dt="2023-10-01T03:34:57.479" v="3179"/>
          <ac:inkMkLst>
            <pc:docMk/>
            <pc:sldMk cId="1172299513" sldId="316"/>
            <ac:inkMk id="32" creationId="{36CCEE2A-D857-2725-8055-8EACC31D08D1}"/>
          </ac:inkMkLst>
        </pc:inkChg>
        <pc:inkChg chg="add del mod">
          <ac:chgData name="正彰 八木" userId="0ef27fdd03dc4209" providerId="LiveId" clId="{D97A10BB-A9A1-4073-A4CC-FED382866290}" dt="2023-10-01T03:34:57.464" v="3147"/>
          <ac:inkMkLst>
            <pc:docMk/>
            <pc:sldMk cId="1172299513" sldId="316"/>
            <ac:inkMk id="33" creationId="{C366476A-E794-5918-D87B-0EC034E5309E}"/>
          </ac:inkMkLst>
        </pc:inkChg>
        <pc:inkChg chg="add del mod">
          <ac:chgData name="正彰 八木" userId="0ef27fdd03dc4209" providerId="LiveId" clId="{D97A10BB-A9A1-4073-A4CC-FED382866290}" dt="2023-10-01T03:34:57.464" v="3142"/>
          <ac:inkMkLst>
            <pc:docMk/>
            <pc:sldMk cId="1172299513" sldId="316"/>
            <ac:inkMk id="34" creationId="{A3894DF2-70DF-4C66-96DB-341CA2BAD33A}"/>
          </ac:inkMkLst>
        </pc:inkChg>
        <pc:inkChg chg="add del mod">
          <ac:chgData name="正彰 八木" userId="0ef27fdd03dc4209" providerId="LiveId" clId="{D97A10BB-A9A1-4073-A4CC-FED382866290}" dt="2023-10-01T03:34:57.479" v="3172"/>
          <ac:inkMkLst>
            <pc:docMk/>
            <pc:sldMk cId="1172299513" sldId="316"/>
            <ac:inkMk id="35" creationId="{484CC5B0-2A05-86B8-7A2B-3BE9880D237F}"/>
          </ac:inkMkLst>
        </pc:inkChg>
        <pc:inkChg chg="add del mod">
          <ac:chgData name="正彰 八木" userId="0ef27fdd03dc4209" providerId="LiveId" clId="{D97A10BB-A9A1-4073-A4CC-FED382866290}" dt="2023-10-01T03:34:57.464" v="3163"/>
          <ac:inkMkLst>
            <pc:docMk/>
            <pc:sldMk cId="1172299513" sldId="316"/>
            <ac:inkMk id="36" creationId="{26218D77-95D5-5AD4-FBC5-F313E74DB702}"/>
          </ac:inkMkLst>
        </pc:inkChg>
        <pc:inkChg chg="add del mod">
          <ac:chgData name="正彰 八木" userId="0ef27fdd03dc4209" providerId="LiveId" clId="{D97A10BB-A9A1-4073-A4CC-FED382866290}" dt="2023-10-01T03:34:57.464" v="3159"/>
          <ac:inkMkLst>
            <pc:docMk/>
            <pc:sldMk cId="1172299513" sldId="316"/>
            <ac:inkMk id="37" creationId="{04F7FF05-E75C-6EFF-27E4-BDBDB9C4CA33}"/>
          </ac:inkMkLst>
        </pc:inkChg>
        <pc:inkChg chg="add del mod">
          <ac:chgData name="正彰 八木" userId="0ef27fdd03dc4209" providerId="LiveId" clId="{D97A10BB-A9A1-4073-A4CC-FED382866290}" dt="2023-10-01T03:34:57.464" v="3152"/>
          <ac:inkMkLst>
            <pc:docMk/>
            <pc:sldMk cId="1172299513" sldId="316"/>
            <ac:inkMk id="38" creationId="{1BA584C1-DD0A-8F01-6BF0-59355A9C3577}"/>
          </ac:inkMkLst>
        </pc:inkChg>
        <pc:inkChg chg="add del mod">
          <ac:chgData name="正彰 八木" userId="0ef27fdd03dc4209" providerId="LiveId" clId="{D97A10BB-A9A1-4073-A4CC-FED382866290}" dt="2023-10-01T03:34:57.479" v="3180"/>
          <ac:inkMkLst>
            <pc:docMk/>
            <pc:sldMk cId="1172299513" sldId="316"/>
            <ac:inkMk id="39" creationId="{07A4389F-52FA-EDF6-9F9B-89DD7A6FFF2D}"/>
          </ac:inkMkLst>
        </pc:inkChg>
        <pc:inkChg chg="add del mod">
          <ac:chgData name="正彰 八木" userId="0ef27fdd03dc4209" providerId="LiveId" clId="{D97A10BB-A9A1-4073-A4CC-FED382866290}" dt="2023-10-01T03:34:57.464" v="3140"/>
          <ac:inkMkLst>
            <pc:docMk/>
            <pc:sldMk cId="1172299513" sldId="316"/>
            <ac:inkMk id="40" creationId="{C335AE07-9D6E-D9CF-0CA6-02842E4B131C}"/>
          </ac:inkMkLst>
        </pc:inkChg>
        <pc:inkChg chg="add del mod">
          <ac:chgData name="正彰 八木" userId="0ef27fdd03dc4209" providerId="LiveId" clId="{D97A10BB-A9A1-4073-A4CC-FED382866290}" dt="2023-10-01T03:34:57.464" v="3155"/>
          <ac:inkMkLst>
            <pc:docMk/>
            <pc:sldMk cId="1172299513" sldId="316"/>
            <ac:inkMk id="41" creationId="{53292F87-3477-CD07-2265-D3C7FB39CE03}"/>
          </ac:inkMkLst>
        </pc:inkChg>
        <pc:inkChg chg="add del mod">
          <ac:chgData name="正彰 八木" userId="0ef27fdd03dc4209" providerId="LiveId" clId="{D97A10BB-A9A1-4073-A4CC-FED382866290}" dt="2023-10-01T03:34:57.479" v="3170"/>
          <ac:inkMkLst>
            <pc:docMk/>
            <pc:sldMk cId="1172299513" sldId="316"/>
            <ac:inkMk id="42" creationId="{62EC8291-11CC-2242-4248-1188513FD637}"/>
          </ac:inkMkLst>
        </pc:inkChg>
        <pc:inkChg chg="add del mod">
          <ac:chgData name="正彰 八木" userId="0ef27fdd03dc4209" providerId="LiveId" clId="{D97A10BB-A9A1-4073-A4CC-FED382866290}" dt="2023-10-01T03:34:57.464" v="3146"/>
          <ac:inkMkLst>
            <pc:docMk/>
            <pc:sldMk cId="1172299513" sldId="316"/>
            <ac:inkMk id="43" creationId="{D17C9E4F-AC7E-CE20-E93E-6FA84607993A}"/>
          </ac:inkMkLst>
        </pc:inkChg>
        <pc:inkChg chg="add del mod">
          <ac:chgData name="正彰 八木" userId="0ef27fdd03dc4209" providerId="LiveId" clId="{D97A10BB-A9A1-4073-A4CC-FED382866290}" dt="2023-10-01T03:34:57.479" v="3189"/>
          <ac:inkMkLst>
            <pc:docMk/>
            <pc:sldMk cId="1172299513" sldId="316"/>
            <ac:inkMk id="44" creationId="{B6A645D6-3D35-9376-D95F-9A1F9EC1E8F2}"/>
          </ac:inkMkLst>
        </pc:inkChg>
        <pc:inkChg chg="add del mod">
          <ac:chgData name="正彰 八木" userId="0ef27fdd03dc4209" providerId="LiveId" clId="{D97A10BB-A9A1-4073-A4CC-FED382866290}" dt="2023-10-01T03:34:57.464" v="3150"/>
          <ac:inkMkLst>
            <pc:docMk/>
            <pc:sldMk cId="1172299513" sldId="316"/>
            <ac:inkMk id="45" creationId="{448F835B-CA66-845C-2802-10F73F081B98}"/>
          </ac:inkMkLst>
        </pc:inkChg>
        <pc:inkChg chg="add del mod">
          <ac:chgData name="正彰 八木" userId="0ef27fdd03dc4209" providerId="LiveId" clId="{D97A10BB-A9A1-4073-A4CC-FED382866290}" dt="2023-10-01T03:34:57.464" v="3160"/>
          <ac:inkMkLst>
            <pc:docMk/>
            <pc:sldMk cId="1172299513" sldId="316"/>
            <ac:inkMk id="46" creationId="{862F2B73-D6AF-A016-38F5-6530172CF78F}"/>
          </ac:inkMkLst>
        </pc:inkChg>
        <pc:inkChg chg="add del mod">
          <ac:chgData name="正彰 八木" userId="0ef27fdd03dc4209" providerId="LiveId" clId="{D97A10BB-A9A1-4073-A4CC-FED382866290}" dt="2023-10-01T03:34:57.464" v="3139"/>
          <ac:inkMkLst>
            <pc:docMk/>
            <pc:sldMk cId="1172299513" sldId="316"/>
            <ac:inkMk id="47" creationId="{BC25EB99-F9B6-103F-413A-124220DEFEE7}"/>
          </ac:inkMkLst>
        </pc:inkChg>
        <pc:inkChg chg="add del mod">
          <ac:chgData name="正彰 八木" userId="0ef27fdd03dc4209" providerId="LiveId" clId="{D97A10BB-A9A1-4073-A4CC-FED382866290}" dt="2023-10-01T03:34:57.464" v="3151"/>
          <ac:inkMkLst>
            <pc:docMk/>
            <pc:sldMk cId="1172299513" sldId="316"/>
            <ac:inkMk id="48" creationId="{2BFC9D72-5346-18D2-3410-53D27D5ACD5B}"/>
          </ac:inkMkLst>
        </pc:inkChg>
        <pc:inkChg chg="add del mod">
          <ac:chgData name="正彰 八木" userId="0ef27fdd03dc4209" providerId="LiveId" clId="{D97A10BB-A9A1-4073-A4CC-FED382866290}" dt="2023-10-01T03:34:57.479" v="3185"/>
          <ac:inkMkLst>
            <pc:docMk/>
            <pc:sldMk cId="1172299513" sldId="316"/>
            <ac:inkMk id="49" creationId="{021CB037-9DB2-C074-128B-C68F8E7A0F18}"/>
          </ac:inkMkLst>
        </pc:inkChg>
        <pc:inkChg chg="add del mod">
          <ac:chgData name="正彰 八木" userId="0ef27fdd03dc4209" providerId="LiveId" clId="{D97A10BB-A9A1-4073-A4CC-FED382866290}" dt="2023-10-01T03:34:57.479" v="3169"/>
          <ac:inkMkLst>
            <pc:docMk/>
            <pc:sldMk cId="1172299513" sldId="316"/>
            <ac:inkMk id="50" creationId="{5D59712C-F8B4-DB75-B85B-9E750E4CA7E6}"/>
          </ac:inkMkLst>
        </pc:inkChg>
        <pc:inkChg chg="add del mod">
          <ac:chgData name="正彰 八木" userId="0ef27fdd03dc4209" providerId="LiveId" clId="{D97A10BB-A9A1-4073-A4CC-FED382866290}" dt="2023-10-01T03:34:57.464" v="3141"/>
          <ac:inkMkLst>
            <pc:docMk/>
            <pc:sldMk cId="1172299513" sldId="316"/>
            <ac:inkMk id="53" creationId="{2FB2957D-CB19-0164-98CF-531AE8154432}"/>
          </ac:inkMkLst>
        </pc:inkChg>
        <pc:inkChg chg="add del mod">
          <ac:chgData name="正彰 八木" userId="0ef27fdd03dc4209" providerId="LiveId" clId="{D97A10BB-A9A1-4073-A4CC-FED382866290}" dt="2023-10-01T03:34:57.479" v="3171"/>
          <ac:inkMkLst>
            <pc:docMk/>
            <pc:sldMk cId="1172299513" sldId="316"/>
            <ac:inkMk id="54" creationId="{AC3A726D-70A7-8099-AD10-24FFE3871AEC}"/>
          </ac:inkMkLst>
        </pc:inkChg>
        <pc:inkChg chg="add del mod">
          <ac:chgData name="正彰 八木" userId="0ef27fdd03dc4209" providerId="LiveId" clId="{D97A10BB-A9A1-4073-A4CC-FED382866290}" dt="2023-10-01T03:34:57.464" v="3167"/>
          <ac:inkMkLst>
            <pc:docMk/>
            <pc:sldMk cId="1172299513" sldId="316"/>
            <ac:inkMk id="56" creationId="{B1713CA6-F156-11E2-2653-E7A2C9F25675}"/>
          </ac:inkMkLst>
        </pc:inkChg>
        <pc:inkChg chg="add del mod">
          <ac:chgData name="正彰 八木" userId="0ef27fdd03dc4209" providerId="LiveId" clId="{D97A10BB-A9A1-4073-A4CC-FED382866290}" dt="2023-10-01T03:34:57.464" v="3149"/>
          <ac:inkMkLst>
            <pc:docMk/>
            <pc:sldMk cId="1172299513" sldId="316"/>
            <ac:inkMk id="57" creationId="{0FBA1AAC-84C0-A1F4-C661-74B076A3D8BC}"/>
          </ac:inkMkLst>
        </pc:inkChg>
        <pc:inkChg chg="add del mod">
          <ac:chgData name="正彰 八木" userId="0ef27fdd03dc4209" providerId="LiveId" clId="{D97A10BB-A9A1-4073-A4CC-FED382866290}" dt="2023-10-01T03:34:57.479" v="3183"/>
          <ac:inkMkLst>
            <pc:docMk/>
            <pc:sldMk cId="1172299513" sldId="316"/>
            <ac:inkMk id="58" creationId="{F30879AA-AE2D-8681-BE41-EEF188D78E58}"/>
          </ac:inkMkLst>
        </pc:inkChg>
        <pc:inkChg chg="add del mod">
          <ac:chgData name="正彰 八木" userId="0ef27fdd03dc4209" providerId="LiveId" clId="{D97A10BB-A9A1-4073-A4CC-FED382866290}" dt="2023-10-01T03:34:57.479" v="3187"/>
          <ac:inkMkLst>
            <pc:docMk/>
            <pc:sldMk cId="1172299513" sldId="316"/>
            <ac:inkMk id="59" creationId="{4779FC6B-999F-BB03-278A-9F913808DCA7}"/>
          </ac:inkMkLst>
        </pc:inkChg>
        <pc:inkChg chg="add del mod">
          <ac:chgData name="正彰 八木" userId="0ef27fdd03dc4209" providerId="LiveId" clId="{D97A10BB-A9A1-4073-A4CC-FED382866290}" dt="2023-10-01T03:34:57.464" v="3166"/>
          <ac:inkMkLst>
            <pc:docMk/>
            <pc:sldMk cId="1172299513" sldId="316"/>
            <ac:inkMk id="60" creationId="{5992A7C8-0835-12F3-E1BF-4041D3052297}"/>
          </ac:inkMkLst>
        </pc:inkChg>
        <pc:inkChg chg="add del mod">
          <ac:chgData name="正彰 八木" userId="0ef27fdd03dc4209" providerId="LiveId" clId="{D97A10BB-A9A1-4073-A4CC-FED382866290}" dt="2023-10-01T03:34:57.479" v="3176"/>
          <ac:inkMkLst>
            <pc:docMk/>
            <pc:sldMk cId="1172299513" sldId="316"/>
            <ac:inkMk id="61" creationId="{DF1D43AA-981E-605D-6019-F8BDB9F672B4}"/>
          </ac:inkMkLst>
        </pc:inkChg>
        <pc:inkChg chg="add del mod">
          <ac:chgData name="正彰 八木" userId="0ef27fdd03dc4209" providerId="LiveId" clId="{D97A10BB-A9A1-4073-A4CC-FED382866290}" dt="2023-10-01T03:34:57.479" v="3181"/>
          <ac:inkMkLst>
            <pc:docMk/>
            <pc:sldMk cId="1172299513" sldId="316"/>
            <ac:inkMk id="62" creationId="{FA4DE931-31FA-9844-3FD9-CF7388FF4A2F}"/>
          </ac:inkMkLst>
        </pc:inkChg>
        <pc:inkChg chg="add del mod">
          <ac:chgData name="正彰 八木" userId="0ef27fdd03dc4209" providerId="LiveId" clId="{D97A10BB-A9A1-4073-A4CC-FED382866290}" dt="2023-10-01T03:34:57.479" v="3182"/>
          <ac:inkMkLst>
            <pc:docMk/>
            <pc:sldMk cId="1172299513" sldId="316"/>
            <ac:inkMk id="63" creationId="{58EFBCF8-A091-7B83-F451-C255C9724AAE}"/>
          </ac:inkMkLst>
        </pc:inkChg>
        <pc:inkChg chg="add mod">
          <ac:chgData name="正彰 八木" userId="0ef27fdd03dc4209" providerId="LiveId" clId="{D97A10BB-A9A1-4073-A4CC-FED382866290}" dt="2023-10-01T03:35:01.994" v="3201"/>
          <ac:inkMkLst>
            <pc:docMk/>
            <pc:sldMk cId="1172299513" sldId="316"/>
            <ac:inkMk id="65" creationId="{933625BE-F5E0-D416-EA38-64FAE2D59B5E}"/>
          </ac:inkMkLst>
        </pc:inkChg>
        <pc:inkChg chg="add mod">
          <ac:chgData name="正彰 八木" userId="0ef27fdd03dc4209" providerId="LiveId" clId="{D97A10BB-A9A1-4073-A4CC-FED382866290}" dt="2023-10-01T03:35:01.994" v="3201"/>
          <ac:inkMkLst>
            <pc:docMk/>
            <pc:sldMk cId="1172299513" sldId="316"/>
            <ac:inkMk id="66" creationId="{8B876355-2780-FDE2-B5BC-FE465AC43935}"/>
          </ac:inkMkLst>
        </pc:inkChg>
        <pc:inkChg chg="add mod">
          <ac:chgData name="正彰 八木" userId="0ef27fdd03dc4209" providerId="LiveId" clId="{D97A10BB-A9A1-4073-A4CC-FED382866290}" dt="2023-10-01T03:35:01.994" v="3201"/>
          <ac:inkMkLst>
            <pc:docMk/>
            <pc:sldMk cId="1172299513" sldId="316"/>
            <ac:inkMk id="67" creationId="{29D097E4-DFAD-69FB-DF3C-14AC99A2B5AB}"/>
          </ac:inkMkLst>
        </pc:inkChg>
        <pc:inkChg chg="add mod">
          <ac:chgData name="正彰 八木" userId="0ef27fdd03dc4209" providerId="LiveId" clId="{D97A10BB-A9A1-4073-A4CC-FED382866290}" dt="2023-10-01T03:35:01.994" v="3201"/>
          <ac:inkMkLst>
            <pc:docMk/>
            <pc:sldMk cId="1172299513" sldId="316"/>
            <ac:inkMk id="68" creationId="{9E4C14DB-FAF8-7847-34AA-D1C781AAE5C5}"/>
          </ac:inkMkLst>
        </pc:inkChg>
        <pc:inkChg chg="add mod">
          <ac:chgData name="正彰 八木" userId="0ef27fdd03dc4209" providerId="LiveId" clId="{D97A10BB-A9A1-4073-A4CC-FED382866290}" dt="2023-10-01T03:35:01.994" v="3201"/>
          <ac:inkMkLst>
            <pc:docMk/>
            <pc:sldMk cId="1172299513" sldId="316"/>
            <ac:inkMk id="69" creationId="{4595E12E-1C4A-58F2-0DBA-CCEAB7E7A765}"/>
          </ac:inkMkLst>
        </pc:inkChg>
        <pc:inkChg chg="add mod">
          <ac:chgData name="正彰 八木" userId="0ef27fdd03dc4209" providerId="LiveId" clId="{D97A10BB-A9A1-4073-A4CC-FED382866290}" dt="2023-10-01T03:35:01.994" v="3201"/>
          <ac:inkMkLst>
            <pc:docMk/>
            <pc:sldMk cId="1172299513" sldId="316"/>
            <ac:inkMk id="70" creationId="{D4A87130-8D0B-2D01-9A82-EF242B0E871A}"/>
          </ac:inkMkLst>
        </pc:inkChg>
        <pc:inkChg chg="add mod">
          <ac:chgData name="正彰 八木" userId="0ef27fdd03dc4209" providerId="LiveId" clId="{D97A10BB-A9A1-4073-A4CC-FED382866290}" dt="2023-10-01T03:35:01.994" v="3201"/>
          <ac:inkMkLst>
            <pc:docMk/>
            <pc:sldMk cId="1172299513" sldId="316"/>
            <ac:inkMk id="71" creationId="{AB2909A8-B64A-08E2-8198-D5DE7E6CADFE}"/>
          </ac:inkMkLst>
        </pc:inkChg>
        <pc:inkChg chg="add mod">
          <ac:chgData name="正彰 八木" userId="0ef27fdd03dc4209" providerId="LiveId" clId="{D97A10BB-A9A1-4073-A4CC-FED382866290}" dt="2023-10-01T03:35:01.994" v="3201"/>
          <ac:inkMkLst>
            <pc:docMk/>
            <pc:sldMk cId="1172299513" sldId="316"/>
            <ac:inkMk id="72" creationId="{38C9DE65-39A4-C838-324C-AAB46B442B8B}"/>
          </ac:inkMkLst>
        </pc:inkChg>
      </pc:sldChg>
      <pc:sldChg chg="addSp delSp modSp mod">
        <pc:chgData name="正彰 八木" userId="0ef27fdd03dc4209" providerId="LiveId" clId="{D97A10BB-A9A1-4073-A4CC-FED382866290}" dt="2023-10-01T03:20:15.496" v="3080"/>
        <pc:sldMkLst>
          <pc:docMk/>
          <pc:sldMk cId="2773164405" sldId="317"/>
        </pc:sldMkLst>
        <pc:grpChg chg="del mod">
          <ac:chgData name="正彰 八木" userId="0ef27fdd03dc4209" providerId="LiveId" clId="{D97A10BB-A9A1-4073-A4CC-FED382866290}" dt="2023-10-01T03:18:56.830" v="3011"/>
          <ac:grpSpMkLst>
            <pc:docMk/>
            <pc:sldMk cId="2773164405" sldId="317"/>
            <ac:grpSpMk id="15" creationId="{C235E77D-DAC6-58E9-D27F-0ADC273E9112}"/>
          </ac:grpSpMkLst>
        </pc:grpChg>
        <pc:grpChg chg="del mod">
          <ac:chgData name="正彰 八木" userId="0ef27fdd03dc4209" providerId="LiveId" clId="{D97A10BB-A9A1-4073-A4CC-FED382866290}" dt="2023-10-01T03:18:56.830" v="3011"/>
          <ac:grpSpMkLst>
            <pc:docMk/>
            <pc:sldMk cId="2773164405" sldId="317"/>
            <ac:grpSpMk id="33" creationId="{11F874FE-6994-5EB0-77C4-E44CE7F8302A}"/>
          </ac:grpSpMkLst>
        </pc:grpChg>
        <pc:grpChg chg="del mod">
          <ac:chgData name="正彰 八木" userId="0ef27fdd03dc4209" providerId="LiveId" clId="{D97A10BB-A9A1-4073-A4CC-FED382866290}" dt="2023-10-01T03:18:56.830" v="3011"/>
          <ac:grpSpMkLst>
            <pc:docMk/>
            <pc:sldMk cId="2773164405" sldId="317"/>
            <ac:grpSpMk id="34" creationId="{58D10011-5C4A-D2BC-9510-04337DB0A8F7}"/>
          </ac:grpSpMkLst>
        </pc:grpChg>
        <pc:grpChg chg="del mod">
          <ac:chgData name="正彰 八木" userId="0ef27fdd03dc4209" providerId="LiveId" clId="{D97A10BB-A9A1-4073-A4CC-FED382866290}" dt="2023-10-01T03:18:56.830" v="3011"/>
          <ac:grpSpMkLst>
            <pc:docMk/>
            <pc:sldMk cId="2773164405" sldId="317"/>
            <ac:grpSpMk id="44" creationId="{83B3FC5F-C680-2545-08BB-B427C73DA53F}"/>
          </ac:grpSpMkLst>
        </pc:grpChg>
        <pc:grpChg chg="del mod">
          <ac:chgData name="正彰 八木" userId="0ef27fdd03dc4209" providerId="LiveId" clId="{D97A10BB-A9A1-4073-A4CC-FED382866290}" dt="2023-10-01T03:19:05.209" v="3025"/>
          <ac:grpSpMkLst>
            <pc:docMk/>
            <pc:sldMk cId="2773164405" sldId="317"/>
            <ac:grpSpMk id="45" creationId="{3A86E18C-C56B-C2A6-0198-9319FF9E9C42}"/>
          </ac:grpSpMkLst>
        </pc:grpChg>
        <pc:grpChg chg="del mod">
          <ac:chgData name="正彰 八木" userId="0ef27fdd03dc4209" providerId="LiveId" clId="{D97A10BB-A9A1-4073-A4CC-FED382866290}" dt="2023-10-01T03:19:44.641" v="3058"/>
          <ac:grpSpMkLst>
            <pc:docMk/>
            <pc:sldMk cId="2773164405" sldId="317"/>
            <ac:grpSpMk id="59" creationId="{95EBEA3B-307A-CC08-722E-6A557E14AB67}"/>
          </ac:grpSpMkLst>
        </pc:grpChg>
        <pc:grpChg chg="del mod">
          <ac:chgData name="正彰 八木" userId="0ef27fdd03dc4209" providerId="LiveId" clId="{D97A10BB-A9A1-4073-A4CC-FED382866290}" dt="2023-10-01T03:19:18.461" v="3031"/>
          <ac:grpSpMkLst>
            <pc:docMk/>
            <pc:sldMk cId="2773164405" sldId="317"/>
            <ac:grpSpMk id="62" creationId="{5011D73E-5DB9-13C6-97E6-68BFC0708827}"/>
          </ac:grpSpMkLst>
        </pc:grpChg>
        <pc:grpChg chg="del mod">
          <ac:chgData name="正彰 八木" userId="0ef27fdd03dc4209" providerId="LiveId" clId="{D97A10BB-A9A1-4073-A4CC-FED382866290}" dt="2023-10-01T03:19:19.598" v="3033"/>
          <ac:grpSpMkLst>
            <pc:docMk/>
            <pc:sldMk cId="2773164405" sldId="317"/>
            <ac:grpSpMk id="65" creationId="{B598C01C-EABB-675E-9CC0-E85CD0DF1D64}"/>
          </ac:grpSpMkLst>
        </pc:grpChg>
        <pc:grpChg chg="del mod">
          <ac:chgData name="正彰 八木" userId="0ef27fdd03dc4209" providerId="LiveId" clId="{D97A10BB-A9A1-4073-A4CC-FED382866290}" dt="2023-10-01T03:19:24.320" v="3044"/>
          <ac:grpSpMkLst>
            <pc:docMk/>
            <pc:sldMk cId="2773164405" sldId="317"/>
            <ac:grpSpMk id="67" creationId="{2289E3B4-E885-5419-96C1-D79941FACFA3}"/>
          </ac:grpSpMkLst>
        </pc:grpChg>
        <pc:grpChg chg="del mod">
          <ac:chgData name="正彰 八木" userId="0ef27fdd03dc4209" providerId="LiveId" clId="{D97A10BB-A9A1-4073-A4CC-FED382866290}" dt="2023-10-01T03:19:30.613" v="3055"/>
          <ac:grpSpMkLst>
            <pc:docMk/>
            <pc:sldMk cId="2773164405" sldId="317"/>
            <ac:grpSpMk id="78" creationId="{129D0D5C-7DC5-6408-D394-5DE6236A51FC}"/>
          </ac:grpSpMkLst>
        </pc:grpChg>
        <pc:grpChg chg="del mod">
          <ac:chgData name="正彰 八木" userId="0ef27fdd03dc4209" providerId="LiveId" clId="{D97A10BB-A9A1-4073-A4CC-FED382866290}" dt="2023-10-01T03:19:44.641" v="3058"/>
          <ac:grpSpMkLst>
            <pc:docMk/>
            <pc:sldMk cId="2773164405" sldId="317"/>
            <ac:grpSpMk id="89" creationId="{5720CB15-464E-B02F-39A2-C7553B398DE2}"/>
          </ac:grpSpMkLst>
        </pc:grpChg>
        <pc:grpChg chg="mod">
          <ac:chgData name="正彰 八木" userId="0ef27fdd03dc4209" providerId="LiveId" clId="{D97A10BB-A9A1-4073-A4CC-FED382866290}" dt="2023-10-01T03:19:44.641" v="3058"/>
          <ac:grpSpMkLst>
            <pc:docMk/>
            <pc:sldMk cId="2773164405" sldId="317"/>
            <ac:grpSpMk id="92" creationId="{052DC858-9AAB-01E4-DCF2-3B8B4C570B9E}"/>
          </ac:grpSpMkLst>
        </pc:grpChg>
        <pc:grpChg chg="del mod">
          <ac:chgData name="正彰 八木" userId="0ef27fdd03dc4209" providerId="LiveId" clId="{D97A10BB-A9A1-4073-A4CC-FED382866290}" dt="2023-10-01T03:19:53.136" v="3064"/>
          <ac:grpSpMkLst>
            <pc:docMk/>
            <pc:sldMk cId="2773164405" sldId="317"/>
            <ac:grpSpMk id="96" creationId="{729DC9BD-67B5-5B56-21C2-D7E34CDC6534}"/>
          </ac:grpSpMkLst>
        </pc:grpChg>
        <pc:grpChg chg="del mod">
          <ac:chgData name="正彰 八木" userId="0ef27fdd03dc4209" providerId="LiveId" clId="{D97A10BB-A9A1-4073-A4CC-FED382866290}" dt="2023-10-01T03:19:58.908" v="3076"/>
          <ac:grpSpMkLst>
            <pc:docMk/>
            <pc:sldMk cId="2773164405" sldId="317"/>
            <ac:grpSpMk id="98" creationId="{A57DCD4D-B6FD-AF81-6F77-17D242CC0E8B}"/>
          </ac:grpSpMkLst>
        </pc:grpChg>
        <pc:grpChg chg="del mod">
          <ac:chgData name="正彰 八木" userId="0ef27fdd03dc4209" providerId="LiveId" clId="{D97A10BB-A9A1-4073-A4CC-FED382866290}" dt="2023-10-01T03:20:15.496" v="3080"/>
          <ac:grpSpMkLst>
            <pc:docMk/>
            <pc:sldMk cId="2773164405" sldId="317"/>
            <ac:grpSpMk id="110" creationId="{83AE5088-AE19-9D51-5FF2-3185F0EE5A05}"/>
          </ac:grpSpMkLst>
        </pc:grpChg>
        <pc:grpChg chg="mod">
          <ac:chgData name="正彰 八木" userId="0ef27fdd03dc4209" providerId="LiveId" clId="{D97A10BB-A9A1-4073-A4CC-FED382866290}" dt="2023-10-01T03:20:15.496" v="3080"/>
          <ac:grpSpMkLst>
            <pc:docMk/>
            <pc:sldMk cId="2773164405" sldId="317"/>
            <ac:grpSpMk id="114" creationId="{6F39832E-13A1-E1DE-D98A-AD86B08ACF83}"/>
          </ac:grpSpMkLst>
        </pc:grpChg>
        <pc:inkChg chg="add mod">
          <ac:chgData name="正彰 八木" userId="0ef27fdd03dc4209" providerId="LiveId" clId="{D97A10BB-A9A1-4073-A4CC-FED382866290}" dt="2023-10-01T03:19:44.641" v="3058"/>
          <ac:inkMkLst>
            <pc:docMk/>
            <pc:sldMk cId="2773164405" sldId="317"/>
            <ac:inkMk id="6" creationId="{E3E6DF83-DC72-7CE2-5BF6-2D6FEFB290CD}"/>
          </ac:inkMkLst>
        </pc:inkChg>
        <pc:inkChg chg="add mod">
          <ac:chgData name="正彰 八木" userId="0ef27fdd03dc4209" providerId="LiveId" clId="{D97A10BB-A9A1-4073-A4CC-FED382866290}" dt="2023-10-01T03:19:44.641" v="3058"/>
          <ac:inkMkLst>
            <pc:docMk/>
            <pc:sldMk cId="2773164405" sldId="317"/>
            <ac:inkMk id="7" creationId="{147B7FA0-9103-E6EF-9046-85F0F37CE604}"/>
          </ac:inkMkLst>
        </pc:inkChg>
        <pc:inkChg chg="add mod">
          <ac:chgData name="正彰 八木" userId="0ef27fdd03dc4209" providerId="LiveId" clId="{D97A10BB-A9A1-4073-A4CC-FED382866290}" dt="2023-10-01T03:19:44.641" v="3058"/>
          <ac:inkMkLst>
            <pc:docMk/>
            <pc:sldMk cId="2773164405" sldId="317"/>
            <ac:inkMk id="8" creationId="{2CCEC15E-FE3F-2461-AC18-59B578502916}"/>
          </ac:inkMkLst>
        </pc:inkChg>
        <pc:inkChg chg="add mod">
          <ac:chgData name="正彰 八木" userId="0ef27fdd03dc4209" providerId="LiveId" clId="{D97A10BB-A9A1-4073-A4CC-FED382866290}" dt="2023-10-01T03:19:44.641" v="3058"/>
          <ac:inkMkLst>
            <pc:docMk/>
            <pc:sldMk cId="2773164405" sldId="317"/>
            <ac:inkMk id="9" creationId="{6A088EF8-B974-E6F0-6D50-C00E0CA31785}"/>
          </ac:inkMkLst>
        </pc:inkChg>
        <pc:inkChg chg="add mod">
          <ac:chgData name="正彰 八木" userId="0ef27fdd03dc4209" providerId="LiveId" clId="{D97A10BB-A9A1-4073-A4CC-FED382866290}" dt="2023-10-01T03:19:44.641" v="3058"/>
          <ac:inkMkLst>
            <pc:docMk/>
            <pc:sldMk cId="2773164405" sldId="317"/>
            <ac:inkMk id="10" creationId="{F615FFB1-4BE9-84C3-C435-B1CE66D473FA}"/>
          </ac:inkMkLst>
        </pc:inkChg>
        <pc:inkChg chg="add mod">
          <ac:chgData name="正彰 八木" userId="0ef27fdd03dc4209" providerId="LiveId" clId="{D97A10BB-A9A1-4073-A4CC-FED382866290}" dt="2023-10-01T03:19:44.641" v="3058"/>
          <ac:inkMkLst>
            <pc:docMk/>
            <pc:sldMk cId="2773164405" sldId="317"/>
            <ac:inkMk id="11" creationId="{F25A86F1-915F-97F3-05A1-B2BA61281B2C}"/>
          </ac:inkMkLst>
        </pc:inkChg>
        <pc:inkChg chg="add mod">
          <ac:chgData name="正彰 八木" userId="0ef27fdd03dc4209" providerId="LiveId" clId="{D97A10BB-A9A1-4073-A4CC-FED382866290}" dt="2023-10-01T03:19:44.641" v="3058"/>
          <ac:inkMkLst>
            <pc:docMk/>
            <pc:sldMk cId="2773164405" sldId="317"/>
            <ac:inkMk id="12" creationId="{617B28AB-3985-E797-7163-F61083CF0B8C}"/>
          </ac:inkMkLst>
        </pc:inkChg>
        <pc:inkChg chg="add mod">
          <ac:chgData name="正彰 八木" userId="0ef27fdd03dc4209" providerId="LiveId" clId="{D97A10BB-A9A1-4073-A4CC-FED382866290}" dt="2023-10-01T03:19:44.641" v="3058"/>
          <ac:inkMkLst>
            <pc:docMk/>
            <pc:sldMk cId="2773164405" sldId="317"/>
            <ac:inkMk id="13" creationId="{3D6C4034-2747-5C6C-8AFA-DCBFFE4C84A2}"/>
          </ac:inkMkLst>
        </pc:inkChg>
        <pc:inkChg chg="add mod">
          <ac:chgData name="正彰 八木" userId="0ef27fdd03dc4209" providerId="LiveId" clId="{D97A10BB-A9A1-4073-A4CC-FED382866290}" dt="2023-10-01T03:19:44.641" v="3058"/>
          <ac:inkMkLst>
            <pc:docMk/>
            <pc:sldMk cId="2773164405" sldId="317"/>
            <ac:inkMk id="14" creationId="{EFBDA7D4-6264-9994-C7C4-B2586B27946F}"/>
          </ac:inkMkLst>
        </pc:inkChg>
        <pc:inkChg chg="add mod">
          <ac:chgData name="正彰 八木" userId="0ef27fdd03dc4209" providerId="LiveId" clId="{D97A10BB-A9A1-4073-A4CC-FED382866290}" dt="2023-10-01T03:19:44.641" v="3058"/>
          <ac:inkMkLst>
            <pc:docMk/>
            <pc:sldMk cId="2773164405" sldId="317"/>
            <ac:inkMk id="16" creationId="{2E80E910-DB3B-9342-A5C4-918161C614A8}"/>
          </ac:inkMkLst>
        </pc:inkChg>
        <pc:inkChg chg="add mod">
          <ac:chgData name="正彰 八木" userId="0ef27fdd03dc4209" providerId="LiveId" clId="{D97A10BB-A9A1-4073-A4CC-FED382866290}" dt="2023-10-01T03:19:44.641" v="3058"/>
          <ac:inkMkLst>
            <pc:docMk/>
            <pc:sldMk cId="2773164405" sldId="317"/>
            <ac:inkMk id="17" creationId="{BE69F223-65E6-4206-86B1-4A9D5C5FC387}"/>
          </ac:inkMkLst>
        </pc:inkChg>
        <pc:inkChg chg="add mod">
          <ac:chgData name="正彰 八木" userId="0ef27fdd03dc4209" providerId="LiveId" clId="{D97A10BB-A9A1-4073-A4CC-FED382866290}" dt="2023-10-01T03:19:44.641" v="3058"/>
          <ac:inkMkLst>
            <pc:docMk/>
            <pc:sldMk cId="2773164405" sldId="317"/>
            <ac:inkMk id="18" creationId="{02761893-48E4-F22B-DD09-577F293D03F6}"/>
          </ac:inkMkLst>
        </pc:inkChg>
        <pc:inkChg chg="add mod">
          <ac:chgData name="正彰 八木" userId="0ef27fdd03dc4209" providerId="LiveId" clId="{D97A10BB-A9A1-4073-A4CC-FED382866290}" dt="2023-10-01T03:19:44.641" v="3058"/>
          <ac:inkMkLst>
            <pc:docMk/>
            <pc:sldMk cId="2773164405" sldId="317"/>
            <ac:inkMk id="19" creationId="{1A5AF9FD-4DB5-0D40-2F92-788C5EB58DCE}"/>
          </ac:inkMkLst>
        </pc:inkChg>
        <pc:inkChg chg="add mod">
          <ac:chgData name="正彰 八木" userId="0ef27fdd03dc4209" providerId="LiveId" clId="{D97A10BB-A9A1-4073-A4CC-FED382866290}" dt="2023-10-01T03:19:44.641" v="3058"/>
          <ac:inkMkLst>
            <pc:docMk/>
            <pc:sldMk cId="2773164405" sldId="317"/>
            <ac:inkMk id="20" creationId="{9FAE3C18-51E8-27ED-46F5-C7B3C07A05BA}"/>
          </ac:inkMkLst>
        </pc:inkChg>
        <pc:inkChg chg="add mod">
          <ac:chgData name="正彰 八木" userId="0ef27fdd03dc4209" providerId="LiveId" clId="{D97A10BB-A9A1-4073-A4CC-FED382866290}" dt="2023-10-01T03:19:44.641" v="3058"/>
          <ac:inkMkLst>
            <pc:docMk/>
            <pc:sldMk cId="2773164405" sldId="317"/>
            <ac:inkMk id="21" creationId="{ACDBFF1B-D655-82B7-247B-DE7F172B6CE3}"/>
          </ac:inkMkLst>
        </pc:inkChg>
        <pc:inkChg chg="add mod">
          <ac:chgData name="正彰 八木" userId="0ef27fdd03dc4209" providerId="LiveId" clId="{D97A10BB-A9A1-4073-A4CC-FED382866290}" dt="2023-10-01T03:19:44.641" v="3058"/>
          <ac:inkMkLst>
            <pc:docMk/>
            <pc:sldMk cId="2773164405" sldId="317"/>
            <ac:inkMk id="22" creationId="{563B879F-F827-8E72-AF84-50CF137BBE20}"/>
          </ac:inkMkLst>
        </pc:inkChg>
        <pc:inkChg chg="add mod">
          <ac:chgData name="正彰 八木" userId="0ef27fdd03dc4209" providerId="LiveId" clId="{D97A10BB-A9A1-4073-A4CC-FED382866290}" dt="2023-10-01T03:19:44.641" v="3058"/>
          <ac:inkMkLst>
            <pc:docMk/>
            <pc:sldMk cId="2773164405" sldId="317"/>
            <ac:inkMk id="23" creationId="{6826D93B-FACA-E32F-1517-6D45E5BE09F2}"/>
          </ac:inkMkLst>
        </pc:inkChg>
        <pc:inkChg chg="add mod">
          <ac:chgData name="正彰 八木" userId="0ef27fdd03dc4209" providerId="LiveId" clId="{D97A10BB-A9A1-4073-A4CC-FED382866290}" dt="2023-10-01T03:19:44.641" v="3058"/>
          <ac:inkMkLst>
            <pc:docMk/>
            <pc:sldMk cId="2773164405" sldId="317"/>
            <ac:inkMk id="24" creationId="{31606B0D-7F61-BED7-AFFE-19C7F0589820}"/>
          </ac:inkMkLst>
        </pc:inkChg>
        <pc:inkChg chg="add mod">
          <ac:chgData name="正彰 八木" userId="0ef27fdd03dc4209" providerId="LiveId" clId="{D97A10BB-A9A1-4073-A4CC-FED382866290}" dt="2023-10-01T03:19:44.641" v="3058"/>
          <ac:inkMkLst>
            <pc:docMk/>
            <pc:sldMk cId="2773164405" sldId="317"/>
            <ac:inkMk id="25" creationId="{B8238634-C1DF-8C7E-5A43-2B2C6DFC97F5}"/>
          </ac:inkMkLst>
        </pc:inkChg>
        <pc:inkChg chg="add mod">
          <ac:chgData name="正彰 八木" userId="0ef27fdd03dc4209" providerId="LiveId" clId="{D97A10BB-A9A1-4073-A4CC-FED382866290}" dt="2023-10-01T03:19:44.641" v="3058"/>
          <ac:inkMkLst>
            <pc:docMk/>
            <pc:sldMk cId="2773164405" sldId="317"/>
            <ac:inkMk id="26" creationId="{1AC3C5D9-FFDE-B903-915C-96762F351025}"/>
          </ac:inkMkLst>
        </pc:inkChg>
        <pc:inkChg chg="add mod">
          <ac:chgData name="正彰 八木" userId="0ef27fdd03dc4209" providerId="LiveId" clId="{D97A10BB-A9A1-4073-A4CC-FED382866290}" dt="2023-10-01T03:19:44.641" v="3058"/>
          <ac:inkMkLst>
            <pc:docMk/>
            <pc:sldMk cId="2773164405" sldId="317"/>
            <ac:inkMk id="27" creationId="{0882984F-5FC6-45A5-46BD-3240D78E9EE8}"/>
          </ac:inkMkLst>
        </pc:inkChg>
        <pc:inkChg chg="add mod">
          <ac:chgData name="正彰 八木" userId="0ef27fdd03dc4209" providerId="LiveId" clId="{D97A10BB-A9A1-4073-A4CC-FED382866290}" dt="2023-10-01T03:19:44.641" v="3058"/>
          <ac:inkMkLst>
            <pc:docMk/>
            <pc:sldMk cId="2773164405" sldId="317"/>
            <ac:inkMk id="28" creationId="{8FDA967E-64C5-F333-C125-C97FD2EEB678}"/>
          </ac:inkMkLst>
        </pc:inkChg>
        <pc:inkChg chg="add mod">
          <ac:chgData name="正彰 八木" userId="0ef27fdd03dc4209" providerId="LiveId" clId="{D97A10BB-A9A1-4073-A4CC-FED382866290}" dt="2023-10-01T03:19:44.641" v="3058"/>
          <ac:inkMkLst>
            <pc:docMk/>
            <pc:sldMk cId="2773164405" sldId="317"/>
            <ac:inkMk id="29" creationId="{4BEE6412-8357-11DE-4287-9FF2C7EFC8CA}"/>
          </ac:inkMkLst>
        </pc:inkChg>
        <pc:inkChg chg="add mod">
          <ac:chgData name="正彰 八木" userId="0ef27fdd03dc4209" providerId="LiveId" clId="{D97A10BB-A9A1-4073-A4CC-FED382866290}" dt="2023-10-01T03:19:44.641" v="3058"/>
          <ac:inkMkLst>
            <pc:docMk/>
            <pc:sldMk cId="2773164405" sldId="317"/>
            <ac:inkMk id="30" creationId="{F9A65FA5-923D-A1B9-267D-FF544198E92E}"/>
          </ac:inkMkLst>
        </pc:inkChg>
        <pc:inkChg chg="add mod">
          <ac:chgData name="正彰 八木" userId="0ef27fdd03dc4209" providerId="LiveId" clId="{D97A10BB-A9A1-4073-A4CC-FED382866290}" dt="2023-10-01T03:19:44.641" v="3058"/>
          <ac:inkMkLst>
            <pc:docMk/>
            <pc:sldMk cId="2773164405" sldId="317"/>
            <ac:inkMk id="31" creationId="{97165433-006D-6935-42CD-7646D228FEFA}"/>
          </ac:inkMkLst>
        </pc:inkChg>
        <pc:inkChg chg="add mod">
          <ac:chgData name="正彰 八木" userId="0ef27fdd03dc4209" providerId="LiveId" clId="{D97A10BB-A9A1-4073-A4CC-FED382866290}" dt="2023-10-01T03:19:44.641" v="3058"/>
          <ac:inkMkLst>
            <pc:docMk/>
            <pc:sldMk cId="2773164405" sldId="317"/>
            <ac:inkMk id="32" creationId="{2CAB0FEE-CA84-308F-695E-84356EEB2696}"/>
          </ac:inkMkLst>
        </pc:inkChg>
        <pc:inkChg chg="add mod">
          <ac:chgData name="正彰 八木" userId="0ef27fdd03dc4209" providerId="LiveId" clId="{D97A10BB-A9A1-4073-A4CC-FED382866290}" dt="2023-10-01T03:19:44.641" v="3058"/>
          <ac:inkMkLst>
            <pc:docMk/>
            <pc:sldMk cId="2773164405" sldId="317"/>
            <ac:inkMk id="35" creationId="{BA990B39-8009-2643-0424-5946B25BE6AB}"/>
          </ac:inkMkLst>
        </pc:inkChg>
        <pc:inkChg chg="add mod">
          <ac:chgData name="正彰 八木" userId="0ef27fdd03dc4209" providerId="LiveId" clId="{D97A10BB-A9A1-4073-A4CC-FED382866290}" dt="2023-10-01T03:19:44.641" v="3058"/>
          <ac:inkMkLst>
            <pc:docMk/>
            <pc:sldMk cId="2773164405" sldId="317"/>
            <ac:inkMk id="36" creationId="{8CF682F0-43F4-1AB9-2527-90EC00532A30}"/>
          </ac:inkMkLst>
        </pc:inkChg>
        <pc:inkChg chg="add mod">
          <ac:chgData name="正彰 八木" userId="0ef27fdd03dc4209" providerId="LiveId" clId="{D97A10BB-A9A1-4073-A4CC-FED382866290}" dt="2023-10-01T03:19:44.641" v="3058"/>
          <ac:inkMkLst>
            <pc:docMk/>
            <pc:sldMk cId="2773164405" sldId="317"/>
            <ac:inkMk id="37" creationId="{B5DAC8D9-F78E-6DBC-2ECE-084E90DE8E14}"/>
          </ac:inkMkLst>
        </pc:inkChg>
        <pc:inkChg chg="add mod">
          <ac:chgData name="正彰 八木" userId="0ef27fdd03dc4209" providerId="LiveId" clId="{D97A10BB-A9A1-4073-A4CC-FED382866290}" dt="2023-10-01T03:19:44.641" v="3058"/>
          <ac:inkMkLst>
            <pc:docMk/>
            <pc:sldMk cId="2773164405" sldId="317"/>
            <ac:inkMk id="38" creationId="{45DEDC9A-7C6F-3303-15D2-1747B1620741}"/>
          </ac:inkMkLst>
        </pc:inkChg>
        <pc:inkChg chg="add mod">
          <ac:chgData name="正彰 八木" userId="0ef27fdd03dc4209" providerId="LiveId" clId="{D97A10BB-A9A1-4073-A4CC-FED382866290}" dt="2023-10-01T03:19:44.641" v="3058"/>
          <ac:inkMkLst>
            <pc:docMk/>
            <pc:sldMk cId="2773164405" sldId="317"/>
            <ac:inkMk id="39" creationId="{AEC388EA-1782-36FD-2E8D-B4378F289B98}"/>
          </ac:inkMkLst>
        </pc:inkChg>
        <pc:inkChg chg="add mod">
          <ac:chgData name="正彰 八木" userId="0ef27fdd03dc4209" providerId="LiveId" clId="{D97A10BB-A9A1-4073-A4CC-FED382866290}" dt="2023-10-01T03:19:44.641" v="3058"/>
          <ac:inkMkLst>
            <pc:docMk/>
            <pc:sldMk cId="2773164405" sldId="317"/>
            <ac:inkMk id="40" creationId="{B99CFCA2-FC73-99DF-6BD4-0E64267B5EBE}"/>
          </ac:inkMkLst>
        </pc:inkChg>
        <pc:inkChg chg="add mod">
          <ac:chgData name="正彰 八木" userId="0ef27fdd03dc4209" providerId="LiveId" clId="{D97A10BB-A9A1-4073-A4CC-FED382866290}" dt="2023-10-01T03:19:44.641" v="3058"/>
          <ac:inkMkLst>
            <pc:docMk/>
            <pc:sldMk cId="2773164405" sldId="317"/>
            <ac:inkMk id="41" creationId="{D084FC46-6D2B-2D03-6398-2FF79453E2B6}"/>
          </ac:inkMkLst>
        </pc:inkChg>
        <pc:inkChg chg="add mod">
          <ac:chgData name="正彰 八木" userId="0ef27fdd03dc4209" providerId="LiveId" clId="{D97A10BB-A9A1-4073-A4CC-FED382866290}" dt="2023-10-01T03:19:44.641" v="3058"/>
          <ac:inkMkLst>
            <pc:docMk/>
            <pc:sldMk cId="2773164405" sldId="317"/>
            <ac:inkMk id="42" creationId="{5634BD39-EE5A-9346-9B05-C79C74BD9D14}"/>
          </ac:inkMkLst>
        </pc:inkChg>
        <pc:inkChg chg="add mod">
          <ac:chgData name="正彰 八木" userId="0ef27fdd03dc4209" providerId="LiveId" clId="{D97A10BB-A9A1-4073-A4CC-FED382866290}" dt="2023-10-01T03:19:44.641" v="3058"/>
          <ac:inkMkLst>
            <pc:docMk/>
            <pc:sldMk cId="2773164405" sldId="317"/>
            <ac:inkMk id="43" creationId="{6C31ECB2-ED51-C106-2109-B757DB9F5806}"/>
          </ac:inkMkLst>
        </pc:inkChg>
        <pc:inkChg chg="add mod">
          <ac:chgData name="正彰 八木" userId="0ef27fdd03dc4209" providerId="LiveId" clId="{D97A10BB-A9A1-4073-A4CC-FED382866290}" dt="2023-10-01T03:19:44.641" v="3058"/>
          <ac:inkMkLst>
            <pc:docMk/>
            <pc:sldMk cId="2773164405" sldId="317"/>
            <ac:inkMk id="46" creationId="{5B500B7E-FDEA-5436-09C6-B87D61B5C783}"/>
          </ac:inkMkLst>
        </pc:inkChg>
        <pc:inkChg chg="add mod">
          <ac:chgData name="正彰 八木" userId="0ef27fdd03dc4209" providerId="LiveId" clId="{D97A10BB-A9A1-4073-A4CC-FED382866290}" dt="2023-10-01T03:19:44.641" v="3058"/>
          <ac:inkMkLst>
            <pc:docMk/>
            <pc:sldMk cId="2773164405" sldId="317"/>
            <ac:inkMk id="47" creationId="{7473E532-A990-6F83-0E1E-C675A93B55ED}"/>
          </ac:inkMkLst>
        </pc:inkChg>
        <pc:inkChg chg="add mod">
          <ac:chgData name="正彰 八木" userId="0ef27fdd03dc4209" providerId="LiveId" clId="{D97A10BB-A9A1-4073-A4CC-FED382866290}" dt="2023-10-01T03:19:44.641" v="3058"/>
          <ac:inkMkLst>
            <pc:docMk/>
            <pc:sldMk cId="2773164405" sldId="317"/>
            <ac:inkMk id="48" creationId="{35976DCB-5DE6-4F3A-C02B-F65DD55D0717}"/>
          </ac:inkMkLst>
        </pc:inkChg>
        <pc:inkChg chg="add mod">
          <ac:chgData name="正彰 八木" userId="0ef27fdd03dc4209" providerId="LiveId" clId="{D97A10BB-A9A1-4073-A4CC-FED382866290}" dt="2023-10-01T03:19:44.641" v="3058"/>
          <ac:inkMkLst>
            <pc:docMk/>
            <pc:sldMk cId="2773164405" sldId="317"/>
            <ac:inkMk id="49" creationId="{6C0632A0-9274-4B8E-6ADD-E0FF844BB514}"/>
          </ac:inkMkLst>
        </pc:inkChg>
        <pc:inkChg chg="add mod">
          <ac:chgData name="正彰 八木" userId="0ef27fdd03dc4209" providerId="LiveId" clId="{D97A10BB-A9A1-4073-A4CC-FED382866290}" dt="2023-10-01T03:19:44.641" v="3058"/>
          <ac:inkMkLst>
            <pc:docMk/>
            <pc:sldMk cId="2773164405" sldId="317"/>
            <ac:inkMk id="50" creationId="{257D1C69-DEFA-BC11-FACC-EF5BA43E95F2}"/>
          </ac:inkMkLst>
        </pc:inkChg>
        <pc:inkChg chg="add mod">
          <ac:chgData name="正彰 八木" userId="0ef27fdd03dc4209" providerId="LiveId" clId="{D97A10BB-A9A1-4073-A4CC-FED382866290}" dt="2023-10-01T03:19:44.641" v="3058"/>
          <ac:inkMkLst>
            <pc:docMk/>
            <pc:sldMk cId="2773164405" sldId="317"/>
            <ac:inkMk id="51" creationId="{456AC597-E39E-531F-1FA8-8A5FA5FB6807}"/>
          </ac:inkMkLst>
        </pc:inkChg>
        <pc:inkChg chg="add mod">
          <ac:chgData name="正彰 八木" userId="0ef27fdd03dc4209" providerId="LiveId" clId="{D97A10BB-A9A1-4073-A4CC-FED382866290}" dt="2023-10-01T03:19:44.641" v="3058"/>
          <ac:inkMkLst>
            <pc:docMk/>
            <pc:sldMk cId="2773164405" sldId="317"/>
            <ac:inkMk id="52" creationId="{3A5E7A94-BA5A-AEB5-66E9-4B16272823B3}"/>
          </ac:inkMkLst>
        </pc:inkChg>
        <pc:inkChg chg="add mod">
          <ac:chgData name="正彰 八木" userId="0ef27fdd03dc4209" providerId="LiveId" clId="{D97A10BB-A9A1-4073-A4CC-FED382866290}" dt="2023-10-01T03:19:44.641" v="3058"/>
          <ac:inkMkLst>
            <pc:docMk/>
            <pc:sldMk cId="2773164405" sldId="317"/>
            <ac:inkMk id="53" creationId="{F6D2C961-E847-703A-E77D-9D0D9CFA1848}"/>
          </ac:inkMkLst>
        </pc:inkChg>
        <pc:inkChg chg="add mod">
          <ac:chgData name="正彰 八木" userId="0ef27fdd03dc4209" providerId="LiveId" clId="{D97A10BB-A9A1-4073-A4CC-FED382866290}" dt="2023-10-01T03:19:44.641" v="3058"/>
          <ac:inkMkLst>
            <pc:docMk/>
            <pc:sldMk cId="2773164405" sldId="317"/>
            <ac:inkMk id="54" creationId="{18ABF754-0000-FAFB-9641-5FA4C2E42768}"/>
          </ac:inkMkLst>
        </pc:inkChg>
        <pc:inkChg chg="add mod">
          <ac:chgData name="正彰 八木" userId="0ef27fdd03dc4209" providerId="LiveId" clId="{D97A10BB-A9A1-4073-A4CC-FED382866290}" dt="2023-10-01T03:19:44.641" v="3058"/>
          <ac:inkMkLst>
            <pc:docMk/>
            <pc:sldMk cId="2773164405" sldId="317"/>
            <ac:inkMk id="55" creationId="{59228366-C341-CBED-FD3E-A7CA6CBB350E}"/>
          </ac:inkMkLst>
        </pc:inkChg>
        <pc:inkChg chg="add mod">
          <ac:chgData name="正彰 八木" userId="0ef27fdd03dc4209" providerId="LiveId" clId="{D97A10BB-A9A1-4073-A4CC-FED382866290}" dt="2023-10-01T03:19:44.641" v="3058"/>
          <ac:inkMkLst>
            <pc:docMk/>
            <pc:sldMk cId="2773164405" sldId="317"/>
            <ac:inkMk id="56" creationId="{77FE9F80-BFAD-7DDF-C794-5A9F51D69462}"/>
          </ac:inkMkLst>
        </pc:inkChg>
        <pc:inkChg chg="add mod">
          <ac:chgData name="正彰 八木" userId="0ef27fdd03dc4209" providerId="LiveId" clId="{D97A10BB-A9A1-4073-A4CC-FED382866290}" dt="2023-10-01T03:19:44.641" v="3058"/>
          <ac:inkMkLst>
            <pc:docMk/>
            <pc:sldMk cId="2773164405" sldId="317"/>
            <ac:inkMk id="57" creationId="{2A799663-7FF5-4CBA-5265-0E0AC9E168F0}"/>
          </ac:inkMkLst>
        </pc:inkChg>
        <pc:inkChg chg="add mod">
          <ac:chgData name="正彰 八木" userId="0ef27fdd03dc4209" providerId="LiveId" clId="{D97A10BB-A9A1-4073-A4CC-FED382866290}" dt="2023-10-01T03:19:44.641" v="3058"/>
          <ac:inkMkLst>
            <pc:docMk/>
            <pc:sldMk cId="2773164405" sldId="317"/>
            <ac:inkMk id="58" creationId="{4C55CB0C-52BA-E438-2C0D-B6E8FF814F47}"/>
          </ac:inkMkLst>
        </pc:inkChg>
        <pc:inkChg chg="add mod">
          <ac:chgData name="正彰 八木" userId="0ef27fdd03dc4209" providerId="LiveId" clId="{D97A10BB-A9A1-4073-A4CC-FED382866290}" dt="2023-10-01T03:19:44.641" v="3058"/>
          <ac:inkMkLst>
            <pc:docMk/>
            <pc:sldMk cId="2773164405" sldId="317"/>
            <ac:inkMk id="60" creationId="{8A8B7030-4CAD-A369-131A-E61A4DB4FABB}"/>
          </ac:inkMkLst>
        </pc:inkChg>
        <pc:inkChg chg="add mod">
          <ac:chgData name="正彰 八木" userId="0ef27fdd03dc4209" providerId="LiveId" clId="{D97A10BB-A9A1-4073-A4CC-FED382866290}" dt="2023-10-01T03:19:44.641" v="3058"/>
          <ac:inkMkLst>
            <pc:docMk/>
            <pc:sldMk cId="2773164405" sldId="317"/>
            <ac:inkMk id="61" creationId="{56024D99-B7CD-BE24-D801-9CE4582FF581}"/>
          </ac:inkMkLst>
        </pc:inkChg>
        <pc:inkChg chg="add mod">
          <ac:chgData name="正彰 八木" userId="0ef27fdd03dc4209" providerId="LiveId" clId="{D97A10BB-A9A1-4073-A4CC-FED382866290}" dt="2023-10-01T03:19:44.641" v="3058"/>
          <ac:inkMkLst>
            <pc:docMk/>
            <pc:sldMk cId="2773164405" sldId="317"/>
            <ac:inkMk id="63" creationId="{64CCC3D9-2262-EF80-CB89-E7D8D54FD6C7}"/>
          </ac:inkMkLst>
        </pc:inkChg>
        <pc:inkChg chg="add mod">
          <ac:chgData name="正彰 八木" userId="0ef27fdd03dc4209" providerId="LiveId" clId="{D97A10BB-A9A1-4073-A4CC-FED382866290}" dt="2023-10-01T03:19:44.641" v="3058"/>
          <ac:inkMkLst>
            <pc:docMk/>
            <pc:sldMk cId="2773164405" sldId="317"/>
            <ac:inkMk id="64" creationId="{D7C99A92-AB30-0ADA-4CF2-C87265FFD310}"/>
          </ac:inkMkLst>
        </pc:inkChg>
        <pc:inkChg chg="add mod">
          <ac:chgData name="正彰 八木" userId="0ef27fdd03dc4209" providerId="LiveId" clId="{D97A10BB-A9A1-4073-A4CC-FED382866290}" dt="2023-10-01T03:19:44.641" v="3058"/>
          <ac:inkMkLst>
            <pc:docMk/>
            <pc:sldMk cId="2773164405" sldId="317"/>
            <ac:inkMk id="66" creationId="{DE3305C3-6B89-CE76-9FCC-99451907CF91}"/>
          </ac:inkMkLst>
        </pc:inkChg>
        <pc:inkChg chg="add mod">
          <ac:chgData name="正彰 八木" userId="0ef27fdd03dc4209" providerId="LiveId" clId="{D97A10BB-A9A1-4073-A4CC-FED382866290}" dt="2023-10-01T03:19:44.641" v="3058"/>
          <ac:inkMkLst>
            <pc:docMk/>
            <pc:sldMk cId="2773164405" sldId="317"/>
            <ac:inkMk id="68" creationId="{6672A1FA-78CE-5A84-BB41-B4B4C88B6BF4}"/>
          </ac:inkMkLst>
        </pc:inkChg>
        <pc:inkChg chg="add mod">
          <ac:chgData name="正彰 八木" userId="0ef27fdd03dc4209" providerId="LiveId" clId="{D97A10BB-A9A1-4073-A4CC-FED382866290}" dt="2023-10-01T03:19:44.641" v="3058"/>
          <ac:inkMkLst>
            <pc:docMk/>
            <pc:sldMk cId="2773164405" sldId="317"/>
            <ac:inkMk id="69" creationId="{3262D9C3-0FBF-4A73-DDFB-2AFAB1F0AB94}"/>
          </ac:inkMkLst>
        </pc:inkChg>
        <pc:inkChg chg="add mod">
          <ac:chgData name="正彰 八木" userId="0ef27fdd03dc4209" providerId="LiveId" clId="{D97A10BB-A9A1-4073-A4CC-FED382866290}" dt="2023-10-01T03:19:44.641" v="3058"/>
          <ac:inkMkLst>
            <pc:docMk/>
            <pc:sldMk cId="2773164405" sldId="317"/>
            <ac:inkMk id="70" creationId="{FC277DBC-D009-29B6-2EE0-F1C79901DEFF}"/>
          </ac:inkMkLst>
        </pc:inkChg>
        <pc:inkChg chg="add mod">
          <ac:chgData name="正彰 八木" userId="0ef27fdd03dc4209" providerId="LiveId" clId="{D97A10BB-A9A1-4073-A4CC-FED382866290}" dt="2023-10-01T03:19:44.641" v="3058"/>
          <ac:inkMkLst>
            <pc:docMk/>
            <pc:sldMk cId="2773164405" sldId="317"/>
            <ac:inkMk id="71" creationId="{9EDD752A-0B92-C037-7A95-FCCF5B801FC6}"/>
          </ac:inkMkLst>
        </pc:inkChg>
        <pc:inkChg chg="add mod">
          <ac:chgData name="正彰 八木" userId="0ef27fdd03dc4209" providerId="LiveId" clId="{D97A10BB-A9A1-4073-A4CC-FED382866290}" dt="2023-10-01T03:19:44.641" v="3058"/>
          <ac:inkMkLst>
            <pc:docMk/>
            <pc:sldMk cId="2773164405" sldId="317"/>
            <ac:inkMk id="72" creationId="{B37B98A5-39CB-A975-A4E6-940A409ECA29}"/>
          </ac:inkMkLst>
        </pc:inkChg>
        <pc:inkChg chg="add mod">
          <ac:chgData name="正彰 八木" userId="0ef27fdd03dc4209" providerId="LiveId" clId="{D97A10BB-A9A1-4073-A4CC-FED382866290}" dt="2023-10-01T03:19:44.641" v="3058"/>
          <ac:inkMkLst>
            <pc:docMk/>
            <pc:sldMk cId="2773164405" sldId="317"/>
            <ac:inkMk id="73" creationId="{6594BC6B-1893-7940-CE75-F211592A6A9A}"/>
          </ac:inkMkLst>
        </pc:inkChg>
        <pc:inkChg chg="add mod">
          <ac:chgData name="正彰 八木" userId="0ef27fdd03dc4209" providerId="LiveId" clId="{D97A10BB-A9A1-4073-A4CC-FED382866290}" dt="2023-10-01T03:19:44.641" v="3058"/>
          <ac:inkMkLst>
            <pc:docMk/>
            <pc:sldMk cId="2773164405" sldId="317"/>
            <ac:inkMk id="74" creationId="{524BF836-FCE2-A26C-4462-7BDD8D6F0933}"/>
          </ac:inkMkLst>
        </pc:inkChg>
        <pc:inkChg chg="add mod">
          <ac:chgData name="正彰 八木" userId="0ef27fdd03dc4209" providerId="LiveId" clId="{D97A10BB-A9A1-4073-A4CC-FED382866290}" dt="2023-10-01T03:19:44.641" v="3058"/>
          <ac:inkMkLst>
            <pc:docMk/>
            <pc:sldMk cId="2773164405" sldId="317"/>
            <ac:inkMk id="75" creationId="{E7981D77-7636-C981-42BD-B39B91B96A4F}"/>
          </ac:inkMkLst>
        </pc:inkChg>
        <pc:inkChg chg="add mod">
          <ac:chgData name="正彰 八木" userId="0ef27fdd03dc4209" providerId="LiveId" clId="{D97A10BB-A9A1-4073-A4CC-FED382866290}" dt="2023-10-01T03:19:44.641" v="3058"/>
          <ac:inkMkLst>
            <pc:docMk/>
            <pc:sldMk cId="2773164405" sldId="317"/>
            <ac:inkMk id="76" creationId="{E69A88DF-2553-C031-6DE5-DEF1F462E907}"/>
          </ac:inkMkLst>
        </pc:inkChg>
        <pc:inkChg chg="add mod">
          <ac:chgData name="正彰 八木" userId="0ef27fdd03dc4209" providerId="LiveId" clId="{D97A10BB-A9A1-4073-A4CC-FED382866290}" dt="2023-10-01T03:19:44.641" v="3058"/>
          <ac:inkMkLst>
            <pc:docMk/>
            <pc:sldMk cId="2773164405" sldId="317"/>
            <ac:inkMk id="77" creationId="{86324941-4C7E-0871-CF69-D4969545BFC1}"/>
          </ac:inkMkLst>
        </pc:inkChg>
        <pc:inkChg chg="add mod">
          <ac:chgData name="正彰 八木" userId="0ef27fdd03dc4209" providerId="LiveId" clId="{D97A10BB-A9A1-4073-A4CC-FED382866290}" dt="2023-10-01T03:19:44.641" v="3058"/>
          <ac:inkMkLst>
            <pc:docMk/>
            <pc:sldMk cId="2773164405" sldId="317"/>
            <ac:inkMk id="79" creationId="{BE456676-9917-A352-0C7D-53840A54970D}"/>
          </ac:inkMkLst>
        </pc:inkChg>
        <pc:inkChg chg="add mod">
          <ac:chgData name="正彰 八木" userId="0ef27fdd03dc4209" providerId="LiveId" clId="{D97A10BB-A9A1-4073-A4CC-FED382866290}" dt="2023-10-01T03:19:44.641" v="3058"/>
          <ac:inkMkLst>
            <pc:docMk/>
            <pc:sldMk cId="2773164405" sldId="317"/>
            <ac:inkMk id="80" creationId="{16F12970-9B98-CA9B-CC4E-E9BDB04FD035}"/>
          </ac:inkMkLst>
        </pc:inkChg>
        <pc:inkChg chg="add mod">
          <ac:chgData name="正彰 八木" userId="0ef27fdd03dc4209" providerId="LiveId" clId="{D97A10BB-A9A1-4073-A4CC-FED382866290}" dt="2023-10-01T03:19:44.641" v="3058"/>
          <ac:inkMkLst>
            <pc:docMk/>
            <pc:sldMk cId="2773164405" sldId="317"/>
            <ac:inkMk id="81" creationId="{018DEEE3-D3BF-0168-BEA8-4C09D1491CC8}"/>
          </ac:inkMkLst>
        </pc:inkChg>
        <pc:inkChg chg="add mod">
          <ac:chgData name="正彰 八木" userId="0ef27fdd03dc4209" providerId="LiveId" clId="{D97A10BB-A9A1-4073-A4CC-FED382866290}" dt="2023-10-01T03:19:44.641" v="3058"/>
          <ac:inkMkLst>
            <pc:docMk/>
            <pc:sldMk cId="2773164405" sldId="317"/>
            <ac:inkMk id="82" creationId="{F336F29A-0A2D-AEF2-9CFE-6044EB2282A9}"/>
          </ac:inkMkLst>
        </pc:inkChg>
        <pc:inkChg chg="add mod">
          <ac:chgData name="正彰 八木" userId="0ef27fdd03dc4209" providerId="LiveId" clId="{D97A10BB-A9A1-4073-A4CC-FED382866290}" dt="2023-10-01T03:19:44.641" v="3058"/>
          <ac:inkMkLst>
            <pc:docMk/>
            <pc:sldMk cId="2773164405" sldId="317"/>
            <ac:inkMk id="83" creationId="{86ECDE1D-A2E3-7BE1-7D5A-619A21662FAD}"/>
          </ac:inkMkLst>
        </pc:inkChg>
        <pc:inkChg chg="add mod">
          <ac:chgData name="正彰 八木" userId="0ef27fdd03dc4209" providerId="LiveId" clId="{D97A10BB-A9A1-4073-A4CC-FED382866290}" dt="2023-10-01T03:19:44.641" v="3058"/>
          <ac:inkMkLst>
            <pc:docMk/>
            <pc:sldMk cId="2773164405" sldId="317"/>
            <ac:inkMk id="84" creationId="{EDD776D6-265B-FBC1-CDA1-C2EE8474CCB2}"/>
          </ac:inkMkLst>
        </pc:inkChg>
        <pc:inkChg chg="add mod">
          <ac:chgData name="正彰 八木" userId="0ef27fdd03dc4209" providerId="LiveId" clId="{D97A10BB-A9A1-4073-A4CC-FED382866290}" dt="2023-10-01T03:19:44.641" v="3058"/>
          <ac:inkMkLst>
            <pc:docMk/>
            <pc:sldMk cId="2773164405" sldId="317"/>
            <ac:inkMk id="85" creationId="{5F27E93B-8AED-F47E-7586-7634861AC99A}"/>
          </ac:inkMkLst>
        </pc:inkChg>
        <pc:inkChg chg="add mod">
          <ac:chgData name="正彰 八木" userId="0ef27fdd03dc4209" providerId="LiveId" clId="{D97A10BB-A9A1-4073-A4CC-FED382866290}" dt="2023-10-01T03:19:44.641" v="3058"/>
          <ac:inkMkLst>
            <pc:docMk/>
            <pc:sldMk cId="2773164405" sldId="317"/>
            <ac:inkMk id="86" creationId="{8DBD7C38-B7B1-1D2D-4A4C-69AFD69A7475}"/>
          </ac:inkMkLst>
        </pc:inkChg>
        <pc:inkChg chg="add mod">
          <ac:chgData name="正彰 八木" userId="0ef27fdd03dc4209" providerId="LiveId" clId="{D97A10BB-A9A1-4073-A4CC-FED382866290}" dt="2023-10-01T03:19:44.641" v="3058"/>
          <ac:inkMkLst>
            <pc:docMk/>
            <pc:sldMk cId="2773164405" sldId="317"/>
            <ac:inkMk id="87" creationId="{80614E74-1204-FB73-4D65-B65323CC07C8}"/>
          </ac:inkMkLst>
        </pc:inkChg>
        <pc:inkChg chg="add mod">
          <ac:chgData name="正彰 八木" userId="0ef27fdd03dc4209" providerId="LiveId" clId="{D97A10BB-A9A1-4073-A4CC-FED382866290}" dt="2023-10-01T03:19:44.641" v="3058"/>
          <ac:inkMkLst>
            <pc:docMk/>
            <pc:sldMk cId="2773164405" sldId="317"/>
            <ac:inkMk id="88" creationId="{F5C955CD-3C1C-2A3F-BE09-35E2EE335A01}"/>
          </ac:inkMkLst>
        </pc:inkChg>
        <pc:inkChg chg="add mod">
          <ac:chgData name="正彰 八木" userId="0ef27fdd03dc4209" providerId="LiveId" clId="{D97A10BB-A9A1-4073-A4CC-FED382866290}" dt="2023-10-01T03:19:44.641" v="3058"/>
          <ac:inkMkLst>
            <pc:docMk/>
            <pc:sldMk cId="2773164405" sldId="317"/>
            <ac:inkMk id="90" creationId="{2A42CC7F-8334-44BD-6BED-D38C3C54C37B}"/>
          </ac:inkMkLst>
        </pc:inkChg>
        <pc:inkChg chg="add mod">
          <ac:chgData name="正彰 八木" userId="0ef27fdd03dc4209" providerId="LiveId" clId="{D97A10BB-A9A1-4073-A4CC-FED382866290}" dt="2023-10-01T03:19:44.641" v="3058"/>
          <ac:inkMkLst>
            <pc:docMk/>
            <pc:sldMk cId="2773164405" sldId="317"/>
            <ac:inkMk id="91" creationId="{8127FD41-6EDE-847A-06DB-CA6CF4AEC91C}"/>
          </ac:inkMkLst>
        </pc:inkChg>
        <pc:inkChg chg="add mod">
          <ac:chgData name="正彰 八木" userId="0ef27fdd03dc4209" providerId="LiveId" clId="{D97A10BB-A9A1-4073-A4CC-FED382866290}" dt="2023-10-01T03:20:15.496" v="3080"/>
          <ac:inkMkLst>
            <pc:docMk/>
            <pc:sldMk cId="2773164405" sldId="317"/>
            <ac:inkMk id="93" creationId="{8F0B3DA1-EA8C-11A7-FD88-758660DD9B38}"/>
          </ac:inkMkLst>
        </pc:inkChg>
        <pc:inkChg chg="add mod">
          <ac:chgData name="正彰 八木" userId="0ef27fdd03dc4209" providerId="LiveId" clId="{D97A10BB-A9A1-4073-A4CC-FED382866290}" dt="2023-10-01T03:20:15.496" v="3080"/>
          <ac:inkMkLst>
            <pc:docMk/>
            <pc:sldMk cId="2773164405" sldId="317"/>
            <ac:inkMk id="94" creationId="{7CA79256-3FE4-54D5-3216-EB40C549D22D}"/>
          </ac:inkMkLst>
        </pc:inkChg>
        <pc:inkChg chg="add mod">
          <ac:chgData name="正彰 八木" userId="0ef27fdd03dc4209" providerId="LiveId" clId="{D97A10BB-A9A1-4073-A4CC-FED382866290}" dt="2023-10-01T03:20:15.496" v="3080"/>
          <ac:inkMkLst>
            <pc:docMk/>
            <pc:sldMk cId="2773164405" sldId="317"/>
            <ac:inkMk id="95" creationId="{4839B150-C500-F2A2-E974-9453A3E1EEA5}"/>
          </ac:inkMkLst>
        </pc:inkChg>
        <pc:inkChg chg="add mod">
          <ac:chgData name="正彰 八木" userId="0ef27fdd03dc4209" providerId="LiveId" clId="{D97A10BB-A9A1-4073-A4CC-FED382866290}" dt="2023-10-01T03:20:15.496" v="3080"/>
          <ac:inkMkLst>
            <pc:docMk/>
            <pc:sldMk cId="2773164405" sldId="317"/>
            <ac:inkMk id="97" creationId="{2399F8A9-E162-73FA-7362-285B97A77902}"/>
          </ac:inkMkLst>
        </pc:inkChg>
        <pc:inkChg chg="add mod">
          <ac:chgData name="正彰 八木" userId="0ef27fdd03dc4209" providerId="LiveId" clId="{D97A10BB-A9A1-4073-A4CC-FED382866290}" dt="2023-10-01T03:20:15.496" v="3080"/>
          <ac:inkMkLst>
            <pc:docMk/>
            <pc:sldMk cId="2773164405" sldId="317"/>
            <ac:inkMk id="99" creationId="{6160D4CF-B3C8-10CF-CE36-4DE827EB76A7}"/>
          </ac:inkMkLst>
        </pc:inkChg>
        <pc:inkChg chg="add mod">
          <ac:chgData name="正彰 八木" userId="0ef27fdd03dc4209" providerId="LiveId" clId="{D97A10BB-A9A1-4073-A4CC-FED382866290}" dt="2023-10-01T03:20:15.496" v="3080"/>
          <ac:inkMkLst>
            <pc:docMk/>
            <pc:sldMk cId="2773164405" sldId="317"/>
            <ac:inkMk id="100" creationId="{131ECBCF-4958-063E-5198-D1D1A7CCF7A5}"/>
          </ac:inkMkLst>
        </pc:inkChg>
        <pc:inkChg chg="add mod">
          <ac:chgData name="正彰 八木" userId="0ef27fdd03dc4209" providerId="LiveId" clId="{D97A10BB-A9A1-4073-A4CC-FED382866290}" dt="2023-10-01T03:20:15.496" v="3080"/>
          <ac:inkMkLst>
            <pc:docMk/>
            <pc:sldMk cId="2773164405" sldId="317"/>
            <ac:inkMk id="101" creationId="{073584D0-D062-1547-5F60-586FA0A330A2}"/>
          </ac:inkMkLst>
        </pc:inkChg>
        <pc:inkChg chg="add mod">
          <ac:chgData name="正彰 八木" userId="0ef27fdd03dc4209" providerId="LiveId" clId="{D97A10BB-A9A1-4073-A4CC-FED382866290}" dt="2023-10-01T03:20:15.496" v="3080"/>
          <ac:inkMkLst>
            <pc:docMk/>
            <pc:sldMk cId="2773164405" sldId="317"/>
            <ac:inkMk id="102" creationId="{C887F9F8-CBC1-5562-499A-8455E7FE30DF}"/>
          </ac:inkMkLst>
        </pc:inkChg>
        <pc:inkChg chg="add mod">
          <ac:chgData name="正彰 八木" userId="0ef27fdd03dc4209" providerId="LiveId" clId="{D97A10BB-A9A1-4073-A4CC-FED382866290}" dt="2023-10-01T03:20:15.496" v="3080"/>
          <ac:inkMkLst>
            <pc:docMk/>
            <pc:sldMk cId="2773164405" sldId="317"/>
            <ac:inkMk id="103" creationId="{0D07321A-97FC-DB66-B46E-9AA16A128004}"/>
          </ac:inkMkLst>
        </pc:inkChg>
        <pc:inkChg chg="add mod">
          <ac:chgData name="正彰 八木" userId="0ef27fdd03dc4209" providerId="LiveId" clId="{D97A10BB-A9A1-4073-A4CC-FED382866290}" dt="2023-10-01T03:20:15.496" v="3080"/>
          <ac:inkMkLst>
            <pc:docMk/>
            <pc:sldMk cId="2773164405" sldId="317"/>
            <ac:inkMk id="104" creationId="{7D3B7F14-AC57-65DB-C51A-4D207ADC4057}"/>
          </ac:inkMkLst>
        </pc:inkChg>
        <pc:inkChg chg="add mod">
          <ac:chgData name="正彰 八木" userId="0ef27fdd03dc4209" providerId="LiveId" clId="{D97A10BB-A9A1-4073-A4CC-FED382866290}" dt="2023-10-01T03:20:15.496" v="3080"/>
          <ac:inkMkLst>
            <pc:docMk/>
            <pc:sldMk cId="2773164405" sldId="317"/>
            <ac:inkMk id="105" creationId="{C39036E6-3DE5-4621-F08B-E3875E5D5744}"/>
          </ac:inkMkLst>
        </pc:inkChg>
        <pc:inkChg chg="add mod">
          <ac:chgData name="正彰 八木" userId="0ef27fdd03dc4209" providerId="LiveId" clId="{D97A10BB-A9A1-4073-A4CC-FED382866290}" dt="2023-10-01T03:20:15.496" v="3080"/>
          <ac:inkMkLst>
            <pc:docMk/>
            <pc:sldMk cId="2773164405" sldId="317"/>
            <ac:inkMk id="106" creationId="{A4667852-0B19-98C0-2ABF-FCE3AE5C6EB6}"/>
          </ac:inkMkLst>
        </pc:inkChg>
        <pc:inkChg chg="add mod">
          <ac:chgData name="正彰 八木" userId="0ef27fdd03dc4209" providerId="LiveId" clId="{D97A10BB-A9A1-4073-A4CC-FED382866290}" dt="2023-10-01T03:20:15.496" v="3080"/>
          <ac:inkMkLst>
            <pc:docMk/>
            <pc:sldMk cId="2773164405" sldId="317"/>
            <ac:inkMk id="107" creationId="{CCD8DF44-4E9B-250E-0557-ACCB9DAF6715}"/>
          </ac:inkMkLst>
        </pc:inkChg>
        <pc:inkChg chg="add mod">
          <ac:chgData name="正彰 八木" userId="0ef27fdd03dc4209" providerId="LiveId" clId="{D97A10BB-A9A1-4073-A4CC-FED382866290}" dt="2023-10-01T03:20:15.496" v="3080"/>
          <ac:inkMkLst>
            <pc:docMk/>
            <pc:sldMk cId="2773164405" sldId="317"/>
            <ac:inkMk id="108" creationId="{51234F21-58FF-34A5-22A6-537586D2385D}"/>
          </ac:inkMkLst>
        </pc:inkChg>
        <pc:inkChg chg="add mod">
          <ac:chgData name="正彰 八木" userId="0ef27fdd03dc4209" providerId="LiveId" clId="{D97A10BB-A9A1-4073-A4CC-FED382866290}" dt="2023-10-01T03:20:15.496" v="3080"/>
          <ac:inkMkLst>
            <pc:docMk/>
            <pc:sldMk cId="2773164405" sldId="317"/>
            <ac:inkMk id="109" creationId="{945DE538-4A0A-AE59-9C33-9AC07A40D9EA}"/>
          </ac:inkMkLst>
        </pc:inkChg>
        <pc:inkChg chg="add mod">
          <ac:chgData name="正彰 八木" userId="0ef27fdd03dc4209" providerId="LiveId" clId="{D97A10BB-A9A1-4073-A4CC-FED382866290}" dt="2023-10-01T03:20:15.496" v="3080"/>
          <ac:inkMkLst>
            <pc:docMk/>
            <pc:sldMk cId="2773164405" sldId="317"/>
            <ac:inkMk id="111" creationId="{DCB3CADE-B189-AE4E-A13A-546E43CC5D8B}"/>
          </ac:inkMkLst>
        </pc:inkChg>
        <pc:inkChg chg="add mod">
          <ac:chgData name="正彰 八木" userId="0ef27fdd03dc4209" providerId="LiveId" clId="{D97A10BB-A9A1-4073-A4CC-FED382866290}" dt="2023-10-01T03:20:15.496" v="3080"/>
          <ac:inkMkLst>
            <pc:docMk/>
            <pc:sldMk cId="2773164405" sldId="317"/>
            <ac:inkMk id="112" creationId="{223AE8A0-B063-4830-A855-D03176C0F79C}"/>
          </ac:inkMkLst>
        </pc:inkChg>
        <pc:inkChg chg="add mod">
          <ac:chgData name="正彰 八木" userId="0ef27fdd03dc4209" providerId="LiveId" clId="{D97A10BB-A9A1-4073-A4CC-FED382866290}" dt="2023-10-01T03:20:15.496" v="3080"/>
          <ac:inkMkLst>
            <pc:docMk/>
            <pc:sldMk cId="2773164405" sldId="317"/>
            <ac:inkMk id="113" creationId="{DEF7041E-493D-800D-5024-FE2CE8D50B8F}"/>
          </ac:inkMkLst>
        </pc:inkChg>
      </pc:sldChg>
      <pc:sldChg chg="addSp delSp modSp mod">
        <pc:chgData name="正彰 八木" userId="0ef27fdd03dc4209" providerId="LiveId" clId="{D97A10BB-A9A1-4073-A4CC-FED382866290}" dt="2023-10-01T03:35:34.768" v="3224"/>
        <pc:sldMkLst>
          <pc:docMk/>
          <pc:sldMk cId="2282404421" sldId="318"/>
        </pc:sldMkLst>
        <pc:spChg chg="mod">
          <ac:chgData name="正彰 八木" userId="0ef27fdd03dc4209" providerId="LiveId" clId="{D97A10BB-A9A1-4073-A4CC-FED382866290}" dt="2023-10-01T02:35:02.058" v="616" actId="20577"/>
          <ac:spMkLst>
            <pc:docMk/>
            <pc:sldMk cId="2282404421" sldId="318"/>
            <ac:spMk id="4" creationId="{0F02D118-6777-D0D9-6261-2978C1E78EF2}"/>
          </ac:spMkLst>
        </pc:spChg>
        <pc:grpChg chg="del mod">
          <ac:chgData name="正彰 八木" userId="0ef27fdd03dc4209" providerId="LiveId" clId="{D97A10BB-A9A1-4073-A4CC-FED382866290}" dt="2023-10-01T03:35:32.894" v="3222"/>
          <ac:grpSpMkLst>
            <pc:docMk/>
            <pc:sldMk cId="2282404421" sldId="318"/>
            <ac:grpSpMk id="14" creationId="{76CD23E5-C438-620E-8F31-B366F88A30EC}"/>
          </ac:grpSpMkLst>
        </pc:grpChg>
        <pc:grpChg chg="del mod">
          <ac:chgData name="正彰 八木" userId="0ef27fdd03dc4209" providerId="LiveId" clId="{D97A10BB-A9A1-4073-A4CC-FED382866290}" dt="2023-10-01T03:35:34.768" v="3224"/>
          <ac:grpSpMkLst>
            <pc:docMk/>
            <pc:sldMk cId="2282404421" sldId="318"/>
            <ac:grpSpMk id="26" creationId="{E0F802CA-6957-BC8D-30F9-9374B99688E7}"/>
          </ac:grpSpMkLst>
        </pc:grpChg>
        <pc:grpChg chg="mod">
          <ac:chgData name="正彰 八木" userId="0ef27fdd03dc4209" providerId="LiveId" clId="{D97A10BB-A9A1-4073-A4CC-FED382866290}" dt="2023-10-01T03:35:34.768" v="3224"/>
          <ac:grpSpMkLst>
            <pc:docMk/>
            <pc:sldMk cId="2282404421" sldId="318"/>
            <ac:grpSpMk id="28" creationId="{70563221-BC76-8551-B235-F68987246CAE}"/>
          </ac:grpSpMkLst>
        </pc:grpChg>
        <pc:inkChg chg="add mod">
          <ac:chgData name="正彰 八木" userId="0ef27fdd03dc4209" providerId="LiveId" clId="{D97A10BB-A9A1-4073-A4CC-FED382866290}" dt="2023-10-01T03:35:34.768" v="3224"/>
          <ac:inkMkLst>
            <pc:docMk/>
            <pc:sldMk cId="2282404421" sldId="318"/>
            <ac:inkMk id="6" creationId="{D5C4A97F-1373-DC8E-1E88-539FE888AC13}"/>
          </ac:inkMkLst>
        </pc:inkChg>
        <pc:inkChg chg="add mod">
          <ac:chgData name="正彰 八木" userId="0ef27fdd03dc4209" providerId="LiveId" clId="{D97A10BB-A9A1-4073-A4CC-FED382866290}" dt="2023-10-01T03:35:34.768" v="3224"/>
          <ac:inkMkLst>
            <pc:docMk/>
            <pc:sldMk cId="2282404421" sldId="318"/>
            <ac:inkMk id="7" creationId="{D7546DF5-6B15-10EA-8BEE-1F1307A00959}"/>
          </ac:inkMkLst>
        </pc:inkChg>
        <pc:inkChg chg="add mod">
          <ac:chgData name="正彰 八木" userId="0ef27fdd03dc4209" providerId="LiveId" clId="{D97A10BB-A9A1-4073-A4CC-FED382866290}" dt="2023-10-01T03:35:34.768" v="3224"/>
          <ac:inkMkLst>
            <pc:docMk/>
            <pc:sldMk cId="2282404421" sldId="318"/>
            <ac:inkMk id="8" creationId="{85D20381-D130-A658-916D-698070541335}"/>
          </ac:inkMkLst>
        </pc:inkChg>
        <pc:inkChg chg="add mod">
          <ac:chgData name="正彰 八木" userId="0ef27fdd03dc4209" providerId="LiveId" clId="{D97A10BB-A9A1-4073-A4CC-FED382866290}" dt="2023-10-01T03:35:34.768" v="3224"/>
          <ac:inkMkLst>
            <pc:docMk/>
            <pc:sldMk cId="2282404421" sldId="318"/>
            <ac:inkMk id="9" creationId="{93143D7A-D4CF-239C-DE80-11FFED28F7BB}"/>
          </ac:inkMkLst>
        </pc:inkChg>
        <pc:inkChg chg="add mod">
          <ac:chgData name="正彰 八木" userId="0ef27fdd03dc4209" providerId="LiveId" clId="{D97A10BB-A9A1-4073-A4CC-FED382866290}" dt="2023-10-01T03:35:34.768" v="3224"/>
          <ac:inkMkLst>
            <pc:docMk/>
            <pc:sldMk cId="2282404421" sldId="318"/>
            <ac:inkMk id="10" creationId="{AF4F41F2-D63B-BD08-20B8-113ECF50C9D7}"/>
          </ac:inkMkLst>
        </pc:inkChg>
        <pc:inkChg chg="add mod">
          <ac:chgData name="正彰 八木" userId="0ef27fdd03dc4209" providerId="LiveId" clId="{D97A10BB-A9A1-4073-A4CC-FED382866290}" dt="2023-10-01T03:35:34.768" v="3224"/>
          <ac:inkMkLst>
            <pc:docMk/>
            <pc:sldMk cId="2282404421" sldId="318"/>
            <ac:inkMk id="11" creationId="{72A82DEC-7B1E-D776-4045-78DAE69E5F70}"/>
          </ac:inkMkLst>
        </pc:inkChg>
        <pc:inkChg chg="add mod">
          <ac:chgData name="正彰 八木" userId="0ef27fdd03dc4209" providerId="LiveId" clId="{D97A10BB-A9A1-4073-A4CC-FED382866290}" dt="2023-10-01T03:35:34.768" v="3224"/>
          <ac:inkMkLst>
            <pc:docMk/>
            <pc:sldMk cId="2282404421" sldId="318"/>
            <ac:inkMk id="12" creationId="{5D4F8849-BD25-676C-8451-C92A2291F2A7}"/>
          </ac:inkMkLst>
        </pc:inkChg>
        <pc:inkChg chg="add mod">
          <ac:chgData name="正彰 八木" userId="0ef27fdd03dc4209" providerId="LiveId" clId="{D97A10BB-A9A1-4073-A4CC-FED382866290}" dt="2023-10-01T03:35:34.768" v="3224"/>
          <ac:inkMkLst>
            <pc:docMk/>
            <pc:sldMk cId="2282404421" sldId="318"/>
            <ac:inkMk id="13" creationId="{80579D4C-2C7D-3EC0-A3A9-60F00C90299D}"/>
          </ac:inkMkLst>
        </pc:inkChg>
        <pc:inkChg chg="add mod">
          <ac:chgData name="正彰 八木" userId="0ef27fdd03dc4209" providerId="LiveId" clId="{D97A10BB-A9A1-4073-A4CC-FED382866290}" dt="2023-10-01T03:35:34.768" v="3224"/>
          <ac:inkMkLst>
            <pc:docMk/>
            <pc:sldMk cId="2282404421" sldId="318"/>
            <ac:inkMk id="15" creationId="{281B52FF-D63B-A81B-F9BA-65D2086737E3}"/>
          </ac:inkMkLst>
        </pc:inkChg>
        <pc:inkChg chg="add mod">
          <ac:chgData name="正彰 八木" userId="0ef27fdd03dc4209" providerId="LiveId" clId="{D97A10BB-A9A1-4073-A4CC-FED382866290}" dt="2023-10-01T03:35:34.768" v="3224"/>
          <ac:inkMkLst>
            <pc:docMk/>
            <pc:sldMk cId="2282404421" sldId="318"/>
            <ac:inkMk id="16" creationId="{C5D064EF-8ED3-EA18-F7F2-4F919DFBE4B5}"/>
          </ac:inkMkLst>
        </pc:inkChg>
        <pc:inkChg chg="add mod">
          <ac:chgData name="正彰 八木" userId="0ef27fdd03dc4209" providerId="LiveId" clId="{D97A10BB-A9A1-4073-A4CC-FED382866290}" dt="2023-10-01T03:35:34.768" v="3224"/>
          <ac:inkMkLst>
            <pc:docMk/>
            <pc:sldMk cId="2282404421" sldId="318"/>
            <ac:inkMk id="17" creationId="{5B3B64A5-F4FC-154F-055C-0600664A85D7}"/>
          </ac:inkMkLst>
        </pc:inkChg>
        <pc:inkChg chg="add mod">
          <ac:chgData name="正彰 八木" userId="0ef27fdd03dc4209" providerId="LiveId" clId="{D97A10BB-A9A1-4073-A4CC-FED382866290}" dt="2023-10-01T03:35:34.768" v="3224"/>
          <ac:inkMkLst>
            <pc:docMk/>
            <pc:sldMk cId="2282404421" sldId="318"/>
            <ac:inkMk id="18" creationId="{CA88B3C6-B206-6475-8B55-7FC8C02A1986}"/>
          </ac:inkMkLst>
        </pc:inkChg>
        <pc:inkChg chg="add mod">
          <ac:chgData name="正彰 八木" userId="0ef27fdd03dc4209" providerId="LiveId" clId="{D97A10BB-A9A1-4073-A4CC-FED382866290}" dt="2023-10-01T03:35:34.768" v="3224"/>
          <ac:inkMkLst>
            <pc:docMk/>
            <pc:sldMk cId="2282404421" sldId="318"/>
            <ac:inkMk id="19" creationId="{0E80A673-137D-9C60-92D6-D16FC06B3FD5}"/>
          </ac:inkMkLst>
        </pc:inkChg>
        <pc:inkChg chg="add mod">
          <ac:chgData name="正彰 八木" userId="0ef27fdd03dc4209" providerId="LiveId" clId="{D97A10BB-A9A1-4073-A4CC-FED382866290}" dt="2023-10-01T03:35:34.768" v="3224"/>
          <ac:inkMkLst>
            <pc:docMk/>
            <pc:sldMk cId="2282404421" sldId="318"/>
            <ac:inkMk id="20" creationId="{F1B18564-FD6E-7801-4DD6-CF5110294AF5}"/>
          </ac:inkMkLst>
        </pc:inkChg>
        <pc:inkChg chg="add mod">
          <ac:chgData name="正彰 八木" userId="0ef27fdd03dc4209" providerId="LiveId" clId="{D97A10BB-A9A1-4073-A4CC-FED382866290}" dt="2023-10-01T03:35:34.768" v="3224"/>
          <ac:inkMkLst>
            <pc:docMk/>
            <pc:sldMk cId="2282404421" sldId="318"/>
            <ac:inkMk id="21" creationId="{639DBFC9-8E3C-F845-31C4-F20499562297}"/>
          </ac:inkMkLst>
        </pc:inkChg>
        <pc:inkChg chg="add mod">
          <ac:chgData name="正彰 八木" userId="0ef27fdd03dc4209" providerId="LiveId" clId="{D97A10BB-A9A1-4073-A4CC-FED382866290}" dt="2023-10-01T03:35:34.768" v="3224"/>
          <ac:inkMkLst>
            <pc:docMk/>
            <pc:sldMk cId="2282404421" sldId="318"/>
            <ac:inkMk id="22" creationId="{C2E7953A-DCD5-57D0-9A4D-E9FA873F7D07}"/>
          </ac:inkMkLst>
        </pc:inkChg>
        <pc:inkChg chg="add mod">
          <ac:chgData name="正彰 八木" userId="0ef27fdd03dc4209" providerId="LiveId" clId="{D97A10BB-A9A1-4073-A4CC-FED382866290}" dt="2023-10-01T03:35:34.768" v="3224"/>
          <ac:inkMkLst>
            <pc:docMk/>
            <pc:sldMk cId="2282404421" sldId="318"/>
            <ac:inkMk id="23" creationId="{52F04D56-0482-33F1-C8E3-6A532E44FB57}"/>
          </ac:inkMkLst>
        </pc:inkChg>
        <pc:inkChg chg="add mod">
          <ac:chgData name="正彰 八木" userId="0ef27fdd03dc4209" providerId="LiveId" clId="{D97A10BB-A9A1-4073-A4CC-FED382866290}" dt="2023-10-01T03:35:34.768" v="3224"/>
          <ac:inkMkLst>
            <pc:docMk/>
            <pc:sldMk cId="2282404421" sldId="318"/>
            <ac:inkMk id="24" creationId="{CF6DF877-AC4D-56CF-CBD9-57AF833952C6}"/>
          </ac:inkMkLst>
        </pc:inkChg>
        <pc:inkChg chg="add mod">
          <ac:chgData name="正彰 八木" userId="0ef27fdd03dc4209" providerId="LiveId" clId="{D97A10BB-A9A1-4073-A4CC-FED382866290}" dt="2023-10-01T03:35:34.768" v="3224"/>
          <ac:inkMkLst>
            <pc:docMk/>
            <pc:sldMk cId="2282404421" sldId="318"/>
            <ac:inkMk id="25" creationId="{36A111AF-B789-CF45-22DC-27A4A449E58E}"/>
          </ac:inkMkLst>
        </pc:inkChg>
        <pc:inkChg chg="add mod">
          <ac:chgData name="正彰 八木" userId="0ef27fdd03dc4209" providerId="LiveId" clId="{D97A10BB-A9A1-4073-A4CC-FED382866290}" dt="2023-10-01T03:35:34.768" v="3224"/>
          <ac:inkMkLst>
            <pc:docMk/>
            <pc:sldMk cId="2282404421" sldId="318"/>
            <ac:inkMk id="27" creationId="{5FE4DDF4-8BCC-AEA4-7AAE-8C93920E43E9}"/>
          </ac:inkMkLst>
        </pc:inkChg>
      </pc:sldChg>
      <pc:sldChg chg="addSp delSp modSp mod">
        <pc:chgData name="正彰 八木" userId="0ef27fdd03dc4209" providerId="LiveId" clId="{D97A10BB-A9A1-4073-A4CC-FED382866290}" dt="2023-10-01T03:40:13.686" v="3572"/>
        <pc:sldMkLst>
          <pc:docMk/>
          <pc:sldMk cId="3888595271" sldId="319"/>
        </pc:sldMkLst>
        <pc:spChg chg="mod">
          <ac:chgData name="正彰 八木" userId="0ef27fdd03dc4209" providerId="LiveId" clId="{D97A10BB-A9A1-4073-A4CC-FED382866290}" dt="2023-10-01T02:35:16.795" v="619" actId="20577"/>
          <ac:spMkLst>
            <pc:docMk/>
            <pc:sldMk cId="3888595271" sldId="319"/>
            <ac:spMk id="4" creationId="{0F02D118-6777-D0D9-6261-2978C1E78EF2}"/>
          </ac:spMkLst>
        </pc:spChg>
        <pc:grpChg chg="del mod">
          <ac:chgData name="正彰 八木" userId="0ef27fdd03dc4209" providerId="LiveId" clId="{D97A10BB-A9A1-4073-A4CC-FED382866290}" dt="2023-10-01T03:36:18.268" v="3230"/>
          <ac:grpSpMkLst>
            <pc:docMk/>
            <pc:sldMk cId="3888595271" sldId="319"/>
            <ac:grpSpMk id="9" creationId="{7F651A71-50B7-32C0-87A4-7FAF6111F645}"/>
          </ac:grpSpMkLst>
        </pc:grpChg>
        <pc:grpChg chg="del mod">
          <ac:chgData name="正彰 八木" userId="0ef27fdd03dc4209" providerId="LiveId" clId="{D97A10BB-A9A1-4073-A4CC-FED382866290}" dt="2023-10-01T03:36:25.378" v="3244"/>
          <ac:grpSpMkLst>
            <pc:docMk/>
            <pc:sldMk cId="3888595271" sldId="319"/>
            <ac:grpSpMk id="18" creationId="{0896ADC6-F8E0-394B-F2C2-39A978E3AD02}"/>
          </ac:grpSpMkLst>
        </pc:grpChg>
        <pc:grpChg chg="del mod">
          <ac:chgData name="正彰 八木" userId="0ef27fdd03dc4209" providerId="LiveId" clId="{D97A10BB-A9A1-4073-A4CC-FED382866290}" dt="2023-10-01T03:36:30.701" v="3257"/>
          <ac:grpSpMkLst>
            <pc:docMk/>
            <pc:sldMk cId="3888595271" sldId="319"/>
            <ac:grpSpMk id="22" creationId="{8B7C9311-9723-0BF9-5ABA-C81D6FAA538D}"/>
          </ac:grpSpMkLst>
        </pc:grpChg>
        <pc:grpChg chg="del mod">
          <ac:chgData name="正彰 八木" userId="0ef27fdd03dc4209" providerId="LiveId" clId="{D97A10BB-A9A1-4073-A4CC-FED382866290}" dt="2023-10-01T03:36:30.701" v="3257"/>
          <ac:grpSpMkLst>
            <pc:docMk/>
            <pc:sldMk cId="3888595271" sldId="319"/>
            <ac:grpSpMk id="30" creationId="{2CAE75A4-846A-A9BB-B06F-4A17AA4BA353}"/>
          </ac:grpSpMkLst>
        </pc:grpChg>
        <pc:grpChg chg="del mod">
          <ac:chgData name="正彰 八木" userId="0ef27fdd03dc4209" providerId="LiveId" clId="{D97A10BB-A9A1-4073-A4CC-FED382866290}" dt="2023-10-01T03:36:34.369" v="3264"/>
          <ac:grpSpMkLst>
            <pc:docMk/>
            <pc:sldMk cId="3888595271" sldId="319"/>
            <ac:grpSpMk id="35" creationId="{B9C6FA68-FB57-3BB0-9463-DBCB4B3C4265}"/>
          </ac:grpSpMkLst>
        </pc:grpChg>
        <pc:grpChg chg="del mod">
          <ac:chgData name="正彰 八木" userId="0ef27fdd03dc4209" providerId="LiveId" clId="{D97A10BB-A9A1-4073-A4CC-FED382866290}" dt="2023-10-01T03:38:19.569" v="3435"/>
          <ac:grpSpMkLst>
            <pc:docMk/>
            <pc:sldMk cId="3888595271" sldId="319"/>
            <ac:grpSpMk id="42" creationId="{D8E5A1B4-5DDB-A22B-AE4D-492D8268FC41}"/>
          </ac:grpSpMkLst>
        </pc:grpChg>
        <pc:grpChg chg="del mod">
          <ac:chgData name="正彰 八木" userId="0ef27fdd03dc4209" providerId="LiveId" clId="{D97A10BB-A9A1-4073-A4CC-FED382866290}" dt="2023-10-01T03:36:47.990" v="3291"/>
          <ac:grpSpMkLst>
            <pc:docMk/>
            <pc:sldMk cId="3888595271" sldId="319"/>
            <ac:grpSpMk id="47" creationId="{502EC1E3-A146-4F7F-596D-952817D17C1C}"/>
          </ac:grpSpMkLst>
        </pc:grpChg>
        <pc:grpChg chg="del mod">
          <ac:chgData name="正彰 八木" userId="0ef27fdd03dc4209" providerId="LiveId" clId="{D97A10BB-A9A1-4073-A4CC-FED382866290}" dt="2023-10-01T03:38:19.569" v="3435"/>
          <ac:grpSpMkLst>
            <pc:docMk/>
            <pc:sldMk cId="3888595271" sldId="319"/>
            <ac:grpSpMk id="69" creationId="{3C2B2CBF-332C-7791-8230-C6D11A74B92B}"/>
          </ac:grpSpMkLst>
        </pc:grpChg>
        <pc:grpChg chg="del mod">
          <ac:chgData name="正彰 八木" userId="0ef27fdd03dc4209" providerId="LiveId" clId="{D97A10BB-A9A1-4073-A4CC-FED382866290}" dt="2023-10-01T03:37:44.716" v="3385"/>
          <ac:grpSpMkLst>
            <pc:docMk/>
            <pc:sldMk cId="3888595271" sldId="319"/>
            <ac:grpSpMk id="94" creationId="{C3D0FF6F-151A-B701-77F6-24FA52480818}"/>
          </ac:grpSpMkLst>
        </pc:grpChg>
        <pc:grpChg chg="del mod">
          <ac:chgData name="正彰 八木" userId="0ef27fdd03dc4209" providerId="LiveId" clId="{D97A10BB-A9A1-4073-A4CC-FED382866290}" dt="2023-10-01T03:37:30.819" v="3356"/>
          <ac:grpSpMkLst>
            <pc:docMk/>
            <pc:sldMk cId="3888595271" sldId="319"/>
            <ac:grpSpMk id="106" creationId="{D4A19B0E-BC75-9F24-90A5-EB37CB6E9A1A}"/>
          </ac:grpSpMkLst>
        </pc:grpChg>
        <pc:grpChg chg="del mod">
          <ac:chgData name="正彰 八木" userId="0ef27fdd03dc4209" providerId="LiveId" clId="{D97A10BB-A9A1-4073-A4CC-FED382866290}" dt="2023-10-01T03:37:28.170" v="3353"/>
          <ac:grpSpMkLst>
            <pc:docMk/>
            <pc:sldMk cId="3888595271" sldId="319"/>
            <ac:grpSpMk id="114" creationId="{47221233-313E-DB0D-D49C-F90BD4AD9BDC}"/>
          </ac:grpSpMkLst>
        </pc:grpChg>
        <pc:grpChg chg="del mod">
          <ac:chgData name="正彰 八木" userId="0ef27fdd03dc4209" providerId="LiveId" clId="{D97A10BB-A9A1-4073-A4CC-FED382866290}" dt="2023-10-01T03:37:30.819" v="3356"/>
          <ac:grpSpMkLst>
            <pc:docMk/>
            <pc:sldMk cId="3888595271" sldId="319"/>
            <ac:grpSpMk id="131" creationId="{2DA84DD4-F27C-5A94-32F7-1ED6C17A2F18}"/>
          </ac:grpSpMkLst>
        </pc:grpChg>
        <pc:grpChg chg="del mod">
          <ac:chgData name="正彰 八木" userId="0ef27fdd03dc4209" providerId="LiveId" clId="{D97A10BB-A9A1-4073-A4CC-FED382866290}" dt="2023-10-01T03:37:32.488" v="3359"/>
          <ac:grpSpMkLst>
            <pc:docMk/>
            <pc:sldMk cId="3888595271" sldId="319"/>
            <ac:grpSpMk id="134" creationId="{84F3C31F-836C-C64B-AFB8-FE8D52D048E4}"/>
          </ac:grpSpMkLst>
        </pc:grpChg>
        <pc:grpChg chg="del mod">
          <ac:chgData name="正彰 八木" userId="0ef27fdd03dc4209" providerId="LiveId" clId="{D97A10BB-A9A1-4073-A4CC-FED382866290}" dt="2023-10-01T03:37:44.716" v="3385"/>
          <ac:grpSpMkLst>
            <pc:docMk/>
            <pc:sldMk cId="3888595271" sldId="319"/>
            <ac:grpSpMk id="137" creationId="{732E17AC-F2F5-77F7-88E6-46D77F1E6CFD}"/>
          </ac:grpSpMkLst>
        </pc:grpChg>
        <pc:grpChg chg="del mod">
          <ac:chgData name="正彰 八木" userId="0ef27fdd03dc4209" providerId="LiveId" clId="{D97A10BB-A9A1-4073-A4CC-FED382866290}" dt="2023-10-01T03:37:44.716" v="3385"/>
          <ac:grpSpMkLst>
            <pc:docMk/>
            <pc:sldMk cId="3888595271" sldId="319"/>
            <ac:grpSpMk id="147" creationId="{2097CE43-B855-C228-5E0E-A56A2A527C62}"/>
          </ac:grpSpMkLst>
        </pc:grpChg>
        <pc:grpChg chg="del mod">
          <ac:chgData name="正彰 八木" userId="0ef27fdd03dc4209" providerId="LiveId" clId="{D97A10BB-A9A1-4073-A4CC-FED382866290}" dt="2023-10-01T03:37:48.884" v="3387"/>
          <ac:grpSpMkLst>
            <pc:docMk/>
            <pc:sldMk cId="3888595271" sldId="319"/>
            <ac:grpSpMk id="163" creationId="{C1280882-7523-91C7-F265-1BA54B241B5F}"/>
          </ac:grpSpMkLst>
        </pc:grpChg>
        <pc:grpChg chg="del mod">
          <ac:chgData name="正彰 八木" userId="0ef27fdd03dc4209" providerId="LiveId" clId="{D97A10BB-A9A1-4073-A4CC-FED382866290}" dt="2023-10-01T03:37:49.835" v="3389"/>
          <ac:grpSpMkLst>
            <pc:docMk/>
            <pc:sldMk cId="3888595271" sldId="319"/>
            <ac:grpSpMk id="165" creationId="{B0DBF144-913A-6C7D-4497-68D6C7E44A66}"/>
          </ac:grpSpMkLst>
        </pc:grpChg>
        <pc:grpChg chg="del mod">
          <ac:chgData name="正彰 八木" userId="0ef27fdd03dc4209" providerId="LiveId" clId="{D97A10BB-A9A1-4073-A4CC-FED382866290}" dt="2023-10-01T03:37:53.060" v="3394"/>
          <ac:grpSpMkLst>
            <pc:docMk/>
            <pc:sldMk cId="3888595271" sldId="319"/>
            <ac:grpSpMk id="167" creationId="{C7FABFBB-C6BA-C3D0-4922-15451D7C7D9C}"/>
          </ac:grpSpMkLst>
        </pc:grpChg>
        <pc:grpChg chg="del mod">
          <ac:chgData name="正彰 八木" userId="0ef27fdd03dc4209" providerId="LiveId" clId="{D97A10BB-A9A1-4073-A4CC-FED382866290}" dt="2023-10-01T03:37:55.141" v="3398"/>
          <ac:grpSpMkLst>
            <pc:docMk/>
            <pc:sldMk cId="3888595271" sldId="319"/>
            <ac:grpSpMk id="172" creationId="{F4FB64AC-0509-F83A-472A-0290CFC3FDF4}"/>
          </ac:grpSpMkLst>
        </pc:grpChg>
        <pc:grpChg chg="del mod">
          <ac:chgData name="正彰 八木" userId="0ef27fdd03dc4209" providerId="LiveId" clId="{D97A10BB-A9A1-4073-A4CC-FED382866290}" dt="2023-10-01T03:37:56.095" v="3401"/>
          <ac:grpSpMkLst>
            <pc:docMk/>
            <pc:sldMk cId="3888595271" sldId="319"/>
            <ac:grpSpMk id="176" creationId="{5C90606A-41F3-A535-8370-00EB5E36E709}"/>
          </ac:grpSpMkLst>
        </pc:grpChg>
        <pc:grpChg chg="del mod">
          <ac:chgData name="正彰 八木" userId="0ef27fdd03dc4209" providerId="LiveId" clId="{D97A10BB-A9A1-4073-A4CC-FED382866290}" dt="2023-10-01T03:37:59.498" v="3405"/>
          <ac:grpSpMkLst>
            <pc:docMk/>
            <pc:sldMk cId="3888595271" sldId="319"/>
            <ac:grpSpMk id="179" creationId="{95214890-DF2D-DB44-2C09-77DD610F650D}"/>
          </ac:grpSpMkLst>
        </pc:grpChg>
        <pc:grpChg chg="del mod">
          <ac:chgData name="正彰 八木" userId="0ef27fdd03dc4209" providerId="LiveId" clId="{D97A10BB-A9A1-4073-A4CC-FED382866290}" dt="2023-10-01T03:38:02.353" v="3409"/>
          <ac:grpSpMkLst>
            <pc:docMk/>
            <pc:sldMk cId="3888595271" sldId="319"/>
            <ac:grpSpMk id="183" creationId="{65AD2473-0298-EB6B-0D79-7E6EFB40756A}"/>
          </ac:grpSpMkLst>
        </pc:grpChg>
        <pc:grpChg chg="del mod">
          <ac:chgData name="正彰 八木" userId="0ef27fdd03dc4209" providerId="LiveId" clId="{D97A10BB-A9A1-4073-A4CC-FED382866290}" dt="2023-10-01T03:38:05.936" v="3415"/>
          <ac:grpSpMkLst>
            <pc:docMk/>
            <pc:sldMk cId="3888595271" sldId="319"/>
            <ac:grpSpMk id="187" creationId="{8F1EB3BB-99FC-B849-EE11-490B387FEAF0}"/>
          </ac:grpSpMkLst>
        </pc:grpChg>
        <pc:grpChg chg="mod">
          <ac:chgData name="正彰 八木" userId="0ef27fdd03dc4209" providerId="LiveId" clId="{D97A10BB-A9A1-4073-A4CC-FED382866290}" dt="2023-10-01T03:38:05.936" v="3415"/>
          <ac:grpSpMkLst>
            <pc:docMk/>
            <pc:sldMk cId="3888595271" sldId="319"/>
            <ac:grpSpMk id="193" creationId="{9C096815-7EFC-95CD-EB73-303D2364F729}"/>
          </ac:grpSpMkLst>
        </pc:grpChg>
        <pc:grpChg chg="del mod">
          <ac:chgData name="正彰 八木" userId="0ef27fdd03dc4209" providerId="LiveId" clId="{D97A10BB-A9A1-4073-A4CC-FED382866290}" dt="2023-10-01T03:38:19.569" v="3435"/>
          <ac:grpSpMkLst>
            <pc:docMk/>
            <pc:sldMk cId="3888595271" sldId="319"/>
            <ac:grpSpMk id="204" creationId="{C8A7EAF1-A70D-E346-14BE-F4C4CF7FE75B}"/>
          </ac:grpSpMkLst>
        </pc:grpChg>
        <pc:grpChg chg="del mod">
          <ac:chgData name="正彰 八木" userId="0ef27fdd03dc4209" providerId="LiveId" clId="{D97A10BB-A9A1-4073-A4CC-FED382866290}" dt="2023-10-01T03:38:19.569" v="3435"/>
          <ac:grpSpMkLst>
            <pc:docMk/>
            <pc:sldMk cId="3888595271" sldId="319"/>
            <ac:grpSpMk id="208" creationId="{981DB246-172E-10E9-4022-44D2052E6333}"/>
          </ac:grpSpMkLst>
        </pc:grpChg>
        <pc:grpChg chg="del mod">
          <ac:chgData name="正彰 八木" userId="0ef27fdd03dc4209" providerId="LiveId" clId="{D97A10BB-A9A1-4073-A4CC-FED382866290}" dt="2023-10-01T03:38:23.204" v="3441"/>
          <ac:grpSpMkLst>
            <pc:docMk/>
            <pc:sldMk cId="3888595271" sldId="319"/>
            <ac:grpSpMk id="213" creationId="{87C752A0-BCC2-6ED0-ED53-9FBC393E9AB4}"/>
          </ac:grpSpMkLst>
        </pc:grpChg>
        <pc:grpChg chg="del mod">
          <ac:chgData name="正彰 八木" userId="0ef27fdd03dc4209" providerId="LiveId" clId="{D97A10BB-A9A1-4073-A4CC-FED382866290}" dt="2023-10-01T03:39:08.535" v="3475"/>
          <ac:grpSpMkLst>
            <pc:docMk/>
            <pc:sldMk cId="3888595271" sldId="319"/>
            <ac:grpSpMk id="219" creationId="{104E8D28-458A-C025-B58F-B762067AC3DF}"/>
          </ac:grpSpMkLst>
        </pc:grpChg>
        <pc:grpChg chg="del mod">
          <ac:chgData name="正彰 八木" userId="0ef27fdd03dc4209" providerId="LiveId" clId="{D97A10BB-A9A1-4073-A4CC-FED382866290}" dt="2023-10-01T03:40:13.686" v="3572"/>
          <ac:grpSpMkLst>
            <pc:docMk/>
            <pc:sldMk cId="3888595271" sldId="319"/>
            <ac:grpSpMk id="253" creationId="{F7AA5B64-F848-D308-8083-C6FE8C55620E}"/>
          </ac:grpSpMkLst>
        </pc:grpChg>
        <pc:grpChg chg="del mod">
          <ac:chgData name="正彰 八木" userId="0ef27fdd03dc4209" providerId="LiveId" clId="{D97A10BB-A9A1-4073-A4CC-FED382866290}" dt="2023-10-01T03:39:27.004" v="3496"/>
          <ac:grpSpMkLst>
            <pc:docMk/>
            <pc:sldMk cId="3888595271" sldId="319"/>
            <ac:grpSpMk id="267" creationId="{7C743392-3E26-A3B5-243F-2766A477EFA3}"/>
          </ac:grpSpMkLst>
        </pc:grpChg>
        <pc:grpChg chg="del mod">
          <ac:chgData name="正彰 八木" userId="0ef27fdd03dc4209" providerId="LiveId" clId="{D97A10BB-A9A1-4073-A4CC-FED382866290}" dt="2023-10-01T03:40:13.686" v="3572"/>
          <ac:grpSpMkLst>
            <pc:docMk/>
            <pc:sldMk cId="3888595271" sldId="319"/>
            <ac:grpSpMk id="274" creationId="{816E3BF0-6772-471B-623E-BBF3F0B5E112}"/>
          </ac:grpSpMkLst>
        </pc:grpChg>
        <pc:grpChg chg="del mod">
          <ac:chgData name="正彰 八木" userId="0ef27fdd03dc4209" providerId="LiveId" clId="{D97A10BB-A9A1-4073-A4CC-FED382866290}" dt="2023-10-01T03:40:03.018" v="3550"/>
          <ac:grpSpMkLst>
            <pc:docMk/>
            <pc:sldMk cId="3888595271" sldId="319"/>
            <ac:grpSpMk id="293" creationId="{6D7300C1-2AA2-451B-643C-EF18B8FD7B4E}"/>
          </ac:grpSpMkLst>
        </pc:grpChg>
        <pc:grpChg chg="del mod">
          <ac:chgData name="正彰 八木" userId="0ef27fdd03dc4209" providerId="LiveId" clId="{D97A10BB-A9A1-4073-A4CC-FED382866290}" dt="2023-10-01T03:40:13.686" v="3572"/>
          <ac:grpSpMkLst>
            <pc:docMk/>
            <pc:sldMk cId="3888595271" sldId="319"/>
            <ac:grpSpMk id="328" creationId="{497DA27C-2FFD-DE8F-5087-EB0DCC0B440F}"/>
          </ac:grpSpMkLst>
        </pc:grpChg>
        <pc:grpChg chg="del mod">
          <ac:chgData name="正彰 八木" userId="0ef27fdd03dc4209" providerId="LiveId" clId="{D97A10BB-A9A1-4073-A4CC-FED382866290}" dt="2023-10-01T03:40:13.686" v="3572"/>
          <ac:grpSpMkLst>
            <pc:docMk/>
            <pc:sldMk cId="3888595271" sldId="319"/>
            <ac:grpSpMk id="345" creationId="{EDB9CC85-7F4B-308E-674A-9DCBF117FDC9}"/>
          </ac:grpSpMkLst>
        </pc:grpChg>
        <pc:grpChg chg="mod">
          <ac:chgData name="正彰 八木" userId="0ef27fdd03dc4209" providerId="LiveId" clId="{D97A10BB-A9A1-4073-A4CC-FED382866290}" dt="2023-10-01T03:40:13.686" v="3572"/>
          <ac:grpSpMkLst>
            <pc:docMk/>
            <pc:sldMk cId="3888595271" sldId="319"/>
            <ac:grpSpMk id="350" creationId="{69D5A05D-7D59-A92E-791D-D09266B35EC2}"/>
          </ac:grpSpMkLst>
        </pc:grpChg>
        <pc:inkChg chg="add del mod">
          <ac:chgData name="正彰 八木" userId="0ef27fdd03dc4209" providerId="LiveId" clId="{D97A10BB-A9A1-4073-A4CC-FED382866290}" dt="2023-10-01T03:36:18.881" v="3231"/>
          <ac:inkMkLst>
            <pc:docMk/>
            <pc:sldMk cId="3888595271" sldId="319"/>
            <ac:inkMk id="6" creationId="{5EB984AA-C9A0-5371-34CB-3AA5D4C2F6F4}"/>
          </ac:inkMkLst>
        </pc:inkChg>
        <pc:inkChg chg="add del mod">
          <ac:chgData name="正彰 八木" userId="0ef27fdd03dc4209" providerId="LiveId" clId="{D97A10BB-A9A1-4073-A4CC-FED382866290}" dt="2023-10-01T03:36:18.268" v="3229"/>
          <ac:inkMkLst>
            <pc:docMk/>
            <pc:sldMk cId="3888595271" sldId="319"/>
            <ac:inkMk id="7" creationId="{1DFA544F-605B-CF14-5EF0-38A879E85070}"/>
          </ac:inkMkLst>
        </pc:inkChg>
        <pc:inkChg chg="add del mod">
          <ac:chgData name="正彰 八木" userId="0ef27fdd03dc4209" providerId="LiveId" clId="{D97A10BB-A9A1-4073-A4CC-FED382866290}" dt="2023-10-01T03:36:18.268" v="3230"/>
          <ac:inkMkLst>
            <pc:docMk/>
            <pc:sldMk cId="3888595271" sldId="319"/>
            <ac:inkMk id="8" creationId="{6C7EFC10-A608-A382-0D24-BA564C9BEB19}"/>
          </ac:inkMkLst>
        </pc:inkChg>
        <pc:inkChg chg="add mod">
          <ac:chgData name="正彰 八木" userId="0ef27fdd03dc4209" providerId="LiveId" clId="{D97A10BB-A9A1-4073-A4CC-FED382866290}" dt="2023-10-01T03:38:23.204" v="3441"/>
          <ac:inkMkLst>
            <pc:docMk/>
            <pc:sldMk cId="3888595271" sldId="319"/>
            <ac:inkMk id="10" creationId="{4472F292-B9EE-80E6-FC77-2E840B77C92F}"/>
          </ac:inkMkLst>
        </pc:inkChg>
        <pc:inkChg chg="add mod">
          <ac:chgData name="正彰 八木" userId="0ef27fdd03dc4209" providerId="LiveId" clId="{D97A10BB-A9A1-4073-A4CC-FED382866290}" dt="2023-10-01T03:38:23.204" v="3441"/>
          <ac:inkMkLst>
            <pc:docMk/>
            <pc:sldMk cId="3888595271" sldId="319"/>
            <ac:inkMk id="11" creationId="{2792A8EF-78F7-DCDB-81CD-7E8DB6448057}"/>
          </ac:inkMkLst>
        </pc:inkChg>
        <pc:inkChg chg="add mod">
          <ac:chgData name="正彰 八木" userId="0ef27fdd03dc4209" providerId="LiveId" clId="{D97A10BB-A9A1-4073-A4CC-FED382866290}" dt="2023-10-01T03:38:23.204" v="3441"/>
          <ac:inkMkLst>
            <pc:docMk/>
            <pc:sldMk cId="3888595271" sldId="319"/>
            <ac:inkMk id="12" creationId="{7ADA10E8-F778-DD4F-6422-6020DE92605A}"/>
          </ac:inkMkLst>
        </pc:inkChg>
        <pc:inkChg chg="add mod">
          <ac:chgData name="正彰 八木" userId="0ef27fdd03dc4209" providerId="LiveId" clId="{D97A10BB-A9A1-4073-A4CC-FED382866290}" dt="2023-10-01T03:38:23.204" v="3441"/>
          <ac:inkMkLst>
            <pc:docMk/>
            <pc:sldMk cId="3888595271" sldId="319"/>
            <ac:inkMk id="13" creationId="{E5BC08B4-C3E1-B20D-4823-57A202048334}"/>
          </ac:inkMkLst>
        </pc:inkChg>
        <pc:inkChg chg="add mod">
          <ac:chgData name="正彰 八木" userId="0ef27fdd03dc4209" providerId="LiveId" clId="{D97A10BB-A9A1-4073-A4CC-FED382866290}" dt="2023-10-01T03:38:23.204" v="3441"/>
          <ac:inkMkLst>
            <pc:docMk/>
            <pc:sldMk cId="3888595271" sldId="319"/>
            <ac:inkMk id="14" creationId="{3E62D4AD-F2B7-6D5C-9CBA-ABD2881E78A8}"/>
          </ac:inkMkLst>
        </pc:inkChg>
        <pc:inkChg chg="add mod">
          <ac:chgData name="正彰 八木" userId="0ef27fdd03dc4209" providerId="LiveId" clId="{D97A10BB-A9A1-4073-A4CC-FED382866290}" dt="2023-10-01T03:38:23.204" v="3441"/>
          <ac:inkMkLst>
            <pc:docMk/>
            <pc:sldMk cId="3888595271" sldId="319"/>
            <ac:inkMk id="15" creationId="{A2CABDFC-6F67-3822-7668-7066F330A927}"/>
          </ac:inkMkLst>
        </pc:inkChg>
        <pc:inkChg chg="add mod">
          <ac:chgData name="正彰 八木" userId="0ef27fdd03dc4209" providerId="LiveId" clId="{D97A10BB-A9A1-4073-A4CC-FED382866290}" dt="2023-10-01T03:38:23.204" v="3441"/>
          <ac:inkMkLst>
            <pc:docMk/>
            <pc:sldMk cId="3888595271" sldId="319"/>
            <ac:inkMk id="16" creationId="{7B2BCE62-B966-0408-D37E-75313F2FE79A}"/>
          </ac:inkMkLst>
        </pc:inkChg>
        <pc:inkChg chg="add mod">
          <ac:chgData name="正彰 八木" userId="0ef27fdd03dc4209" providerId="LiveId" clId="{D97A10BB-A9A1-4073-A4CC-FED382866290}" dt="2023-10-01T03:38:23.204" v="3441"/>
          <ac:inkMkLst>
            <pc:docMk/>
            <pc:sldMk cId="3888595271" sldId="319"/>
            <ac:inkMk id="17" creationId="{B57FFCA3-B3F8-0DBF-4034-F89DF8490133}"/>
          </ac:inkMkLst>
        </pc:inkChg>
        <pc:inkChg chg="add mod">
          <ac:chgData name="正彰 八木" userId="0ef27fdd03dc4209" providerId="LiveId" clId="{D97A10BB-A9A1-4073-A4CC-FED382866290}" dt="2023-10-01T03:38:23.204" v="3441"/>
          <ac:inkMkLst>
            <pc:docMk/>
            <pc:sldMk cId="3888595271" sldId="319"/>
            <ac:inkMk id="19" creationId="{05818409-DE98-AC73-ECA8-4C9D51221DD8}"/>
          </ac:inkMkLst>
        </pc:inkChg>
        <pc:inkChg chg="add mod">
          <ac:chgData name="正彰 八木" userId="0ef27fdd03dc4209" providerId="LiveId" clId="{D97A10BB-A9A1-4073-A4CC-FED382866290}" dt="2023-10-01T03:38:23.204" v="3441"/>
          <ac:inkMkLst>
            <pc:docMk/>
            <pc:sldMk cId="3888595271" sldId="319"/>
            <ac:inkMk id="20" creationId="{CCEA6D9F-8807-7B96-FF5C-6CDC44BD9094}"/>
          </ac:inkMkLst>
        </pc:inkChg>
        <pc:inkChg chg="add mod">
          <ac:chgData name="正彰 八木" userId="0ef27fdd03dc4209" providerId="LiveId" clId="{D97A10BB-A9A1-4073-A4CC-FED382866290}" dt="2023-10-01T03:38:23.204" v="3441"/>
          <ac:inkMkLst>
            <pc:docMk/>
            <pc:sldMk cId="3888595271" sldId="319"/>
            <ac:inkMk id="21" creationId="{60AE6BE4-64B5-C395-A28E-2F8C594F8C29}"/>
          </ac:inkMkLst>
        </pc:inkChg>
        <pc:inkChg chg="add mod">
          <ac:chgData name="正彰 八木" userId="0ef27fdd03dc4209" providerId="LiveId" clId="{D97A10BB-A9A1-4073-A4CC-FED382866290}" dt="2023-10-01T03:38:23.204" v="3441"/>
          <ac:inkMkLst>
            <pc:docMk/>
            <pc:sldMk cId="3888595271" sldId="319"/>
            <ac:inkMk id="23" creationId="{B04E7915-39EC-A572-AC40-72205D4A8402}"/>
          </ac:inkMkLst>
        </pc:inkChg>
        <pc:inkChg chg="add mod">
          <ac:chgData name="正彰 八木" userId="0ef27fdd03dc4209" providerId="LiveId" clId="{D97A10BB-A9A1-4073-A4CC-FED382866290}" dt="2023-10-01T03:38:23.204" v="3441"/>
          <ac:inkMkLst>
            <pc:docMk/>
            <pc:sldMk cId="3888595271" sldId="319"/>
            <ac:inkMk id="24" creationId="{8A16B0AF-06B9-FCA7-2C4E-E642BB59DDAA}"/>
          </ac:inkMkLst>
        </pc:inkChg>
        <pc:inkChg chg="add mod">
          <ac:chgData name="正彰 八木" userId="0ef27fdd03dc4209" providerId="LiveId" clId="{D97A10BB-A9A1-4073-A4CC-FED382866290}" dt="2023-10-01T03:38:23.204" v="3441"/>
          <ac:inkMkLst>
            <pc:docMk/>
            <pc:sldMk cId="3888595271" sldId="319"/>
            <ac:inkMk id="25" creationId="{AC8EA2F6-92B3-705D-E342-59C2163137ED}"/>
          </ac:inkMkLst>
        </pc:inkChg>
        <pc:inkChg chg="add mod">
          <ac:chgData name="正彰 八木" userId="0ef27fdd03dc4209" providerId="LiveId" clId="{D97A10BB-A9A1-4073-A4CC-FED382866290}" dt="2023-10-01T03:38:23.204" v="3441"/>
          <ac:inkMkLst>
            <pc:docMk/>
            <pc:sldMk cId="3888595271" sldId="319"/>
            <ac:inkMk id="26" creationId="{DECDBF2F-4D1E-64FF-BF1E-FF483749A335}"/>
          </ac:inkMkLst>
        </pc:inkChg>
        <pc:inkChg chg="add mod">
          <ac:chgData name="正彰 八木" userId="0ef27fdd03dc4209" providerId="LiveId" clId="{D97A10BB-A9A1-4073-A4CC-FED382866290}" dt="2023-10-01T03:38:23.204" v="3441"/>
          <ac:inkMkLst>
            <pc:docMk/>
            <pc:sldMk cId="3888595271" sldId="319"/>
            <ac:inkMk id="27" creationId="{AC8DE054-48DE-94FF-4A37-517DAEB30363}"/>
          </ac:inkMkLst>
        </pc:inkChg>
        <pc:inkChg chg="add mod">
          <ac:chgData name="正彰 八木" userId="0ef27fdd03dc4209" providerId="LiveId" clId="{D97A10BB-A9A1-4073-A4CC-FED382866290}" dt="2023-10-01T03:38:23.204" v="3441"/>
          <ac:inkMkLst>
            <pc:docMk/>
            <pc:sldMk cId="3888595271" sldId="319"/>
            <ac:inkMk id="28" creationId="{DE0BC146-1184-FB61-5ECD-EC7E95370834}"/>
          </ac:inkMkLst>
        </pc:inkChg>
        <pc:inkChg chg="add mod">
          <ac:chgData name="正彰 八木" userId="0ef27fdd03dc4209" providerId="LiveId" clId="{D97A10BB-A9A1-4073-A4CC-FED382866290}" dt="2023-10-01T03:38:23.204" v="3441"/>
          <ac:inkMkLst>
            <pc:docMk/>
            <pc:sldMk cId="3888595271" sldId="319"/>
            <ac:inkMk id="29" creationId="{2F19C591-1F87-DDED-FA48-D15802B98686}"/>
          </ac:inkMkLst>
        </pc:inkChg>
        <pc:inkChg chg="add mod">
          <ac:chgData name="正彰 八木" userId="0ef27fdd03dc4209" providerId="LiveId" clId="{D97A10BB-A9A1-4073-A4CC-FED382866290}" dt="2023-10-01T03:38:23.204" v="3441"/>
          <ac:inkMkLst>
            <pc:docMk/>
            <pc:sldMk cId="3888595271" sldId="319"/>
            <ac:inkMk id="31" creationId="{17A47B94-D312-39D4-7FE3-70A123CDE5DA}"/>
          </ac:inkMkLst>
        </pc:inkChg>
        <pc:inkChg chg="add mod">
          <ac:chgData name="正彰 八木" userId="0ef27fdd03dc4209" providerId="LiveId" clId="{D97A10BB-A9A1-4073-A4CC-FED382866290}" dt="2023-10-01T03:38:23.204" v="3441"/>
          <ac:inkMkLst>
            <pc:docMk/>
            <pc:sldMk cId="3888595271" sldId="319"/>
            <ac:inkMk id="32" creationId="{80B01B97-DEBE-DC0A-B8A1-BC484B8F23B1}"/>
          </ac:inkMkLst>
        </pc:inkChg>
        <pc:inkChg chg="add mod">
          <ac:chgData name="正彰 八木" userId="0ef27fdd03dc4209" providerId="LiveId" clId="{D97A10BB-A9A1-4073-A4CC-FED382866290}" dt="2023-10-01T03:38:23.204" v="3441"/>
          <ac:inkMkLst>
            <pc:docMk/>
            <pc:sldMk cId="3888595271" sldId="319"/>
            <ac:inkMk id="33" creationId="{350BD1F6-FFBC-ECBB-48C7-A5848E67132E}"/>
          </ac:inkMkLst>
        </pc:inkChg>
        <pc:inkChg chg="add mod">
          <ac:chgData name="正彰 八木" userId="0ef27fdd03dc4209" providerId="LiveId" clId="{D97A10BB-A9A1-4073-A4CC-FED382866290}" dt="2023-10-01T03:38:23.204" v="3441"/>
          <ac:inkMkLst>
            <pc:docMk/>
            <pc:sldMk cId="3888595271" sldId="319"/>
            <ac:inkMk id="34" creationId="{3DDDCA5B-7E40-CC02-2F92-4BF40D8D4DF8}"/>
          </ac:inkMkLst>
        </pc:inkChg>
        <pc:inkChg chg="add mod">
          <ac:chgData name="正彰 八木" userId="0ef27fdd03dc4209" providerId="LiveId" clId="{D97A10BB-A9A1-4073-A4CC-FED382866290}" dt="2023-10-01T03:38:23.204" v="3441"/>
          <ac:inkMkLst>
            <pc:docMk/>
            <pc:sldMk cId="3888595271" sldId="319"/>
            <ac:inkMk id="36" creationId="{977C8728-A24E-2A50-8597-56E18081471A}"/>
          </ac:inkMkLst>
        </pc:inkChg>
        <pc:inkChg chg="add mod">
          <ac:chgData name="正彰 八木" userId="0ef27fdd03dc4209" providerId="LiveId" clId="{D97A10BB-A9A1-4073-A4CC-FED382866290}" dt="2023-10-01T03:38:23.204" v="3441"/>
          <ac:inkMkLst>
            <pc:docMk/>
            <pc:sldMk cId="3888595271" sldId="319"/>
            <ac:inkMk id="37" creationId="{0FB240CA-5511-7DF4-01B9-A18C0013DF83}"/>
          </ac:inkMkLst>
        </pc:inkChg>
        <pc:inkChg chg="add mod">
          <ac:chgData name="正彰 八木" userId="0ef27fdd03dc4209" providerId="LiveId" clId="{D97A10BB-A9A1-4073-A4CC-FED382866290}" dt="2023-10-01T03:38:23.204" v="3441"/>
          <ac:inkMkLst>
            <pc:docMk/>
            <pc:sldMk cId="3888595271" sldId="319"/>
            <ac:inkMk id="38" creationId="{EF4E2144-F278-A0F4-E351-FEE64BCF8DE7}"/>
          </ac:inkMkLst>
        </pc:inkChg>
        <pc:inkChg chg="add mod">
          <ac:chgData name="正彰 八木" userId="0ef27fdd03dc4209" providerId="LiveId" clId="{D97A10BB-A9A1-4073-A4CC-FED382866290}" dt="2023-10-01T03:38:23.204" v="3441"/>
          <ac:inkMkLst>
            <pc:docMk/>
            <pc:sldMk cId="3888595271" sldId="319"/>
            <ac:inkMk id="39" creationId="{8897A55D-5A66-C1A7-A80D-5198E2190813}"/>
          </ac:inkMkLst>
        </pc:inkChg>
        <pc:inkChg chg="add mod">
          <ac:chgData name="正彰 八木" userId="0ef27fdd03dc4209" providerId="LiveId" clId="{D97A10BB-A9A1-4073-A4CC-FED382866290}" dt="2023-10-01T03:38:23.204" v="3441"/>
          <ac:inkMkLst>
            <pc:docMk/>
            <pc:sldMk cId="3888595271" sldId="319"/>
            <ac:inkMk id="40" creationId="{334E948D-7C90-91AE-DCFA-599A282D9F31}"/>
          </ac:inkMkLst>
        </pc:inkChg>
        <pc:inkChg chg="add mod">
          <ac:chgData name="正彰 八木" userId="0ef27fdd03dc4209" providerId="LiveId" clId="{D97A10BB-A9A1-4073-A4CC-FED382866290}" dt="2023-10-01T03:38:23.204" v="3441"/>
          <ac:inkMkLst>
            <pc:docMk/>
            <pc:sldMk cId="3888595271" sldId="319"/>
            <ac:inkMk id="41" creationId="{66C704F0-6574-4325-592E-126168B9F6BD}"/>
          </ac:inkMkLst>
        </pc:inkChg>
        <pc:inkChg chg="add mod">
          <ac:chgData name="正彰 八木" userId="0ef27fdd03dc4209" providerId="LiveId" clId="{D97A10BB-A9A1-4073-A4CC-FED382866290}" dt="2023-10-01T03:38:23.204" v="3441"/>
          <ac:inkMkLst>
            <pc:docMk/>
            <pc:sldMk cId="3888595271" sldId="319"/>
            <ac:inkMk id="43" creationId="{E042D973-5A50-0B7B-BBEF-9C58A0972222}"/>
          </ac:inkMkLst>
        </pc:inkChg>
        <pc:inkChg chg="add mod">
          <ac:chgData name="正彰 八木" userId="0ef27fdd03dc4209" providerId="LiveId" clId="{D97A10BB-A9A1-4073-A4CC-FED382866290}" dt="2023-10-01T03:38:23.204" v="3441"/>
          <ac:inkMkLst>
            <pc:docMk/>
            <pc:sldMk cId="3888595271" sldId="319"/>
            <ac:inkMk id="44" creationId="{6CD778BE-2A83-8847-D408-358FB67F3BDA}"/>
          </ac:inkMkLst>
        </pc:inkChg>
        <pc:inkChg chg="add mod">
          <ac:chgData name="正彰 八木" userId="0ef27fdd03dc4209" providerId="LiveId" clId="{D97A10BB-A9A1-4073-A4CC-FED382866290}" dt="2023-10-01T03:38:23.204" v="3441"/>
          <ac:inkMkLst>
            <pc:docMk/>
            <pc:sldMk cId="3888595271" sldId="319"/>
            <ac:inkMk id="45" creationId="{B079A2C2-5742-8D9B-7DBD-75669C288B53}"/>
          </ac:inkMkLst>
        </pc:inkChg>
        <pc:inkChg chg="add mod">
          <ac:chgData name="正彰 八木" userId="0ef27fdd03dc4209" providerId="LiveId" clId="{D97A10BB-A9A1-4073-A4CC-FED382866290}" dt="2023-10-01T03:38:23.204" v="3441"/>
          <ac:inkMkLst>
            <pc:docMk/>
            <pc:sldMk cId="3888595271" sldId="319"/>
            <ac:inkMk id="46" creationId="{6C453D25-580F-3247-AADA-EE590EE10B89}"/>
          </ac:inkMkLst>
        </pc:inkChg>
        <pc:inkChg chg="add mod">
          <ac:chgData name="正彰 八木" userId="0ef27fdd03dc4209" providerId="LiveId" clId="{D97A10BB-A9A1-4073-A4CC-FED382866290}" dt="2023-10-01T03:38:23.204" v="3441"/>
          <ac:inkMkLst>
            <pc:docMk/>
            <pc:sldMk cId="3888595271" sldId="319"/>
            <ac:inkMk id="48" creationId="{9E380865-7428-6AB5-DDE0-65DFA579E166}"/>
          </ac:inkMkLst>
        </pc:inkChg>
        <pc:inkChg chg="add mod">
          <ac:chgData name="正彰 八木" userId="0ef27fdd03dc4209" providerId="LiveId" clId="{D97A10BB-A9A1-4073-A4CC-FED382866290}" dt="2023-10-01T03:38:23.204" v="3441"/>
          <ac:inkMkLst>
            <pc:docMk/>
            <pc:sldMk cId="3888595271" sldId="319"/>
            <ac:inkMk id="49" creationId="{35E5D8F2-0AA3-1A12-CE4D-7E09245B0722}"/>
          </ac:inkMkLst>
        </pc:inkChg>
        <pc:inkChg chg="add mod">
          <ac:chgData name="正彰 八木" userId="0ef27fdd03dc4209" providerId="LiveId" clId="{D97A10BB-A9A1-4073-A4CC-FED382866290}" dt="2023-10-01T03:38:23.204" v="3441"/>
          <ac:inkMkLst>
            <pc:docMk/>
            <pc:sldMk cId="3888595271" sldId="319"/>
            <ac:inkMk id="50" creationId="{D2A4553A-050A-72CB-7704-B47F2844C8A8}"/>
          </ac:inkMkLst>
        </pc:inkChg>
        <pc:inkChg chg="add mod">
          <ac:chgData name="正彰 八木" userId="0ef27fdd03dc4209" providerId="LiveId" clId="{D97A10BB-A9A1-4073-A4CC-FED382866290}" dt="2023-10-01T03:38:23.204" v="3441"/>
          <ac:inkMkLst>
            <pc:docMk/>
            <pc:sldMk cId="3888595271" sldId="319"/>
            <ac:inkMk id="51" creationId="{B20DCAE4-F9E0-A576-B696-411B858D24CF}"/>
          </ac:inkMkLst>
        </pc:inkChg>
        <pc:inkChg chg="add mod">
          <ac:chgData name="正彰 八木" userId="0ef27fdd03dc4209" providerId="LiveId" clId="{D97A10BB-A9A1-4073-A4CC-FED382866290}" dt="2023-10-01T03:38:23.204" v="3441"/>
          <ac:inkMkLst>
            <pc:docMk/>
            <pc:sldMk cId="3888595271" sldId="319"/>
            <ac:inkMk id="52" creationId="{494C13DD-1885-A997-0A68-97BE0DBB3D46}"/>
          </ac:inkMkLst>
        </pc:inkChg>
        <pc:inkChg chg="add mod">
          <ac:chgData name="正彰 八木" userId="0ef27fdd03dc4209" providerId="LiveId" clId="{D97A10BB-A9A1-4073-A4CC-FED382866290}" dt="2023-10-01T03:38:23.204" v="3441"/>
          <ac:inkMkLst>
            <pc:docMk/>
            <pc:sldMk cId="3888595271" sldId="319"/>
            <ac:inkMk id="53" creationId="{8F9134AC-0F20-3B9D-BD9A-E596D6B1F672}"/>
          </ac:inkMkLst>
        </pc:inkChg>
        <pc:inkChg chg="add mod">
          <ac:chgData name="正彰 八木" userId="0ef27fdd03dc4209" providerId="LiveId" clId="{D97A10BB-A9A1-4073-A4CC-FED382866290}" dt="2023-10-01T03:38:23.204" v="3441"/>
          <ac:inkMkLst>
            <pc:docMk/>
            <pc:sldMk cId="3888595271" sldId="319"/>
            <ac:inkMk id="54" creationId="{1E6BC4D4-07D3-CF95-7D31-2DF447508600}"/>
          </ac:inkMkLst>
        </pc:inkChg>
        <pc:inkChg chg="add mod">
          <ac:chgData name="正彰 八木" userId="0ef27fdd03dc4209" providerId="LiveId" clId="{D97A10BB-A9A1-4073-A4CC-FED382866290}" dt="2023-10-01T03:38:23.204" v="3441"/>
          <ac:inkMkLst>
            <pc:docMk/>
            <pc:sldMk cId="3888595271" sldId="319"/>
            <ac:inkMk id="55" creationId="{9A1BE4FD-CF8A-3A05-FA72-6D5DBA4C3D97}"/>
          </ac:inkMkLst>
        </pc:inkChg>
        <pc:inkChg chg="add mod">
          <ac:chgData name="正彰 八木" userId="0ef27fdd03dc4209" providerId="LiveId" clId="{D97A10BB-A9A1-4073-A4CC-FED382866290}" dt="2023-10-01T03:38:23.204" v="3441"/>
          <ac:inkMkLst>
            <pc:docMk/>
            <pc:sldMk cId="3888595271" sldId="319"/>
            <ac:inkMk id="56" creationId="{D87564D6-26A3-A373-EDF6-93388C9D901D}"/>
          </ac:inkMkLst>
        </pc:inkChg>
        <pc:inkChg chg="add mod">
          <ac:chgData name="正彰 八木" userId="0ef27fdd03dc4209" providerId="LiveId" clId="{D97A10BB-A9A1-4073-A4CC-FED382866290}" dt="2023-10-01T03:38:23.204" v="3441"/>
          <ac:inkMkLst>
            <pc:docMk/>
            <pc:sldMk cId="3888595271" sldId="319"/>
            <ac:inkMk id="57" creationId="{1D43C566-E826-4C02-9A0B-0A19D810DACE}"/>
          </ac:inkMkLst>
        </pc:inkChg>
        <pc:inkChg chg="add mod">
          <ac:chgData name="正彰 八木" userId="0ef27fdd03dc4209" providerId="LiveId" clId="{D97A10BB-A9A1-4073-A4CC-FED382866290}" dt="2023-10-01T03:38:23.204" v="3441"/>
          <ac:inkMkLst>
            <pc:docMk/>
            <pc:sldMk cId="3888595271" sldId="319"/>
            <ac:inkMk id="58" creationId="{E339DACD-A38A-C82E-AA2F-3EEB0759AB99}"/>
          </ac:inkMkLst>
        </pc:inkChg>
        <pc:inkChg chg="add mod">
          <ac:chgData name="正彰 八木" userId="0ef27fdd03dc4209" providerId="LiveId" clId="{D97A10BB-A9A1-4073-A4CC-FED382866290}" dt="2023-10-01T03:38:23.204" v="3441"/>
          <ac:inkMkLst>
            <pc:docMk/>
            <pc:sldMk cId="3888595271" sldId="319"/>
            <ac:inkMk id="59" creationId="{1901B361-E4DA-A968-204D-C93CB7FF2AB8}"/>
          </ac:inkMkLst>
        </pc:inkChg>
        <pc:inkChg chg="add mod">
          <ac:chgData name="正彰 八木" userId="0ef27fdd03dc4209" providerId="LiveId" clId="{D97A10BB-A9A1-4073-A4CC-FED382866290}" dt="2023-10-01T03:38:23.204" v="3441"/>
          <ac:inkMkLst>
            <pc:docMk/>
            <pc:sldMk cId="3888595271" sldId="319"/>
            <ac:inkMk id="60" creationId="{72D01A49-EECA-471F-D86B-3D989995DD86}"/>
          </ac:inkMkLst>
        </pc:inkChg>
        <pc:inkChg chg="add mod">
          <ac:chgData name="正彰 八木" userId="0ef27fdd03dc4209" providerId="LiveId" clId="{D97A10BB-A9A1-4073-A4CC-FED382866290}" dt="2023-10-01T03:38:23.204" v="3441"/>
          <ac:inkMkLst>
            <pc:docMk/>
            <pc:sldMk cId="3888595271" sldId="319"/>
            <ac:inkMk id="61" creationId="{E8FFB15D-39D9-0AF6-73C7-B23599E44B6D}"/>
          </ac:inkMkLst>
        </pc:inkChg>
        <pc:inkChg chg="add mod">
          <ac:chgData name="正彰 八木" userId="0ef27fdd03dc4209" providerId="LiveId" clId="{D97A10BB-A9A1-4073-A4CC-FED382866290}" dt="2023-10-01T03:38:23.204" v="3441"/>
          <ac:inkMkLst>
            <pc:docMk/>
            <pc:sldMk cId="3888595271" sldId="319"/>
            <ac:inkMk id="62" creationId="{AFDD1767-642B-B4C6-7803-B7EFBDC89ECF}"/>
          </ac:inkMkLst>
        </pc:inkChg>
        <pc:inkChg chg="add mod">
          <ac:chgData name="正彰 八木" userId="0ef27fdd03dc4209" providerId="LiveId" clId="{D97A10BB-A9A1-4073-A4CC-FED382866290}" dt="2023-10-01T03:38:23.204" v="3441"/>
          <ac:inkMkLst>
            <pc:docMk/>
            <pc:sldMk cId="3888595271" sldId="319"/>
            <ac:inkMk id="63" creationId="{FF8E21BE-14CF-584C-A4A6-4453CB64E306}"/>
          </ac:inkMkLst>
        </pc:inkChg>
        <pc:inkChg chg="add mod">
          <ac:chgData name="正彰 八木" userId="0ef27fdd03dc4209" providerId="LiveId" clId="{D97A10BB-A9A1-4073-A4CC-FED382866290}" dt="2023-10-01T03:38:23.204" v="3441"/>
          <ac:inkMkLst>
            <pc:docMk/>
            <pc:sldMk cId="3888595271" sldId="319"/>
            <ac:inkMk id="64" creationId="{6FDDEAAC-274A-EC22-208F-DD888A7756C6}"/>
          </ac:inkMkLst>
        </pc:inkChg>
        <pc:inkChg chg="add mod">
          <ac:chgData name="正彰 八木" userId="0ef27fdd03dc4209" providerId="LiveId" clId="{D97A10BB-A9A1-4073-A4CC-FED382866290}" dt="2023-10-01T03:38:23.204" v="3441"/>
          <ac:inkMkLst>
            <pc:docMk/>
            <pc:sldMk cId="3888595271" sldId="319"/>
            <ac:inkMk id="65" creationId="{0E5D8196-24A5-2540-F27E-FA21986EC538}"/>
          </ac:inkMkLst>
        </pc:inkChg>
        <pc:inkChg chg="add mod">
          <ac:chgData name="正彰 八木" userId="0ef27fdd03dc4209" providerId="LiveId" clId="{D97A10BB-A9A1-4073-A4CC-FED382866290}" dt="2023-10-01T03:38:23.204" v="3441"/>
          <ac:inkMkLst>
            <pc:docMk/>
            <pc:sldMk cId="3888595271" sldId="319"/>
            <ac:inkMk id="66" creationId="{E91F1369-3DCB-B193-01B8-7AFE508EE5FD}"/>
          </ac:inkMkLst>
        </pc:inkChg>
        <pc:inkChg chg="add mod">
          <ac:chgData name="正彰 八木" userId="0ef27fdd03dc4209" providerId="LiveId" clId="{D97A10BB-A9A1-4073-A4CC-FED382866290}" dt="2023-10-01T03:38:23.204" v="3441"/>
          <ac:inkMkLst>
            <pc:docMk/>
            <pc:sldMk cId="3888595271" sldId="319"/>
            <ac:inkMk id="67" creationId="{58C834BC-7276-5C97-E11A-4BBD665E0EAD}"/>
          </ac:inkMkLst>
        </pc:inkChg>
        <pc:inkChg chg="add mod">
          <ac:chgData name="正彰 八木" userId="0ef27fdd03dc4209" providerId="LiveId" clId="{D97A10BB-A9A1-4073-A4CC-FED382866290}" dt="2023-10-01T03:38:23.204" v="3441"/>
          <ac:inkMkLst>
            <pc:docMk/>
            <pc:sldMk cId="3888595271" sldId="319"/>
            <ac:inkMk id="68" creationId="{110D620A-486C-69C1-5097-5D1DC778D846}"/>
          </ac:inkMkLst>
        </pc:inkChg>
        <pc:inkChg chg="add mod">
          <ac:chgData name="正彰 八木" userId="0ef27fdd03dc4209" providerId="LiveId" clId="{D97A10BB-A9A1-4073-A4CC-FED382866290}" dt="2023-10-01T03:38:05.936" v="3415"/>
          <ac:inkMkLst>
            <pc:docMk/>
            <pc:sldMk cId="3888595271" sldId="319"/>
            <ac:inkMk id="70" creationId="{4542E887-D6B0-F391-E55D-2E58221E8AF9}"/>
          </ac:inkMkLst>
        </pc:inkChg>
        <pc:inkChg chg="add mod">
          <ac:chgData name="正彰 八木" userId="0ef27fdd03dc4209" providerId="LiveId" clId="{D97A10BB-A9A1-4073-A4CC-FED382866290}" dt="2023-10-01T03:38:05.936" v="3415"/>
          <ac:inkMkLst>
            <pc:docMk/>
            <pc:sldMk cId="3888595271" sldId="319"/>
            <ac:inkMk id="71" creationId="{93E287B0-E1F1-0011-B370-3C5B9517D518}"/>
          </ac:inkMkLst>
        </pc:inkChg>
        <pc:inkChg chg="add mod">
          <ac:chgData name="正彰 八木" userId="0ef27fdd03dc4209" providerId="LiveId" clId="{D97A10BB-A9A1-4073-A4CC-FED382866290}" dt="2023-10-01T03:38:05.936" v="3415"/>
          <ac:inkMkLst>
            <pc:docMk/>
            <pc:sldMk cId="3888595271" sldId="319"/>
            <ac:inkMk id="72" creationId="{7F35DF67-4396-800E-046E-162309DDB762}"/>
          </ac:inkMkLst>
        </pc:inkChg>
        <pc:inkChg chg="add mod">
          <ac:chgData name="正彰 八木" userId="0ef27fdd03dc4209" providerId="LiveId" clId="{D97A10BB-A9A1-4073-A4CC-FED382866290}" dt="2023-10-01T03:38:05.936" v="3415"/>
          <ac:inkMkLst>
            <pc:docMk/>
            <pc:sldMk cId="3888595271" sldId="319"/>
            <ac:inkMk id="73" creationId="{18150539-E268-3609-61A9-6AF3497A2773}"/>
          </ac:inkMkLst>
        </pc:inkChg>
        <pc:inkChg chg="add mod">
          <ac:chgData name="正彰 八木" userId="0ef27fdd03dc4209" providerId="LiveId" clId="{D97A10BB-A9A1-4073-A4CC-FED382866290}" dt="2023-10-01T03:38:05.936" v="3415"/>
          <ac:inkMkLst>
            <pc:docMk/>
            <pc:sldMk cId="3888595271" sldId="319"/>
            <ac:inkMk id="74" creationId="{4907701C-7CD8-E552-4D88-05DEEE883FFF}"/>
          </ac:inkMkLst>
        </pc:inkChg>
        <pc:inkChg chg="add mod">
          <ac:chgData name="正彰 八木" userId="0ef27fdd03dc4209" providerId="LiveId" clId="{D97A10BB-A9A1-4073-A4CC-FED382866290}" dt="2023-10-01T03:38:05.936" v="3415"/>
          <ac:inkMkLst>
            <pc:docMk/>
            <pc:sldMk cId="3888595271" sldId="319"/>
            <ac:inkMk id="75" creationId="{1768DF5C-5406-2A56-9195-D21565A32C33}"/>
          </ac:inkMkLst>
        </pc:inkChg>
        <pc:inkChg chg="add mod">
          <ac:chgData name="正彰 八木" userId="0ef27fdd03dc4209" providerId="LiveId" clId="{D97A10BB-A9A1-4073-A4CC-FED382866290}" dt="2023-10-01T03:38:05.936" v="3415"/>
          <ac:inkMkLst>
            <pc:docMk/>
            <pc:sldMk cId="3888595271" sldId="319"/>
            <ac:inkMk id="76" creationId="{8B217575-4AEF-7648-E0E3-36B0E01C1EF0}"/>
          </ac:inkMkLst>
        </pc:inkChg>
        <pc:inkChg chg="add mod">
          <ac:chgData name="正彰 八木" userId="0ef27fdd03dc4209" providerId="LiveId" clId="{D97A10BB-A9A1-4073-A4CC-FED382866290}" dt="2023-10-01T03:38:05.936" v="3415"/>
          <ac:inkMkLst>
            <pc:docMk/>
            <pc:sldMk cId="3888595271" sldId="319"/>
            <ac:inkMk id="77" creationId="{C32D6FFB-1780-BF84-9148-E3444F7B43BD}"/>
          </ac:inkMkLst>
        </pc:inkChg>
        <pc:inkChg chg="add mod">
          <ac:chgData name="正彰 八木" userId="0ef27fdd03dc4209" providerId="LiveId" clId="{D97A10BB-A9A1-4073-A4CC-FED382866290}" dt="2023-10-01T03:38:05.936" v="3415"/>
          <ac:inkMkLst>
            <pc:docMk/>
            <pc:sldMk cId="3888595271" sldId="319"/>
            <ac:inkMk id="78" creationId="{941A2E0A-2AF8-A462-0509-C91837B1DE81}"/>
          </ac:inkMkLst>
        </pc:inkChg>
        <pc:inkChg chg="add mod">
          <ac:chgData name="正彰 八木" userId="0ef27fdd03dc4209" providerId="LiveId" clId="{D97A10BB-A9A1-4073-A4CC-FED382866290}" dt="2023-10-01T03:38:05.936" v="3415"/>
          <ac:inkMkLst>
            <pc:docMk/>
            <pc:sldMk cId="3888595271" sldId="319"/>
            <ac:inkMk id="79" creationId="{4FA94D76-F294-66BB-4558-65985ED343D8}"/>
          </ac:inkMkLst>
        </pc:inkChg>
        <pc:inkChg chg="add mod">
          <ac:chgData name="正彰 八木" userId="0ef27fdd03dc4209" providerId="LiveId" clId="{D97A10BB-A9A1-4073-A4CC-FED382866290}" dt="2023-10-01T03:38:05.936" v="3415"/>
          <ac:inkMkLst>
            <pc:docMk/>
            <pc:sldMk cId="3888595271" sldId="319"/>
            <ac:inkMk id="80" creationId="{FE99C6FC-8E20-CD95-478B-163BF9E20BC5}"/>
          </ac:inkMkLst>
        </pc:inkChg>
        <pc:inkChg chg="add mod">
          <ac:chgData name="正彰 八木" userId="0ef27fdd03dc4209" providerId="LiveId" clId="{D97A10BB-A9A1-4073-A4CC-FED382866290}" dt="2023-10-01T03:38:05.936" v="3415"/>
          <ac:inkMkLst>
            <pc:docMk/>
            <pc:sldMk cId="3888595271" sldId="319"/>
            <ac:inkMk id="81" creationId="{52C031E7-DDCD-FBD0-D7CD-119EF7DC3A1C}"/>
          </ac:inkMkLst>
        </pc:inkChg>
        <pc:inkChg chg="add mod">
          <ac:chgData name="正彰 八木" userId="0ef27fdd03dc4209" providerId="LiveId" clId="{D97A10BB-A9A1-4073-A4CC-FED382866290}" dt="2023-10-01T03:38:05.936" v="3415"/>
          <ac:inkMkLst>
            <pc:docMk/>
            <pc:sldMk cId="3888595271" sldId="319"/>
            <ac:inkMk id="82" creationId="{5957BF0D-9D2D-4CB8-F79E-CA5F469AC65A}"/>
          </ac:inkMkLst>
        </pc:inkChg>
        <pc:inkChg chg="add mod">
          <ac:chgData name="正彰 八木" userId="0ef27fdd03dc4209" providerId="LiveId" clId="{D97A10BB-A9A1-4073-A4CC-FED382866290}" dt="2023-10-01T03:38:05.936" v="3415"/>
          <ac:inkMkLst>
            <pc:docMk/>
            <pc:sldMk cId="3888595271" sldId="319"/>
            <ac:inkMk id="83" creationId="{79FDB710-C7FB-2353-9554-E1AC034CB9E7}"/>
          </ac:inkMkLst>
        </pc:inkChg>
        <pc:inkChg chg="add mod">
          <ac:chgData name="正彰 八木" userId="0ef27fdd03dc4209" providerId="LiveId" clId="{D97A10BB-A9A1-4073-A4CC-FED382866290}" dt="2023-10-01T03:38:05.936" v="3415"/>
          <ac:inkMkLst>
            <pc:docMk/>
            <pc:sldMk cId="3888595271" sldId="319"/>
            <ac:inkMk id="84" creationId="{3EA824FC-3688-BC4C-E3CD-15637CFEA52A}"/>
          </ac:inkMkLst>
        </pc:inkChg>
        <pc:inkChg chg="add mod">
          <ac:chgData name="正彰 八木" userId="0ef27fdd03dc4209" providerId="LiveId" clId="{D97A10BB-A9A1-4073-A4CC-FED382866290}" dt="2023-10-01T03:38:05.936" v="3415"/>
          <ac:inkMkLst>
            <pc:docMk/>
            <pc:sldMk cId="3888595271" sldId="319"/>
            <ac:inkMk id="85" creationId="{AE93B948-766A-F84F-DF82-53DBF60A570B}"/>
          </ac:inkMkLst>
        </pc:inkChg>
        <pc:inkChg chg="add mod">
          <ac:chgData name="正彰 八木" userId="0ef27fdd03dc4209" providerId="LiveId" clId="{D97A10BB-A9A1-4073-A4CC-FED382866290}" dt="2023-10-01T03:38:05.936" v="3415"/>
          <ac:inkMkLst>
            <pc:docMk/>
            <pc:sldMk cId="3888595271" sldId="319"/>
            <ac:inkMk id="86" creationId="{C0767FD0-723F-55C8-319F-5CA3F137A499}"/>
          </ac:inkMkLst>
        </pc:inkChg>
        <pc:inkChg chg="add mod">
          <ac:chgData name="正彰 八木" userId="0ef27fdd03dc4209" providerId="LiveId" clId="{D97A10BB-A9A1-4073-A4CC-FED382866290}" dt="2023-10-01T03:38:05.936" v="3415"/>
          <ac:inkMkLst>
            <pc:docMk/>
            <pc:sldMk cId="3888595271" sldId="319"/>
            <ac:inkMk id="87" creationId="{F0ED620D-F3D4-B07C-F053-818ED3A5E6E4}"/>
          </ac:inkMkLst>
        </pc:inkChg>
        <pc:inkChg chg="add mod">
          <ac:chgData name="正彰 八木" userId="0ef27fdd03dc4209" providerId="LiveId" clId="{D97A10BB-A9A1-4073-A4CC-FED382866290}" dt="2023-10-01T03:38:05.936" v="3415"/>
          <ac:inkMkLst>
            <pc:docMk/>
            <pc:sldMk cId="3888595271" sldId="319"/>
            <ac:inkMk id="88" creationId="{CA5CB182-0135-6456-C7DA-E8A9738D65F3}"/>
          </ac:inkMkLst>
        </pc:inkChg>
        <pc:inkChg chg="add mod">
          <ac:chgData name="正彰 八木" userId="0ef27fdd03dc4209" providerId="LiveId" clId="{D97A10BB-A9A1-4073-A4CC-FED382866290}" dt="2023-10-01T03:38:05.936" v="3415"/>
          <ac:inkMkLst>
            <pc:docMk/>
            <pc:sldMk cId="3888595271" sldId="319"/>
            <ac:inkMk id="89" creationId="{AC8061DC-C589-6C06-8545-A2CBECC53530}"/>
          </ac:inkMkLst>
        </pc:inkChg>
        <pc:inkChg chg="add mod">
          <ac:chgData name="正彰 八木" userId="0ef27fdd03dc4209" providerId="LiveId" clId="{D97A10BB-A9A1-4073-A4CC-FED382866290}" dt="2023-10-01T03:38:05.936" v="3415"/>
          <ac:inkMkLst>
            <pc:docMk/>
            <pc:sldMk cId="3888595271" sldId="319"/>
            <ac:inkMk id="90" creationId="{D721CF22-43C3-90C0-1578-8845B67595F8}"/>
          </ac:inkMkLst>
        </pc:inkChg>
        <pc:inkChg chg="add mod">
          <ac:chgData name="正彰 八木" userId="0ef27fdd03dc4209" providerId="LiveId" clId="{D97A10BB-A9A1-4073-A4CC-FED382866290}" dt="2023-10-01T03:38:05.936" v="3415"/>
          <ac:inkMkLst>
            <pc:docMk/>
            <pc:sldMk cId="3888595271" sldId="319"/>
            <ac:inkMk id="91" creationId="{46413F77-8CE7-D2B7-E923-0359AEF098CE}"/>
          </ac:inkMkLst>
        </pc:inkChg>
        <pc:inkChg chg="add mod">
          <ac:chgData name="正彰 八木" userId="0ef27fdd03dc4209" providerId="LiveId" clId="{D97A10BB-A9A1-4073-A4CC-FED382866290}" dt="2023-10-01T03:38:05.936" v="3415"/>
          <ac:inkMkLst>
            <pc:docMk/>
            <pc:sldMk cId="3888595271" sldId="319"/>
            <ac:inkMk id="92" creationId="{C2016194-D85C-802F-B515-A053F465621F}"/>
          </ac:inkMkLst>
        </pc:inkChg>
        <pc:inkChg chg="add mod">
          <ac:chgData name="正彰 八木" userId="0ef27fdd03dc4209" providerId="LiveId" clId="{D97A10BB-A9A1-4073-A4CC-FED382866290}" dt="2023-10-01T03:38:05.936" v="3415"/>
          <ac:inkMkLst>
            <pc:docMk/>
            <pc:sldMk cId="3888595271" sldId="319"/>
            <ac:inkMk id="93" creationId="{44AE84F9-684F-A671-006D-53EB9F6F517A}"/>
          </ac:inkMkLst>
        </pc:inkChg>
        <pc:inkChg chg="add mod">
          <ac:chgData name="正彰 八木" userId="0ef27fdd03dc4209" providerId="LiveId" clId="{D97A10BB-A9A1-4073-A4CC-FED382866290}" dt="2023-10-01T03:38:05.936" v="3415"/>
          <ac:inkMkLst>
            <pc:docMk/>
            <pc:sldMk cId="3888595271" sldId="319"/>
            <ac:inkMk id="95" creationId="{D34637E9-258E-A13A-A528-C87B0A769241}"/>
          </ac:inkMkLst>
        </pc:inkChg>
        <pc:inkChg chg="add mod">
          <ac:chgData name="正彰 八木" userId="0ef27fdd03dc4209" providerId="LiveId" clId="{D97A10BB-A9A1-4073-A4CC-FED382866290}" dt="2023-10-01T03:38:05.936" v="3415"/>
          <ac:inkMkLst>
            <pc:docMk/>
            <pc:sldMk cId="3888595271" sldId="319"/>
            <ac:inkMk id="96" creationId="{B44AC77C-34E6-0411-85B6-F24105E7D549}"/>
          </ac:inkMkLst>
        </pc:inkChg>
        <pc:inkChg chg="add mod">
          <ac:chgData name="正彰 八木" userId="0ef27fdd03dc4209" providerId="LiveId" clId="{D97A10BB-A9A1-4073-A4CC-FED382866290}" dt="2023-10-01T03:38:05.936" v="3415"/>
          <ac:inkMkLst>
            <pc:docMk/>
            <pc:sldMk cId="3888595271" sldId="319"/>
            <ac:inkMk id="97" creationId="{87EAA2FB-1B67-C296-01BC-5D8CB180433A}"/>
          </ac:inkMkLst>
        </pc:inkChg>
        <pc:inkChg chg="add mod">
          <ac:chgData name="正彰 八木" userId="0ef27fdd03dc4209" providerId="LiveId" clId="{D97A10BB-A9A1-4073-A4CC-FED382866290}" dt="2023-10-01T03:38:05.936" v="3415"/>
          <ac:inkMkLst>
            <pc:docMk/>
            <pc:sldMk cId="3888595271" sldId="319"/>
            <ac:inkMk id="98" creationId="{738FBDE7-D2F9-DE6F-2A61-AEFB93F86AF6}"/>
          </ac:inkMkLst>
        </pc:inkChg>
        <pc:inkChg chg="add mod">
          <ac:chgData name="正彰 八木" userId="0ef27fdd03dc4209" providerId="LiveId" clId="{D97A10BB-A9A1-4073-A4CC-FED382866290}" dt="2023-10-01T03:38:05.936" v="3415"/>
          <ac:inkMkLst>
            <pc:docMk/>
            <pc:sldMk cId="3888595271" sldId="319"/>
            <ac:inkMk id="99" creationId="{F8FC3E53-FD64-2532-0639-4C9AB0F1900F}"/>
          </ac:inkMkLst>
        </pc:inkChg>
        <pc:inkChg chg="add mod">
          <ac:chgData name="正彰 八木" userId="0ef27fdd03dc4209" providerId="LiveId" clId="{D97A10BB-A9A1-4073-A4CC-FED382866290}" dt="2023-10-01T03:38:05.936" v="3415"/>
          <ac:inkMkLst>
            <pc:docMk/>
            <pc:sldMk cId="3888595271" sldId="319"/>
            <ac:inkMk id="100" creationId="{3BD67A56-50B2-F1CA-4578-A03B20DE50AD}"/>
          </ac:inkMkLst>
        </pc:inkChg>
        <pc:inkChg chg="add mod">
          <ac:chgData name="正彰 八木" userId="0ef27fdd03dc4209" providerId="LiveId" clId="{D97A10BB-A9A1-4073-A4CC-FED382866290}" dt="2023-10-01T03:38:05.936" v="3415"/>
          <ac:inkMkLst>
            <pc:docMk/>
            <pc:sldMk cId="3888595271" sldId="319"/>
            <ac:inkMk id="101" creationId="{B302E21D-2EC3-C686-BC10-96E4E1B1CCD7}"/>
          </ac:inkMkLst>
        </pc:inkChg>
        <pc:inkChg chg="add mod">
          <ac:chgData name="正彰 八木" userId="0ef27fdd03dc4209" providerId="LiveId" clId="{D97A10BB-A9A1-4073-A4CC-FED382866290}" dt="2023-10-01T03:38:05.936" v="3415"/>
          <ac:inkMkLst>
            <pc:docMk/>
            <pc:sldMk cId="3888595271" sldId="319"/>
            <ac:inkMk id="102" creationId="{F8FAC848-2C33-6EA7-48ED-02F235777104}"/>
          </ac:inkMkLst>
        </pc:inkChg>
        <pc:inkChg chg="add mod">
          <ac:chgData name="正彰 八木" userId="0ef27fdd03dc4209" providerId="LiveId" clId="{D97A10BB-A9A1-4073-A4CC-FED382866290}" dt="2023-10-01T03:38:05.936" v="3415"/>
          <ac:inkMkLst>
            <pc:docMk/>
            <pc:sldMk cId="3888595271" sldId="319"/>
            <ac:inkMk id="103" creationId="{9AA4333B-4723-7EAF-62F6-947C871E99D2}"/>
          </ac:inkMkLst>
        </pc:inkChg>
        <pc:inkChg chg="add mod">
          <ac:chgData name="正彰 八木" userId="0ef27fdd03dc4209" providerId="LiveId" clId="{D97A10BB-A9A1-4073-A4CC-FED382866290}" dt="2023-10-01T03:38:05.936" v="3415"/>
          <ac:inkMkLst>
            <pc:docMk/>
            <pc:sldMk cId="3888595271" sldId="319"/>
            <ac:inkMk id="104" creationId="{E791A6F7-9A87-B5E8-5448-37081CDD9C3C}"/>
          </ac:inkMkLst>
        </pc:inkChg>
        <pc:inkChg chg="add mod">
          <ac:chgData name="正彰 八木" userId="0ef27fdd03dc4209" providerId="LiveId" clId="{D97A10BB-A9A1-4073-A4CC-FED382866290}" dt="2023-10-01T03:38:05.936" v="3415"/>
          <ac:inkMkLst>
            <pc:docMk/>
            <pc:sldMk cId="3888595271" sldId="319"/>
            <ac:inkMk id="105" creationId="{57912419-01C5-DA7B-2B6C-4E657046CD2B}"/>
          </ac:inkMkLst>
        </pc:inkChg>
        <pc:inkChg chg="add mod">
          <ac:chgData name="正彰 八木" userId="0ef27fdd03dc4209" providerId="LiveId" clId="{D97A10BB-A9A1-4073-A4CC-FED382866290}" dt="2023-10-01T03:38:05.936" v="3415"/>
          <ac:inkMkLst>
            <pc:docMk/>
            <pc:sldMk cId="3888595271" sldId="319"/>
            <ac:inkMk id="107" creationId="{60F7DE0D-3FC3-8AA8-18E2-D5A2AC622F0E}"/>
          </ac:inkMkLst>
        </pc:inkChg>
        <pc:inkChg chg="add mod">
          <ac:chgData name="正彰 八木" userId="0ef27fdd03dc4209" providerId="LiveId" clId="{D97A10BB-A9A1-4073-A4CC-FED382866290}" dt="2023-10-01T03:38:05.936" v="3415"/>
          <ac:inkMkLst>
            <pc:docMk/>
            <pc:sldMk cId="3888595271" sldId="319"/>
            <ac:inkMk id="108" creationId="{FB650BD6-F76D-AE10-CFF4-1BA46911244C}"/>
          </ac:inkMkLst>
        </pc:inkChg>
        <pc:inkChg chg="add mod">
          <ac:chgData name="正彰 八木" userId="0ef27fdd03dc4209" providerId="LiveId" clId="{D97A10BB-A9A1-4073-A4CC-FED382866290}" dt="2023-10-01T03:38:05.936" v="3415"/>
          <ac:inkMkLst>
            <pc:docMk/>
            <pc:sldMk cId="3888595271" sldId="319"/>
            <ac:inkMk id="109" creationId="{DCD9B2C7-78F1-0668-B799-983950942F92}"/>
          </ac:inkMkLst>
        </pc:inkChg>
        <pc:inkChg chg="add mod">
          <ac:chgData name="正彰 八木" userId="0ef27fdd03dc4209" providerId="LiveId" clId="{D97A10BB-A9A1-4073-A4CC-FED382866290}" dt="2023-10-01T03:38:05.936" v="3415"/>
          <ac:inkMkLst>
            <pc:docMk/>
            <pc:sldMk cId="3888595271" sldId="319"/>
            <ac:inkMk id="110" creationId="{F2E33DE5-39DE-862C-D488-B0ABB4A10838}"/>
          </ac:inkMkLst>
        </pc:inkChg>
        <pc:inkChg chg="add mod">
          <ac:chgData name="正彰 八木" userId="0ef27fdd03dc4209" providerId="LiveId" clId="{D97A10BB-A9A1-4073-A4CC-FED382866290}" dt="2023-10-01T03:38:05.936" v="3415"/>
          <ac:inkMkLst>
            <pc:docMk/>
            <pc:sldMk cId="3888595271" sldId="319"/>
            <ac:inkMk id="111" creationId="{8E898A7F-B245-AF9C-2045-D8EDA4FF472A}"/>
          </ac:inkMkLst>
        </pc:inkChg>
        <pc:inkChg chg="add mod">
          <ac:chgData name="正彰 八木" userId="0ef27fdd03dc4209" providerId="LiveId" clId="{D97A10BB-A9A1-4073-A4CC-FED382866290}" dt="2023-10-01T03:38:05.936" v="3415"/>
          <ac:inkMkLst>
            <pc:docMk/>
            <pc:sldMk cId="3888595271" sldId="319"/>
            <ac:inkMk id="112" creationId="{B0A26CC7-2D57-B65E-326F-80B5785B27F6}"/>
          </ac:inkMkLst>
        </pc:inkChg>
        <pc:inkChg chg="add mod">
          <ac:chgData name="正彰 八木" userId="0ef27fdd03dc4209" providerId="LiveId" clId="{D97A10BB-A9A1-4073-A4CC-FED382866290}" dt="2023-10-01T03:38:05.936" v="3415"/>
          <ac:inkMkLst>
            <pc:docMk/>
            <pc:sldMk cId="3888595271" sldId="319"/>
            <ac:inkMk id="113" creationId="{1920F131-879C-3994-F5E0-D9807B833702}"/>
          </ac:inkMkLst>
        </pc:inkChg>
        <pc:inkChg chg="add mod">
          <ac:chgData name="正彰 八木" userId="0ef27fdd03dc4209" providerId="LiveId" clId="{D97A10BB-A9A1-4073-A4CC-FED382866290}" dt="2023-10-01T03:38:05.936" v="3415"/>
          <ac:inkMkLst>
            <pc:docMk/>
            <pc:sldMk cId="3888595271" sldId="319"/>
            <ac:inkMk id="115" creationId="{B71ACF22-2EA6-1342-A2EC-81E2A2F1715F}"/>
          </ac:inkMkLst>
        </pc:inkChg>
        <pc:inkChg chg="add mod">
          <ac:chgData name="正彰 八木" userId="0ef27fdd03dc4209" providerId="LiveId" clId="{D97A10BB-A9A1-4073-A4CC-FED382866290}" dt="2023-10-01T03:38:05.936" v="3415"/>
          <ac:inkMkLst>
            <pc:docMk/>
            <pc:sldMk cId="3888595271" sldId="319"/>
            <ac:inkMk id="116" creationId="{191AB5A2-311A-91A7-26B4-C15DBC9241FD}"/>
          </ac:inkMkLst>
        </pc:inkChg>
        <pc:inkChg chg="add mod">
          <ac:chgData name="正彰 八木" userId="0ef27fdd03dc4209" providerId="LiveId" clId="{D97A10BB-A9A1-4073-A4CC-FED382866290}" dt="2023-10-01T03:38:05.936" v="3415"/>
          <ac:inkMkLst>
            <pc:docMk/>
            <pc:sldMk cId="3888595271" sldId="319"/>
            <ac:inkMk id="117" creationId="{3CF92D78-B718-1622-4E0E-811D85B75EA7}"/>
          </ac:inkMkLst>
        </pc:inkChg>
        <pc:inkChg chg="add mod">
          <ac:chgData name="正彰 八木" userId="0ef27fdd03dc4209" providerId="LiveId" clId="{D97A10BB-A9A1-4073-A4CC-FED382866290}" dt="2023-10-01T03:38:05.936" v="3415"/>
          <ac:inkMkLst>
            <pc:docMk/>
            <pc:sldMk cId="3888595271" sldId="319"/>
            <ac:inkMk id="118" creationId="{E1F8EC90-E813-4D89-05EC-D6FEA73E5DB5}"/>
          </ac:inkMkLst>
        </pc:inkChg>
        <pc:inkChg chg="add mod">
          <ac:chgData name="正彰 八木" userId="0ef27fdd03dc4209" providerId="LiveId" clId="{D97A10BB-A9A1-4073-A4CC-FED382866290}" dt="2023-10-01T03:38:05.936" v="3415"/>
          <ac:inkMkLst>
            <pc:docMk/>
            <pc:sldMk cId="3888595271" sldId="319"/>
            <ac:inkMk id="119" creationId="{EBE24E3F-3CD0-14FE-45D4-F71E185961D1}"/>
          </ac:inkMkLst>
        </pc:inkChg>
        <pc:inkChg chg="add mod">
          <ac:chgData name="正彰 八木" userId="0ef27fdd03dc4209" providerId="LiveId" clId="{D97A10BB-A9A1-4073-A4CC-FED382866290}" dt="2023-10-01T03:38:05.936" v="3415"/>
          <ac:inkMkLst>
            <pc:docMk/>
            <pc:sldMk cId="3888595271" sldId="319"/>
            <ac:inkMk id="120" creationId="{68677213-F681-28C0-CD20-B6114B467BEE}"/>
          </ac:inkMkLst>
        </pc:inkChg>
        <pc:inkChg chg="add mod">
          <ac:chgData name="正彰 八木" userId="0ef27fdd03dc4209" providerId="LiveId" clId="{D97A10BB-A9A1-4073-A4CC-FED382866290}" dt="2023-10-01T03:38:05.936" v="3415"/>
          <ac:inkMkLst>
            <pc:docMk/>
            <pc:sldMk cId="3888595271" sldId="319"/>
            <ac:inkMk id="121" creationId="{A798B476-634A-2D0E-1CFB-F3B6E65E748B}"/>
          </ac:inkMkLst>
        </pc:inkChg>
        <pc:inkChg chg="add mod">
          <ac:chgData name="正彰 八木" userId="0ef27fdd03dc4209" providerId="LiveId" clId="{D97A10BB-A9A1-4073-A4CC-FED382866290}" dt="2023-10-01T03:38:05.936" v="3415"/>
          <ac:inkMkLst>
            <pc:docMk/>
            <pc:sldMk cId="3888595271" sldId="319"/>
            <ac:inkMk id="122" creationId="{BF18EA4D-CB43-49F3-0E02-5BA099A817F4}"/>
          </ac:inkMkLst>
        </pc:inkChg>
        <pc:inkChg chg="add mod">
          <ac:chgData name="正彰 八木" userId="0ef27fdd03dc4209" providerId="LiveId" clId="{D97A10BB-A9A1-4073-A4CC-FED382866290}" dt="2023-10-01T03:38:05.936" v="3415"/>
          <ac:inkMkLst>
            <pc:docMk/>
            <pc:sldMk cId="3888595271" sldId="319"/>
            <ac:inkMk id="123" creationId="{DDEDE019-9F00-4425-162C-207E9409B083}"/>
          </ac:inkMkLst>
        </pc:inkChg>
        <pc:inkChg chg="add mod">
          <ac:chgData name="正彰 八木" userId="0ef27fdd03dc4209" providerId="LiveId" clId="{D97A10BB-A9A1-4073-A4CC-FED382866290}" dt="2023-10-01T03:38:05.936" v="3415"/>
          <ac:inkMkLst>
            <pc:docMk/>
            <pc:sldMk cId="3888595271" sldId="319"/>
            <ac:inkMk id="124" creationId="{ABFA6604-C00F-9979-1283-9F6603EDC6BC}"/>
          </ac:inkMkLst>
        </pc:inkChg>
        <pc:inkChg chg="add mod">
          <ac:chgData name="正彰 八木" userId="0ef27fdd03dc4209" providerId="LiveId" clId="{D97A10BB-A9A1-4073-A4CC-FED382866290}" dt="2023-10-01T03:38:05.936" v="3415"/>
          <ac:inkMkLst>
            <pc:docMk/>
            <pc:sldMk cId="3888595271" sldId="319"/>
            <ac:inkMk id="125" creationId="{B5DBA9C5-B80D-3100-B7DD-F41FED7F9F8A}"/>
          </ac:inkMkLst>
        </pc:inkChg>
        <pc:inkChg chg="add mod">
          <ac:chgData name="正彰 八木" userId="0ef27fdd03dc4209" providerId="LiveId" clId="{D97A10BB-A9A1-4073-A4CC-FED382866290}" dt="2023-10-01T03:38:05.936" v="3415"/>
          <ac:inkMkLst>
            <pc:docMk/>
            <pc:sldMk cId="3888595271" sldId="319"/>
            <ac:inkMk id="126" creationId="{776FC76E-6584-D4A9-1A09-42469F1E315C}"/>
          </ac:inkMkLst>
        </pc:inkChg>
        <pc:inkChg chg="add mod">
          <ac:chgData name="正彰 八木" userId="0ef27fdd03dc4209" providerId="LiveId" clId="{D97A10BB-A9A1-4073-A4CC-FED382866290}" dt="2023-10-01T03:38:05.936" v="3415"/>
          <ac:inkMkLst>
            <pc:docMk/>
            <pc:sldMk cId="3888595271" sldId="319"/>
            <ac:inkMk id="127" creationId="{D4CFF68F-62C8-9421-AD2C-25AF1A9FAB64}"/>
          </ac:inkMkLst>
        </pc:inkChg>
        <pc:inkChg chg="add mod">
          <ac:chgData name="正彰 八木" userId="0ef27fdd03dc4209" providerId="LiveId" clId="{D97A10BB-A9A1-4073-A4CC-FED382866290}" dt="2023-10-01T03:38:05.936" v="3415"/>
          <ac:inkMkLst>
            <pc:docMk/>
            <pc:sldMk cId="3888595271" sldId="319"/>
            <ac:inkMk id="128" creationId="{4CE1B591-0F86-B0EE-0E6F-6320AB7E048D}"/>
          </ac:inkMkLst>
        </pc:inkChg>
        <pc:inkChg chg="add mod">
          <ac:chgData name="正彰 八木" userId="0ef27fdd03dc4209" providerId="LiveId" clId="{D97A10BB-A9A1-4073-A4CC-FED382866290}" dt="2023-10-01T03:38:05.936" v="3415"/>
          <ac:inkMkLst>
            <pc:docMk/>
            <pc:sldMk cId="3888595271" sldId="319"/>
            <ac:inkMk id="129" creationId="{E1D9786E-26B8-AEF6-6037-5DC37F02C973}"/>
          </ac:inkMkLst>
        </pc:inkChg>
        <pc:inkChg chg="add mod">
          <ac:chgData name="正彰 八木" userId="0ef27fdd03dc4209" providerId="LiveId" clId="{D97A10BB-A9A1-4073-A4CC-FED382866290}" dt="2023-10-01T03:38:05.936" v="3415"/>
          <ac:inkMkLst>
            <pc:docMk/>
            <pc:sldMk cId="3888595271" sldId="319"/>
            <ac:inkMk id="130" creationId="{DF1FF0C3-FDAD-6646-F0FE-34D37400D157}"/>
          </ac:inkMkLst>
        </pc:inkChg>
        <pc:inkChg chg="add mod">
          <ac:chgData name="正彰 八木" userId="0ef27fdd03dc4209" providerId="LiveId" clId="{D97A10BB-A9A1-4073-A4CC-FED382866290}" dt="2023-10-01T03:38:05.936" v="3415"/>
          <ac:inkMkLst>
            <pc:docMk/>
            <pc:sldMk cId="3888595271" sldId="319"/>
            <ac:inkMk id="132" creationId="{00F6167E-93EF-52D4-0AF9-E4E0D2A6C941}"/>
          </ac:inkMkLst>
        </pc:inkChg>
        <pc:inkChg chg="add mod">
          <ac:chgData name="正彰 八木" userId="0ef27fdd03dc4209" providerId="LiveId" clId="{D97A10BB-A9A1-4073-A4CC-FED382866290}" dt="2023-10-01T03:38:05.936" v="3415"/>
          <ac:inkMkLst>
            <pc:docMk/>
            <pc:sldMk cId="3888595271" sldId="319"/>
            <ac:inkMk id="133" creationId="{3964C8F9-49FC-97F0-C89B-222F1F04FE21}"/>
          </ac:inkMkLst>
        </pc:inkChg>
        <pc:inkChg chg="add mod">
          <ac:chgData name="正彰 八木" userId="0ef27fdd03dc4209" providerId="LiveId" clId="{D97A10BB-A9A1-4073-A4CC-FED382866290}" dt="2023-10-01T03:38:05.936" v="3415"/>
          <ac:inkMkLst>
            <pc:docMk/>
            <pc:sldMk cId="3888595271" sldId="319"/>
            <ac:inkMk id="135" creationId="{C4C38BB9-9AAF-BCF5-6CF5-ED30AB6DA0D5}"/>
          </ac:inkMkLst>
        </pc:inkChg>
        <pc:inkChg chg="add mod">
          <ac:chgData name="正彰 八木" userId="0ef27fdd03dc4209" providerId="LiveId" clId="{D97A10BB-A9A1-4073-A4CC-FED382866290}" dt="2023-10-01T03:38:05.936" v="3415"/>
          <ac:inkMkLst>
            <pc:docMk/>
            <pc:sldMk cId="3888595271" sldId="319"/>
            <ac:inkMk id="136" creationId="{56DA62D0-795B-AC5B-A4CD-751EDB7C821D}"/>
          </ac:inkMkLst>
        </pc:inkChg>
        <pc:inkChg chg="add mod">
          <ac:chgData name="正彰 八木" userId="0ef27fdd03dc4209" providerId="LiveId" clId="{D97A10BB-A9A1-4073-A4CC-FED382866290}" dt="2023-10-01T03:38:05.936" v="3415"/>
          <ac:inkMkLst>
            <pc:docMk/>
            <pc:sldMk cId="3888595271" sldId="319"/>
            <ac:inkMk id="138" creationId="{347540E2-9396-32CD-36C9-957564364808}"/>
          </ac:inkMkLst>
        </pc:inkChg>
        <pc:inkChg chg="add mod">
          <ac:chgData name="正彰 八木" userId="0ef27fdd03dc4209" providerId="LiveId" clId="{D97A10BB-A9A1-4073-A4CC-FED382866290}" dt="2023-10-01T03:38:05.936" v="3415"/>
          <ac:inkMkLst>
            <pc:docMk/>
            <pc:sldMk cId="3888595271" sldId="319"/>
            <ac:inkMk id="139" creationId="{825AFE9A-A1C7-4D43-D96E-BB748F83372E}"/>
          </ac:inkMkLst>
        </pc:inkChg>
        <pc:inkChg chg="add mod">
          <ac:chgData name="正彰 八木" userId="0ef27fdd03dc4209" providerId="LiveId" clId="{D97A10BB-A9A1-4073-A4CC-FED382866290}" dt="2023-10-01T03:38:05.936" v="3415"/>
          <ac:inkMkLst>
            <pc:docMk/>
            <pc:sldMk cId="3888595271" sldId="319"/>
            <ac:inkMk id="140" creationId="{AE87109B-CC19-9E2F-D70A-F8B9883907E3}"/>
          </ac:inkMkLst>
        </pc:inkChg>
        <pc:inkChg chg="add mod">
          <ac:chgData name="正彰 八木" userId="0ef27fdd03dc4209" providerId="LiveId" clId="{D97A10BB-A9A1-4073-A4CC-FED382866290}" dt="2023-10-01T03:38:05.936" v="3415"/>
          <ac:inkMkLst>
            <pc:docMk/>
            <pc:sldMk cId="3888595271" sldId="319"/>
            <ac:inkMk id="141" creationId="{DB708275-E387-AA49-0F1C-84E391DDDCD4}"/>
          </ac:inkMkLst>
        </pc:inkChg>
        <pc:inkChg chg="add mod">
          <ac:chgData name="正彰 八木" userId="0ef27fdd03dc4209" providerId="LiveId" clId="{D97A10BB-A9A1-4073-A4CC-FED382866290}" dt="2023-10-01T03:38:05.936" v="3415"/>
          <ac:inkMkLst>
            <pc:docMk/>
            <pc:sldMk cId="3888595271" sldId="319"/>
            <ac:inkMk id="142" creationId="{2D22FA7E-0D45-104A-7FD9-5933CF175E12}"/>
          </ac:inkMkLst>
        </pc:inkChg>
        <pc:inkChg chg="add mod">
          <ac:chgData name="正彰 八木" userId="0ef27fdd03dc4209" providerId="LiveId" clId="{D97A10BB-A9A1-4073-A4CC-FED382866290}" dt="2023-10-01T03:38:05.936" v="3415"/>
          <ac:inkMkLst>
            <pc:docMk/>
            <pc:sldMk cId="3888595271" sldId="319"/>
            <ac:inkMk id="143" creationId="{12FD22DC-F18C-ED74-7133-69AF1BAC9EE5}"/>
          </ac:inkMkLst>
        </pc:inkChg>
        <pc:inkChg chg="add mod">
          <ac:chgData name="正彰 八木" userId="0ef27fdd03dc4209" providerId="LiveId" clId="{D97A10BB-A9A1-4073-A4CC-FED382866290}" dt="2023-10-01T03:38:05.936" v="3415"/>
          <ac:inkMkLst>
            <pc:docMk/>
            <pc:sldMk cId="3888595271" sldId="319"/>
            <ac:inkMk id="144" creationId="{15A5A891-3AF7-2A49-B240-5C2AA02A01B9}"/>
          </ac:inkMkLst>
        </pc:inkChg>
        <pc:inkChg chg="add mod">
          <ac:chgData name="正彰 八木" userId="0ef27fdd03dc4209" providerId="LiveId" clId="{D97A10BB-A9A1-4073-A4CC-FED382866290}" dt="2023-10-01T03:38:05.936" v="3415"/>
          <ac:inkMkLst>
            <pc:docMk/>
            <pc:sldMk cId="3888595271" sldId="319"/>
            <ac:inkMk id="145" creationId="{D23028FE-05B5-7C07-612D-D1A0D7911E62}"/>
          </ac:inkMkLst>
        </pc:inkChg>
        <pc:inkChg chg="add mod">
          <ac:chgData name="正彰 八木" userId="0ef27fdd03dc4209" providerId="LiveId" clId="{D97A10BB-A9A1-4073-A4CC-FED382866290}" dt="2023-10-01T03:38:05.936" v="3415"/>
          <ac:inkMkLst>
            <pc:docMk/>
            <pc:sldMk cId="3888595271" sldId="319"/>
            <ac:inkMk id="146" creationId="{7B29142F-5B5B-DB27-91C7-5FA567FCF159}"/>
          </ac:inkMkLst>
        </pc:inkChg>
        <pc:inkChg chg="add mod">
          <ac:chgData name="正彰 八木" userId="0ef27fdd03dc4209" providerId="LiveId" clId="{D97A10BB-A9A1-4073-A4CC-FED382866290}" dt="2023-10-01T03:38:05.936" v="3415"/>
          <ac:inkMkLst>
            <pc:docMk/>
            <pc:sldMk cId="3888595271" sldId="319"/>
            <ac:inkMk id="148" creationId="{7B611ACA-BC68-27EA-4543-9466B6E1F7ED}"/>
          </ac:inkMkLst>
        </pc:inkChg>
        <pc:inkChg chg="add mod">
          <ac:chgData name="正彰 八木" userId="0ef27fdd03dc4209" providerId="LiveId" clId="{D97A10BB-A9A1-4073-A4CC-FED382866290}" dt="2023-10-01T03:38:05.936" v="3415"/>
          <ac:inkMkLst>
            <pc:docMk/>
            <pc:sldMk cId="3888595271" sldId="319"/>
            <ac:inkMk id="149" creationId="{CF5E427D-E5DB-8F14-B05F-9048D0A6144B}"/>
          </ac:inkMkLst>
        </pc:inkChg>
        <pc:inkChg chg="add mod">
          <ac:chgData name="正彰 八木" userId="0ef27fdd03dc4209" providerId="LiveId" clId="{D97A10BB-A9A1-4073-A4CC-FED382866290}" dt="2023-10-01T03:38:05.936" v="3415"/>
          <ac:inkMkLst>
            <pc:docMk/>
            <pc:sldMk cId="3888595271" sldId="319"/>
            <ac:inkMk id="150" creationId="{9BC41375-194E-B466-ED94-B57F40980EEB}"/>
          </ac:inkMkLst>
        </pc:inkChg>
        <pc:inkChg chg="add mod">
          <ac:chgData name="正彰 八木" userId="0ef27fdd03dc4209" providerId="LiveId" clId="{D97A10BB-A9A1-4073-A4CC-FED382866290}" dt="2023-10-01T03:38:05.936" v="3415"/>
          <ac:inkMkLst>
            <pc:docMk/>
            <pc:sldMk cId="3888595271" sldId="319"/>
            <ac:inkMk id="151" creationId="{1D3B5F55-A8E4-5B5C-007A-0928C02294F1}"/>
          </ac:inkMkLst>
        </pc:inkChg>
        <pc:inkChg chg="add mod">
          <ac:chgData name="正彰 八木" userId="0ef27fdd03dc4209" providerId="LiveId" clId="{D97A10BB-A9A1-4073-A4CC-FED382866290}" dt="2023-10-01T03:38:05.936" v="3415"/>
          <ac:inkMkLst>
            <pc:docMk/>
            <pc:sldMk cId="3888595271" sldId="319"/>
            <ac:inkMk id="152" creationId="{16E74B89-34FA-6816-4892-683F4DB43A83}"/>
          </ac:inkMkLst>
        </pc:inkChg>
        <pc:inkChg chg="add mod">
          <ac:chgData name="正彰 八木" userId="0ef27fdd03dc4209" providerId="LiveId" clId="{D97A10BB-A9A1-4073-A4CC-FED382866290}" dt="2023-10-01T03:38:05.936" v="3415"/>
          <ac:inkMkLst>
            <pc:docMk/>
            <pc:sldMk cId="3888595271" sldId="319"/>
            <ac:inkMk id="153" creationId="{3807EA2C-06A8-47E2-F681-A1F33CFB3EE1}"/>
          </ac:inkMkLst>
        </pc:inkChg>
        <pc:inkChg chg="add mod">
          <ac:chgData name="正彰 八木" userId="0ef27fdd03dc4209" providerId="LiveId" clId="{D97A10BB-A9A1-4073-A4CC-FED382866290}" dt="2023-10-01T03:38:05.936" v="3415"/>
          <ac:inkMkLst>
            <pc:docMk/>
            <pc:sldMk cId="3888595271" sldId="319"/>
            <ac:inkMk id="154" creationId="{03946335-8DE9-D9D2-1DF4-DB2E30010BB7}"/>
          </ac:inkMkLst>
        </pc:inkChg>
        <pc:inkChg chg="add mod">
          <ac:chgData name="正彰 八木" userId="0ef27fdd03dc4209" providerId="LiveId" clId="{D97A10BB-A9A1-4073-A4CC-FED382866290}" dt="2023-10-01T03:38:05.936" v="3415"/>
          <ac:inkMkLst>
            <pc:docMk/>
            <pc:sldMk cId="3888595271" sldId="319"/>
            <ac:inkMk id="155" creationId="{AD3C124C-E582-8435-0FC1-08DC1ED6C9A2}"/>
          </ac:inkMkLst>
        </pc:inkChg>
        <pc:inkChg chg="add mod">
          <ac:chgData name="正彰 八木" userId="0ef27fdd03dc4209" providerId="LiveId" clId="{D97A10BB-A9A1-4073-A4CC-FED382866290}" dt="2023-10-01T03:38:05.936" v="3415"/>
          <ac:inkMkLst>
            <pc:docMk/>
            <pc:sldMk cId="3888595271" sldId="319"/>
            <ac:inkMk id="156" creationId="{B5E10EB4-4BD3-63CB-5E4F-094671975688}"/>
          </ac:inkMkLst>
        </pc:inkChg>
        <pc:inkChg chg="add mod">
          <ac:chgData name="正彰 八木" userId="0ef27fdd03dc4209" providerId="LiveId" clId="{D97A10BB-A9A1-4073-A4CC-FED382866290}" dt="2023-10-01T03:38:05.936" v="3415"/>
          <ac:inkMkLst>
            <pc:docMk/>
            <pc:sldMk cId="3888595271" sldId="319"/>
            <ac:inkMk id="157" creationId="{8C27664F-D372-8820-CF1A-45A89BE92C8A}"/>
          </ac:inkMkLst>
        </pc:inkChg>
        <pc:inkChg chg="add mod">
          <ac:chgData name="正彰 八木" userId="0ef27fdd03dc4209" providerId="LiveId" clId="{D97A10BB-A9A1-4073-A4CC-FED382866290}" dt="2023-10-01T03:38:05.936" v="3415"/>
          <ac:inkMkLst>
            <pc:docMk/>
            <pc:sldMk cId="3888595271" sldId="319"/>
            <ac:inkMk id="158" creationId="{8C039763-3119-EBDF-C8F3-16FBBEA478E2}"/>
          </ac:inkMkLst>
        </pc:inkChg>
        <pc:inkChg chg="add mod">
          <ac:chgData name="正彰 八木" userId="0ef27fdd03dc4209" providerId="LiveId" clId="{D97A10BB-A9A1-4073-A4CC-FED382866290}" dt="2023-10-01T03:38:05.936" v="3415"/>
          <ac:inkMkLst>
            <pc:docMk/>
            <pc:sldMk cId="3888595271" sldId="319"/>
            <ac:inkMk id="159" creationId="{8BE0BDB4-5E29-E419-B2D0-FF2608E42A57}"/>
          </ac:inkMkLst>
        </pc:inkChg>
        <pc:inkChg chg="add mod">
          <ac:chgData name="正彰 八木" userId="0ef27fdd03dc4209" providerId="LiveId" clId="{D97A10BB-A9A1-4073-A4CC-FED382866290}" dt="2023-10-01T03:38:05.936" v="3415"/>
          <ac:inkMkLst>
            <pc:docMk/>
            <pc:sldMk cId="3888595271" sldId="319"/>
            <ac:inkMk id="160" creationId="{AD979F8D-FF5F-4C57-EEB0-30380F28EEA1}"/>
          </ac:inkMkLst>
        </pc:inkChg>
        <pc:inkChg chg="add mod">
          <ac:chgData name="正彰 八木" userId="0ef27fdd03dc4209" providerId="LiveId" clId="{D97A10BB-A9A1-4073-A4CC-FED382866290}" dt="2023-10-01T03:38:05.936" v="3415"/>
          <ac:inkMkLst>
            <pc:docMk/>
            <pc:sldMk cId="3888595271" sldId="319"/>
            <ac:inkMk id="161" creationId="{8E84C332-40D5-D1CA-18E4-81EAD1C530AE}"/>
          </ac:inkMkLst>
        </pc:inkChg>
        <pc:inkChg chg="add mod">
          <ac:chgData name="正彰 八木" userId="0ef27fdd03dc4209" providerId="LiveId" clId="{D97A10BB-A9A1-4073-A4CC-FED382866290}" dt="2023-10-01T03:38:05.936" v="3415"/>
          <ac:inkMkLst>
            <pc:docMk/>
            <pc:sldMk cId="3888595271" sldId="319"/>
            <ac:inkMk id="162" creationId="{937B168D-820D-971A-0DB4-B74626C93524}"/>
          </ac:inkMkLst>
        </pc:inkChg>
        <pc:inkChg chg="add mod">
          <ac:chgData name="正彰 八木" userId="0ef27fdd03dc4209" providerId="LiveId" clId="{D97A10BB-A9A1-4073-A4CC-FED382866290}" dt="2023-10-01T03:38:05.936" v="3415"/>
          <ac:inkMkLst>
            <pc:docMk/>
            <pc:sldMk cId="3888595271" sldId="319"/>
            <ac:inkMk id="164" creationId="{D4AEADF2-ECDA-EA19-463E-89E892E8B7BA}"/>
          </ac:inkMkLst>
        </pc:inkChg>
        <pc:inkChg chg="add mod">
          <ac:chgData name="正彰 八木" userId="0ef27fdd03dc4209" providerId="LiveId" clId="{D97A10BB-A9A1-4073-A4CC-FED382866290}" dt="2023-10-01T03:38:05.936" v="3415"/>
          <ac:inkMkLst>
            <pc:docMk/>
            <pc:sldMk cId="3888595271" sldId="319"/>
            <ac:inkMk id="166" creationId="{FA163941-5A50-46F8-A054-954681DC71D4}"/>
          </ac:inkMkLst>
        </pc:inkChg>
        <pc:inkChg chg="add mod">
          <ac:chgData name="正彰 八木" userId="0ef27fdd03dc4209" providerId="LiveId" clId="{D97A10BB-A9A1-4073-A4CC-FED382866290}" dt="2023-10-01T03:38:05.936" v="3415"/>
          <ac:inkMkLst>
            <pc:docMk/>
            <pc:sldMk cId="3888595271" sldId="319"/>
            <ac:inkMk id="168" creationId="{33373D0D-2539-6EFE-0076-30363EE9C0FD}"/>
          </ac:inkMkLst>
        </pc:inkChg>
        <pc:inkChg chg="add mod">
          <ac:chgData name="正彰 八木" userId="0ef27fdd03dc4209" providerId="LiveId" clId="{D97A10BB-A9A1-4073-A4CC-FED382866290}" dt="2023-10-01T03:38:05.936" v="3415"/>
          <ac:inkMkLst>
            <pc:docMk/>
            <pc:sldMk cId="3888595271" sldId="319"/>
            <ac:inkMk id="169" creationId="{D63E8BD8-1C32-4F69-CE56-56046EEA9D98}"/>
          </ac:inkMkLst>
        </pc:inkChg>
        <pc:inkChg chg="add mod">
          <ac:chgData name="正彰 八木" userId="0ef27fdd03dc4209" providerId="LiveId" clId="{D97A10BB-A9A1-4073-A4CC-FED382866290}" dt="2023-10-01T03:38:05.936" v="3415"/>
          <ac:inkMkLst>
            <pc:docMk/>
            <pc:sldMk cId="3888595271" sldId="319"/>
            <ac:inkMk id="170" creationId="{63610316-0B62-782E-40A3-96B62243A8F7}"/>
          </ac:inkMkLst>
        </pc:inkChg>
        <pc:inkChg chg="add mod">
          <ac:chgData name="正彰 八木" userId="0ef27fdd03dc4209" providerId="LiveId" clId="{D97A10BB-A9A1-4073-A4CC-FED382866290}" dt="2023-10-01T03:38:05.936" v="3415"/>
          <ac:inkMkLst>
            <pc:docMk/>
            <pc:sldMk cId="3888595271" sldId="319"/>
            <ac:inkMk id="171" creationId="{F853F6E3-561C-4843-C07E-72FB82440258}"/>
          </ac:inkMkLst>
        </pc:inkChg>
        <pc:inkChg chg="add mod">
          <ac:chgData name="正彰 八木" userId="0ef27fdd03dc4209" providerId="LiveId" clId="{D97A10BB-A9A1-4073-A4CC-FED382866290}" dt="2023-10-01T03:38:05.936" v="3415"/>
          <ac:inkMkLst>
            <pc:docMk/>
            <pc:sldMk cId="3888595271" sldId="319"/>
            <ac:inkMk id="173" creationId="{607AC947-0A26-EC3B-D8DA-E19110B0174D}"/>
          </ac:inkMkLst>
        </pc:inkChg>
        <pc:inkChg chg="add mod">
          <ac:chgData name="正彰 八木" userId="0ef27fdd03dc4209" providerId="LiveId" clId="{D97A10BB-A9A1-4073-A4CC-FED382866290}" dt="2023-10-01T03:38:05.936" v="3415"/>
          <ac:inkMkLst>
            <pc:docMk/>
            <pc:sldMk cId="3888595271" sldId="319"/>
            <ac:inkMk id="174" creationId="{1EEF11B6-E514-294B-37F8-2FE1FDE40646}"/>
          </ac:inkMkLst>
        </pc:inkChg>
        <pc:inkChg chg="add mod">
          <ac:chgData name="正彰 八木" userId="0ef27fdd03dc4209" providerId="LiveId" clId="{D97A10BB-A9A1-4073-A4CC-FED382866290}" dt="2023-10-01T03:38:05.936" v="3415"/>
          <ac:inkMkLst>
            <pc:docMk/>
            <pc:sldMk cId="3888595271" sldId="319"/>
            <ac:inkMk id="175" creationId="{6B901165-B5A0-07B5-4D2D-AD3F1F212748}"/>
          </ac:inkMkLst>
        </pc:inkChg>
        <pc:inkChg chg="add mod">
          <ac:chgData name="正彰 八木" userId="0ef27fdd03dc4209" providerId="LiveId" clId="{D97A10BB-A9A1-4073-A4CC-FED382866290}" dt="2023-10-01T03:38:05.936" v="3415"/>
          <ac:inkMkLst>
            <pc:docMk/>
            <pc:sldMk cId="3888595271" sldId="319"/>
            <ac:inkMk id="177" creationId="{2741F09C-9E38-B118-3494-393FE07FFA13}"/>
          </ac:inkMkLst>
        </pc:inkChg>
        <pc:inkChg chg="add mod">
          <ac:chgData name="正彰 八木" userId="0ef27fdd03dc4209" providerId="LiveId" clId="{D97A10BB-A9A1-4073-A4CC-FED382866290}" dt="2023-10-01T03:38:05.936" v="3415"/>
          <ac:inkMkLst>
            <pc:docMk/>
            <pc:sldMk cId="3888595271" sldId="319"/>
            <ac:inkMk id="178" creationId="{BF9ABD91-A1BD-91B2-C3B2-63EF6929D0E5}"/>
          </ac:inkMkLst>
        </pc:inkChg>
        <pc:inkChg chg="add mod">
          <ac:chgData name="正彰 八木" userId="0ef27fdd03dc4209" providerId="LiveId" clId="{D97A10BB-A9A1-4073-A4CC-FED382866290}" dt="2023-10-01T03:38:05.936" v="3415"/>
          <ac:inkMkLst>
            <pc:docMk/>
            <pc:sldMk cId="3888595271" sldId="319"/>
            <ac:inkMk id="180" creationId="{C5D34366-43DF-E985-5354-D8B431B941D8}"/>
          </ac:inkMkLst>
        </pc:inkChg>
        <pc:inkChg chg="add mod">
          <ac:chgData name="正彰 八木" userId="0ef27fdd03dc4209" providerId="LiveId" clId="{D97A10BB-A9A1-4073-A4CC-FED382866290}" dt="2023-10-01T03:38:05.936" v="3415"/>
          <ac:inkMkLst>
            <pc:docMk/>
            <pc:sldMk cId="3888595271" sldId="319"/>
            <ac:inkMk id="181" creationId="{CC92B49F-93DA-B0D2-35FF-60D86DEAFD46}"/>
          </ac:inkMkLst>
        </pc:inkChg>
        <pc:inkChg chg="add mod">
          <ac:chgData name="正彰 八木" userId="0ef27fdd03dc4209" providerId="LiveId" clId="{D97A10BB-A9A1-4073-A4CC-FED382866290}" dt="2023-10-01T03:38:05.936" v="3415"/>
          <ac:inkMkLst>
            <pc:docMk/>
            <pc:sldMk cId="3888595271" sldId="319"/>
            <ac:inkMk id="182" creationId="{A40CF214-1BAB-69DC-0FCF-1223121430C1}"/>
          </ac:inkMkLst>
        </pc:inkChg>
        <pc:inkChg chg="add mod">
          <ac:chgData name="正彰 八木" userId="0ef27fdd03dc4209" providerId="LiveId" clId="{D97A10BB-A9A1-4073-A4CC-FED382866290}" dt="2023-10-01T03:38:05.936" v="3415"/>
          <ac:inkMkLst>
            <pc:docMk/>
            <pc:sldMk cId="3888595271" sldId="319"/>
            <ac:inkMk id="184" creationId="{AB752C1D-743A-DB29-B1CD-684919306A22}"/>
          </ac:inkMkLst>
        </pc:inkChg>
        <pc:inkChg chg="add mod">
          <ac:chgData name="正彰 八木" userId="0ef27fdd03dc4209" providerId="LiveId" clId="{D97A10BB-A9A1-4073-A4CC-FED382866290}" dt="2023-10-01T03:38:05.936" v="3415"/>
          <ac:inkMkLst>
            <pc:docMk/>
            <pc:sldMk cId="3888595271" sldId="319"/>
            <ac:inkMk id="185" creationId="{AF4B1C75-7276-6E48-D410-6F385DBFBCD7}"/>
          </ac:inkMkLst>
        </pc:inkChg>
        <pc:inkChg chg="add mod">
          <ac:chgData name="正彰 八木" userId="0ef27fdd03dc4209" providerId="LiveId" clId="{D97A10BB-A9A1-4073-A4CC-FED382866290}" dt="2023-10-01T03:38:05.936" v="3415"/>
          <ac:inkMkLst>
            <pc:docMk/>
            <pc:sldMk cId="3888595271" sldId="319"/>
            <ac:inkMk id="186" creationId="{901A0A6E-688E-5499-E632-A705E572B812}"/>
          </ac:inkMkLst>
        </pc:inkChg>
        <pc:inkChg chg="add mod">
          <ac:chgData name="正彰 八木" userId="0ef27fdd03dc4209" providerId="LiveId" clId="{D97A10BB-A9A1-4073-A4CC-FED382866290}" dt="2023-10-01T03:38:05.936" v="3415"/>
          <ac:inkMkLst>
            <pc:docMk/>
            <pc:sldMk cId="3888595271" sldId="319"/>
            <ac:inkMk id="188" creationId="{739417D9-38CD-5035-318A-0BFED26F9972}"/>
          </ac:inkMkLst>
        </pc:inkChg>
        <pc:inkChg chg="add mod">
          <ac:chgData name="正彰 八木" userId="0ef27fdd03dc4209" providerId="LiveId" clId="{D97A10BB-A9A1-4073-A4CC-FED382866290}" dt="2023-10-01T03:38:05.936" v="3415"/>
          <ac:inkMkLst>
            <pc:docMk/>
            <pc:sldMk cId="3888595271" sldId="319"/>
            <ac:inkMk id="189" creationId="{B286656E-414D-3D5C-7F1E-DDAFA212EC1B}"/>
          </ac:inkMkLst>
        </pc:inkChg>
        <pc:inkChg chg="add mod">
          <ac:chgData name="正彰 八木" userId="0ef27fdd03dc4209" providerId="LiveId" clId="{D97A10BB-A9A1-4073-A4CC-FED382866290}" dt="2023-10-01T03:38:05.936" v="3415"/>
          <ac:inkMkLst>
            <pc:docMk/>
            <pc:sldMk cId="3888595271" sldId="319"/>
            <ac:inkMk id="190" creationId="{96BD224E-F1B4-8713-AD9D-363A965B9E7A}"/>
          </ac:inkMkLst>
        </pc:inkChg>
        <pc:inkChg chg="add mod">
          <ac:chgData name="正彰 八木" userId="0ef27fdd03dc4209" providerId="LiveId" clId="{D97A10BB-A9A1-4073-A4CC-FED382866290}" dt="2023-10-01T03:38:05.936" v="3415"/>
          <ac:inkMkLst>
            <pc:docMk/>
            <pc:sldMk cId="3888595271" sldId="319"/>
            <ac:inkMk id="191" creationId="{487082F0-7B01-FF93-E39B-91585B3C3BE7}"/>
          </ac:inkMkLst>
        </pc:inkChg>
        <pc:inkChg chg="add mod">
          <ac:chgData name="正彰 八木" userId="0ef27fdd03dc4209" providerId="LiveId" clId="{D97A10BB-A9A1-4073-A4CC-FED382866290}" dt="2023-10-01T03:38:05.936" v="3415"/>
          <ac:inkMkLst>
            <pc:docMk/>
            <pc:sldMk cId="3888595271" sldId="319"/>
            <ac:inkMk id="192" creationId="{F8260593-9119-3FC2-BBDA-9911C03169BC}"/>
          </ac:inkMkLst>
        </pc:inkChg>
        <pc:inkChg chg="add mod">
          <ac:chgData name="正彰 八木" userId="0ef27fdd03dc4209" providerId="LiveId" clId="{D97A10BB-A9A1-4073-A4CC-FED382866290}" dt="2023-10-01T03:38:23.204" v="3441"/>
          <ac:inkMkLst>
            <pc:docMk/>
            <pc:sldMk cId="3888595271" sldId="319"/>
            <ac:inkMk id="194" creationId="{A8C59F2F-AB3B-AA28-76E2-922A7B967F80}"/>
          </ac:inkMkLst>
        </pc:inkChg>
        <pc:inkChg chg="add mod">
          <ac:chgData name="正彰 八木" userId="0ef27fdd03dc4209" providerId="LiveId" clId="{D97A10BB-A9A1-4073-A4CC-FED382866290}" dt="2023-10-01T03:38:23.204" v="3441"/>
          <ac:inkMkLst>
            <pc:docMk/>
            <pc:sldMk cId="3888595271" sldId="319"/>
            <ac:inkMk id="195" creationId="{BE9272F9-CC3D-6E55-1B06-9196C2532905}"/>
          </ac:inkMkLst>
        </pc:inkChg>
        <pc:inkChg chg="add mod">
          <ac:chgData name="正彰 八木" userId="0ef27fdd03dc4209" providerId="LiveId" clId="{D97A10BB-A9A1-4073-A4CC-FED382866290}" dt="2023-10-01T03:38:23.204" v="3441"/>
          <ac:inkMkLst>
            <pc:docMk/>
            <pc:sldMk cId="3888595271" sldId="319"/>
            <ac:inkMk id="196" creationId="{27249469-0B38-B12B-26E3-20CB213A5E01}"/>
          </ac:inkMkLst>
        </pc:inkChg>
        <pc:inkChg chg="add mod">
          <ac:chgData name="正彰 八木" userId="0ef27fdd03dc4209" providerId="LiveId" clId="{D97A10BB-A9A1-4073-A4CC-FED382866290}" dt="2023-10-01T03:38:23.204" v="3441"/>
          <ac:inkMkLst>
            <pc:docMk/>
            <pc:sldMk cId="3888595271" sldId="319"/>
            <ac:inkMk id="197" creationId="{73557B38-E97A-D68D-3012-43E66220526C}"/>
          </ac:inkMkLst>
        </pc:inkChg>
        <pc:inkChg chg="add mod">
          <ac:chgData name="正彰 八木" userId="0ef27fdd03dc4209" providerId="LiveId" clId="{D97A10BB-A9A1-4073-A4CC-FED382866290}" dt="2023-10-01T03:38:23.204" v="3441"/>
          <ac:inkMkLst>
            <pc:docMk/>
            <pc:sldMk cId="3888595271" sldId="319"/>
            <ac:inkMk id="198" creationId="{8D0F208D-415C-775B-E2CA-46DCF123F09C}"/>
          </ac:inkMkLst>
        </pc:inkChg>
        <pc:inkChg chg="add mod">
          <ac:chgData name="正彰 八木" userId="0ef27fdd03dc4209" providerId="LiveId" clId="{D97A10BB-A9A1-4073-A4CC-FED382866290}" dt="2023-10-01T03:38:23.204" v="3441"/>
          <ac:inkMkLst>
            <pc:docMk/>
            <pc:sldMk cId="3888595271" sldId="319"/>
            <ac:inkMk id="199" creationId="{838BE5F5-D986-0F86-649E-B59CBAA52F32}"/>
          </ac:inkMkLst>
        </pc:inkChg>
        <pc:inkChg chg="add mod">
          <ac:chgData name="正彰 八木" userId="0ef27fdd03dc4209" providerId="LiveId" clId="{D97A10BB-A9A1-4073-A4CC-FED382866290}" dt="2023-10-01T03:38:23.204" v="3441"/>
          <ac:inkMkLst>
            <pc:docMk/>
            <pc:sldMk cId="3888595271" sldId="319"/>
            <ac:inkMk id="200" creationId="{D5A41514-2498-4C71-D0CA-8F99B673725D}"/>
          </ac:inkMkLst>
        </pc:inkChg>
        <pc:inkChg chg="add mod">
          <ac:chgData name="正彰 八木" userId="0ef27fdd03dc4209" providerId="LiveId" clId="{D97A10BB-A9A1-4073-A4CC-FED382866290}" dt="2023-10-01T03:38:23.204" v="3441"/>
          <ac:inkMkLst>
            <pc:docMk/>
            <pc:sldMk cId="3888595271" sldId="319"/>
            <ac:inkMk id="201" creationId="{13133D69-E7F4-064B-B999-E0D19BABF954}"/>
          </ac:inkMkLst>
        </pc:inkChg>
        <pc:inkChg chg="add mod">
          <ac:chgData name="正彰 八木" userId="0ef27fdd03dc4209" providerId="LiveId" clId="{D97A10BB-A9A1-4073-A4CC-FED382866290}" dt="2023-10-01T03:38:23.204" v="3441"/>
          <ac:inkMkLst>
            <pc:docMk/>
            <pc:sldMk cId="3888595271" sldId="319"/>
            <ac:inkMk id="202" creationId="{FEF55262-0903-5510-417E-291D61D32856}"/>
          </ac:inkMkLst>
        </pc:inkChg>
        <pc:inkChg chg="add mod">
          <ac:chgData name="正彰 八木" userId="0ef27fdd03dc4209" providerId="LiveId" clId="{D97A10BB-A9A1-4073-A4CC-FED382866290}" dt="2023-10-01T03:38:23.204" v="3441"/>
          <ac:inkMkLst>
            <pc:docMk/>
            <pc:sldMk cId="3888595271" sldId="319"/>
            <ac:inkMk id="203" creationId="{2B5CAD84-B077-C921-30D6-A56B196EDA19}"/>
          </ac:inkMkLst>
        </pc:inkChg>
        <pc:inkChg chg="add mod">
          <ac:chgData name="正彰 八木" userId="0ef27fdd03dc4209" providerId="LiveId" clId="{D97A10BB-A9A1-4073-A4CC-FED382866290}" dt="2023-10-01T03:40:13.686" v="3572"/>
          <ac:inkMkLst>
            <pc:docMk/>
            <pc:sldMk cId="3888595271" sldId="319"/>
            <ac:inkMk id="205" creationId="{483F3A9C-2E44-0653-93AC-A076F188F200}"/>
          </ac:inkMkLst>
        </pc:inkChg>
        <pc:inkChg chg="add mod">
          <ac:chgData name="正彰 八木" userId="0ef27fdd03dc4209" providerId="LiveId" clId="{D97A10BB-A9A1-4073-A4CC-FED382866290}" dt="2023-10-01T03:40:13.686" v="3572"/>
          <ac:inkMkLst>
            <pc:docMk/>
            <pc:sldMk cId="3888595271" sldId="319"/>
            <ac:inkMk id="206" creationId="{19CECEA6-0DEC-8388-BF7B-69ECDFAC59C9}"/>
          </ac:inkMkLst>
        </pc:inkChg>
        <pc:inkChg chg="add mod">
          <ac:chgData name="正彰 八木" userId="0ef27fdd03dc4209" providerId="LiveId" clId="{D97A10BB-A9A1-4073-A4CC-FED382866290}" dt="2023-10-01T03:40:13.686" v="3572"/>
          <ac:inkMkLst>
            <pc:docMk/>
            <pc:sldMk cId="3888595271" sldId="319"/>
            <ac:inkMk id="207" creationId="{EEB22C99-F475-386F-3C96-AEABD0F33CE6}"/>
          </ac:inkMkLst>
        </pc:inkChg>
        <pc:inkChg chg="add mod">
          <ac:chgData name="正彰 八木" userId="0ef27fdd03dc4209" providerId="LiveId" clId="{D97A10BB-A9A1-4073-A4CC-FED382866290}" dt="2023-10-01T03:40:13.686" v="3572"/>
          <ac:inkMkLst>
            <pc:docMk/>
            <pc:sldMk cId="3888595271" sldId="319"/>
            <ac:inkMk id="209" creationId="{2F7F7558-9990-E40A-4105-E3E32416F958}"/>
          </ac:inkMkLst>
        </pc:inkChg>
        <pc:inkChg chg="add mod">
          <ac:chgData name="正彰 八木" userId="0ef27fdd03dc4209" providerId="LiveId" clId="{D97A10BB-A9A1-4073-A4CC-FED382866290}" dt="2023-10-01T03:40:13.686" v="3572"/>
          <ac:inkMkLst>
            <pc:docMk/>
            <pc:sldMk cId="3888595271" sldId="319"/>
            <ac:inkMk id="210" creationId="{5BE01257-EB87-5AED-9D0B-D614725B6F64}"/>
          </ac:inkMkLst>
        </pc:inkChg>
        <pc:inkChg chg="add mod">
          <ac:chgData name="正彰 八木" userId="0ef27fdd03dc4209" providerId="LiveId" clId="{D97A10BB-A9A1-4073-A4CC-FED382866290}" dt="2023-10-01T03:40:13.686" v="3572"/>
          <ac:inkMkLst>
            <pc:docMk/>
            <pc:sldMk cId="3888595271" sldId="319"/>
            <ac:inkMk id="211" creationId="{CD0C6EEE-FA31-7CF9-145D-2ABD885C2CD3}"/>
          </ac:inkMkLst>
        </pc:inkChg>
        <pc:inkChg chg="add mod">
          <ac:chgData name="正彰 八木" userId="0ef27fdd03dc4209" providerId="LiveId" clId="{D97A10BB-A9A1-4073-A4CC-FED382866290}" dt="2023-10-01T03:40:13.686" v="3572"/>
          <ac:inkMkLst>
            <pc:docMk/>
            <pc:sldMk cId="3888595271" sldId="319"/>
            <ac:inkMk id="212" creationId="{80FD2257-C97E-DA03-3089-6D68F9E5DBF7}"/>
          </ac:inkMkLst>
        </pc:inkChg>
        <pc:inkChg chg="add mod">
          <ac:chgData name="正彰 八木" userId="0ef27fdd03dc4209" providerId="LiveId" clId="{D97A10BB-A9A1-4073-A4CC-FED382866290}" dt="2023-10-01T03:40:13.686" v="3572"/>
          <ac:inkMkLst>
            <pc:docMk/>
            <pc:sldMk cId="3888595271" sldId="319"/>
            <ac:inkMk id="214" creationId="{EBC07A97-3BE6-2231-F61E-A7BC13C5B8A2}"/>
          </ac:inkMkLst>
        </pc:inkChg>
        <pc:inkChg chg="add mod">
          <ac:chgData name="正彰 八木" userId="0ef27fdd03dc4209" providerId="LiveId" clId="{D97A10BB-A9A1-4073-A4CC-FED382866290}" dt="2023-10-01T03:40:13.686" v="3572"/>
          <ac:inkMkLst>
            <pc:docMk/>
            <pc:sldMk cId="3888595271" sldId="319"/>
            <ac:inkMk id="215" creationId="{F330ACE2-3A57-F82E-2575-16B0CAAFE3E3}"/>
          </ac:inkMkLst>
        </pc:inkChg>
        <pc:inkChg chg="add mod">
          <ac:chgData name="正彰 八木" userId="0ef27fdd03dc4209" providerId="LiveId" clId="{D97A10BB-A9A1-4073-A4CC-FED382866290}" dt="2023-10-01T03:40:13.686" v="3572"/>
          <ac:inkMkLst>
            <pc:docMk/>
            <pc:sldMk cId="3888595271" sldId="319"/>
            <ac:inkMk id="216" creationId="{BC1C9A23-D9DC-A570-6FBE-971ACF7E390E}"/>
          </ac:inkMkLst>
        </pc:inkChg>
        <pc:inkChg chg="add mod">
          <ac:chgData name="正彰 八木" userId="0ef27fdd03dc4209" providerId="LiveId" clId="{D97A10BB-A9A1-4073-A4CC-FED382866290}" dt="2023-10-01T03:40:13.686" v="3572"/>
          <ac:inkMkLst>
            <pc:docMk/>
            <pc:sldMk cId="3888595271" sldId="319"/>
            <ac:inkMk id="217" creationId="{336817BE-6455-2C54-F015-88BE470B52CC}"/>
          </ac:inkMkLst>
        </pc:inkChg>
        <pc:inkChg chg="add mod">
          <ac:chgData name="正彰 八木" userId="0ef27fdd03dc4209" providerId="LiveId" clId="{D97A10BB-A9A1-4073-A4CC-FED382866290}" dt="2023-10-01T03:40:13.686" v="3572"/>
          <ac:inkMkLst>
            <pc:docMk/>
            <pc:sldMk cId="3888595271" sldId="319"/>
            <ac:inkMk id="218" creationId="{157BACE1-7BC7-0478-2C65-A9C61E438FB1}"/>
          </ac:inkMkLst>
        </pc:inkChg>
        <pc:inkChg chg="add mod">
          <ac:chgData name="正彰 八木" userId="0ef27fdd03dc4209" providerId="LiveId" clId="{D97A10BB-A9A1-4073-A4CC-FED382866290}" dt="2023-10-01T03:40:13.686" v="3572"/>
          <ac:inkMkLst>
            <pc:docMk/>
            <pc:sldMk cId="3888595271" sldId="319"/>
            <ac:inkMk id="220" creationId="{94393AB3-55D7-9568-8DA2-1A5C3FC410A4}"/>
          </ac:inkMkLst>
        </pc:inkChg>
        <pc:inkChg chg="add mod">
          <ac:chgData name="正彰 八木" userId="0ef27fdd03dc4209" providerId="LiveId" clId="{D97A10BB-A9A1-4073-A4CC-FED382866290}" dt="2023-10-01T03:40:13.686" v="3572"/>
          <ac:inkMkLst>
            <pc:docMk/>
            <pc:sldMk cId="3888595271" sldId="319"/>
            <ac:inkMk id="221" creationId="{B160CD60-4F8C-9398-5DF6-8CF917A6AF4B}"/>
          </ac:inkMkLst>
        </pc:inkChg>
        <pc:inkChg chg="add mod">
          <ac:chgData name="正彰 八木" userId="0ef27fdd03dc4209" providerId="LiveId" clId="{D97A10BB-A9A1-4073-A4CC-FED382866290}" dt="2023-10-01T03:40:13.686" v="3572"/>
          <ac:inkMkLst>
            <pc:docMk/>
            <pc:sldMk cId="3888595271" sldId="319"/>
            <ac:inkMk id="222" creationId="{69F5BA65-2905-62FF-5D36-29AEAFCC6463}"/>
          </ac:inkMkLst>
        </pc:inkChg>
        <pc:inkChg chg="add mod">
          <ac:chgData name="正彰 八木" userId="0ef27fdd03dc4209" providerId="LiveId" clId="{D97A10BB-A9A1-4073-A4CC-FED382866290}" dt="2023-10-01T03:40:13.686" v="3572"/>
          <ac:inkMkLst>
            <pc:docMk/>
            <pc:sldMk cId="3888595271" sldId="319"/>
            <ac:inkMk id="223" creationId="{445FD32B-656E-202C-81AB-48B7A01F8A28}"/>
          </ac:inkMkLst>
        </pc:inkChg>
        <pc:inkChg chg="add mod">
          <ac:chgData name="正彰 八木" userId="0ef27fdd03dc4209" providerId="LiveId" clId="{D97A10BB-A9A1-4073-A4CC-FED382866290}" dt="2023-10-01T03:40:13.686" v="3572"/>
          <ac:inkMkLst>
            <pc:docMk/>
            <pc:sldMk cId="3888595271" sldId="319"/>
            <ac:inkMk id="224" creationId="{2703B809-57FE-B1B0-88EC-E5B938C62F25}"/>
          </ac:inkMkLst>
        </pc:inkChg>
        <pc:inkChg chg="add mod">
          <ac:chgData name="正彰 八木" userId="0ef27fdd03dc4209" providerId="LiveId" clId="{D97A10BB-A9A1-4073-A4CC-FED382866290}" dt="2023-10-01T03:40:13.686" v="3572"/>
          <ac:inkMkLst>
            <pc:docMk/>
            <pc:sldMk cId="3888595271" sldId="319"/>
            <ac:inkMk id="225" creationId="{3CBACF3F-49F5-9BF2-F735-15847195D9D4}"/>
          </ac:inkMkLst>
        </pc:inkChg>
        <pc:inkChg chg="add mod">
          <ac:chgData name="正彰 八木" userId="0ef27fdd03dc4209" providerId="LiveId" clId="{D97A10BB-A9A1-4073-A4CC-FED382866290}" dt="2023-10-01T03:40:13.686" v="3572"/>
          <ac:inkMkLst>
            <pc:docMk/>
            <pc:sldMk cId="3888595271" sldId="319"/>
            <ac:inkMk id="226" creationId="{60BD894A-F238-10AD-4C1B-B7348DF25766}"/>
          </ac:inkMkLst>
        </pc:inkChg>
        <pc:inkChg chg="add mod">
          <ac:chgData name="正彰 八木" userId="0ef27fdd03dc4209" providerId="LiveId" clId="{D97A10BB-A9A1-4073-A4CC-FED382866290}" dt="2023-10-01T03:40:13.686" v="3572"/>
          <ac:inkMkLst>
            <pc:docMk/>
            <pc:sldMk cId="3888595271" sldId="319"/>
            <ac:inkMk id="227" creationId="{883EAF58-C0D6-B884-7E16-B448A9114E82}"/>
          </ac:inkMkLst>
        </pc:inkChg>
        <pc:inkChg chg="add mod">
          <ac:chgData name="正彰 八木" userId="0ef27fdd03dc4209" providerId="LiveId" clId="{D97A10BB-A9A1-4073-A4CC-FED382866290}" dt="2023-10-01T03:40:13.686" v="3572"/>
          <ac:inkMkLst>
            <pc:docMk/>
            <pc:sldMk cId="3888595271" sldId="319"/>
            <ac:inkMk id="228" creationId="{10B02250-527B-9193-5D0E-E55C34435850}"/>
          </ac:inkMkLst>
        </pc:inkChg>
        <pc:inkChg chg="add mod">
          <ac:chgData name="正彰 八木" userId="0ef27fdd03dc4209" providerId="LiveId" clId="{D97A10BB-A9A1-4073-A4CC-FED382866290}" dt="2023-10-01T03:40:13.686" v="3572"/>
          <ac:inkMkLst>
            <pc:docMk/>
            <pc:sldMk cId="3888595271" sldId="319"/>
            <ac:inkMk id="229" creationId="{58EBD180-8862-4229-D41C-23F32C5095DC}"/>
          </ac:inkMkLst>
        </pc:inkChg>
        <pc:inkChg chg="add mod">
          <ac:chgData name="正彰 八木" userId="0ef27fdd03dc4209" providerId="LiveId" clId="{D97A10BB-A9A1-4073-A4CC-FED382866290}" dt="2023-10-01T03:40:13.686" v="3572"/>
          <ac:inkMkLst>
            <pc:docMk/>
            <pc:sldMk cId="3888595271" sldId="319"/>
            <ac:inkMk id="230" creationId="{9E4AD5D5-729D-1DFA-5B56-A5894C562E7C}"/>
          </ac:inkMkLst>
        </pc:inkChg>
        <pc:inkChg chg="add mod">
          <ac:chgData name="正彰 八木" userId="0ef27fdd03dc4209" providerId="LiveId" clId="{D97A10BB-A9A1-4073-A4CC-FED382866290}" dt="2023-10-01T03:40:13.686" v="3572"/>
          <ac:inkMkLst>
            <pc:docMk/>
            <pc:sldMk cId="3888595271" sldId="319"/>
            <ac:inkMk id="231" creationId="{24F59CA1-318E-9583-9ECD-474C906DC20E}"/>
          </ac:inkMkLst>
        </pc:inkChg>
        <pc:inkChg chg="add mod">
          <ac:chgData name="正彰 八木" userId="0ef27fdd03dc4209" providerId="LiveId" clId="{D97A10BB-A9A1-4073-A4CC-FED382866290}" dt="2023-10-01T03:40:13.686" v="3572"/>
          <ac:inkMkLst>
            <pc:docMk/>
            <pc:sldMk cId="3888595271" sldId="319"/>
            <ac:inkMk id="232" creationId="{E81A3EEA-0961-1ADF-4C93-A440FC37E9C3}"/>
          </ac:inkMkLst>
        </pc:inkChg>
        <pc:inkChg chg="add mod">
          <ac:chgData name="正彰 八木" userId="0ef27fdd03dc4209" providerId="LiveId" clId="{D97A10BB-A9A1-4073-A4CC-FED382866290}" dt="2023-10-01T03:40:13.686" v="3572"/>
          <ac:inkMkLst>
            <pc:docMk/>
            <pc:sldMk cId="3888595271" sldId="319"/>
            <ac:inkMk id="233" creationId="{7D67E583-86FE-0061-DFDD-C55C27246810}"/>
          </ac:inkMkLst>
        </pc:inkChg>
        <pc:inkChg chg="add mod">
          <ac:chgData name="正彰 八木" userId="0ef27fdd03dc4209" providerId="LiveId" clId="{D97A10BB-A9A1-4073-A4CC-FED382866290}" dt="2023-10-01T03:40:13.686" v="3572"/>
          <ac:inkMkLst>
            <pc:docMk/>
            <pc:sldMk cId="3888595271" sldId="319"/>
            <ac:inkMk id="234" creationId="{B914C2AF-C28B-EEFB-9E70-6C25C63C1CA0}"/>
          </ac:inkMkLst>
        </pc:inkChg>
        <pc:inkChg chg="add mod">
          <ac:chgData name="正彰 八木" userId="0ef27fdd03dc4209" providerId="LiveId" clId="{D97A10BB-A9A1-4073-A4CC-FED382866290}" dt="2023-10-01T03:40:13.686" v="3572"/>
          <ac:inkMkLst>
            <pc:docMk/>
            <pc:sldMk cId="3888595271" sldId="319"/>
            <ac:inkMk id="235" creationId="{9BC17CD0-F243-077C-5785-73DF14C0F7A0}"/>
          </ac:inkMkLst>
        </pc:inkChg>
        <pc:inkChg chg="add mod">
          <ac:chgData name="正彰 八木" userId="0ef27fdd03dc4209" providerId="LiveId" clId="{D97A10BB-A9A1-4073-A4CC-FED382866290}" dt="2023-10-01T03:40:13.686" v="3572"/>
          <ac:inkMkLst>
            <pc:docMk/>
            <pc:sldMk cId="3888595271" sldId="319"/>
            <ac:inkMk id="236" creationId="{82200845-A956-DD58-5757-EE8D7BBAD907}"/>
          </ac:inkMkLst>
        </pc:inkChg>
        <pc:inkChg chg="add mod">
          <ac:chgData name="正彰 八木" userId="0ef27fdd03dc4209" providerId="LiveId" clId="{D97A10BB-A9A1-4073-A4CC-FED382866290}" dt="2023-10-01T03:40:13.686" v="3572"/>
          <ac:inkMkLst>
            <pc:docMk/>
            <pc:sldMk cId="3888595271" sldId="319"/>
            <ac:inkMk id="237" creationId="{0114B8A6-319A-31D0-5E65-E025879E95F8}"/>
          </ac:inkMkLst>
        </pc:inkChg>
        <pc:inkChg chg="add mod">
          <ac:chgData name="正彰 八木" userId="0ef27fdd03dc4209" providerId="LiveId" clId="{D97A10BB-A9A1-4073-A4CC-FED382866290}" dt="2023-10-01T03:40:13.686" v="3572"/>
          <ac:inkMkLst>
            <pc:docMk/>
            <pc:sldMk cId="3888595271" sldId="319"/>
            <ac:inkMk id="238" creationId="{9C066D4A-EFE8-5448-CFE2-63DF4980EAC1}"/>
          </ac:inkMkLst>
        </pc:inkChg>
        <pc:inkChg chg="add mod">
          <ac:chgData name="正彰 八木" userId="0ef27fdd03dc4209" providerId="LiveId" clId="{D97A10BB-A9A1-4073-A4CC-FED382866290}" dt="2023-10-01T03:40:13.686" v="3572"/>
          <ac:inkMkLst>
            <pc:docMk/>
            <pc:sldMk cId="3888595271" sldId="319"/>
            <ac:inkMk id="239" creationId="{DFA3816E-60E0-3C0E-772F-273A9F504CE3}"/>
          </ac:inkMkLst>
        </pc:inkChg>
        <pc:inkChg chg="add mod">
          <ac:chgData name="正彰 八木" userId="0ef27fdd03dc4209" providerId="LiveId" clId="{D97A10BB-A9A1-4073-A4CC-FED382866290}" dt="2023-10-01T03:40:13.686" v="3572"/>
          <ac:inkMkLst>
            <pc:docMk/>
            <pc:sldMk cId="3888595271" sldId="319"/>
            <ac:inkMk id="240" creationId="{89F42DA4-A58F-E742-780C-382F91580917}"/>
          </ac:inkMkLst>
        </pc:inkChg>
        <pc:inkChg chg="add mod">
          <ac:chgData name="正彰 八木" userId="0ef27fdd03dc4209" providerId="LiveId" clId="{D97A10BB-A9A1-4073-A4CC-FED382866290}" dt="2023-10-01T03:40:13.686" v="3572"/>
          <ac:inkMkLst>
            <pc:docMk/>
            <pc:sldMk cId="3888595271" sldId="319"/>
            <ac:inkMk id="241" creationId="{C1415612-3BA3-018B-96EC-6DB7EC125EE5}"/>
          </ac:inkMkLst>
        </pc:inkChg>
        <pc:inkChg chg="add mod">
          <ac:chgData name="正彰 八木" userId="0ef27fdd03dc4209" providerId="LiveId" clId="{D97A10BB-A9A1-4073-A4CC-FED382866290}" dt="2023-10-01T03:40:13.686" v="3572"/>
          <ac:inkMkLst>
            <pc:docMk/>
            <pc:sldMk cId="3888595271" sldId="319"/>
            <ac:inkMk id="242" creationId="{9617FBCA-1105-C8CB-90F2-C37B10129E38}"/>
          </ac:inkMkLst>
        </pc:inkChg>
        <pc:inkChg chg="add mod">
          <ac:chgData name="正彰 八木" userId="0ef27fdd03dc4209" providerId="LiveId" clId="{D97A10BB-A9A1-4073-A4CC-FED382866290}" dt="2023-10-01T03:40:13.686" v="3572"/>
          <ac:inkMkLst>
            <pc:docMk/>
            <pc:sldMk cId="3888595271" sldId="319"/>
            <ac:inkMk id="243" creationId="{AEB9FA5B-A3BA-8A27-4A75-4935B79253D1}"/>
          </ac:inkMkLst>
        </pc:inkChg>
        <pc:inkChg chg="add mod">
          <ac:chgData name="正彰 八木" userId="0ef27fdd03dc4209" providerId="LiveId" clId="{D97A10BB-A9A1-4073-A4CC-FED382866290}" dt="2023-10-01T03:40:13.686" v="3572"/>
          <ac:inkMkLst>
            <pc:docMk/>
            <pc:sldMk cId="3888595271" sldId="319"/>
            <ac:inkMk id="244" creationId="{EAF56B27-4F18-7994-2620-3771940775F6}"/>
          </ac:inkMkLst>
        </pc:inkChg>
        <pc:inkChg chg="add mod">
          <ac:chgData name="正彰 八木" userId="0ef27fdd03dc4209" providerId="LiveId" clId="{D97A10BB-A9A1-4073-A4CC-FED382866290}" dt="2023-10-01T03:40:13.686" v="3572"/>
          <ac:inkMkLst>
            <pc:docMk/>
            <pc:sldMk cId="3888595271" sldId="319"/>
            <ac:inkMk id="245" creationId="{D6CE8ACC-A344-B310-89BB-7CAE89243FE0}"/>
          </ac:inkMkLst>
        </pc:inkChg>
        <pc:inkChg chg="add mod">
          <ac:chgData name="正彰 八木" userId="0ef27fdd03dc4209" providerId="LiveId" clId="{D97A10BB-A9A1-4073-A4CC-FED382866290}" dt="2023-10-01T03:40:13.686" v="3572"/>
          <ac:inkMkLst>
            <pc:docMk/>
            <pc:sldMk cId="3888595271" sldId="319"/>
            <ac:inkMk id="246" creationId="{80A27823-BC61-B7FA-940F-6F932D5F266B}"/>
          </ac:inkMkLst>
        </pc:inkChg>
        <pc:inkChg chg="add mod">
          <ac:chgData name="正彰 八木" userId="0ef27fdd03dc4209" providerId="LiveId" clId="{D97A10BB-A9A1-4073-A4CC-FED382866290}" dt="2023-10-01T03:40:13.686" v="3572"/>
          <ac:inkMkLst>
            <pc:docMk/>
            <pc:sldMk cId="3888595271" sldId="319"/>
            <ac:inkMk id="247" creationId="{4C1C85C1-5EE9-96F3-10EE-41ADF44E8407}"/>
          </ac:inkMkLst>
        </pc:inkChg>
        <pc:inkChg chg="add mod">
          <ac:chgData name="正彰 八木" userId="0ef27fdd03dc4209" providerId="LiveId" clId="{D97A10BB-A9A1-4073-A4CC-FED382866290}" dt="2023-10-01T03:40:13.686" v="3572"/>
          <ac:inkMkLst>
            <pc:docMk/>
            <pc:sldMk cId="3888595271" sldId="319"/>
            <ac:inkMk id="248" creationId="{AEBCBE64-CAE3-82F7-B97B-EDF238C978A6}"/>
          </ac:inkMkLst>
        </pc:inkChg>
        <pc:inkChg chg="add mod">
          <ac:chgData name="正彰 八木" userId="0ef27fdd03dc4209" providerId="LiveId" clId="{D97A10BB-A9A1-4073-A4CC-FED382866290}" dt="2023-10-01T03:40:13.686" v="3572"/>
          <ac:inkMkLst>
            <pc:docMk/>
            <pc:sldMk cId="3888595271" sldId="319"/>
            <ac:inkMk id="249" creationId="{356BB4A0-9BBA-9169-E46E-9137608AAB0F}"/>
          </ac:inkMkLst>
        </pc:inkChg>
        <pc:inkChg chg="add mod">
          <ac:chgData name="正彰 八木" userId="0ef27fdd03dc4209" providerId="LiveId" clId="{D97A10BB-A9A1-4073-A4CC-FED382866290}" dt="2023-10-01T03:40:13.686" v="3572"/>
          <ac:inkMkLst>
            <pc:docMk/>
            <pc:sldMk cId="3888595271" sldId="319"/>
            <ac:inkMk id="250" creationId="{2C080BD9-EA4E-62CF-15D4-31DB94905C65}"/>
          </ac:inkMkLst>
        </pc:inkChg>
        <pc:inkChg chg="add mod">
          <ac:chgData name="正彰 八木" userId="0ef27fdd03dc4209" providerId="LiveId" clId="{D97A10BB-A9A1-4073-A4CC-FED382866290}" dt="2023-10-01T03:40:13.686" v="3572"/>
          <ac:inkMkLst>
            <pc:docMk/>
            <pc:sldMk cId="3888595271" sldId="319"/>
            <ac:inkMk id="251" creationId="{74ABBDF3-F184-CD6C-24A5-CE5D929D50CC}"/>
          </ac:inkMkLst>
        </pc:inkChg>
        <pc:inkChg chg="add mod">
          <ac:chgData name="正彰 八木" userId="0ef27fdd03dc4209" providerId="LiveId" clId="{D97A10BB-A9A1-4073-A4CC-FED382866290}" dt="2023-10-01T03:40:13.686" v="3572"/>
          <ac:inkMkLst>
            <pc:docMk/>
            <pc:sldMk cId="3888595271" sldId="319"/>
            <ac:inkMk id="252" creationId="{2CAB39B0-C582-E120-9D33-7EFE096D2B5F}"/>
          </ac:inkMkLst>
        </pc:inkChg>
        <pc:inkChg chg="add mod">
          <ac:chgData name="正彰 八木" userId="0ef27fdd03dc4209" providerId="LiveId" clId="{D97A10BB-A9A1-4073-A4CC-FED382866290}" dt="2023-10-01T03:40:13.686" v="3572"/>
          <ac:inkMkLst>
            <pc:docMk/>
            <pc:sldMk cId="3888595271" sldId="319"/>
            <ac:inkMk id="254" creationId="{BD57A051-B541-8DE4-F604-E7F882987D1D}"/>
          </ac:inkMkLst>
        </pc:inkChg>
        <pc:inkChg chg="add mod">
          <ac:chgData name="正彰 八木" userId="0ef27fdd03dc4209" providerId="LiveId" clId="{D97A10BB-A9A1-4073-A4CC-FED382866290}" dt="2023-10-01T03:40:13.686" v="3572"/>
          <ac:inkMkLst>
            <pc:docMk/>
            <pc:sldMk cId="3888595271" sldId="319"/>
            <ac:inkMk id="255" creationId="{BA0BF348-E9CF-91D7-F220-0BAE2D593EA6}"/>
          </ac:inkMkLst>
        </pc:inkChg>
        <pc:inkChg chg="add mod">
          <ac:chgData name="正彰 八木" userId="0ef27fdd03dc4209" providerId="LiveId" clId="{D97A10BB-A9A1-4073-A4CC-FED382866290}" dt="2023-10-01T03:40:13.686" v="3572"/>
          <ac:inkMkLst>
            <pc:docMk/>
            <pc:sldMk cId="3888595271" sldId="319"/>
            <ac:inkMk id="256" creationId="{43EEDBC4-04BC-D59B-70FF-5112FD81C771}"/>
          </ac:inkMkLst>
        </pc:inkChg>
        <pc:inkChg chg="add mod">
          <ac:chgData name="正彰 八木" userId="0ef27fdd03dc4209" providerId="LiveId" clId="{D97A10BB-A9A1-4073-A4CC-FED382866290}" dt="2023-10-01T03:40:13.686" v="3572"/>
          <ac:inkMkLst>
            <pc:docMk/>
            <pc:sldMk cId="3888595271" sldId="319"/>
            <ac:inkMk id="257" creationId="{128309D5-98AA-4244-371D-28387A60568C}"/>
          </ac:inkMkLst>
        </pc:inkChg>
        <pc:inkChg chg="add mod">
          <ac:chgData name="正彰 八木" userId="0ef27fdd03dc4209" providerId="LiveId" clId="{D97A10BB-A9A1-4073-A4CC-FED382866290}" dt="2023-10-01T03:40:13.686" v="3572"/>
          <ac:inkMkLst>
            <pc:docMk/>
            <pc:sldMk cId="3888595271" sldId="319"/>
            <ac:inkMk id="258" creationId="{113738E0-A656-8425-8CF3-B7BE4838F409}"/>
          </ac:inkMkLst>
        </pc:inkChg>
        <pc:inkChg chg="add mod">
          <ac:chgData name="正彰 八木" userId="0ef27fdd03dc4209" providerId="LiveId" clId="{D97A10BB-A9A1-4073-A4CC-FED382866290}" dt="2023-10-01T03:40:13.686" v="3572"/>
          <ac:inkMkLst>
            <pc:docMk/>
            <pc:sldMk cId="3888595271" sldId="319"/>
            <ac:inkMk id="259" creationId="{56F4CAD2-2858-4F6F-4770-F16A11936BE7}"/>
          </ac:inkMkLst>
        </pc:inkChg>
        <pc:inkChg chg="add mod">
          <ac:chgData name="正彰 八木" userId="0ef27fdd03dc4209" providerId="LiveId" clId="{D97A10BB-A9A1-4073-A4CC-FED382866290}" dt="2023-10-01T03:40:13.686" v="3572"/>
          <ac:inkMkLst>
            <pc:docMk/>
            <pc:sldMk cId="3888595271" sldId="319"/>
            <ac:inkMk id="260" creationId="{7897A2F3-BC2F-C5EC-9CB2-21F66C9A738C}"/>
          </ac:inkMkLst>
        </pc:inkChg>
        <pc:inkChg chg="add mod">
          <ac:chgData name="正彰 八木" userId="0ef27fdd03dc4209" providerId="LiveId" clId="{D97A10BB-A9A1-4073-A4CC-FED382866290}" dt="2023-10-01T03:40:13.686" v="3572"/>
          <ac:inkMkLst>
            <pc:docMk/>
            <pc:sldMk cId="3888595271" sldId="319"/>
            <ac:inkMk id="261" creationId="{B9FF69D0-40BD-47C5-8EE3-E3CC80CF46F4}"/>
          </ac:inkMkLst>
        </pc:inkChg>
        <pc:inkChg chg="add mod">
          <ac:chgData name="正彰 八木" userId="0ef27fdd03dc4209" providerId="LiveId" clId="{D97A10BB-A9A1-4073-A4CC-FED382866290}" dt="2023-10-01T03:40:13.686" v="3572"/>
          <ac:inkMkLst>
            <pc:docMk/>
            <pc:sldMk cId="3888595271" sldId="319"/>
            <ac:inkMk id="262" creationId="{B24EB7DE-CF5F-EB68-AE78-05877BA92FF0}"/>
          </ac:inkMkLst>
        </pc:inkChg>
        <pc:inkChg chg="add mod">
          <ac:chgData name="正彰 八木" userId="0ef27fdd03dc4209" providerId="LiveId" clId="{D97A10BB-A9A1-4073-A4CC-FED382866290}" dt="2023-10-01T03:40:13.686" v="3572"/>
          <ac:inkMkLst>
            <pc:docMk/>
            <pc:sldMk cId="3888595271" sldId="319"/>
            <ac:inkMk id="263" creationId="{2102409A-30D4-FD25-5A14-483E0F4E876B}"/>
          </ac:inkMkLst>
        </pc:inkChg>
        <pc:inkChg chg="add mod">
          <ac:chgData name="正彰 八木" userId="0ef27fdd03dc4209" providerId="LiveId" clId="{D97A10BB-A9A1-4073-A4CC-FED382866290}" dt="2023-10-01T03:40:13.686" v="3572"/>
          <ac:inkMkLst>
            <pc:docMk/>
            <pc:sldMk cId="3888595271" sldId="319"/>
            <ac:inkMk id="264" creationId="{15B8614D-ADD7-294B-05F7-8D41A044F1DD}"/>
          </ac:inkMkLst>
        </pc:inkChg>
        <pc:inkChg chg="add mod">
          <ac:chgData name="正彰 八木" userId="0ef27fdd03dc4209" providerId="LiveId" clId="{D97A10BB-A9A1-4073-A4CC-FED382866290}" dt="2023-10-01T03:40:13.686" v="3572"/>
          <ac:inkMkLst>
            <pc:docMk/>
            <pc:sldMk cId="3888595271" sldId="319"/>
            <ac:inkMk id="265" creationId="{4945ABE2-9D4A-D01E-B7BA-367FD934C34D}"/>
          </ac:inkMkLst>
        </pc:inkChg>
        <pc:inkChg chg="add mod">
          <ac:chgData name="正彰 八木" userId="0ef27fdd03dc4209" providerId="LiveId" clId="{D97A10BB-A9A1-4073-A4CC-FED382866290}" dt="2023-10-01T03:40:13.686" v="3572"/>
          <ac:inkMkLst>
            <pc:docMk/>
            <pc:sldMk cId="3888595271" sldId="319"/>
            <ac:inkMk id="266" creationId="{2DC661B7-D844-3D47-BF97-9CD72E60C792}"/>
          </ac:inkMkLst>
        </pc:inkChg>
        <pc:inkChg chg="add mod">
          <ac:chgData name="正彰 八木" userId="0ef27fdd03dc4209" providerId="LiveId" clId="{D97A10BB-A9A1-4073-A4CC-FED382866290}" dt="2023-10-01T03:40:13.686" v="3572"/>
          <ac:inkMkLst>
            <pc:docMk/>
            <pc:sldMk cId="3888595271" sldId="319"/>
            <ac:inkMk id="268" creationId="{A33F3AD8-E0F5-7B71-9A1D-6DCEFC3E4A83}"/>
          </ac:inkMkLst>
        </pc:inkChg>
        <pc:inkChg chg="add mod">
          <ac:chgData name="正彰 八木" userId="0ef27fdd03dc4209" providerId="LiveId" clId="{D97A10BB-A9A1-4073-A4CC-FED382866290}" dt="2023-10-01T03:40:13.686" v="3572"/>
          <ac:inkMkLst>
            <pc:docMk/>
            <pc:sldMk cId="3888595271" sldId="319"/>
            <ac:inkMk id="269" creationId="{636D3A1D-6FE5-C17B-AE6B-0F0723C28E98}"/>
          </ac:inkMkLst>
        </pc:inkChg>
        <pc:inkChg chg="add mod">
          <ac:chgData name="正彰 八木" userId="0ef27fdd03dc4209" providerId="LiveId" clId="{D97A10BB-A9A1-4073-A4CC-FED382866290}" dt="2023-10-01T03:40:13.686" v="3572"/>
          <ac:inkMkLst>
            <pc:docMk/>
            <pc:sldMk cId="3888595271" sldId="319"/>
            <ac:inkMk id="270" creationId="{91E83F53-5B6C-C22C-C1E3-DA2D0DBFD600}"/>
          </ac:inkMkLst>
        </pc:inkChg>
        <pc:inkChg chg="add mod">
          <ac:chgData name="正彰 八木" userId="0ef27fdd03dc4209" providerId="LiveId" clId="{D97A10BB-A9A1-4073-A4CC-FED382866290}" dt="2023-10-01T03:40:13.686" v="3572"/>
          <ac:inkMkLst>
            <pc:docMk/>
            <pc:sldMk cId="3888595271" sldId="319"/>
            <ac:inkMk id="271" creationId="{8A609F9F-6C0E-106D-4082-F83AE53EE359}"/>
          </ac:inkMkLst>
        </pc:inkChg>
        <pc:inkChg chg="add mod">
          <ac:chgData name="正彰 八木" userId="0ef27fdd03dc4209" providerId="LiveId" clId="{D97A10BB-A9A1-4073-A4CC-FED382866290}" dt="2023-10-01T03:40:13.686" v="3572"/>
          <ac:inkMkLst>
            <pc:docMk/>
            <pc:sldMk cId="3888595271" sldId="319"/>
            <ac:inkMk id="272" creationId="{10078C38-41DB-F730-95F7-3595E47F6F66}"/>
          </ac:inkMkLst>
        </pc:inkChg>
        <pc:inkChg chg="add mod">
          <ac:chgData name="正彰 八木" userId="0ef27fdd03dc4209" providerId="LiveId" clId="{D97A10BB-A9A1-4073-A4CC-FED382866290}" dt="2023-10-01T03:40:13.686" v="3572"/>
          <ac:inkMkLst>
            <pc:docMk/>
            <pc:sldMk cId="3888595271" sldId="319"/>
            <ac:inkMk id="273" creationId="{30CC6DAD-4E7A-5553-D95C-151EA67980C6}"/>
          </ac:inkMkLst>
        </pc:inkChg>
        <pc:inkChg chg="add mod">
          <ac:chgData name="正彰 八木" userId="0ef27fdd03dc4209" providerId="LiveId" clId="{D97A10BB-A9A1-4073-A4CC-FED382866290}" dt="2023-10-01T03:40:13.686" v="3572"/>
          <ac:inkMkLst>
            <pc:docMk/>
            <pc:sldMk cId="3888595271" sldId="319"/>
            <ac:inkMk id="275" creationId="{49405B04-2409-B0E7-BFF1-090BC127328A}"/>
          </ac:inkMkLst>
        </pc:inkChg>
        <pc:inkChg chg="add mod">
          <ac:chgData name="正彰 八木" userId="0ef27fdd03dc4209" providerId="LiveId" clId="{D97A10BB-A9A1-4073-A4CC-FED382866290}" dt="2023-10-01T03:40:13.686" v="3572"/>
          <ac:inkMkLst>
            <pc:docMk/>
            <pc:sldMk cId="3888595271" sldId="319"/>
            <ac:inkMk id="276" creationId="{D0ECD9B2-9498-76E6-C012-1C01F0DDC1E7}"/>
          </ac:inkMkLst>
        </pc:inkChg>
        <pc:inkChg chg="add mod">
          <ac:chgData name="正彰 八木" userId="0ef27fdd03dc4209" providerId="LiveId" clId="{D97A10BB-A9A1-4073-A4CC-FED382866290}" dt="2023-10-01T03:40:13.686" v="3572"/>
          <ac:inkMkLst>
            <pc:docMk/>
            <pc:sldMk cId="3888595271" sldId="319"/>
            <ac:inkMk id="277" creationId="{12A96DF9-36A0-2C62-36A5-9EF5D2D09F9E}"/>
          </ac:inkMkLst>
        </pc:inkChg>
        <pc:inkChg chg="add mod">
          <ac:chgData name="正彰 八木" userId="0ef27fdd03dc4209" providerId="LiveId" clId="{D97A10BB-A9A1-4073-A4CC-FED382866290}" dt="2023-10-01T03:40:13.686" v="3572"/>
          <ac:inkMkLst>
            <pc:docMk/>
            <pc:sldMk cId="3888595271" sldId="319"/>
            <ac:inkMk id="278" creationId="{9B77D8AF-5179-060E-FEDA-69D5707539E2}"/>
          </ac:inkMkLst>
        </pc:inkChg>
        <pc:inkChg chg="add mod">
          <ac:chgData name="正彰 八木" userId="0ef27fdd03dc4209" providerId="LiveId" clId="{D97A10BB-A9A1-4073-A4CC-FED382866290}" dt="2023-10-01T03:40:13.686" v="3572"/>
          <ac:inkMkLst>
            <pc:docMk/>
            <pc:sldMk cId="3888595271" sldId="319"/>
            <ac:inkMk id="279" creationId="{5B8C41FE-838A-822F-BEEA-60028B8495D8}"/>
          </ac:inkMkLst>
        </pc:inkChg>
        <pc:inkChg chg="add mod">
          <ac:chgData name="正彰 八木" userId="0ef27fdd03dc4209" providerId="LiveId" clId="{D97A10BB-A9A1-4073-A4CC-FED382866290}" dt="2023-10-01T03:40:13.686" v="3572"/>
          <ac:inkMkLst>
            <pc:docMk/>
            <pc:sldMk cId="3888595271" sldId="319"/>
            <ac:inkMk id="280" creationId="{4AF9C9F9-21A0-3592-02FD-2612C4D751BB}"/>
          </ac:inkMkLst>
        </pc:inkChg>
        <pc:inkChg chg="add mod">
          <ac:chgData name="正彰 八木" userId="0ef27fdd03dc4209" providerId="LiveId" clId="{D97A10BB-A9A1-4073-A4CC-FED382866290}" dt="2023-10-01T03:40:13.686" v="3572"/>
          <ac:inkMkLst>
            <pc:docMk/>
            <pc:sldMk cId="3888595271" sldId="319"/>
            <ac:inkMk id="281" creationId="{6320E51B-01D7-392C-0298-C9A8E7D304B1}"/>
          </ac:inkMkLst>
        </pc:inkChg>
        <pc:inkChg chg="add mod">
          <ac:chgData name="正彰 八木" userId="0ef27fdd03dc4209" providerId="LiveId" clId="{D97A10BB-A9A1-4073-A4CC-FED382866290}" dt="2023-10-01T03:40:13.686" v="3572"/>
          <ac:inkMkLst>
            <pc:docMk/>
            <pc:sldMk cId="3888595271" sldId="319"/>
            <ac:inkMk id="282" creationId="{4C88D23E-EBE6-CEAC-6B3F-DBA092E3F7E1}"/>
          </ac:inkMkLst>
        </pc:inkChg>
        <pc:inkChg chg="add mod">
          <ac:chgData name="正彰 八木" userId="0ef27fdd03dc4209" providerId="LiveId" clId="{D97A10BB-A9A1-4073-A4CC-FED382866290}" dt="2023-10-01T03:40:13.686" v="3572"/>
          <ac:inkMkLst>
            <pc:docMk/>
            <pc:sldMk cId="3888595271" sldId="319"/>
            <ac:inkMk id="283" creationId="{D45C1411-663E-988B-DC9F-D0BAFF7010DC}"/>
          </ac:inkMkLst>
        </pc:inkChg>
        <pc:inkChg chg="add mod">
          <ac:chgData name="正彰 八木" userId="0ef27fdd03dc4209" providerId="LiveId" clId="{D97A10BB-A9A1-4073-A4CC-FED382866290}" dt="2023-10-01T03:40:13.686" v="3572"/>
          <ac:inkMkLst>
            <pc:docMk/>
            <pc:sldMk cId="3888595271" sldId="319"/>
            <ac:inkMk id="284" creationId="{A491B3FD-EA4A-9F40-4E58-356C2D0E5A75}"/>
          </ac:inkMkLst>
        </pc:inkChg>
        <pc:inkChg chg="add mod">
          <ac:chgData name="正彰 八木" userId="0ef27fdd03dc4209" providerId="LiveId" clId="{D97A10BB-A9A1-4073-A4CC-FED382866290}" dt="2023-10-01T03:40:13.686" v="3572"/>
          <ac:inkMkLst>
            <pc:docMk/>
            <pc:sldMk cId="3888595271" sldId="319"/>
            <ac:inkMk id="285" creationId="{EEE6D7B8-4DFC-152A-2BF7-B7798A755890}"/>
          </ac:inkMkLst>
        </pc:inkChg>
        <pc:inkChg chg="add mod">
          <ac:chgData name="正彰 八木" userId="0ef27fdd03dc4209" providerId="LiveId" clId="{D97A10BB-A9A1-4073-A4CC-FED382866290}" dt="2023-10-01T03:40:13.686" v="3572"/>
          <ac:inkMkLst>
            <pc:docMk/>
            <pc:sldMk cId="3888595271" sldId="319"/>
            <ac:inkMk id="286" creationId="{07E693F2-05CF-9412-1EDA-BDE91385E73F}"/>
          </ac:inkMkLst>
        </pc:inkChg>
        <pc:inkChg chg="add mod">
          <ac:chgData name="正彰 八木" userId="0ef27fdd03dc4209" providerId="LiveId" clId="{D97A10BB-A9A1-4073-A4CC-FED382866290}" dt="2023-10-01T03:40:13.686" v="3572"/>
          <ac:inkMkLst>
            <pc:docMk/>
            <pc:sldMk cId="3888595271" sldId="319"/>
            <ac:inkMk id="287" creationId="{8641CDB5-5612-8657-9955-C8F9BDF9D039}"/>
          </ac:inkMkLst>
        </pc:inkChg>
        <pc:inkChg chg="add mod">
          <ac:chgData name="正彰 八木" userId="0ef27fdd03dc4209" providerId="LiveId" clId="{D97A10BB-A9A1-4073-A4CC-FED382866290}" dt="2023-10-01T03:40:13.686" v="3572"/>
          <ac:inkMkLst>
            <pc:docMk/>
            <pc:sldMk cId="3888595271" sldId="319"/>
            <ac:inkMk id="288" creationId="{D0110920-C786-1B2C-FF29-EEA321D8A86F}"/>
          </ac:inkMkLst>
        </pc:inkChg>
        <pc:inkChg chg="add mod">
          <ac:chgData name="正彰 八木" userId="0ef27fdd03dc4209" providerId="LiveId" clId="{D97A10BB-A9A1-4073-A4CC-FED382866290}" dt="2023-10-01T03:40:13.686" v="3572"/>
          <ac:inkMkLst>
            <pc:docMk/>
            <pc:sldMk cId="3888595271" sldId="319"/>
            <ac:inkMk id="289" creationId="{5FFC31A1-CE7D-6F29-B6A8-061EB750C082}"/>
          </ac:inkMkLst>
        </pc:inkChg>
        <pc:inkChg chg="add mod">
          <ac:chgData name="正彰 八木" userId="0ef27fdd03dc4209" providerId="LiveId" clId="{D97A10BB-A9A1-4073-A4CC-FED382866290}" dt="2023-10-01T03:40:13.686" v="3572"/>
          <ac:inkMkLst>
            <pc:docMk/>
            <pc:sldMk cId="3888595271" sldId="319"/>
            <ac:inkMk id="290" creationId="{1F459762-21A7-3509-8E7C-86EAE11BBBBC}"/>
          </ac:inkMkLst>
        </pc:inkChg>
        <pc:inkChg chg="add mod">
          <ac:chgData name="正彰 八木" userId="0ef27fdd03dc4209" providerId="LiveId" clId="{D97A10BB-A9A1-4073-A4CC-FED382866290}" dt="2023-10-01T03:40:13.686" v="3572"/>
          <ac:inkMkLst>
            <pc:docMk/>
            <pc:sldMk cId="3888595271" sldId="319"/>
            <ac:inkMk id="291" creationId="{8FEF81D1-A254-3C4E-7EF5-8E23FE8EFA63}"/>
          </ac:inkMkLst>
        </pc:inkChg>
        <pc:inkChg chg="add mod">
          <ac:chgData name="正彰 八木" userId="0ef27fdd03dc4209" providerId="LiveId" clId="{D97A10BB-A9A1-4073-A4CC-FED382866290}" dt="2023-10-01T03:40:13.686" v="3572"/>
          <ac:inkMkLst>
            <pc:docMk/>
            <pc:sldMk cId="3888595271" sldId="319"/>
            <ac:inkMk id="292" creationId="{6D7BA99D-1A13-A758-2CB7-9020E6791AFB}"/>
          </ac:inkMkLst>
        </pc:inkChg>
        <pc:inkChg chg="add mod">
          <ac:chgData name="正彰 八木" userId="0ef27fdd03dc4209" providerId="LiveId" clId="{D97A10BB-A9A1-4073-A4CC-FED382866290}" dt="2023-10-01T03:40:13.686" v="3572"/>
          <ac:inkMkLst>
            <pc:docMk/>
            <pc:sldMk cId="3888595271" sldId="319"/>
            <ac:inkMk id="294" creationId="{DDE6EB0C-3A25-ABC9-C598-4A259DDDAB0B}"/>
          </ac:inkMkLst>
        </pc:inkChg>
        <pc:inkChg chg="add mod">
          <ac:chgData name="正彰 八木" userId="0ef27fdd03dc4209" providerId="LiveId" clId="{D97A10BB-A9A1-4073-A4CC-FED382866290}" dt="2023-10-01T03:40:13.686" v="3572"/>
          <ac:inkMkLst>
            <pc:docMk/>
            <pc:sldMk cId="3888595271" sldId="319"/>
            <ac:inkMk id="295" creationId="{732B4411-E976-6B59-6852-9382452A52F8}"/>
          </ac:inkMkLst>
        </pc:inkChg>
        <pc:inkChg chg="add mod">
          <ac:chgData name="正彰 八木" userId="0ef27fdd03dc4209" providerId="LiveId" clId="{D97A10BB-A9A1-4073-A4CC-FED382866290}" dt="2023-10-01T03:40:13.686" v="3572"/>
          <ac:inkMkLst>
            <pc:docMk/>
            <pc:sldMk cId="3888595271" sldId="319"/>
            <ac:inkMk id="296" creationId="{877144E5-19E1-0041-56CA-E2F96AC91902}"/>
          </ac:inkMkLst>
        </pc:inkChg>
        <pc:inkChg chg="add mod">
          <ac:chgData name="正彰 八木" userId="0ef27fdd03dc4209" providerId="LiveId" clId="{D97A10BB-A9A1-4073-A4CC-FED382866290}" dt="2023-10-01T03:40:13.686" v="3572"/>
          <ac:inkMkLst>
            <pc:docMk/>
            <pc:sldMk cId="3888595271" sldId="319"/>
            <ac:inkMk id="297" creationId="{50B6EDD3-89B5-801E-23E0-C6C6FC6C2B0A}"/>
          </ac:inkMkLst>
        </pc:inkChg>
        <pc:inkChg chg="add mod">
          <ac:chgData name="正彰 八木" userId="0ef27fdd03dc4209" providerId="LiveId" clId="{D97A10BB-A9A1-4073-A4CC-FED382866290}" dt="2023-10-01T03:40:13.686" v="3572"/>
          <ac:inkMkLst>
            <pc:docMk/>
            <pc:sldMk cId="3888595271" sldId="319"/>
            <ac:inkMk id="298" creationId="{0FA61526-9BE1-840E-D9C0-D03104D8332D}"/>
          </ac:inkMkLst>
        </pc:inkChg>
        <pc:inkChg chg="add mod">
          <ac:chgData name="正彰 八木" userId="0ef27fdd03dc4209" providerId="LiveId" clId="{D97A10BB-A9A1-4073-A4CC-FED382866290}" dt="2023-10-01T03:40:13.686" v="3572"/>
          <ac:inkMkLst>
            <pc:docMk/>
            <pc:sldMk cId="3888595271" sldId="319"/>
            <ac:inkMk id="299" creationId="{3E0681DF-2089-F083-BF8D-186074BFF43C}"/>
          </ac:inkMkLst>
        </pc:inkChg>
        <pc:inkChg chg="add mod">
          <ac:chgData name="正彰 八木" userId="0ef27fdd03dc4209" providerId="LiveId" clId="{D97A10BB-A9A1-4073-A4CC-FED382866290}" dt="2023-10-01T03:40:13.686" v="3572"/>
          <ac:inkMkLst>
            <pc:docMk/>
            <pc:sldMk cId="3888595271" sldId="319"/>
            <ac:inkMk id="300" creationId="{678063EE-3057-9E78-3C0D-61970146BD30}"/>
          </ac:inkMkLst>
        </pc:inkChg>
        <pc:inkChg chg="add mod">
          <ac:chgData name="正彰 八木" userId="0ef27fdd03dc4209" providerId="LiveId" clId="{D97A10BB-A9A1-4073-A4CC-FED382866290}" dt="2023-10-01T03:40:13.686" v="3572"/>
          <ac:inkMkLst>
            <pc:docMk/>
            <pc:sldMk cId="3888595271" sldId="319"/>
            <ac:inkMk id="301" creationId="{684891C3-E154-44C5-BF77-9DBD9FD8C470}"/>
          </ac:inkMkLst>
        </pc:inkChg>
        <pc:inkChg chg="add mod">
          <ac:chgData name="正彰 八木" userId="0ef27fdd03dc4209" providerId="LiveId" clId="{D97A10BB-A9A1-4073-A4CC-FED382866290}" dt="2023-10-01T03:40:13.686" v="3572"/>
          <ac:inkMkLst>
            <pc:docMk/>
            <pc:sldMk cId="3888595271" sldId="319"/>
            <ac:inkMk id="302" creationId="{F76E10A6-CCEA-83FF-764A-6DB9CD2DD704}"/>
          </ac:inkMkLst>
        </pc:inkChg>
        <pc:inkChg chg="add mod">
          <ac:chgData name="正彰 八木" userId="0ef27fdd03dc4209" providerId="LiveId" clId="{D97A10BB-A9A1-4073-A4CC-FED382866290}" dt="2023-10-01T03:40:13.686" v="3572"/>
          <ac:inkMkLst>
            <pc:docMk/>
            <pc:sldMk cId="3888595271" sldId="319"/>
            <ac:inkMk id="303" creationId="{20C2B7B0-C837-9E22-C8AA-EFC2AB4644A9}"/>
          </ac:inkMkLst>
        </pc:inkChg>
        <pc:inkChg chg="add mod">
          <ac:chgData name="正彰 八木" userId="0ef27fdd03dc4209" providerId="LiveId" clId="{D97A10BB-A9A1-4073-A4CC-FED382866290}" dt="2023-10-01T03:40:13.686" v="3572"/>
          <ac:inkMkLst>
            <pc:docMk/>
            <pc:sldMk cId="3888595271" sldId="319"/>
            <ac:inkMk id="304" creationId="{DE613E5F-1A68-B82F-3135-E7AF73567B59}"/>
          </ac:inkMkLst>
        </pc:inkChg>
        <pc:inkChg chg="add mod">
          <ac:chgData name="正彰 八木" userId="0ef27fdd03dc4209" providerId="LiveId" clId="{D97A10BB-A9A1-4073-A4CC-FED382866290}" dt="2023-10-01T03:40:13.686" v="3572"/>
          <ac:inkMkLst>
            <pc:docMk/>
            <pc:sldMk cId="3888595271" sldId="319"/>
            <ac:inkMk id="305" creationId="{A798B017-1454-E003-5BD6-793DE9DFA708}"/>
          </ac:inkMkLst>
        </pc:inkChg>
        <pc:inkChg chg="add mod">
          <ac:chgData name="正彰 八木" userId="0ef27fdd03dc4209" providerId="LiveId" clId="{D97A10BB-A9A1-4073-A4CC-FED382866290}" dt="2023-10-01T03:40:13.686" v="3572"/>
          <ac:inkMkLst>
            <pc:docMk/>
            <pc:sldMk cId="3888595271" sldId="319"/>
            <ac:inkMk id="306" creationId="{9D7E9BF6-E203-4795-48C1-B0780F9D9781}"/>
          </ac:inkMkLst>
        </pc:inkChg>
        <pc:inkChg chg="add mod">
          <ac:chgData name="正彰 八木" userId="0ef27fdd03dc4209" providerId="LiveId" clId="{D97A10BB-A9A1-4073-A4CC-FED382866290}" dt="2023-10-01T03:40:13.686" v="3572"/>
          <ac:inkMkLst>
            <pc:docMk/>
            <pc:sldMk cId="3888595271" sldId="319"/>
            <ac:inkMk id="307" creationId="{5BBEC5AC-A9A9-680F-2118-C45512A362FF}"/>
          </ac:inkMkLst>
        </pc:inkChg>
        <pc:inkChg chg="add mod">
          <ac:chgData name="正彰 八木" userId="0ef27fdd03dc4209" providerId="LiveId" clId="{D97A10BB-A9A1-4073-A4CC-FED382866290}" dt="2023-10-01T03:40:13.686" v="3572"/>
          <ac:inkMkLst>
            <pc:docMk/>
            <pc:sldMk cId="3888595271" sldId="319"/>
            <ac:inkMk id="308" creationId="{142AA456-0C81-D8FD-68BB-256AE3CD52BA}"/>
          </ac:inkMkLst>
        </pc:inkChg>
        <pc:inkChg chg="add mod">
          <ac:chgData name="正彰 八木" userId="0ef27fdd03dc4209" providerId="LiveId" clId="{D97A10BB-A9A1-4073-A4CC-FED382866290}" dt="2023-10-01T03:40:13.686" v="3572"/>
          <ac:inkMkLst>
            <pc:docMk/>
            <pc:sldMk cId="3888595271" sldId="319"/>
            <ac:inkMk id="309" creationId="{65B72596-8F13-B2E6-00C8-C698F41AC835}"/>
          </ac:inkMkLst>
        </pc:inkChg>
        <pc:inkChg chg="add mod">
          <ac:chgData name="正彰 八木" userId="0ef27fdd03dc4209" providerId="LiveId" clId="{D97A10BB-A9A1-4073-A4CC-FED382866290}" dt="2023-10-01T03:40:13.686" v="3572"/>
          <ac:inkMkLst>
            <pc:docMk/>
            <pc:sldMk cId="3888595271" sldId="319"/>
            <ac:inkMk id="310" creationId="{15DE9738-8C56-565B-C20F-3FFE78B0C7A5}"/>
          </ac:inkMkLst>
        </pc:inkChg>
        <pc:inkChg chg="add mod">
          <ac:chgData name="正彰 八木" userId="0ef27fdd03dc4209" providerId="LiveId" clId="{D97A10BB-A9A1-4073-A4CC-FED382866290}" dt="2023-10-01T03:40:13.686" v="3572"/>
          <ac:inkMkLst>
            <pc:docMk/>
            <pc:sldMk cId="3888595271" sldId="319"/>
            <ac:inkMk id="311" creationId="{0700B767-0F00-CEE0-B9B8-E38CAE3492DD}"/>
          </ac:inkMkLst>
        </pc:inkChg>
        <pc:inkChg chg="add mod">
          <ac:chgData name="正彰 八木" userId="0ef27fdd03dc4209" providerId="LiveId" clId="{D97A10BB-A9A1-4073-A4CC-FED382866290}" dt="2023-10-01T03:40:13.686" v="3572"/>
          <ac:inkMkLst>
            <pc:docMk/>
            <pc:sldMk cId="3888595271" sldId="319"/>
            <ac:inkMk id="312" creationId="{072D121E-956A-04EB-8CFD-415D0315E8D5}"/>
          </ac:inkMkLst>
        </pc:inkChg>
        <pc:inkChg chg="add mod">
          <ac:chgData name="正彰 八木" userId="0ef27fdd03dc4209" providerId="LiveId" clId="{D97A10BB-A9A1-4073-A4CC-FED382866290}" dt="2023-10-01T03:40:13.686" v="3572"/>
          <ac:inkMkLst>
            <pc:docMk/>
            <pc:sldMk cId="3888595271" sldId="319"/>
            <ac:inkMk id="313" creationId="{A9FCCDCD-4862-52F3-6BB6-3B106209D472}"/>
          </ac:inkMkLst>
        </pc:inkChg>
        <pc:inkChg chg="add mod">
          <ac:chgData name="正彰 八木" userId="0ef27fdd03dc4209" providerId="LiveId" clId="{D97A10BB-A9A1-4073-A4CC-FED382866290}" dt="2023-10-01T03:40:13.686" v="3572"/>
          <ac:inkMkLst>
            <pc:docMk/>
            <pc:sldMk cId="3888595271" sldId="319"/>
            <ac:inkMk id="314" creationId="{3FA37C34-461D-096F-21F1-AF551CBFA107}"/>
          </ac:inkMkLst>
        </pc:inkChg>
        <pc:inkChg chg="add mod">
          <ac:chgData name="正彰 八木" userId="0ef27fdd03dc4209" providerId="LiveId" clId="{D97A10BB-A9A1-4073-A4CC-FED382866290}" dt="2023-10-01T03:40:13.686" v="3572"/>
          <ac:inkMkLst>
            <pc:docMk/>
            <pc:sldMk cId="3888595271" sldId="319"/>
            <ac:inkMk id="315" creationId="{1A7D7E77-F3DA-38E2-AFBA-90F9F54B017E}"/>
          </ac:inkMkLst>
        </pc:inkChg>
        <pc:inkChg chg="add mod">
          <ac:chgData name="正彰 八木" userId="0ef27fdd03dc4209" providerId="LiveId" clId="{D97A10BB-A9A1-4073-A4CC-FED382866290}" dt="2023-10-01T03:40:13.686" v="3572"/>
          <ac:inkMkLst>
            <pc:docMk/>
            <pc:sldMk cId="3888595271" sldId="319"/>
            <ac:inkMk id="316" creationId="{2A1784CF-5A74-8979-6A89-775694DF09EE}"/>
          </ac:inkMkLst>
        </pc:inkChg>
        <pc:inkChg chg="add mod">
          <ac:chgData name="正彰 八木" userId="0ef27fdd03dc4209" providerId="LiveId" clId="{D97A10BB-A9A1-4073-A4CC-FED382866290}" dt="2023-10-01T03:40:13.686" v="3572"/>
          <ac:inkMkLst>
            <pc:docMk/>
            <pc:sldMk cId="3888595271" sldId="319"/>
            <ac:inkMk id="317" creationId="{7B2EAEF6-4797-F414-98F2-E70A92410CCE}"/>
          </ac:inkMkLst>
        </pc:inkChg>
        <pc:inkChg chg="add mod">
          <ac:chgData name="正彰 八木" userId="0ef27fdd03dc4209" providerId="LiveId" clId="{D97A10BB-A9A1-4073-A4CC-FED382866290}" dt="2023-10-01T03:40:13.686" v="3572"/>
          <ac:inkMkLst>
            <pc:docMk/>
            <pc:sldMk cId="3888595271" sldId="319"/>
            <ac:inkMk id="318" creationId="{B55A7183-C4D6-22A0-1E41-89F031C3F8B1}"/>
          </ac:inkMkLst>
        </pc:inkChg>
        <pc:inkChg chg="add mod">
          <ac:chgData name="正彰 八木" userId="0ef27fdd03dc4209" providerId="LiveId" clId="{D97A10BB-A9A1-4073-A4CC-FED382866290}" dt="2023-10-01T03:40:13.686" v="3572"/>
          <ac:inkMkLst>
            <pc:docMk/>
            <pc:sldMk cId="3888595271" sldId="319"/>
            <ac:inkMk id="319" creationId="{5E8356AA-8E41-AEB0-CD90-4BC30280BD47}"/>
          </ac:inkMkLst>
        </pc:inkChg>
        <pc:inkChg chg="add mod">
          <ac:chgData name="正彰 八木" userId="0ef27fdd03dc4209" providerId="LiveId" clId="{D97A10BB-A9A1-4073-A4CC-FED382866290}" dt="2023-10-01T03:40:13.686" v="3572"/>
          <ac:inkMkLst>
            <pc:docMk/>
            <pc:sldMk cId="3888595271" sldId="319"/>
            <ac:inkMk id="320" creationId="{A702989F-A047-C5C7-9755-3543193EFDBF}"/>
          </ac:inkMkLst>
        </pc:inkChg>
        <pc:inkChg chg="add mod">
          <ac:chgData name="正彰 八木" userId="0ef27fdd03dc4209" providerId="LiveId" clId="{D97A10BB-A9A1-4073-A4CC-FED382866290}" dt="2023-10-01T03:40:13.686" v="3572"/>
          <ac:inkMkLst>
            <pc:docMk/>
            <pc:sldMk cId="3888595271" sldId="319"/>
            <ac:inkMk id="321" creationId="{230DD558-7BDD-3C6C-1436-BEAB2F68571E}"/>
          </ac:inkMkLst>
        </pc:inkChg>
        <pc:inkChg chg="add mod">
          <ac:chgData name="正彰 八木" userId="0ef27fdd03dc4209" providerId="LiveId" clId="{D97A10BB-A9A1-4073-A4CC-FED382866290}" dt="2023-10-01T03:40:13.686" v="3572"/>
          <ac:inkMkLst>
            <pc:docMk/>
            <pc:sldMk cId="3888595271" sldId="319"/>
            <ac:inkMk id="322" creationId="{DEB89D71-ACE8-10C4-9B83-B0932F41E4C9}"/>
          </ac:inkMkLst>
        </pc:inkChg>
        <pc:inkChg chg="add mod">
          <ac:chgData name="正彰 八木" userId="0ef27fdd03dc4209" providerId="LiveId" clId="{D97A10BB-A9A1-4073-A4CC-FED382866290}" dt="2023-10-01T03:40:13.686" v="3572"/>
          <ac:inkMkLst>
            <pc:docMk/>
            <pc:sldMk cId="3888595271" sldId="319"/>
            <ac:inkMk id="323" creationId="{7FEF7F05-0A88-279D-F503-5F33F5FC261E}"/>
          </ac:inkMkLst>
        </pc:inkChg>
        <pc:inkChg chg="add mod">
          <ac:chgData name="正彰 八木" userId="0ef27fdd03dc4209" providerId="LiveId" clId="{D97A10BB-A9A1-4073-A4CC-FED382866290}" dt="2023-10-01T03:40:13.686" v="3572"/>
          <ac:inkMkLst>
            <pc:docMk/>
            <pc:sldMk cId="3888595271" sldId="319"/>
            <ac:inkMk id="324" creationId="{093159B4-EA83-5DF7-F627-791E04B506CC}"/>
          </ac:inkMkLst>
        </pc:inkChg>
        <pc:inkChg chg="add mod">
          <ac:chgData name="正彰 八木" userId="0ef27fdd03dc4209" providerId="LiveId" clId="{D97A10BB-A9A1-4073-A4CC-FED382866290}" dt="2023-10-01T03:40:13.686" v="3572"/>
          <ac:inkMkLst>
            <pc:docMk/>
            <pc:sldMk cId="3888595271" sldId="319"/>
            <ac:inkMk id="325" creationId="{27470A18-A0DB-3B1A-8373-A506E8539518}"/>
          </ac:inkMkLst>
        </pc:inkChg>
        <pc:inkChg chg="add mod">
          <ac:chgData name="正彰 八木" userId="0ef27fdd03dc4209" providerId="LiveId" clId="{D97A10BB-A9A1-4073-A4CC-FED382866290}" dt="2023-10-01T03:40:13.686" v="3572"/>
          <ac:inkMkLst>
            <pc:docMk/>
            <pc:sldMk cId="3888595271" sldId="319"/>
            <ac:inkMk id="326" creationId="{A62F3EAF-5F53-43AF-9D90-25F90584AF03}"/>
          </ac:inkMkLst>
        </pc:inkChg>
        <pc:inkChg chg="add mod">
          <ac:chgData name="正彰 八木" userId="0ef27fdd03dc4209" providerId="LiveId" clId="{D97A10BB-A9A1-4073-A4CC-FED382866290}" dt="2023-10-01T03:40:13.686" v="3572"/>
          <ac:inkMkLst>
            <pc:docMk/>
            <pc:sldMk cId="3888595271" sldId="319"/>
            <ac:inkMk id="327" creationId="{7BB4B670-DC95-3A34-1414-0CB8CA0BCF0D}"/>
          </ac:inkMkLst>
        </pc:inkChg>
        <pc:inkChg chg="add mod">
          <ac:chgData name="正彰 八木" userId="0ef27fdd03dc4209" providerId="LiveId" clId="{D97A10BB-A9A1-4073-A4CC-FED382866290}" dt="2023-10-01T03:40:13.686" v="3572"/>
          <ac:inkMkLst>
            <pc:docMk/>
            <pc:sldMk cId="3888595271" sldId="319"/>
            <ac:inkMk id="329" creationId="{661D5608-243D-D64C-9157-A6B3B68E7434}"/>
          </ac:inkMkLst>
        </pc:inkChg>
        <pc:inkChg chg="add mod">
          <ac:chgData name="正彰 八木" userId="0ef27fdd03dc4209" providerId="LiveId" clId="{D97A10BB-A9A1-4073-A4CC-FED382866290}" dt="2023-10-01T03:40:13.686" v="3572"/>
          <ac:inkMkLst>
            <pc:docMk/>
            <pc:sldMk cId="3888595271" sldId="319"/>
            <ac:inkMk id="330" creationId="{721B77EA-F953-CEEC-8269-47E3B2ADCCEF}"/>
          </ac:inkMkLst>
        </pc:inkChg>
        <pc:inkChg chg="add mod">
          <ac:chgData name="正彰 八木" userId="0ef27fdd03dc4209" providerId="LiveId" clId="{D97A10BB-A9A1-4073-A4CC-FED382866290}" dt="2023-10-01T03:40:13.686" v="3572"/>
          <ac:inkMkLst>
            <pc:docMk/>
            <pc:sldMk cId="3888595271" sldId="319"/>
            <ac:inkMk id="331" creationId="{01612576-C561-9C2B-1428-BFF63BA13949}"/>
          </ac:inkMkLst>
        </pc:inkChg>
        <pc:inkChg chg="add mod">
          <ac:chgData name="正彰 八木" userId="0ef27fdd03dc4209" providerId="LiveId" clId="{D97A10BB-A9A1-4073-A4CC-FED382866290}" dt="2023-10-01T03:40:13.686" v="3572"/>
          <ac:inkMkLst>
            <pc:docMk/>
            <pc:sldMk cId="3888595271" sldId="319"/>
            <ac:inkMk id="332" creationId="{8DE0051B-5B03-E224-B498-B9BB8D6224F1}"/>
          </ac:inkMkLst>
        </pc:inkChg>
        <pc:inkChg chg="add mod">
          <ac:chgData name="正彰 八木" userId="0ef27fdd03dc4209" providerId="LiveId" clId="{D97A10BB-A9A1-4073-A4CC-FED382866290}" dt="2023-10-01T03:40:13.686" v="3572"/>
          <ac:inkMkLst>
            <pc:docMk/>
            <pc:sldMk cId="3888595271" sldId="319"/>
            <ac:inkMk id="333" creationId="{D8088C55-908F-E102-B857-6CFDC5417519}"/>
          </ac:inkMkLst>
        </pc:inkChg>
        <pc:inkChg chg="add mod">
          <ac:chgData name="正彰 八木" userId="0ef27fdd03dc4209" providerId="LiveId" clId="{D97A10BB-A9A1-4073-A4CC-FED382866290}" dt="2023-10-01T03:40:13.686" v="3572"/>
          <ac:inkMkLst>
            <pc:docMk/>
            <pc:sldMk cId="3888595271" sldId="319"/>
            <ac:inkMk id="334" creationId="{963ED060-0035-93C1-2FFC-F9B420CFE8B4}"/>
          </ac:inkMkLst>
        </pc:inkChg>
        <pc:inkChg chg="add mod">
          <ac:chgData name="正彰 八木" userId="0ef27fdd03dc4209" providerId="LiveId" clId="{D97A10BB-A9A1-4073-A4CC-FED382866290}" dt="2023-10-01T03:40:13.686" v="3572"/>
          <ac:inkMkLst>
            <pc:docMk/>
            <pc:sldMk cId="3888595271" sldId="319"/>
            <ac:inkMk id="335" creationId="{D0736C2B-74D1-C699-27D0-8DA1ACFDA7B2}"/>
          </ac:inkMkLst>
        </pc:inkChg>
        <pc:inkChg chg="add mod">
          <ac:chgData name="正彰 八木" userId="0ef27fdd03dc4209" providerId="LiveId" clId="{D97A10BB-A9A1-4073-A4CC-FED382866290}" dt="2023-10-01T03:40:13.686" v="3572"/>
          <ac:inkMkLst>
            <pc:docMk/>
            <pc:sldMk cId="3888595271" sldId="319"/>
            <ac:inkMk id="336" creationId="{E90D1560-4C88-CBE0-F778-A0021E6BD2F5}"/>
          </ac:inkMkLst>
        </pc:inkChg>
        <pc:inkChg chg="add mod">
          <ac:chgData name="正彰 八木" userId="0ef27fdd03dc4209" providerId="LiveId" clId="{D97A10BB-A9A1-4073-A4CC-FED382866290}" dt="2023-10-01T03:40:13.686" v="3572"/>
          <ac:inkMkLst>
            <pc:docMk/>
            <pc:sldMk cId="3888595271" sldId="319"/>
            <ac:inkMk id="337" creationId="{B2DA0F77-D7D4-A2F6-BA0E-6CC59A8EB1D4}"/>
          </ac:inkMkLst>
        </pc:inkChg>
        <pc:inkChg chg="add mod">
          <ac:chgData name="正彰 八木" userId="0ef27fdd03dc4209" providerId="LiveId" clId="{D97A10BB-A9A1-4073-A4CC-FED382866290}" dt="2023-10-01T03:40:13.686" v="3572"/>
          <ac:inkMkLst>
            <pc:docMk/>
            <pc:sldMk cId="3888595271" sldId="319"/>
            <ac:inkMk id="338" creationId="{3E990185-0993-CB88-1B6B-D7419D709D44}"/>
          </ac:inkMkLst>
        </pc:inkChg>
        <pc:inkChg chg="add mod">
          <ac:chgData name="正彰 八木" userId="0ef27fdd03dc4209" providerId="LiveId" clId="{D97A10BB-A9A1-4073-A4CC-FED382866290}" dt="2023-10-01T03:40:13.686" v="3572"/>
          <ac:inkMkLst>
            <pc:docMk/>
            <pc:sldMk cId="3888595271" sldId="319"/>
            <ac:inkMk id="339" creationId="{D44C88B4-64A1-7F47-F505-B6E98B37898A}"/>
          </ac:inkMkLst>
        </pc:inkChg>
        <pc:inkChg chg="add mod">
          <ac:chgData name="正彰 八木" userId="0ef27fdd03dc4209" providerId="LiveId" clId="{D97A10BB-A9A1-4073-A4CC-FED382866290}" dt="2023-10-01T03:40:13.686" v="3572"/>
          <ac:inkMkLst>
            <pc:docMk/>
            <pc:sldMk cId="3888595271" sldId="319"/>
            <ac:inkMk id="340" creationId="{33560DD5-575B-0599-0DDD-7C1C3B5D265C}"/>
          </ac:inkMkLst>
        </pc:inkChg>
        <pc:inkChg chg="add mod">
          <ac:chgData name="正彰 八木" userId="0ef27fdd03dc4209" providerId="LiveId" clId="{D97A10BB-A9A1-4073-A4CC-FED382866290}" dt="2023-10-01T03:40:13.686" v="3572"/>
          <ac:inkMkLst>
            <pc:docMk/>
            <pc:sldMk cId="3888595271" sldId="319"/>
            <ac:inkMk id="341" creationId="{108F74CD-032B-2447-9DF5-6F4B8806CDDE}"/>
          </ac:inkMkLst>
        </pc:inkChg>
        <pc:inkChg chg="add mod">
          <ac:chgData name="正彰 八木" userId="0ef27fdd03dc4209" providerId="LiveId" clId="{D97A10BB-A9A1-4073-A4CC-FED382866290}" dt="2023-10-01T03:40:13.686" v="3572"/>
          <ac:inkMkLst>
            <pc:docMk/>
            <pc:sldMk cId="3888595271" sldId="319"/>
            <ac:inkMk id="342" creationId="{0FEA121A-ABD9-BC24-6704-716336844125}"/>
          </ac:inkMkLst>
        </pc:inkChg>
        <pc:inkChg chg="add mod">
          <ac:chgData name="正彰 八木" userId="0ef27fdd03dc4209" providerId="LiveId" clId="{D97A10BB-A9A1-4073-A4CC-FED382866290}" dt="2023-10-01T03:40:13.686" v="3572"/>
          <ac:inkMkLst>
            <pc:docMk/>
            <pc:sldMk cId="3888595271" sldId="319"/>
            <ac:inkMk id="343" creationId="{DF7825EA-5E43-B57C-AADD-4EA5459B7B75}"/>
          </ac:inkMkLst>
        </pc:inkChg>
        <pc:inkChg chg="add mod">
          <ac:chgData name="正彰 八木" userId="0ef27fdd03dc4209" providerId="LiveId" clId="{D97A10BB-A9A1-4073-A4CC-FED382866290}" dt="2023-10-01T03:40:13.686" v="3572"/>
          <ac:inkMkLst>
            <pc:docMk/>
            <pc:sldMk cId="3888595271" sldId="319"/>
            <ac:inkMk id="344" creationId="{BA33A909-5DF9-3C90-3F58-CF33AB502441}"/>
          </ac:inkMkLst>
        </pc:inkChg>
        <pc:inkChg chg="add mod">
          <ac:chgData name="正彰 八木" userId="0ef27fdd03dc4209" providerId="LiveId" clId="{D97A10BB-A9A1-4073-A4CC-FED382866290}" dt="2023-10-01T03:40:13.686" v="3572"/>
          <ac:inkMkLst>
            <pc:docMk/>
            <pc:sldMk cId="3888595271" sldId="319"/>
            <ac:inkMk id="346" creationId="{CF1D595F-6884-0B9E-167F-DF43FB8A9438}"/>
          </ac:inkMkLst>
        </pc:inkChg>
        <pc:inkChg chg="add mod">
          <ac:chgData name="正彰 八木" userId="0ef27fdd03dc4209" providerId="LiveId" clId="{D97A10BB-A9A1-4073-A4CC-FED382866290}" dt="2023-10-01T03:40:13.686" v="3572"/>
          <ac:inkMkLst>
            <pc:docMk/>
            <pc:sldMk cId="3888595271" sldId="319"/>
            <ac:inkMk id="347" creationId="{BB6F721C-53F5-A2B7-AF94-82F073370D6E}"/>
          </ac:inkMkLst>
        </pc:inkChg>
        <pc:inkChg chg="add mod">
          <ac:chgData name="正彰 八木" userId="0ef27fdd03dc4209" providerId="LiveId" clId="{D97A10BB-A9A1-4073-A4CC-FED382866290}" dt="2023-10-01T03:40:13.686" v="3572"/>
          <ac:inkMkLst>
            <pc:docMk/>
            <pc:sldMk cId="3888595271" sldId="319"/>
            <ac:inkMk id="348" creationId="{4781BE73-7F72-76C0-CA26-0D9766D0A992}"/>
          </ac:inkMkLst>
        </pc:inkChg>
        <pc:inkChg chg="add mod">
          <ac:chgData name="正彰 八木" userId="0ef27fdd03dc4209" providerId="LiveId" clId="{D97A10BB-A9A1-4073-A4CC-FED382866290}" dt="2023-10-01T03:40:13.686" v="3572"/>
          <ac:inkMkLst>
            <pc:docMk/>
            <pc:sldMk cId="3888595271" sldId="319"/>
            <ac:inkMk id="349" creationId="{CFFFD202-48AC-A00D-AA15-CEC89DF27B70}"/>
          </ac:inkMkLst>
        </pc:inkChg>
      </pc:sldChg>
      <pc:sldChg chg="addSp modSp mod">
        <pc:chgData name="正彰 八木" userId="0ef27fdd03dc4209" providerId="LiveId" clId="{D97A10BB-A9A1-4073-A4CC-FED382866290}" dt="2023-10-01T03:40:27.415" v="3581"/>
        <pc:sldMkLst>
          <pc:docMk/>
          <pc:sldMk cId="2072921438" sldId="320"/>
        </pc:sldMkLst>
        <pc:spChg chg="mod">
          <ac:chgData name="正彰 八木" userId="0ef27fdd03dc4209" providerId="LiveId" clId="{D97A10BB-A9A1-4073-A4CC-FED382866290}" dt="2023-10-01T02:37:28.757" v="637" actId="20577"/>
          <ac:spMkLst>
            <pc:docMk/>
            <pc:sldMk cId="2072921438" sldId="320"/>
            <ac:spMk id="2" creationId="{A1CF63DA-6288-45F4-D1E8-7BAB2F87FF5A}"/>
          </ac:spMkLst>
        </pc:spChg>
        <pc:spChg chg="mod">
          <ac:chgData name="正彰 八木" userId="0ef27fdd03dc4209" providerId="LiveId" clId="{D97A10BB-A9A1-4073-A4CC-FED382866290}" dt="2023-10-01T02:38:11.053" v="708" actId="20577"/>
          <ac:spMkLst>
            <pc:docMk/>
            <pc:sldMk cId="2072921438" sldId="320"/>
            <ac:spMk id="4" creationId="{0F02D118-6777-D0D9-6261-2978C1E78EF2}"/>
          </ac:spMkLst>
        </pc:spChg>
        <pc:grpChg chg="mod">
          <ac:chgData name="正彰 八木" userId="0ef27fdd03dc4209" providerId="LiveId" clId="{D97A10BB-A9A1-4073-A4CC-FED382866290}" dt="2023-10-01T03:40:27.415" v="3581"/>
          <ac:grpSpMkLst>
            <pc:docMk/>
            <pc:sldMk cId="2072921438" sldId="320"/>
            <ac:grpSpMk id="14" creationId="{A9620077-DD33-840F-D5CD-5878983F0324}"/>
          </ac:grpSpMkLst>
        </pc:grpChg>
        <pc:inkChg chg="add mod">
          <ac:chgData name="正彰 八木" userId="0ef27fdd03dc4209" providerId="LiveId" clId="{D97A10BB-A9A1-4073-A4CC-FED382866290}" dt="2023-10-01T03:40:27.415" v="3581"/>
          <ac:inkMkLst>
            <pc:docMk/>
            <pc:sldMk cId="2072921438" sldId="320"/>
            <ac:inkMk id="6" creationId="{D19E5A42-598A-1495-A399-67D45270DF8C}"/>
          </ac:inkMkLst>
        </pc:inkChg>
        <pc:inkChg chg="add mod">
          <ac:chgData name="正彰 八木" userId="0ef27fdd03dc4209" providerId="LiveId" clId="{D97A10BB-A9A1-4073-A4CC-FED382866290}" dt="2023-10-01T03:40:27.415" v="3581"/>
          <ac:inkMkLst>
            <pc:docMk/>
            <pc:sldMk cId="2072921438" sldId="320"/>
            <ac:inkMk id="7" creationId="{D5782626-1827-10B2-4CBD-35A690BF58DF}"/>
          </ac:inkMkLst>
        </pc:inkChg>
        <pc:inkChg chg="add mod">
          <ac:chgData name="正彰 八木" userId="0ef27fdd03dc4209" providerId="LiveId" clId="{D97A10BB-A9A1-4073-A4CC-FED382866290}" dt="2023-10-01T03:40:27.415" v="3581"/>
          <ac:inkMkLst>
            <pc:docMk/>
            <pc:sldMk cId="2072921438" sldId="320"/>
            <ac:inkMk id="8" creationId="{047FC55F-146A-636B-17D2-9FDE87D4E803}"/>
          </ac:inkMkLst>
        </pc:inkChg>
        <pc:inkChg chg="add mod">
          <ac:chgData name="正彰 八木" userId="0ef27fdd03dc4209" providerId="LiveId" clId="{D97A10BB-A9A1-4073-A4CC-FED382866290}" dt="2023-10-01T03:40:27.415" v="3581"/>
          <ac:inkMkLst>
            <pc:docMk/>
            <pc:sldMk cId="2072921438" sldId="320"/>
            <ac:inkMk id="9" creationId="{EAEC3E67-9CFC-B14E-C3B2-B34FC8D4CF97}"/>
          </ac:inkMkLst>
        </pc:inkChg>
        <pc:inkChg chg="add mod">
          <ac:chgData name="正彰 八木" userId="0ef27fdd03dc4209" providerId="LiveId" clId="{D97A10BB-A9A1-4073-A4CC-FED382866290}" dt="2023-10-01T03:40:27.415" v="3581"/>
          <ac:inkMkLst>
            <pc:docMk/>
            <pc:sldMk cId="2072921438" sldId="320"/>
            <ac:inkMk id="10" creationId="{82447F53-728A-07CA-4605-076D2637E32A}"/>
          </ac:inkMkLst>
        </pc:inkChg>
        <pc:inkChg chg="add mod">
          <ac:chgData name="正彰 八木" userId="0ef27fdd03dc4209" providerId="LiveId" clId="{D97A10BB-A9A1-4073-A4CC-FED382866290}" dt="2023-10-01T03:40:27.415" v="3581"/>
          <ac:inkMkLst>
            <pc:docMk/>
            <pc:sldMk cId="2072921438" sldId="320"/>
            <ac:inkMk id="11" creationId="{149F790A-A322-DFE6-0495-44F0F744409F}"/>
          </ac:inkMkLst>
        </pc:inkChg>
        <pc:inkChg chg="add mod">
          <ac:chgData name="正彰 八木" userId="0ef27fdd03dc4209" providerId="LiveId" clId="{D97A10BB-A9A1-4073-A4CC-FED382866290}" dt="2023-10-01T03:40:27.415" v="3581"/>
          <ac:inkMkLst>
            <pc:docMk/>
            <pc:sldMk cId="2072921438" sldId="320"/>
            <ac:inkMk id="12" creationId="{EB118D42-426A-4FB8-8D74-F29A2C230AA8}"/>
          </ac:inkMkLst>
        </pc:inkChg>
        <pc:inkChg chg="add mod">
          <ac:chgData name="正彰 八木" userId="0ef27fdd03dc4209" providerId="LiveId" clId="{D97A10BB-A9A1-4073-A4CC-FED382866290}" dt="2023-10-01T03:40:27.415" v="3581"/>
          <ac:inkMkLst>
            <pc:docMk/>
            <pc:sldMk cId="2072921438" sldId="320"/>
            <ac:inkMk id="13" creationId="{7692C5EC-3018-51C5-42F2-3B3411877661}"/>
          </ac:inkMkLst>
        </pc:inkChg>
      </pc:sldChg>
      <pc:sldChg chg="addSp modSp mod">
        <pc:chgData name="正彰 八木" userId="0ef27fdd03dc4209" providerId="LiveId" clId="{D97A10BB-A9A1-4073-A4CC-FED382866290}" dt="2023-10-01T03:40:32.106" v="3590"/>
        <pc:sldMkLst>
          <pc:docMk/>
          <pc:sldMk cId="563700502" sldId="321"/>
        </pc:sldMkLst>
        <pc:spChg chg="mod">
          <ac:chgData name="正彰 八木" userId="0ef27fdd03dc4209" providerId="LiveId" clId="{D97A10BB-A9A1-4073-A4CC-FED382866290}" dt="2023-10-01T02:41:36.318" v="745" actId="20577"/>
          <ac:spMkLst>
            <pc:docMk/>
            <pc:sldMk cId="563700502" sldId="321"/>
            <ac:spMk id="2" creationId="{A1CF63DA-6288-45F4-D1E8-7BAB2F87FF5A}"/>
          </ac:spMkLst>
        </pc:spChg>
        <pc:spChg chg="mod">
          <ac:chgData name="正彰 八木" userId="0ef27fdd03dc4209" providerId="LiveId" clId="{D97A10BB-A9A1-4073-A4CC-FED382866290}" dt="2023-10-01T02:43:05.863" v="873" actId="20577"/>
          <ac:spMkLst>
            <pc:docMk/>
            <pc:sldMk cId="563700502" sldId="321"/>
            <ac:spMk id="4" creationId="{0F02D118-6777-D0D9-6261-2978C1E78EF2}"/>
          </ac:spMkLst>
        </pc:spChg>
        <pc:grpChg chg="mod">
          <ac:chgData name="正彰 八木" userId="0ef27fdd03dc4209" providerId="LiveId" clId="{D97A10BB-A9A1-4073-A4CC-FED382866290}" dt="2023-10-01T03:40:32.106" v="3590"/>
          <ac:grpSpMkLst>
            <pc:docMk/>
            <pc:sldMk cId="563700502" sldId="321"/>
            <ac:grpSpMk id="14" creationId="{6EA40B9F-299B-2A89-0E10-0AE37E9A82EB}"/>
          </ac:grpSpMkLst>
        </pc:grpChg>
        <pc:inkChg chg="add mod">
          <ac:chgData name="正彰 八木" userId="0ef27fdd03dc4209" providerId="LiveId" clId="{D97A10BB-A9A1-4073-A4CC-FED382866290}" dt="2023-10-01T03:40:32.106" v="3590"/>
          <ac:inkMkLst>
            <pc:docMk/>
            <pc:sldMk cId="563700502" sldId="321"/>
            <ac:inkMk id="6" creationId="{55AF3CAD-7C67-A9AD-14FA-E81315F3FEF2}"/>
          </ac:inkMkLst>
        </pc:inkChg>
        <pc:inkChg chg="add mod">
          <ac:chgData name="正彰 八木" userId="0ef27fdd03dc4209" providerId="LiveId" clId="{D97A10BB-A9A1-4073-A4CC-FED382866290}" dt="2023-10-01T03:40:32.106" v="3590"/>
          <ac:inkMkLst>
            <pc:docMk/>
            <pc:sldMk cId="563700502" sldId="321"/>
            <ac:inkMk id="7" creationId="{DAD7712A-1860-8F88-5267-4C1FDF598078}"/>
          </ac:inkMkLst>
        </pc:inkChg>
        <pc:inkChg chg="add mod">
          <ac:chgData name="正彰 八木" userId="0ef27fdd03dc4209" providerId="LiveId" clId="{D97A10BB-A9A1-4073-A4CC-FED382866290}" dt="2023-10-01T03:40:32.106" v="3590"/>
          <ac:inkMkLst>
            <pc:docMk/>
            <pc:sldMk cId="563700502" sldId="321"/>
            <ac:inkMk id="8" creationId="{8329E397-9A0E-2A25-2AE9-9A75BD5EE12C}"/>
          </ac:inkMkLst>
        </pc:inkChg>
        <pc:inkChg chg="add mod">
          <ac:chgData name="正彰 八木" userId="0ef27fdd03dc4209" providerId="LiveId" clId="{D97A10BB-A9A1-4073-A4CC-FED382866290}" dt="2023-10-01T03:40:32.106" v="3590"/>
          <ac:inkMkLst>
            <pc:docMk/>
            <pc:sldMk cId="563700502" sldId="321"/>
            <ac:inkMk id="9" creationId="{DC60644E-4262-0A5F-BC98-7338A6BFA900}"/>
          </ac:inkMkLst>
        </pc:inkChg>
        <pc:inkChg chg="add mod">
          <ac:chgData name="正彰 八木" userId="0ef27fdd03dc4209" providerId="LiveId" clId="{D97A10BB-A9A1-4073-A4CC-FED382866290}" dt="2023-10-01T03:40:32.106" v="3590"/>
          <ac:inkMkLst>
            <pc:docMk/>
            <pc:sldMk cId="563700502" sldId="321"/>
            <ac:inkMk id="10" creationId="{773C5467-8E1C-67C8-7006-A4AA57BD179B}"/>
          </ac:inkMkLst>
        </pc:inkChg>
        <pc:inkChg chg="add mod">
          <ac:chgData name="正彰 八木" userId="0ef27fdd03dc4209" providerId="LiveId" clId="{D97A10BB-A9A1-4073-A4CC-FED382866290}" dt="2023-10-01T03:40:32.106" v="3590"/>
          <ac:inkMkLst>
            <pc:docMk/>
            <pc:sldMk cId="563700502" sldId="321"/>
            <ac:inkMk id="11" creationId="{5EA77CBF-7904-0ABC-1142-B0C383012936}"/>
          </ac:inkMkLst>
        </pc:inkChg>
        <pc:inkChg chg="add mod">
          <ac:chgData name="正彰 八木" userId="0ef27fdd03dc4209" providerId="LiveId" clId="{D97A10BB-A9A1-4073-A4CC-FED382866290}" dt="2023-10-01T03:40:32.106" v="3590"/>
          <ac:inkMkLst>
            <pc:docMk/>
            <pc:sldMk cId="563700502" sldId="321"/>
            <ac:inkMk id="12" creationId="{1968C79E-6A78-C5A5-41EC-8E2E88875CC6}"/>
          </ac:inkMkLst>
        </pc:inkChg>
        <pc:inkChg chg="add mod">
          <ac:chgData name="正彰 八木" userId="0ef27fdd03dc4209" providerId="LiveId" clId="{D97A10BB-A9A1-4073-A4CC-FED382866290}" dt="2023-10-01T03:40:32.106" v="3590"/>
          <ac:inkMkLst>
            <pc:docMk/>
            <pc:sldMk cId="563700502" sldId="321"/>
            <ac:inkMk id="13" creationId="{0E99A7DA-AE82-B10A-C03E-C1ED7ABB90F6}"/>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6F3E9-CD05-4120-8E63-E59ADBEC5015}" type="datetimeFigureOut">
              <a:rPr kumimoji="1" lang="ja-JP" altLang="en-US" smtClean="0"/>
              <a:t>2023/10/9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AB2AA-76C0-45DD-A8B9-5EFBE3142F9D}" type="slidenum">
              <a:rPr kumimoji="1" lang="ja-JP" altLang="en-US" smtClean="0"/>
              <a:t>‹#›</a:t>
            </a:fld>
            <a:endParaRPr kumimoji="1" lang="ja-JP" altLang="en-US"/>
          </a:p>
        </p:txBody>
      </p:sp>
    </p:spTree>
    <p:extLst>
      <p:ext uri="{BB962C8B-B14F-4D97-AF65-F5344CB8AC3E}">
        <p14:creationId xmlns:p14="http://schemas.microsoft.com/office/powerpoint/2010/main" val="16639356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0A737C3-71A7-DEE3-D425-AE3051132A8B}"/>
              </a:ext>
            </a:extLst>
          </p:cNvPr>
          <p:cNvSpPr>
            <a:spLocks noGrp="1"/>
          </p:cNvSpPr>
          <p:nvPr>
            <p:ph type="subTitle" idx="1"/>
          </p:nvPr>
        </p:nvSpPr>
        <p:spPr>
          <a:xfrm>
            <a:off x="6096000" y="3602038"/>
            <a:ext cx="6096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566ABD9-2E35-5C61-B773-8CF757AEEAD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8214EB6-E9A8-B1C5-B52B-C635B7522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6BD42A-DBF9-12D2-8EEE-0DFDD963EA25}"/>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4701EC7C-FF5D-35F2-04F3-AD8D67A9C316}"/>
              </a:ext>
            </a:extLst>
          </p:cNvPr>
          <p:cNvSpPr/>
          <p:nvPr userDrawn="1"/>
        </p:nvSpPr>
        <p:spPr>
          <a:xfrm>
            <a:off x="0" y="0"/>
            <a:ext cx="609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EEC2129-7F3D-CBA9-C8AA-1B05F645ADAB}"/>
              </a:ext>
            </a:extLst>
          </p:cNvPr>
          <p:cNvSpPr>
            <a:spLocks noGrp="1"/>
          </p:cNvSpPr>
          <p:nvPr>
            <p:ph type="ctrTitle"/>
          </p:nvPr>
        </p:nvSpPr>
        <p:spPr>
          <a:xfrm>
            <a:off x="0" y="1122363"/>
            <a:ext cx="6096000" cy="2387600"/>
          </a:xfrm>
        </p:spPr>
        <p:txBody>
          <a:bodyPr anchor="b"/>
          <a:lstStyle>
            <a:lvl1pPr algn="ctr">
              <a:defRPr sz="6000">
                <a:solidFill>
                  <a:schemeClr val="bg1"/>
                </a:solidFill>
              </a:defRPr>
            </a:lvl1pPr>
          </a:lstStyle>
          <a:p>
            <a:r>
              <a:rPr kumimoji="1" lang="ja-JP" altLang="en-US"/>
              <a:t>マスター タイトルの書式設定</a:t>
            </a:r>
          </a:p>
        </p:txBody>
      </p:sp>
    </p:spTree>
    <p:extLst>
      <p:ext uri="{BB962C8B-B14F-4D97-AF65-F5344CB8AC3E}">
        <p14:creationId xmlns:p14="http://schemas.microsoft.com/office/powerpoint/2010/main" val="30284357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28110-B943-7680-AA2A-4C6547DC8E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2E5C09B-1E02-77DE-DAE5-21E6DB1D85D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79FA29-5A88-D605-FFC8-541CDE25FB39}"/>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365B1D6A-AE74-4AB6-D218-B279BB3755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734EBF-EB4E-BBCB-B2A0-35844EF626FC}"/>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108076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4ABDA3E-9A49-D9A8-BE98-0EF263FF61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F20CC1-4446-A561-9677-BAD9F19E4F1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EA70A4-25DB-583D-A9FA-8BC562BFBEAB}"/>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B8AA50CD-D108-2AAD-BA3B-6BC07ABE9A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190A32-2929-9021-6C71-A8527AE158BA}"/>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164164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244B5C-B233-DB33-C2FE-EB1EB9C0CF2E}"/>
              </a:ext>
            </a:extLst>
          </p:cNvPr>
          <p:cNvSpPr>
            <a:spLocks noGrp="1"/>
          </p:cNvSpPr>
          <p:nvPr>
            <p:ph type="title"/>
          </p:nvPr>
        </p:nvSpPr>
        <p:spPr>
          <a:xfrm>
            <a:off x="334963" y="292964"/>
            <a:ext cx="11522075" cy="479394"/>
          </a:xfrm>
        </p:spPr>
        <p:txBody>
          <a:bodyPr>
            <a:noAutofit/>
          </a:bodyPr>
          <a:lstStyle>
            <a:lvl1pPr>
              <a:defRPr sz="2400"/>
            </a:lvl1pPr>
          </a:lstStyle>
          <a:p>
            <a:r>
              <a:rPr kumimoji="1" lang="ja-JP" altLang="en-US"/>
              <a:t>マスター タイトルの書式設定</a:t>
            </a:r>
          </a:p>
        </p:txBody>
      </p:sp>
      <p:sp>
        <p:nvSpPr>
          <p:cNvPr id="6" name="スライド番号プレースホルダー 5">
            <a:extLst>
              <a:ext uri="{FF2B5EF4-FFF2-40B4-BE49-F238E27FC236}">
                <a16:creationId xmlns:a16="http://schemas.microsoft.com/office/drawing/2014/main" id="{80A36F4B-298F-3BA3-2BD3-521768BAC418}"/>
              </a:ext>
            </a:extLst>
          </p:cNvPr>
          <p:cNvSpPr>
            <a:spLocks noGrp="1"/>
          </p:cNvSpPr>
          <p:nvPr>
            <p:ph type="sldNum" sz="quarter" idx="12"/>
          </p:nvPr>
        </p:nvSpPr>
        <p:spPr>
          <a:xfrm>
            <a:off x="11688763" y="6494138"/>
            <a:ext cx="503237" cy="292964"/>
          </a:xfrm>
        </p:spPr>
        <p:txBody>
          <a:bodyPr/>
          <a:lstStyle/>
          <a:p>
            <a:fld id="{2D47C981-C9AC-4FB6-BDCE-186A5C2BF050}"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0B5599E7-F9BA-0EEC-851A-856F60F7C0F0}"/>
              </a:ext>
            </a:extLst>
          </p:cNvPr>
          <p:cNvSpPr/>
          <p:nvPr userDrawn="1"/>
        </p:nvSpPr>
        <p:spPr>
          <a:xfrm>
            <a:off x="0" y="-1"/>
            <a:ext cx="12192000" cy="292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9">
            <a:extLst>
              <a:ext uri="{FF2B5EF4-FFF2-40B4-BE49-F238E27FC236}">
                <a16:creationId xmlns:a16="http://schemas.microsoft.com/office/drawing/2014/main" id="{F4F35D70-C6B7-83F7-4BCC-026A9B9EC82F}"/>
              </a:ext>
            </a:extLst>
          </p:cNvPr>
          <p:cNvSpPr>
            <a:spLocks noGrp="1"/>
          </p:cNvSpPr>
          <p:nvPr>
            <p:ph type="body" sz="quarter" idx="13" hasCustomPrompt="1"/>
          </p:nvPr>
        </p:nvSpPr>
        <p:spPr>
          <a:xfrm>
            <a:off x="334963" y="779538"/>
            <a:ext cx="11522074" cy="578746"/>
          </a:xfrm>
        </p:spPr>
        <p:txBody>
          <a:bodyPr>
            <a:normAutofit/>
          </a:bodyPr>
          <a:lstStyle>
            <a:lvl1pPr marL="0" indent="0">
              <a:buNone/>
              <a:defRPr sz="1800"/>
            </a:lvl1pPr>
          </a:lstStyle>
          <a:p>
            <a:pPr lvl="0"/>
            <a:r>
              <a:rPr kumimoji="1" lang="ja-JP" altLang="en-US" dirty="0"/>
              <a:t>リードメッセージ</a:t>
            </a:r>
          </a:p>
        </p:txBody>
      </p:sp>
      <p:cxnSp>
        <p:nvCxnSpPr>
          <p:cNvPr id="12" name="直線コネクタ 11">
            <a:extLst>
              <a:ext uri="{FF2B5EF4-FFF2-40B4-BE49-F238E27FC236}">
                <a16:creationId xmlns:a16="http://schemas.microsoft.com/office/drawing/2014/main" id="{E8AAB219-9CA4-BF44-20FD-63DC350982C1}"/>
              </a:ext>
            </a:extLst>
          </p:cNvPr>
          <p:cNvCxnSpPr>
            <a:cxnSpLocks/>
          </p:cNvCxnSpPr>
          <p:nvPr userDrawn="1"/>
        </p:nvCxnSpPr>
        <p:spPr>
          <a:xfrm>
            <a:off x="334963" y="355738"/>
            <a:ext cx="0" cy="1277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DDC8CE7-EB4E-C04C-81C1-2BB6AE1CB0EB}"/>
              </a:ext>
            </a:extLst>
          </p:cNvPr>
          <p:cNvCxnSpPr>
            <a:cxnSpLocks/>
          </p:cNvCxnSpPr>
          <p:nvPr userDrawn="1"/>
        </p:nvCxnSpPr>
        <p:spPr>
          <a:xfrm flipH="1">
            <a:off x="184042" y="1384917"/>
            <a:ext cx="19377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テキスト プレースホルダー 9">
            <a:extLst>
              <a:ext uri="{FF2B5EF4-FFF2-40B4-BE49-F238E27FC236}">
                <a16:creationId xmlns:a16="http://schemas.microsoft.com/office/drawing/2014/main" id="{C7D1EC86-AB30-1EA5-C883-CD7FB43EDC22}"/>
              </a:ext>
            </a:extLst>
          </p:cNvPr>
          <p:cNvSpPr>
            <a:spLocks noGrp="1"/>
          </p:cNvSpPr>
          <p:nvPr>
            <p:ph type="body" sz="quarter" idx="14" hasCustomPrompt="1"/>
          </p:nvPr>
        </p:nvSpPr>
        <p:spPr>
          <a:xfrm>
            <a:off x="334963" y="0"/>
            <a:ext cx="11522074" cy="292962"/>
          </a:xfrm>
        </p:spPr>
        <p:txBody>
          <a:bodyPr anchor="ctr">
            <a:normAutofit/>
          </a:bodyPr>
          <a:lstStyle>
            <a:lvl1pPr marL="0" indent="0">
              <a:buNone/>
              <a:defRPr sz="1200">
                <a:solidFill>
                  <a:schemeClr val="bg2"/>
                </a:solidFill>
              </a:defRPr>
            </a:lvl1pPr>
          </a:lstStyle>
          <a:p>
            <a:pPr lvl="0"/>
            <a:r>
              <a:rPr kumimoji="1" lang="ja-JP" altLang="en-US" dirty="0"/>
              <a:t>セクションタイトル</a:t>
            </a:r>
          </a:p>
        </p:txBody>
      </p:sp>
    </p:spTree>
    <p:extLst>
      <p:ext uri="{BB962C8B-B14F-4D97-AF65-F5344CB8AC3E}">
        <p14:creationId xmlns:p14="http://schemas.microsoft.com/office/powerpoint/2010/main" val="4034520916"/>
      </p:ext>
    </p:extLst>
  </p:cSld>
  <p:clrMapOvr>
    <a:masterClrMapping/>
  </p:clrMapOvr>
  <p:extLst>
    <p:ext uri="{DCECCB84-F9BA-43D5-87BE-67443E8EF086}">
      <p15:sldGuideLst xmlns:p15="http://schemas.microsoft.com/office/powerpoint/2012/main">
        <p15:guide id="2" pos="211" userDrawn="1">
          <p15:clr>
            <a:srgbClr val="FBAE40"/>
          </p15:clr>
        </p15:guide>
        <p15:guide id="3" orient="horz" pos="913" userDrawn="1">
          <p15:clr>
            <a:srgbClr val="FBAE40"/>
          </p15:clr>
        </p15:guide>
        <p15:guide id="4" orient="horz" pos="4088" userDrawn="1">
          <p15:clr>
            <a:srgbClr val="FBAE40"/>
          </p15:clr>
        </p15:guide>
        <p15:guide id="6" pos="746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7" name="スライド番号プレースホルダー 5">
            <a:extLst>
              <a:ext uri="{FF2B5EF4-FFF2-40B4-BE49-F238E27FC236}">
                <a16:creationId xmlns:a16="http://schemas.microsoft.com/office/drawing/2014/main" id="{F312A010-ACDE-6070-F494-0CF233A60487}"/>
              </a:ext>
            </a:extLst>
          </p:cNvPr>
          <p:cNvSpPr>
            <a:spLocks noGrp="1"/>
          </p:cNvSpPr>
          <p:nvPr>
            <p:ph type="sldNum" sz="quarter" idx="12"/>
          </p:nvPr>
        </p:nvSpPr>
        <p:spPr>
          <a:xfrm>
            <a:off x="11353799" y="6565036"/>
            <a:ext cx="503237" cy="292964"/>
          </a:xfrm>
        </p:spPr>
        <p:txBody>
          <a:bodyPr/>
          <a:lstStyle/>
          <a:p>
            <a:fld id="{2D47C981-C9AC-4FB6-BDCE-186A5C2BF050}" type="slidenum">
              <a:rPr kumimoji="1" lang="ja-JP" altLang="en-US" smtClean="0"/>
              <a:t>‹#›</a:t>
            </a:fld>
            <a:endParaRPr kumimoji="1" lang="ja-JP" altLang="en-US"/>
          </a:p>
        </p:txBody>
      </p:sp>
      <p:sp>
        <p:nvSpPr>
          <p:cNvPr id="10" name="テキスト プレースホルダー 9">
            <a:extLst>
              <a:ext uri="{FF2B5EF4-FFF2-40B4-BE49-F238E27FC236}">
                <a16:creationId xmlns:a16="http://schemas.microsoft.com/office/drawing/2014/main" id="{304755C0-00E5-2749-28DA-DEB409D4D47C}"/>
              </a:ext>
            </a:extLst>
          </p:cNvPr>
          <p:cNvSpPr>
            <a:spLocks noGrp="1"/>
          </p:cNvSpPr>
          <p:nvPr>
            <p:ph type="body" sz="quarter" idx="13" hasCustomPrompt="1"/>
          </p:nvPr>
        </p:nvSpPr>
        <p:spPr>
          <a:xfrm>
            <a:off x="1595438" y="1449387"/>
            <a:ext cx="9001125" cy="3959225"/>
          </a:xfrm>
          <a:solidFill>
            <a:schemeClr val="accent1"/>
          </a:solidFill>
        </p:spPr>
        <p:txBody>
          <a:bodyPr anchor="ctr"/>
          <a:lstStyle>
            <a:lvl1pPr marL="0" indent="0" algn="ctr">
              <a:buNone/>
              <a:defRPr>
                <a:solidFill>
                  <a:schemeClr val="bg1"/>
                </a:solidFill>
              </a:defRPr>
            </a:lvl1pPr>
          </a:lstStyle>
          <a:p>
            <a:pPr lvl="0"/>
            <a:r>
              <a:rPr kumimoji="1" lang="ja-JP" altLang="en-US" dirty="0"/>
              <a:t>セクションタイトル</a:t>
            </a:r>
          </a:p>
        </p:txBody>
      </p:sp>
    </p:spTree>
    <p:extLst>
      <p:ext uri="{BB962C8B-B14F-4D97-AF65-F5344CB8AC3E}">
        <p14:creationId xmlns:p14="http://schemas.microsoft.com/office/powerpoint/2010/main" val="3572572331"/>
      </p:ext>
    </p:extLst>
  </p:cSld>
  <p:clrMapOvr>
    <a:masterClrMapping/>
  </p:clrMapOvr>
  <p:extLst>
    <p:ext uri="{DCECCB84-F9BA-43D5-87BE-67443E8EF086}">
      <p15:sldGuideLst xmlns:p15="http://schemas.microsoft.com/office/powerpoint/2012/main">
        <p15:guide id="1" orient="horz" pos="913" userDrawn="1">
          <p15:clr>
            <a:srgbClr val="FBAE40"/>
          </p15:clr>
        </p15:guide>
        <p15:guide id="2" orient="horz" pos="3407" userDrawn="1">
          <p15:clr>
            <a:srgbClr val="FBAE40"/>
          </p15:clr>
        </p15:guide>
        <p15:guide id="3" pos="1005" userDrawn="1">
          <p15:clr>
            <a:srgbClr val="FBAE40"/>
          </p15:clr>
        </p15:guide>
        <p15:guide id="4" pos="667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7EE7DF-CA3D-DDE6-FDA5-4C89384806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89FABF-64BB-3692-3EAE-406157E4730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21164F9-C5CD-F844-8161-9447C8FECC3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A898167-7C65-8EC5-4564-B157C5DA5870}"/>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F307F33E-A659-C965-2016-11632F3781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38BF0D-3071-8028-B8E8-F29DA8A9686B}"/>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220295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EE081-6D8D-85F5-B27B-D93D26FEBA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448DCF-B0DF-1E60-C6B2-4A68A2491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235EDD-8555-7060-40DF-F1A49DF3E2D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A4753A4-FA5A-CA7B-225C-E3EFE6D82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E01FFC-135A-F3B2-D3F5-655FE641AA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4D5DBC0-CA01-AC25-06AA-C0A0C948595D}"/>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FA869764-74B1-7E1D-A6DA-E1C7944854C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F7E13B-4583-E039-D7D4-4F247C925F51}"/>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64326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BF466-8F76-BF1C-DAFC-54133615342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8CF4B7D-82C7-7267-A1F7-23A078205414}"/>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2C4308C8-9E2D-4255-16FB-8C7174986D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36C05F-3462-E836-3850-1DE920A632B5}"/>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134538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D9D84AE-D303-98B5-C8AD-39913729D2D7}"/>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4D6F8AC1-854B-3CF9-A51A-E47E07EDFF4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51EDCC-938F-9C00-11A9-BAEFE3AA913C}"/>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57893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DBE33-E7BE-1424-0474-3F6A4D05F0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FAB48B-36AE-6E3A-3CD1-36EC23D0C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326D6BC-D2AF-45B5-CDD6-D0F7EB445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22E9A34-C7A5-316D-0056-FC3B32F0CFD3}"/>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D40248A8-82FE-E6EE-B5F5-2AD7804398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0E5976-0A5D-85DB-AD57-17728C6F205C}"/>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393885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27F70-6DB8-49E6-DE22-15C1B7FCEBE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E4D83DD-DCF5-4965-8F4F-FF967EF45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10FC27DC-3AD0-A756-DA82-85C50AAD5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F70B02-9037-414F-2564-A8C6E2F98AA5}"/>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979CEF04-3A95-8730-5BEE-8A3DE10416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72B1F3-01D8-44B5-C22D-EEBFE0DB7220}"/>
              </a:ext>
            </a:extLst>
          </p:cNvPr>
          <p:cNvSpPr>
            <a:spLocks noGrp="1"/>
          </p:cNvSpPr>
          <p:nvPr>
            <p:ph type="sldNum" sz="quarter" idx="12"/>
          </p:nvPr>
        </p:nvSpPr>
        <p:spPr/>
        <p:txBody>
          <a:body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2367954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1124EA-24C8-06B9-0F38-0073F2D8E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4FA916-A900-8BFD-2250-DD8F91552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FD35-577D-8F6A-0134-DF2539E78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F20939EB-3D03-629F-15D0-7501611A5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E32F86F-FEF3-605B-4A9E-272C20C7C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7C981-C9AC-4FB6-BDCE-186A5C2BF050}" type="slidenum">
              <a:rPr kumimoji="1" lang="ja-JP" altLang="en-US" smtClean="0"/>
              <a:t>‹#›</a:t>
            </a:fld>
            <a:endParaRPr kumimoji="1" lang="ja-JP" altLang="en-US"/>
          </a:p>
        </p:txBody>
      </p:sp>
    </p:spTree>
    <p:extLst>
      <p:ext uri="{BB962C8B-B14F-4D97-AF65-F5344CB8AC3E}">
        <p14:creationId xmlns:p14="http://schemas.microsoft.com/office/powerpoint/2010/main" val="4199723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weather.tsukumijima.net/api/forecast?city=400040" TargetMode="External"/><Relationship Id="rId2" Type="http://schemas.openxmlformats.org/officeDocument/2006/relationships/hyperlink" Target="https://weather.tsukumijima.net/primary_area.x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ebservice.rakuten.co.jp/app/create"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4759C-8AB0-9AD7-866D-AA67BD01C25F}"/>
              </a:ext>
            </a:extLst>
          </p:cNvPr>
          <p:cNvSpPr>
            <a:spLocks noGrp="1"/>
          </p:cNvSpPr>
          <p:nvPr>
            <p:ph type="ctrTitle"/>
          </p:nvPr>
        </p:nvSpPr>
        <p:spPr/>
        <p:txBody>
          <a:bodyPr/>
          <a:lstStyle/>
          <a:p>
            <a:r>
              <a:rPr kumimoji="1" lang="en-US" altLang="ja-JP" sz="2400"/>
              <a:t>STEP2</a:t>
            </a:r>
            <a:r>
              <a:rPr kumimoji="1" lang="ja-JP" altLang="en-US" sz="2400"/>
              <a:t>補足資料</a:t>
            </a:r>
            <a:br>
              <a:rPr kumimoji="1" lang="en-US" altLang="ja-JP"/>
            </a:br>
            <a:r>
              <a:rPr lang="en-US" altLang="ja-JP"/>
              <a:t>W</a:t>
            </a:r>
            <a:r>
              <a:rPr kumimoji="1" lang="en-US" altLang="ja-JP"/>
              <a:t>eb</a:t>
            </a:r>
            <a:r>
              <a:rPr lang="en-US" altLang="ja-JP"/>
              <a:t>API</a:t>
            </a:r>
            <a:r>
              <a:rPr lang="ja-JP" altLang="en-US"/>
              <a:t>入門</a:t>
            </a:r>
            <a:endParaRPr kumimoji="1" lang="ja-JP" altLang="en-US"/>
          </a:p>
        </p:txBody>
      </p:sp>
      <p:sp>
        <p:nvSpPr>
          <p:cNvPr id="3" name="字幕 2">
            <a:extLst>
              <a:ext uri="{FF2B5EF4-FFF2-40B4-BE49-F238E27FC236}">
                <a16:creationId xmlns:a16="http://schemas.microsoft.com/office/drawing/2014/main" id="{5B33B712-032B-9318-6B05-9B816BDF3265}"/>
              </a:ext>
            </a:extLst>
          </p:cNvPr>
          <p:cNvSpPr>
            <a:spLocks noGrp="1"/>
          </p:cNvSpPr>
          <p:nvPr>
            <p:ph type="subTitle" idx="1"/>
          </p:nvPr>
        </p:nvSpPr>
        <p:spPr/>
        <p:txBody>
          <a:bodyPr/>
          <a:lstStyle/>
          <a:p>
            <a:r>
              <a:rPr kumimoji="1" lang="en-US" altLang="ja-JP"/>
              <a:t>Ver1.0</a:t>
            </a:r>
            <a:endParaRPr kumimoji="1" lang="ja-JP" altLang="en-US"/>
          </a:p>
        </p:txBody>
      </p:sp>
      <p:sp>
        <p:nvSpPr>
          <p:cNvPr id="4" name="スライド番号プレースホルダー 3">
            <a:extLst>
              <a:ext uri="{FF2B5EF4-FFF2-40B4-BE49-F238E27FC236}">
                <a16:creationId xmlns:a16="http://schemas.microsoft.com/office/drawing/2014/main" id="{0474874B-E1F3-C9A5-76F0-3D0FD2314FA1}"/>
              </a:ext>
            </a:extLst>
          </p:cNvPr>
          <p:cNvSpPr>
            <a:spLocks noGrp="1"/>
          </p:cNvSpPr>
          <p:nvPr>
            <p:ph type="sldNum" sz="quarter" idx="12"/>
          </p:nvPr>
        </p:nvSpPr>
        <p:spPr/>
        <p:txBody>
          <a:bodyPr/>
          <a:lstStyle/>
          <a:p>
            <a:fld id="{2D47C981-C9AC-4FB6-BDCE-186A5C2BF050}" type="slidenum">
              <a:rPr kumimoji="1" lang="ja-JP" altLang="en-US" smtClean="0"/>
              <a:t>1</a:t>
            </a:fld>
            <a:endParaRPr kumimoji="1" lang="ja-JP" altLang="en-US"/>
          </a:p>
        </p:txBody>
      </p:sp>
    </p:spTree>
    <p:extLst>
      <p:ext uri="{BB962C8B-B14F-4D97-AF65-F5344CB8AC3E}">
        <p14:creationId xmlns:p14="http://schemas.microsoft.com/office/powerpoint/2010/main" val="43167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dirty="0"/>
              <a:t>提供側から見た</a:t>
            </a:r>
            <a:r>
              <a:rPr lang="en-US" altLang="ja-JP" dirty="0"/>
              <a:t>WebAPI</a:t>
            </a:r>
            <a:r>
              <a:rPr lang="ja-JP" altLang="en-US" dirty="0"/>
              <a:t>のメリット</a:t>
            </a:r>
            <a:endParaRPr kumimoji="1" lang="ja-JP" altLang="en-US" dirty="0"/>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a:xfrm>
            <a:off x="11688763" y="6373115"/>
            <a:ext cx="503237" cy="292964"/>
          </a:xfrm>
        </p:spPr>
        <p:txBody>
          <a:bodyPr/>
          <a:lstStyle/>
          <a:p>
            <a:fld id="{2D47C981-C9AC-4FB6-BDCE-186A5C2BF050}" type="slidenum">
              <a:rPr kumimoji="1" lang="ja-JP" altLang="en-US" smtClean="0"/>
              <a:t>10</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a:bodyPr>
          <a:lstStyle/>
          <a:p>
            <a:r>
              <a:rPr lang="en-US" altLang="ja-JP" dirty="0"/>
              <a:t>WebAPI</a:t>
            </a:r>
            <a:r>
              <a:rPr lang="ja-JP" altLang="en-US" dirty="0"/>
              <a:t>を提供することで、他のサービスの一部機能となり、間接的なユーザー数の増加につながる。</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dirty="0"/>
              <a:t>WebAPI</a:t>
            </a:r>
            <a:r>
              <a:rPr kumimoji="1" lang="ja-JP" altLang="en-US" dirty="0"/>
              <a:t>は誰のため？</a:t>
            </a:r>
          </a:p>
        </p:txBody>
      </p:sp>
      <p:sp>
        <p:nvSpPr>
          <p:cNvPr id="23" name="正方形/長方形 22">
            <a:extLst>
              <a:ext uri="{FF2B5EF4-FFF2-40B4-BE49-F238E27FC236}">
                <a16:creationId xmlns:a16="http://schemas.microsoft.com/office/drawing/2014/main" id="{2050A0D5-5F6E-C35C-93B6-D87E8F65CCDF}"/>
              </a:ext>
            </a:extLst>
          </p:cNvPr>
          <p:cNvSpPr/>
          <p:nvPr/>
        </p:nvSpPr>
        <p:spPr>
          <a:xfrm>
            <a:off x="652378" y="2108178"/>
            <a:ext cx="1274681" cy="216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t>状態模式</a:t>
            </a:r>
            <a:endParaRPr kumimoji="1" lang="ja-JP" altLang="en-US" dirty="0"/>
          </a:p>
        </p:txBody>
      </p:sp>
      <p:sp>
        <p:nvSpPr>
          <p:cNvPr id="50" name="正方形/長方形 49">
            <a:extLst>
              <a:ext uri="{FF2B5EF4-FFF2-40B4-BE49-F238E27FC236}">
                <a16:creationId xmlns:a16="http://schemas.microsoft.com/office/drawing/2014/main" id="{3566BD31-C36E-E6E1-7AC1-5756668C67C5}"/>
              </a:ext>
            </a:extLst>
          </p:cNvPr>
          <p:cNvSpPr/>
          <p:nvPr/>
        </p:nvSpPr>
        <p:spPr>
          <a:xfrm>
            <a:off x="1321907" y="4354787"/>
            <a:ext cx="598694" cy="103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t>直接</a:t>
            </a:r>
            <a:endParaRPr kumimoji="1" lang="ja-JP" altLang="en-US" dirty="0"/>
          </a:p>
        </p:txBody>
      </p:sp>
      <p:sp>
        <p:nvSpPr>
          <p:cNvPr id="53" name="正方形/長方形 52">
            <a:extLst>
              <a:ext uri="{FF2B5EF4-FFF2-40B4-BE49-F238E27FC236}">
                <a16:creationId xmlns:a16="http://schemas.microsoft.com/office/drawing/2014/main" id="{2991399B-E4B6-E8D1-6151-2956CBA223AE}"/>
              </a:ext>
            </a:extLst>
          </p:cNvPr>
          <p:cNvSpPr/>
          <p:nvPr/>
        </p:nvSpPr>
        <p:spPr>
          <a:xfrm>
            <a:off x="2110572" y="1561915"/>
            <a:ext cx="3227294" cy="439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lang="ja-JP" altLang="en-US" dirty="0"/>
              <a:t> </a:t>
            </a:r>
            <a:r>
              <a:rPr kumimoji="1" lang="en-US" altLang="ja-JP" dirty="0"/>
              <a:t>API</a:t>
            </a:r>
            <a:r>
              <a:rPr kumimoji="1" lang="ja-JP" altLang="en-US" dirty="0"/>
              <a:t>を提供しない場合</a:t>
            </a:r>
          </a:p>
        </p:txBody>
      </p:sp>
      <p:sp>
        <p:nvSpPr>
          <p:cNvPr id="54" name="正方形/長方形 53">
            <a:extLst>
              <a:ext uri="{FF2B5EF4-FFF2-40B4-BE49-F238E27FC236}">
                <a16:creationId xmlns:a16="http://schemas.microsoft.com/office/drawing/2014/main" id="{62B9CB6C-7A23-F39D-D431-EC513457EE89}"/>
              </a:ext>
            </a:extLst>
          </p:cNvPr>
          <p:cNvSpPr/>
          <p:nvPr/>
        </p:nvSpPr>
        <p:spPr>
          <a:xfrm>
            <a:off x="6501790" y="1560258"/>
            <a:ext cx="3227294" cy="439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Web</a:t>
            </a:r>
            <a:r>
              <a:rPr lang="ja-JP" altLang="en-US" dirty="0"/>
              <a:t> </a:t>
            </a:r>
            <a:r>
              <a:rPr kumimoji="1" lang="en-US" altLang="ja-JP" dirty="0"/>
              <a:t>API</a:t>
            </a:r>
            <a:r>
              <a:rPr kumimoji="1" lang="ja-JP" altLang="en-US" dirty="0"/>
              <a:t>を提供する場合</a:t>
            </a:r>
          </a:p>
        </p:txBody>
      </p:sp>
      <p:sp>
        <p:nvSpPr>
          <p:cNvPr id="56" name="正方形/長方形 55">
            <a:extLst>
              <a:ext uri="{FF2B5EF4-FFF2-40B4-BE49-F238E27FC236}">
                <a16:creationId xmlns:a16="http://schemas.microsoft.com/office/drawing/2014/main" id="{97732A8C-B869-2C52-FC0D-1480FD515993}"/>
              </a:ext>
            </a:extLst>
          </p:cNvPr>
          <p:cNvSpPr/>
          <p:nvPr/>
        </p:nvSpPr>
        <p:spPr>
          <a:xfrm>
            <a:off x="3010465" y="2726672"/>
            <a:ext cx="1427509" cy="5891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サービス</a:t>
            </a:r>
          </a:p>
        </p:txBody>
      </p:sp>
      <p:sp>
        <p:nvSpPr>
          <p:cNvPr id="57" name="正方形/長方形 56">
            <a:extLst>
              <a:ext uri="{FF2B5EF4-FFF2-40B4-BE49-F238E27FC236}">
                <a16:creationId xmlns:a16="http://schemas.microsoft.com/office/drawing/2014/main" id="{13B07C01-FBDD-9D2D-C20A-8EC6D0479F2D}"/>
              </a:ext>
            </a:extLst>
          </p:cNvPr>
          <p:cNvSpPr/>
          <p:nvPr/>
        </p:nvSpPr>
        <p:spPr>
          <a:xfrm>
            <a:off x="7372275" y="2726672"/>
            <a:ext cx="1427509" cy="5891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サービス</a:t>
            </a:r>
          </a:p>
        </p:txBody>
      </p:sp>
      <p:sp>
        <p:nvSpPr>
          <p:cNvPr id="58" name="正方形/長方形 57">
            <a:extLst>
              <a:ext uri="{FF2B5EF4-FFF2-40B4-BE49-F238E27FC236}">
                <a16:creationId xmlns:a16="http://schemas.microsoft.com/office/drawing/2014/main" id="{695C79AE-A7C0-6BD1-50F2-53A3177EFBA8}"/>
              </a:ext>
            </a:extLst>
          </p:cNvPr>
          <p:cNvSpPr/>
          <p:nvPr/>
        </p:nvSpPr>
        <p:spPr>
          <a:xfrm>
            <a:off x="5701669" y="2142375"/>
            <a:ext cx="1427509" cy="5891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外部サービス</a:t>
            </a:r>
          </a:p>
        </p:txBody>
      </p:sp>
      <p:sp>
        <p:nvSpPr>
          <p:cNvPr id="59" name="正方形/長方形 58">
            <a:extLst>
              <a:ext uri="{FF2B5EF4-FFF2-40B4-BE49-F238E27FC236}">
                <a16:creationId xmlns:a16="http://schemas.microsoft.com/office/drawing/2014/main" id="{19CA814F-A068-B643-18F1-23441AEF7C9E}"/>
              </a:ext>
            </a:extLst>
          </p:cNvPr>
          <p:cNvSpPr/>
          <p:nvPr/>
        </p:nvSpPr>
        <p:spPr>
          <a:xfrm>
            <a:off x="9055447" y="3242666"/>
            <a:ext cx="1427509" cy="5891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外部サービス</a:t>
            </a:r>
          </a:p>
        </p:txBody>
      </p:sp>
      <p:sp>
        <p:nvSpPr>
          <p:cNvPr id="60" name="正方形/長方形 59">
            <a:extLst>
              <a:ext uri="{FF2B5EF4-FFF2-40B4-BE49-F238E27FC236}">
                <a16:creationId xmlns:a16="http://schemas.microsoft.com/office/drawing/2014/main" id="{158D66AC-D434-86FD-7BAB-49FB7428C662}"/>
              </a:ext>
            </a:extLst>
          </p:cNvPr>
          <p:cNvSpPr/>
          <p:nvPr/>
        </p:nvSpPr>
        <p:spPr>
          <a:xfrm>
            <a:off x="9055448" y="2146989"/>
            <a:ext cx="1427509" cy="5891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外部サービス</a:t>
            </a:r>
          </a:p>
        </p:txBody>
      </p:sp>
      <p:sp>
        <p:nvSpPr>
          <p:cNvPr id="61" name="正方形/長方形 60">
            <a:extLst>
              <a:ext uri="{FF2B5EF4-FFF2-40B4-BE49-F238E27FC236}">
                <a16:creationId xmlns:a16="http://schemas.microsoft.com/office/drawing/2014/main" id="{8A4FE5C7-0CE1-8FE3-DB34-8E8C0482C457}"/>
              </a:ext>
            </a:extLst>
          </p:cNvPr>
          <p:cNvSpPr/>
          <p:nvPr/>
        </p:nvSpPr>
        <p:spPr>
          <a:xfrm>
            <a:off x="655736" y="4354786"/>
            <a:ext cx="612063" cy="216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t>ユーザー数</a:t>
            </a:r>
          </a:p>
        </p:txBody>
      </p:sp>
      <p:sp>
        <p:nvSpPr>
          <p:cNvPr id="62" name="正方形/長方形 61">
            <a:extLst>
              <a:ext uri="{FF2B5EF4-FFF2-40B4-BE49-F238E27FC236}">
                <a16:creationId xmlns:a16="http://schemas.microsoft.com/office/drawing/2014/main" id="{E42F2332-B978-8525-035F-D570258F8802}"/>
              </a:ext>
            </a:extLst>
          </p:cNvPr>
          <p:cNvSpPr/>
          <p:nvPr/>
        </p:nvSpPr>
        <p:spPr>
          <a:xfrm>
            <a:off x="1321907" y="5453008"/>
            <a:ext cx="598694" cy="105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t>関係</a:t>
            </a:r>
          </a:p>
        </p:txBody>
      </p:sp>
      <p:cxnSp>
        <p:nvCxnSpPr>
          <p:cNvPr id="63" name="直線コネクタ 62">
            <a:extLst>
              <a:ext uri="{FF2B5EF4-FFF2-40B4-BE49-F238E27FC236}">
                <a16:creationId xmlns:a16="http://schemas.microsoft.com/office/drawing/2014/main" id="{C8756B68-99CB-5202-E12F-30FFD6AFA323}"/>
              </a:ext>
            </a:extLst>
          </p:cNvPr>
          <p:cNvCxnSpPr>
            <a:cxnSpLocks/>
          </p:cNvCxnSpPr>
          <p:nvPr/>
        </p:nvCxnSpPr>
        <p:spPr>
          <a:xfrm flipV="1">
            <a:off x="1901188" y="2076691"/>
            <a:ext cx="9071612" cy="6372"/>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8036406-A348-E744-4012-13DB6BA11CF1}"/>
              </a:ext>
            </a:extLst>
          </p:cNvPr>
          <p:cNvCxnSpPr>
            <a:cxnSpLocks/>
          </p:cNvCxnSpPr>
          <p:nvPr/>
        </p:nvCxnSpPr>
        <p:spPr>
          <a:xfrm>
            <a:off x="1974709" y="4324868"/>
            <a:ext cx="8998091" cy="40812"/>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C42E557B-8969-E7D9-907D-557B634909E1}"/>
              </a:ext>
            </a:extLst>
          </p:cNvPr>
          <p:cNvCxnSpPr>
            <a:cxnSpLocks/>
          </p:cNvCxnSpPr>
          <p:nvPr/>
        </p:nvCxnSpPr>
        <p:spPr>
          <a:xfrm>
            <a:off x="5583468" y="1884901"/>
            <a:ext cx="0" cy="4514993"/>
          </a:xfrm>
          <a:prstGeom prst="line">
            <a:avLst/>
          </a:prstGeom>
          <a:ln w="381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DC59531-0117-AC63-FECD-2CCA22160972}"/>
              </a:ext>
            </a:extLst>
          </p:cNvPr>
          <p:cNvCxnSpPr>
            <a:stCxn id="58" idx="3"/>
            <a:endCxn id="57" idx="1"/>
          </p:cNvCxnSpPr>
          <p:nvPr/>
        </p:nvCxnSpPr>
        <p:spPr>
          <a:xfrm>
            <a:off x="7129178" y="2436957"/>
            <a:ext cx="243097" cy="584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0255197-07BC-3109-81EE-D9FE83692D0E}"/>
              </a:ext>
            </a:extLst>
          </p:cNvPr>
          <p:cNvCxnSpPr>
            <a:stCxn id="57" idx="3"/>
            <a:endCxn id="60" idx="1"/>
          </p:cNvCxnSpPr>
          <p:nvPr/>
        </p:nvCxnSpPr>
        <p:spPr>
          <a:xfrm flipV="1">
            <a:off x="8799784" y="2441571"/>
            <a:ext cx="255664" cy="579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7062B91-A990-4EF5-D8A0-DA9119A107A7}"/>
              </a:ext>
            </a:extLst>
          </p:cNvPr>
          <p:cNvCxnSpPr>
            <a:stCxn id="57" idx="3"/>
            <a:endCxn id="59" idx="1"/>
          </p:cNvCxnSpPr>
          <p:nvPr/>
        </p:nvCxnSpPr>
        <p:spPr>
          <a:xfrm>
            <a:off x="8799784" y="3021254"/>
            <a:ext cx="255663" cy="515994"/>
          </a:xfrm>
          <a:prstGeom prst="line">
            <a:avLst/>
          </a:prstGeom>
        </p:spPr>
        <p:style>
          <a:lnRef idx="1">
            <a:schemeClr val="accent1"/>
          </a:lnRef>
          <a:fillRef idx="0">
            <a:schemeClr val="accent1"/>
          </a:fillRef>
          <a:effectRef idx="0">
            <a:schemeClr val="accent1"/>
          </a:effectRef>
          <a:fontRef idx="minor">
            <a:schemeClr val="tx1"/>
          </a:fontRef>
        </p:style>
      </p:cxnSp>
      <p:grpSp>
        <p:nvGrpSpPr>
          <p:cNvPr id="437" name="グループ化 436">
            <a:extLst>
              <a:ext uri="{FF2B5EF4-FFF2-40B4-BE49-F238E27FC236}">
                <a16:creationId xmlns:a16="http://schemas.microsoft.com/office/drawing/2014/main" id="{31C86D5B-40B3-9236-B411-A660108D2A06}"/>
              </a:ext>
            </a:extLst>
          </p:cNvPr>
          <p:cNvGrpSpPr/>
          <p:nvPr/>
        </p:nvGrpSpPr>
        <p:grpSpPr>
          <a:xfrm>
            <a:off x="3104979" y="3369917"/>
            <a:ext cx="1264984" cy="574623"/>
            <a:chOff x="3403014" y="4367348"/>
            <a:chExt cx="1264984" cy="574623"/>
          </a:xfrm>
        </p:grpSpPr>
        <p:pic>
          <p:nvPicPr>
            <p:cNvPr id="434" name="図 433">
              <a:extLst>
                <a:ext uri="{FF2B5EF4-FFF2-40B4-BE49-F238E27FC236}">
                  <a16:creationId xmlns:a16="http://schemas.microsoft.com/office/drawing/2014/main" id="{FD529E0D-A787-6DA5-3DFE-D80120DD6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014" y="4367348"/>
              <a:ext cx="436177" cy="565668"/>
            </a:xfrm>
            <a:prstGeom prst="rect">
              <a:avLst/>
            </a:prstGeom>
          </p:spPr>
        </p:pic>
        <p:pic>
          <p:nvPicPr>
            <p:cNvPr id="435" name="図 434">
              <a:extLst>
                <a:ext uri="{FF2B5EF4-FFF2-40B4-BE49-F238E27FC236}">
                  <a16:creationId xmlns:a16="http://schemas.microsoft.com/office/drawing/2014/main" id="{88B8D592-631D-12B3-29C1-E8DBAEDA1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593" y="4376303"/>
              <a:ext cx="436177" cy="565668"/>
            </a:xfrm>
            <a:prstGeom prst="rect">
              <a:avLst/>
            </a:prstGeom>
          </p:spPr>
        </p:pic>
        <p:pic>
          <p:nvPicPr>
            <p:cNvPr id="436" name="図 435">
              <a:extLst>
                <a:ext uri="{FF2B5EF4-FFF2-40B4-BE49-F238E27FC236}">
                  <a16:creationId xmlns:a16="http://schemas.microsoft.com/office/drawing/2014/main" id="{3E8F1F88-070D-C278-1EEE-719CCE838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821" y="4370625"/>
              <a:ext cx="436177" cy="565668"/>
            </a:xfrm>
            <a:prstGeom prst="rect">
              <a:avLst/>
            </a:prstGeom>
          </p:spPr>
        </p:pic>
      </p:grpSp>
      <p:grpSp>
        <p:nvGrpSpPr>
          <p:cNvPr id="438" name="グループ化 437">
            <a:extLst>
              <a:ext uri="{FF2B5EF4-FFF2-40B4-BE49-F238E27FC236}">
                <a16:creationId xmlns:a16="http://schemas.microsoft.com/office/drawing/2014/main" id="{41F2C453-D623-EFA4-93B3-665D8891A933}"/>
              </a:ext>
            </a:extLst>
          </p:cNvPr>
          <p:cNvGrpSpPr/>
          <p:nvPr/>
        </p:nvGrpSpPr>
        <p:grpSpPr>
          <a:xfrm>
            <a:off x="3101154" y="4629953"/>
            <a:ext cx="1264984" cy="574917"/>
            <a:chOff x="3455897" y="4267944"/>
            <a:chExt cx="1264984" cy="574917"/>
          </a:xfrm>
        </p:grpSpPr>
        <p:pic>
          <p:nvPicPr>
            <p:cNvPr id="439" name="図 438">
              <a:extLst>
                <a:ext uri="{FF2B5EF4-FFF2-40B4-BE49-F238E27FC236}">
                  <a16:creationId xmlns:a16="http://schemas.microsoft.com/office/drawing/2014/main" id="{DFBA184F-9DB3-1A1C-F84E-610E1E688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897" y="4275444"/>
              <a:ext cx="436177" cy="565668"/>
            </a:xfrm>
            <a:prstGeom prst="rect">
              <a:avLst/>
            </a:prstGeom>
          </p:spPr>
        </p:pic>
        <p:pic>
          <p:nvPicPr>
            <p:cNvPr id="440" name="図 439">
              <a:extLst>
                <a:ext uri="{FF2B5EF4-FFF2-40B4-BE49-F238E27FC236}">
                  <a16:creationId xmlns:a16="http://schemas.microsoft.com/office/drawing/2014/main" id="{5F377DA9-8128-D737-52A3-EBF8973BA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476" y="4267944"/>
              <a:ext cx="436177" cy="565668"/>
            </a:xfrm>
            <a:prstGeom prst="rect">
              <a:avLst/>
            </a:prstGeom>
          </p:spPr>
        </p:pic>
        <p:pic>
          <p:nvPicPr>
            <p:cNvPr id="441" name="図 440">
              <a:extLst>
                <a:ext uri="{FF2B5EF4-FFF2-40B4-BE49-F238E27FC236}">
                  <a16:creationId xmlns:a16="http://schemas.microsoft.com/office/drawing/2014/main" id="{92F10A7F-921E-1675-4843-A6F125248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704" y="4277193"/>
              <a:ext cx="436177" cy="565668"/>
            </a:xfrm>
            <a:prstGeom prst="rect">
              <a:avLst/>
            </a:prstGeom>
          </p:spPr>
        </p:pic>
      </p:grpSp>
      <p:grpSp>
        <p:nvGrpSpPr>
          <p:cNvPr id="447" name="グループ化 446">
            <a:extLst>
              <a:ext uri="{FF2B5EF4-FFF2-40B4-BE49-F238E27FC236}">
                <a16:creationId xmlns:a16="http://schemas.microsoft.com/office/drawing/2014/main" id="{75EFE1E4-3AC5-7E8F-1F73-1A5C4A5C20D0}"/>
              </a:ext>
            </a:extLst>
          </p:cNvPr>
          <p:cNvGrpSpPr/>
          <p:nvPr/>
        </p:nvGrpSpPr>
        <p:grpSpPr>
          <a:xfrm>
            <a:off x="5633697" y="4629953"/>
            <a:ext cx="1663069" cy="578846"/>
            <a:chOff x="6207496" y="4965759"/>
            <a:chExt cx="1663069" cy="578846"/>
          </a:xfrm>
        </p:grpSpPr>
        <p:grpSp>
          <p:nvGrpSpPr>
            <p:cNvPr id="442" name="グループ化 441">
              <a:extLst>
                <a:ext uri="{FF2B5EF4-FFF2-40B4-BE49-F238E27FC236}">
                  <a16:creationId xmlns:a16="http://schemas.microsoft.com/office/drawing/2014/main" id="{3CEC3C99-6539-DCC0-FF3E-DF1D8CC6F935}"/>
                </a:ext>
              </a:extLst>
            </p:cNvPr>
            <p:cNvGrpSpPr/>
            <p:nvPr/>
          </p:nvGrpSpPr>
          <p:grpSpPr>
            <a:xfrm>
              <a:off x="6207496" y="4965759"/>
              <a:ext cx="1251537" cy="578846"/>
              <a:chOff x="3248842" y="4270237"/>
              <a:chExt cx="1251537" cy="578846"/>
            </a:xfrm>
          </p:grpSpPr>
          <p:pic>
            <p:nvPicPr>
              <p:cNvPr id="443" name="図 442">
                <a:extLst>
                  <a:ext uri="{FF2B5EF4-FFF2-40B4-BE49-F238E27FC236}">
                    <a16:creationId xmlns:a16="http://schemas.microsoft.com/office/drawing/2014/main" id="{896B19A3-A138-220C-68C0-236AC244C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842" y="4283415"/>
                <a:ext cx="436177" cy="565668"/>
              </a:xfrm>
              <a:prstGeom prst="rect">
                <a:avLst/>
              </a:prstGeom>
            </p:spPr>
          </p:pic>
          <p:pic>
            <p:nvPicPr>
              <p:cNvPr id="444" name="図 443">
                <a:extLst>
                  <a:ext uri="{FF2B5EF4-FFF2-40B4-BE49-F238E27FC236}">
                    <a16:creationId xmlns:a16="http://schemas.microsoft.com/office/drawing/2014/main" id="{880E72AC-14D1-153E-5863-2C7E88F6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421" y="4275915"/>
                <a:ext cx="436177" cy="565668"/>
              </a:xfrm>
              <a:prstGeom prst="rect">
                <a:avLst/>
              </a:prstGeom>
            </p:spPr>
          </p:pic>
          <p:pic>
            <p:nvPicPr>
              <p:cNvPr id="445" name="図 444">
                <a:extLst>
                  <a:ext uri="{FF2B5EF4-FFF2-40B4-BE49-F238E27FC236}">
                    <a16:creationId xmlns:a16="http://schemas.microsoft.com/office/drawing/2014/main" id="{8C8565CF-AF97-4E3C-1BEB-13B44F983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202" y="4270237"/>
                <a:ext cx="436177" cy="565668"/>
              </a:xfrm>
              <a:prstGeom prst="rect">
                <a:avLst/>
              </a:prstGeom>
            </p:spPr>
          </p:pic>
        </p:grpSp>
        <p:pic>
          <p:nvPicPr>
            <p:cNvPr id="446" name="図 445">
              <a:extLst>
                <a:ext uri="{FF2B5EF4-FFF2-40B4-BE49-F238E27FC236}">
                  <a16:creationId xmlns:a16="http://schemas.microsoft.com/office/drawing/2014/main" id="{77642D06-0DD8-BB8C-16FC-E8CAEFC77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388" y="4967068"/>
              <a:ext cx="436177" cy="565668"/>
            </a:xfrm>
            <a:prstGeom prst="rect">
              <a:avLst/>
            </a:prstGeom>
          </p:spPr>
        </p:pic>
      </p:grpSp>
      <p:grpSp>
        <p:nvGrpSpPr>
          <p:cNvPr id="448" name="グループ化 447">
            <a:extLst>
              <a:ext uri="{FF2B5EF4-FFF2-40B4-BE49-F238E27FC236}">
                <a16:creationId xmlns:a16="http://schemas.microsoft.com/office/drawing/2014/main" id="{5CEEE2AD-54D8-B3EB-AB36-4E2A5A78A2C8}"/>
              </a:ext>
            </a:extLst>
          </p:cNvPr>
          <p:cNvGrpSpPr/>
          <p:nvPr/>
        </p:nvGrpSpPr>
        <p:grpSpPr>
          <a:xfrm>
            <a:off x="7268681" y="3349867"/>
            <a:ext cx="1663069" cy="578746"/>
            <a:chOff x="6378946" y="4993451"/>
            <a:chExt cx="1663069" cy="578746"/>
          </a:xfrm>
        </p:grpSpPr>
        <p:grpSp>
          <p:nvGrpSpPr>
            <p:cNvPr id="449" name="グループ化 448">
              <a:extLst>
                <a:ext uri="{FF2B5EF4-FFF2-40B4-BE49-F238E27FC236}">
                  <a16:creationId xmlns:a16="http://schemas.microsoft.com/office/drawing/2014/main" id="{D436F4C6-7DC1-CCAA-FAF1-A71379F91953}"/>
                </a:ext>
              </a:extLst>
            </p:cNvPr>
            <p:cNvGrpSpPr/>
            <p:nvPr/>
          </p:nvGrpSpPr>
          <p:grpSpPr>
            <a:xfrm>
              <a:off x="6378946" y="4993451"/>
              <a:ext cx="1251537" cy="578746"/>
              <a:chOff x="3420292" y="4297929"/>
              <a:chExt cx="1251537" cy="578746"/>
            </a:xfrm>
          </p:grpSpPr>
          <p:pic>
            <p:nvPicPr>
              <p:cNvPr id="451" name="図 450">
                <a:extLst>
                  <a:ext uri="{FF2B5EF4-FFF2-40B4-BE49-F238E27FC236}">
                    <a16:creationId xmlns:a16="http://schemas.microsoft.com/office/drawing/2014/main" id="{B3B845C3-A7F8-D8FB-3B7B-ED885A186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292" y="4297929"/>
                <a:ext cx="436177" cy="565668"/>
              </a:xfrm>
              <a:prstGeom prst="rect">
                <a:avLst/>
              </a:prstGeom>
            </p:spPr>
          </p:pic>
          <p:pic>
            <p:nvPicPr>
              <p:cNvPr id="452" name="図 451">
                <a:extLst>
                  <a:ext uri="{FF2B5EF4-FFF2-40B4-BE49-F238E27FC236}">
                    <a16:creationId xmlns:a16="http://schemas.microsoft.com/office/drawing/2014/main" id="{B89F4416-15E5-9E48-1EE0-214C4D653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871" y="4311007"/>
                <a:ext cx="436177" cy="565668"/>
              </a:xfrm>
              <a:prstGeom prst="rect">
                <a:avLst/>
              </a:prstGeom>
            </p:spPr>
          </p:pic>
          <p:pic>
            <p:nvPicPr>
              <p:cNvPr id="453" name="図 452">
                <a:extLst>
                  <a:ext uri="{FF2B5EF4-FFF2-40B4-BE49-F238E27FC236}">
                    <a16:creationId xmlns:a16="http://schemas.microsoft.com/office/drawing/2014/main" id="{94C16791-3467-8E9A-4A8C-5DF920F7D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652" y="4301206"/>
                <a:ext cx="436177" cy="565668"/>
              </a:xfrm>
              <a:prstGeom prst="rect">
                <a:avLst/>
              </a:prstGeom>
            </p:spPr>
          </p:pic>
        </p:grpSp>
        <p:pic>
          <p:nvPicPr>
            <p:cNvPr id="450" name="図 449">
              <a:extLst>
                <a:ext uri="{FF2B5EF4-FFF2-40B4-BE49-F238E27FC236}">
                  <a16:creationId xmlns:a16="http://schemas.microsoft.com/office/drawing/2014/main" id="{E45AA13E-26B1-2482-2D87-2691F7520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5838" y="4999565"/>
              <a:ext cx="436177" cy="565668"/>
            </a:xfrm>
            <a:prstGeom prst="rect">
              <a:avLst/>
            </a:prstGeom>
          </p:spPr>
        </p:pic>
      </p:grpSp>
      <p:grpSp>
        <p:nvGrpSpPr>
          <p:cNvPr id="459" name="グループ化 458">
            <a:extLst>
              <a:ext uri="{FF2B5EF4-FFF2-40B4-BE49-F238E27FC236}">
                <a16:creationId xmlns:a16="http://schemas.microsoft.com/office/drawing/2014/main" id="{6D6C649E-2883-CC09-C388-56C4114C34FA}"/>
              </a:ext>
            </a:extLst>
          </p:cNvPr>
          <p:cNvGrpSpPr/>
          <p:nvPr/>
        </p:nvGrpSpPr>
        <p:grpSpPr>
          <a:xfrm>
            <a:off x="5614647" y="2755225"/>
            <a:ext cx="1637611" cy="457821"/>
            <a:chOff x="3856088" y="5031443"/>
            <a:chExt cx="1637611" cy="457821"/>
          </a:xfrm>
        </p:grpSpPr>
        <p:pic>
          <p:nvPicPr>
            <p:cNvPr id="455" name="図 454">
              <a:extLst>
                <a:ext uri="{FF2B5EF4-FFF2-40B4-BE49-F238E27FC236}">
                  <a16:creationId xmlns:a16="http://schemas.microsoft.com/office/drawing/2014/main" id="{AA9BB8AA-E5E6-97E9-E7FE-B23093CD2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088" y="5031443"/>
              <a:ext cx="424106" cy="451033"/>
            </a:xfrm>
            <a:prstGeom prst="rect">
              <a:avLst/>
            </a:prstGeom>
          </p:spPr>
        </p:pic>
        <p:pic>
          <p:nvPicPr>
            <p:cNvPr id="456" name="図 455">
              <a:extLst>
                <a:ext uri="{FF2B5EF4-FFF2-40B4-BE49-F238E27FC236}">
                  <a16:creationId xmlns:a16="http://schemas.microsoft.com/office/drawing/2014/main" id="{7AE4F5BF-52E9-DDF8-D1BA-DE1C31A66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773" y="5034307"/>
              <a:ext cx="424106" cy="451033"/>
            </a:xfrm>
            <a:prstGeom prst="rect">
              <a:avLst/>
            </a:prstGeom>
          </p:spPr>
        </p:pic>
        <p:pic>
          <p:nvPicPr>
            <p:cNvPr id="457" name="図 456">
              <a:extLst>
                <a:ext uri="{FF2B5EF4-FFF2-40B4-BE49-F238E27FC236}">
                  <a16:creationId xmlns:a16="http://schemas.microsoft.com/office/drawing/2014/main" id="{4C924AB4-381E-244E-2CD7-CCD6489AA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500" y="5038231"/>
              <a:ext cx="424106" cy="451033"/>
            </a:xfrm>
            <a:prstGeom prst="rect">
              <a:avLst/>
            </a:prstGeom>
          </p:spPr>
        </p:pic>
        <p:pic>
          <p:nvPicPr>
            <p:cNvPr id="458" name="図 457">
              <a:extLst>
                <a:ext uri="{FF2B5EF4-FFF2-40B4-BE49-F238E27FC236}">
                  <a16:creationId xmlns:a16="http://schemas.microsoft.com/office/drawing/2014/main" id="{572B2A7D-864A-099E-9A52-AC7DCBCD4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593" y="5032797"/>
              <a:ext cx="424106" cy="451033"/>
            </a:xfrm>
            <a:prstGeom prst="rect">
              <a:avLst/>
            </a:prstGeom>
          </p:spPr>
        </p:pic>
      </p:grpSp>
      <p:grpSp>
        <p:nvGrpSpPr>
          <p:cNvPr id="461" name="グループ化 460">
            <a:extLst>
              <a:ext uri="{FF2B5EF4-FFF2-40B4-BE49-F238E27FC236}">
                <a16:creationId xmlns:a16="http://schemas.microsoft.com/office/drawing/2014/main" id="{96654757-29CF-4303-5A94-0FBD43BEA609}"/>
              </a:ext>
            </a:extLst>
          </p:cNvPr>
          <p:cNvGrpSpPr/>
          <p:nvPr/>
        </p:nvGrpSpPr>
        <p:grpSpPr>
          <a:xfrm>
            <a:off x="9094846" y="2753710"/>
            <a:ext cx="1637611" cy="468573"/>
            <a:chOff x="3856088" y="5034307"/>
            <a:chExt cx="1637611" cy="468573"/>
          </a:xfrm>
        </p:grpSpPr>
        <p:pic>
          <p:nvPicPr>
            <p:cNvPr id="462" name="図 461">
              <a:extLst>
                <a:ext uri="{FF2B5EF4-FFF2-40B4-BE49-F238E27FC236}">
                  <a16:creationId xmlns:a16="http://schemas.microsoft.com/office/drawing/2014/main" id="{FC18982D-5084-9B5F-4720-DC3836520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088" y="5050493"/>
              <a:ext cx="424106" cy="451033"/>
            </a:xfrm>
            <a:prstGeom prst="rect">
              <a:avLst/>
            </a:prstGeom>
          </p:spPr>
        </p:pic>
        <p:pic>
          <p:nvPicPr>
            <p:cNvPr id="463" name="図 462">
              <a:extLst>
                <a:ext uri="{FF2B5EF4-FFF2-40B4-BE49-F238E27FC236}">
                  <a16:creationId xmlns:a16="http://schemas.microsoft.com/office/drawing/2014/main" id="{905444D4-9C8D-93B4-A471-2EA4A3A90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773" y="5034307"/>
              <a:ext cx="424106" cy="451033"/>
            </a:xfrm>
            <a:prstGeom prst="rect">
              <a:avLst/>
            </a:prstGeom>
          </p:spPr>
        </p:pic>
        <p:pic>
          <p:nvPicPr>
            <p:cNvPr id="464" name="図 463">
              <a:extLst>
                <a:ext uri="{FF2B5EF4-FFF2-40B4-BE49-F238E27FC236}">
                  <a16:creationId xmlns:a16="http://schemas.microsoft.com/office/drawing/2014/main" id="{790CBE95-21C0-9574-B48F-1DCD0089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500" y="5038231"/>
              <a:ext cx="424106" cy="451033"/>
            </a:xfrm>
            <a:prstGeom prst="rect">
              <a:avLst/>
            </a:prstGeom>
          </p:spPr>
        </p:pic>
        <p:pic>
          <p:nvPicPr>
            <p:cNvPr id="465" name="図 464">
              <a:extLst>
                <a:ext uri="{FF2B5EF4-FFF2-40B4-BE49-F238E27FC236}">
                  <a16:creationId xmlns:a16="http://schemas.microsoft.com/office/drawing/2014/main" id="{62E21595-0105-81C9-63CF-49DC644AC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593" y="5051847"/>
              <a:ext cx="424106" cy="451033"/>
            </a:xfrm>
            <a:prstGeom prst="rect">
              <a:avLst/>
            </a:prstGeom>
          </p:spPr>
        </p:pic>
      </p:grpSp>
      <p:grpSp>
        <p:nvGrpSpPr>
          <p:cNvPr id="466" name="グループ化 465">
            <a:extLst>
              <a:ext uri="{FF2B5EF4-FFF2-40B4-BE49-F238E27FC236}">
                <a16:creationId xmlns:a16="http://schemas.microsoft.com/office/drawing/2014/main" id="{65196319-78DC-04ED-69CD-2DA551448B85}"/>
              </a:ext>
            </a:extLst>
          </p:cNvPr>
          <p:cNvGrpSpPr/>
          <p:nvPr/>
        </p:nvGrpSpPr>
        <p:grpSpPr>
          <a:xfrm>
            <a:off x="9096639" y="3841275"/>
            <a:ext cx="1637611" cy="457821"/>
            <a:chOff x="3856088" y="5031443"/>
            <a:chExt cx="1637611" cy="457821"/>
          </a:xfrm>
        </p:grpSpPr>
        <p:pic>
          <p:nvPicPr>
            <p:cNvPr id="467" name="図 466">
              <a:extLst>
                <a:ext uri="{FF2B5EF4-FFF2-40B4-BE49-F238E27FC236}">
                  <a16:creationId xmlns:a16="http://schemas.microsoft.com/office/drawing/2014/main" id="{114E1FC9-7ED9-6045-C395-8A14C1A98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088" y="5031443"/>
              <a:ext cx="424106" cy="451033"/>
            </a:xfrm>
            <a:prstGeom prst="rect">
              <a:avLst/>
            </a:prstGeom>
          </p:spPr>
        </p:pic>
        <p:pic>
          <p:nvPicPr>
            <p:cNvPr id="468" name="図 467">
              <a:extLst>
                <a:ext uri="{FF2B5EF4-FFF2-40B4-BE49-F238E27FC236}">
                  <a16:creationId xmlns:a16="http://schemas.microsoft.com/office/drawing/2014/main" id="{EB00A6BB-AC08-E2D7-AEC3-86C636D0E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773" y="5034307"/>
              <a:ext cx="424106" cy="451033"/>
            </a:xfrm>
            <a:prstGeom prst="rect">
              <a:avLst/>
            </a:prstGeom>
          </p:spPr>
        </p:pic>
        <p:pic>
          <p:nvPicPr>
            <p:cNvPr id="469" name="図 468">
              <a:extLst>
                <a:ext uri="{FF2B5EF4-FFF2-40B4-BE49-F238E27FC236}">
                  <a16:creationId xmlns:a16="http://schemas.microsoft.com/office/drawing/2014/main" id="{FE4CE50D-62AC-7E2C-B1E6-CF345EE4B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500" y="5038231"/>
              <a:ext cx="424106" cy="451033"/>
            </a:xfrm>
            <a:prstGeom prst="rect">
              <a:avLst/>
            </a:prstGeom>
          </p:spPr>
        </p:pic>
        <p:pic>
          <p:nvPicPr>
            <p:cNvPr id="470" name="図 469">
              <a:extLst>
                <a:ext uri="{FF2B5EF4-FFF2-40B4-BE49-F238E27FC236}">
                  <a16:creationId xmlns:a16="http://schemas.microsoft.com/office/drawing/2014/main" id="{38A746AF-1EEB-3C29-005B-698AD2126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593" y="5032797"/>
              <a:ext cx="424106" cy="451033"/>
            </a:xfrm>
            <a:prstGeom prst="rect">
              <a:avLst/>
            </a:prstGeom>
          </p:spPr>
        </p:pic>
      </p:grpSp>
      <p:cxnSp>
        <p:nvCxnSpPr>
          <p:cNvPr id="82" name="コネクタ: カギ線 81">
            <a:extLst>
              <a:ext uri="{FF2B5EF4-FFF2-40B4-BE49-F238E27FC236}">
                <a16:creationId xmlns:a16="http://schemas.microsoft.com/office/drawing/2014/main" id="{82F3CEBF-11CA-D6BB-9AE1-53E184A749F2}"/>
              </a:ext>
            </a:extLst>
          </p:cNvPr>
          <p:cNvCxnSpPr>
            <a:cxnSpLocks/>
            <a:stCxn id="467" idx="1"/>
            <a:endCxn id="57" idx="2"/>
          </p:cNvCxnSpPr>
          <p:nvPr/>
        </p:nvCxnSpPr>
        <p:spPr>
          <a:xfrm rot="10800000">
            <a:off x="8086031" y="3315836"/>
            <a:ext cx="1010609" cy="750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0" name="グループ化 479">
            <a:extLst>
              <a:ext uri="{FF2B5EF4-FFF2-40B4-BE49-F238E27FC236}">
                <a16:creationId xmlns:a16="http://schemas.microsoft.com/office/drawing/2014/main" id="{1C0F60A4-10F1-865E-1F7C-78B49BCCF87B}"/>
              </a:ext>
            </a:extLst>
          </p:cNvPr>
          <p:cNvGrpSpPr/>
          <p:nvPr/>
        </p:nvGrpSpPr>
        <p:grpSpPr>
          <a:xfrm>
            <a:off x="5614647" y="5715839"/>
            <a:ext cx="2043216" cy="463423"/>
            <a:chOff x="6254174" y="5911328"/>
            <a:chExt cx="2043216" cy="463423"/>
          </a:xfrm>
        </p:grpSpPr>
        <p:grpSp>
          <p:nvGrpSpPr>
            <p:cNvPr id="473" name="グループ化 472">
              <a:extLst>
                <a:ext uri="{FF2B5EF4-FFF2-40B4-BE49-F238E27FC236}">
                  <a16:creationId xmlns:a16="http://schemas.microsoft.com/office/drawing/2014/main" id="{51DA5192-A53F-4E17-9FBD-B123C704E305}"/>
                </a:ext>
              </a:extLst>
            </p:cNvPr>
            <p:cNvGrpSpPr/>
            <p:nvPr/>
          </p:nvGrpSpPr>
          <p:grpSpPr>
            <a:xfrm>
              <a:off x="6254174" y="5911328"/>
              <a:ext cx="1637611" cy="460416"/>
              <a:chOff x="3684638" y="5031443"/>
              <a:chExt cx="1637611" cy="460416"/>
            </a:xfrm>
          </p:grpSpPr>
          <p:pic>
            <p:nvPicPr>
              <p:cNvPr id="474" name="図 473">
                <a:extLst>
                  <a:ext uri="{FF2B5EF4-FFF2-40B4-BE49-F238E27FC236}">
                    <a16:creationId xmlns:a16="http://schemas.microsoft.com/office/drawing/2014/main" id="{07C47AF3-2722-8334-81BE-9A4A3040E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638" y="5031443"/>
                <a:ext cx="424106" cy="451033"/>
              </a:xfrm>
              <a:prstGeom prst="rect">
                <a:avLst/>
              </a:prstGeom>
            </p:spPr>
          </p:pic>
          <p:pic>
            <p:nvPicPr>
              <p:cNvPr id="475" name="図 474">
                <a:extLst>
                  <a:ext uri="{FF2B5EF4-FFF2-40B4-BE49-F238E27FC236}">
                    <a16:creationId xmlns:a16="http://schemas.microsoft.com/office/drawing/2014/main" id="{B60A2244-34A0-07D1-5F85-6216A201C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323" y="5034307"/>
                <a:ext cx="424106" cy="451033"/>
              </a:xfrm>
              <a:prstGeom prst="rect">
                <a:avLst/>
              </a:prstGeom>
            </p:spPr>
          </p:pic>
          <p:pic>
            <p:nvPicPr>
              <p:cNvPr id="476" name="図 475">
                <a:extLst>
                  <a:ext uri="{FF2B5EF4-FFF2-40B4-BE49-F238E27FC236}">
                    <a16:creationId xmlns:a16="http://schemas.microsoft.com/office/drawing/2014/main" id="{A9022CA1-FA3E-FB6F-174D-A10B64ED3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4050" y="5040826"/>
                <a:ext cx="424106" cy="451033"/>
              </a:xfrm>
              <a:prstGeom prst="rect">
                <a:avLst/>
              </a:prstGeom>
            </p:spPr>
          </p:pic>
          <p:pic>
            <p:nvPicPr>
              <p:cNvPr id="477" name="図 476">
                <a:extLst>
                  <a:ext uri="{FF2B5EF4-FFF2-40B4-BE49-F238E27FC236}">
                    <a16:creationId xmlns:a16="http://schemas.microsoft.com/office/drawing/2014/main" id="{257FA191-BA80-0031-A84B-B507B0626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143" y="5032797"/>
                <a:ext cx="424106" cy="451033"/>
              </a:xfrm>
              <a:prstGeom prst="rect">
                <a:avLst/>
              </a:prstGeom>
            </p:spPr>
          </p:pic>
        </p:grpSp>
        <p:pic>
          <p:nvPicPr>
            <p:cNvPr id="478" name="図 477">
              <a:extLst>
                <a:ext uri="{FF2B5EF4-FFF2-40B4-BE49-F238E27FC236}">
                  <a16:creationId xmlns:a16="http://schemas.microsoft.com/office/drawing/2014/main" id="{2011D6B9-685F-1998-5CB7-23E449E00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284" y="5923718"/>
              <a:ext cx="424106" cy="451033"/>
            </a:xfrm>
            <a:prstGeom prst="rect">
              <a:avLst/>
            </a:prstGeom>
          </p:spPr>
        </p:pic>
      </p:grpSp>
      <p:pic>
        <p:nvPicPr>
          <p:cNvPr id="479" name="図 478">
            <a:extLst>
              <a:ext uri="{FF2B5EF4-FFF2-40B4-BE49-F238E27FC236}">
                <a16:creationId xmlns:a16="http://schemas.microsoft.com/office/drawing/2014/main" id="{3542B5A0-1133-DAC9-1C80-23DCF8A5D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749" y="5708050"/>
            <a:ext cx="424106" cy="451033"/>
          </a:xfrm>
          <a:prstGeom prst="rect">
            <a:avLst/>
          </a:prstGeom>
        </p:spPr>
      </p:pic>
      <p:sp>
        <p:nvSpPr>
          <p:cNvPr id="482" name="テキスト ボックス 481">
            <a:extLst>
              <a:ext uri="{FF2B5EF4-FFF2-40B4-BE49-F238E27FC236}">
                <a16:creationId xmlns:a16="http://schemas.microsoft.com/office/drawing/2014/main" id="{560D0AF7-CCF6-7B52-EC62-5865239395A1}"/>
              </a:ext>
            </a:extLst>
          </p:cNvPr>
          <p:cNvSpPr txBox="1"/>
          <p:nvPr/>
        </p:nvSpPr>
        <p:spPr>
          <a:xfrm>
            <a:off x="7806946" y="5783413"/>
            <a:ext cx="1443935" cy="369332"/>
          </a:xfrm>
          <a:prstGeom prst="rect">
            <a:avLst/>
          </a:prstGeom>
          <a:noFill/>
        </p:spPr>
        <p:txBody>
          <a:bodyPr wrap="square">
            <a:spAutoFit/>
          </a:bodyPr>
          <a:lstStyle/>
          <a:p>
            <a:r>
              <a:rPr lang="ja-JP" altLang="en-US" dirty="0"/>
              <a:t>・・・・・・・・・・・</a:t>
            </a:r>
          </a:p>
        </p:txBody>
      </p:sp>
    </p:spTree>
    <p:extLst>
      <p:ext uri="{BB962C8B-B14F-4D97-AF65-F5344CB8AC3E}">
        <p14:creationId xmlns:p14="http://schemas.microsoft.com/office/powerpoint/2010/main" val="197290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dirty="0"/>
              <a:t>利用側</a:t>
            </a:r>
            <a:r>
              <a:rPr lang="ja-JP" altLang="en-US" dirty="0"/>
              <a:t>から見た</a:t>
            </a:r>
            <a:r>
              <a:rPr lang="en-US" altLang="ja-JP" dirty="0"/>
              <a:t>WebAPI</a:t>
            </a:r>
            <a:r>
              <a:rPr lang="ja-JP" altLang="en-US" dirty="0"/>
              <a:t>のメリット</a:t>
            </a:r>
            <a:endParaRPr kumimoji="1" lang="ja-JP" altLang="en-US" dirty="0"/>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11</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a:t>利用側から見れば、開発済みの他サービスの機能やデータを利用できるため、最小限の開発行為でサービスを成立させることができる。</a:t>
            </a:r>
            <a:endParaRPr kumimoji="1" lang="en-US" altLang="ja-JP"/>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dirty="0"/>
              <a:t>WebAPI</a:t>
            </a:r>
            <a:r>
              <a:rPr kumimoji="1" lang="ja-JP" altLang="en-US" dirty="0"/>
              <a:t>は誰のため？</a:t>
            </a:r>
          </a:p>
        </p:txBody>
      </p:sp>
      <p:grpSp>
        <p:nvGrpSpPr>
          <p:cNvPr id="6" name="グループ化 5">
            <a:extLst>
              <a:ext uri="{FF2B5EF4-FFF2-40B4-BE49-F238E27FC236}">
                <a16:creationId xmlns:a16="http://schemas.microsoft.com/office/drawing/2014/main" id="{B4C92359-0316-F30C-C04C-818369A6CA05}"/>
              </a:ext>
            </a:extLst>
          </p:cNvPr>
          <p:cNvGrpSpPr/>
          <p:nvPr/>
        </p:nvGrpSpPr>
        <p:grpSpPr>
          <a:xfrm>
            <a:off x="1081305" y="2053971"/>
            <a:ext cx="10029390" cy="4215484"/>
            <a:chOff x="1781927" y="1879800"/>
            <a:chExt cx="10029390" cy="4215484"/>
          </a:xfrm>
        </p:grpSpPr>
        <p:grpSp>
          <p:nvGrpSpPr>
            <p:cNvPr id="40" name="グループ化 39">
              <a:extLst>
                <a:ext uri="{FF2B5EF4-FFF2-40B4-BE49-F238E27FC236}">
                  <a16:creationId xmlns:a16="http://schemas.microsoft.com/office/drawing/2014/main" id="{3C005BF0-DA0A-CC14-6C41-D25D5A01EFA2}"/>
                </a:ext>
              </a:extLst>
            </p:cNvPr>
            <p:cNvGrpSpPr/>
            <p:nvPr/>
          </p:nvGrpSpPr>
          <p:grpSpPr>
            <a:xfrm>
              <a:off x="1796441" y="2388160"/>
              <a:ext cx="8271213" cy="3707124"/>
              <a:chOff x="-6624293" y="2376269"/>
              <a:chExt cx="8271213" cy="3707124"/>
            </a:xfrm>
          </p:grpSpPr>
          <p:sp>
            <p:nvSpPr>
              <p:cNvPr id="43" name="正方形/長方形 42">
                <a:extLst>
                  <a:ext uri="{FF2B5EF4-FFF2-40B4-BE49-F238E27FC236}">
                    <a16:creationId xmlns:a16="http://schemas.microsoft.com/office/drawing/2014/main" id="{E490A294-F18F-5518-3524-1A241D9EDB44}"/>
                  </a:ext>
                </a:extLst>
              </p:cNvPr>
              <p:cNvSpPr/>
              <p:nvPr/>
            </p:nvSpPr>
            <p:spPr>
              <a:xfrm>
                <a:off x="-6623567" y="2389857"/>
                <a:ext cx="8270487" cy="3691739"/>
              </a:xfrm>
              <a:prstGeom prst="rect">
                <a:avLst/>
              </a:prstGeom>
              <a:pattFill prst="ltDn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1F24689A-B1E5-6278-28ED-910D619DB4C0}"/>
                  </a:ext>
                </a:extLst>
              </p:cNvPr>
              <p:cNvSpPr/>
              <p:nvPr/>
            </p:nvSpPr>
            <p:spPr>
              <a:xfrm>
                <a:off x="-6616673" y="2376269"/>
                <a:ext cx="3133607" cy="171373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サービスの</a:t>
                </a:r>
                <a:r>
                  <a:rPr kumimoji="1" lang="en-US" altLang="ja-JP" dirty="0">
                    <a:solidFill>
                      <a:schemeClr val="tx1"/>
                    </a:solidFill>
                  </a:rPr>
                  <a:t>API</a:t>
                </a:r>
                <a:endParaRPr kumimoji="1" lang="ja-JP" altLang="en-US" dirty="0">
                  <a:solidFill>
                    <a:schemeClr val="tx1"/>
                  </a:solidFill>
                </a:endParaRPr>
              </a:p>
            </p:txBody>
          </p:sp>
          <p:sp>
            <p:nvSpPr>
              <p:cNvPr id="62" name="正方形/長方形 61">
                <a:extLst>
                  <a:ext uri="{FF2B5EF4-FFF2-40B4-BE49-F238E27FC236}">
                    <a16:creationId xmlns:a16="http://schemas.microsoft.com/office/drawing/2014/main" id="{A217F76B-C77B-45E7-BE08-153815C98AFB}"/>
                  </a:ext>
                </a:extLst>
              </p:cNvPr>
              <p:cNvSpPr/>
              <p:nvPr/>
            </p:nvSpPr>
            <p:spPr>
              <a:xfrm>
                <a:off x="-6624293" y="4460842"/>
                <a:ext cx="2066807" cy="1622551"/>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a:t>
                </a:r>
                <a:r>
                  <a:rPr kumimoji="1" lang="ja-JP" altLang="en-US" dirty="0">
                    <a:solidFill>
                      <a:schemeClr val="tx1"/>
                    </a:solidFill>
                  </a:rPr>
                  <a:t>サービスの</a:t>
                </a:r>
                <a:r>
                  <a:rPr kumimoji="1" lang="en-US" altLang="ja-JP" dirty="0">
                    <a:solidFill>
                      <a:schemeClr val="tx1"/>
                    </a:solidFill>
                  </a:rPr>
                  <a:t>API</a:t>
                </a:r>
                <a:endParaRPr kumimoji="1" lang="ja-JP" altLang="en-US" dirty="0">
                  <a:solidFill>
                    <a:schemeClr val="tx1"/>
                  </a:solidFill>
                </a:endParaRPr>
              </a:p>
            </p:txBody>
          </p:sp>
          <p:sp>
            <p:nvSpPr>
              <p:cNvPr id="66" name="正方形/長方形 65">
                <a:extLst>
                  <a:ext uri="{FF2B5EF4-FFF2-40B4-BE49-F238E27FC236}">
                    <a16:creationId xmlns:a16="http://schemas.microsoft.com/office/drawing/2014/main" id="{65632819-F283-6AA8-2BBC-767C1E17790A}"/>
                  </a:ext>
                </a:extLst>
              </p:cNvPr>
              <p:cNvSpPr/>
              <p:nvPr/>
            </p:nvSpPr>
            <p:spPr>
              <a:xfrm>
                <a:off x="-2386999" y="2378839"/>
                <a:ext cx="2979610" cy="171373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r>
                  <a:rPr kumimoji="1" lang="ja-JP" altLang="en-US" dirty="0">
                    <a:solidFill>
                      <a:schemeClr val="tx1"/>
                    </a:solidFill>
                  </a:rPr>
                  <a:t>サービスの</a:t>
                </a:r>
                <a:r>
                  <a:rPr kumimoji="1" lang="en-US" altLang="ja-JP" dirty="0">
                    <a:solidFill>
                      <a:schemeClr val="tx1"/>
                    </a:solidFill>
                  </a:rPr>
                  <a:t>API</a:t>
                </a:r>
                <a:endParaRPr kumimoji="1" lang="ja-JP" altLang="en-US" dirty="0">
                  <a:solidFill>
                    <a:schemeClr val="tx1"/>
                  </a:solidFill>
                </a:endParaRPr>
              </a:p>
            </p:txBody>
          </p:sp>
          <p:sp>
            <p:nvSpPr>
              <p:cNvPr id="67" name="正方形/長方形 66">
                <a:extLst>
                  <a:ext uri="{FF2B5EF4-FFF2-40B4-BE49-F238E27FC236}">
                    <a16:creationId xmlns:a16="http://schemas.microsoft.com/office/drawing/2014/main" id="{DE963571-835E-F433-B6C2-3A8285666121}"/>
                  </a:ext>
                </a:extLst>
              </p:cNvPr>
              <p:cNvSpPr/>
              <p:nvPr/>
            </p:nvSpPr>
            <p:spPr>
              <a:xfrm>
                <a:off x="-4072646" y="4446528"/>
                <a:ext cx="3858135" cy="163435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r>
                  <a:rPr kumimoji="1" lang="ja-JP" altLang="en-US" dirty="0">
                    <a:solidFill>
                      <a:schemeClr val="tx1"/>
                    </a:solidFill>
                  </a:rPr>
                  <a:t>サービスの</a:t>
                </a:r>
                <a:r>
                  <a:rPr kumimoji="1" lang="en-US" altLang="ja-JP" dirty="0">
                    <a:solidFill>
                      <a:schemeClr val="tx1"/>
                    </a:solidFill>
                  </a:rPr>
                  <a:t>API</a:t>
                </a:r>
                <a:endParaRPr kumimoji="1" lang="ja-JP" altLang="en-US" dirty="0">
                  <a:solidFill>
                    <a:schemeClr val="tx1"/>
                  </a:solidFill>
                </a:endParaRPr>
              </a:p>
            </p:txBody>
          </p:sp>
        </p:grpSp>
        <p:sp>
          <p:nvSpPr>
            <p:cNvPr id="68" name="テキスト プレースホルダー 3">
              <a:extLst>
                <a:ext uri="{FF2B5EF4-FFF2-40B4-BE49-F238E27FC236}">
                  <a16:creationId xmlns:a16="http://schemas.microsoft.com/office/drawing/2014/main" id="{5D5C1B7D-A9C4-29C0-CDD5-9D47359C03DE}"/>
                </a:ext>
              </a:extLst>
            </p:cNvPr>
            <p:cNvSpPr txBox="1">
              <a:spLocks/>
            </p:cNvSpPr>
            <p:nvPr/>
          </p:nvSpPr>
          <p:spPr>
            <a:xfrm>
              <a:off x="1781927" y="1879800"/>
              <a:ext cx="2979610" cy="7286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サービス必要機能</a:t>
              </a:r>
              <a:endParaRPr lang="en-US" altLang="ja-JP" sz="2400" dirty="0"/>
            </a:p>
          </p:txBody>
        </p:sp>
        <p:sp>
          <p:nvSpPr>
            <p:cNvPr id="81" name="吹き出し: 四角形 80">
              <a:extLst>
                <a:ext uri="{FF2B5EF4-FFF2-40B4-BE49-F238E27FC236}">
                  <a16:creationId xmlns:a16="http://schemas.microsoft.com/office/drawing/2014/main" id="{0632BF4C-AD6D-2DE8-0F3F-EDC199B39D13}"/>
                </a:ext>
              </a:extLst>
            </p:cNvPr>
            <p:cNvSpPr/>
            <p:nvPr/>
          </p:nvSpPr>
          <p:spPr>
            <a:xfrm>
              <a:off x="9468603" y="4633591"/>
              <a:ext cx="2342714" cy="975876"/>
            </a:xfrm>
            <a:prstGeom prst="wedgeRectCallout">
              <a:avLst>
                <a:gd name="adj1" fmla="val -62663"/>
                <a:gd name="adj2" fmla="val -32018"/>
              </a:avLst>
            </a:prstGeom>
            <a:solidFill>
              <a:schemeClr val="bg1"/>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ここだけ開発すれば</a:t>
              </a:r>
              <a:r>
                <a:rPr kumimoji="1" lang="en-US" altLang="ja-JP" dirty="0">
                  <a:solidFill>
                    <a:schemeClr val="tx1"/>
                  </a:solidFill>
                </a:rPr>
                <a:t>OK</a:t>
              </a:r>
              <a:endParaRPr kumimoji="1" lang="ja-JP" altLang="en-US" dirty="0">
                <a:solidFill>
                  <a:schemeClr val="tx1"/>
                </a:solidFill>
              </a:endParaRPr>
            </a:p>
          </p:txBody>
        </p:sp>
      </p:grpSp>
    </p:spTree>
    <p:extLst>
      <p:ext uri="{BB962C8B-B14F-4D97-AF65-F5344CB8AC3E}">
        <p14:creationId xmlns:p14="http://schemas.microsoft.com/office/powerpoint/2010/main" val="412934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dirty="0"/>
              <a:t>エンドユーザー</a:t>
            </a:r>
            <a:r>
              <a:rPr lang="ja-JP" altLang="en-US" dirty="0"/>
              <a:t>から見た</a:t>
            </a:r>
            <a:r>
              <a:rPr lang="en-US" altLang="ja-JP" dirty="0"/>
              <a:t>WebAPI</a:t>
            </a:r>
            <a:r>
              <a:rPr lang="ja-JP" altLang="en-US" dirty="0"/>
              <a:t>のメリット</a:t>
            </a:r>
            <a:endParaRPr kumimoji="1" lang="ja-JP" altLang="en-US" dirty="0"/>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12</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a:t>エンドユーザーから見れば、異なるシステム同士がバックエンドで接続されていることで情報入力の手間が省けることや、受けられるサービスの質が向上する等のメリットがある。</a:t>
            </a:r>
            <a:endParaRPr kumimoji="1" lang="en-US" altLang="ja-JP"/>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dirty="0"/>
              <a:t>WebAPI</a:t>
            </a:r>
            <a:r>
              <a:rPr kumimoji="1" lang="ja-JP" altLang="en-US" dirty="0"/>
              <a:t>は誰のため？</a:t>
            </a:r>
          </a:p>
        </p:txBody>
      </p:sp>
      <p:grpSp>
        <p:nvGrpSpPr>
          <p:cNvPr id="7" name="グループ化 6">
            <a:extLst>
              <a:ext uri="{FF2B5EF4-FFF2-40B4-BE49-F238E27FC236}">
                <a16:creationId xmlns:a16="http://schemas.microsoft.com/office/drawing/2014/main" id="{21DF83BD-1F34-4A6E-0319-D4B80703E9B8}"/>
              </a:ext>
            </a:extLst>
          </p:cNvPr>
          <p:cNvGrpSpPr/>
          <p:nvPr/>
        </p:nvGrpSpPr>
        <p:grpSpPr>
          <a:xfrm>
            <a:off x="1314538" y="2327771"/>
            <a:ext cx="9562924" cy="3972844"/>
            <a:chOff x="1139713" y="2197142"/>
            <a:chExt cx="9562924" cy="3972844"/>
          </a:xfrm>
        </p:grpSpPr>
        <p:sp>
          <p:nvSpPr>
            <p:cNvPr id="62" name="正方形/長方形 61">
              <a:extLst>
                <a:ext uri="{FF2B5EF4-FFF2-40B4-BE49-F238E27FC236}">
                  <a16:creationId xmlns:a16="http://schemas.microsoft.com/office/drawing/2014/main" id="{47B7FB85-3190-7CD2-C180-5F2F2BB46DDE}"/>
                </a:ext>
              </a:extLst>
            </p:cNvPr>
            <p:cNvSpPr/>
            <p:nvPr/>
          </p:nvSpPr>
          <p:spPr>
            <a:xfrm>
              <a:off x="3041994" y="2197142"/>
              <a:ext cx="7660643" cy="375484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5" name="楕円 64">
              <a:extLst>
                <a:ext uri="{FF2B5EF4-FFF2-40B4-BE49-F238E27FC236}">
                  <a16:creationId xmlns:a16="http://schemas.microsoft.com/office/drawing/2014/main" id="{4B525C55-41C7-5FD1-166E-98163489A1CB}"/>
                </a:ext>
              </a:extLst>
            </p:cNvPr>
            <p:cNvSpPr/>
            <p:nvPr/>
          </p:nvSpPr>
          <p:spPr>
            <a:xfrm>
              <a:off x="3603430" y="2683635"/>
              <a:ext cx="2024887" cy="12453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r>
                <a:rPr kumimoji="1" lang="ja-JP" altLang="en-US" dirty="0"/>
                <a:t>サービス</a:t>
              </a:r>
            </a:p>
          </p:txBody>
        </p:sp>
        <p:sp>
          <p:nvSpPr>
            <p:cNvPr id="67" name="楕円 66">
              <a:extLst>
                <a:ext uri="{FF2B5EF4-FFF2-40B4-BE49-F238E27FC236}">
                  <a16:creationId xmlns:a16="http://schemas.microsoft.com/office/drawing/2014/main" id="{F1070218-8905-77C4-3628-F879335B48C0}"/>
                </a:ext>
              </a:extLst>
            </p:cNvPr>
            <p:cNvSpPr/>
            <p:nvPr/>
          </p:nvSpPr>
          <p:spPr>
            <a:xfrm>
              <a:off x="5963781" y="2680101"/>
              <a:ext cx="2024887" cy="12453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B</a:t>
              </a:r>
              <a:r>
                <a:rPr kumimoji="1" lang="ja-JP" altLang="en-US" dirty="0"/>
                <a:t>サービス</a:t>
              </a:r>
            </a:p>
          </p:txBody>
        </p:sp>
        <p:sp>
          <p:nvSpPr>
            <p:cNvPr id="78" name="楕円 77">
              <a:extLst>
                <a:ext uri="{FF2B5EF4-FFF2-40B4-BE49-F238E27FC236}">
                  <a16:creationId xmlns:a16="http://schemas.microsoft.com/office/drawing/2014/main" id="{7375EFB3-483D-958A-CAE8-0D30D2436606}"/>
                </a:ext>
              </a:extLst>
            </p:cNvPr>
            <p:cNvSpPr/>
            <p:nvPr/>
          </p:nvSpPr>
          <p:spPr>
            <a:xfrm>
              <a:off x="5964980" y="4240376"/>
              <a:ext cx="2024887" cy="12453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C</a:t>
              </a:r>
              <a:r>
                <a:rPr kumimoji="1" lang="ja-JP" altLang="en-US" dirty="0"/>
                <a:t>サービス</a:t>
              </a:r>
            </a:p>
          </p:txBody>
        </p:sp>
        <p:sp>
          <p:nvSpPr>
            <p:cNvPr id="89" name="楕円 88">
              <a:extLst>
                <a:ext uri="{FF2B5EF4-FFF2-40B4-BE49-F238E27FC236}">
                  <a16:creationId xmlns:a16="http://schemas.microsoft.com/office/drawing/2014/main" id="{79F1BE7C-90F2-CE2A-B1AB-93880782C897}"/>
                </a:ext>
              </a:extLst>
            </p:cNvPr>
            <p:cNvSpPr/>
            <p:nvPr/>
          </p:nvSpPr>
          <p:spPr>
            <a:xfrm>
              <a:off x="8357754" y="2680099"/>
              <a:ext cx="2024887" cy="12453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D</a:t>
              </a:r>
              <a:r>
                <a:rPr kumimoji="1" lang="ja-JP" altLang="en-US" dirty="0"/>
                <a:t>サービス</a:t>
              </a:r>
            </a:p>
          </p:txBody>
        </p:sp>
        <p:cxnSp>
          <p:nvCxnSpPr>
            <p:cNvPr id="98" name="直線矢印コネクタ 97">
              <a:extLst>
                <a:ext uri="{FF2B5EF4-FFF2-40B4-BE49-F238E27FC236}">
                  <a16:creationId xmlns:a16="http://schemas.microsoft.com/office/drawing/2014/main" id="{A8445A0D-8F03-96C1-E7AA-382A49A4A576}"/>
                </a:ext>
              </a:extLst>
            </p:cNvPr>
            <p:cNvCxnSpPr>
              <a:cxnSpLocks/>
              <a:stCxn id="65" idx="6"/>
              <a:endCxn id="67" idx="2"/>
            </p:cNvCxnSpPr>
            <p:nvPr/>
          </p:nvCxnSpPr>
          <p:spPr>
            <a:xfrm flipV="1">
              <a:off x="5628317" y="3302756"/>
              <a:ext cx="335464" cy="35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4484A61C-95A8-57BC-858F-458271ABC199}"/>
                </a:ext>
              </a:extLst>
            </p:cNvPr>
            <p:cNvCxnSpPr>
              <a:cxnSpLocks/>
              <a:stCxn id="67" idx="6"/>
              <a:endCxn id="89" idx="2"/>
            </p:cNvCxnSpPr>
            <p:nvPr/>
          </p:nvCxnSpPr>
          <p:spPr>
            <a:xfrm flipV="1">
              <a:off x="7988668" y="3302754"/>
              <a:ext cx="369086"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DE759796-252C-FFD7-2E9A-9BAEFB822142}"/>
                </a:ext>
              </a:extLst>
            </p:cNvPr>
            <p:cNvCxnSpPr>
              <a:cxnSpLocks/>
              <a:stCxn id="67" idx="4"/>
              <a:endCxn id="78" idx="0"/>
            </p:cNvCxnSpPr>
            <p:nvPr/>
          </p:nvCxnSpPr>
          <p:spPr>
            <a:xfrm>
              <a:off x="6976225" y="3925411"/>
              <a:ext cx="1199" cy="3149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2" name="図 121">
              <a:extLst>
                <a:ext uri="{FF2B5EF4-FFF2-40B4-BE49-F238E27FC236}">
                  <a16:creationId xmlns:a16="http://schemas.microsoft.com/office/drawing/2014/main" id="{73C71AC4-6FBB-B04E-2E0A-9FCA27BF1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713" y="3925409"/>
              <a:ext cx="699299" cy="743698"/>
            </a:xfrm>
            <a:prstGeom prst="rect">
              <a:avLst/>
            </a:prstGeom>
          </p:spPr>
        </p:pic>
        <p:cxnSp>
          <p:nvCxnSpPr>
            <p:cNvPr id="131" name="コネクタ: カギ線 130">
              <a:extLst>
                <a:ext uri="{FF2B5EF4-FFF2-40B4-BE49-F238E27FC236}">
                  <a16:creationId xmlns:a16="http://schemas.microsoft.com/office/drawing/2014/main" id="{6B7BD564-C62E-4973-3837-04F4D8F87526}"/>
                </a:ext>
              </a:extLst>
            </p:cNvPr>
            <p:cNvCxnSpPr>
              <a:cxnSpLocks/>
              <a:stCxn id="122" idx="0"/>
              <a:endCxn id="67" idx="0"/>
            </p:cNvCxnSpPr>
            <p:nvPr/>
          </p:nvCxnSpPr>
          <p:spPr>
            <a:xfrm rot="5400000" flipH="1" flipV="1">
              <a:off x="3610140" y="559324"/>
              <a:ext cx="1245308" cy="5486862"/>
            </a:xfrm>
            <a:prstGeom prst="bentConnector3">
              <a:avLst>
                <a:gd name="adj1" fmla="val 11835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D6D282D7-6109-BD3A-2A5B-CA05E85DA883}"/>
                </a:ext>
              </a:extLst>
            </p:cNvPr>
            <p:cNvCxnSpPr>
              <a:cxnSpLocks/>
              <a:endCxn id="65" idx="2"/>
            </p:cNvCxnSpPr>
            <p:nvPr/>
          </p:nvCxnSpPr>
          <p:spPr>
            <a:xfrm>
              <a:off x="1489362" y="3302754"/>
              <a:ext cx="2114068" cy="3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D15DFB19-2EEA-13FA-2000-9C727906CB60}"/>
                </a:ext>
              </a:extLst>
            </p:cNvPr>
            <p:cNvSpPr txBox="1"/>
            <p:nvPr/>
          </p:nvSpPr>
          <p:spPr>
            <a:xfrm>
              <a:off x="1790409" y="3371412"/>
              <a:ext cx="1443935" cy="369332"/>
            </a:xfrm>
            <a:prstGeom prst="rect">
              <a:avLst/>
            </a:prstGeom>
            <a:noFill/>
          </p:spPr>
          <p:txBody>
            <a:bodyPr wrap="square">
              <a:spAutoFit/>
            </a:bodyPr>
            <a:lstStyle/>
            <a:p>
              <a:r>
                <a:rPr lang="ja-JP" altLang="en-US" dirty="0"/>
                <a:t>情報登録</a:t>
              </a:r>
            </a:p>
          </p:txBody>
        </p:sp>
        <p:cxnSp>
          <p:nvCxnSpPr>
            <p:cNvPr id="142" name="コネクタ: カギ線 141">
              <a:extLst>
                <a:ext uri="{FF2B5EF4-FFF2-40B4-BE49-F238E27FC236}">
                  <a16:creationId xmlns:a16="http://schemas.microsoft.com/office/drawing/2014/main" id="{6E8055FA-AF8E-A4C5-6C85-E03C5EF7CFD6}"/>
                </a:ext>
              </a:extLst>
            </p:cNvPr>
            <p:cNvCxnSpPr>
              <a:cxnSpLocks/>
            </p:cNvCxnSpPr>
            <p:nvPr/>
          </p:nvCxnSpPr>
          <p:spPr>
            <a:xfrm rot="10800000">
              <a:off x="1489363" y="4669107"/>
              <a:ext cx="1552633" cy="1038952"/>
            </a:xfrm>
            <a:prstGeom prst="bentConnector3">
              <a:avLst>
                <a:gd name="adj1" fmla="val 1006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テキスト ボックス 149">
              <a:extLst>
                <a:ext uri="{FF2B5EF4-FFF2-40B4-BE49-F238E27FC236}">
                  <a16:creationId xmlns:a16="http://schemas.microsoft.com/office/drawing/2014/main" id="{503C1DB8-7BAD-FB04-5558-91A5E5B30A20}"/>
                </a:ext>
              </a:extLst>
            </p:cNvPr>
            <p:cNvSpPr txBox="1"/>
            <p:nvPr/>
          </p:nvSpPr>
          <p:spPr>
            <a:xfrm>
              <a:off x="1349056" y="5800654"/>
              <a:ext cx="1833245" cy="369332"/>
            </a:xfrm>
            <a:prstGeom prst="rect">
              <a:avLst/>
            </a:prstGeom>
            <a:noFill/>
          </p:spPr>
          <p:txBody>
            <a:bodyPr wrap="square">
              <a:spAutoFit/>
            </a:bodyPr>
            <a:lstStyle/>
            <a:p>
              <a:r>
                <a:rPr lang="ja-JP" altLang="en-US" dirty="0"/>
                <a:t>一体としての</a:t>
              </a:r>
              <a:r>
                <a:rPr lang="en-US" altLang="ja-JP" dirty="0"/>
                <a:t>CX</a:t>
              </a:r>
              <a:endParaRPr lang="ja-JP" altLang="en-US" dirty="0"/>
            </a:p>
          </p:txBody>
        </p:sp>
      </p:grpSp>
    </p:spTree>
    <p:extLst>
      <p:ext uri="{BB962C8B-B14F-4D97-AF65-F5344CB8AC3E}">
        <p14:creationId xmlns:p14="http://schemas.microsoft.com/office/powerpoint/2010/main" val="89937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en-US" altLang="ja-JP"/>
              <a:t>WebAPI</a:t>
            </a:r>
            <a:r>
              <a:rPr kumimoji="1" lang="ja-JP" altLang="en-US"/>
              <a:t>は</a:t>
            </a:r>
            <a:r>
              <a:rPr kumimoji="1" lang="en-US" altLang="ja-JP"/>
              <a:t>WinWinWin</a:t>
            </a:r>
            <a:r>
              <a:rPr kumimoji="1" lang="ja-JP" altLang="en-US"/>
              <a:t>の仕組み</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13</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a:bodyPr>
          <a:lstStyle/>
          <a:p>
            <a:r>
              <a:rPr kumimoji="1" lang="en-US" altLang="ja-JP"/>
              <a:t>WebAPI</a:t>
            </a:r>
            <a:r>
              <a:rPr kumimoji="1" lang="ja-JP" altLang="en-US"/>
              <a:t>は提供側・利用側・エンドユーザーといった全てのステークホルダーにとってメリットがある仕組みである。連携は正義。</a:t>
            </a:r>
            <a:endParaRPr kumimoji="1" lang="en-US" altLang="ja-JP"/>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WebAPI</a:t>
            </a:r>
            <a:r>
              <a:rPr kumimoji="1" lang="ja-JP" altLang="en-US"/>
              <a:t>は誰のため？</a:t>
            </a:r>
          </a:p>
        </p:txBody>
      </p:sp>
      <mc:AlternateContent xmlns:mc="http://schemas.openxmlformats.org/markup-compatibility/2006">
        <mc:Choice xmlns:pslz="http://schemas.microsoft.com/office/powerpoint/2016/slidezoom" Requires="pslz">
          <p:graphicFrame>
            <p:nvGraphicFramePr>
              <p:cNvPr id="7" name="スライド ズーム 6">
                <a:extLst>
                  <a:ext uri="{FF2B5EF4-FFF2-40B4-BE49-F238E27FC236}">
                    <a16:creationId xmlns:a16="http://schemas.microsoft.com/office/drawing/2014/main" id="{597B4840-2987-D62D-A7F3-A87A4EAC091F}"/>
                  </a:ext>
                </a:extLst>
              </p:cNvPr>
              <p:cNvGraphicFramePr>
                <a:graphicFrameLocks noChangeAspect="1"/>
              </p:cNvGraphicFramePr>
              <p:nvPr>
                <p:extLst>
                  <p:ext uri="{D42A27DB-BD31-4B8C-83A1-F6EECF244321}">
                    <p14:modId xmlns:p14="http://schemas.microsoft.com/office/powerpoint/2010/main" val="1259022285"/>
                  </p:ext>
                </p:extLst>
              </p:nvPr>
            </p:nvGraphicFramePr>
            <p:xfrm>
              <a:off x="2097741" y="1842274"/>
              <a:ext cx="3816924" cy="2147020"/>
            </p:xfrm>
            <a:graphic>
              <a:graphicData uri="http://schemas.microsoft.com/office/powerpoint/2016/slidezoom">
                <pslz:sldZm>
                  <pslz:sldZmObj sldId="327" cId="1972903726">
                    <pslz:zmPr id="{41654759-06F7-40DF-942D-420CEDAE2329}" returnToParent="0" transitionDur="1000">
                      <p166:blipFill xmlns:p166="http://schemas.microsoft.com/office/powerpoint/2016/6/main">
                        <a:blip r:embed="rId2"/>
                        <a:stretch>
                          <a:fillRect/>
                        </a:stretch>
                      </p166:blipFill>
                      <p166:spPr xmlns:p166="http://schemas.microsoft.com/office/powerpoint/2016/6/main">
                        <a:xfrm>
                          <a:off x="0" y="0"/>
                          <a:ext cx="3816924" cy="2147020"/>
                        </a:xfrm>
                        <a:prstGeom prst="rect">
                          <a:avLst/>
                        </a:prstGeom>
                        <a:ln w="3175">
                          <a:solidFill>
                            <a:prstClr val="ltGray"/>
                          </a:solidFill>
                        </a:ln>
                        <a:effectLst>
                          <a:outerShdw blurRad="50800" dist="38100" dir="2700000" algn="tl" rotWithShape="0">
                            <a:prstClr val="black">
                              <a:alpha val="40000"/>
                            </a:prstClr>
                          </a:outerShdw>
                        </a:effectLst>
                      </p166:spPr>
                    </pslz:zmPr>
                  </pslz:sldZmObj>
                </pslz:sldZm>
              </a:graphicData>
            </a:graphic>
          </p:graphicFrame>
        </mc:Choice>
        <mc:Fallback>
          <p:pic>
            <p:nvPicPr>
              <p:cNvPr id="7" name="スライド ズーム 6">
                <a:extLst>
                  <a:ext uri="{FF2B5EF4-FFF2-40B4-BE49-F238E27FC236}">
                    <a16:creationId xmlns:a16="http://schemas.microsoft.com/office/drawing/2014/main" id="{597B4840-2987-D62D-A7F3-A87A4EAC091F}"/>
                  </a:ext>
                </a:extLst>
              </p:cNvPr>
              <p:cNvPicPr>
                <a:picLocks noGrp="1" noRot="1" noChangeAspect="1" noMove="1" noResize="1" noEditPoints="1" noAdjustHandles="1" noChangeArrowheads="1" noChangeShapeType="1"/>
              </p:cNvPicPr>
              <p:nvPr/>
            </p:nvPicPr>
            <p:blipFill>
              <a:blip r:embed="rId2"/>
              <a:stretch>
                <a:fillRect/>
              </a:stretch>
            </p:blipFill>
            <p:spPr>
              <a:xfrm>
                <a:off x="2097741" y="1842274"/>
                <a:ext cx="3816924" cy="2147020"/>
              </a:xfrm>
              <a:prstGeom prst="rect">
                <a:avLst/>
              </a:prstGeom>
              <a:ln w="3175">
                <a:solidFill>
                  <a:prstClr val="ltGray"/>
                </a:solidFill>
              </a:ln>
              <a:effectLst>
                <a:outerShdw blurRad="50800" dist="38100" dir="2700000" algn="tl" rotWithShape="0">
                  <a:prstClr val="black">
                    <a:alpha val="40000"/>
                  </a:prstClr>
                </a:outerShdw>
              </a:effectLst>
            </p:spPr>
          </p:pic>
        </mc:Fallback>
      </mc:AlternateContent>
      <mc:AlternateContent xmlns:mc="http://schemas.openxmlformats.org/markup-compatibility/2006">
        <mc:Choice xmlns:pslz="http://schemas.microsoft.com/office/powerpoint/2016/slidezoom" Requires="pslz">
          <p:graphicFrame>
            <p:nvGraphicFramePr>
              <p:cNvPr id="9" name="スライド ズーム 8">
                <a:extLst>
                  <a:ext uri="{FF2B5EF4-FFF2-40B4-BE49-F238E27FC236}">
                    <a16:creationId xmlns:a16="http://schemas.microsoft.com/office/drawing/2014/main" id="{38259813-B929-F77F-5D04-9806E9DAB6F6}"/>
                  </a:ext>
                </a:extLst>
              </p:cNvPr>
              <p:cNvGraphicFramePr>
                <a:graphicFrameLocks noChangeAspect="1"/>
              </p:cNvGraphicFramePr>
              <p:nvPr>
                <p:extLst>
                  <p:ext uri="{D42A27DB-BD31-4B8C-83A1-F6EECF244321}">
                    <p14:modId xmlns:p14="http://schemas.microsoft.com/office/powerpoint/2010/main" val="465957373"/>
                  </p:ext>
                </p:extLst>
              </p:nvPr>
            </p:nvGraphicFramePr>
            <p:xfrm>
              <a:off x="6277335" y="1853163"/>
              <a:ext cx="3816924" cy="2147020"/>
            </p:xfrm>
            <a:graphic>
              <a:graphicData uri="http://schemas.microsoft.com/office/powerpoint/2016/slidezoom">
                <pslz:sldZm>
                  <pslz:sldZmObj sldId="328" cId="4129341268">
                    <pslz:zmPr id="{B3814097-F3A8-4755-86AE-F321AF96D608}" returnToParent="0" transitionDur="1000">
                      <p166:blipFill xmlns:p166="http://schemas.microsoft.com/office/powerpoint/2016/6/main">
                        <a:blip r:embed="rId3"/>
                        <a:stretch>
                          <a:fillRect/>
                        </a:stretch>
                      </p166:blipFill>
                      <p166:spPr xmlns:p166="http://schemas.microsoft.com/office/powerpoint/2016/6/main">
                        <a:xfrm>
                          <a:off x="0" y="0"/>
                          <a:ext cx="3816924" cy="2147020"/>
                        </a:xfrm>
                        <a:prstGeom prst="rect">
                          <a:avLst/>
                        </a:prstGeom>
                        <a:ln w="3175">
                          <a:solidFill>
                            <a:prstClr val="ltGray"/>
                          </a:solidFill>
                        </a:ln>
                        <a:effectLst>
                          <a:outerShdw blurRad="50800" dist="38100" dir="2700000" algn="tl" rotWithShape="0">
                            <a:prstClr val="black">
                              <a:alpha val="40000"/>
                            </a:prstClr>
                          </a:outerShdw>
                        </a:effectLst>
                      </p166:spPr>
                    </pslz:zmPr>
                  </pslz:sldZmObj>
                </pslz:sldZm>
              </a:graphicData>
            </a:graphic>
          </p:graphicFrame>
        </mc:Choice>
        <mc:Fallback>
          <p:pic>
            <p:nvPicPr>
              <p:cNvPr id="9" name="スライド ズーム 8">
                <a:extLst>
                  <a:ext uri="{FF2B5EF4-FFF2-40B4-BE49-F238E27FC236}">
                    <a16:creationId xmlns:a16="http://schemas.microsoft.com/office/drawing/2014/main" id="{38259813-B929-F77F-5D04-9806E9DAB6F6}"/>
                  </a:ext>
                </a:extLst>
              </p:cNvPr>
              <p:cNvPicPr>
                <a:picLocks noGrp="1" noRot="1" noChangeAspect="1" noMove="1" noResize="1" noEditPoints="1" noAdjustHandles="1" noChangeArrowheads="1" noChangeShapeType="1"/>
              </p:cNvPicPr>
              <p:nvPr/>
            </p:nvPicPr>
            <p:blipFill>
              <a:blip r:embed="rId3"/>
              <a:stretch>
                <a:fillRect/>
              </a:stretch>
            </p:blipFill>
            <p:spPr>
              <a:xfrm>
                <a:off x="6277335" y="1853163"/>
                <a:ext cx="3816924" cy="2147020"/>
              </a:xfrm>
              <a:prstGeom prst="rect">
                <a:avLst/>
              </a:prstGeom>
              <a:ln w="3175">
                <a:solidFill>
                  <a:prstClr val="ltGray"/>
                </a:solidFill>
              </a:ln>
              <a:effectLst>
                <a:outerShdw blurRad="50800" dist="38100" dir="2700000" algn="tl" rotWithShape="0">
                  <a:prstClr val="black">
                    <a:alpha val="40000"/>
                  </a:prstClr>
                </a:outerShdw>
              </a:effectLst>
            </p:spPr>
          </p:pic>
        </mc:Fallback>
      </mc:AlternateContent>
      <mc:AlternateContent xmlns:mc="http://schemas.openxmlformats.org/markup-compatibility/2006">
        <mc:Choice xmlns:pslz="http://schemas.microsoft.com/office/powerpoint/2016/slidezoom" Requires="pslz">
          <p:graphicFrame>
            <p:nvGraphicFramePr>
              <p:cNvPr id="11" name="スライド ズーム 10">
                <a:extLst>
                  <a:ext uri="{FF2B5EF4-FFF2-40B4-BE49-F238E27FC236}">
                    <a16:creationId xmlns:a16="http://schemas.microsoft.com/office/drawing/2014/main" id="{CE36E2E1-C130-B3A2-976E-BDFC6779BF7B}"/>
                  </a:ext>
                </a:extLst>
              </p:cNvPr>
              <p:cNvGraphicFramePr>
                <a:graphicFrameLocks noChangeAspect="1"/>
              </p:cNvGraphicFramePr>
              <p:nvPr>
                <p:extLst>
                  <p:ext uri="{D42A27DB-BD31-4B8C-83A1-F6EECF244321}">
                    <p14:modId xmlns:p14="http://schemas.microsoft.com/office/powerpoint/2010/main" val="2405984361"/>
                  </p:ext>
                </p:extLst>
              </p:nvPr>
            </p:nvGraphicFramePr>
            <p:xfrm>
              <a:off x="4187538" y="4129368"/>
              <a:ext cx="3816924" cy="2147020"/>
            </p:xfrm>
            <a:graphic>
              <a:graphicData uri="http://schemas.microsoft.com/office/powerpoint/2016/slidezoom">
                <pslz:sldZm>
                  <pslz:sldZmObj sldId="329" cId="899378856">
                    <pslz:zmPr id="{958B910E-2E3A-4F62-827E-595904FA48D4}" returnToParent="0" transitionDur="1000">
                      <p166:blipFill xmlns:p166="http://schemas.microsoft.com/office/powerpoint/2016/6/main">
                        <a:blip r:embed="rId4"/>
                        <a:stretch>
                          <a:fillRect/>
                        </a:stretch>
                      </p166:blipFill>
                      <p166:spPr xmlns:p166="http://schemas.microsoft.com/office/powerpoint/2016/6/main">
                        <a:xfrm>
                          <a:off x="0" y="0"/>
                          <a:ext cx="3816924" cy="2147020"/>
                        </a:xfrm>
                        <a:prstGeom prst="rect">
                          <a:avLst/>
                        </a:prstGeom>
                        <a:ln w="3175">
                          <a:solidFill>
                            <a:prstClr val="ltGray"/>
                          </a:solidFill>
                        </a:ln>
                        <a:effectLst>
                          <a:outerShdw blurRad="50800" dist="38100" dir="2700000" algn="tl" rotWithShape="0">
                            <a:prstClr val="black">
                              <a:alpha val="40000"/>
                            </a:prstClr>
                          </a:outerShdw>
                        </a:effectLst>
                      </p166:spPr>
                    </pslz:zmPr>
                  </pslz:sldZmObj>
                </pslz:sldZm>
              </a:graphicData>
            </a:graphic>
          </p:graphicFrame>
        </mc:Choice>
        <mc:Fallback>
          <p:pic>
            <p:nvPicPr>
              <p:cNvPr id="11" name="スライド ズーム 10">
                <a:extLst>
                  <a:ext uri="{FF2B5EF4-FFF2-40B4-BE49-F238E27FC236}">
                    <a16:creationId xmlns:a16="http://schemas.microsoft.com/office/drawing/2014/main" id="{CE36E2E1-C130-B3A2-976E-BDFC6779BF7B}"/>
                  </a:ext>
                </a:extLst>
              </p:cNvPr>
              <p:cNvPicPr>
                <a:picLocks noGrp="1" noRot="1" noChangeAspect="1" noMove="1" noResize="1" noEditPoints="1" noAdjustHandles="1" noChangeArrowheads="1" noChangeShapeType="1"/>
              </p:cNvPicPr>
              <p:nvPr/>
            </p:nvPicPr>
            <p:blipFill>
              <a:blip r:embed="rId4"/>
              <a:stretch>
                <a:fillRect/>
              </a:stretch>
            </p:blipFill>
            <p:spPr>
              <a:xfrm>
                <a:off x="4187538" y="4129368"/>
                <a:ext cx="3816924" cy="2147020"/>
              </a:xfrm>
              <a:prstGeom prst="rect">
                <a:avLst/>
              </a:prstGeom>
              <a:ln w="3175">
                <a:solidFill>
                  <a:prstClr val="ltGray"/>
                </a:solidFill>
              </a:ln>
              <a:effectLst>
                <a:outerShdw blurRad="50800" dist="38100" dir="2700000" algn="tl" rotWithShape="0">
                  <a:prstClr val="black">
                    <a:alpha val="40000"/>
                  </a:prstClr>
                </a:outerShdw>
              </a:effectLst>
            </p:spPr>
          </p:pic>
        </mc:Fallback>
      </mc:AlternateContent>
      <p:sp>
        <p:nvSpPr>
          <p:cNvPr id="12" name="正方形/長方形 11">
            <a:extLst>
              <a:ext uri="{FF2B5EF4-FFF2-40B4-BE49-F238E27FC236}">
                <a16:creationId xmlns:a16="http://schemas.microsoft.com/office/drawing/2014/main" id="{DDD0301C-9C65-02CE-0209-83C6539FF064}"/>
              </a:ext>
            </a:extLst>
          </p:cNvPr>
          <p:cNvSpPr/>
          <p:nvPr/>
        </p:nvSpPr>
        <p:spPr>
          <a:xfrm>
            <a:off x="3351779" y="2671178"/>
            <a:ext cx="1308847" cy="510989"/>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WIN</a:t>
            </a:r>
            <a:endParaRPr kumimoji="1" lang="ja-JP" altLang="en-US"/>
          </a:p>
        </p:txBody>
      </p:sp>
      <p:sp>
        <p:nvSpPr>
          <p:cNvPr id="13" name="正方形/長方形 12">
            <a:extLst>
              <a:ext uri="{FF2B5EF4-FFF2-40B4-BE49-F238E27FC236}">
                <a16:creationId xmlns:a16="http://schemas.microsoft.com/office/drawing/2014/main" id="{44EB4282-B19B-A82F-F899-466158A3C7FA}"/>
              </a:ext>
            </a:extLst>
          </p:cNvPr>
          <p:cNvSpPr/>
          <p:nvPr/>
        </p:nvSpPr>
        <p:spPr>
          <a:xfrm>
            <a:off x="7531373" y="2671178"/>
            <a:ext cx="1308847" cy="510989"/>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WIN</a:t>
            </a:r>
            <a:endParaRPr kumimoji="1" lang="ja-JP" altLang="en-US"/>
          </a:p>
        </p:txBody>
      </p:sp>
      <p:sp>
        <p:nvSpPr>
          <p:cNvPr id="14" name="正方形/長方形 13">
            <a:extLst>
              <a:ext uri="{FF2B5EF4-FFF2-40B4-BE49-F238E27FC236}">
                <a16:creationId xmlns:a16="http://schemas.microsoft.com/office/drawing/2014/main" id="{68E5CE81-BC19-3EB1-0F0B-785AF94B0D29}"/>
              </a:ext>
            </a:extLst>
          </p:cNvPr>
          <p:cNvSpPr/>
          <p:nvPr/>
        </p:nvSpPr>
        <p:spPr>
          <a:xfrm>
            <a:off x="5441576" y="4947383"/>
            <a:ext cx="1308847" cy="510989"/>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WIN</a:t>
            </a:r>
            <a:endParaRPr kumimoji="1" lang="ja-JP" altLang="en-US"/>
          </a:p>
        </p:txBody>
      </p:sp>
    </p:spTree>
    <p:extLst>
      <p:ext uri="{BB962C8B-B14F-4D97-AF65-F5344CB8AC3E}">
        <p14:creationId xmlns:p14="http://schemas.microsoft.com/office/powerpoint/2010/main" val="117229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もちろんセキュリティが重要に</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14</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ja-JP" altLang="en-US" dirty="0"/>
              <a:t>連携をするということは、同時にデータがどこまでも広がってしまうリスクがある。特にセンシティブな個人情報等が漏洩してしまわないように、</a:t>
            </a:r>
            <a:r>
              <a:rPr lang="en-US" altLang="ja-JP" dirty="0" err="1"/>
              <a:t>WebAPI</a:t>
            </a:r>
            <a:r>
              <a:rPr lang="ja-JP" altLang="en-US" dirty="0"/>
              <a:t>の設計や利用には細心の注意が必要。</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WebAPI</a:t>
            </a:r>
            <a:r>
              <a:rPr kumimoji="1" lang="ja-JP" altLang="en-US"/>
              <a:t>は誰のため？</a:t>
            </a:r>
          </a:p>
        </p:txBody>
      </p:sp>
      <p:pic>
        <p:nvPicPr>
          <p:cNvPr id="1026" name="Picture 2" descr="セキュリティ（盾）」アイコンのフリー素材（商用可）">
            <a:extLst>
              <a:ext uri="{FF2B5EF4-FFF2-40B4-BE49-F238E27FC236}">
                <a16:creationId xmlns:a16="http://schemas.microsoft.com/office/drawing/2014/main" id="{6527E622-1E5B-636A-928C-BFE9C1DD6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759" y="1155656"/>
            <a:ext cx="5338482" cy="533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40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本資料の目的と構成</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15</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ja-JP" altLang="en-US"/>
              <a:t>本資料では、</a:t>
            </a:r>
            <a:r>
              <a:rPr lang="en-US" altLang="ja-JP"/>
              <a:t>WebAPI</a:t>
            </a:r>
            <a:r>
              <a:rPr lang="ja-JP" altLang="en-US"/>
              <a:t>の概要と標準的な利用方法を理解することを目的とする。「</a:t>
            </a:r>
            <a:r>
              <a:rPr lang="en-US" altLang="ja-JP"/>
              <a:t>WebAPI</a:t>
            </a:r>
            <a:r>
              <a:rPr lang="ja-JP" altLang="en-US"/>
              <a:t>の概要」「</a:t>
            </a:r>
            <a:r>
              <a:rPr lang="en-US" altLang="ja-JP"/>
              <a:t>WebAPI</a:t>
            </a:r>
            <a:r>
              <a:rPr lang="ja-JP" altLang="en-US"/>
              <a:t>は誰のため？」「一般的な</a:t>
            </a:r>
            <a:r>
              <a:rPr lang="en-US" altLang="ja-JP"/>
              <a:t>WebAPI</a:t>
            </a:r>
            <a:r>
              <a:rPr lang="ja-JP" altLang="en-US"/>
              <a:t>の利用方法」に分けて説明する。</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endParaRPr kumimoji="1" lang="ja-JP" altLang="en-US"/>
          </a:p>
        </p:txBody>
      </p:sp>
      <p:sp>
        <p:nvSpPr>
          <p:cNvPr id="112" name="正方形/長方形 111">
            <a:extLst>
              <a:ext uri="{FF2B5EF4-FFF2-40B4-BE49-F238E27FC236}">
                <a16:creationId xmlns:a16="http://schemas.microsoft.com/office/drawing/2014/main" id="{5AE6585C-F07F-D89D-43A4-9058870085DB}"/>
              </a:ext>
            </a:extLst>
          </p:cNvPr>
          <p:cNvSpPr/>
          <p:nvPr/>
        </p:nvSpPr>
        <p:spPr>
          <a:xfrm>
            <a:off x="1729937" y="1819820"/>
            <a:ext cx="1311308" cy="499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目的</a:t>
            </a:r>
          </a:p>
        </p:txBody>
      </p:sp>
      <p:sp>
        <p:nvSpPr>
          <p:cNvPr id="113" name="正方形/長方形 112">
            <a:extLst>
              <a:ext uri="{FF2B5EF4-FFF2-40B4-BE49-F238E27FC236}">
                <a16:creationId xmlns:a16="http://schemas.microsoft.com/office/drawing/2014/main" id="{A9614F62-A89D-634F-B2A7-8EC8F5619DDD}"/>
              </a:ext>
            </a:extLst>
          </p:cNvPr>
          <p:cNvSpPr/>
          <p:nvPr/>
        </p:nvSpPr>
        <p:spPr>
          <a:xfrm>
            <a:off x="3177737" y="1824423"/>
            <a:ext cx="7284325" cy="4995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lumMod val="75000"/>
                  </a:schemeClr>
                </a:solidFill>
              </a:rPr>
              <a:t>WebAPI</a:t>
            </a:r>
            <a:r>
              <a:rPr lang="ja-JP" altLang="en-US">
                <a:solidFill>
                  <a:schemeClr val="tx1">
                    <a:lumMod val="75000"/>
                  </a:schemeClr>
                </a:solidFill>
              </a:rPr>
              <a:t>の概要と標準的な利用方法を理解する</a:t>
            </a:r>
          </a:p>
        </p:txBody>
      </p:sp>
      <p:sp>
        <p:nvSpPr>
          <p:cNvPr id="115" name="正方形/長方形 114">
            <a:extLst>
              <a:ext uri="{FF2B5EF4-FFF2-40B4-BE49-F238E27FC236}">
                <a16:creationId xmlns:a16="http://schemas.microsoft.com/office/drawing/2014/main" id="{888077B2-9710-F5B5-61C2-0D1E12D91252}"/>
              </a:ext>
            </a:extLst>
          </p:cNvPr>
          <p:cNvSpPr/>
          <p:nvPr/>
        </p:nvSpPr>
        <p:spPr>
          <a:xfrm>
            <a:off x="1729937" y="2509441"/>
            <a:ext cx="1311308" cy="3691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構成</a:t>
            </a:r>
          </a:p>
        </p:txBody>
      </p:sp>
      <p:sp>
        <p:nvSpPr>
          <p:cNvPr id="116" name="正方形/長方形 115">
            <a:extLst>
              <a:ext uri="{FF2B5EF4-FFF2-40B4-BE49-F238E27FC236}">
                <a16:creationId xmlns:a16="http://schemas.microsoft.com/office/drawing/2014/main" id="{DD519BB3-49A4-F386-13FE-A67FE49821DC}"/>
              </a:ext>
            </a:extLst>
          </p:cNvPr>
          <p:cNvSpPr/>
          <p:nvPr/>
        </p:nvSpPr>
        <p:spPr>
          <a:xfrm>
            <a:off x="3177737" y="2509441"/>
            <a:ext cx="7284325" cy="369173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ja-JP" altLang="en-US">
              <a:solidFill>
                <a:schemeClr val="tx1">
                  <a:lumMod val="75000"/>
                </a:schemeClr>
              </a:solidFill>
            </a:endParaRPr>
          </a:p>
        </p:txBody>
      </p:sp>
      <p:sp>
        <p:nvSpPr>
          <p:cNvPr id="6" name="正方形/長方形 5">
            <a:extLst>
              <a:ext uri="{FF2B5EF4-FFF2-40B4-BE49-F238E27FC236}">
                <a16:creationId xmlns:a16="http://schemas.microsoft.com/office/drawing/2014/main" id="{730F1637-121E-242B-F678-676AD056E3BA}"/>
              </a:ext>
            </a:extLst>
          </p:cNvPr>
          <p:cNvSpPr/>
          <p:nvPr/>
        </p:nvSpPr>
        <p:spPr>
          <a:xfrm>
            <a:off x="3592479" y="3557071"/>
            <a:ext cx="6454839" cy="42462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a:t>WebAPI</a:t>
            </a:r>
            <a:r>
              <a:rPr lang="ja-JP" altLang="en-US"/>
              <a:t>の概要</a:t>
            </a:r>
          </a:p>
        </p:txBody>
      </p:sp>
      <p:sp>
        <p:nvSpPr>
          <p:cNvPr id="7" name="正方形/長方形 6">
            <a:extLst>
              <a:ext uri="{FF2B5EF4-FFF2-40B4-BE49-F238E27FC236}">
                <a16:creationId xmlns:a16="http://schemas.microsoft.com/office/drawing/2014/main" id="{E8602260-86F1-BAF1-F307-D98D250573E1}"/>
              </a:ext>
            </a:extLst>
          </p:cNvPr>
          <p:cNvSpPr/>
          <p:nvPr/>
        </p:nvSpPr>
        <p:spPr>
          <a:xfrm>
            <a:off x="3592479" y="4142997"/>
            <a:ext cx="6454839" cy="42462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a:t>WebAPI</a:t>
            </a:r>
            <a:r>
              <a:rPr lang="ja-JP" altLang="en-US"/>
              <a:t>は誰のため？</a:t>
            </a:r>
          </a:p>
        </p:txBody>
      </p:sp>
      <p:sp>
        <p:nvSpPr>
          <p:cNvPr id="8" name="正方形/長方形 7">
            <a:extLst>
              <a:ext uri="{FF2B5EF4-FFF2-40B4-BE49-F238E27FC236}">
                <a16:creationId xmlns:a16="http://schemas.microsoft.com/office/drawing/2014/main" id="{9F77D8D7-F36D-403A-554C-F028225F2935}"/>
              </a:ext>
            </a:extLst>
          </p:cNvPr>
          <p:cNvSpPr/>
          <p:nvPr/>
        </p:nvSpPr>
        <p:spPr>
          <a:xfrm>
            <a:off x="3592479" y="4728923"/>
            <a:ext cx="6454839" cy="424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一般的な</a:t>
            </a:r>
            <a:r>
              <a:rPr kumimoji="1" lang="en-US" altLang="ja-JP"/>
              <a:t>WebAPI</a:t>
            </a:r>
            <a:r>
              <a:rPr kumimoji="1" lang="ja-JP" altLang="en-US"/>
              <a:t>の利用方法</a:t>
            </a:r>
          </a:p>
        </p:txBody>
      </p:sp>
    </p:spTree>
    <p:extLst>
      <p:ext uri="{BB962C8B-B14F-4D97-AF65-F5344CB8AC3E}">
        <p14:creationId xmlns:p14="http://schemas.microsoft.com/office/powerpoint/2010/main" val="236253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a:t>認証有無の違い</a:t>
            </a:r>
            <a:endParaRPr kumimoji="1" lang="ja-JP" altLang="en-US"/>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16</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en-US" altLang="ja-JP" dirty="0" err="1"/>
              <a:t>WebAPI</a:t>
            </a:r>
            <a:r>
              <a:rPr kumimoji="1" lang="ja-JP" altLang="en-US" dirty="0"/>
              <a:t>には認証不要で使えるものと、認証が必要なものがある。認証が必要なケースは、サービス側が収益を得ようとしている場合や秘密情報を扱う場合等がある。</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ja-JP" altLang="en-US"/>
              <a:t>一般的な</a:t>
            </a:r>
            <a:r>
              <a:rPr kumimoji="1" lang="en-US" altLang="ja-JP"/>
              <a:t>WebAPI</a:t>
            </a:r>
            <a:r>
              <a:rPr kumimoji="1" lang="ja-JP" altLang="en-US"/>
              <a:t>の利用方法</a:t>
            </a:r>
          </a:p>
        </p:txBody>
      </p:sp>
      <p:sp>
        <p:nvSpPr>
          <p:cNvPr id="22" name="正方形/長方形 21">
            <a:extLst>
              <a:ext uri="{FF2B5EF4-FFF2-40B4-BE49-F238E27FC236}">
                <a16:creationId xmlns:a16="http://schemas.microsoft.com/office/drawing/2014/main" id="{E44E95C3-7451-CB29-9943-C1839EB6EF1A}"/>
              </a:ext>
            </a:extLst>
          </p:cNvPr>
          <p:cNvSpPr/>
          <p:nvPr/>
        </p:nvSpPr>
        <p:spPr>
          <a:xfrm>
            <a:off x="334963" y="1979143"/>
            <a:ext cx="1416424" cy="3032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イメージ</a:t>
            </a:r>
          </a:p>
        </p:txBody>
      </p:sp>
      <p:sp>
        <p:nvSpPr>
          <p:cNvPr id="30" name="正方形/長方形 29">
            <a:extLst>
              <a:ext uri="{FF2B5EF4-FFF2-40B4-BE49-F238E27FC236}">
                <a16:creationId xmlns:a16="http://schemas.microsoft.com/office/drawing/2014/main" id="{E163DDDE-1DD1-3F21-8ECB-C7B459C39F68}"/>
              </a:ext>
            </a:extLst>
          </p:cNvPr>
          <p:cNvSpPr/>
          <p:nvPr/>
        </p:nvSpPr>
        <p:spPr>
          <a:xfrm>
            <a:off x="334963" y="5118846"/>
            <a:ext cx="1416424" cy="1419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ケース</a:t>
            </a:r>
          </a:p>
        </p:txBody>
      </p:sp>
      <p:sp>
        <p:nvSpPr>
          <p:cNvPr id="8" name="正方形/長方形 7">
            <a:extLst>
              <a:ext uri="{FF2B5EF4-FFF2-40B4-BE49-F238E27FC236}">
                <a16:creationId xmlns:a16="http://schemas.microsoft.com/office/drawing/2014/main" id="{D2F9411A-EFD9-EA91-FF4A-FC82D2AEA437}"/>
              </a:ext>
            </a:extLst>
          </p:cNvPr>
          <p:cNvSpPr/>
          <p:nvPr/>
        </p:nvSpPr>
        <p:spPr>
          <a:xfrm>
            <a:off x="1900517" y="1559527"/>
            <a:ext cx="4792171" cy="36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認証不要</a:t>
            </a:r>
          </a:p>
        </p:txBody>
      </p:sp>
      <p:sp>
        <p:nvSpPr>
          <p:cNvPr id="9" name="正方形/長方形 8">
            <a:extLst>
              <a:ext uri="{FF2B5EF4-FFF2-40B4-BE49-F238E27FC236}">
                <a16:creationId xmlns:a16="http://schemas.microsoft.com/office/drawing/2014/main" id="{1109C503-689E-A267-B753-BF41FA6E02B4}"/>
              </a:ext>
            </a:extLst>
          </p:cNvPr>
          <p:cNvSpPr/>
          <p:nvPr/>
        </p:nvSpPr>
        <p:spPr>
          <a:xfrm>
            <a:off x="6896592" y="1559527"/>
            <a:ext cx="4792171" cy="36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認証必要</a:t>
            </a:r>
          </a:p>
        </p:txBody>
      </p:sp>
      <p:sp>
        <p:nvSpPr>
          <p:cNvPr id="42" name="正方形/長方形 41">
            <a:extLst>
              <a:ext uri="{FF2B5EF4-FFF2-40B4-BE49-F238E27FC236}">
                <a16:creationId xmlns:a16="http://schemas.microsoft.com/office/drawing/2014/main" id="{2839474C-04B1-491C-3250-E8696E03EE6B}"/>
              </a:ext>
            </a:extLst>
          </p:cNvPr>
          <p:cNvSpPr/>
          <p:nvPr/>
        </p:nvSpPr>
        <p:spPr>
          <a:xfrm>
            <a:off x="1900517" y="5118846"/>
            <a:ext cx="4792171" cy="1419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600">
                <a:solidFill>
                  <a:schemeClr val="tx1">
                    <a:lumMod val="75000"/>
                  </a:schemeClr>
                </a:solidFill>
              </a:rPr>
              <a:t>公開情報を提供するオープンサービス等</a:t>
            </a:r>
            <a:endParaRPr kumimoji="1" lang="ja-JP" altLang="en-US" sz="1600">
              <a:solidFill>
                <a:schemeClr val="tx1">
                  <a:lumMod val="75000"/>
                </a:schemeClr>
              </a:solidFill>
            </a:endParaRPr>
          </a:p>
        </p:txBody>
      </p:sp>
      <p:sp>
        <p:nvSpPr>
          <p:cNvPr id="69" name="正方形/長方形 68">
            <a:extLst>
              <a:ext uri="{FF2B5EF4-FFF2-40B4-BE49-F238E27FC236}">
                <a16:creationId xmlns:a16="http://schemas.microsoft.com/office/drawing/2014/main" id="{964BCC82-22A5-75EB-CFB1-825E1EA3FA19}"/>
              </a:ext>
            </a:extLst>
          </p:cNvPr>
          <p:cNvSpPr/>
          <p:nvPr/>
        </p:nvSpPr>
        <p:spPr>
          <a:xfrm>
            <a:off x="6896592" y="5118846"/>
            <a:ext cx="4792171" cy="14198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600">
                <a:solidFill>
                  <a:schemeClr val="tx1">
                    <a:lumMod val="75000"/>
                  </a:schemeClr>
                </a:solidFill>
              </a:rPr>
              <a:t>営利目的、秘密情報を扱う場合等</a:t>
            </a:r>
          </a:p>
        </p:txBody>
      </p:sp>
      <p:grpSp>
        <p:nvGrpSpPr>
          <p:cNvPr id="10" name="グループ化 9">
            <a:extLst>
              <a:ext uri="{FF2B5EF4-FFF2-40B4-BE49-F238E27FC236}">
                <a16:creationId xmlns:a16="http://schemas.microsoft.com/office/drawing/2014/main" id="{6B103E80-C963-24FB-5180-A59458A73626}"/>
              </a:ext>
            </a:extLst>
          </p:cNvPr>
          <p:cNvGrpSpPr/>
          <p:nvPr/>
        </p:nvGrpSpPr>
        <p:grpSpPr>
          <a:xfrm>
            <a:off x="2533288" y="2733084"/>
            <a:ext cx="792619" cy="1230806"/>
            <a:chOff x="2407781" y="2541461"/>
            <a:chExt cx="1150047" cy="1785832"/>
          </a:xfrm>
        </p:grpSpPr>
        <p:pic>
          <p:nvPicPr>
            <p:cNvPr id="6" name="図 5">
              <a:extLst>
                <a:ext uri="{FF2B5EF4-FFF2-40B4-BE49-F238E27FC236}">
                  <a16:creationId xmlns:a16="http://schemas.microsoft.com/office/drawing/2014/main" id="{E595D6AD-5EB6-4BA6-6C76-2DC6B7055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729" y="2541461"/>
              <a:ext cx="784699" cy="784699"/>
            </a:xfrm>
            <a:prstGeom prst="rect">
              <a:avLst/>
            </a:prstGeom>
          </p:spPr>
        </p:pic>
        <p:pic>
          <p:nvPicPr>
            <p:cNvPr id="7" name="図 6">
              <a:extLst>
                <a:ext uri="{FF2B5EF4-FFF2-40B4-BE49-F238E27FC236}">
                  <a16:creationId xmlns:a16="http://schemas.microsoft.com/office/drawing/2014/main" id="{E10D2224-0F82-8B27-7311-17803D0A2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7781" y="3177245"/>
              <a:ext cx="1150047" cy="1150048"/>
            </a:xfrm>
            <a:prstGeom prst="rect">
              <a:avLst/>
            </a:prstGeom>
          </p:spPr>
        </p:pic>
      </p:grpSp>
      <p:sp>
        <p:nvSpPr>
          <p:cNvPr id="11" name="円/楕円 58">
            <a:extLst>
              <a:ext uri="{FF2B5EF4-FFF2-40B4-BE49-F238E27FC236}">
                <a16:creationId xmlns:a16="http://schemas.microsoft.com/office/drawing/2014/main" id="{A98C8424-8FF7-476C-38F1-552E527C73DB}"/>
              </a:ext>
            </a:extLst>
          </p:cNvPr>
          <p:cNvSpPr/>
          <p:nvPr/>
        </p:nvSpPr>
        <p:spPr>
          <a:xfrm>
            <a:off x="2221385" y="4168223"/>
            <a:ext cx="1416424" cy="34285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クライアント</a:t>
            </a:r>
          </a:p>
        </p:txBody>
      </p:sp>
      <p:sp>
        <p:nvSpPr>
          <p:cNvPr id="12" name="正方形/長方形 11">
            <a:extLst>
              <a:ext uri="{FF2B5EF4-FFF2-40B4-BE49-F238E27FC236}">
                <a16:creationId xmlns:a16="http://schemas.microsoft.com/office/drawing/2014/main" id="{C00DE202-75F0-4351-583A-DD6CDB8CA8BF}"/>
              </a:ext>
            </a:extLst>
          </p:cNvPr>
          <p:cNvSpPr/>
          <p:nvPr/>
        </p:nvSpPr>
        <p:spPr>
          <a:xfrm>
            <a:off x="4894729" y="3075826"/>
            <a:ext cx="1488141" cy="6008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API</a:t>
            </a:r>
            <a:r>
              <a:rPr kumimoji="1" lang="ja-JP" altLang="en-US"/>
              <a:t>サーバー</a:t>
            </a:r>
          </a:p>
        </p:txBody>
      </p:sp>
      <p:sp>
        <p:nvSpPr>
          <p:cNvPr id="13" name="正方形/長方形 12">
            <a:extLst>
              <a:ext uri="{FF2B5EF4-FFF2-40B4-BE49-F238E27FC236}">
                <a16:creationId xmlns:a16="http://schemas.microsoft.com/office/drawing/2014/main" id="{A5920E12-EFB8-5C7A-8F4B-5CD2D292F379}"/>
              </a:ext>
            </a:extLst>
          </p:cNvPr>
          <p:cNvSpPr/>
          <p:nvPr/>
        </p:nvSpPr>
        <p:spPr>
          <a:xfrm>
            <a:off x="4814048" y="2689777"/>
            <a:ext cx="1667435" cy="12740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a:solidFill>
                <a:schemeClr val="tx1">
                  <a:lumMod val="75000"/>
                </a:schemeClr>
              </a:solidFill>
            </a:endParaRPr>
          </a:p>
        </p:txBody>
      </p:sp>
      <p:sp>
        <p:nvSpPr>
          <p:cNvPr id="14" name="円/楕円 58">
            <a:extLst>
              <a:ext uri="{FF2B5EF4-FFF2-40B4-BE49-F238E27FC236}">
                <a16:creationId xmlns:a16="http://schemas.microsoft.com/office/drawing/2014/main" id="{40C7ECF6-58BA-648C-3788-F328D99491C3}"/>
              </a:ext>
            </a:extLst>
          </p:cNvPr>
          <p:cNvSpPr/>
          <p:nvPr/>
        </p:nvSpPr>
        <p:spPr>
          <a:xfrm>
            <a:off x="4930588" y="4168223"/>
            <a:ext cx="1416424" cy="34285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サービス</a:t>
            </a:r>
            <a:endParaRPr kumimoji="1" lang="ja-JP" altLang="en-US" sz="1400" dirty="0">
              <a:solidFill>
                <a:schemeClr val="tx1"/>
              </a:solidFill>
            </a:endParaRPr>
          </a:p>
        </p:txBody>
      </p:sp>
      <p:sp>
        <p:nvSpPr>
          <p:cNvPr id="15" name="正方形/長方形 14">
            <a:extLst>
              <a:ext uri="{FF2B5EF4-FFF2-40B4-BE49-F238E27FC236}">
                <a16:creationId xmlns:a16="http://schemas.microsoft.com/office/drawing/2014/main" id="{58396DD2-9F40-A6F0-A01C-A9528FB3CCA3}"/>
              </a:ext>
            </a:extLst>
          </p:cNvPr>
          <p:cNvSpPr/>
          <p:nvPr/>
        </p:nvSpPr>
        <p:spPr>
          <a:xfrm>
            <a:off x="2095879" y="2689777"/>
            <a:ext cx="1667435" cy="12740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a:solidFill>
                <a:schemeClr val="tx1">
                  <a:lumMod val="75000"/>
                </a:schemeClr>
              </a:solidFill>
            </a:endParaRPr>
          </a:p>
        </p:txBody>
      </p:sp>
      <p:cxnSp>
        <p:nvCxnSpPr>
          <p:cNvPr id="17" name="直線矢印コネクタ 16">
            <a:extLst>
              <a:ext uri="{FF2B5EF4-FFF2-40B4-BE49-F238E27FC236}">
                <a16:creationId xmlns:a16="http://schemas.microsoft.com/office/drawing/2014/main" id="{F59EADF4-3A9B-2EE9-4933-DAB782DE4632}"/>
              </a:ext>
            </a:extLst>
          </p:cNvPr>
          <p:cNvCxnSpPr>
            <a:cxnSpLocks/>
          </p:cNvCxnSpPr>
          <p:nvPr/>
        </p:nvCxnSpPr>
        <p:spPr>
          <a:xfrm>
            <a:off x="3763314" y="3171270"/>
            <a:ext cx="1131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C6B3B77-2F63-27C9-114F-7AE96881B49C}"/>
              </a:ext>
            </a:extLst>
          </p:cNvPr>
          <p:cNvCxnSpPr>
            <a:cxnSpLocks/>
          </p:cNvCxnSpPr>
          <p:nvPr/>
        </p:nvCxnSpPr>
        <p:spPr>
          <a:xfrm flipH="1">
            <a:off x="3763314" y="3604744"/>
            <a:ext cx="1131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F0F4843-D871-6BFB-4A47-7073C856FD3C}"/>
              </a:ext>
            </a:extLst>
          </p:cNvPr>
          <p:cNvSpPr txBox="1"/>
          <p:nvPr/>
        </p:nvSpPr>
        <p:spPr>
          <a:xfrm>
            <a:off x="3922942" y="2894271"/>
            <a:ext cx="747320" cy="276999"/>
          </a:xfrm>
          <a:prstGeom prst="rect">
            <a:avLst/>
          </a:prstGeom>
          <a:noFill/>
        </p:spPr>
        <p:txBody>
          <a:bodyPr wrap="none" rtlCol="0">
            <a:spAutoFit/>
          </a:bodyPr>
          <a:lstStyle/>
          <a:p>
            <a:pPr algn="ctr"/>
            <a:r>
              <a:rPr kumimoji="1" lang="en-US" altLang="ja-JP" sz="1200"/>
              <a:t>request</a:t>
            </a:r>
            <a:endParaRPr kumimoji="1" lang="ja-JP" altLang="en-US" sz="1200"/>
          </a:p>
        </p:txBody>
      </p:sp>
      <p:sp>
        <p:nvSpPr>
          <p:cNvPr id="23" name="テキスト ボックス 22">
            <a:extLst>
              <a:ext uri="{FF2B5EF4-FFF2-40B4-BE49-F238E27FC236}">
                <a16:creationId xmlns:a16="http://schemas.microsoft.com/office/drawing/2014/main" id="{54DD5BCD-5FFF-EAE8-4608-BF974998CDBB}"/>
              </a:ext>
            </a:extLst>
          </p:cNvPr>
          <p:cNvSpPr txBox="1"/>
          <p:nvPr/>
        </p:nvSpPr>
        <p:spPr>
          <a:xfrm>
            <a:off x="3867639" y="3334994"/>
            <a:ext cx="857928" cy="276999"/>
          </a:xfrm>
          <a:prstGeom prst="rect">
            <a:avLst/>
          </a:prstGeom>
          <a:noFill/>
        </p:spPr>
        <p:txBody>
          <a:bodyPr wrap="none" rtlCol="0">
            <a:spAutoFit/>
          </a:bodyPr>
          <a:lstStyle/>
          <a:p>
            <a:pPr algn="ctr"/>
            <a:r>
              <a:rPr kumimoji="1" lang="en-US" altLang="ja-JP" sz="1200"/>
              <a:t>response</a:t>
            </a:r>
            <a:endParaRPr kumimoji="1" lang="ja-JP" altLang="en-US" sz="1200"/>
          </a:p>
        </p:txBody>
      </p:sp>
      <p:grpSp>
        <p:nvGrpSpPr>
          <p:cNvPr id="24" name="グループ化 23">
            <a:extLst>
              <a:ext uri="{FF2B5EF4-FFF2-40B4-BE49-F238E27FC236}">
                <a16:creationId xmlns:a16="http://schemas.microsoft.com/office/drawing/2014/main" id="{519D106A-8B98-27F6-B4FC-B795E2F83F05}"/>
              </a:ext>
            </a:extLst>
          </p:cNvPr>
          <p:cNvGrpSpPr/>
          <p:nvPr/>
        </p:nvGrpSpPr>
        <p:grpSpPr>
          <a:xfrm>
            <a:off x="7517665" y="2733084"/>
            <a:ext cx="792619" cy="1230806"/>
            <a:chOff x="2407781" y="2541461"/>
            <a:chExt cx="1150047" cy="1785832"/>
          </a:xfrm>
        </p:grpSpPr>
        <p:pic>
          <p:nvPicPr>
            <p:cNvPr id="25" name="図 24">
              <a:extLst>
                <a:ext uri="{FF2B5EF4-FFF2-40B4-BE49-F238E27FC236}">
                  <a16:creationId xmlns:a16="http://schemas.microsoft.com/office/drawing/2014/main" id="{78F62D76-D7F9-E956-E496-5A270C09C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729" y="2541461"/>
              <a:ext cx="784699" cy="784699"/>
            </a:xfrm>
            <a:prstGeom prst="rect">
              <a:avLst/>
            </a:prstGeom>
          </p:spPr>
        </p:pic>
        <p:pic>
          <p:nvPicPr>
            <p:cNvPr id="26" name="図 25">
              <a:extLst>
                <a:ext uri="{FF2B5EF4-FFF2-40B4-BE49-F238E27FC236}">
                  <a16:creationId xmlns:a16="http://schemas.microsoft.com/office/drawing/2014/main" id="{2C47BBD5-4340-06FC-3A19-9527DE697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7781" y="3177245"/>
              <a:ext cx="1150047" cy="1150048"/>
            </a:xfrm>
            <a:prstGeom prst="rect">
              <a:avLst/>
            </a:prstGeom>
          </p:spPr>
        </p:pic>
      </p:grpSp>
      <p:sp>
        <p:nvSpPr>
          <p:cNvPr id="27" name="円/楕円 58">
            <a:extLst>
              <a:ext uri="{FF2B5EF4-FFF2-40B4-BE49-F238E27FC236}">
                <a16:creationId xmlns:a16="http://schemas.microsoft.com/office/drawing/2014/main" id="{32767101-114B-E8CF-E54D-FD83CC845F77}"/>
              </a:ext>
            </a:extLst>
          </p:cNvPr>
          <p:cNvSpPr/>
          <p:nvPr/>
        </p:nvSpPr>
        <p:spPr>
          <a:xfrm>
            <a:off x="7205762" y="4168223"/>
            <a:ext cx="1416424" cy="34285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クライアント</a:t>
            </a:r>
          </a:p>
        </p:txBody>
      </p:sp>
      <p:sp>
        <p:nvSpPr>
          <p:cNvPr id="28" name="正方形/長方形 27">
            <a:extLst>
              <a:ext uri="{FF2B5EF4-FFF2-40B4-BE49-F238E27FC236}">
                <a16:creationId xmlns:a16="http://schemas.microsoft.com/office/drawing/2014/main" id="{C032D6F0-0507-AB61-F9D7-C85161E32242}"/>
              </a:ext>
            </a:extLst>
          </p:cNvPr>
          <p:cNvSpPr/>
          <p:nvPr/>
        </p:nvSpPr>
        <p:spPr>
          <a:xfrm>
            <a:off x="9879106" y="3075826"/>
            <a:ext cx="1488141" cy="6008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API</a:t>
            </a:r>
            <a:r>
              <a:rPr kumimoji="1" lang="ja-JP" altLang="en-US"/>
              <a:t>サーバー</a:t>
            </a:r>
          </a:p>
        </p:txBody>
      </p:sp>
      <p:sp>
        <p:nvSpPr>
          <p:cNvPr id="29" name="正方形/長方形 28">
            <a:extLst>
              <a:ext uri="{FF2B5EF4-FFF2-40B4-BE49-F238E27FC236}">
                <a16:creationId xmlns:a16="http://schemas.microsoft.com/office/drawing/2014/main" id="{312C3207-DD0B-ABD3-D02D-C2A867A55351}"/>
              </a:ext>
            </a:extLst>
          </p:cNvPr>
          <p:cNvSpPr/>
          <p:nvPr/>
        </p:nvSpPr>
        <p:spPr>
          <a:xfrm>
            <a:off x="9798425" y="2061883"/>
            <a:ext cx="1667435" cy="19019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a:solidFill>
                <a:schemeClr val="tx1">
                  <a:lumMod val="75000"/>
                </a:schemeClr>
              </a:solidFill>
            </a:endParaRPr>
          </a:p>
        </p:txBody>
      </p:sp>
      <p:sp>
        <p:nvSpPr>
          <p:cNvPr id="31" name="円/楕円 58">
            <a:extLst>
              <a:ext uri="{FF2B5EF4-FFF2-40B4-BE49-F238E27FC236}">
                <a16:creationId xmlns:a16="http://schemas.microsoft.com/office/drawing/2014/main" id="{B5EEABE2-61A3-93EF-46FD-A6FDE3CE9F2C}"/>
              </a:ext>
            </a:extLst>
          </p:cNvPr>
          <p:cNvSpPr/>
          <p:nvPr/>
        </p:nvSpPr>
        <p:spPr>
          <a:xfrm>
            <a:off x="9914965" y="4168223"/>
            <a:ext cx="1416424" cy="34285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サービス</a:t>
            </a:r>
            <a:endParaRPr kumimoji="1" lang="ja-JP" altLang="en-US" sz="1400" dirty="0">
              <a:solidFill>
                <a:schemeClr val="tx1"/>
              </a:solidFill>
            </a:endParaRPr>
          </a:p>
        </p:txBody>
      </p:sp>
      <p:sp>
        <p:nvSpPr>
          <p:cNvPr id="32" name="正方形/長方形 31">
            <a:extLst>
              <a:ext uri="{FF2B5EF4-FFF2-40B4-BE49-F238E27FC236}">
                <a16:creationId xmlns:a16="http://schemas.microsoft.com/office/drawing/2014/main" id="{569D1B45-00A1-1885-F17E-0F737CE5C7E1}"/>
              </a:ext>
            </a:extLst>
          </p:cNvPr>
          <p:cNvSpPr/>
          <p:nvPr/>
        </p:nvSpPr>
        <p:spPr>
          <a:xfrm>
            <a:off x="7080256" y="2689777"/>
            <a:ext cx="1667435" cy="12740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a:solidFill>
                <a:schemeClr val="tx1">
                  <a:lumMod val="75000"/>
                </a:schemeClr>
              </a:solidFill>
            </a:endParaRPr>
          </a:p>
        </p:txBody>
      </p:sp>
      <p:cxnSp>
        <p:nvCxnSpPr>
          <p:cNvPr id="33" name="直線矢印コネクタ 32">
            <a:extLst>
              <a:ext uri="{FF2B5EF4-FFF2-40B4-BE49-F238E27FC236}">
                <a16:creationId xmlns:a16="http://schemas.microsoft.com/office/drawing/2014/main" id="{12F7478B-AD48-DF50-E486-43A2DBBB10B3}"/>
              </a:ext>
            </a:extLst>
          </p:cNvPr>
          <p:cNvCxnSpPr>
            <a:cxnSpLocks/>
          </p:cNvCxnSpPr>
          <p:nvPr/>
        </p:nvCxnSpPr>
        <p:spPr>
          <a:xfrm>
            <a:off x="8747691" y="3171270"/>
            <a:ext cx="1131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B3146A70-C071-CC09-3604-99280E0DF5F2}"/>
              </a:ext>
            </a:extLst>
          </p:cNvPr>
          <p:cNvCxnSpPr>
            <a:cxnSpLocks/>
          </p:cNvCxnSpPr>
          <p:nvPr/>
        </p:nvCxnSpPr>
        <p:spPr>
          <a:xfrm flipH="1">
            <a:off x="8747691" y="3604744"/>
            <a:ext cx="11314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7CC63E73-7F95-6013-8E8E-C06316042323}"/>
              </a:ext>
            </a:extLst>
          </p:cNvPr>
          <p:cNvSpPr txBox="1"/>
          <p:nvPr/>
        </p:nvSpPr>
        <p:spPr>
          <a:xfrm>
            <a:off x="8907319" y="2894271"/>
            <a:ext cx="747320" cy="276999"/>
          </a:xfrm>
          <a:prstGeom prst="rect">
            <a:avLst/>
          </a:prstGeom>
          <a:noFill/>
        </p:spPr>
        <p:txBody>
          <a:bodyPr wrap="none" rtlCol="0">
            <a:spAutoFit/>
          </a:bodyPr>
          <a:lstStyle/>
          <a:p>
            <a:pPr algn="ctr"/>
            <a:r>
              <a:rPr kumimoji="1" lang="en-US" altLang="ja-JP" sz="1200"/>
              <a:t>request</a:t>
            </a:r>
            <a:endParaRPr kumimoji="1" lang="ja-JP" altLang="en-US" sz="1200"/>
          </a:p>
        </p:txBody>
      </p:sp>
      <p:sp>
        <p:nvSpPr>
          <p:cNvPr id="36" name="テキスト ボックス 35">
            <a:extLst>
              <a:ext uri="{FF2B5EF4-FFF2-40B4-BE49-F238E27FC236}">
                <a16:creationId xmlns:a16="http://schemas.microsoft.com/office/drawing/2014/main" id="{5497AB49-DBAD-EC4A-B5DB-94FA6D917E5D}"/>
              </a:ext>
            </a:extLst>
          </p:cNvPr>
          <p:cNvSpPr txBox="1"/>
          <p:nvPr/>
        </p:nvSpPr>
        <p:spPr>
          <a:xfrm>
            <a:off x="8852016" y="3334994"/>
            <a:ext cx="857928" cy="276999"/>
          </a:xfrm>
          <a:prstGeom prst="rect">
            <a:avLst/>
          </a:prstGeom>
          <a:noFill/>
        </p:spPr>
        <p:txBody>
          <a:bodyPr wrap="none" rtlCol="0">
            <a:spAutoFit/>
          </a:bodyPr>
          <a:lstStyle/>
          <a:p>
            <a:pPr algn="ctr"/>
            <a:r>
              <a:rPr kumimoji="1" lang="en-US" altLang="ja-JP" sz="1200"/>
              <a:t>response</a:t>
            </a:r>
            <a:endParaRPr kumimoji="1" lang="ja-JP" altLang="en-US" sz="1200"/>
          </a:p>
        </p:txBody>
      </p:sp>
      <p:sp>
        <p:nvSpPr>
          <p:cNvPr id="39" name="正方形/長方形 38">
            <a:extLst>
              <a:ext uri="{FF2B5EF4-FFF2-40B4-BE49-F238E27FC236}">
                <a16:creationId xmlns:a16="http://schemas.microsoft.com/office/drawing/2014/main" id="{D6C064D0-2424-04E6-C0AD-054DEFB6E422}"/>
              </a:ext>
            </a:extLst>
          </p:cNvPr>
          <p:cNvSpPr/>
          <p:nvPr/>
        </p:nvSpPr>
        <p:spPr>
          <a:xfrm>
            <a:off x="9879106" y="2215214"/>
            <a:ext cx="1488141" cy="5289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認証機能</a:t>
            </a:r>
            <a:endParaRPr kumimoji="1" lang="ja-JP" altLang="en-US"/>
          </a:p>
        </p:txBody>
      </p:sp>
      <p:cxnSp>
        <p:nvCxnSpPr>
          <p:cNvPr id="40" name="直線矢印コネクタ 39">
            <a:extLst>
              <a:ext uri="{FF2B5EF4-FFF2-40B4-BE49-F238E27FC236}">
                <a16:creationId xmlns:a16="http://schemas.microsoft.com/office/drawing/2014/main" id="{71A9E704-4D2B-0CD2-911A-7B728A44CB84}"/>
              </a:ext>
            </a:extLst>
          </p:cNvPr>
          <p:cNvCxnSpPr>
            <a:cxnSpLocks/>
          </p:cNvCxnSpPr>
          <p:nvPr/>
        </p:nvCxnSpPr>
        <p:spPr>
          <a:xfrm flipV="1">
            <a:off x="8489576" y="2303567"/>
            <a:ext cx="1389530" cy="38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C5DA3DDB-2DEF-049A-8222-1DE3A32687AB}"/>
              </a:ext>
            </a:extLst>
          </p:cNvPr>
          <p:cNvCxnSpPr>
            <a:cxnSpLocks/>
            <a:stCxn id="39" idx="1"/>
          </p:cNvCxnSpPr>
          <p:nvPr/>
        </p:nvCxnSpPr>
        <p:spPr>
          <a:xfrm flipH="1">
            <a:off x="8747691" y="2479673"/>
            <a:ext cx="1131415" cy="34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A14766C8-A152-7A17-933F-0CBD6735B71A}"/>
              </a:ext>
            </a:extLst>
          </p:cNvPr>
          <p:cNvSpPr txBox="1"/>
          <p:nvPr/>
        </p:nvSpPr>
        <p:spPr>
          <a:xfrm rot="20610157">
            <a:off x="8815606" y="2222384"/>
            <a:ext cx="800219" cy="276999"/>
          </a:xfrm>
          <a:prstGeom prst="rect">
            <a:avLst/>
          </a:prstGeom>
          <a:noFill/>
        </p:spPr>
        <p:txBody>
          <a:bodyPr wrap="none" rtlCol="0">
            <a:spAutoFit/>
          </a:bodyPr>
          <a:lstStyle/>
          <a:p>
            <a:pPr algn="ctr"/>
            <a:r>
              <a:rPr kumimoji="1" lang="ja-JP" altLang="en-US" sz="1200"/>
              <a:t>認証要求</a:t>
            </a:r>
          </a:p>
        </p:txBody>
      </p:sp>
      <p:sp>
        <p:nvSpPr>
          <p:cNvPr id="48" name="テキスト ボックス 47">
            <a:extLst>
              <a:ext uri="{FF2B5EF4-FFF2-40B4-BE49-F238E27FC236}">
                <a16:creationId xmlns:a16="http://schemas.microsoft.com/office/drawing/2014/main" id="{6A8837E2-213F-2C96-4899-DF20EBAC5AD8}"/>
              </a:ext>
            </a:extLst>
          </p:cNvPr>
          <p:cNvSpPr txBox="1"/>
          <p:nvPr/>
        </p:nvSpPr>
        <p:spPr>
          <a:xfrm rot="20610157">
            <a:off x="9020856" y="2647451"/>
            <a:ext cx="492443" cy="276999"/>
          </a:xfrm>
          <a:prstGeom prst="rect">
            <a:avLst/>
          </a:prstGeom>
          <a:noFill/>
        </p:spPr>
        <p:txBody>
          <a:bodyPr wrap="none" rtlCol="0">
            <a:spAutoFit/>
          </a:bodyPr>
          <a:lstStyle/>
          <a:p>
            <a:pPr algn="ctr"/>
            <a:r>
              <a:rPr kumimoji="1" lang="ja-JP" altLang="en-US" sz="1200"/>
              <a:t>発行</a:t>
            </a:r>
          </a:p>
        </p:txBody>
      </p:sp>
      <p:pic>
        <p:nvPicPr>
          <p:cNvPr id="2050" name="Picture 2" descr="鍵マーク（ロック・南京錠）」フリーアイコン・イラスト素材（商用可）">
            <a:extLst>
              <a:ext uri="{FF2B5EF4-FFF2-40B4-BE49-F238E27FC236}">
                <a16:creationId xmlns:a16="http://schemas.microsoft.com/office/drawing/2014/main" id="{5DEAA9CF-682F-D8AD-DEB9-C3997B6BC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3214" y="2547340"/>
            <a:ext cx="266598" cy="26659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鍵マーク（ロック・南京錠）」フリーアイコン・イラスト素材（商用可）">
            <a:extLst>
              <a:ext uri="{FF2B5EF4-FFF2-40B4-BE49-F238E27FC236}">
                <a16:creationId xmlns:a16="http://schemas.microsoft.com/office/drawing/2014/main" id="{68E6F013-84A0-CFA9-33CF-9309F9DF4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7869" y="2905603"/>
            <a:ext cx="266598" cy="26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12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dirty="0"/>
              <a:t>認証不要な</a:t>
            </a:r>
            <a:r>
              <a:rPr lang="en-US" altLang="ja-JP" dirty="0" err="1"/>
              <a:t>WebAPI</a:t>
            </a:r>
            <a:r>
              <a:rPr lang="ja-JP" altLang="en-US" dirty="0"/>
              <a:t>の利用方法例（天気予報</a:t>
            </a:r>
            <a:r>
              <a:rPr lang="en-US" altLang="ja-JP" dirty="0"/>
              <a:t>API</a:t>
            </a:r>
            <a:r>
              <a:rPr lang="ja-JP"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17</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dirty="0"/>
              <a:t>認証不要な</a:t>
            </a:r>
            <a:r>
              <a:rPr kumimoji="1" lang="en-US" altLang="ja-JP" dirty="0" err="1"/>
              <a:t>WebAPI</a:t>
            </a:r>
            <a:r>
              <a:rPr kumimoji="1" lang="ja-JP" altLang="en-US" dirty="0"/>
              <a:t>のひとつに「天気予報</a:t>
            </a:r>
            <a:r>
              <a:rPr kumimoji="1" lang="en-US" altLang="ja-JP" dirty="0"/>
              <a:t>API</a:t>
            </a:r>
            <a:r>
              <a:rPr kumimoji="1" lang="ja-JP" altLang="en-US" dirty="0"/>
              <a:t>」がある。これはエンドポイントに</a:t>
            </a:r>
            <a:r>
              <a:rPr kumimoji="1" lang="en-US" altLang="ja-JP" dirty="0"/>
              <a:t>city</a:t>
            </a:r>
            <a:r>
              <a:rPr kumimoji="1" lang="ja-JP" altLang="en-US" dirty="0"/>
              <a:t>のパラメータをセットしてアクセスすることで、</a:t>
            </a:r>
            <a:r>
              <a:rPr lang="ja-JP" altLang="en-US" dirty="0"/>
              <a:t>当該地域の最新の天気情報</a:t>
            </a:r>
            <a:r>
              <a:rPr kumimoji="1" lang="ja-JP" altLang="en-US" dirty="0"/>
              <a:t>が得られる。</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ja-JP" altLang="en-US"/>
              <a:t>一般的な</a:t>
            </a:r>
            <a:r>
              <a:rPr kumimoji="1" lang="en-US" altLang="ja-JP"/>
              <a:t>WebAPI</a:t>
            </a:r>
            <a:r>
              <a:rPr kumimoji="1" lang="ja-JP" altLang="en-US"/>
              <a:t>の利用方法</a:t>
            </a:r>
          </a:p>
        </p:txBody>
      </p:sp>
      <p:sp>
        <p:nvSpPr>
          <p:cNvPr id="15" name="正方形/長方形 14">
            <a:extLst>
              <a:ext uri="{FF2B5EF4-FFF2-40B4-BE49-F238E27FC236}">
                <a16:creationId xmlns:a16="http://schemas.microsoft.com/office/drawing/2014/main" id="{0A42995A-B0C2-BCC7-7527-DB19FDF9B626}"/>
              </a:ext>
            </a:extLst>
          </p:cNvPr>
          <p:cNvSpPr/>
          <p:nvPr/>
        </p:nvSpPr>
        <p:spPr>
          <a:xfrm>
            <a:off x="573088" y="1655294"/>
            <a:ext cx="1416424" cy="578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API URI</a:t>
            </a:r>
            <a:endParaRPr kumimoji="1" lang="ja-JP" altLang="en-US"/>
          </a:p>
        </p:txBody>
      </p:sp>
      <p:sp>
        <p:nvSpPr>
          <p:cNvPr id="16" name="正方形/長方形 15">
            <a:extLst>
              <a:ext uri="{FF2B5EF4-FFF2-40B4-BE49-F238E27FC236}">
                <a16:creationId xmlns:a16="http://schemas.microsoft.com/office/drawing/2014/main" id="{F4E59BAD-6451-BC73-189A-C6890472E013}"/>
              </a:ext>
            </a:extLst>
          </p:cNvPr>
          <p:cNvSpPr/>
          <p:nvPr/>
        </p:nvSpPr>
        <p:spPr>
          <a:xfrm>
            <a:off x="573088" y="2369668"/>
            <a:ext cx="1416424" cy="4012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使い方</a:t>
            </a:r>
            <a:endParaRPr kumimoji="1" lang="ja-JP" altLang="en-US"/>
          </a:p>
        </p:txBody>
      </p:sp>
      <p:sp>
        <p:nvSpPr>
          <p:cNvPr id="17" name="正方形/長方形 16">
            <a:extLst>
              <a:ext uri="{FF2B5EF4-FFF2-40B4-BE49-F238E27FC236}">
                <a16:creationId xmlns:a16="http://schemas.microsoft.com/office/drawing/2014/main" id="{DE06EF04-D5D4-5FCC-6A78-4AC0D99B9909}"/>
              </a:ext>
            </a:extLst>
          </p:cNvPr>
          <p:cNvSpPr/>
          <p:nvPr/>
        </p:nvSpPr>
        <p:spPr>
          <a:xfrm>
            <a:off x="2119592" y="1655295"/>
            <a:ext cx="9499320" cy="5787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tx1">
                    <a:lumMod val="75000"/>
                  </a:schemeClr>
                </a:solidFill>
              </a:rPr>
              <a:t>https://weather.tsukumijima.net/api/forecast</a:t>
            </a:r>
            <a:endParaRPr kumimoji="1" lang="ja-JP" altLang="en-US" sz="1600">
              <a:solidFill>
                <a:schemeClr val="tx1">
                  <a:lumMod val="75000"/>
                </a:schemeClr>
              </a:solidFill>
            </a:endParaRPr>
          </a:p>
        </p:txBody>
      </p:sp>
      <p:sp>
        <p:nvSpPr>
          <p:cNvPr id="18" name="正方形/長方形 17">
            <a:extLst>
              <a:ext uri="{FF2B5EF4-FFF2-40B4-BE49-F238E27FC236}">
                <a16:creationId xmlns:a16="http://schemas.microsoft.com/office/drawing/2014/main" id="{BDA908CB-AFD9-8343-9D41-0AC47633E537}"/>
              </a:ext>
            </a:extLst>
          </p:cNvPr>
          <p:cNvSpPr/>
          <p:nvPr/>
        </p:nvSpPr>
        <p:spPr>
          <a:xfrm>
            <a:off x="2119592" y="2369668"/>
            <a:ext cx="9499320" cy="4012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lumMod val="75000"/>
                  </a:schemeClr>
                </a:solidFill>
              </a:rPr>
              <a:t>①パラメータ</a:t>
            </a:r>
            <a:r>
              <a:rPr kumimoji="1" lang="en-US" altLang="ja-JP" sz="1600">
                <a:solidFill>
                  <a:schemeClr val="tx1">
                    <a:lumMod val="75000"/>
                  </a:schemeClr>
                </a:solidFill>
              </a:rPr>
              <a:t>city</a:t>
            </a:r>
            <a:r>
              <a:rPr kumimoji="1" lang="ja-JP" altLang="en-US" sz="1600">
                <a:solidFill>
                  <a:schemeClr val="tx1">
                    <a:lumMod val="75000"/>
                  </a:schemeClr>
                </a:solidFill>
              </a:rPr>
              <a:t>に地域</a:t>
            </a:r>
            <a:r>
              <a:rPr kumimoji="1" lang="en-US" altLang="ja-JP" sz="1600">
                <a:solidFill>
                  <a:schemeClr val="tx1">
                    <a:lumMod val="75000"/>
                  </a:schemeClr>
                </a:solidFill>
              </a:rPr>
              <a:t>ID</a:t>
            </a:r>
            <a:r>
              <a:rPr kumimoji="1" lang="ja-JP" altLang="en-US" sz="1600">
                <a:solidFill>
                  <a:schemeClr val="tx1">
                    <a:lumMod val="75000"/>
                  </a:schemeClr>
                </a:solidFill>
              </a:rPr>
              <a:t>をセットしてリクエスト。（</a:t>
            </a:r>
            <a:r>
              <a:rPr kumimoji="1" lang="en-US" altLang="ja-JP" sz="1600">
                <a:solidFill>
                  <a:schemeClr val="tx1">
                    <a:lumMod val="75000"/>
                  </a:schemeClr>
                </a:solidFill>
              </a:rPr>
              <a:t>※</a:t>
            </a:r>
            <a:r>
              <a:rPr kumimoji="1" lang="ja-JP" altLang="en-US" sz="1600">
                <a:solidFill>
                  <a:schemeClr val="tx1">
                    <a:lumMod val="75000"/>
                  </a:schemeClr>
                </a:solidFill>
                <a:hlinkClick r:id="rId2"/>
              </a:rPr>
              <a:t>地域</a:t>
            </a:r>
            <a:r>
              <a:rPr kumimoji="1" lang="en-US" altLang="ja-JP" sz="1600">
                <a:solidFill>
                  <a:schemeClr val="tx1">
                    <a:lumMod val="75000"/>
                  </a:schemeClr>
                </a:solidFill>
                <a:hlinkClick r:id="rId2"/>
              </a:rPr>
              <a:t>ID</a:t>
            </a:r>
            <a:r>
              <a:rPr kumimoji="1" lang="ja-JP" altLang="en-US" sz="1600">
                <a:solidFill>
                  <a:schemeClr val="tx1">
                    <a:lumMod val="75000"/>
                  </a:schemeClr>
                </a:solidFill>
                <a:hlinkClick r:id="rId2"/>
              </a:rPr>
              <a:t>定義</a:t>
            </a:r>
            <a:r>
              <a:rPr kumimoji="1" lang="ja-JP" altLang="en-US" sz="1600">
                <a:solidFill>
                  <a:schemeClr val="tx1">
                    <a:lumMod val="75000"/>
                  </a:schemeClr>
                </a:solidFill>
              </a:rPr>
              <a:t>）</a:t>
            </a:r>
            <a:endParaRPr kumimoji="1" lang="en-US" altLang="ja-JP" sz="1600">
              <a:solidFill>
                <a:schemeClr val="tx1">
                  <a:lumMod val="75000"/>
                </a:schemeClr>
              </a:solidFill>
            </a:endParaRPr>
          </a:p>
          <a:p>
            <a:r>
              <a:rPr kumimoji="1" lang="ja-JP" altLang="en-US" sz="1600">
                <a:solidFill>
                  <a:schemeClr val="tx1">
                    <a:lumMod val="75000"/>
                  </a:schemeClr>
                </a:solidFill>
              </a:rPr>
              <a:t>例：</a:t>
            </a:r>
            <a:r>
              <a:rPr kumimoji="1" lang="en-US" altLang="ja-JP" sz="1600">
                <a:solidFill>
                  <a:schemeClr val="tx1">
                    <a:lumMod val="75000"/>
                  </a:schemeClr>
                </a:solidFill>
                <a:hlinkClick r:id="rId3"/>
              </a:rPr>
              <a:t>https://weather.tsukumijima.net/api/forecast?city=400040</a:t>
            </a:r>
            <a:endParaRPr kumimoji="1" lang="en-US" altLang="ja-JP" sz="1600">
              <a:solidFill>
                <a:schemeClr val="tx1">
                  <a:lumMod val="75000"/>
                </a:schemeClr>
              </a:solidFill>
            </a:endParaRPr>
          </a:p>
          <a:p>
            <a:endParaRPr lang="en-US" altLang="ja-JP" sz="1600">
              <a:solidFill>
                <a:schemeClr val="tx1">
                  <a:lumMod val="75000"/>
                </a:schemeClr>
              </a:solidFill>
            </a:endParaRPr>
          </a:p>
          <a:p>
            <a:r>
              <a:rPr kumimoji="1" lang="ja-JP" altLang="en-US" sz="1600">
                <a:solidFill>
                  <a:schemeClr val="tx1">
                    <a:lumMod val="75000"/>
                  </a:schemeClr>
                </a:solidFill>
              </a:rPr>
              <a:t>②レスポンスを受領。指定地域の天気情報が</a:t>
            </a:r>
            <a:r>
              <a:rPr kumimoji="1" lang="en-US" altLang="ja-JP" sz="1600">
                <a:solidFill>
                  <a:schemeClr val="tx1">
                    <a:lumMod val="75000"/>
                  </a:schemeClr>
                </a:solidFill>
              </a:rPr>
              <a:t>JSON</a:t>
            </a:r>
            <a:r>
              <a:rPr kumimoji="1" lang="ja-JP" altLang="en-US" sz="1600">
                <a:solidFill>
                  <a:schemeClr val="tx1">
                    <a:lumMod val="75000"/>
                  </a:schemeClr>
                </a:solidFill>
              </a:rPr>
              <a:t>形式で提供される。</a:t>
            </a:r>
            <a:endParaRPr kumimoji="1" lang="en-US" altLang="ja-JP" sz="1600">
              <a:solidFill>
                <a:schemeClr val="tx1">
                  <a:lumMod val="75000"/>
                </a:schemeClr>
              </a:solidFill>
            </a:endParaRPr>
          </a:p>
          <a:p>
            <a:endParaRPr lang="en-US" altLang="ja-JP" sz="1600">
              <a:solidFill>
                <a:schemeClr val="tx1">
                  <a:lumMod val="75000"/>
                </a:schemeClr>
              </a:solidFill>
            </a:endParaRPr>
          </a:p>
          <a:p>
            <a:endParaRPr kumimoji="1" lang="en-US" altLang="ja-JP" sz="1600">
              <a:solidFill>
                <a:schemeClr val="tx1">
                  <a:lumMod val="75000"/>
                </a:schemeClr>
              </a:solidFill>
            </a:endParaRPr>
          </a:p>
          <a:p>
            <a:endParaRPr lang="en-US" altLang="ja-JP" sz="1600">
              <a:solidFill>
                <a:schemeClr val="tx1">
                  <a:lumMod val="75000"/>
                </a:schemeClr>
              </a:solidFill>
            </a:endParaRPr>
          </a:p>
          <a:p>
            <a:endParaRPr kumimoji="1" lang="en-US" altLang="ja-JP" sz="1600">
              <a:solidFill>
                <a:schemeClr val="tx1">
                  <a:lumMod val="75000"/>
                </a:schemeClr>
              </a:solidFill>
            </a:endParaRPr>
          </a:p>
          <a:p>
            <a:endParaRPr lang="en-US" altLang="ja-JP" sz="1600">
              <a:solidFill>
                <a:schemeClr val="tx1">
                  <a:lumMod val="75000"/>
                </a:schemeClr>
              </a:solidFill>
            </a:endParaRPr>
          </a:p>
          <a:p>
            <a:endParaRPr kumimoji="1" lang="en-US" altLang="ja-JP" sz="1600">
              <a:solidFill>
                <a:schemeClr val="tx1">
                  <a:lumMod val="75000"/>
                </a:schemeClr>
              </a:solidFill>
            </a:endParaRPr>
          </a:p>
          <a:p>
            <a:endParaRPr lang="en-US" altLang="ja-JP" sz="1600">
              <a:solidFill>
                <a:schemeClr val="tx1">
                  <a:lumMod val="75000"/>
                </a:schemeClr>
              </a:solidFill>
            </a:endParaRPr>
          </a:p>
          <a:p>
            <a:endParaRPr kumimoji="1" lang="en-US" altLang="ja-JP" sz="1600">
              <a:solidFill>
                <a:schemeClr val="tx1">
                  <a:lumMod val="75000"/>
                </a:schemeClr>
              </a:solidFill>
            </a:endParaRPr>
          </a:p>
          <a:p>
            <a:endParaRPr lang="en-US" altLang="ja-JP" sz="1600">
              <a:solidFill>
                <a:schemeClr val="tx1">
                  <a:lumMod val="75000"/>
                </a:schemeClr>
              </a:solidFill>
            </a:endParaRPr>
          </a:p>
          <a:p>
            <a:endParaRPr kumimoji="1" lang="en-US" altLang="ja-JP" sz="1600">
              <a:solidFill>
                <a:schemeClr val="tx1">
                  <a:lumMod val="75000"/>
                </a:schemeClr>
              </a:solidFill>
            </a:endParaRPr>
          </a:p>
          <a:p>
            <a:endParaRPr lang="en-US" altLang="ja-JP" sz="1600">
              <a:solidFill>
                <a:schemeClr val="tx1">
                  <a:lumMod val="75000"/>
                </a:schemeClr>
              </a:solidFill>
            </a:endParaRPr>
          </a:p>
          <a:p>
            <a:endParaRPr kumimoji="1" lang="ja-JP" altLang="en-US" sz="1600">
              <a:solidFill>
                <a:schemeClr val="tx1">
                  <a:lumMod val="75000"/>
                </a:schemeClr>
              </a:solidFill>
            </a:endParaRPr>
          </a:p>
        </p:txBody>
      </p:sp>
      <p:pic>
        <p:nvPicPr>
          <p:cNvPr id="21" name="図 20">
            <a:extLst>
              <a:ext uri="{FF2B5EF4-FFF2-40B4-BE49-F238E27FC236}">
                <a16:creationId xmlns:a16="http://schemas.microsoft.com/office/drawing/2014/main" id="{7F605D95-B85F-2D33-64A5-5588F82F537B}"/>
              </a:ext>
            </a:extLst>
          </p:cNvPr>
          <p:cNvPicPr>
            <a:picLocks noChangeAspect="1"/>
          </p:cNvPicPr>
          <p:nvPr/>
        </p:nvPicPr>
        <p:blipFill>
          <a:blip r:embed="rId4"/>
          <a:stretch>
            <a:fillRect/>
          </a:stretch>
        </p:blipFill>
        <p:spPr>
          <a:xfrm>
            <a:off x="2495549" y="3524141"/>
            <a:ext cx="3370153" cy="263853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2921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dirty="0"/>
              <a:t>認証必要な</a:t>
            </a:r>
            <a:r>
              <a:rPr lang="en-US" altLang="ja-JP" dirty="0" err="1"/>
              <a:t>WebAPI</a:t>
            </a:r>
            <a:r>
              <a:rPr lang="ja-JP" altLang="en-US" dirty="0"/>
              <a:t>の利用方法例（楽天トラベル</a:t>
            </a:r>
            <a:r>
              <a:rPr lang="en-US" altLang="ja-JP" dirty="0"/>
              <a:t>API</a:t>
            </a:r>
            <a:r>
              <a:rPr lang="ja-JP" altLang="en-US" dirty="0"/>
              <a:t>）</a:t>
            </a:r>
            <a:endParaRPr kumimoji="1" lang="ja-JP" altLang="en-US" dirty="0"/>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18</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dirty="0"/>
              <a:t>認証必要な</a:t>
            </a:r>
            <a:r>
              <a:rPr kumimoji="1" lang="en-US" altLang="ja-JP" dirty="0" err="1"/>
              <a:t>WebAPI</a:t>
            </a:r>
            <a:r>
              <a:rPr kumimoji="1" lang="ja-JP" altLang="en-US" dirty="0"/>
              <a:t>のひとつに「楽天トラベル</a:t>
            </a:r>
            <a:r>
              <a:rPr kumimoji="1" lang="en-US" altLang="ja-JP" dirty="0"/>
              <a:t>API</a:t>
            </a:r>
            <a:r>
              <a:rPr kumimoji="1" lang="ja-JP" altLang="en-US" dirty="0"/>
              <a:t>」がある。まず開発</a:t>
            </a:r>
            <a:r>
              <a:rPr kumimoji="1" lang="ja-JP" altLang="en-US"/>
              <a:t>サイトで</a:t>
            </a:r>
            <a:r>
              <a:rPr kumimoji="1" lang="en-US" altLang="ja-JP"/>
              <a:t>APP_ID</a:t>
            </a:r>
            <a:r>
              <a:rPr lang="ja-JP" altLang="en-US"/>
              <a:t>（</a:t>
            </a:r>
            <a:r>
              <a:rPr lang="en-US" altLang="ja-JP"/>
              <a:t>API</a:t>
            </a:r>
            <a:r>
              <a:rPr kumimoji="1" lang="ja-JP" altLang="en-US"/>
              <a:t>認証キー情報</a:t>
            </a:r>
            <a:r>
              <a:rPr kumimoji="1" lang="ja-JP" altLang="en-US" dirty="0"/>
              <a:t>）を発行し、発行したアプリ</a:t>
            </a:r>
            <a:r>
              <a:rPr kumimoji="1" lang="en-US" altLang="ja-JP" dirty="0"/>
              <a:t>ID</a:t>
            </a:r>
            <a:r>
              <a:rPr kumimoji="1" lang="ja-JP" altLang="en-US" dirty="0"/>
              <a:t>をパラメータに含んだ状態で目的のエンドポイントを利用する。</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ja-JP" altLang="en-US"/>
              <a:t>一般的な</a:t>
            </a:r>
            <a:r>
              <a:rPr kumimoji="1" lang="en-US" altLang="ja-JP"/>
              <a:t>WebAPI</a:t>
            </a:r>
            <a:r>
              <a:rPr kumimoji="1" lang="ja-JP" altLang="en-US"/>
              <a:t>の利用方法</a:t>
            </a:r>
          </a:p>
        </p:txBody>
      </p:sp>
      <p:sp>
        <p:nvSpPr>
          <p:cNvPr id="15" name="正方形/長方形 14">
            <a:extLst>
              <a:ext uri="{FF2B5EF4-FFF2-40B4-BE49-F238E27FC236}">
                <a16:creationId xmlns:a16="http://schemas.microsoft.com/office/drawing/2014/main" id="{991D125E-E396-2D31-6D7F-AAF4F95989F4}"/>
              </a:ext>
            </a:extLst>
          </p:cNvPr>
          <p:cNvSpPr/>
          <p:nvPr/>
        </p:nvSpPr>
        <p:spPr>
          <a:xfrm>
            <a:off x="573088" y="1655294"/>
            <a:ext cx="1416424" cy="578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API URI</a:t>
            </a:r>
            <a:endParaRPr kumimoji="1" lang="ja-JP" altLang="en-US"/>
          </a:p>
        </p:txBody>
      </p:sp>
      <p:sp>
        <p:nvSpPr>
          <p:cNvPr id="16" name="正方形/長方形 15">
            <a:extLst>
              <a:ext uri="{FF2B5EF4-FFF2-40B4-BE49-F238E27FC236}">
                <a16:creationId xmlns:a16="http://schemas.microsoft.com/office/drawing/2014/main" id="{5E62C075-A1DF-4369-03C2-60795AE6D9D3}"/>
              </a:ext>
            </a:extLst>
          </p:cNvPr>
          <p:cNvSpPr/>
          <p:nvPr/>
        </p:nvSpPr>
        <p:spPr>
          <a:xfrm>
            <a:off x="573088" y="2369668"/>
            <a:ext cx="1416424" cy="4012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使い方</a:t>
            </a:r>
            <a:endParaRPr kumimoji="1" lang="ja-JP" altLang="en-US"/>
          </a:p>
        </p:txBody>
      </p:sp>
      <p:sp>
        <p:nvSpPr>
          <p:cNvPr id="17" name="正方形/長方形 16">
            <a:extLst>
              <a:ext uri="{FF2B5EF4-FFF2-40B4-BE49-F238E27FC236}">
                <a16:creationId xmlns:a16="http://schemas.microsoft.com/office/drawing/2014/main" id="{EE227349-7CE2-C994-DFE2-111630B0B6B8}"/>
              </a:ext>
            </a:extLst>
          </p:cNvPr>
          <p:cNvSpPr/>
          <p:nvPr/>
        </p:nvSpPr>
        <p:spPr>
          <a:xfrm>
            <a:off x="2119592" y="1655295"/>
            <a:ext cx="9499320" cy="5787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tx1">
                    <a:lumMod val="75000"/>
                  </a:schemeClr>
                </a:solidFill>
              </a:rPr>
              <a:t>https://app.rakuten.co.jp/services/api/Travel/SimpleHotelSearch/20170426</a:t>
            </a:r>
            <a:endParaRPr kumimoji="1" lang="ja-JP" altLang="en-US" sz="1600">
              <a:solidFill>
                <a:schemeClr val="tx1">
                  <a:lumMod val="75000"/>
                </a:schemeClr>
              </a:solidFill>
            </a:endParaRPr>
          </a:p>
        </p:txBody>
      </p:sp>
      <p:sp>
        <p:nvSpPr>
          <p:cNvPr id="18" name="正方形/長方形 17">
            <a:extLst>
              <a:ext uri="{FF2B5EF4-FFF2-40B4-BE49-F238E27FC236}">
                <a16:creationId xmlns:a16="http://schemas.microsoft.com/office/drawing/2014/main" id="{BCD4335A-DA29-9CD5-D645-6C54B91D7EF7}"/>
              </a:ext>
            </a:extLst>
          </p:cNvPr>
          <p:cNvSpPr/>
          <p:nvPr/>
        </p:nvSpPr>
        <p:spPr>
          <a:xfrm>
            <a:off x="2119592" y="2369668"/>
            <a:ext cx="9499320" cy="4012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tx1">
                    <a:lumMod val="75000"/>
                  </a:schemeClr>
                </a:solidFill>
              </a:rPr>
              <a:t>①</a:t>
            </a:r>
            <a:r>
              <a:rPr kumimoji="1" lang="en-US" altLang="ja-JP" sz="1600">
                <a:solidFill>
                  <a:schemeClr val="tx1">
                    <a:lumMod val="75000"/>
                  </a:schemeClr>
                </a:solidFill>
              </a:rPr>
              <a:t>Rakuten Developers</a:t>
            </a:r>
            <a:r>
              <a:rPr kumimoji="1" lang="ja-JP" altLang="en-US" sz="1600">
                <a:solidFill>
                  <a:schemeClr val="tx1">
                    <a:lumMod val="75000"/>
                  </a:schemeClr>
                </a:solidFill>
              </a:rPr>
              <a:t>にて</a:t>
            </a:r>
            <a:r>
              <a:rPr kumimoji="1" lang="en-US" altLang="ja-JP" sz="1600">
                <a:solidFill>
                  <a:schemeClr val="tx1">
                    <a:lumMod val="75000"/>
                  </a:schemeClr>
                </a:solidFill>
              </a:rPr>
              <a:t>APP_ID</a:t>
            </a:r>
            <a:r>
              <a:rPr kumimoji="1" lang="ja-JP" altLang="en-US" sz="1600">
                <a:solidFill>
                  <a:schemeClr val="tx1">
                    <a:lumMod val="75000"/>
                  </a:schemeClr>
                </a:solidFill>
              </a:rPr>
              <a:t>（</a:t>
            </a:r>
            <a:r>
              <a:rPr kumimoji="1" lang="en-US" altLang="ja-JP" sz="1600">
                <a:solidFill>
                  <a:schemeClr val="tx1">
                    <a:lumMod val="75000"/>
                  </a:schemeClr>
                </a:solidFill>
              </a:rPr>
              <a:t>API</a:t>
            </a:r>
            <a:r>
              <a:rPr kumimoji="1" lang="ja-JP" altLang="en-US" sz="1600">
                <a:solidFill>
                  <a:schemeClr val="tx1">
                    <a:lumMod val="75000"/>
                  </a:schemeClr>
                </a:solidFill>
              </a:rPr>
              <a:t>認証キー情報）を取得</a:t>
            </a:r>
            <a:endParaRPr kumimoji="1" lang="en-US" altLang="ja-JP" sz="1600">
              <a:solidFill>
                <a:schemeClr val="tx1">
                  <a:lumMod val="75000"/>
                </a:schemeClr>
              </a:solidFill>
            </a:endParaRPr>
          </a:p>
          <a:p>
            <a:endParaRPr kumimoji="1" lang="en-US" altLang="ja-JP" sz="1600">
              <a:solidFill>
                <a:schemeClr val="tx1">
                  <a:lumMod val="75000"/>
                </a:schemeClr>
              </a:solidFill>
            </a:endParaRPr>
          </a:p>
          <a:p>
            <a:r>
              <a:rPr lang="ja-JP" altLang="en-US" sz="1600">
                <a:solidFill>
                  <a:schemeClr val="tx1">
                    <a:lumMod val="75000"/>
                  </a:schemeClr>
                </a:solidFill>
              </a:rPr>
              <a:t>②検索条件と①で取得した</a:t>
            </a:r>
            <a:r>
              <a:rPr lang="en-US" altLang="ja-JP" sz="1600">
                <a:solidFill>
                  <a:schemeClr val="tx1">
                    <a:lumMod val="75000"/>
                  </a:schemeClr>
                </a:solidFill>
              </a:rPr>
              <a:t>APP_ID</a:t>
            </a:r>
            <a:r>
              <a:rPr lang="ja-JP" altLang="en-US" sz="1600">
                <a:solidFill>
                  <a:schemeClr val="tx1">
                    <a:lumMod val="75000"/>
                  </a:schemeClr>
                </a:solidFill>
              </a:rPr>
              <a:t>をパラメータにセットしてリクエスト</a:t>
            </a:r>
            <a:endParaRPr lang="en-US" altLang="ja-JP" sz="1600">
              <a:solidFill>
                <a:schemeClr val="tx1">
                  <a:lumMod val="75000"/>
                </a:schemeClr>
              </a:solidFill>
            </a:endParaRPr>
          </a:p>
          <a:p>
            <a:r>
              <a:rPr lang="ja-JP" altLang="en-US" sz="1600">
                <a:solidFill>
                  <a:schemeClr val="tx1">
                    <a:lumMod val="75000"/>
                  </a:schemeClr>
                </a:solidFill>
              </a:rPr>
              <a:t>例：</a:t>
            </a:r>
            <a:r>
              <a:rPr lang="en-US" altLang="ja-JP" sz="1400">
                <a:solidFill>
                  <a:schemeClr val="tx1">
                    <a:lumMod val="75000"/>
                  </a:schemeClr>
                </a:solidFill>
              </a:rPr>
              <a:t>https://app.rakuten.co.jp/services/api/Travel/SimpleHotelSearch/20170426?applicationId=[APP_ID]&amp;format=xml&amp;largeClassCode=japan&amp;middleClassCode=akita&amp;smallClassCode=tazawa</a:t>
            </a:r>
          </a:p>
          <a:p>
            <a:endParaRPr lang="en-US" altLang="ja-JP" sz="1600">
              <a:solidFill>
                <a:schemeClr val="tx1">
                  <a:lumMod val="75000"/>
                </a:schemeClr>
              </a:solidFill>
            </a:endParaRPr>
          </a:p>
          <a:p>
            <a:r>
              <a:rPr kumimoji="1" lang="ja-JP" altLang="en-US" sz="1600">
                <a:solidFill>
                  <a:schemeClr val="tx1">
                    <a:lumMod val="75000"/>
                  </a:schemeClr>
                </a:solidFill>
              </a:rPr>
              <a:t>③レスポンスを受領。指定地域の天気情報が</a:t>
            </a:r>
            <a:r>
              <a:rPr kumimoji="1" lang="en-US" altLang="ja-JP" sz="1600">
                <a:solidFill>
                  <a:schemeClr val="tx1">
                    <a:lumMod val="75000"/>
                  </a:schemeClr>
                </a:solidFill>
              </a:rPr>
              <a:t>XML</a:t>
            </a:r>
            <a:r>
              <a:rPr kumimoji="1" lang="ja-JP" altLang="en-US" sz="1600">
                <a:solidFill>
                  <a:schemeClr val="tx1">
                    <a:lumMod val="75000"/>
                  </a:schemeClr>
                </a:solidFill>
              </a:rPr>
              <a:t>形式で提供される。</a:t>
            </a:r>
            <a:endParaRPr kumimoji="1" lang="en-US" altLang="ja-JP" sz="1600">
              <a:solidFill>
                <a:schemeClr val="tx1">
                  <a:lumMod val="75000"/>
                </a:schemeClr>
              </a:solidFill>
            </a:endParaRPr>
          </a:p>
          <a:p>
            <a:endParaRPr lang="en-US" altLang="ja-JP" sz="1600">
              <a:solidFill>
                <a:schemeClr val="tx1">
                  <a:lumMod val="75000"/>
                </a:schemeClr>
              </a:solidFill>
            </a:endParaRPr>
          </a:p>
          <a:p>
            <a:endParaRPr kumimoji="1" lang="en-US" altLang="ja-JP" sz="1600">
              <a:solidFill>
                <a:schemeClr val="tx1">
                  <a:lumMod val="75000"/>
                </a:schemeClr>
              </a:solidFill>
            </a:endParaRPr>
          </a:p>
          <a:p>
            <a:endParaRPr lang="en-US" altLang="ja-JP" sz="1600">
              <a:solidFill>
                <a:schemeClr val="tx1">
                  <a:lumMod val="75000"/>
                </a:schemeClr>
              </a:solidFill>
            </a:endParaRPr>
          </a:p>
          <a:p>
            <a:endParaRPr kumimoji="1" lang="en-US" altLang="ja-JP" sz="1600">
              <a:solidFill>
                <a:schemeClr val="tx1">
                  <a:lumMod val="75000"/>
                </a:schemeClr>
              </a:solidFill>
            </a:endParaRPr>
          </a:p>
          <a:p>
            <a:endParaRPr lang="en-US" altLang="ja-JP" sz="1600">
              <a:solidFill>
                <a:schemeClr val="tx1">
                  <a:lumMod val="75000"/>
                </a:schemeClr>
              </a:solidFill>
            </a:endParaRPr>
          </a:p>
          <a:p>
            <a:endParaRPr kumimoji="1" lang="en-US" altLang="ja-JP" sz="1600">
              <a:solidFill>
                <a:schemeClr val="tx1">
                  <a:lumMod val="75000"/>
                </a:schemeClr>
              </a:solidFill>
            </a:endParaRPr>
          </a:p>
          <a:p>
            <a:endParaRPr kumimoji="1" lang="en-US" altLang="ja-JP" sz="1600">
              <a:solidFill>
                <a:schemeClr val="tx1">
                  <a:lumMod val="75000"/>
                </a:schemeClr>
              </a:solidFill>
            </a:endParaRPr>
          </a:p>
          <a:p>
            <a:endParaRPr kumimoji="1" lang="en-US" altLang="ja-JP" sz="1600">
              <a:solidFill>
                <a:schemeClr val="tx1">
                  <a:lumMod val="75000"/>
                </a:schemeClr>
              </a:solidFill>
            </a:endParaRPr>
          </a:p>
        </p:txBody>
      </p:sp>
      <p:pic>
        <p:nvPicPr>
          <p:cNvPr id="20" name="図 19">
            <a:extLst>
              <a:ext uri="{FF2B5EF4-FFF2-40B4-BE49-F238E27FC236}">
                <a16:creationId xmlns:a16="http://schemas.microsoft.com/office/drawing/2014/main" id="{4FD78795-8C67-BD84-ECA8-D83B083D47EE}"/>
              </a:ext>
            </a:extLst>
          </p:cNvPr>
          <p:cNvPicPr>
            <a:picLocks noChangeAspect="1"/>
          </p:cNvPicPr>
          <p:nvPr/>
        </p:nvPicPr>
        <p:blipFill>
          <a:blip r:embed="rId2"/>
          <a:stretch>
            <a:fillRect/>
          </a:stretch>
        </p:blipFill>
        <p:spPr>
          <a:xfrm>
            <a:off x="3200400" y="4451908"/>
            <a:ext cx="3505774" cy="17610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700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dirty="0"/>
              <a:t>認証必要な</a:t>
            </a:r>
            <a:r>
              <a:rPr lang="en-US" altLang="ja-JP" dirty="0" err="1"/>
              <a:t>WebAPI</a:t>
            </a:r>
            <a:r>
              <a:rPr lang="ja-JP" altLang="en-US" dirty="0"/>
              <a:t>の利用方法例（楽天トラベル</a:t>
            </a:r>
            <a:r>
              <a:rPr lang="en-US" altLang="ja-JP"/>
              <a:t>API</a:t>
            </a:r>
            <a:r>
              <a:rPr lang="ja-JP" altLang="en-US"/>
              <a:t>）</a:t>
            </a:r>
            <a:r>
              <a:rPr lang="en-US" altLang="ja-JP"/>
              <a:t>-APP_ID</a:t>
            </a:r>
            <a:r>
              <a:rPr lang="ja-JP" altLang="en-US"/>
              <a:t>の発行方法</a:t>
            </a:r>
            <a:endParaRPr kumimoji="1" lang="ja-JP" altLang="en-US" dirty="0"/>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19</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a:bodyPr>
          <a:lstStyle/>
          <a:p>
            <a:r>
              <a:rPr kumimoji="1" lang="ja-JP" altLang="en-US"/>
              <a:t>楽天トラベル</a:t>
            </a:r>
            <a:r>
              <a:rPr kumimoji="1" lang="en-US" altLang="ja-JP"/>
              <a:t>API</a:t>
            </a:r>
            <a:r>
              <a:rPr kumimoji="1" lang="ja-JP" altLang="en-US"/>
              <a:t>を利用するために必要な</a:t>
            </a:r>
            <a:r>
              <a:rPr kumimoji="1" lang="en-US" altLang="ja-JP"/>
              <a:t>APP_ID</a:t>
            </a:r>
            <a:r>
              <a:rPr kumimoji="1" lang="ja-JP" altLang="en-US"/>
              <a:t>は、</a:t>
            </a:r>
            <a:r>
              <a:rPr kumimoji="1" lang="en-US" altLang="ja-JP"/>
              <a:t>Rakuten Developers</a:t>
            </a:r>
            <a:r>
              <a:rPr kumimoji="1" lang="ja-JP" altLang="en-US"/>
              <a:t>より発行できる。</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ja-JP" altLang="en-US"/>
              <a:t>一般的な</a:t>
            </a:r>
            <a:r>
              <a:rPr kumimoji="1" lang="en-US" altLang="ja-JP"/>
              <a:t>WebAPI</a:t>
            </a:r>
            <a:r>
              <a:rPr kumimoji="1" lang="ja-JP" altLang="en-US"/>
              <a:t>の利用方法</a:t>
            </a:r>
          </a:p>
        </p:txBody>
      </p:sp>
      <p:pic>
        <p:nvPicPr>
          <p:cNvPr id="7" name="図 6">
            <a:extLst>
              <a:ext uri="{FF2B5EF4-FFF2-40B4-BE49-F238E27FC236}">
                <a16:creationId xmlns:a16="http://schemas.microsoft.com/office/drawing/2014/main" id="{96D924C1-576E-EC17-B26C-C8FD8D11FEB1}"/>
              </a:ext>
            </a:extLst>
          </p:cNvPr>
          <p:cNvPicPr>
            <a:picLocks noChangeAspect="1"/>
          </p:cNvPicPr>
          <p:nvPr/>
        </p:nvPicPr>
        <p:blipFill>
          <a:blip r:embed="rId2"/>
          <a:stretch>
            <a:fillRect/>
          </a:stretch>
        </p:blipFill>
        <p:spPr>
          <a:xfrm>
            <a:off x="657225" y="1644481"/>
            <a:ext cx="6291695" cy="4773010"/>
          </a:xfrm>
          <a:prstGeom prst="rect">
            <a:avLst/>
          </a:prstGeom>
          <a:effectLst>
            <a:outerShdw blurRad="50800" dist="38100" dir="2700000" algn="tl" rotWithShape="0">
              <a:prstClr val="black">
                <a:alpha val="40000"/>
              </a:prstClr>
            </a:outerShdw>
          </a:effectLst>
        </p:spPr>
      </p:pic>
      <p:sp>
        <p:nvSpPr>
          <p:cNvPr id="9" name="テキスト ボックス 8">
            <a:extLst>
              <a:ext uri="{FF2B5EF4-FFF2-40B4-BE49-F238E27FC236}">
                <a16:creationId xmlns:a16="http://schemas.microsoft.com/office/drawing/2014/main" id="{013F8767-ECDF-9D6B-BCBE-61DC63E7DC35}"/>
              </a:ext>
            </a:extLst>
          </p:cNvPr>
          <p:cNvSpPr txBox="1"/>
          <p:nvPr/>
        </p:nvSpPr>
        <p:spPr>
          <a:xfrm>
            <a:off x="657225" y="1403148"/>
            <a:ext cx="6096000" cy="276999"/>
          </a:xfrm>
          <a:prstGeom prst="rect">
            <a:avLst/>
          </a:prstGeom>
          <a:noFill/>
        </p:spPr>
        <p:txBody>
          <a:bodyPr wrap="square">
            <a:spAutoFit/>
          </a:bodyPr>
          <a:lstStyle/>
          <a:p>
            <a:r>
              <a:rPr lang="ja-JP" altLang="en-US" sz="1200">
                <a:hlinkClick r:id="rId3"/>
              </a:rPr>
              <a:t>https://webservice.rakuten.co.jp/app/create</a:t>
            </a:r>
            <a:endParaRPr lang="ja-JP" altLang="en-US" sz="1200"/>
          </a:p>
        </p:txBody>
      </p:sp>
      <p:pic>
        <p:nvPicPr>
          <p:cNvPr id="11" name="図 10">
            <a:extLst>
              <a:ext uri="{FF2B5EF4-FFF2-40B4-BE49-F238E27FC236}">
                <a16:creationId xmlns:a16="http://schemas.microsoft.com/office/drawing/2014/main" id="{B843E005-3268-CF78-16F6-4111E6F2AE50}"/>
              </a:ext>
            </a:extLst>
          </p:cNvPr>
          <p:cNvPicPr>
            <a:picLocks noChangeAspect="1"/>
          </p:cNvPicPr>
          <p:nvPr/>
        </p:nvPicPr>
        <p:blipFill rotWithShape="1">
          <a:blip r:embed="rId4"/>
          <a:srcRect t="55111"/>
          <a:stretch/>
        </p:blipFill>
        <p:spPr>
          <a:xfrm>
            <a:off x="657224" y="5724525"/>
            <a:ext cx="6291695" cy="692966"/>
          </a:xfrm>
          <a:prstGeom prst="rect">
            <a:avLst/>
          </a:prstGeom>
          <a:effectLst>
            <a:outerShdw blurRad="50800" dist="38100" dir="2700000" algn="tl" rotWithShape="0">
              <a:prstClr val="black">
                <a:alpha val="40000"/>
              </a:prstClr>
            </a:outerShdw>
          </a:effectLst>
        </p:spPr>
      </p:pic>
      <p:sp>
        <p:nvSpPr>
          <p:cNvPr id="12" name="正方形/長方形 11">
            <a:extLst>
              <a:ext uri="{FF2B5EF4-FFF2-40B4-BE49-F238E27FC236}">
                <a16:creationId xmlns:a16="http://schemas.microsoft.com/office/drawing/2014/main" id="{689F8504-5A9C-03D2-7154-4F5B5723BAE7}"/>
              </a:ext>
            </a:extLst>
          </p:cNvPr>
          <p:cNvSpPr/>
          <p:nvPr/>
        </p:nvSpPr>
        <p:spPr>
          <a:xfrm>
            <a:off x="552450" y="5562600"/>
            <a:ext cx="6496050" cy="1714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8916710-DA76-F707-0F28-56F6D2A86FC1}"/>
              </a:ext>
            </a:extLst>
          </p:cNvPr>
          <p:cNvSpPr/>
          <p:nvPr/>
        </p:nvSpPr>
        <p:spPr>
          <a:xfrm>
            <a:off x="3190874" y="5686425"/>
            <a:ext cx="1743075" cy="523875"/>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コネクタ: 曲線 21">
            <a:extLst>
              <a:ext uri="{FF2B5EF4-FFF2-40B4-BE49-F238E27FC236}">
                <a16:creationId xmlns:a16="http://schemas.microsoft.com/office/drawing/2014/main" id="{84D4F41A-5657-FCC8-B48E-BB2A3B6B2CA6}"/>
              </a:ext>
            </a:extLst>
          </p:cNvPr>
          <p:cNvCxnSpPr>
            <a:cxnSpLocks/>
            <a:stCxn id="19" idx="3"/>
            <a:endCxn id="30" idx="1"/>
          </p:cNvCxnSpPr>
          <p:nvPr/>
        </p:nvCxnSpPr>
        <p:spPr>
          <a:xfrm flipV="1">
            <a:off x="4933949" y="2783016"/>
            <a:ext cx="2591726" cy="3165347"/>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0" name="図 29">
            <a:extLst>
              <a:ext uri="{FF2B5EF4-FFF2-40B4-BE49-F238E27FC236}">
                <a16:creationId xmlns:a16="http://schemas.microsoft.com/office/drawing/2014/main" id="{B294947D-7C21-58E8-9951-05E1981D443D}"/>
              </a:ext>
            </a:extLst>
          </p:cNvPr>
          <p:cNvPicPr>
            <a:picLocks noChangeAspect="1"/>
          </p:cNvPicPr>
          <p:nvPr/>
        </p:nvPicPr>
        <p:blipFill>
          <a:blip r:embed="rId5"/>
          <a:stretch>
            <a:fillRect/>
          </a:stretch>
        </p:blipFill>
        <p:spPr>
          <a:xfrm>
            <a:off x="7525675" y="1932784"/>
            <a:ext cx="4075714" cy="1700463"/>
          </a:xfrm>
          <a:prstGeom prst="rect">
            <a:avLst/>
          </a:prstGeom>
          <a:effectLst>
            <a:outerShdw blurRad="50800" dist="38100" dir="2700000" algn="tl" rotWithShape="0">
              <a:prstClr val="black">
                <a:alpha val="40000"/>
              </a:prstClr>
            </a:outerShdw>
          </a:effectLst>
        </p:spPr>
      </p:pic>
      <p:sp>
        <p:nvSpPr>
          <p:cNvPr id="25" name="正方形/長方形 24">
            <a:extLst>
              <a:ext uri="{FF2B5EF4-FFF2-40B4-BE49-F238E27FC236}">
                <a16:creationId xmlns:a16="http://schemas.microsoft.com/office/drawing/2014/main" id="{519E200A-B040-6D05-27B0-052D50943899}"/>
              </a:ext>
            </a:extLst>
          </p:cNvPr>
          <p:cNvSpPr/>
          <p:nvPr/>
        </p:nvSpPr>
        <p:spPr>
          <a:xfrm>
            <a:off x="8772957" y="2554473"/>
            <a:ext cx="1018743" cy="228544"/>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線 (枠付き、強調線付き) 31">
            <a:extLst>
              <a:ext uri="{FF2B5EF4-FFF2-40B4-BE49-F238E27FC236}">
                <a16:creationId xmlns:a16="http://schemas.microsoft.com/office/drawing/2014/main" id="{BB1E5FE4-A4A6-1131-FC3A-2298B7C71958}"/>
              </a:ext>
            </a:extLst>
          </p:cNvPr>
          <p:cNvSpPr/>
          <p:nvPr/>
        </p:nvSpPr>
        <p:spPr>
          <a:xfrm>
            <a:off x="5836228" y="5648325"/>
            <a:ext cx="2524125" cy="800100"/>
          </a:xfrm>
          <a:prstGeom prst="accentBorderCallout1">
            <a:avLst>
              <a:gd name="adj1" fmla="val 19941"/>
              <a:gd name="adj2" fmla="val -3805"/>
              <a:gd name="adj3" fmla="val 45833"/>
              <a:gd name="adj4" fmla="val -33427"/>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①必要情報を入力したら、ボタンをクリック</a:t>
            </a:r>
          </a:p>
        </p:txBody>
      </p:sp>
      <p:sp>
        <p:nvSpPr>
          <p:cNvPr id="33" name="吹き出し: 線 (枠付き、強調線付き) 32">
            <a:extLst>
              <a:ext uri="{FF2B5EF4-FFF2-40B4-BE49-F238E27FC236}">
                <a16:creationId xmlns:a16="http://schemas.microsoft.com/office/drawing/2014/main" id="{2F199C20-BA7E-C3A8-6B18-3382D055ECC0}"/>
              </a:ext>
            </a:extLst>
          </p:cNvPr>
          <p:cNvSpPr/>
          <p:nvPr/>
        </p:nvSpPr>
        <p:spPr>
          <a:xfrm>
            <a:off x="9268750" y="3807697"/>
            <a:ext cx="2524125" cy="800100"/>
          </a:xfrm>
          <a:prstGeom prst="accentBorderCallout1">
            <a:avLst>
              <a:gd name="adj1" fmla="val 19941"/>
              <a:gd name="adj2" fmla="val -3805"/>
              <a:gd name="adj3" fmla="val -120834"/>
              <a:gd name="adj4" fmla="val -17578"/>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②</a:t>
            </a:r>
            <a:r>
              <a:rPr kumimoji="1" lang="en-US" altLang="ja-JP"/>
              <a:t>APP_ID</a:t>
            </a:r>
            <a:r>
              <a:rPr kumimoji="1" lang="ja-JP" altLang="en-US"/>
              <a:t>が発行される</a:t>
            </a:r>
          </a:p>
        </p:txBody>
      </p:sp>
    </p:spTree>
    <p:extLst>
      <p:ext uri="{BB962C8B-B14F-4D97-AF65-F5344CB8AC3E}">
        <p14:creationId xmlns:p14="http://schemas.microsoft.com/office/powerpoint/2010/main" val="238607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本資料の目的と構成</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2</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ja-JP" altLang="en-US"/>
              <a:t>本資料では、</a:t>
            </a:r>
            <a:r>
              <a:rPr lang="en-US" altLang="ja-JP"/>
              <a:t>WebAPI</a:t>
            </a:r>
            <a:r>
              <a:rPr lang="ja-JP" altLang="en-US"/>
              <a:t>の概要と標準的な利用方法を理解することを目的とする。「</a:t>
            </a:r>
            <a:r>
              <a:rPr lang="en-US" altLang="ja-JP"/>
              <a:t>WebAPI</a:t>
            </a:r>
            <a:r>
              <a:rPr lang="ja-JP" altLang="en-US"/>
              <a:t>の概要」「</a:t>
            </a:r>
            <a:r>
              <a:rPr lang="en-US" altLang="ja-JP"/>
              <a:t>WebAPI</a:t>
            </a:r>
            <a:r>
              <a:rPr lang="ja-JP" altLang="en-US"/>
              <a:t>は誰のため？」「一般的な</a:t>
            </a:r>
            <a:r>
              <a:rPr lang="en-US" altLang="ja-JP"/>
              <a:t>WebAPI</a:t>
            </a:r>
            <a:r>
              <a:rPr lang="ja-JP" altLang="en-US"/>
              <a:t>の利用方法」に分けて説明する。</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endParaRPr kumimoji="1" lang="ja-JP" altLang="en-US"/>
          </a:p>
        </p:txBody>
      </p:sp>
      <p:sp>
        <p:nvSpPr>
          <p:cNvPr id="112" name="正方形/長方形 111">
            <a:extLst>
              <a:ext uri="{FF2B5EF4-FFF2-40B4-BE49-F238E27FC236}">
                <a16:creationId xmlns:a16="http://schemas.microsoft.com/office/drawing/2014/main" id="{5AE6585C-F07F-D89D-43A4-9058870085DB}"/>
              </a:ext>
            </a:extLst>
          </p:cNvPr>
          <p:cNvSpPr/>
          <p:nvPr/>
        </p:nvSpPr>
        <p:spPr>
          <a:xfrm>
            <a:off x="1729937" y="1819820"/>
            <a:ext cx="1311308" cy="499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目的</a:t>
            </a:r>
          </a:p>
        </p:txBody>
      </p:sp>
      <p:sp>
        <p:nvSpPr>
          <p:cNvPr id="113" name="正方形/長方形 112">
            <a:extLst>
              <a:ext uri="{FF2B5EF4-FFF2-40B4-BE49-F238E27FC236}">
                <a16:creationId xmlns:a16="http://schemas.microsoft.com/office/drawing/2014/main" id="{A9614F62-A89D-634F-B2A7-8EC8F5619DDD}"/>
              </a:ext>
            </a:extLst>
          </p:cNvPr>
          <p:cNvSpPr/>
          <p:nvPr/>
        </p:nvSpPr>
        <p:spPr>
          <a:xfrm>
            <a:off x="3177737" y="1824423"/>
            <a:ext cx="7284325" cy="4995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lumMod val="75000"/>
                  </a:schemeClr>
                </a:solidFill>
              </a:rPr>
              <a:t>WebAPI</a:t>
            </a:r>
            <a:r>
              <a:rPr lang="ja-JP" altLang="en-US">
                <a:solidFill>
                  <a:schemeClr val="tx1">
                    <a:lumMod val="75000"/>
                  </a:schemeClr>
                </a:solidFill>
              </a:rPr>
              <a:t>の概要と標準的な利用方法を理解する</a:t>
            </a:r>
          </a:p>
        </p:txBody>
      </p:sp>
      <p:sp>
        <p:nvSpPr>
          <p:cNvPr id="115" name="正方形/長方形 114">
            <a:extLst>
              <a:ext uri="{FF2B5EF4-FFF2-40B4-BE49-F238E27FC236}">
                <a16:creationId xmlns:a16="http://schemas.microsoft.com/office/drawing/2014/main" id="{888077B2-9710-F5B5-61C2-0D1E12D91252}"/>
              </a:ext>
            </a:extLst>
          </p:cNvPr>
          <p:cNvSpPr/>
          <p:nvPr/>
        </p:nvSpPr>
        <p:spPr>
          <a:xfrm>
            <a:off x="1729937" y="2509441"/>
            <a:ext cx="1311308" cy="3691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構成</a:t>
            </a:r>
          </a:p>
        </p:txBody>
      </p:sp>
      <p:sp>
        <p:nvSpPr>
          <p:cNvPr id="116" name="正方形/長方形 115">
            <a:extLst>
              <a:ext uri="{FF2B5EF4-FFF2-40B4-BE49-F238E27FC236}">
                <a16:creationId xmlns:a16="http://schemas.microsoft.com/office/drawing/2014/main" id="{DD519BB3-49A4-F386-13FE-A67FE49821DC}"/>
              </a:ext>
            </a:extLst>
          </p:cNvPr>
          <p:cNvSpPr/>
          <p:nvPr/>
        </p:nvSpPr>
        <p:spPr>
          <a:xfrm>
            <a:off x="3177737" y="2509441"/>
            <a:ext cx="7284325" cy="369173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ja-JP" altLang="en-US">
              <a:solidFill>
                <a:schemeClr val="tx1">
                  <a:lumMod val="75000"/>
                </a:schemeClr>
              </a:solidFill>
            </a:endParaRPr>
          </a:p>
        </p:txBody>
      </p:sp>
      <p:sp>
        <p:nvSpPr>
          <p:cNvPr id="6" name="正方形/長方形 5">
            <a:extLst>
              <a:ext uri="{FF2B5EF4-FFF2-40B4-BE49-F238E27FC236}">
                <a16:creationId xmlns:a16="http://schemas.microsoft.com/office/drawing/2014/main" id="{730F1637-121E-242B-F678-676AD056E3BA}"/>
              </a:ext>
            </a:extLst>
          </p:cNvPr>
          <p:cNvSpPr/>
          <p:nvPr/>
        </p:nvSpPr>
        <p:spPr>
          <a:xfrm>
            <a:off x="3592479" y="3557071"/>
            <a:ext cx="6454839" cy="424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WebAPI</a:t>
            </a:r>
            <a:r>
              <a:rPr kumimoji="1" lang="ja-JP" altLang="en-US"/>
              <a:t>の概要</a:t>
            </a:r>
          </a:p>
        </p:txBody>
      </p:sp>
      <p:sp>
        <p:nvSpPr>
          <p:cNvPr id="7" name="正方形/長方形 6">
            <a:extLst>
              <a:ext uri="{FF2B5EF4-FFF2-40B4-BE49-F238E27FC236}">
                <a16:creationId xmlns:a16="http://schemas.microsoft.com/office/drawing/2014/main" id="{E8602260-86F1-BAF1-F307-D98D250573E1}"/>
              </a:ext>
            </a:extLst>
          </p:cNvPr>
          <p:cNvSpPr/>
          <p:nvPr/>
        </p:nvSpPr>
        <p:spPr>
          <a:xfrm>
            <a:off x="3592479" y="4142997"/>
            <a:ext cx="6454839" cy="424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WebAPI</a:t>
            </a:r>
            <a:r>
              <a:rPr kumimoji="1" lang="ja-JP" altLang="en-US"/>
              <a:t>は誰のため？</a:t>
            </a:r>
          </a:p>
        </p:txBody>
      </p:sp>
      <p:sp>
        <p:nvSpPr>
          <p:cNvPr id="8" name="正方形/長方形 7">
            <a:extLst>
              <a:ext uri="{FF2B5EF4-FFF2-40B4-BE49-F238E27FC236}">
                <a16:creationId xmlns:a16="http://schemas.microsoft.com/office/drawing/2014/main" id="{9F77D8D7-F36D-403A-554C-F028225F2935}"/>
              </a:ext>
            </a:extLst>
          </p:cNvPr>
          <p:cNvSpPr/>
          <p:nvPr/>
        </p:nvSpPr>
        <p:spPr>
          <a:xfrm>
            <a:off x="3592479" y="4728923"/>
            <a:ext cx="6454839" cy="424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一般的な</a:t>
            </a:r>
            <a:r>
              <a:rPr kumimoji="1" lang="en-US" altLang="ja-JP"/>
              <a:t>WebAPI</a:t>
            </a:r>
            <a:r>
              <a:rPr kumimoji="1" lang="ja-JP" altLang="en-US"/>
              <a:t>の利用方法</a:t>
            </a:r>
          </a:p>
        </p:txBody>
      </p:sp>
    </p:spTree>
    <p:extLst>
      <p:ext uri="{BB962C8B-B14F-4D97-AF65-F5344CB8AC3E}">
        <p14:creationId xmlns:p14="http://schemas.microsoft.com/office/powerpoint/2010/main" val="303772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本資料の目的と構成</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3</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ja-JP" altLang="en-US"/>
              <a:t>本資料では、</a:t>
            </a:r>
            <a:r>
              <a:rPr lang="en-US" altLang="ja-JP"/>
              <a:t>WebAPI</a:t>
            </a:r>
            <a:r>
              <a:rPr lang="ja-JP" altLang="en-US"/>
              <a:t>の概要と標準的な利用方法を理解することを目的とする。「</a:t>
            </a:r>
            <a:r>
              <a:rPr lang="en-US" altLang="ja-JP"/>
              <a:t>WebAPI</a:t>
            </a:r>
            <a:r>
              <a:rPr lang="ja-JP" altLang="en-US"/>
              <a:t>の概要」「</a:t>
            </a:r>
            <a:r>
              <a:rPr lang="en-US" altLang="ja-JP"/>
              <a:t>WebAPI</a:t>
            </a:r>
            <a:r>
              <a:rPr lang="ja-JP" altLang="en-US"/>
              <a:t>は誰のため？」「一般的な</a:t>
            </a:r>
            <a:r>
              <a:rPr lang="en-US" altLang="ja-JP"/>
              <a:t>WebAPI</a:t>
            </a:r>
            <a:r>
              <a:rPr lang="ja-JP" altLang="en-US"/>
              <a:t>の利用方法」に分けて説明する。</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endParaRPr kumimoji="1" lang="ja-JP" altLang="en-US"/>
          </a:p>
        </p:txBody>
      </p:sp>
      <p:sp>
        <p:nvSpPr>
          <p:cNvPr id="112" name="正方形/長方形 111">
            <a:extLst>
              <a:ext uri="{FF2B5EF4-FFF2-40B4-BE49-F238E27FC236}">
                <a16:creationId xmlns:a16="http://schemas.microsoft.com/office/drawing/2014/main" id="{5AE6585C-F07F-D89D-43A4-9058870085DB}"/>
              </a:ext>
            </a:extLst>
          </p:cNvPr>
          <p:cNvSpPr/>
          <p:nvPr/>
        </p:nvSpPr>
        <p:spPr>
          <a:xfrm>
            <a:off x="1729937" y="1819820"/>
            <a:ext cx="1311308" cy="499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目的</a:t>
            </a:r>
          </a:p>
        </p:txBody>
      </p:sp>
      <p:sp>
        <p:nvSpPr>
          <p:cNvPr id="113" name="正方形/長方形 112">
            <a:extLst>
              <a:ext uri="{FF2B5EF4-FFF2-40B4-BE49-F238E27FC236}">
                <a16:creationId xmlns:a16="http://schemas.microsoft.com/office/drawing/2014/main" id="{A9614F62-A89D-634F-B2A7-8EC8F5619DDD}"/>
              </a:ext>
            </a:extLst>
          </p:cNvPr>
          <p:cNvSpPr/>
          <p:nvPr/>
        </p:nvSpPr>
        <p:spPr>
          <a:xfrm>
            <a:off x="3177737" y="1824423"/>
            <a:ext cx="7284325" cy="4995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lumMod val="75000"/>
                  </a:schemeClr>
                </a:solidFill>
              </a:rPr>
              <a:t>WebAPI</a:t>
            </a:r>
            <a:r>
              <a:rPr lang="ja-JP" altLang="en-US">
                <a:solidFill>
                  <a:schemeClr val="tx1">
                    <a:lumMod val="75000"/>
                  </a:schemeClr>
                </a:solidFill>
              </a:rPr>
              <a:t>の概要と標準的な利用方法を理解する</a:t>
            </a:r>
          </a:p>
        </p:txBody>
      </p:sp>
      <p:sp>
        <p:nvSpPr>
          <p:cNvPr id="115" name="正方形/長方形 114">
            <a:extLst>
              <a:ext uri="{FF2B5EF4-FFF2-40B4-BE49-F238E27FC236}">
                <a16:creationId xmlns:a16="http://schemas.microsoft.com/office/drawing/2014/main" id="{888077B2-9710-F5B5-61C2-0D1E12D91252}"/>
              </a:ext>
            </a:extLst>
          </p:cNvPr>
          <p:cNvSpPr/>
          <p:nvPr/>
        </p:nvSpPr>
        <p:spPr>
          <a:xfrm>
            <a:off x="1729937" y="2509441"/>
            <a:ext cx="1311308" cy="3691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構成</a:t>
            </a:r>
          </a:p>
        </p:txBody>
      </p:sp>
      <p:sp>
        <p:nvSpPr>
          <p:cNvPr id="116" name="正方形/長方形 115">
            <a:extLst>
              <a:ext uri="{FF2B5EF4-FFF2-40B4-BE49-F238E27FC236}">
                <a16:creationId xmlns:a16="http://schemas.microsoft.com/office/drawing/2014/main" id="{DD519BB3-49A4-F386-13FE-A67FE49821DC}"/>
              </a:ext>
            </a:extLst>
          </p:cNvPr>
          <p:cNvSpPr/>
          <p:nvPr/>
        </p:nvSpPr>
        <p:spPr>
          <a:xfrm>
            <a:off x="3177737" y="2509441"/>
            <a:ext cx="7284325" cy="369173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ja-JP" altLang="en-US">
              <a:solidFill>
                <a:schemeClr val="tx1">
                  <a:lumMod val="75000"/>
                </a:schemeClr>
              </a:solidFill>
            </a:endParaRPr>
          </a:p>
        </p:txBody>
      </p:sp>
      <p:sp>
        <p:nvSpPr>
          <p:cNvPr id="6" name="正方形/長方形 5">
            <a:extLst>
              <a:ext uri="{FF2B5EF4-FFF2-40B4-BE49-F238E27FC236}">
                <a16:creationId xmlns:a16="http://schemas.microsoft.com/office/drawing/2014/main" id="{730F1637-121E-242B-F678-676AD056E3BA}"/>
              </a:ext>
            </a:extLst>
          </p:cNvPr>
          <p:cNvSpPr/>
          <p:nvPr/>
        </p:nvSpPr>
        <p:spPr>
          <a:xfrm>
            <a:off x="3592479" y="3557071"/>
            <a:ext cx="6454839" cy="424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WebAPI</a:t>
            </a:r>
            <a:r>
              <a:rPr kumimoji="1" lang="ja-JP" altLang="en-US"/>
              <a:t>の概要</a:t>
            </a:r>
          </a:p>
        </p:txBody>
      </p:sp>
      <p:sp>
        <p:nvSpPr>
          <p:cNvPr id="7" name="正方形/長方形 6">
            <a:extLst>
              <a:ext uri="{FF2B5EF4-FFF2-40B4-BE49-F238E27FC236}">
                <a16:creationId xmlns:a16="http://schemas.microsoft.com/office/drawing/2014/main" id="{E8602260-86F1-BAF1-F307-D98D250573E1}"/>
              </a:ext>
            </a:extLst>
          </p:cNvPr>
          <p:cNvSpPr/>
          <p:nvPr/>
        </p:nvSpPr>
        <p:spPr>
          <a:xfrm>
            <a:off x="3592479" y="4142997"/>
            <a:ext cx="6454839" cy="42462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WebAPI</a:t>
            </a:r>
            <a:r>
              <a:rPr kumimoji="1" lang="ja-JP" altLang="en-US"/>
              <a:t>は誰のため？</a:t>
            </a:r>
          </a:p>
        </p:txBody>
      </p:sp>
      <p:sp>
        <p:nvSpPr>
          <p:cNvPr id="8" name="正方形/長方形 7">
            <a:extLst>
              <a:ext uri="{FF2B5EF4-FFF2-40B4-BE49-F238E27FC236}">
                <a16:creationId xmlns:a16="http://schemas.microsoft.com/office/drawing/2014/main" id="{9F77D8D7-F36D-403A-554C-F028225F2935}"/>
              </a:ext>
            </a:extLst>
          </p:cNvPr>
          <p:cNvSpPr/>
          <p:nvPr/>
        </p:nvSpPr>
        <p:spPr>
          <a:xfrm>
            <a:off x="3592479" y="4728923"/>
            <a:ext cx="6454839" cy="42462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一般的な</a:t>
            </a:r>
            <a:r>
              <a:rPr lang="en-US" altLang="ja-JP"/>
              <a:t>WebAPI</a:t>
            </a:r>
            <a:r>
              <a:rPr lang="ja-JP" altLang="en-US"/>
              <a:t>の利用方法</a:t>
            </a:r>
          </a:p>
        </p:txBody>
      </p:sp>
    </p:spTree>
    <p:extLst>
      <p:ext uri="{BB962C8B-B14F-4D97-AF65-F5344CB8AC3E}">
        <p14:creationId xmlns:p14="http://schemas.microsoft.com/office/powerpoint/2010/main" val="180152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en-US" altLang="ja-JP" dirty="0">
                <a:latin typeface="+mj-ea"/>
              </a:rPr>
              <a:t>API</a:t>
            </a:r>
            <a:r>
              <a:rPr kumimoji="1" lang="ja-JP" altLang="en-US" dirty="0">
                <a:latin typeface="+mj-ea"/>
              </a:rPr>
              <a:t>と</a:t>
            </a:r>
            <a:r>
              <a:rPr kumimoji="1" lang="en-US" altLang="ja-JP" dirty="0" err="1">
                <a:latin typeface="+mj-ea"/>
              </a:rPr>
              <a:t>WebAPI</a:t>
            </a:r>
            <a:endParaRPr kumimoji="1" lang="ja-JP" altLang="en-US" dirty="0">
              <a:latin typeface="+mj-ea"/>
            </a:endParaRPr>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en-US" altLang="ja-JP" dirty="0"/>
              <a:t>API(Application Programing Interface)</a:t>
            </a:r>
            <a:r>
              <a:rPr kumimoji="1" lang="ja-JP" altLang="en-US" dirty="0"/>
              <a:t>とは</a:t>
            </a:r>
            <a:r>
              <a:rPr lang="ja-JP" altLang="en-US" dirty="0"/>
              <a:t>システムの機能を外部から使用するための窓口</a:t>
            </a:r>
            <a:r>
              <a:rPr kumimoji="1" lang="ja-JP" altLang="en-US" dirty="0"/>
              <a:t>。そのうちインターネットを介して提供されるものを</a:t>
            </a:r>
            <a:r>
              <a:rPr kumimoji="1" lang="en-US" altLang="ja-JP" dirty="0" err="1"/>
              <a:t>WebAPI</a:t>
            </a:r>
            <a:r>
              <a:rPr kumimoji="1" lang="ja-JP" altLang="en-US" dirty="0"/>
              <a:t>と呼ぶ。</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WebAPI</a:t>
            </a:r>
            <a:r>
              <a:rPr kumimoji="1" lang="ja-JP" altLang="en-US"/>
              <a:t>の概要</a:t>
            </a:r>
          </a:p>
        </p:txBody>
      </p:sp>
      <p:sp>
        <p:nvSpPr>
          <p:cNvPr id="382" name="スライド番号プレースホルダー 2">
            <a:extLst>
              <a:ext uri="{FF2B5EF4-FFF2-40B4-BE49-F238E27FC236}">
                <a16:creationId xmlns:a16="http://schemas.microsoft.com/office/drawing/2014/main" id="{B27AC58C-3972-706A-44CC-DD0E53DF8E03}"/>
              </a:ext>
            </a:extLst>
          </p:cNvPr>
          <p:cNvSpPr txBox="1">
            <a:spLocks/>
          </p:cNvSpPr>
          <p:nvPr/>
        </p:nvSpPr>
        <p:spPr>
          <a:xfrm>
            <a:off x="11688763" y="6494138"/>
            <a:ext cx="503237" cy="292964"/>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2D47C981-C9AC-4FB6-BDCE-186A5C2BF050}" type="slidenum">
              <a:rPr lang="ja-JP" altLang="en-US" smtClean="0"/>
              <a:pPr/>
              <a:t>4</a:t>
            </a:fld>
            <a:endParaRPr lang="ja-JP" altLang="en-US" dirty="0"/>
          </a:p>
        </p:txBody>
      </p:sp>
      <p:grpSp>
        <p:nvGrpSpPr>
          <p:cNvPr id="3" name="グループ化 2"/>
          <p:cNvGrpSpPr/>
          <p:nvPr/>
        </p:nvGrpSpPr>
        <p:grpSpPr>
          <a:xfrm>
            <a:off x="1739900" y="1842066"/>
            <a:ext cx="8782242" cy="4483870"/>
            <a:chOff x="1739900" y="1842066"/>
            <a:chExt cx="8782242" cy="4483870"/>
          </a:xfrm>
        </p:grpSpPr>
        <p:sp>
          <p:nvSpPr>
            <p:cNvPr id="293" name="正方形/長方形 292"/>
            <p:cNvSpPr/>
            <p:nvPr/>
          </p:nvSpPr>
          <p:spPr>
            <a:xfrm>
              <a:off x="5138056" y="1842066"/>
              <a:ext cx="5336515" cy="21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23" name="正方形/長方形 22"/>
            <p:cNvSpPr/>
            <p:nvPr/>
          </p:nvSpPr>
          <p:spPr>
            <a:xfrm>
              <a:off x="1739900" y="1842066"/>
              <a:ext cx="2357936" cy="44384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正方形/長方形 23"/>
            <p:cNvSpPr/>
            <p:nvPr/>
          </p:nvSpPr>
          <p:spPr>
            <a:xfrm>
              <a:off x="2119086" y="3712066"/>
              <a:ext cx="1704576" cy="1946274"/>
            </a:xfrm>
            <a:prstGeom prst="rect">
              <a:avLst/>
            </a:prstGeom>
            <a:solidFill>
              <a:schemeClr val="accent1">
                <a:lumMod val="20000"/>
                <a:lumOff val="80000"/>
              </a:schemeClr>
            </a:solidFill>
            <a:ln w="19050">
              <a:solidFill>
                <a:srgbClr val="F50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err="1">
                  <a:solidFill>
                    <a:schemeClr val="accent1"/>
                  </a:solidFill>
                </a:rPr>
                <a:t>WebAPI</a:t>
              </a:r>
              <a:endParaRPr kumimoji="1" lang="ja-JP" altLang="en-US" sz="2400" dirty="0">
                <a:solidFill>
                  <a:schemeClr val="accent1"/>
                </a:solidFill>
              </a:endParaRPr>
            </a:p>
          </p:txBody>
        </p:sp>
        <p:sp>
          <p:nvSpPr>
            <p:cNvPr id="26" name="テキスト ボックス 25"/>
            <p:cNvSpPr txBox="1"/>
            <p:nvPr/>
          </p:nvSpPr>
          <p:spPr>
            <a:xfrm>
              <a:off x="2318173" y="2308765"/>
              <a:ext cx="1132041" cy="769441"/>
            </a:xfrm>
            <a:prstGeom prst="rect">
              <a:avLst/>
            </a:prstGeom>
            <a:noFill/>
          </p:spPr>
          <p:txBody>
            <a:bodyPr wrap="none" rtlCol="0">
              <a:spAutoFit/>
            </a:bodyPr>
            <a:lstStyle/>
            <a:p>
              <a:r>
                <a:rPr kumimoji="1" lang="en-US" altLang="ja-JP" sz="4400" dirty="0">
                  <a:solidFill>
                    <a:schemeClr val="bg1"/>
                  </a:solidFill>
                </a:rPr>
                <a:t>API</a:t>
              </a:r>
              <a:endParaRPr kumimoji="1" lang="ja-JP" altLang="en-US" sz="4400" dirty="0">
                <a:solidFill>
                  <a:schemeClr val="bg1"/>
                </a:solidFill>
              </a:endParaRPr>
            </a:p>
          </p:txBody>
        </p:sp>
        <p:cxnSp>
          <p:nvCxnSpPr>
            <p:cNvPr id="28" name="直線コネクタ 27"/>
            <p:cNvCxnSpPr/>
            <p:nvPr/>
          </p:nvCxnSpPr>
          <p:spPr>
            <a:xfrm>
              <a:off x="4109186" y="1854766"/>
              <a:ext cx="10080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97836" y="3966066"/>
              <a:ext cx="1040220" cy="2314467"/>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3823662" y="3724766"/>
              <a:ext cx="1332000" cy="444467"/>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3823662" y="5679016"/>
              <a:ext cx="1332000" cy="601517"/>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8442222" y="1972690"/>
              <a:ext cx="1909339" cy="1866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8547986" y="2192613"/>
              <a:ext cx="725674" cy="14170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API</a:t>
              </a:r>
              <a:endParaRPr kumimoji="1" lang="ja-JP" altLang="en-US" dirty="0"/>
            </a:p>
          </p:txBody>
        </p:sp>
        <p:sp>
          <p:nvSpPr>
            <p:cNvPr id="42" name="テキスト ボックス 41"/>
            <p:cNvSpPr txBox="1"/>
            <p:nvPr/>
          </p:nvSpPr>
          <p:spPr>
            <a:xfrm>
              <a:off x="9358759" y="2681375"/>
              <a:ext cx="931665" cy="369332"/>
            </a:xfrm>
            <a:prstGeom prst="rect">
              <a:avLst/>
            </a:prstGeom>
            <a:noFill/>
          </p:spPr>
          <p:txBody>
            <a:bodyPr wrap="none" rtlCol="0">
              <a:spAutoFit/>
            </a:bodyPr>
            <a:lstStyle/>
            <a:p>
              <a:r>
                <a:rPr kumimoji="1" lang="ja-JP" altLang="en-US" dirty="0">
                  <a:solidFill>
                    <a:srgbClr val="2E2E2E"/>
                  </a:solidFill>
                </a:rPr>
                <a:t>システム</a:t>
              </a:r>
            </a:p>
          </p:txBody>
        </p:sp>
        <p:grpSp>
          <p:nvGrpSpPr>
            <p:cNvPr id="60" name="グループ化 59"/>
            <p:cNvGrpSpPr/>
            <p:nvPr/>
          </p:nvGrpSpPr>
          <p:grpSpPr>
            <a:xfrm>
              <a:off x="6666190" y="1929150"/>
              <a:ext cx="1649909" cy="1754293"/>
              <a:chOff x="7162957" y="1682412"/>
              <a:chExt cx="1990946" cy="1754293"/>
            </a:xfrm>
          </p:grpSpPr>
          <p:sp>
            <p:nvSpPr>
              <p:cNvPr id="45" name="右矢印 44"/>
              <p:cNvSpPr/>
              <p:nvPr/>
            </p:nvSpPr>
            <p:spPr>
              <a:xfrm>
                <a:off x="7184570" y="2249355"/>
                <a:ext cx="1908000" cy="4564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61" name="右矢印 360"/>
              <p:cNvSpPr/>
              <p:nvPr/>
            </p:nvSpPr>
            <p:spPr>
              <a:xfrm rot="10800000">
                <a:off x="7162957" y="2685115"/>
                <a:ext cx="1908000" cy="4564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bg1"/>
                  </a:solidFill>
                </a:endParaRPr>
              </a:p>
            </p:txBody>
          </p:sp>
          <p:sp>
            <p:nvSpPr>
              <p:cNvPr id="46" name="テキスト ボックス 45"/>
              <p:cNvSpPr txBox="1"/>
              <p:nvPr/>
            </p:nvSpPr>
            <p:spPr>
              <a:xfrm>
                <a:off x="7842983" y="3067373"/>
                <a:ext cx="513282" cy="369332"/>
              </a:xfrm>
              <a:prstGeom prst="rect">
                <a:avLst/>
              </a:prstGeom>
              <a:noFill/>
            </p:spPr>
            <p:txBody>
              <a:bodyPr wrap="none" rtlCol="0">
                <a:spAutoFit/>
              </a:bodyPr>
              <a:lstStyle/>
              <a:p>
                <a:r>
                  <a:rPr kumimoji="1" lang="en-US" altLang="ja-JP" dirty="0">
                    <a:solidFill>
                      <a:schemeClr val="bg1"/>
                    </a:solidFill>
                  </a:rPr>
                  <a:t>OK</a:t>
                </a:r>
                <a:endParaRPr kumimoji="1" lang="ja-JP" altLang="en-US" dirty="0">
                  <a:solidFill>
                    <a:schemeClr val="bg1"/>
                  </a:solidFill>
                </a:endParaRPr>
              </a:p>
            </p:txBody>
          </p:sp>
          <p:sp>
            <p:nvSpPr>
              <p:cNvPr id="47" name="テキスト ボックス 46"/>
              <p:cNvSpPr txBox="1"/>
              <p:nvPr/>
            </p:nvSpPr>
            <p:spPr>
              <a:xfrm>
                <a:off x="7174681" y="1682412"/>
                <a:ext cx="1979222" cy="646331"/>
              </a:xfrm>
              <a:prstGeom prst="rect">
                <a:avLst/>
              </a:prstGeom>
              <a:noFill/>
            </p:spPr>
            <p:txBody>
              <a:bodyPr wrap="none" rtlCol="0">
                <a:spAutoFit/>
              </a:bodyPr>
              <a:lstStyle/>
              <a:p>
                <a:pPr algn="ctr"/>
                <a:r>
                  <a:rPr kumimoji="1" lang="ja-JP" altLang="en-US" dirty="0">
                    <a:solidFill>
                      <a:srgbClr val="2E2E2E"/>
                    </a:solidFill>
                  </a:rPr>
                  <a:t>情報くれー</a:t>
                </a:r>
                <a:endParaRPr kumimoji="1" lang="en-US" altLang="ja-JP" dirty="0">
                  <a:solidFill>
                    <a:srgbClr val="2E2E2E"/>
                  </a:solidFill>
                </a:endParaRPr>
              </a:p>
              <a:p>
                <a:pPr algn="ctr"/>
                <a:r>
                  <a:rPr lang="ja-JP" altLang="en-US" dirty="0">
                    <a:solidFill>
                      <a:srgbClr val="2E2E2E"/>
                    </a:solidFill>
                  </a:rPr>
                  <a:t>機能実行しろー</a:t>
                </a:r>
                <a:endParaRPr kumimoji="1" lang="ja-JP" altLang="en-US" dirty="0">
                  <a:solidFill>
                    <a:srgbClr val="2E2E2E"/>
                  </a:solidFill>
                </a:endParaRPr>
              </a:p>
            </p:txBody>
          </p:sp>
        </p:grpSp>
        <p:sp>
          <p:nvSpPr>
            <p:cNvPr id="52" name="テキスト ボックス 51"/>
            <p:cNvSpPr txBox="1"/>
            <p:nvPr/>
          </p:nvSpPr>
          <p:spPr>
            <a:xfrm>
              <a:off x="5535229" y="1947593"/>
              <a:ext cx="676881" cy="369332"/>
            </a:xfrm>
            <a:prstGeom prst="rect">
              <a:avLst/>
            </a:prstGeom>
            <a:noFill/>
          </p:spPr>
          <p:txBody>
            <a:bodyPr wrap="square" rtlCol="0">
              <a:spAutoFit/>
            </a:bodyPr>
            <a:lstStyle/>
            <a:p>
              <a:r>
                <a:rPr kumimoji="1" lang="ja-JP" altLang="en-US" b="1" dirty="0">
                  <a:solidFill>
                    <a:srgbClr val="2E2E2E"/>
                  </a:solidFill>
                </a:rPr>
                <a:t>外部</a:t>
              </a:r>
            </a:p>
          </p:txBody>
        </p:sp>
        <p:sp>
          <p:nvSpPr>
            <p:cNvPr id="304" name="正方形/長方形 303"/>
            <p:cNvSpPr/>
            <p:nvPr/>
          </p:nvSpPr>
          <p:spPr>
            <a:xfrm>
              <a:off x="5150136" y="4156533"/>
              <a:ext cx="5324741" cy="2124000"/>
            </a:xfrm>
            <a:prstGeom prst="rect">
              <a:avLst/>
            </a:prstGeom>
            <a:solidFill>
              <a:schemeClr val="accent1">
                <a:lumMod val="20000"/>
                <a:lumOff val="80000"/>
              </a:schemeClr>
            </a:solidFill>
            <a:ln w="19050">
              <a:solidFill>
                <a:srgbClr val="F5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2E2E2E"/>
                </a:solidFill>
              </a:endParaRPr>
            </a:p>
          </p:txBody>
        </p:sp>
        <p:sp>
          <p:nvSpPr>
            <p:cNvPr id="364" name="テキスト ボックス 363"/>
            <p:cNvSpPr txBox="1"/>
            <p:nvPr/>
          </p:nvSpPr>
          <p:spPr>
            <a:xfrm>
              <a:off x="5482462" y="4268764"/>
              <a:ext cx="745607" cy="369332"/>
            </a:xfrm>
            <a:prstGeom prst="rect">
              <a:avLst/>
            </a:prstGeom>
            <a:noFill/>
            <a:ln w="25400">
              <a:noFill/>
            </a:ln>
          </p:spPr>
          <p:txBody>
            <a:bodyPr wrap="square" rtlCol="0">
              <a:spAutoFit/>
            </a:bodyPr>
            <a:lstStyle/>
            <a:p>
              <a:r>
                <a:rPr kumimoji="1" lang="ja-JP" altLang="en-US" b="1" dirty="0">
                  <a:solidFill>
                    <a:srgbClr val="2E2E2E"/>
                  </a:solidFill>
                </a:rPr>
                <a:t>外部</a:t>
              </a:r>
            </a:p>
          </p:txBody>
        </p:sp>
        <p:sp>
          <p:nvSpPr>
            <p:cNvPr id="58" name="角丸四角形 57"/>
            <p:cNvSpPr/>
            <p:nvPr/>
          </p:nvSpPr>
          <p:spPr>
            <a:xfrm>
              <a:off x="6581223" y="4213873"/>
              <a:ext cx="1785647" cy="1730781"/>
            </a:xfrm>
            <a:prstGeom prst="round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6726363" y="5925826"/>
              <a:ext cx="1828392" cy="400110"/>
            </a:xfrm>
            <a:prstGeom prst="rect">
              <a:avLst/>
            </a:prstGeom>
            <a:noFill/>
          </p:spPr>
          <p:txBody>
            <a:bodyPr wrap="square" rtlCol="0">
              <a:spAutoFit/>
            </a:bodyPr>
            <a:lstStyle/>
            <a:p>
              <a:r>
                <a:rPr kumimoji="1" lang="ja-JP" altLang="en-US" sz="2000" b="1" dirty="0">
                  <a:solidFill>
                    <a:schemeClr val="accent1"/>
                  </a:solidFill>
                </a:rPr>
                <a:t>インターネット</a:t>
              </a:r>
            </a:p>
          </p:txBody>
        </p:sp>
        <p:sp>
          <p:nvSpPr>
            <p:cNvPr id="378" name="右矢印 377"/>
            <p:cNvSpPr/>
            <p:nvPr/>
          </p:nvSpPr>
          <p:spPr>
            <a:xfrm>
              <a:off x="6684101" y="4828060"/>
              <a:ext cx="1581171" cy="4564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bg1"/>
                </a:solidFill>
              </a:endParaRPr>
            </a:p>
          </p:txBody>
        </p:sp>
        <p:sp>
          <p:nvSpPr>
            <p:cNvPr id="379" name="右矢印 378"/>
            <p:cNvSpPr/>
            <p:nvPr/>
          </p:nvSpPr>
          <p:spPr>
            <a:xfrm rot="10800000">
              <a:off x="6666190" y="5263820"/>
              <a:ext cx="1581171" cy="45649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bg1"/>
                </a:solidFill>
              </a:endParaRPr>
            </a:p>
          </p:txBody>
        </p:sp>
        <p:sp>
          <p:nvSpPr>
            <p:cNvPr id="380" name="テキスト ボックス 379"/>
            <p:cNvSpPr txBox="1"/>
            <p:nvPr/>
          </p:nvSpPr>
          <p:spPr>
            <a:xfrm>
              <a:off x="7193648" y="5588022"/>
              <a:ext cx="513282" cy="369332"/>
            </a:xfrm>
            <a:prstGeom prst="rect">
              <a:avLst/>
            </a:prstGeom>
            <a:noFill/>
          </p:spPr>
          <p:txBody>
            <a:bodyPr wrap="none" rtlCol="0">
              <a:spAutoFit/>
            </a:bodyPr>
            <a:lstStyle/>
            <a:p>
              <a:r>
                <a:rPr kumimoji="1" lang="en-US" altLang="ja-JP" dirty="0">
                  <a:solidFill>
                    <a:srgbClr val="2E2E2E"/>
                  </a:solidFill>
                </a:rPr>
                <a:t>OK</a:t>
              </a:r>
              <a:endParaRPr kumimoji="1" lang="ja-JP" altLang="en-US" dirty="0">
                <a:solidFill>
                  <a:srgbClr val="2E2E2E"/>
                </a:solidFill>
              </a:endParaRPr>
            </a:p>
          </p:txBody>
        </p:sp>
        <p:sp>
          <p:nvSpPr>
            <p:cNvPr id="381" name="テキスト ボックス 380"/>
            <p:cNvSpPr txBox="1"/>
            <p:nvPr/>
          </p:nvSpPr>
          <p:spPr>
            <a:xfrm>
              <a:off x="6675906" y="4232089"/>
              <a:ext cx="1640193" cy="646331"/>
            </a:xfrm>
            <a:prstGeom prst="rect">
              <a:avLst/>
            </a:prstGeom>
            <a:noFill/>
          </p:spPr>
          <p:txBody>
            <a:bodyPr wrap="none" rtlCol="0">
              <a:spAutoFit/>
            </a:bodyPr>
            <a:lstStyle/>
            <a:p>
              <a:pPr algn="ctr"/>
              <a:r>
                <a:rPr kumimoji="1" lang="ja-JP" altLang="en-US" dirty="0">
                  <a:solidFill>
                    <a:srgbClr val="2E2E2E"/>
                  </a:solidFill>
                </a:rPr>
                <a:t>情報くれー</a:t>
              </a:r>
              <a:endParaRPr kumimoji="1" lang="en-US" altLang="ja-JP" dirty="0">
                <a:solidFill>
                  <a:srgbClr val="2E2E2E"/>
                </a:solidFill>
              </a:endParaRPr>
            </a:p>
            <a:p>
              <a:pPr algn="ctr"/>
              <a:r>
                <a:rPr lang="ja-JP" altLang="en-US" dirty="0">
                  <a:solidFill>
                    <a:srgbClr val="2E2E2E"/>
                  </a:solidFill>
                </a:rPr>
                <a:t>機能実行しろー</a:t>
              </a:r>
              <a:endParaRPr kumimoji="1" lang="ja-JP" altLang="en-US" dirty="0">
                <a:solidFill>
                  <a:srgbClr val="2E2E2E"/>
                </a:solidFill>
              </a:endParaRPr>
            </a:p>
          </p:txBody>
        </p:sp>
        <p:sp>
          <p:nvSpPr>
            <p:cNvPr id="115" name="正方形/長方形 114"/>
            <p:cNvSpPr/>
            <p:nvPr/>
          </p:nvSpPr>
          <p:spPr>
            <a:xfrm>
              <a:off x="1853725" y="1972691"/>
              <a:ext cx="2120563" cy="417060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3" name="グループ化 382"/>
            <p:cNvGrpSpPr/>
            <p:nvPr/>
          </p:nvGrpSpPr>
          <p:grpSpPr>
            <a:xfrm>
              <a:off x="8459291" y="4264673"/>
              <a:ext cx="2062851" cy="1878626"/>
              <a:chOff x="8260250" y="1960313"/>
              <a:chExt cx="3218781" cy="1762513"/>
            </a:xfrm>
          </p:grpSpPr>
          <p:sp>
            <p:nvSpPr>
              <p:cNvPr id="384" name="正方形/長方形 383"/>
              <p:cNvSpPr/>
              <p:nvPr/>
            </p:nvSpPr>
            <p:spPr>
              <a:xfrm>
                <a:off x="8260250" y="1960313"/>
                <a:ext cx="2979250" cy="17625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5" name="正方形/長方形 384"/>
              <p:cNvSpPr/>
              <p:nvPr/>
            </p:nvSpPr>
            <p:spPr>
              <a:xfrm>
                <a:off x="8405463" y="2178254"/>
                <a:ext cx="1132311" cy="13294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API</a:t>
                </a:r>
                <a:endParaRPr kumimoji="1" lang="ja-JP" altLang="en-US" dirty="0"/>
              </a:p>
            </p:txBody>
          </p:sp>
          <p:sp>
            <p:nvSpPr>
              <p:cNvPr id="386" name="テキスト ボックス 385"/>
              <p:cNvSpPr txBox="1"/>
              <p:nvPr/>
            </p:nvSpPr>
            <p:spPr>
              <a:xfrm>
                <a:off x="9294936" y="2555106"/>
                <a:ext cx="2184095" cy="606383"/>
              </a:xfrm>
              <a:prstGeom prst="rect">
                <a:avLst/>
              </a:prstGeom>
              <a:noFill/>
            </p:spPr>
            <p:txBody>
              <a:bodyPr wrap="none" rtlCol="0">
                <a:spAutoFit/>
              </a:bodyPr>
              <a:lstStyle/>
              <a:p>
                <a:pPr algn="ctr"/>
                <a:r>
                  <a:rPr kumimoji="1" lang="ja-JP" altLang="en-US" dirty="0">
                    <a:solidFill>
                      <a:srgbClr val="2E2E2E"/>
                    </a:solidFill>
                  </a:rPr>
                  <a:t>システム</a:t>
                </a:r>
                <a:br>
                  <a:rPr kumimoji="1" lang="en-US" altLang="ja-JP" dirty="0">
                    <a:solidFill>
                      <a:srgbClr val="2E2E2E"/>
                    </a:solidFill>
                  </a:rPr>
                </a:br>
                <a:r>
                  <a:rPr kumimoji="1" lang="ja-JP" altLang="en-US" dirty="0">
                    <a:solidFill>
                      <a:srgbClr val="2E2E2E"/>
                    </a:solidFill>
                  </a:rPr>
                  <a:t>（サービス）</a:t>
                </a:r>
              </a:p>
            </p:txBody>
          </p:sp>
        </p:grpSp>
        <p:pic>
          <p:nvPicPr>
            <p:cNvPr id="1041" name="図 10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065" y="2447892"/>
              <a:ext cx="914400" cy="914400"/>
            </a:xfrm>
            <a:prstGeom prst="rect">
              <a:avLst/>
            </a:prstGeom>
          </p:spPr>
        </p:pic>
        <p:pic>
          <p:nvPicPr>
            <p:cNvPr id="391" name="図 3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065" y="4764616"/>
              <a:ext cx="914400" cy="914400"/>
            </a:xfrm>
            <a:prstGeom prst="rect">
              <a:avLst/>
            </a:prstGeom>
          </p:spPr>
        </p:pic>
        <p:cxnSp>
          <p:nvCxnSpPr>
            <p:cNvPr id="392" name="直線コネクタ 391">
              <a:extLst>
                <a:ext uri="{FF2B5EF4-FFF2-40B4-BE49-F238E27FC236}">
                  <a16:creationId xmlns:a16="http://schemas.microsoft.com/office/drawing/2014/main" id="{C8E6581F-C0B6-5494-0247-3DECECFED548}"/>
                </a:ext>
              </a:extLst>
            </p:cNvPr>
            <p:cNvCxnSpPr>
              <a:cxnSpLocks/>
            </p:cNvCxnSpPr>
            <p:nvPr/>
          </p:nvCxnSpPr>
          <p:spPr>
            <a:xfrm>
              <a:off x="3823662" y="3724766"/>
              <a:ext cx="1332000" cy="444467"/>
            </a:xfrm>
            <a:prstGeom prst="line">
              <a:avLst/>
            </a:prstGeom>
            <a:solidFill>
              <a:srgbClr val="FF0000">
                <a:alpha val="50196"/>
              </a:srgbClr>
            </a:solidFill>
            <a:ln w="28575">
              <a:solidFill>
                <a:srgbClr val="FF0000">
                  <a:alpha val="50196"/>
                </a:srgbClr>
              </a:solidFill>
              <a:prstDash val="solid"/>
            </a:ln>
          </p:spPr>
          <p:style>
            <a:lnRef idx="2">
              <a:schemeClr val="accent1">
                <a:shade val="15000"/>
              </a:schemeClr>
            </a:lnRef>
            <a:fillRef idx="1">
              <a:schemeClr val="accent1"/>
            </a:fillRef>
            <a:effectRef idx="0">
              <a:schemeClr val="accent1"/>
            </a:effectRef>
            <a:fontRef idx="minor">
              <a:schemeClr val="lt1"/>
            </a:fontRef>
          </p:style>
        </p:cxnSp>
        <p:cxnSp>
          <p:nvCxnSpPr>
            <p:cNvPr id="393" name="直線コネクタ 392">
              <a:extLst>
                <a:ext uri="{FF2B5EF4-FFF2-40B4-BE49-F238E27FC236}">
                  <a16:creationId xmlns:a16="http://schemas.microsoft.com/office/drawing/2014/main" id="{6923925A-665B-6713-7376-D9CB223692D3}"/>
                </a:ext>
              </a:extLst>
            </p:cNvPr>
            <p:cNvCxnSpPr>
              <a:cxnSpLocks/>
            </p:cNvCxnSpPr>
            <p:nvPr/>
          </p:nvCxnSpPr>
          <p:spPr>
            <a:xfrm>
              <a:off x="3823662" y="5671040"/>
              <a:ext cx="1314394" cy="609493"/>
            </a:xfrm>
            <a:prstGeom prst="line">
              <a:avLst/>
            </a:prstGeom>
            <a:solidFill>
              <a:srgbClr val="FF0000">
                <a:alpha val="50196"/>
              </a:srgbClr>
            </a:solidFill>
            <a:ln w="28575">
              <a:solidFill>
                <a:srgbClr val="FF0000">
                  <a:alpha val="50196"/>
                </a:srgbClr>
              </a:solidFill>
              <a:prstDash val="solid"/>
            </a:ln>
          </p:spPr>
          <p:style>
            <a:lnRef idx="2">
              <a:schemeClr val="accent1">
                <a:shade val="15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40172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吹き出し 23"/>
          <p:cNvSpPr/>
          <p:nvPr/>
        </p:nvSpPr>
        <p:spPr>
          <a:xfrm>
            <a:off x="3844925" y="1945397"/>
            <a:ext cx="3452232" cy="653142"/>
          </a:xfrm>
          <a:prstGeom prst="wedgeRectCallout">
            <a:avLst>
              <a:gd name="adj1" fmla="val -19362"/>
              <a:gd name="adj2" fmla="val 11027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①</a:t>
            </a:r>
            <a:r>
              <a:rPr lang="ja-JP" altLang="en-US" dirty="0">
                <a:solidFill>
                  <a:schemeClr val="tx1"/>
                </a:solidFill>
              </a:rPr>
              <a:t>　リクエストを送る</a:t>
            </a:r>
            <a:endParaRPr kumimoji="1" lang="ja-JP" altLang="en-US" dirty="0">
              <a:solidFill>
                <a:schemeClr val="tx1"/>
              </a:solidFill>
            </a:endParaRPr>
          </a:p>
        </p:txBody>
      </p:sp>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en-US" altLang="ja-JP" dirty="0">
                <a:latin typeface="+mj-ea"/>
              </a:rPr>
              <a:t>HTTP</a:t>
            </a:r>
            <a:r>
              <a:rPr kumimoji="1" lang="ja-JP" altLang="en-US" dirty="0">
                <a:latin typeface="+mj-ea"/>
              </a:rPr>
              <a:t>のおさらい</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5</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en-US" altLang="ja-JP" dirty="0" err="1"/>
              <a:t>WebAPI</a:t>
            </a:r>
            <a:r>
              <a:rPr kumimoji="1" lang="ja-JP" altLang="en-US" dirty="0"/>
              <a:t>は一般的に</a:t>
            </a:r>
            <a:r>
              <a:rPr kumimoji="1" lang="en-US" altLang="ja-JP" dirty="0"/>
              <a:t>HTTP</a:t>
            </a:r>
            <a:r>
              <a:rPr kumimoji="1" lang="ja-JP" altLang="en-US" dirty="0"/>
              <a:t>を用いて提供される。</a:t>
            </a:r>
            <a:r>
              <a:rPr kumimoji="1" lang="en-US" altLang="ja-JP" dirty="0"/>
              <a:t>HTTP</a:t>
            </a:r>
            <a:r>
              <a:rPr kumimoji="1" lang="ja-JP" altLang="en-US" dirty="0"/>
              <a:t>とは</a:t>
            </a:r>
            <a:r>
              <a:rPr kumimoji="1" lang="en-US" altLang="ja-JP" dirty="0"/>
              <a:t>Web</a:t>
            </a:r>
            <a:r>
              <a:rPr kumimoji="1" lang="ja-JP" altLang="en-US" dirty="0"/>
              <a:t>サーバーと</a:t>
            </a:r>
            <a:r>
              <a:rPr kumimoji="1" lang="en-US" altLang="ja-JP" dirty="0"/>
              <a:t>Web</a:t>
            </a:r>
            <a:r>
              <a:rPr kumimoji="1" lang="ja-JP" altLang="en-US" dirty="0"/>
              <a:t>クライアントの間でデータを送受信する際の通信規約であり、クライアントからのリクエストに対してサーバーがレスポンスすることで完結する。</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WebAPI</a:t>
            </a:r>
            <a:r>
              <a:rPr kumimoji="1" lang="ja-JP" altLang="en-US"/>
              <a:t>の概要</a:t>
            </a:r>
          </a:p>
        </p:txBody>
      </p:sp>
      <p:grpSp>
        <p:nvGrpSpPr>
          <p:cNvPr id="17" name="グループ化 16"/>
          <p:cNvGrpSpPr/>
          <p:nvPr/>
        </p:nvGrpSpPr>
        <p:grpSpPr>
          <a:xfrm>
            <a:off x="1625668" y="1939279"/>
            <a:ext cx="8966132" cy="3022031"/>
            <a:chOff x="1625668" y="1939279"/>
            <a:chExt cx="8966132" cy="3022031"/>
          </a:xfrm>
        </p:grpSpPr>
        <p:grpSp>
          <p:nvGrpSpPr>
            <p:cNvPr id="53" name="グループ化 52"/>
            <p:cNvGrpSpPr/>
            <p:nvPr/>
          </p:nvGrpSpPr>
          <p:grpSpPr>
            <a:xfrm>
              <a:off x="3545093" y="2876798"/>
              <a:ext cx="3874489" cy="1811803"/>
              <a:chOff x="3571331" y="2876798"/>
              <a:chExt cx="4115520" cy="1811803"/>
            </a:xfrm>
          </p:grpSpPr>
          <p:sp>
            <p:nvSpPr>
              <p:cNvPr id="54" name="右矢印 53"/>
              <p:cNvSpPr/>
              <p:nvPr/>
            </p:nvSpPr>
            <p:spPr>
              <a:xfrm>
                <a:off x="3571331" y="2876798"/>
                <a:ext cx="4104360" cy="837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リクエスト</a:t>
                </a:r>
              </a:p>
            </p:txBody>
          </p:sp>
          <p:sp>
            <p:nvSpPr>
              <p:cNvPr id="55" name="右矢印 54"/>
              <p:cNvSpPr/>
              <p:nvPr/>
            </p:nvSpPr>
            <p:spPr>
              <a:xfrm rot="10800000">
                <a:off x="3582491" y="3851160"/>
                <a:ext cx="4104360" cy="837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テキスト ボックス 55"/>
              <p:cNvSpPr txBox="1"/>
              <p:nvPr/>
            </p:nvSpPr>
            <p:spPr>
              <a:xfrm>
                <a:off x="5000319" y="4085215"/>
                <a:ext cx="1109599" cy="369332"/>
              </a:xfrm>
              <a:prstGeom prst="rect">
                <a:avLst/>
              </a:prstGeom>
              <a:noFill/>
            </p:spPr>
            <p:txBody>
              <a:bodyPr wrap="none" rtlCol="0">
                <a:spAutoFit/>
              </a:bodyPr>
              <a:lstStyle/>
              <a:p>
                <a:r>
                  <a:rPr kumimoji="1" lang="ja-JP" altLang="en-US" b="1" dirty="0">
                    <a:solidFill>
                      <a:schemeClr val="bg1"/>
                    </a:solidFill>
                  </a:rPr>
                  <a:t>レスポンス</a:t>
                </a:r>
              </a:p>
            </p:txBody>
          </p:sp>
        </p:grpSp>
        <p:sp>
          <p:nvSpPr>
            <p:cNvPr id="190" name="四角形吹き出し 189"/>
            <p:cNvSpPr/>
            <p:nvPr/>
          </p:nvSpPr>
          <p:spPr>
            <a:xfrm>
              <a:off x="8051800" y="1939279"/>
              <a:ext cx="2540000" cy="653142"/>
            </a:xfrm>
            <a:prstGeom prst="wedgeRectCallout">
              <a:avLst>
                <a:gd name="adj1" fmla="val 10407"/>
                <a:gd name="adj2" fmla="val 8555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a:t>
              </a:r>
              <a:r>
                <a:rPr kumimoji="1" lang="ja-JP" altLang="en-US" dirty="0">
                  <a:solidFill>
                    <a:schemeClr val="tx1"/>
                  </a:solidFill>
                </a:rPr>
                <a:t>　処理する</a:t>
              </a:r>
            </a:p>
          </p:txBody>
        </p:sp>
        <p:grpSp>
          <p:nvGrpSpPr>
            <p:cNvPr id="16" name="グループ化 15"/>
            <p:cNvGrpSpPr>
              <a:grpSpLocks noChangeAspect="1"/>
            </p:cNvGrpSpPr>
            <p:nvPr/>
          </p:nvGrpSpPr>
          <p:grpSpPr>
            <a:xfrm>
              <a:off x="7882241" y="2978400"/>
              <a:ext cx="1739793" cy="1982910"/>
              <a:chOff x="7778518" y="3118101"/>
              <a:chExt cx="1981201" cy="2258051"/>
            </a:xfrm>
          </p:grpSpPr>
          <p:grpSp>
            <p:nvGrpSpPr>
              <p:cNvPr id="8" name="グループ化 7"/>
              <p:cNvGrpSpPr/>
              <p:nvPr/>
            </p:nvGrpSpPr>
            <p:grpSpPr>
              <a:xfrm>
                <a:off x="7870672" y="3118101"/>
                <a:ext cx="1883134" cy="1584792"/>
                <a:chOff x="7819872" y="2876801"/>
                <a:chExt cx="1883134" cy="1584792"/>
              </a:xfrm>
            </p:grpSpPr>
            <p:pic>
              <p:nvPicPr>
                <p:cNvPr id="1035" name="Picture 11" descr="C:\Users\NEC\Desktop\美穂子仕事\画像アイコン\6137624_data_database_server_storage_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9872" y="2876801"/>
                  <a:ext cx="1520259" cy="150562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8570972" y="3189684"/>
                  <a:ext cx="932751" cy="122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descr="C:\Users\NEC\Desktop\美穂子仕事\画像アイコン\データベースアイコン1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4004" y="3145388"/>
                  <a:ext cx="1329002" cy="1316205"/>
                </a:xfrm>
                <a:prstGeom prst="rect">
                  <a:avLst/>
                </a:prstGeom>
                <a:noFill/>
                <a:extLst>
                  <a:ext uri="{909E8E84-426E-40DD-AFC4-6F175D3DCCD1}">
                    <a14:hiddenFill xmlns:a14="http://schemas.microsoft.com/office/drawing/2010/main">
                      <a:solidFill>
                        <a:srgbClr val="FFFFFF"/>
                      </a:solidFill>
                    </a14:hiddenFill>
                  </a:ext>
                </a:extLst>
              </p:spPr>
            </p:pic>
          </p:grpSp>
          <p:sp>
            <p:nvSpPr>
              <p:cNvPr id="225" name="円/楕円 224"/>
              <p:cNvSpPr/>
              <p:nvPr/>
            </p:nvSpPr>
            <p:spPr>
              <a:xfrm>
                <a:off x="7778518" y="4809248"/>
                <a:ext cx="1981201" cy="56690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サーバー</a:t>
                </a:r>
              </a:p>
            </p:txBody>
          </p:sp>
        </p:grpSp>
        <p:pic>
          <p:nvPicPr>
            <p:cNvPr id="40" name="Picture 9" descr="C:\Users\NEC\Desktop\美穂子仕事\画像アイコン\書類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0328" y="3871802"/>
              <a:ext cx="812800" cy="81280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p:cNvGrpSpPr>
              <a:grpSpLocks noChangeAspect="1"/>
            </p:cNvGrpSpPr>
            <p:nvPr/>
          </p:nvGrpSpPr>
          <p:grpSpPr>
            <a:xfrm>
              <a:off x="1625668" y="2649037"/>
              <a:ext cx="1810878" cy="2304000"/>
              <a:chOff x="1587500" y="2851398"/>
              <a:chExt cx="1981200" cy="2520702"/>
            </a:xfrm>
          </p:grpSpPr>
          <p:pic>
            <p:nvPicPr>
              <p:cNvPr id="58" name="図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3513" y="2851398"/>
                <a:ext cx="858504" cy="858504"/>
              </a:xfrm>
              <a:prstGeom prst="rect">
                <a:avLst/>
              </a:prstGeom>
            </p:spPr>
          </p:pic>
          <p:sp>
            <p:nvSpPr>
              <p:cNvPr id="59" name="円/楕円 58"/>
              <p:cNvSpPr/>
              <p:nvPr/>
            </p:nvSpPr>
            <p:spPr>
              <a:xfrm>
                <a:off x="1587500" y="4805196"/>
                <a:ext cx="1981200" cy="56690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クライアント</a:t>
                </a:r>
              </a:p>
            </p:txBody>
          </p:sp>
          <p:pic>
            <p:nvPicPr>
              <p:cNvPr id="60" name="図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3357" y="3546981"/>
                <a:ext cx="1258215" cy="1258215"/>
              </a:xfrm>
              <a:prstGeom prst="rect">
                <a:avLst/>
              </a:prstGeom>
            </p:spPr>
          </p:pic>
        </p:grpSp>
      </p:grpSp>
      <p:sp>
        <p:nvSpPr>
          <p:cNvPr id="7" name="四角形吹き出し 334">
            <a:extLst>
              <a:ext uri="{FF2B5EF4-FFF2-40B4-BE49-F238E27FC236}">
                <a16:creationId xmlns:a16="http://schemas.microsoft.com/office/drawing/2014/main" id="{6089BA41-421D-9513-7DA9-246789ACB010}"/>
              </a:ext>
            </a:extLst>
          </p:cNvPr>
          <p:cNvSpPr/>
          <p:nvPr/>
        </p:nvSpPr>
        <p:spPr>
          <a:xfrm>
            <a:off x="4302395" y="4948864"/>
            <a:ext cx="3029125" cy="518168"/>
          </a:xfrm>
          <a:prstGeom prst="wedgeRectCallout">
            <a:avLst>
              <a:gd name="adj1" fmla="val 11405"/>
              <a:gd name="adj2" fmla="val -12437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 ③　返信する</a:t>
            </a:r>
            <a:endParaRPr kumimoji="1" lang="en-US" altLang="ja-JP" dirty="0">
              <a:solidFill>
                <a:schemeClr val="tx1"/>
              </a:solidFill>
            </a:endParaRPr>
          </a:p>
        </p:txBody>
      </p:sp>
    </p:spTree>
    <p:extLst>
      <p:ext uri="{BB962C8B-B14F-4D97-AF65-F5344CB8AC3E}">
        <p14:creationId xmlns:p14="http://schemas.microsoft.com/office/powerpoint/2010/main" val="400592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en-US" altLang="ja-JP" dirty="0" err="1">
                <a:latin typeface="+mj-ea"/>
              </a:rPr>
              <a:t>WebAPI</a:t>
            </a:r>
            <a:r>
              <a:rPr kumimoji="1" lang="ja-JP" altLang="en-US" dirty="0">
                <a:latin typeface="+mj-ea"/>
              </a:rPr>
              <a:t>の基本フロー</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6</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en-US" altLang="ja-JP" dirty="0" err="1"/>
              <a:t>WebAPI</a:t>
            </a:r>
            <a:r>
              <a:rPr lang="ja-JP" altLang="en-US" dirty="0"/>
              <a:t>では</a:t>
            </a:r>
            <a:r>
              <a:rPr lang="en-US" altLang="ja-JP" dirty="0"/>
              <a:t>HTTP</a:t>
            </a:r>
            <a:r>
              <a:rPr lang="ja-JP" altLang="en-US" dirty="0"/>
              <a:t>を用いてクライアントからサーバーのエンドポイント（例えばユーザーデータの取得</a:t>
            </a:r>
            <a:r>
              <a:rPr lang="en-US" altLang="ja-JP" dirty="0"/>
              <a:t>API</a:t>
            </a:r>
            <a:r>
              <a:rPr lang="ja-JP" altLang="en-US" dirty="0"/>
              <a:t>）にリクエストを出すことで、サーバーからのレスポンス（ユーザーデータ）が得られる。</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WebAPI</a:t>
            </a:r>
            <a:r>
              <a:rPr kumimoji="1" lang="ja-JP" altLang="en-US"/>
              <a:t>の概要</a:t>
            </a:r>
          </a:p>
        </p:txBody>
      </p:sp>
      <p:grpSp>
        <p:nvGrpSpPr>
          <p:cNvPr id="6" name="グループ化 5"/>
          <p:cNvGrpSpPr/>
          <p:nvPr/>
        </p:nvGrpSpPr>
        <p:grpSpPr>
          <a:xfrm>
            <a:off x="1625668" y="1945397"/>
            <a:ext cx="8940733" cy="4354099"/>
            <a:chOff x="1625668" y="1945397"/>
            <a:chExt cx="8940733" cy="4354099"/>
          </a:xfrm>
        </p:grpSpPr>
        <p:grpSp>
          <p:nvGrpSpPr>
            <p:cNvPr id="34" name="グループ化 33"/>
            <p:cNvGrpSpPr/>
            <p:nvPr/>
          </p:nvGrpSpPr>
          <p:grpSpPr>
            <a:xfrm>
              <a:off x="3545093" y="2876798"/>
              <a:ext cx="3874489" cy="1811803"/>
              <a:chOff x="3571331" y="2876798"/>
              <a:chExt cx="4115520" cy="1811803"/>
            </a:xfrm>
          </p:grpSpPr>
          <p:sp>
            <p:nvSpPr>
              <p:cNvPr id="36" name="右矢印 35"/>
              <p:cNvSpPr/>
              <p:nvPr/>
            </p:nvSpPr>
            <p:spPr>
              <a:xfrm>
                <a:off x="3571331" y="2876798"/>
                <a:ext cx="4104360" cy="837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リクエスト</a:t>
                </a:r>
              </a:p>
            </p:txBody>
          </p:sp>
          <p:sp>
            <p:nvSpPr>
              <p:cNvPr id="37" name="右矢印 36"/>
              <p:cNvSpPr/>
              <p:nvPr/>
            </p:nvSpPr>
            <p:spPr>
              <a:xfrm rot="10800000">
                <a:off x="3582491" y="3851160"/>
                <a:ext cx="4104360" cy="837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5000319" y="4085215"/>
                <a:ext cx="1109599" cy="369332"/>
              </a:xfrm>
              <a:prstGeom prst="rect">
                <a:avLst/>
              </a:prstGeom>
              <a:noFill/>
            </p:spPr>
            <p:txBody>
              <a:bodyPr wrap="none" rtlCol="0">
                <a:spAutoFit/>
              </a:bodyPr>
              <a:lstStyle/>
              <a:p>
                <a:r>
                  <a:rPr kumimoji="1" lang="ja-JP" altLang="en-US" b="1" dirty="0">
                    <a:solidFill>
                      <a:schemeClr val="bg1"/>
                    </a:solidFill>
                  </a:rPr>
                  <a:t>レスポンス</a:t>
                </a:r>
              </a:p>
            </p:txBody>
          </p:sp>
        </p:grpSp>
        <p:sp>
          <p:nvSpPr>
            <p:cNvPr id="288" name="四角形吹き出し 287"/>
            <p:cNvSpPr/>
            <p:nvPr/>
          </p:nvSpPr>
          <p:spPr>
            <a:xfrm>
              <a:off x="3844925" y="1945397"/>
              <a:ext cx="3452232" cy="653142"/>
            </a:xfrm>
            <a:prstGeom prst="wedgeRectCallout">
              <a:avLst>
                <a:gd name="adj1" fmla="val -19362"/>
                <a:gd name="adj2" fmla="val 11027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①</a:t>
              </a:r>
              <a:r>
                <a:rPr kumimoji="1" lang="en-US" altLang="ja-JP" dirty="0">
                  <a:solidFill>
                    <a:schemeClr val="tx1"/>
                  </a:solidFill>
                </a:rPr>
                <a:t>http://xxx/user-info?id=1</a:t>
              </a:r>
              <a:endParaRPr kumimoji="1" lang="ja-JP" altLang="en-US" dirty="0">
                <a:solidFill>
                  <a:schemeClr val="tx1"/>
                </a:solidFill>
              </a:endParaRPr>
            </a:p>
          </p:txBody>
        </p:sp>
        <p:sp>
          <p:nvSpPr>
            <p:cNvPr id="291" name="四角形吹き出し 290"/>
            <p:cNvSpPr/>
            <p:nvPr/>
          </p:nvSpPr>
          <p:spPr>
            <a:xfrm>
              <a:off x="7810500" y="5646354"/>
              <a:ext cx="2755901" cy="653142"/>
            </a:xfrm>
            <a:prstGeom prst="wedgeRectCallout">
              <a:avLst>
                <a:gd name="adj1" fmla="val 11737"/>
                <a:gd name="adj2" fmla="val -12389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a:t>
              </a:r>
              <a:r>
                <a:rPr kumimoji="1" lang="ja-JP" altLang="en-US" dirty="0">
                  <a:solidFill>
                    <a:schemeClr val="tx1"/>
                  </a:solidFill>
                </a:rPr>
                <a:t>　</a:t>
              </a:r>
              <a:r>
                <a:rPr kumimoji="1" lang="en-US" altLang="ja-JP" dirty="0">
                  <a:solidFill>
                    <a:schemeClr val="tx1"/>
                  </a:solidFill>
                </a:rPr>
                <a:t>user.id=1</a:t>
              </a:r>
              <a:r>
                <a:rPr kumimoji="1" lang="ja-JP" altLang="en-US" dirty="0">
                  <a:solidFill>
                    <a:schemeClr val="tx1"/>
                  </a:solidFill>
                </a:rPr>
                <a:t>の</a:t>
              </a:r>
              <a:endParaRPr lang="en-US" altLang="ja-JP" dirty="0">
                <a:solidFill>
                  <a:schemeClr val="tx1"/>
                </a:solidFill>
              </a:endParaRPr>
            </a:p>
            <a:p>
              <a:pPr algn="ctr"/>
              <a:r>
                <a:rPr kumimoji="1" lang="en-US" altLang="ja-JP" dirty="0">
                  <a:solidFill>
                    <a:schemeClr val="tx1"/>
                  </a:solidFill>
                </a:rPr>
                <a:t>   </a:t>
              </a:r>
              <a:r>
                <a:rPr kumimoji="1" lang="ja-JP" altLang="en-US" dirty="0">
                  <a:solidFill>
                    <a:schemeClr val="tx1"/>
                  </a:solidFill>
                </a:rPr>
                <a:t>情報を検索</a:t>
              </a:r>
              <a:endParaRPr kumimoji="1" lang="en-US" altLang="ja-JP" dirty="0">
                <a:solidFill>
                  <a:schemeClr val="tx1"/>
                </a:solidFill>
              </a:endParaRPr>
            </a:p>
          </p:txBody>
        </p:sp>
        <p:grpSp>
          <p:nvGrpSpPr>
            <p:cNvPr id="324" name="グループ化 323"/>
            <p:cNvGrpSpPr/>
            <p:nvPr/>
          </p:nvGrpSpPr>
          <p:grpSpPr>
            <a:xfrm>
              <a:off x="7810500" y="2191656"/>
              <a:ext cx="2755901" cy="2757207"/>
              <a:chOff x="8260250" y="1960313"/>
              <a:chExt cx="2979250" cy="1762513"/>
            </a:xfrm>
          </p:grpSpPr>
          <p:sp>
            <p:nvSpPr>
              <p:cNvPr id="328" name="正方形/長方形 327"/>
              <p:cNvSpPr/>
              <p:nvPr/>
            </p:nvSpPr>
            <p:spPr>
              <a:xfrm>
                <a:off x="8260250" y="1960313"/>
                <a:ext cx="2979250" cy="1762513"/>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正方形/長方形 330"/>
              <p:cNvSpPr/>
              <p:nvPr/>
            </p:nvSpPr>
            <p:spPr>
              <a:xfrm>
                <a:off x="8396838" y="2088491"/>
                <a:ext cx="1371020" cy="1495108"/>
              </a:xfrm>
              <a:prstGeom prst="rect">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API</a:t>
                </a:r>
                <a:endParaRPr kumimoji="1" lang="ja-JP" altLang="en-US" b="1" dirty="0"/>
              </a:p>
            </p:txBody>
          </p:sp>
          <p:sp>
            <p:nvSpPr>
              <p:cNvPr id="334" name="テキスト ボックス 333"/>
              <p:cNvSpPr txBox="1"/>
              <p:nvPr/>
            </p:nvSpPr>
            <p:spPr>
              <a:xfrm>
                <a:off x="9712567" y="2609538"/>
                <a:ext cx="1475058" cy="380523"/>
              </a:xfrm>
              <a:prstGeom prst="rect">
                <a:avLst/>
              </a:prstGeom>
              <a:noFill/>
              <a:ln w="25400">
                <a:noFill/>
              </a:ln>
            </p:spPr>
            <p:txBody>
              <a:bodyPr wrap="none" rtlCol="0">
                <a:spAutoFit/>
              </a:bodyPr>
              <a:lstStyle/>
              <a:p>
                <a:pPr algn="ctr"/>
                <a:r>
                  <a:rPr kumimoji="1" lang="ja-JP" altLang="en-US" dirty="0"/>
                  <a:t>システム</a:t>
                </a:r>
                <a:endParaRPr kumimoji="1" lang="en-US" altLang="ja-JP" dirty="0"/>
              </a:p>
              <a:p>
                <a:pPr algn="ctr"/>
                <a:r>
                  <a:rPr lang="ja-JP" altLang="en-US" dirty="0"/>
                  <a:t>（サービス）</a:t>
                </a:r>
                <a:endParaRPr kumimoji="1" lang="ja-JP" altLang="en-US" dirty="0"/>
              </a:p>
            </p:txBody>
          </p:sp>
        </p:grpSp>
        <p:sp>
          <p:nvSpPr>
            <p:cNvPr id="335" name="四角形吹き出し 334"/>
            <p:cNvSpPr/>
            <p:nvPr/>
          </p:nvSpPr>
          <p:spPr>
            <a:xfrm>
              <a:off x="4302395" y="4948863"/>
              <a:ext cx="3029125" cy="1345189"/>
            </a:xfrm>
            <a:prstGeom prst="wedgeRectCallout">
              <a:avLst>
                <a:gd name="adj1" fmla="val 11997"/>
                <a:gd name="adj2" fmla="val -81123"/>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 ③</a:t>
              </a:r>
              <a:r>
                <a:rPr kumimoji="1" lang="ja-JP" altLang="en-US">
                  <a:solidFill>
                    <a:schemeClr val="tx1"/>
                  </a:solidFill>
                </a:rPr>
                <a:t>｛</a:t>
              </a:r>
              <a:r>
                <a:rPr kumimoji="1" lang="en-US" altLang="ja-JP" dirty="0">
                  <a:solidFill>
                    <a:schemeClr val="tx1"/>
                  </a:solidFill>
                </a:rPr>
                <a:t>data:[{</a:t>
              </a:r>
            </a:p>
            <a:p>
              <a:r>
                <a:rPr lang="en-US" altLang="ja-JP" dirty="0">
                  <a:solidFill>
                    <a:schemeClr val="tx1"/>
                  </a:solidFill>
                </a:rPr>
                <a:t>                id: 1,</a:t>
              </a:r>
            </a:p>
            <a:p>
              <a:r>
                <a:rPr kumimoji="1" lang="en-US" altLang="ja-JP" dirty="0">
                  <a:solidFill>
                    <a:schemeClr val="tx1"/>
                  </a:solidFill>
                </a:rPr>
                <a:t>                </a:t>
              </a:r>
              <a:r>
                <a:rPr lang="en-US" altLang="ja-JP" dirty="0" err="1">
                  <a:solidFill>
                    <a:schemeClr val="tx1"/>
                  </a:solidFill>
                </a:rPr>
                <a:t>n</a:t>
              </a:r>
              <a:r>
                <a:rPr kumimoji="1" lang="en-US" altLang="ja-JP" dirty="0" err="1">
                  <a:solidFill>
                    <a:schemeClr val="tx1"/>
                  </a:solidFill>
                </a:rPr>
                <a:t>ame:”taro</a:t>
              </a:r>
              <a:r>
                <a:rPr kumimoji="1" lang="en-US" altLang="ja-JP" dirty="0">
                  <a:solidFill>
                    <a:schemeClr val="tx1"/>
                  </a:solidFill>
                </a:rPr>
                <a:t>”,</a:t>
              </a:r>
              <a:br>
                <a:rPr kumimoji="1" lang="en-US" altLang="ja-JP" dirty="0">
                  <a:solidFill>
                    <a:schemeClr val="tx1"/>
                  </a:solidFill>
                </a:rPr>
              </a:br>
              <a:r>
                <a:rPr kumimoji="1" lang="en-US" altLang="ja-JP" dirty="0">
                  <a:solidFill>
                    <a:schemeClr val="tx1"/>
                  </a:solidFill>
                </a:rPr>
                <a:t>                }]}</a:t>
              </a:r>
            </a:p>
          </p:txBody>
        </p:sp>
        <p:pic>
          <p:nvPicPr>
            <p:cNvPr id="35" name="Picture 9" descr="C:\Users\NEC\Desktop\美穂子仕事\画像アイコン\書類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0328" y="3871802"/>
              <a:ext cx="812800" cy="81280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グループ化 49"/>
            <p:cNvGrpSpPr>
              <a:grpSpLocks noChangeAspect="1"/>
            </p:cNvGrpSpPr>
            <p:nvPr/>
          </p:nvGrpSpPr>
          <p:grpSpPr>
            <a:xfrm>
              <a:off x="1625668" y="2649037"/>
              <a:ext cx="1810878" cy="2304000"/>
              <a:chOff x="1587500" y="2851398"/>
              <a:chExt cx="1981200" cy="2520702"/>
            </a:xfrm>
          </p:grpSpPr>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513" y="2851398"/>
                <a:ext cx="858504" cy="858504"/>
              </a:xfrm>
              <a:prstGeom prst="rect">
                <a:avLst/>
              </a:prstGeom>
            </p:spPr>
          </p:pic>
          <p:sp>
            <p:nvSpPr>
              <p:cNvPr id="52" name="円/楕円 51"/>
              <p:cNvSpPr/>
              <p:nvPr/>
            </p:nvSpPr>
            <p:spPr>
              <a:xfrm>
                <a:off x="1587500" y="4805196"/>
                <a:ext cx="1981200" cy="56690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クライアント</a:t>
                </a:r>
              </a:p>
            </p:txBody>
          </p:sp>
          <p:pic>
            <p:nvPicPr>
              <p:cNvPr id="53" name="図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357" y="3546981"/>
                <a:ext cx="1258215" cy="1258215"/>
              </a:xfrm>
              <a:prstGeom prst="rect">
                <a:avLst/>
              </a:prstGeom>
            </p:spPr>
          </p:pic>
        </p:grpSp>
      </p:grpSp>
    </p:spTree>
    <p:extLst>
      <p:ext uri="{BB962C8B-B14F-4D97-AF65-F5344CB8AC3E}">
        <p14:creationId xmlns:p14="http://schemas.microsoft.com/office/powerpoint/2010/main" val="211104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テキスト ボックス 478"/>
          <p:cNvSpPr txBox="1"/>
          <p:nvPr/>
        </p:nvSpPr>
        <p:spPr>
          <a:xfrm>
            <a:off x="2005914" y="3364376"/>
            <a:ext cx="2283317" cy="1985159"/>
          </a:xfrm>
          <a:prstGeom prst="rect">
            <a:avLst/>
          </a:prstGeom>
          <a:noFill/>
        </p:spPr>
        <p:txBody>
          <a:bodyPr wrap="none" rtlCol="0">
            <a:spAutoFit/>
          </a:bodyPr>
          <a:lstStyle/>
          <a:p>
            <a:r>
              <a:rPr lang="ja-JP" altLang="en-US" dirty="0"/>
              <a:t>　</a:t>
            </a:r>
            <a:r>
              <a:rPr lang="en-US" altLang="ja-JP" dirty="0"/>
              <a:t>id: </a:t>
            </a:r>
            <a:r>
              <a:rPr lang="ja-JP" altLang="en-US" dirty="0"/>
              <a:t>　　１</a:t>
            </a:r>
            <a:r>
              <a:rPr lang="en-US" altLang="ja-JP" dirty="0"/>
              <a:t>,</a:t>
            </a:r>
          </a:p>
          <a:p>
            <a:endParaRPr lang="en-US" altLang="ja-JP" sz="700" dirty="0"/>
          </a:p>
          <a:p>
            <a:r>
              <a:rPr lang="ja-JP" altLang="en-US" dirty="0"/>
              <a:t> </a:t>
            </a:r>
            <a:r>
              <a:rPr lang="en-US" altLang="ja-JP" dirty="0"/>
              <a:t>name:  “taro”,</a:t>
            </a:r>
          </a:p>
          <a:p>
            <a:endParaRPr lang="en-US" altLang="ja-JP" sz="800" dirty="0"/>
          </a:p>
          <a:p>
            <a:r>
              <a:rPr lang="en-US" altLang="ja-JP" dirty="0"/>
              <a:t> fav:</a:t>
            </a:r>
            <a:r>
              <a:rPr lang="ja-JP" altLang="en-US" dirty="0"/>
              <a:t>　　 </a:t>
            </a:r>
            <a:r>
              <a:rPr lang="en-US" altLang="ja-JP" dirty="0"/>
              <a:t>[</a:t>
            </a:r>
          </a:p>
          <a:p>
            <a:r>
              <a:rPr lang="en-US" altLang="ja-JP" dirty="0"/>
              <a:t>            “sushi”,</a:t>
            </a:r>
          </a:p>
          <a:p>
            <a:r>
              <a:rPr lang="en-US" altLang="ja-JP" dirty="0"/>
              <a:t>            “tempura”</a:t>
            </a:r>
          </a:p>
          <a:p>
            <a:r>
              <a:rPr lang="en-US" altLang="ja-JP" dirty="0"/>
              <a:t>            ],</a:t>
            </a:r>
          </a:p>
        </p:txBody>
      </p:sp>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lang="ja-JP" altLang="en-US" dirty="0">
                <a:latin typeface="+mj-ea"/>
              </a:rPr>
              <a:t>補足</a:t>
            </a:r>
            <a:r>
              <a:rPr kumimoji="1" lang="ja-JP" altLang="en-US" dirty="0">
                <a:latin typeface="+mj-ea"/>
              </a:rPr>
              <a:t>：</a:t>
            </a:r>
            <a:r>
              <a:rPr kumimoji="1" lang="en-US" altLang="ja-JP" dirty="0">
                <a:latin typeface="+mj-ea"/>
              </a:rPr>
              <a:t>JSON</a:t>
            </a:r>
            <a:endParaRPr kumimoji="1" lang="ja-JP" altLang="en-US" dirty="0">
              <a:latin typeface="+mj-ea"/>
            </a:endParaRP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7</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en-US" altLang="ja-JP"/>
              <a:t>WebAPI</a:t>
            </a:r>
            <a:r>
              <a:rPr kumimoji="1" lang="ja-JP" altLang="en-US"/>
              <a:t>のデータフォーマットとして最も多用される</a:t>
            </a:r>
            <a:r>
              <a:rPr kumimoji="1" lang="en-US" altLang="ja-JP"/>
              <a:t>JSON</a:t>
            </a:r>
            <a:r>
              <a:rPr kumimoji="1" lang="ja-JP" altLang="en-US"/>
              <a:t>について補足する。</a:t>
            </a:r>
            <a:r>
              <a:rPr kumimoji="1" lang="en-US" altLang="ja-JP"/>
              <a:t>JSON</a:t>
            </a:r>
            <a:r>
              <a:rPr kumimoji="1" lang="ja-JP" altLang="en-US"/>
              <a:t>は自由度が高い構造化データフォーマットであり、</a:t>
            </a:r>
            <a:r>
              <a:rPr kumimoji="1" lang="en-US" altLang="ja-JP"/>
              <a:t>key:value</a:t>
            </a:r>
            <a:r>
              <a:rPr kumimoji="1" lang="ja-JP" altLang="en-US"/>
              <a:t>形式を基本として</a:t>
            </a:r>
            <a:r>
              <a:rPr kumimoji="1" lang="en-US" altLang="ja-JP"/>
              <a:t>value</a:t>
            </a:r>
            <a:r>
              <a:rPr kumimoji="1" lang="ja-JP" altLang="en-US"/>
              <a:t>には</a:t>
            </a:r>
            <a:r>
              <a:rPr kumimoji="1" lang="en-US" altLang="ja-JP"/>
              <a:t>JSON</a:t>
            </a:r>
            <a:r>
              <a:rPr kumimoji="1" lang="ja-JP" altLang="en-US"/>
              <a:t>オブジェクトをネストすることが可能。</a:t>
            </a:r>
            <a:endParaRPr kumimoji="1" lang="en-US" altLang="ja-JP"/>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a:t>WebAPI</a:t>
            </a:r>
            <a:r>
              <a:rPr kumimoji="1" lang="ja-JP" altLang="en-US"/>
              <a:t>の概要</a:t>
            </a:r>
          </a:p>
        </p:txBody>
      </p:sp>
      <p:grpSp>
        <p:nvGrpSpPr>
          <p:cNvPr id="71" name="グループ化 70"/>
          <p:cNvGrpSpPr/>
          <p:nvPr/>
        </p:nvGrpSpPr>
        <p:grpSpPr>
          <a:xfrm>
            <a:off x="5021939" y="1996235"/>
            <a:ext cx="5593201" cy="994317"/>
            <a:chOff x="5021939" y="1822067"/>
            <a:chExt cx="5593201" cy="994317"/>
          </a:xfrm>
        </p:grpSpPr>
        <p:sp>
          <p:nvSpPr>
            <p:cNvPr id="42" name="線吹き出し 1 (枠付き) 41"/>
            <p:cNvSpPr/>
            <p:nvPr/>
          </p:nvSpPr>
          <p:spPr>
            <a:xfrm>
              <a:off x="5143140" y="1822067"/>
              <a:ext cx="5472000" cy="993924"/>
            </a:xfrm>
            <a:prstGeom prst="borderCallout1">
              <a:avLst>
                <a:gd name="adj1" fmla="val 51643"/>
                <a:gd name="adj2" fmla="val -2242"/>
                <a:gd name="adj3" fmla="val 51096"/>
                <a:gd name="adj4" fmla="val -23859"/>
              </a:avLst>
            </a:prstGeom>
            <a:solidFill>
              <a:schemeClr val="bg2"/>
            </a:solidFill>
            <a:ln>
              <a:solidFill>
                <a:srgbClr val="127F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dirty="0" err="1">
                  <a:solidFill>
                    <a:schemeClr val="tx1"/>
                  </a:solidFill>
                </a:rPr>
                <a:t>Key:Value</a:t>
              </a:r>
              <a:r>
                <a:rPr lang="ja-JP" altLang="en-US" dirty="0">
                  <a:solidFill>
                    <a:schemeClr val="tx1"/>
                  </a:solidFill>
                </a:rPr>
                <a:t>　の形式が基本</a:t>
              </a:r>
              <a:br>
                <a:rPr lang="en-US" altLang="ja-JP" dirty="0">
                  <a:solidFill>
                    <a:schemeClr val="tx1"/>
                  </a:solidFill>
                </a:rPr>
              </a:br>
              <a:r>
                <a:rPr lang="ja-JP" altLang="en-US" dirty="0">
                  <a:solidFill>
                    <a:schemeClr val="tx1"/>
                  </a:solidFill>
                </a:rPr>
                <a:t>“ </a:t>
              </a:r>
              <a:r>
                <a:rPr lang="en-US" altLang="ja-JP" dirty="0">
                  <a:solidFill>
                    <a:schemeClr val="tx1"/>
                  </a:solidFill>
                </a:rPr>
                <a:t>,</a:t>
              </a:r>
              <a:r>
                <a:rPr lang="ja-JP" altLang="en-US" dirty="0">
                  <a:solidFill>
                    <a:schemeClr val="tx1"/>
                  </a:solidFill>
                </a:rPr>
                <a:t>（カンマ）</a:t>
              </a:r>
              <a:r>
                <a:rPr lang="en-US" altLang="ja-JP" dirty="0">
                  <a:solidFill>
                    <a:schemeClr val="tx1"/>
                  </a:solidFill>
                </a:rPr>
                <a:t>”</a:t>
              </a:r>
              <a:r>
                <a:rPr lang="ja-JP" altLang="en-US" dirty="0">
                  <a:solidFill>
                    <a:schemeClr val="tx1"/>
                  </a:solidFill>
                </a:rPr>
                <a:t>で並列に</a:t>
              </a:r>
              <a:r>
                <a:rPr lang="en-US" altLang="ja-JP" dirty="0" err="1">
                  <a:solidFill>
                    <a:schemeClr val="tx1"/>
                  </a:solidFill>
                </a:rPr>
                <a:t>Key:Value</a:t>
              </a:r>
              <a:r>
                <a:rPr lang="ja-JP" altLang="en-US" dirty="0">
                  <a:solidFill>
                    <a:schemeClr val="tx1"/>
                  </a:solidFill>
                </a:rPr>
                <a:t>の組を連結可</a:t>
              </a:r>
            </a:p>
          </p:txBody>
        </p:sp>
        <p:cxnSp>
          <p:nvCxnSpPr>
            <p:cNvPr id="65" name="直線コネクタ 64"/>
            <p:cNvCxnSpPr/>
            <p:nvPr/>
          </p:nvCxnSpPr>
          <p:spPr>
            <a:xfrm>
              <a:off x="5021939" y="1844384"/>
              <a:ext cx="0" cy="97200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72" name="グループ化 71"/>
          <p:cNvGrpSpPr/>
          <p:nvPr/>
        </p:nvGrpSpPr>
        <p:grpSpPr>
          <a:xfrm>
            <a:off x="5021939" y="3331637"/>
            <a:ext cx="5573489" cy="993924"/>
            <a:chOff x="5021939" y="3157469"/>
            <a:chExt cx="5573489" cy="993924"/>
          </a:xfrm>
        </p:grpSpPr>
        <p:sp>
          <p:nvSpPr>
            <p:cNvPr id="411" name="線吹き出し 1 (枠付き) 410"/>
            <p:cNvSpPr/>
            <p:nvPr/>
          </p:nvSpPr>
          <p:spPr>
            <a:xfrm>
              <a:off x="5143140" y="3157469"/>
              <a:ext cx="5452288" cy="993924"/>
            </a:xfrm>
            <a:prstGeom prst="borderCallout1">
              <a:avLst>
                <a:gd name="adj1" fmla="val 56717"/>
                <a:gd name="adj2" fmla="val -2054"/>
                <a:gd name="adj3" fmla="val -4324"/>
                <a:gd name="adj4" fmla="val -23958"/>
              </a:avLst>
            </a:prstGeom>
            <a:solidFill>
              <a:schemeClr val="bg2"/>
            </a:solidFill>
            <a:ln>
              <a:solidFill>
                <a:srgbClr val="127F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dirty="0">
                  <a:solidFill>
                    <a:schemeClr val="tx1"/>
                  </a:solidFill>
                </a:rPr>
                <a:t>Value</a:t>
              </a:r>
              <a:r>
                <a:rPr lang="ja-JP" altLang="en-US" dirty="0">
                  <a:solidFill>
                    <a:schemeClr val="tx1"/>
                  </a:solidFill>
                </a:rPr>
                <a:t>には｛　｝で囲まれた</a:t>
              </a:r>
              <a:r>
                <a:rPr lang="en-US" altLang="ja-JP" dirty="0">
                  <a:solidFill>
                    <a:schemeClr val="tx1"/>
                  </a:solidFill>
                </a:rPr>
                <a:t>JSON</a:t>
              </a:r>
              <a:r>
                <a:rPr lang="ja-JP" altLang="en-US" dirty="0">
                  <a:solidFill>
                    <a:schemeClr val="tx1"/>
                  </a:solidFill>
                </a:rPr>
                <a:t>オブジェクトを</a:t>
              </a:r>
              <a:br>
                <a:rPr lang="en-US" altLang="ja-JP" dirty="0">
                  <a:solidFill>
                    <a:schemeClr val="tx1"/>
                  </a:solidFill>
                </a:rPr>
              </a:br>
              <a:r>
                <a:rPr lang="ja-JP" altLang="en-US" dirty="0">
                  <a:solidFill>
                    <a:schemeClr val="tx1"/>
                  </a:solidFill>
                </a:rPr>
                <a:t>ネスト（階層化）できる</a:t>
              </a:r>
            </a:p>
          </p:txBody>
        </p:sp>
        <p:cxnSp>
          <p:nvCxnSpPr>
            <p:cNvPr id="416" name="直線コネクタ 415"/>
            <p:cNvCxnSpPr/>
            <p:nvPr/>
          </p:nvCxnSpPr>
          <p:spPr>
            <a:xfrm>
              <a:off x="5021939" y="3166010"/>
              <a:ext cx="0" cy="97200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73" name="グループ化 72"/>
          <p:cNvGrpSpPr/>
          <p:nvPr/>
        </p:nvGrpSpPr>
        <p:grpSpPr>
          <a:xfrm>
            <a:off x="5021939" y="4909418"/>
            <a:ext cx="5573489" cy="998402"/>
            <a:chOff x="5021939" y="4735250"/>
            <a:chExt cx="5573489" cy="998402"/>
          </a:xfrm>
        </p:grpSpPr>
        <p:sp>
          <p:nvSpPr>
            <p:cNvPr id="413" name="線吹き出し 1 (枠付き) 412"/>
            <p:cNvSpPr/>
            <p:nvPr/>
          </p:nvSpPr>
          <p:spPr>
            <a:xfrm>
              <a:off x="5143140" y="4739728"/>
              <a:ext cx="5452288" cy="993924"/>
            </a:xfrm>
            <a:prstGeom prst="borderCallout1">
              <a:avLst>
                <a:gd name="adj1" fmla="val 53797"/>
                <a:gd name="adj2" fmla="val -2320"/>
                <a:gd name="adj3" fmla="val 30723"/>
                <a:gd name="adj4" fmla="val -23692"/>
              </a:avLst>
            </a:prstGeom>
            <a:solidFill>
              <a:schemeClr val="bg2"/>
            </a:solidFill>
            <a:ln>
              <a:solidFill>
                <a:srgbClr val="127F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a:solidFill>
                    <a:schemeClr val="tx1"/>
                  </a:solidFill>
                </a:rPr>
                <a:t>Value</a:t>
              </a:r>
              <a:r>
                <a:rPr lang="ja-JP" altLang="en-US" dirty="0" err="1">
                  <a:solidFill>
                    <a:schemeClr val="tx1"/>
                  </a:solidFill>
                </a:rPr>
                <a:t>には</a:t>
              </a:r>
              <a:r>
                <a:rPr lang="en-US" altLang="ja-JP" dirty="0">
                  <a:solidFill>
                    <a:schemeClr val="tx1"/>
                  </a:solidFill>
                </a:rPr>
                <a:t>[</a:t>
              </a:r>
              <a:r>
                <a:rPr lang="en-US" altLang="ja-JP" dirty="0" err="1">
                  <a:solidFill>
                    <a:schemeClr val="tx1"/>
                  </a:solidFill>
                </a:rPr>
                <a:t>a,b,c</a:t>
              </a:r>
              <a:r>
                <a:rPr lang="en-US" altLang="ja-JP" dirty="0">
                  <a:solidFill>
                    <a:schemeClr val="tx1"/>
                  </a:solidFill>
                </a:rPr>
                <a:t>,</a:t>
              </a:r>
              <a:r>
                <a:rPr lang="ja-JP" altLang="en-US" dirty="0">
                  <a:solidFill>
                    <a:schemeClr val="tx1"/>
                  </a:solidFill>
                </a:rPr>
                <a:t>・・・</a:t>
              </a:r>
              <a:r>
                <a:rPr lang="en-US" altLang="ja-JP" dirty="0">
                  <a:solidFill>
                    <a:schemeClr val="tx1"/>
                  </a:solidFill>
                </a:rPr>
                <a:t>]</a:t>
              </a:r>
              <a:r>
                <a:rPr lang="ja-JP" altLang="en-US" dirty="0">
                  <a:solidFill>
                    <a:schemeClr val="tx1"/>
                  </a:solidFill>
                </a:rPr>
                <a:t>という型式の配列を設定可能</a:t>
              </a:r>
            </a:p>
          </p:txBody>
        </p:sp>
        <p:cxnSp>
          <p:nvCxnSpPr>
            <p:cNvPr id="445" name="直線コネクタ 444"/>
            <p:cNvCxnSpPr/>
            <p:nvPr/>
          </p:nvCxnSpPr>
          <p:spPr>
            <a:xfrm>
              <a:off x="5021939" y="4735250"/>
              <a:ext cx="0" cy="97200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74" name="テキスト ボックス 73"/>
          <p:cNvSpPr txBox="1"/>
          <p:nvPr/>
        </p:nvSpPr>
        <p:spPr>
          <a:xfrm>
            <a:off x="637757" y="1842851"/>
            <a:ext cx="415498" cy="369332"/>
          </a:xfrm>
          <a:prstGeom prst="rect">
            <a:avLst/>
          </a:prstGeom>
          <a:noFill/>
        </p:spPr>
        <p:txBody>
          <a:bodyPr wrap="none" rtlCol="0">
            <a:spAutoFit/>
          </a:bodyPr>
          <a:lstStyle/>
          <a:p>
            <a:r>
              <a:rPr kumimoji="1" lang="ja-JP" altLang="en-US" dirty="0"/>
              <a:t>｛</a:t>
            </a:r>
            <a:endParaRPr kumimoji="1" lang="en-US" altLang="ja-JP" dirty="0"/>
          </a:p>
        </p:txBody>
      </p:sp>
      <p:sp>
        <p:nvSpPr>
          <p:cNvPr id="75" name="正方形/長方形 74"/>
          <p:cNvSpPr/>
          <p:nvPr/>
        </p:nvSpPr>
        <p:spPr>
          <a:xfrm>
            <a:off x="1134055" y="2222018"/>
            <a:ext cx="3345578" cy="538992"/>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1134056" y="2293444"/>
            <a:ext cx="2281394" cy="369332"/>
          </a:xfrm>
          <a:prstGeom prst="rect">
            <a:avLst/>
          </a:prstGeom>
          <a:noFill/>
        </p:spPr>
        <p:txBody>
          <a:bodyPr wrap="none" rtlCol="0">
            <a:spAutoFit/>
          </a:bodyPr>
          <a:lstStyle/>
          <a:p>
            <a:r>
              <a:rPr lang="en-US" altLang="ja-JP" dirty="0"/>
              <a:t>d</a:t>
            </a:r>
            <a:r>
              <a:rPr kumimoji="1" lang="en-US" altLang="ja-JP" dirty="0"/>
              <a:t>ate:  2023-09-01</a:t>
            </a:r>
          </a:p>
        </p:txBody>
      </p:sp>
      <p:sp>
        <p:nvSpPr>
          <p:cNvPr id="78" name="円/楕円 77"/>
          <p:cNvSpPr/>
          <p:nvPr/>
        </p:nvSpPr>
        <p:spPr>
          <a:xfrm>
            <a:off x="3759195" y="2439098"/>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1134056" y="2961890"/>
            <a:ext cx="769763" cy="369332"/>
          </a:xfrm>
          <a:prstGeom prst="rect">
            <a:avLst/>
          </a:prstGeom>
          <a:noFill/>
        </p:spPr>
        <p:txBody>
          <a:bodyPr wrap="none" rtlCol="0">
            <a:spAutoFit/>
          </a:bodyPr>
          <a:lstStyle/>
          <a:p>
            <a:r>
              <a:rPr lang="en-US" altLang="ja-JP" dirty="0"/>
              <a:t>u</a:t>
            </a:r>
            <a:r>
              <a:rPr kumimoji="1" lang="en-US" altLang="ja-JP" dirty="0"/>
              <a:t>ser:</a:t>
            </a:r>
          </a:p>
        </p:txBody>
      </p:sp>
      <p:sp>
        <p:nvSpPr>
          <p:cNvPr id="82" name="正方形/長方形 81"/>
          <p:cNvSpPr/>
          <p:nvPr/>
        </p:nvSpPr>
        <p:spPr>
          <a:xfrm>
            <a:off x="1903819" y="2887730"/>
            <a:ext cx="2508524" cy="277308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7" name="円/楕円 476"/>
          <p:cNvSpPr/>
          <p:nvPr/>
        </p:nvSpPr>
        <p:spPr>
          <a:xfrm>
            <a:off x="3759195" y="3202630"/>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8" name="円/楕円 477"/>
          <p:cNvSpPr/>
          <p:nvPr/>
        </p:nvSpPr>
        <p:spPr>
          <a:xfrm>
            <a:off x="3759195" y="515575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p:cNvSpPr txBox="1"/>
          <p:nvPr/>
        </p:nvSpPr>
        <p:spPr>
          <a:xfrm>
            <a:off x="1901374" y="2975336"/>
            <a:ext cx="322524" cy="369332"/>
          </a:xfrm>
          <a:prstGeom prst="rect">
            <a:avLst/>
          </a:prstGeom>
          <a:noFill/>
        </p:spPr>
        <p:txBody>
          <a:bodyPr wrap="none" rtlCol="0">
            <a:spAutoFit/>
          </a:bodyPr>
          <a:lstStyle/>
          <a:p>
            <a:r>
              <a:rPr kumimoji="1" lang="en-US" altLang="ja-JP" dirty="0"/>
              <a:t>{</a:t>
            </a:r>
          </a:p>
        </p:txBody>
      </p:sp>
      <p:sp>
        <p:nvSpPr>
          <p:cNvPr id="108" name="テキスト ボックス 107"/>
          <p:cNvSpPr txBox="1"/>
          <p:nvPr/>
        </p:nvSpPr>
        <p:spPr>
          <a:xfrm>
            <a:off x="1903819" y="5284838"/>
            <a:ext cx="402674" cy="369332"/>
          </a:xfrm>
          <a:prstGeom prst="rect">
            <a:avLst/>
          </a:prstGeom>
          <a:noFill/>
        </p:spPr>
        <p:txBody>
          <a:bodyPr wrap="none" rtlCol="0">
            <a:spAutoFit/>
          </a:bodyPr>
          <a:lstStyle/>
          <a:p>
            <a:r>
              <a:rPr kumimoji="1" lang="en-US" altLang="ja-JP" dirty="0"/>
              <a:t>},</a:t>
            </a:r>
          </a:p>
        </p:txBody>
      </p:sp>
      <p:sp>
        <p:nvSpPr>
          <p:cNvPr id="482" name="正方形/長方形 481"/>
          <p:cNvSpPr/>
          <p:nvPr/>
        </p:nvSpPr>
        <p:spPr>
          <a:xfrm>
            <a:off x="2881557" y="4157810"/>
            <a:ext cx="1440000" cy="1311694"/>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p:cNvSpPr txBox="1"/>
          <p:nvPr/>
        </p:nvSpPr>
        <p:spPr>
          <a:xfrm>
            <a:off x="1128254" y="5675093"/>
            <a:ext cx="1693092" cy="369332"/>
          </a:xfrm>
          <a:prstGeom prst="rect">
            <a:avLst/>
          </a:prstGeom>
          <a:noFill/>
        </p:spPr>
        <p:txBody>
          <a:bodyPr wrap="none" rtlCol="0">
            <a:spAutoFit/>
          </a:bodyPr>
          <a:lstStyle/>
          <a:p>
            <a:r>
              <a:rPr kumimoji="1" lang="en-US" altLang="ja-JP" dirty="0"/>
              <a:t>Status</a:t>
            </a:r>
            <a:r>
              <a:rPr lang="en-US" altLang="ja-JP" dirty="0"/>
              <a:t>:  “OK”</a:t>
            </a:r>
            <a:endParaRPr kumimoji="1" lang="en-US" altLang="ja-JP" dirty="0"/>
          </a:p>
        </p:txBody>
      </p:sp>
      <p:sp>
        <p:nvSpPr>
          <p:cNvPr id="483" name="テキスト ボックス 482"/>
          <p:cNvSpPr txBox="1"/>
          <p:nvPr/>
        </p:nvSpPr>
        <p:spPr>
          <a:xfrm>
            <a:off x="753869" y="5979484"/>
            <a:ext cx="322524" cy="369332"/>
          </a:xfrm>
          <a:prstGeom prst="rect">
            <a:avLst/>
          </a:prstGeom>
          <a:noFill/>
        </p:spPr>
        <p:txBody>
          <a:bodyPr wrap="none" rtlCol="0">
            <a:spAutoFit/>
          </a:bodyPr>
          <a:lstStyle/>
          <a:p>
            <a:r>
              <a:rPr lang="en-US" altLang="ja-JP" dirty="0"/>
              <a:t>}</a:t>
            </a:r>
            <a:endParaRPr kumimoji="1" lang="en-US" altLang="ja-JP" dirty="0"/>
          </a:p>
        </p:txBody>
      </p:sp>
    </p:spTree>
    <p:extLst>
      <p:ext uri="{BB962C8B-B14F-4D97-AF65-F5344CB8AC3E}">
        <p14:creationId xmlns:p14="http://schemas.microsoft.com/office/powerpoint/2010/main" val="138737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本資料の目的と構成</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8</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lang="ja-JP" altLang="en-US"/>
              <a:t>本資料では、</a:t>
            </a:r>
            <a:r>
              <a:rPr lang="en-US" altLang="ja-JP"/>
              <a:t>WebAPI</a:t>
            </a:r>
            <a:r>
              <a:rPr lang="ja-JP" altLang="en-US"/>
              <a:t>の概要と標準的な利用方法を理解することを目的とする。「</a:t>
            </a:r>
            <a:r>
              <a:rPr lang="en-US" altLang="ja-JP"/>
              <a:t>WebAPI</a:t>
            </a:r>
            <a:r>
              <a:rPr lang="ja-JP" altLang="en-US"/>
              <a:t>の概要」「</a:t>
            </a:r>
            <a:r>
              <a:rPr lang="en-US" altLang="ja-JP"/>
              <a:t>WebAPI</a:t>
            </a:r>
            <a:r>
              <a:rPr lang="ja-JP" altLang="en-US"/>
              <a:t>は誰のため？」「一般的な</a:t>
            </a:r>
            <a:r>
              <a:rPr lang="en-US" altLang="ja-JP"/>
              <a:t>WebAPI</a:t>
            </a:r>
            <a:r>
              <a:rPr lang="ja-JP" altLang="en-US"/>
              <a:t>の利用方法」に分けて説明する。</a:t>
            </a:r>
            <a:endParaRPr kumimoji="1" lang="ja-JP" altLang="en-US"/>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endParaRPr kumimoji="1" lang="ja-JP" altLang="en-US"/>
          </a:p>
        </p:txBody>
      </p:sp>
      <p:sp>
        <p:nvSpPr>
          <p:cNvPr id="112" name="正方形/長方形 111">
            <a:extLst>
              <a:ext uri="{FF2B5EF4-FFF2-40B4-BE49-F238E27FC236}">
                <a16:creationId xmlns:a16="http://schemas.microsoft.com/office/drawing/2014/main" id="{5AE6585C-F07F-D89D-43A4-9058870085DB}"/>
              </a:ext>
            </a:extLst>
          </p:cNvPr>
          <p:cNvSpPr/>
          <p:nvPr/>
        </p:nvSpPr>
        <p:spPr>
          <a:xfrm>
            <a:off x="1729937" y="1819820"/>
            <a:ext cx="1311308" cy="499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目的</a:t>
            </a:r>
          </a:p>
        </p:txBody>
      </p:sp>
      <p:sp>
        <p:nvSpPr>
          <p:cNvPr id="113" name="正方形/長方形 112">
            <a:extLst>
              <a:ext uri="{FF2B5EF4-FFF2-40B4-BE49-F238E27FC236}">
                <a16:creationId xmlns:a16="http://schemas.microsoft.com/office/drawing/2014/main" id="{A9614F62-A89D-634F-B2A7-8EC8F5619DDD}"/>
              </a:ext>
            </a:extLst>
          </p:cNvPr>
          <p:cNvSpPr/>
          <p:nvPr/>
        </p:nvSpPr>
        <p:spPr>
          <a:xfrm>
            <a:off x="3177737" y="1824423"/>
            <a:ext cx="7284325" cy="4995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lumMod val="75000"/>
                  </a:schemeClr>
                </a:solidFill>
              </a:rPr>
              <a:t>WebAPI</a:t>
            </a:r>
            <a:r>
              <a:rPr lang="ja-JP" altLang="en-US">
                <a:solidFill>
                  <a:schemeClr val="tx1">
                    <a:lumMod val="75000"/>
                  </a:schemeClr>
                </a:solidFill>
              </a:rPr>
              <a:t>の概要と標準的な利用方法を理解する</a:t>
            </a:r>
          </a:p>
        </p:txBody>
      </p:sp>
      <p:sp>
        <p:nvSpPr>
          <p:cNvPr id="115" name="正方形/長方形 114">
            <a:extLst>
              <a:ext uri="{FF2B5EF4-FFF2-40B4-BE49-F238E27FC236}">
                <a16:creationId xmlns:a16="http://schemas.microsoft.com/office/drawing/2014/main" id="{888077B2-9710-F5B5-61C2-0D1E12D91252}"/>
              </a:ext>
            </a:extLst>
          </p:cNvPr>
          <p:cNvSpPr/>
          <p:nvPr/>
        </p:nvSpPr>
        <p:spPr>
          <a:xfrm>
            <a:off x="1729937" y="2509441"/>
            <a:ext cx="1311308" cy="3691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構成</a:t>
            </a:r>
          </a:p>
        </p:txBody>
      </p:sp>
      <p:sp>
        <p:nvSpPr>
          <p:cNvPr id="116" name="正方形/長方形 115">
            <a:extLst>
              <a:ext uri="{FF2B5EF4-FFF2-40B4-BE49-F238E27FC236}">
                <a16:creationId xmlns:a16="http://schemas.microsoft.com/office/drawing/2014/main" id="{DD519BB3-49A4-F386-13FE-A67FE49821DC}"/>
              </a:ext>
            </a:extLst>
          </p:cNvPr>
          <p:cNvSpPr/>
          <p:nvPr/>
        </p:nvSpPr>
        <p:spPr>
          <a:xfrm>
            <a:off x="3177737" y="2509441"/>
            <a:ext cx="7284325" cy="369173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ja-JP" altLang="en-US">
              <a:solidFill>
                <a:schemeClr val="tx1">
                  <a:lumMod val="75000"/>
                </a:schemeClr>
              </a:solidFill>
            </a:endParaRPr>
          </a:p>
        </p:txBody>
      </p:sp>
      <p:sp>
        <p:nvSpPr>
          <p:cNvPr id="6" name="正方形/長方形 5">
            <a:extLst>
              <a:ext uri="{FF2B5EF4-FFF2-40B4-BE49-F238E27FC236}">
                <a16:creationId xmlns:a16="http://schemas.microsoft.com/office/drawing/2014/main" id="{730F1637-121E-242B-F678-676AD056E3BA}"/>
              </a:ext>
            </a:extLst>
          </p:cNvPr>
          <p:cNvSpPr/>
          <p:nvPr/>
        </p:nvSpPr>
        <p:spPr>
          <a:xfrm>
            <a:off x="3592479" y="3557071"/>
            <a:ext cx="6454839" cy="42462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a:t>WebAPI</a:t>
            </a:r>
            <a:r>
              <a:rPr lang="ja-JP" altLang="en-US"/>
              <a:t>の概要</a:t>
            </a:r>
          </a:p>
        </p:txBody>
      </p:sp>
      <p:sp>
        <p:nvSpPr>
          <p:cNvPr id="7" name="正方形/長方形 6">
            <a:extLst>
              <a:ext uri="{FF2B5EF4-FFF2-40B4-BE49-F238E27FC236}">
                <a16:creationId xmlns:a16="http://schemas.microsoft.com/office/drawing/2014/main" id="{E8602260-86F1-BAF1-F307-D98D250573E1}"/>
              </a:ext>
            </a:extLst>
          </p:cNvPr>
          <p:cNvSpPr/>
          <p:nvPr/>
        </p:nvSpPr>
        <p:spPr>
          <a:xfrm>
            <a:off x="3592479" y="4142997"/>
            <a:ext cx="6454839" cy="4246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WebAPI</a:t>
            </a:r>
            <a:r>
              <a:rPr kumimoji="1" lang="ja-JP" altLang="en-US"/>
              <a:t>は誰のため？</a:t>
            </a:r>
          </a:p>
        </p:txBody>
      </p:sp>
      <p:sp>
        <p:nvSpPr>
          <p:cNvPr id="8" name="正方形/長方形 7">
            <a:extLst>
              <a:ext uri="{FF2B5EF4-FFF2-40B4-BE49-F238E27FC236}">
                <a16:creationId xmlns:a16="http://schemas.microsoft.com/office/drawing/2014/main" id="{9F77D8D7-F36D-403A-554C-F028225F2935}"/>
              </a:ext>
            </a:extLst>
          </p:cNvPr>
          <p:cNvSpPr/>
          <p:nvPr/>
        </p:nvSpPr>
        <p:spPr>
          <a:xfrm>
            <a:off x="3592479" y="4728923"/>
            <a:ext cx="6454839" cy="42462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一般的な</a:t>
            </a:r>
            <a:r>
              <a:rPr lang="en-US" altLang="ja-JP"/>
              <a:t>WebAPI</a:t>
            </a:r>
            <a:r>
              <a:rPr lang="ja-JP" altLang="en-US"/>
              <a:t>の利用方法</a:t>
            </a:r>
          </a:p>
        </p:txBody>
      </p:sp>
    </p:spTree>
    <p:extLst>
      <p:ext uri="{BB962C8B-B14F-4D97-AF65-F5344CB8AC3E}">
        <p14:creationId xmlns:p14="http://schemas.microsoft.com/office/powerpoint/2010/main" val="278724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F63DA-6288-45F4-D1E8-7BAB2F87FF5A}"/>
              </a:ext>
            </a:extLst>
          </p:cNvPr>
          <p:cNvSpPr>
            <a:spLocks noGrp="1"/>
          </p:cNvSpPr>
          <p:nvPr>
            <p:ph type="title"/>
          </p:nvPr>
        </p:nvSpPr>
        <p:spPr/>
        <p:txBody>
          <a:bodyPr/>
          <a:lstStyle/>
          <a:p>
            <a:r>
              <a:rPr kumimoji="1" lang="ja-JP" altLang="en-US"/>
              <a:t>サービスと利益</a:t>
            </a:r>
          </a:p>
        </p:txBody>
      </p:sp>
      <p:sp>
        <p:nvSpPr>
          <p:cNvPr id="3" name="スライド番号プレースホルダー 2">
            <a:extLst>
              <a:ext uri="{FF2B5EF4-FFF2-40B4-BE49-F238E27FC236}">
                <a16:creationId xmlns:a16="http://schemas.microsoft.com/office/drawing/2014/main" id="{B27AC58C-3972-706A-44CC-DD0E53DF8E03}"/>
              </a:ext>
            </a:extLst>
          </p:cNvPr>
          <p:cNvSpPr>
            <a:spLocks noGrp="1"/>
          </p:cNvSpPr>
          <p:nvPr>
            <p:ph type="sldNum" sz="quarter" idx="12"/>
          </p:nvPr>
        </p:nvSpPr>
        <p:spPr/>
        <p:txBody>
          <a:bodyPr/>
          <a:lstStyle/>
          <a:p>
            <a:fld id="{2D47C981-C9AC-4FB6-BDCE-186A5C2BF050}" type="slidenum">
              <a:rPr kumimoji="1" lang="ja-JP" altLang="en-US" smtClean="0"/>
              <a:t>9</a:t>
            </a:fld>
            <a:endParaRPr kumimoji="1" lang="ja-JP" altLang="en-US"/>
          </a:p>
        </p:txBody>
      </p:sp>
      <p:sp>
        <p:nvSpPr>
          <p:cNvPr id="4" name="テキスト プレースホルダー 3">
            <a:extLst>
              <a:ext uri="{FF2B5EF4-FFF2-40B4-BE49-F238E27FC236}">
                <a16:creationId xmlns:a16="http://schemas.microsoft.com/office/drawing/2014/main" id="{0F02D118-6777-D0D9-6261-2978C1E78EF2}"/>
              </a:ext>
            </a:extLst>
          </p:cNvPr>
          <p:cNvSpPr>
            <a:spLocks noGrp="1"/>
          </p:cNvSpPr>
          <p:nvPr>
            <p:ph type="body" sz="quarter" idx="13"/>
          </p:nvPr>
        </p:nvSpPr>
        <p:spPr/>
        <p:txBody>
          <a:bodyPr>
            <a:normAutofit lnSpcReduction="10000"/>
          </a:bodyPr>
          <a:lstStyle/>
          <a:p>
            <a:r>
              <a:rPr kumimoji="1" lang="ja-JP" altLang="en-US" dirty="0"/>
              <a:t>システム（サービス）とは「データ」と「機能」より構成され、それを使うユーザーの数が利益に比例する。具体的にはユーザーからの直接収益、利用増加によるデータの蓄積（サービス価値向上）、広告費増収等。</a:t>
            </a:r>
            <a:endParaRPr kumimoji="1" lang="en-US" altLang="ja-JP" dirty="0"/>
          </a:p>
        </p:txBody>
      </p:sp>
      <p:sp>
        <p:nvSpPr>
          <p:cNvPr id="5" name="テキスト プレースホルダー 4">
            <a:extLst>
              <a:ext uri="{FF2B5EF4-FFF2-40B4-BE49-F238E27FC236}">
                <a16:creationId xmlns:a16="http://schemas.microsoft.com/office/drawing/2014/main" id="{0E640906-80A6-5C7C-F744-B331519EB579}"/>
              </a:ext>
            </a:extLst>
          </p:cNvPr>
          <p:cNvSpPr>
            <a:spLocks noGrp="1"/>
          </p:cNvSpPr>
          <p:nvPr>
            <p:ph type="body" sz="quarter" idx="14"/>
          </p:nvPr>
        </p:nvSpPr>
        <p:spPr/>
        <p:txBody>
          <a:bodyPr/>
          <a:lstStyle/>
          <a:p>
            <a:r>
              <a:rPr kumimoji="1" lang="en-US" altLang="ja-JP" dirty="0"/>
              <a:t>WebAPI</a:t>
            </a:r>
            <a:r>
              <a:rPr kumimoji="1" lang="ja-JP" altLang="en-US" dirty="0"/>
              <a:t>は誰のため？</a:t>
            </a:r>
          </a:p>
        </p:txBody>
      </p:sp>
      <p:grpSp>
        <p:nvGrpSpPr>
          <p:cNvPr id="7" name="グループ化 6">
            <a:extLst>
              <a:ext uri="{FF2B5EF4-FFF2-40B4-BE49-F238E27FC236}">
                <a16:creationId xmlns:a16="http://schemas.microsoft.com/office/drawing/2014/main" id="{5B6A5025-1211-EBD1-CD07-F426BE47A495}"/>
              </a:ext>
            </a:extLst>
          </p:cNvPr>
          <p:cNvGrpSpPr/>
          <p:nvPr/>
        </p:nvGrpSpPr>
        <p:grpSpPr>
          <a:xfrm>
            <a:off x="1855592" y="2204187"/>
            <a:ext cx="8480816" cy="3485171"/>
            <a:chOff x="1855592" y="2204187"/>
            <a:chExt cx="8480816" cy="3485171"/>
          </a:xfrm>
        </p:grpSpPr>
        <p:sp>
          <p:nvSpPr>
            <p:cNvPr id="20" name="正方形/長方形 19">
              <a:extLst>
                <a:ext uri="{FF2B5EF4-FFF2-40B4-BE49-F238E27FC236}">
                  <a16:creationId xmlns:a16="http://schemas.microsoft.com/office/drawing/2014/main" id="{83A4027C-D802-FD87-F0FC-2F5340D54BF0}"/>
                </a:ext>
              </a:extLst>
            </p:cNvPr>
            <p:cNvSpPr/>
            <p:nvPr/>
          </p:nvSpPr>
          <p:spPr>
            <a:xfrm>
              <a:off x="1855592" y="2204187"/>
              <a:ext cx="3972982" cy="3485171"/>
            </a:xfrm>
            <a:prstGeom prst="rect">
              <a:avLst/>
            </a:prstGeom>
            <a:solidFill>
              <a:schemeClr val="bg1">
                <a:alpha val="61961"/>
              </a:schemeClr>
            </a:solidFill>
            <a:ln>
              <a:solidFill>
                <a:srgbClr val="127F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フローチャート: 磁気ディスク 88">
              <a:extLst>
                <a:ext uri="{FF2B5EF4-FFF2-40B4-BE49-F238E27FC236}">
                  <a16:creationId xmlns:a16="http://schemas.microsoft.com/office/drawing/2014/main" id="{148E652B-917D-F316-0251-E54047770ACC}"/>
                </a:ext>
              </a:extLst>
            </p:cNvPr>
            <p:cNvSpPr/>
            <p:nvPr/>
          </p:nvSpPr>
          <p:spPr>
            <a:xfrm>
              <a:off x="2384829" y="3406908"/>
              <a:ext cx="1214776" cy="181625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データ</a:t>
              </a:r>
              <a:endParaRPr lang="en-US" altLang="ja-JP" dirty="0"/>
            </a:p>
          </p:txBody>
        </p:sp>
        <p:grpSp>
          <p:nvGrpSpPr>
            <p:cNvPr id="111" name="グループ化 110">
              <a:extLst>
                <a:ext uri="{FF2B5EF4-FFF2-40B4-BE49-F238E27FC236}">
                  <a16:creationId xmlns:a16="http://schemas.microsoft.com/office/drawing/2014/main" id="{A4561F96-AB64-5385-2A68-A9374C67B99B}"/>
                </a:ext>
              </a:extLst>
            </p:cNvPr>
            <p:cNvGrpSpPr/>
            <p:nvPr/>
          </p:nvGrpSpPr>
          <p:grpSpPr>
            <a:xfrm>
              <a:off x="4271229" y="3914170"/>
              <a:ext cx="1088946" cy="818590"/>
              <a:chOff x="3483054" y="4472404"/>
              <a:chExt cx="1268634" cy="818590"/>
            </a:xfrm>
          </p:grpSpPr>
          <p:sp>
            <p:nvSpPr>
              <p:cNvPr id="103" name="四角形: 1 つの角を丸める 102">
                <a:extLst>
                  <a:ext uri="{FF2B5EF4-FFF2-40B4-BE49-F238E27FC236}">
                    <a16:creationId xmlns:a16="http://schemas.microsoft.com/office/drawing/2014/main" id="{4BB0D921-1AF7-1EA7-DC64-5F60610BD075}"/>
                  </a:ext>
                </a:extLst>
              </p:cNvPr>
              <p:cNvSpPr/>
              <p:nvPr/>
            </p:nvSpPr>
            <p:spPr>
              <a:xfrm>
                <a:off x="3483054" y="4472404"/>
                <a:ext cx="1268634" cy="81859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機能</a:t>
                </a:r>
                <a:endParaRPr kumimoji="1" lang="ja-JP" altLang="en-US" dirty="0"/>
              </a:p>
            </p:txBody>
          </p:sp>
          <p:cxnSp>
            <p:nvCxnSpPr>
              <p:cNvPr id="109" name="直線コネクタ 108">
                <a:extLst>
                  <a:ext uri="{FF2B5EF4-FFF2-40B4-BE49-F238E27FC236}">
                    <a16:creationId xmlns:a16="http://schemas.microsoft.com/office/drawing/2014/main" id="{6D386342-289B-E527-23AE-97A1D72DC082}"/>
                  </a:ext>
                </a:extLst>
              </p:cNvPr>
              <p:cNvCxnSpPr>
                <a:cxnSpLocks/>
              </p:cNvCxnSpPr>
              <p:nvPr/>
            </p:nvCxnSpPr>
            <p:spPr>
              <a:xfrm>
                <a:off x="3710859" y="4472404"/>
                <a:ext cx="0" cy="81859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grpSp>
        <p:sp>
          <p:nvSpPr>
            <p:cNvPr id="112" name="テキスト ボックス 111">
              <a:extLst>
                <a:ext uri="{FF2B5EF4-FFF2-40B4-BE49-F238E27FC236}">
                  <a16:creationId xmlns:a16="http://schemas.microsoft.com/office/drawing/2014/main" id="{C23E2131-C5C7-1A05-BEC3-6BC19E7E699D}"/>
                </a:ext>
              </a:extLst>
            </p:cNvPr>
            <p:cNvSpPr txBox="1"/>
            <p:nvPr/>
          </p:nvSpPr>
          <p:spPr>
            <a:xfrm>
              <a:off x="3384265" y="2456678"/>
              <a:ext cx="915635" cy="369332"/>
            </a:xfrm>
            <a:prstGeom prst="rect">
              <a:avLst/>
            </a:prstGeom>
            <a:noFill/>
          </p:spPr>
          <p:txBody>
            <a:bodyPr wrap="none" rtlCol="0">
              <a:spAutoFit/>
            </a:bodyPr>
            <a:lstStyle/>
            <a:p>
              <a:r>
                <a:rPr kumimoji="1" lang="ja-JP" altLang="en-US" dirty="0"/>
                <a:t>システム</a:t>
              </a:r>
              <a:endParaRPr lang="en-US" altLang="ja-JP" dirty="0"/>
            </a:p>
          </p:txBody>
        </p:sp>
        <p:cxnSp>
          <p:nvCxnSpPr>
            <p:cNvPr id="114" name="直線コネクタ 113">
              <a:extLst>
                <a:ext uri="{FF2B5EF4-FFF2-40B4-BE49-F238E27FC236}">
                  <a16:creationId xmlns:a16="http://schemas.microsoft.com/office/drawing/2014/main" id="{E76863E0-F212-439C-3A57-3E5BAF31A542}"/>
                </a:ext>
              </a:extLst>
            </p:cNvPr>
            <p:cNvCxnSpPr>
              <a:cxnSpLocks/>
              <a:stCxn id="89" idx="4"/>
              <a:endCxn id="103" idx="1"/>
            </p:cNvCxnSpPr>
            <p:nvPr/>
          </p:nvCxnSpPr>
          <p:spPr>
            <a:xfrm>
              <a:off x="3599605" y="4315033"/>
              <a:ext cx="671624" cy="8432"/>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0" name="右矢印 278">
              <a:extLst>
                <a:ext uri="{FF2B5EF4-FFF2-40B4-BE49-F238E27FC236}">
                  <a16:creationId xmlns:a16="http://schemas.microsoft.com/office/drawing/2014/main" id="{0270B275-BA1C-59BB-45F7-A84C1808AC9D}"/>
                </a:ext>
              </a:extLst>
            </p:cNvPr>
            <p:cNvSpPr/>
            <p:nvPr/>
          </p:nvSpPr>
          <p:spPr>
            <a:xfrm rot="10800000">
              <a:off x="6094607" y="3636837"/>
              <a:ext cx="706475" cy="578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31" name="グループ化 130">
              <a:extLst>
                <a:ext uri="{FF2B5EF4-FFF2-40B4-BE49-F238E27FC236}">
                  <a16:creationId xmlns:a16="http://schemas.microsoft.com/office/drawing/2014/main" id="{3AF1D1E8-C959-B8F5-2F7A-85471A81E2BA}"/>
                </a:ext>
              </a:extLst>
            </p:cNvPr>
            <p:cNvGrpSpPr/>
            <p:nvPr/>
          </p:nvGrpSpPr>
          <p:grpSpPr>
            <a:xfrm>
              <a:off x="7067115" y="4698415"/>
              <a:ext cx="3269293" cy="835035"/>
              <a:chOff x="6391674" y="4884691"/>
              <a:chExt cx="3269293" cy="835035"/>
            </a:xfrm>
          </p:grpSpPr>
          <p:sp>
            <p:nvSpPr>
              <p:cNvPr id="127" name="テキスト ボックス 126">
                <a:extLst>
                  <a:ext uri="{FF2B5EF4-FFF2-40B4-BE49-F238E27FC236}">
                    <a16:creationId xmlns:a16="http://schemas.microsoft.com/office/drawing/2014/main" id="{C67CC5B6-8A66-BCE0-6C64-41585C469198}"/>
                  </a:ext>
                </a:extLst>
              </p:cNvPr>
              <p:cNvSpPr txBox="1"/>
              <p:nvPr/>
            </p:nvSpPr>
            <p:spPr>
              <a:xfrm>
                <a:off x="6626739" y="5040599"/>
                <a:ext cx="2799164" cy="523220"/>
              </a:xfrm>
              <a:prstGeom prst="rect">
                <a:avLst/>
              </a:prstGeom>
              <a:noFill/>
            </p:spPr>
            <p:txBody>
              <a:bodyPr wrap="none" rtlCol="0">
                <a:spAutoFit/>
              </a:bodyPr>
              <a:lstStyle/>
              <a:p>
                <a:r>
                  <a:rPr lang="ja-JP" altLang="en-US" sz="2800" dirty="0"/>
                  <a:t>収益∝ユーザー数</a:t>
                </a:r>
                <a:endParaRPr kumimoji="1" lang="ja-JP" altLang="en-US" sz="2800" dirty="0"/>
              </a:p>
            </p:txBody>
          </p:sp>
          <p:sp>
            <p:nvSpPr>
              <p:cNvPr id="129" name="正方形/長方形 128">
                <a:extLst>
                  <a:ext uri="{FF2B5EF4-FFF2-40B4-BE49-F238E27FC236}">
                    <a16:creationId xmlns:a16="http://schemas.microsoft.com/office/drawing/2014/main" id="{C61D91CF-753C-6B2B-D485-B1FD86C4AD6C}"/>
                  </a:ext>
                </a:extLst>
              </p:cNvPr>
              <p:cNvSpPr/>
              <p:nvPr/>
            </p:nvSpPr>
            <p:spPr>
              <a:xfrm>
                <a:off x="6391674" y="4884691"/>
                <a:ext cx="3269293" cy="83503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テキスト ボックス 125">
              <a:extLst>
                <a:ext uri="{FF2B5EF4-FFF2-40B4-BE49-F238E27FC236}">
                  <a16:creationId xmlns:a16="http://schemas.microsoft.com/office/drawing/2014/main" id="{058738B9-AB30-91E3-9400-74832494502B}"/>
                </a:ext>
              </a:extLst>
            </p:cNvPr>
            <p:cNvSpPr txBox="1"/>
            <p:nvPr/>
          </p:nvSpPr>
          <p:spPr>
            <a:xfrm>
              <a:off x="8175977" y="3762106"/>
              <a:ext cx="944489" cy="369332"/>
            </a:xfrm>
            <a:prstGeom prst="rect">
              <a:avLst/>
            </a:prstGeom>
            <a:noFill/>
          </p:spPr>
          <p:txBody>
            <a:bodyPr wrap="none" rtlCol="0">
              <a:spAutoFit/>
            </a:bodyPr>
            <a:lstStyle/>
            <a:p>
              <a:r>
                <a:rPr lang="ja-JP" altLang="en-US" dirty="0"/>
                <a:t>ユーザー</a:t>
              </a:r>
              <a:endParaRPr kumimoji="1" lang="ja-JP" altLang="en-US" dirty="0"/>
            </a:p>
          </p:txBody>
        </p:sp>
        <p:grpSp>
          <p:nvGrpSpPr>
            <p:cNvPr id="140" name="グループ化 139">
              <a:extLst>
                <a:ext uri="{FF2B5EF4-FFF2-40B4-BE49-F238E27FC236}">
                  <a16:creationId xmlns:a16="http://schemas.microsoft.com/office/drawing/2014/main" id="{E861314C-EB21-D973-F755-32AE81A0A121}"/>
                </a:ext>
              </a:extLst>
            </p:cNvPr>
            <p:cNvGrpSpPr/>
            <p:nvPr/>
          </p:nvGrpSpPr>
          <p:grpSpPr>
            <a:xfrm>
              <a:off x="7711763" y="2842494"/>
              <a:ext cx="1872916" cy="763705"/>
              <a:chOff x="4027538" y="5028638"/>
              <a:chExt cx="1244174" cy="456702"/>
            </a:xfrm>
          </p:grpSpPr>
          <p:pic>
            <p:nvPicPr>
              <p:cNvPr id="141" name="図 140">
                <a:extLst>
                  <a:ext uri="{FF2B5EF4-FFF2-40B4-BE49-F238E27FC236}">
                    <a16:creationId xmlns:a16="http://schemas.microsoft.com/office/drawing/2014/main" id="{E864863D-9D15-B572-1586-3B5895620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538" y="5031443"/>
                <a:ext cx="424106" cy="451033"/>
              </a:xfrm>
              <a:prstGeom prst="rect">
                <a:avLst/>
              </a:prstGeom>
            </p:spPr>
          </p:pic>
          <p:pic>
            <p:nvPicPr>
              <p:cNvPr id="142" name="図 141">
                <a:extLst>
                  <a:ext uri="{FF2B5EF4-FFF2-40B4-BE49-F238E27FC236}">
                    <a16:creationId xmlns:a16="http://schemas.microsoft.com/office/drawing/2014/main" id="{19B85E07-3094-CAB8-5DFC-760CF595B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223" y="5034307"/>
                <a:ext cx="424106" cy="451033"/>
              </a:xfrm>
              <a:prstGeom prst="rect">
                <a:avLst/>
              </a:prstGeom>
            </p:spPr>
          </p:pic>
          <p:pic>
            <p:nvPicPr>
              <p:cNvPr id="143" name="図 142">
                <a:extLst>
                  <a:ext uri="{FF2B5EF4-FFF2-40B4-BE49-F238E27FC236}">
                    <a16:creationId xmlns:a16="http://schemas.microsoft.com/office/drawing/2014/main" id="{BD40B9B3-8FCE-556A-52B1-AF3D9DF94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606" y="5028638"/>
                <a:ext cx="424106" cy="451033"/>
              </a:xfrm>
              <a:prstGeom prst="rect">
                <a:avLst/>
              </a:prstGeom>
            </p:spPr>
          </p:pic>
        </p:grpSp>
      </p:grpSp>
    </p:spTree>
    <p:extLst>
      <p:ext uri="{BB962C8B-B14F-4D97-AF65-F5344CB8AC3E}">
        <p14:creationId xmlns:p14="http://schemas.microsoft.com/office/powerpoint/2010/main" val="950273675"/>
      </p:ext>
    </p:extLst>
  </p:cSld>
  <p:clrMapOvr>
    <a:masterClrMapping/>
  </p:clrMapOvr>
</p:sld>
</file>

<file path=ppt/theme/theme1.xml><?xml version="1.0" encoding="utf-8"?>
<a:theme xmlns:a="http://schemas.openxmlformats.org/drawingml/2006/main" name="Office テーマ">
  <a:themeElements>
    <a:clrScheme name="Tech-0">
      <a:dk1>
        <a:srgbClr val="595959"/>
      </a:dk1>
      <a:lt1>
        <a:sysClr val="window" lastClr="FFFFFF"/>
      </a:lt1>
      <a:dk2>
        <a:srgbClr val="44546A"/>
      </a:dk2>
      <a:lt2>
        <a:srgbClr val="E7E6E6"/>
      </a:lt2>
      <a:accent1>
        <a:srgbClr val="127FCD"/>
      </a:accent1>
      <a:accent2>
        <a:srgbClr val="E79213"/>
      </a:accent2>
      <a:accent3>
        <a:srgbClr val="A5A5A5"/>
      </a:accent3>
      <a:accent4>
        <a:srgbClr val="F2C91F"/>
      </a:accent4>
      <a:accent5>
        <a:srgbClr val="5B9BD5"/>
      </a:accent5>
      <a:accent6>
        <a:srgbClr val="70AD47"/>
      </a:accent6>
      <a:hlink>
        <a:srgbClr val="0563C1"/>
      </a:hlink>
      <a:folHlink>
        <a:srgbClr val="954F72"/>
      </a:folHlink>
    </a:clrScheme>
    <a:fontScheme name="Meiryo">
      <a:majorFont>
        <a:latin typeface="メイリ"/>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EAd.potx" id="{BAD02BE5-0AB4-48DA-92D2-8CAC344CCCA9}" vid="{BA568B7B-3E88-4AAF-894E-7F799BBDD72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aREAd</Template>
  <TotalTime>6337</TotalTime>
  <Words>1567</Words>
  <Application>Microsoft Office PowerPoint</Application>
  <PresentationFormat>ワイド画面</PresentationFormat>
  <Paragraphs>233</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Meiryo UI</vt:lpstr>
      <vt:lpstr>メイリ</vt:lpstr>
      <vt:lpstr>游ゴシック</vt:lpstr>
      <vt:lpstr>Arial</vt:lpstr>
      <vt:lpstr>Office テーマ</vt:lpstr>
      <vt:lpstr>STEP2補足資料 WebAPI入門</vt:lpstr>
      <vt:lpstr>本資料の目的と構成</vt:lpstr>
      <vt:lpstr>本資料の目的と構成</vt:lpstr>
      <vt:lpstr>APIとWebAPI</vt:lpstr>
      <vt:lpstr>HTTPのおさらい</vt:lpstr>
      <vt:lpstr>WebAPIの基本フロー</vt:lpstr>
      <vt:lpstr>補足：JSON</vt:lpstr>
      <vt:lpstr>本資料の目的と構成</vt:lpstr>
      <vt:lpstr>サービスと利益</vt:lpstr>
      <vt:lpstr>提供側から見たWebAPIのメリット</vt:lpstr>
      <vt:lpstr>利用側から見たWebAPIのメリット</vt:lpstr>
      <vt:lpstr>エンドユーザーから見たWebAPIのメリット</vt:lpstr>
      <vt:lpstr>WebAPIはWinWinWinの仕組み</vt:lpstr>
      <vt:lpstr>もちろんセキュリティが重要に</vt:lpstr>
      <vt:lpstr>本資料の目的と構成</vt:lpstr>
      <vt:lpstr>認証有無の違い</vt:lpstr>
      <vt:lpstr>認証不要なWebAPIの利用方法例（天気予報API）</vt:lpstr>
      <vt:lpstr>認証必要なWebAPIの利用方法例（楽天トラベルAPI）</vt:lpstr>
      <vt:lpstr>認証必要なWebAPIの利用方法例（楽天トラベルAPI）-APP_IDの発行方法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STEP2 データ分析入門</dc:title>
  <dc:creator>正彰 八木</dc:creator>
  <cp:lastModifiedBy>正彰 八木</cp:lastModifiedBy>
  <cp:revision>3</cp:revision>
  <dcterms:created xsi:type="dcterms:W3CDTF">2023-05-18T14:31:09Z</dcterms:created>
  <dcterms:modified xsi:type="dcterms:W3CDTF">2023-10-09T11:02:28Z</dcterms:modified>
</cp:coreProperties>
</file>