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31" r:id="rId2"/>
  </p:sldMasterIdLst>
  <p:notesMasterIdLst>
    <p:notesMasterId r:id="rId22"/>
  </p:notesMasterIdLst>
  <p:handoutMasterIdLst>
    <p:handoutMasterId r:id="rId23"/>
  </p:handoutMasterIdLst>
  <p:sldIdLst>
    <p:sldId id="257" r:id="rId3"/>
    <p:sldId id="256" r:id="rId4"/>
    <p:sldId id="258" r:id="rId5"/>
    <p:sldId id="264" r:id="rId6"/>
    <p:sldId id="289" r:id="rId7"/>
    <p:sldId id="262" r:id="rId8"/>
    <p:sldId id="283" r:id="rId9"/>
    <p:sldId id="284" r:id="rId10"/>
    <p:sldId id="288" r:id="rId11"/>
    <p:sldId id="261" r:id="rId12"/>
    <p:sldId id="274" r:id="rId13"/>
    <p:sldId id="275" r:id="rId14"/>
    <p:sldId id="294" r:id="rId15"/>
    <p:sldId id="285" r:id="rId16"/>
    <p:sldId id="295" r:id="rId17"/>
    <p:sldId id="290" r:id="rId18"/>
    <p:sldId id="292" r:id="rId19"/>
    <p:sldId id="293" r:id="rId20"/>
    <p:sldId id="28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7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31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958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3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7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5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4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4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9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35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8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7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0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1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03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7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0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0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2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7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5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8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6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0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3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9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6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9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4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9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7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4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9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8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8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9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0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4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8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6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70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3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8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0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1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2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1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1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8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0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0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1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0843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75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2023/10/19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2023/10/19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81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22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7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704" r:id="rId50"/>
    <p:sldLayoutId id="2147483705" r:id="rId51"/>
    <p:sldLayoutId id="2147483706" r:id="rId52"/>
    <p:sldLayoutId id="2147483707" r:id="rId53"/>
    <p:sldLayoutId id="2147483708" r:id="rId54"/>
    <p:sldLayoutId id="2147483709" r:id="rId55"/>
    <p:sldLayoutId id="2147483710" r:id="rId56"/>
    <p:sldLayoutId id="2147483711" r:id="rId57"/>
    <p:sldLayoutId id="2147483712" r:id="rId58"/>
    <p:sldLayoutId id="2147483713" r:id="rId59"/>
    <p:sldLayoutId id="2147483714" r:id="rId60"/>
    <p:sldLayoutId id="2147483715" r:id="rId61"/>
    <p:sldLayoutId id="2147483716" r:id="rId62"/>
    <p:sldLayoutId id="2147483717" r:id="rId63"/>
    <p:sldLayoutId id="2147483718" r:id="rId64"/>
    <p:sldLayoutId id="2147483719" r:id="rId65"/>
    <p:sldLayoutId id="2147483720" r:id="rId66"/>
    <p:sldLayoutId id="2147483721" r:id="rId67"/>
    <p:sldLayoutId id="2147483722" r:id="rId68"/>
    <p:sldLayoutId id="2147483723" r:id="rId69"/>
    <p:sldLayoutId id="2147483724" r:id="rId70"/>
    <p:sldLayoutId id="2147483725" r:id="rId71"/>
    <p:sldLayoutId id="2147483726" r:id="rId72"/>
    <p:sldLayoutId id="2147483727" r:id="rId73"/>
    <p:sldLayoutId id="2147483728" r:id="rId74"/>
    <p:sldLayoutId id="2147483729" r:id="rId75"/>
    <p:sldLayoutId id="2147483730" r:id="rId76"/>
    <p:sldLayoutId id="2147483654" r:id="rId77"/>
    <p:sldLayoutId id="2147483655" r:id="rId78"/>
    <p:sldLayoutId id="2147483656" r:id="rId79"/>
    <p:sldLayoutId id="2147483657" r:id="rId80"/>
    <p:sldLayoutId id="2147483658" r:id="rId81"/>
    <p:sldLayoutId id="2147483659" r:id="rId8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25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89" y="-3164458"/>
            <a:ext cx="8957170" cy="89571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8734" y="1956914"/>
            <a:ext cx="3028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rgbClr val="35669B"/>
                </a:solidFill>
                <a:cs typeface="+mn-ea"/>
                <a:sym typeface="+mn-lt"/>
              </a:rPr>
              <a:t>FuTalk</a:t>
            </a:r>
            <a:endParaRPr lang="zh-CN" altLang="en-US" sz="54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8734" y="2866818"/>
            <a:ext cx="5825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</a:t>
            </a: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介绍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041332" y="3773346"/>
            <a:ext cx="1122744" cy="0"/>
          </a:xfrm>
          <a:prstGeom prst="line">
            <a:avLst/>
          </a:prstGeom>
          <a:ln w="25400">
            <a:solidFill>
              <a:srgbClr val="356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58148" y="3891029"/>
            <a:ext cx="4460111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组长：沈轻腾 组员：李涵，余超越，杨志成，黄鸿哲，柯嘉荧，张一凡，吴荣钦，王益鑫，林驰易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3209375" y="752091"/>
            <a:ext cx="5555573" cy="5555573"/>
          </a:xfrm>
          <a:prstGeom prst="rect">
            <a:avLst/>
          </a:prstGeom>
        </p:spPr>
      </p:pic>
      <p:sp>
        <p:nvSpPr>
          <p:cNvPr id="3" name="Rectangle 47"/>
          <p:cNvSpPr/>
          <p:nvPr/>
        </p:nvSpPr>
        <p:spPr>
          <a:xfrm>
            <a:off x="5576833" y="2975879"/>
            <a:ext cx="103833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553103" y="5319706"/>
            <a:ext cx="30857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未来规划</a:t>
            </a:r>
            <a:endParaRPr lang="en-US" altLang="zh-CN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3128790" y="2440847"/>
            <a:ext cx="6290632" cy="4125206"/>
          </a:xfrm>
          <a:custGeom>
            <a:avLst/>
            <a:gdLst>
              <a:gd name="connsiteX0" fmla="*/ 0 w 6290632"/>
              <a:gd name="connsiteY0" fmla="*/ 330506 h 4109292"/>
              <a:gd name="connsiteX1" fmla="*/ 0 w 6290632"/>
              <a:gd name="connsiteY1" fmla="*/ 0 h 4109292"/>
              <a:gd name="connsiteX2" fmla="*/ 2886420 w 6290632"/>
              <a:gd name="connsiteY2" fmla="*/ 253388 h 4109292"/>
              <a:gd name="connsiteX3" fmla="*/ 1740665 w 6290632"/>
              <a:gd name="connsiteY3" fmla="*/ 859316 h 4109292"/>
              <a:gd name="connsiteX4" fmla="*/ 4109292 w 6290632"/>
              <a:gd name="connsiteY4" fmla="*/ 1443210 h 4109292"/>
              <a:gd name="connsiteX5" fmla="*/ 2203374 w 6290632"/>
              <a:gd name="connsiteY5" fmla="*/ 2533880 h 4109292"/>
              <a:gd name="connsiteX6" fmla="*/ 6290632 w 6290632"/>
              <a:gd name="connsiteY6" fmla="*/ 2974555 h 4109292"/>
              <a:gd name="connsiteX7" fmla="*/ 6290632 w 6290632"/>
              <a:gd name="connsiteY7" fmla="*/ 4109292 h 4109292"/>
              <a:gd name="connsiteX8" fmla="*/ 947451 w 6290632"/>
              <a:gd name="connsiteY8" fmla="*/ 2655066 h 4109292"/>
              <a:gd name="connsiteX9" fmla="*/ 2765234 w 6290632"/>
              <a:gd name="connsiteY9" fmla="*/ 1564396 h 4109292"/>
              <a:gd name="connsiteX10" fmla="*/ 771181 w 6290632"/>
              <a:gd name="connsiteY10" fmla="*/ 991519 h 4109292"/>
              <a:gd name="connsiteX11" fmla="*/ 2214391 w 6290632"/>
              <a:gd name="connsiteY11" fmla="*/ 308473 h 4109292"/>
              <a:gd name="connsiteX12" fmla="*/ 0 w 6290632"/>
              <a:gd name="connsiteY12" fmla="*/ 330506 h 4109292"/>
              <a:gd name="connsiteX0-1" fmla="*/ 0 w 6290632"/>
              <a:gd name="connsiteY0-2" fmla="*/ 330506 h 4109292"/>
              <a:gd name="connsiteX1-3" fmla="*/ 0 w 6290632"/>
              <a:gd name="connsiteY1-4" fmla="*/ 0 h 4109292"/>
              <a:gd name="connsiteX2-5" fmla="*/ 2886420 w 6290632"/>
              <a:gd name="connsiteY2-6" fmla="*/ 253388 h 4109292"/>
              <a:gd name="connsiteX3-7" fmla="*/ 1740665 w 6290632"/>
              <a:gd name="connsiteY3-8" fmla="*/ 859316 h 4109292"/>
              <a:gd name="connsiteX4-9" fmla="*/ 4109292 w 6290632"/>
              <a:gd name="connsiteY4-10" fmla="*/ 1443210 h 4109292"/>
              <a:gd name="connsiteX5-11" fmla="*/ 2203374 w 6290632"/>
              <a:gd name="connsiteY5-12" fmla="*/ 2533880 h 4109292"/>
              <a:gd name="connsiteX6-13" fmla="*/ 6290632 w 6290632"/>
              <a:gd name="connsiteY6-14" fmla="*/ 2974555 h 4109292"/>
              <a:gd name="connsiteX7-15" fmla="*/ 6290632 w 6290632"/>
              <a:gd name="connsiteY7-16" fmla="*/ 4109292 h 4109292"/>
              <a:gd name="connsiteX8-17" fmla="*/ 947451 w 6290632"/>
              <a:gd name="connsiteY8-18" fmla="*/ 2655066 h 4109292"/>
              <a:gd name="connsiteX9-19" fmla="*/ 2765234 w 6290632"/>
              <a:gd name="connsiteY9-20" fmla="*/ 1564396 h 4109292"/>
              <a:gd name="connsiteX10-21" fmla="*/ 771181 w 6290632"/>
              <a:gd name="connsiteY10-22" fmla="*/ 991519 h 4109292"/>
              <a:gd name="connsiteX11-23" fmla="*/ 2214391 w 6290632"/>
              <a:gd name="connsiteY11-24" fmla="*/ 308473 h 4109292"/>
              <a:gd name="connsiteX12-25" fmla="*/ 0 w 6290632"/>
              <a:gd name="connsiteY12-26" fmla="*/ 330506 h 4109292"/>
              <a:gd name="connsiteX0-27" fmla="*/ 0 w 6290632"/>
              <a:gd name="connsiteY0-28" fmla="*/ 330506 h 4109292"/>
              <a:gd name="connsiteX1-29" fmla="*/ 0 w 6290632"/>
              <a:gd name="connsiteY1-30" fmla="*/ 0 h 4109292"/>
              <a:gd name="connsiteX2-31" fmla="*/ 2886420 w 6290632"/>
              <a:gd name="connsiteY2-32" fmla="*/ 253388 h 4109292"/>
              <a:gd name="connsiteX3-33" fmla="*/ 1740665 w 6290632"/>
              <a:gd name="connsiteY3-34" fmla="*/ 859316 h 4109292"/>
              <a:gd name="connsiteX4-35" fmla="*/ 4109292 w 6290632"/>
              <a:gd name="connsiteY4-36" fmla="*/ 1443210 h 4109292"/>
              <a:gd name="connsiteX5-37" fmla="*/ 2203374 w 6290632"/>
              <a:gd name="connsiteY5-38" fmla="*/ 2533880 h 4109292"/>
              <a:gd name="connsiteX6-39" fmla="*/ 6290632 w 6290632"/>
              <a:gd name="connsiteY6-40" fmla="*/ 2974555 h 4109292"/>
              <a:gd name="connsiteX7-41" fmla="*/ 6290632 w 6290632"/>
              <a:gd name="connsiteY7-42" fmla="*/ 4109292 h 4109292"/>
              <a:gd name="connsiteX8-43" fmla="*/ 947451 w 6290632"/>
              <a:gd name="connsiteY8-44" fmla="*/ 2655066 h 4109292"/>
              <a:gd name="connsiteX9-45" fmla="*/ 2765234 w 6290632"/>
              <a:gd name="connsiteY9-46" fmla="*/ 1564396 h 4109292"/>
              <a:gd name="connsiteX10-47" fmla="*/ 771181 w 6290632"/>
              <a:gd name="connsiteY10-48" fmla="*/ 991519 h 4109292"/>
              <a:gd name="connsiteX11-49" fmla="*/ 2214391 w 6290632"/>
              <a:gd name="connsiteY11-50" fmla="*/ 308473 h 4109292"/>
              <a:gd name="connsiteX12-51" fmla="*/ 0 w 6290632"/>
              <a:gd name="connsiteY12-52" fmla="*/ 330506 h 4109292"/>
              <a:gd name="connsiteX0-53" fmla="*/ 0 w 6290632"/>
              <a:gd name="connsiteY0-54" fmla="*/ 354602 h 4133388"/>
              <a:gd name="connsiteX1-55" fmla="*/ 0 w 6290632"/>
              <a:gd name="connsiteY1-56" fmla="*/ 24096 h 4133388"/>
              <a:gd name="connsiteX2-57" fmla="*/ 2886420 w 6290632"/>
              <a:gd name="connsiteY2-58" fmla="*/ 277484 h 4133388"/>
              <a:gd name="connsiteX3-59" fmla="*/ 1740665 w 6290632"/>
              <a:gd name="connsiteY3-60" fmla="*/ 883412 h 4133388"/>
              <a:gd name="connsiteX4-61" fmla="*/ 4109292 w 6290632"/>
              <a:gd name="connsiteY4-62" fmla="*/ 1467306 h 4133388"/>
              <a:gd name="connsiteX5-63" fmla="*/ 2203374 w 6290632"/>
              <a:gd name="connsiteY5-64" fmla="*/ 2557976 h 4133388"/>
              <a:gd name="connsiteX6-65" fmla="*/ 6290632 w 6290632"/>
              <a:gd name="connsiteY6-66" fmla="*/ 2998651 h 4133388"/>
              <a:gd name="connsiteX7-67" fmla="*/ 6290632 w 6290632"/>
              <a:gd name="connsiteY7-68" fmla="*/ 4133388 h 4133388"/>
              <a:gd name="connsiteX8-69" fmla="*/ 947451 w 6290632"/>
              <a:gd name="connsiteY8-70" fmla="*/ 2679162 h 4133388"/>
              <a:gd name="connsiteX9-71" fmla="*/ 2765234 w 6290632"/>
              <a:gd name="connsiteY9-72" fmla="*/ 1588492 h 4133388"/>
              <a:gd name="connsiteX10-73" fmla="*/ 771181 w 6290632"/>
              <a:gd name="connsiteY10-74" fmla="*/ 1015615 h 4133388"/>
              <a:gd name="connsiteX11-75" fmla="*/ 2214391 w 6290632"/>
              <a:gd name="connsiteY11-76" fmla="*/ 332569 h 4133388"/>
              <a:gd name="connsiteX12-77" fmla="*/ 0 w 6290632"/>
              <a:gd name="connsiteY12-78" fmla="*/ 354602 h 4133388"/>
              <a:gd name="connsiteX0-79" fmla="*/ 0 w 6290632"/>
              <a:gd name="connsiteY0-80" fmla="*/ 354602 h 4133388"/>
              <a:gd name="connsiteX1-81" fmla="*/ 0 w 6290632"/>
              <a:gd name="connsiteY1-82" fmla="*/ 24096 h 4133388"/>
              <a:gd name="connsiteX2-83" fmla="*/ 2886420 w 6290632"/>
              <a:gd name="connsiteY2-84" fmla="*/ 277484 h 4133388"/>
              <a:gd name="connsiteX3-85" fmla="*/ 1740665 w 6290632"/>
              <a:gd name="connsiteY3-86" fmla="*/ 883412 h 4133388"/>
              <a:gd name="connsiteX4-87" fmla="*/ 4109292 w 6290632"/>
              <a:gd name="connsiteY4-88" fmla="*/ 1467306 h 4133388"/>
              <a:gd name="connsiteX5-89" fmla="*/ 2203374 w 6290632"/>
              <a:gd name="connsiteY5-90" fmla="*/ 2557976 h 4133388"/>
              <a:gd name="connsiteX6-91" fmla="*/ 6290632 w 6290632"/>
              <a:gd name="connsiteY6-92" fmla="*/ 2998651 h 4133388"/>
              <a:gd name="connsiteX7-93" fmla="*/ 6290632 w 6290632"/>
              <a:gd name="connsiteY7-94" fmla="*/ 4133388 h 4133388"/>
              <a:gd name="connsiteX8-95" fmla="*/ 947451 w 6290632"/>
              <a:gd name="connsiteY8-96" fmla="*/ 2679162 h 4133388"/>
              <a:gd name="connsiteX9-97" fmla="*/ 2765234 w 6290632"/>
              <a:gd name="connsiteY9-98" fmla="*/ 1588492 h 4133388"/>
              <a:gd name="connsiteX10-99" fmla="*/ 771181 w 6290632"/>
              <a:gd name="connsiteY10-100" fmla="*/ 1015615 h 4133388"/>
              <a:gd name="connsiteX11-101" fmla="*/ 2214391 w 6290632"/>
              <a:gd name="connsiteY11-102" fmla="*/ 332569 h 4133388"/>
              <a:gd name="connsiteX12-103" fmla="*/ 0 w 6290632"/>
              <a:gd name="connsiteY12-104" fmla="*/ 354602 h 4133388"/>
              <a:gd name="connsiteX0-105" fmla="*/ 0 w 6290632"/>
              <a:gd name="connsiteY0-106" fmla="*/ 354602 h 4133388"/>
              <a:gd name="connsiteX1-107" fmla="*/ 0 w 6290632"/>
              <a:gd name="connsiteY1-108" fmla="*/ 24096 h 4133388"/>
              <a:gd name="connsiteX2-109" fmla="*/ 2886420 w 6290632"/>
              <a:gd name="connsiteY2-110" fmla="*/ 277484 h 4133388"/>
              <a:gd name="connsiteX3-111" fmla="*/ 1740665 w 6290632"/>
              <a:gd name="connsiteY3-112" fmla="*/ 883412 h 4133388"/>
              <a:gd name="connsiteX4-113" fmla="*/ 4109292 w 6290632"/>
              <a:gd name="connsiteY4-114" fmla="*/ 1467306 h 4133388"/>
              <a:gd name="connsiteX5-115" fmla="*/ 2203374 w 6290632"/>
              <a:gd name="connsiteY5-116" fmla="*/ 2557976 h 4133388"/>
              <a:gd name="connsiteX6-117" fmla="*/ 6290632 w 6290632"/>
              <a:gd name="connsiteY6-118" fmla="*/ 2998651 h 4133388"/>
              <a:gd name="connsiteX7-119" fmla="*/ 6290632 w 6290632"/>
              <a:gd name="connsiteY7-120" fmla="*/ 4133388 h 4133388"/>
              <a:gd name="connsiteX8-121" fmla="*/ 947451 w 6290632"/>
              <a:gd name="connsiteY8-122" fmla="*/ 2679162 h 4133388"/>
              <a:gd name="connsiteX9-123" fmla="*/ 2765234 w 6290632"/>
              <a:gd name="connsiteY9-124" fmla="*/ 1588492 h 4133388"/>
              <a:gd name="connsiteX10-125" fmla="*/ 771181 w 6290632"/>
              <a:gd name="connsiteY10-126" fmla="*/ 1015615 h 4133388"/>
              <a:gd name="connsiteX11-127" fmla="*/ 2214391 w 6290632"/>
              <a:gd name="connsiteY11-128" fmla="*/ 332569 h 4133388"/>
              <a:gd name="connsiteX12-129" fmla="*/ 0 w 6290632"/>
              <a:gd name="connsiteY12-130" fmla="*/ 354602 h 4133388"/>
              <a:gd name="connsiteX0-131" fmla="*/ 0 w 6290632"/>
              <a:gd name="connsiteY0-132" fmla="*/ 354602 h 4133388"/>
              <a:gd name="connsiteX1-133" fmla="*/ 0 w 6290632"/>
              <a:gd name="connsiteY1-134" fmla="*/ 24096 h 4133388"/>
              <a:gd name="connsiteX2-135" fmla="*/ 2886420 w 6290632"/>
              <a:gd name="connsiteY2-136" fmla="*/ 277484 h 4133388"/>
              <a:gd name="connsiteX3-137" fmla="*/ 1740665 w 6290632"/>
              <a:gd name="connsiteY3-138" fmla="*/ 883412 h 4133388"/>
              <a:gd name="connsiteX4-139" fmla="*/ 4109292 w 6290632"/>
              <a:gd name="connsiteY4-140" fmla="*/ 1467306 h 4133388"/>
              <a:gd name="connsiteX5-141" fmla="*/ 2203374 w 6290632"/>
              <a:gd name="connsiteY5-142" fmla="*/ 2557976 h 4133388"/>
              <a:gd name="connsiteX6-143" fmla="*/ 6290632 w 6290632"/>
              <a:gd name="connsiteY6-144" fmla="*/ 2998651 h 4133388"/>
              <a:gd name="connsiteX7-145" fmla="*/ 6290632 w 6290632"/>
              <a:gd name="connsiteY7-146" fmla="*/ 4133388 h 4133388"/>
              <a:gd name="connsiteX8-147" fmla="*/ 947451 w 6290632"/>
              <a:gd name="connsiteY8-148" fmla="*/ 2679162 h 4133388"/>
              <a:gd name="connsiteX9-149" fmla="*/ 2765234 w 6290632"/>
              <a:gd name="connsiteY9-150" fmla="*/ 1588492 h 4133388"/>
              <a:gd name="connsiteX10-151" fmla="*/ 771181 w 6290632"/>
              <a:gd name="connsiteY10-152" fmla="*/ 1015615 h 4133388"/>
              <a:gd name="connsiteX11-153" fmla="*/ 2214391 w 6290632"/>
              <a:gd name="connsiteY11-154" fmla="*/ 332569 h 4133388"/>
              <a:gd name="connsiteX12-155" fmla="*/ 0 w 6290632"/>
              <a:gd name="connsiteY12-156" fmla="*/ 354602 h 4133388"/>
              <a:gd name="connsiteX0-157" fmla="*/ 0 w 6290632"/>
              <a:gd name="connsiteY0-158" fmla="*/ 354602 h 4133388"/>
              <a:gd name="connsiteX1-159" fmla="*/ 0 w 6290632"/>
              <a:gd name="connsiteY1-160" fmla="*/ 24096 h 4133388"/>
              <a:gd name="connsiteX2-161" fmla="*/ 2886420 w 6290632"/>
              <a:gd name="connsiteY2-162" fmla="*/ 277484 h 4133388"/>
              <a:gd name="connsiteX3-163" fmla="*/ 1740665 w 6290632"/>
              <a:gd name="connsiteY3-164" fmla="*/ 883412 h 4133388"/>
              <a:gd name="connsiteX4-165" fmla="*/ 4109292 w 6290632"/>
              <a:gd name="connsiteY4-166" fmla="*/ 1467306 h 4133388"/>
              <a:gd name="connsiteX5-167" fmla="*/ 2203374 w 6290632"/>
              <a:gd name="connsiteY5-168" fmla="*/ 2557976 h 4133388"/>
              <a:gd name="connsiteX6-169" fmla="*/ 6290632 w 6290632"/>
              <a:gd name="connsiteY6-170" fmla="*/ 2998651 h 4133388"/>
              <a:gd name="connsiteX7-171" fmla="*/ 6290632 w 6290632"/>
              <a:gd name="connsiteY7-172" fmla="*/ 4133388 h 4133388"/>
              <a:gd name="connsiteX8-173" fmla="*/ 947451 w 6290632"/>
              <a:gd name="connsiteY8-174" fmla="*/ 2679162 h 4133388"/>
              <a:gd name="connsiteX9-175" fmla="*/ 2765234 w 6290632"/>
              <a:gd name="connsiteY9-176" fmla="*/ 1588492 h 4133388"/>
              <a:gd name="connsiteX10-177" fmla="*/ 771181 w 6290632"/>
              <a:gd name="connsiteY10-178" fmla="*/ 1015615 h 4133388"/>
              <a:gd name="connsiteX11-179" fmla="*/ 2214391 w 6290632"/>
              <a:gd name="connsiteY11-180" fmla="*/ 332569 h 4133388"/>
              <a:gd name="connsiteX12-181" fmla="*/ 0 w 6290632"/>
              <a:gd name="connsiteY12-182" fmla="*/ 354602 h 4133388"/>
              <a:gd name="connsiteX0-183" fmla="*/ 0 w 6290632"/>
              <a:gd name="connsiteY0-184" fmla="*/ 354602 h 4133388"/>
              <a:gd name="connsiteX1-185" fmla="*/ 0 w 6290632"/>
              <a:gd name="connsiteY1-186" fmla="*/ 24096 h 4133388"/>
              <a:gd name="connsiteX2-187" fmla="*/ 2886420 w 6290632"/>
              <a:gd name="connsiteY2-188" fmla="*/ 277484 h 4133388"/>
              <a:gd name="connsiteX3-189" fmla="*/ 1740665 w 6290632"/>
              <a:gd name="connsiteY3-190" fmla="*/ 883412 h 4133388"/>
              <a:gd name="connsiteX4-191" fmla="*/ 4109292 w 6290632"/>
              <a:gd name="connsiteY4-192" fmla="*/ 1467306 h 4133388"/>
              <a:gd name="connsiteX5-193" fmla="*/ 2203374 w 6290632"/>
              <a:gd name="connsiteY5-194" fmla="*/ 2557976 h 4133388"/>
              <a:gd name="connsiteX6-195" fmla="*/ 6290632 w 6290632"/>
              <a:gd name="connsiteY6-196" fmla="*/ 2998651 h 4133388"/>
              <a:gd name="connsiteX7-197" fmla="*/ 6290632 w 6290632"/>
              <a:gd name="connsiteY7-198" fmla="*/ 4133388 h 4133388"/>
              <a:gd name="connsiteX8-199" fmla="*/ 947451 w 6290632"/>
              <a:gd name="connsiteY8-200" fmla="*/ 2679162 h 4133388"/>
              <a:gd name="connsiteX9-201" fmla="*/ 2765234 w 6290632"/>
              <a:gd name="connsiteY9-202" fmla="*/ 1588492 h 4133388"/>
              <a:gd name="connsiteX10-203" fmla="*/ 771181 w 6290632"/>
              <a:gd name="connsiteY10-204" fmla="*/ 1015615 h 4133388"/>
              <a:gd name="connsiteX11-205" fmla="*/ 2214391 w 6290632"/>
              <a:gd name="connsiteY11-206" fmla="*/ 332569 h 4133388"/>
              <a:gd name="connsiteX12-207" fmla="*/ 0 w 6290632"/>
              <a:gd name="connsiteY12-208" fmla="*/ 354602 h 4133388"/>
              <a:gd name="connsiteX0-209" fmla="*/ 0 w 6290632"/>
              <a:gd name="connsiteY0-210" fmla="*/ 354602 h 4133388"/>
              <a:gd name="connsiteX1-211" fmla="*/ 0 w 6290632"/>
              <a:gd name="connsiteY1-212" fmla="*/ 24096 h 4133388"/>
              <a:gd name="connsiteX2-213" fmla="*/ 2886420 w 6290632"/>
              <a:gd name="connsiteY2-214" fmla="*/ 277484 h 4133388"/>
              <a:gd name="connsiteX3-215" fmla="*/ 1740665 w 6290632"/>
              <a:gd name="connsiteY3-216" fmla="*/ 883412 h 4133388"/>
              <a:gd name="connsiteX4-217" fmla="*/ 4109292 w 6290632"/>
              <a:gd name="connsiteY4-218" fmla="*/ 1467306 h 4133388"/>
              <a:gd name="connsiteX5-219" fmla="*/ 2203374 w 6290632"/>
              <a:gd name="connsiteY5-220" fmla="*/ 2557976 h 4133388"/>
              <a:gd name="connsiteX6-221" fmla="*/ 6290632 w 6290632"/>
              <a:gd name="connsiteY6-222" fmla="*/ 2998651 h 4133388"/>
              <a:gd name="connsiteX7-223" fmla="*/ 6290632 w 6290632"/>
              <a:gd name="connsiteY7-224" fmla="*/ 4133388 h 4133388"/>
              <a:gd name="connsiteX8-225" fmla="*/ 947451 w 6290632"/>
              <a:gd name="connsiteY8-226" fmla="*/ 2679162 h 4133388"/>
              <a:gd name="connsiteX9-227" fmla="*/ 2765234 w 6290632"/>
              <a:gd name="connsiteY9-228" fmla="*/ 1588492 h 4133388"/>
              <a:gd name="connsiteX10-229" fmla="*/ 771181 w 6290632"/>
              <a:gd name="connsiteY10-230" fmla="*/ 1015615 h 4133388"/>
              <a:gd name="connsiteX11-231" fmla="*/ 2214391 w 6290632"/>
              <a:gd name="connsiteY11-232" fmla="*/ 332569 h 4133388"/>
              <a:gd name="connsiteX12-233" fmla="*/ 0 w 6290632"/>
              <a:gd name="connsiteY12-234" fmla="*/ 354602 h 4133388"/>
              <a:gd name="connsiteX0-235" fmla="*/ 0 w 6290632"/>
              <a:gd name="connsiteY0-236" fmla="*/ 354602 h 4133388"/>
              <a:gd name="connsiteX1-237" fmla="*/ 0 w 6290632"/>
              <a:gd name="connsiteY1-238" fmla="*/ 24096 h 4133388"/>
              <a:gd name="connsiteX2-239" fmla="*/ 2886420 w 6290632"/>
              <a:gd name="connsiteY2-240" fmla="*/ 277484 h 4133388"/>
              <a:gd name="connsiteX3-241" fmla="*/ 1740665 w 6290632"/>
              <a:gd name="connsiteY3-242" fmla="*/ 883412 h 4133388"/>
              <a:gd name="connsiteX4-243" fmla="*/ 4109292 w 6290632"/>
              <a:gd name="connsiteY4-244" fmla="*/ 1467306 h 4133388"/>
              <a:gd name="connsiteX5-245" fmla="*/ 2203374 w 6290632"/>
              <a:gd name="connsiteY5-246" fmla="*/ 2557976 h 4133388"/>
              <a:gd name="connsiteX6-247" fmla="*/ 6290632 w 6290632"/>
              <a:gd name="connsiteY6-248" fmla="*/ 2998651 h 4133388"/>
              <a:gd name="connsiteX7-249" fmla="*/ 6290632 w 6290632"/>
              <a:gd name="connsiteY7-250" fmla="*/ 4133388 h 4133388"/>
              <a:gd name="connsiteX8-251" fmla="*/ 947451 w 6290632"/>
              <a:gd name="connsiteY8-252" fmla="*/ 2679162 h 4133388"/>
              <a:gd name="connsiteX9-253" fmla="*/ 2765234 w 6290632"/>
              <a:gd name="connsiteY9-254" fmla="*/ 1588492 h 4133388"/>
              <a:gd name="connsiteX10-255" fmla="*/ 771181 w 6290632"/>
              <a:gd name="connsiteY10-256" fmla="*/ 1015615 h 4133388"/>
              <a:gd name="connsiteX11-257" fmla="*/ 2214391 w 6290632"/>
              <a:gd name="connsiteY11-258" fmla="*/ 332569 h 4133388"/>
              <a:gd name="connsiteX12-259" fmla="*/ 0 w 6290632"/>
              <a:gd name="connsiteY12-260" fmla="*/ 354602 h 4133388"/>
              <a:gd name="connsiteX0-261" fmla="*/ 0 w 6290632"/>
              <a:gd name="connsiteY0-262" fmla="*/ 354602 h 4133388"/>
              <a:gd name="connsiteX1-263" fmla="*/ 0 w 6290632"/>
              <a:gd name="connsiteY1-264" fmla="*/ 24096 h 4133388"/>
              <a:gd name="connsiteX2-265" fmla="*/ 2886420 w 6290632"/>
              <a:gd name="connsiteY2-266" fmla="*/ 277484 h 4133388"/>
              <a:gd name="connsiteX3-267" fmla="*/ 1740665 w 6290632"/>
              <a:gd name="connsiteY3-268" fmla="*/ 883412 h 4133388"/>
              <a:gd name="connsiteX4-269" fmla="*/ 4109292 w 6290632"/>
              <a:gd name="connsiteY4-270" fmla="*/ 1467306 h 4133388"/>
              <a:gd name="connsiteX5-271" fmla="*/ 2203374 w 6290632"/>
              <a:gd name="connsiteY5-272" fmla="*/ 2557976 h 4133388"/>
              <a:gd name="connsiteX6-273" fmla="*/ 6290632 w 6290632"/>
              <a:gd name="connsiteY6-274" fmla="*/ 2998651 h 4133388"/>
              <a:gd name="connsiteX7-275" fmla="*/ 6290632 w 6290632"/>
              <a:gd name="connsiteY7-276" fmla="*/ 4133388 h 4133388"/>
              <a:gd name="connsiteX8-277" fmla="*/ 947451 w 6290632"/>
              <a:gd name="connsiteY8-278" fmla="*/ 2679162 h 4133388"/>
              <a:gd name="connsiteX9-279" fmla="*/ 2765234 w 6290632"/>
              <a:gd name="connsiteY9-280" fmla="*/ 1588492 h 4133388"/>
              <a:gd name="connsiteX10-281" fmla="*/ 771181 w 6290632"/>
              <a:gd name="connsiteY10-282" fmla="*/ 1015615 h 4133388"/>
              <a:gd name="connsiteX11-283" fmla="*/ 2214391 w 6290632"/>
              <a:gd name="connsiteY11-284" fmla="*/ 332569 h 4133388"/>
              <a:gd name="connsiteX12-285" fmla="*/ 0 w 6290632"/>
              <a:gd name="connsiteY12-286" fmla="*/ 354602 h 4133388"/>
              <a:gd name="connsiteX0-287" fmla="*/ 0 w 6290632"/>
              <a:gd name="connsiteY0-288" fmla="*/ 354602 h 4133388"/>
              <a:gd name="connsiteX1-289" fmla="*/ 0 w 6290632"/>
              <a:gd name="connsiteY1-290" fmla="*/ 24096 h 4133388"/>
              <a:gd name="connsiteX2-291" fmla="*/ 2886420 w 6290632"/>
              <a:gd name="connsiteY2-292" fmla="*/ 277484 h 4133388"/>
              <a:gd name="connsiteX3-293" fmla="*/ 1740665 w 6290632"/>
              <a:gd name="connsiteY3-294" fmla="*/ 883412 h 4133388"/>
              <a:gd name="connsiteX4-295" fmla="*/ 4109292 w 6290632"/>
              <a:gd name="connsiteY4-296" fmla="*/ 1467306 h 4133388"/>
              <a:gd name="connsiteX5-297" fmla="*/ 2203374 w 6290632"/>
              <a:gd name="connsiteY5-298" fmla="*/ 2557976 h 4133388"/>
              <a:gd name="connsiteX6-299" fmla="*/ 6290632 w 6290632"/>
              <a:gd name="connsiteY6-300" fmla="*/ 2998651 h 4133388"/>
              <a:gd name="connsiteX7-301" fmla="*/ 6290632 w 6290632"/>
              <a:gd name="connsiteY7-302" fmla="*/ 4133388 h 4133388"/>
              <a:gd name="connsiteX8-303" fmla="*/ 947451 w 6290632"/>
              <a:gd name="connsiteY8-304" fmla="*/ 2679162 h 4133388"/>
              <a:gd name="connsiteX9-305" fmla="*/ 2765234 w 6290632"/>
              <a:gd name="connsiteY9-306" fmla="*/ 1588492 h 4133388"/>
              <a:gd name="connsiteX10-307" fmla="*/ 771181 w 6290632"/>
              <a:gd name="connsiteY10-308" fmla="*/ 1015615 h 4133388"/>
              <a:gd name="connsiteX11-309" fmla="*/ 2214391 w 6290632"/>
              <a:gd name="connsiteY11-310" fmla="*/ 332569 h 4133388"/>
              <a:gd name="connsiteX12-311" fmla="*/ 0 w 6290632"/>
              <a:gd name="connsiteY12-312" fmla="*/ 354602 h 4133388"/>
              <a:gd name="connsiteX0-313" fmla="*/ 0 w 6290632"/>
              <a:gd name="connsiteY0-314" fmla="*/ 354602 h 4133388"/>
              <a:gd name="connsiteX1-315" fmla="*/ 0 w 6290632"/>
              <a:gd name="connsiteY1-316" fmla="*/ 24096 h 4133388"/>
              <a:gd name="connsiteX2-317" fmla="*/ 2886420 w 6290632"/>
              <a:gd name="connsiteY2-318" fmla="*/ 277484 h 4133388"/>
              <a:gd name="connsiteX3-319" fmla="*/ 1740665 w 6290632"/>
              <a:gd name="connsiteY3-320" fmla="*/ 883412 h 4133388"/>
              <a:gd name="connsiteX4-321" fmla="*/ 4109292 w 6290632"/>
              <a:gd name="connsiteY4-322" fmla="*/ 1467306 h 4133388"/>
              <a:gd name="connsiteX5-323" fmla="*/ 2203374 w 6290632"/>
              <a:gd name="connsiteY5-324" fmla="*/ 2557976 h 4133388"/>
              <a:gd name="connsiteX6-325" fmla="*/ 6290632 w 6290632"/>
              <a:gd name="connsiteY6-326" fmla="*/ 2998651 h 4133388"/>
              <a:gd name="connsiteX7-327" fmla="*/ 6290632 w 6290632"/>
              <a:gd name="connsiteY7-328" fmla="*/ 4133388 h 4133388"/>
              <a:gd name="connsiteX8-329" fmla="*/ 947451 w 6290632"/>
              <a:gd name="connsiteY8-330" fmla="*/ 2679162 h 4133388"/>
              <a:gd name="connsiteX9-331" fmla="*/ 2765234 w 6290632"/>
              <a:gd name="connsiteY9-332" fmla="*/ 1588492 h 4133388"/>
              <a:gd name="connsiteX10-333" fmla="*/ 771181 w 6290632"/>
              <a:gd name="connsiteY10-334" fmla="*/ 1015615 h 4133388"/>
              <a:gd name="connsiteX11-335" fmla="*/ 2214391 w 6290632"/>
              <a:gd name="connsiteY11-336" fmla="*/ 332569 h 4133388"/>
              <a:gd name="connsiteX12-337" fmla="*/ 0 w 6290632"/>
              <a:gd name="connsiteY12-338" fmla="*/ 354602 h 4133388"/>
              <a:gd name="connsiteX0-339" fmla="*/ 0 w 6290632"/>
              <a:gd name="connsiteY0-340" fmla="*/ 354602 h 4133388"/>
              <a:gd name="connsiteX1-341" fmla="*/ 0 w 6290632"/>
              <a:gd name="connsiteY1-342" fmla="*/ 24096 h 4133388"/>
              <a:gd name="connsiteX2-343" fmla="*/ 2886420 w 6290632"/>
              <a:gd name="connsiteY2-344" fmla="*/ 277484 h 4133388"/>
              <a:gd name="connsiteX3-345" fmla="*/ 1740665 w 6290632"/>
              <a:gd name="connsiteY3-346" fmla="*/ 883412 h 4133388"/>
              <a:gd name="connsiteX4-347" fmla="*/ 4109292 w 6290632"/>
              <a:gd name="connsiteY4-348" fmla="*/ 1467306 h 4133388"/>
              <a:gd name="connsiteX5-349" fmla="*/ 2203374 w 6290632"/>
              <a:gd name="connsiteY5-350" fmla="*/ 2557976 h 4133388"/>
              <a:gd name="connsiteX6-351" fmla="*/ 6290632 w 6290632"/>
              <a:gd name="connsiteY6-352" fmla="*/ 2998651 h 4133388"/>
              <a:gd name="connsiteX7-353" fmla="*/ 6290632 w 6290632"/>
              <a:gd name="connsiteY7-354" fmla="*/ 4133388 h 4133388"/>
              <a:gd name="connsiteX8-355" fmla="*/ 947451 w 6290632"/>
              <a:gd name="connsiteY8-356" fmla="*/ 2679162 h 4133388"/>
              <a:gd name="connsiteX9-357" fmla="*/ 2765234 w 6290632"/>
              <a:gd name="connsiteY9-358" fmla="*/ 1588492 h 4133388"/>
              <a:gd name="connsiteX10-359" fmla="*/ 771181 w 6290632"/>
              <a:gd name="connsiteY10-360" fmla="*/ 1015615 h 4133388"/>
              <a:gd name="connsiteX11-361" fmla="*/ 2214391 w 6290632"/>
              <a:gd name="connsiteY11-362" fmla="*/ 332569 h 4133388"/>
              <a:gd name="connsiteX12-363" fmla="*/ 0 w 6290632"/>
              <a:gd name="connsiteY12-364" fmla="*/ 354602 h 4133388"/>
              <a:gd name="connsiteX0-365" fmla="*/ 0 w 6290632"/>
              <a:gd name="connsiteY0-366" fmla="*/ 354602 h 4133388"/>
              <a:gd name="connsiteX1-367" fmla="*/ 0 w 6290632"/>
              <a:gd name="connsiteY1-368" fmla="*/ 24096 h 4133388"/>
              <a:gd name="connsiteX2-369" fmla="*/ 2886420 w 6290632"/>
              <a:gd name="connsiteY2-370" fmla="*/ 277484 h 4133388"/>
              <a:gd name="connsiteX3-371" fmla="*/ 1740665 w 6290632"/>
              <a:gd name="connsiteY3-372" fmla="*/ 883412 h 4133388"/>
              <a:gd name="connsiteX4-373" fmla="*/ 4109292 w 6290632"/>
              <a:gd name="connsiteY4-374" fmla="*/ 1467306 h 4133388"/>
              <a:gd name="connsiteX5-375" fmla="*/ 2203374 w 6290632"/>
              <a:gd name="connsiteY5-376" fmla="*/ 2557976 h 4133388"/>
              <a:gd name="connsiteX6-377" fmla="*/ 6290632 w 6290632"/>
              <a:gd name="connsiteY6-378" fmla="*/ 2998651 h 4133388"/>
              <a:gd name="connsiteX7-379" fmla="*/ 6290632 w 6290632"/>
              <a:gd name="connsiteY7-380" fmla="*/ 4133388 h 4133388"/>
              <a:gd name="connsiteX8-381" fmla="*/ 947451 w 6290632"/>
              <a:gd name="connsiteY8-382" fmla="*/ 2679162 h 4133388"/>
              <a:gd name="connsiteX9-383" fmla="*/ 2765234 w 6290632"/>
              <a:gd name="connsiteY9-384" fmla="*/ 1588492 h 4133388"/>
              <a:gd name="connsiteX10-385" fmla="*/ 771181 w 6290632"/>
              <a:gd name="connsiteY10-386" fmla="*/ 1015615 h 4133388"/>
              <a:gd name="connsiteX11-387" fmla="*/ 2214391 w 6290632"/>
              <a:gd name="connsiteY11-388" fmla="*/ 332569 h 4133388"/>
              <a:gd name="connsiteX12-389" fmla="*/ 0 w 6290632"/>
              <a:gd name="connsiteY12-390" fmla="*/ 354602 h 4133388"/>
              <a:gd name="connsiteX0-391" fmla="*/ 0 w 6290632"/>
              <a:gd name="connsiteY0-392" fmla="*/ 354602 h 4133388"/>
              <a:gd name="connsiteX1-393" fmla="*/ 0 w 6290632"/>
              <a:gd name="connsiteY1-394" fmla="*/ 24096 h 4133388"/>
              <a:gd name="connsiteX2-395" fmla="*/ 2886420 w 6290632"/>
              <a:gd name="connsiteY2-396" fmla="*/ 277484 h 4133388"/>
              <a:gd name="connsiteX3-397" fmla="*/ 1740665 w 6290632"/>
              <a:gd name="connsiteY3-398" fmla="*/ 883412 h 4133388"/>
              <a:gd name="connsiteX4-399" fmla="*/ 4109292 w 6290632"/>
              <a:gd name="connsiteY4-400" fmla="*/ 1467306 h 4133388"/>
              <a:gd name="connsiteX5-401" fmla="*/ 2203374 w 6290632"/>
              <a:gd name="connsiteY5-402" fmla="*/ 2557976 h 4133388"/>
              <a:gd name="connsiteX6-403" fmla="*/ 6290632 w 6290632"/>
              <a:gd name="connsiteY6-404" fmla="*/ 2998651 h 4133388"/>
              <a:gd name="connsiteX7-405" fmla="*/ 6290632 w 6290632"/>
              <a:gd name="connsiteY7-406" fmla="*/ 4133388 h 4133388"/>
              <a:gd name="connsiteX8-407" fmla="*/ 947451 w 6290632"/>
              <a:gd name="connsiteY8-408" fmla="*/ 2679162 h 4133388"/>
              <a:gd name="connsiteX9-409" fmla="*/ 2765234 w 6290632"/>
              <a:gd name="connsiteY9-410" fmla="*/ 1588492 h 4133388"/>
              <a:gd name="connsiteX10-411" fmla="*/ 771181 w 6290632"/>
              <a:gd name="connsiteY10-412" fmla="*/ 1015615 h 4133388"/>
              <a:gd name="connsiteX11-413" fmla="*/ 2214391 w 6290632"/>
              <a:gd name="connsiteY11-414" fmla="*/ 332569 h 4133388"/>
              <a:gd name="connsiteX12-415" fmla="*/ 0 w 6290632"/>
              <a:gd name="connsiteY12-416" fmla="*/ 354602 h 4133388"/>
              <a:gd name="connsiteX0-417" fmla="*/ 0 w 6290632"/>
              <a:gd name="connsiteY0-418" fmla="*/ 354602 h 4133388"/>
              <a:gd name="connsiteX1-419" fmla="*/ 0 w 6290632"/>
              <a:gd name="connsiteY1-420" fmla="*/ 24096 h 4133388"/>
              <a:gd name="connsiteX2-421" fmla="*/ 2886420 w 6290632"/>
              <a:gd name="connsiteY2-422" fmla="*/ 277484 h 4133388"/>
              <a:gd name="connsiteX3-423" fmla="*/ 1740665 w 6290632"/>
              <a:gd name="connsiteY3-424" fmla="*/ 883412 h 4133388"/>
              <a:gd name="connsiteX4-425" fmla="*/ 4109292 w 6290632"/>
              <a:gd name="connsiteY4-426" fmla="*/ 1467306 h 4133388"/>
              <a:gd name="connsiteX5-427" fmla="*/ 2203374 w 6290632"/>
              <a:gd name="connsiteY5-428" fmla="*/ 2557976 h 4133388"/>
              <a:gd name="connsiteX6-429" fmla="*/ 6290632 w 6290632"/>
              <a:gd name="connsiteY6-430" fmla="*/ 2998651 h 4133388"/>
              <a:gd name="connsiteX7-431" fmla="*/ 6290632 w 6290632"/>
              <a:gd name="connsiteY7-432" fmla="*/ 4133388 h 4133388"/>
              <a:gd name="connsiteX8-433" fmla="*/ 947451 w 6290632"/>
              <a:gd name="connsiteY8-434" fmla="*/ 2679162 h 4133388"/>
              <a:gd name="connsiteX9-435" fmla="*/ 2765234 w 6290632"/>
              <a:gd name="connsiteY9-436" fmla="*/ 1588492 h 4133388"/>
              <a:gd name="connsiteX10-437" fmla="*/ 771181 w 6290632"/>
              <a:gd name="connsiteY10-438" fmla="*/ 1015615 h 4133388"/>
              <a:gd name="connsiteX11-439" fmla="*/ 2214391 w 6290632"/>
              <a:gd name="connsiteY11-440" fmla="*/ 332569 h 4133388"/>
              <a:gd name="connsiteX12-441" fmla="*/ 0 w 6290632"/>
              <a:gd name="connsiteY12-442" fmla="*/ 354602 h 4133388"/>
              <a:gd name="connsiteX0-443" fmla="*/ 0 w 6290632"/>
              <a:gd name="connsiteY0-444" fmla="*/ 354602 h 4133388"/>
              <a:gd name="connsiteX1-445" fmla="*/ 0 w 6290632"/>
              <a:gd name="connsiteY1-446" fmla="*/ 24096 h 4133388"/>
              <a:gd name="connsiteX2-447" fmla="*/ 2886420 w 6290632"/>
              <a:gd name="connsiteY2-448" fmla="*/ 277484 h 4133388"/>
              <a:gd name="connsiteX3-449" fmla="*/ 1740665 w 6290632"/>
              <a:gd name="connsiteY3-450" fmla="*/ 883412 h 4133388"/>
              <a:gd name="connsiteX4-451" fmla="*/ 4109292 w 6290632"/>
              <a:gd name="connsiteY4-452" fmla="*/ 1467306 h 4133388"/>
              <a:gd name="connsiteX5-453" fmla="*/ 2203374 w 6290632"/>
              <a:gd name="connsiteY5-454" fmla="*/ 2557976 h 4133388"/>
              <a:gd name="connsiteX6-455" fmla="*/ 6290632 w 6290632"/>
              <a:gd name="connsiteY6-456" fmla="*/ 2998651 h 4133388"/>
              <a:gd name="connsiteX7-457" fmla="*/ 6290632 w 6290632"/>
              <a:gd name="connsiteY7-458" fmla="*/ 4133388 h 4133388"/>
              <a:gd name="connsiteX8-459" fmla="*/ 947451 w 6290632"/>
              <a:gd name="connsiteY8-460" fmla="*/ 2679162 h 4133388"/>
              <a:gd name="connsiteX9-461" fmla="*/ 2765234 w 6290632"/>
              <a:gd name="connsiteY9-462" fmla="*/ 1588492 h 4133388"/>
              <a:gd name="connsiteX10-463" fmla="*/ 771181 w 6290632"/>
              <a:gd name="connsiteY10-464" fmla="*/ 1015615 h 4133388"/>
              <a:gd name="connsiteX11-465" fmla="*/ 2214391 w 6290632"/>
              <a:gd name="connsiteY11-466" fmla="*/ 332569 h 4133388"/>
              <a:gd name="connsiteX12-467" fmla="*/ 0 w 6290632"/>
              <a:gd name="connsiteY12-468" fmla="*/ 354602 h 4133388"/>
              <a:gd name="connsiteX0-469" fmla="*/ 0 w 6290632"/>
              <a:gd name="connsiteY0-470" fmla="*/ 346420 h 4125206"/>
              <a:gd name="connsiteX1-471" fmla="*/ 0 w 6290632"/>
              <a:gd name="connsiteY1-472" fmla="*/ 15914 h 4125206"/>
              <a:gd name="connsiteX2-473" fmla="*/ 2886420 w 6290632"/>
              <a:gd name="connsiteY2-474" fmla="*/ 269302 h 4125206"/>
              <a:gd name="connsiteX3-475" fmla="*/ 1740665 w 6290632"/>
              <a:gd name="connsiteY3-476" fmla="*/ 875230 h 4125206"/>
              <a:gd name="connsiteX4-477" fmla="*/ 4109292 w 6290632"/>
              <a:gd name="connsiteY4-478" fmla="*/ 1459124 h 4125206"/>
              <a:gd name="connsiteX5-479" fmla="*/ 2203374 w 6290632"/>
              <a:gd name="connsiteY5-480" fmla="*/ 2549794 h 4125206"/>
              <a:gd name="connsiteX6-481" fmla="*/ 6290632 w 6290632"/>
              <a:gd name="connsiteY6-482" fmla="*/ 2990469 h 4125206"/>
              <a:gd name="connsiteX7-483" fmla="*/ 6290632 w 6290632"/>
              <a:gd name="connsiteY7-484" fmla="*/ 4125206 h 4125206"/>
              <a:gd name="connsiteX8-485" fmla="*/ 947451 w 6290632"/>
              <a:gd name="connsiteY8-486" fmla="*/ 2670980 h 4125206"/>
              <a:gd name="connsiteX9-487" fmla="*/ 2765234 w 6290632"/>
              <a:gd name="connsiteY9-488" fmla="*/ 1580310 h 4125206"/>
              <a:gd name="connsiteX10-489" fmla="*/ 771181 w 6290632"/>
              <a:gd name="connsiteY10-490" fmla="*/ 1007433 h 4125206"/>
              <a:gd name="connsiteX11-491" fmla="*/ 2214391 w 6290632"/>
              <a:gd name="connsiteY11-492" fmla="*/ 324387 h 4125206"/>
              <a:gd name="connsiteX12-493" fmla="*/ 0 w 6290632"/>
              <a:gd name="connsiteY12-494" fmla="*/ 346420 h 4125206"/>
              <a:gd name="connsiteX0-495" fmla="*/ 0 w 6290632"/>
              <a:gd name="connsiteY0-496" fmla="*/ 346420 h 4125206"/>
              <a:gd name="connsiteX1-497" fmla="*/ 0 w 6290632"/>
              <a:gd name="connsiteY1-498" fmla="*/ 15914 h 4125206"/>
              <a:gd name="connsiteX2-499" fmla="*/ 2886420 w 6290632"/>
              <a:gd name="connsiteY2-500" fmla="*/ 269302 h 4125206"/>
              <a:gd name="connsiteX3-501" fmla="*/ 1740665 w 6290632"/>
              <a:gd name="connsiteY3-502" fmla="*/ 875230 h 4125206"/>
              <a:gd name="connsiteX4-503" fmla="*/ 4109292 w 6290632"/>
              <a:gd name="connsiteY4-504" fmla="*/ 1459124 h 4125206"/>
              <a:gd name="connsiteX5-505" fmla="*/ 2203374 w 6290632"/>
              <a:gd name="connsiteY5-506" fmla="*/ 2549794 h 4125206"/>
              <a:gd name="connsiteX6-507" fmla="*/ 6290632 w 6290632"/>
              <a:gd name="connsiteY6-508" fmla="*/ 2990469 h 4125206"/>
              <a:gd name="connsiteX7-509" fmla="*/ 6290632 w 6290632"/>
              <a:gd name="connsiteY7-510" fmla="*/ 4125206 h 4125206"/>
              <a:gd name="connsiteX8-511" fmla="*/ 947451 w 6290632"/>
              <a:gd name="connsiteY8-512" fmla="*/ 2670980 h 4125206"/>
              <a:gd name="connsiteX9-513" fmla="*/ 2765234 w 6290632"/>
              <a:gd name="connsiteY9-514" fmla="*/ 1580310 h 4125206"/>
              <a:gd name="connsiteX10-515" fmla="*/ 771181 w 6290632"/>
              <a:gd name="connsiteY10-516" fmla="*/ 1007433 h 4125206"/>
              <a:gd name="connsiteX11-517" fmla="*/ 2214391 w 6290632"/>
              <a:gd name="connsiteY11-518" fmla="*/ 324387 h 4125206"/>
              <a:gd name="connsiteX12-519" fmla="*/ 0 w 6290632"/>
              <a:gd name="connsiteY12-520" fmla="*/ 346420 h 4125206"/>
              <a:gd name="connsiteX0-521" fmla="*/ 0 w 6290632"/>
              <a:gd name="connsiteY0-522" fmla="*/ 346420 h 4125206"/>
              <a:gd name="connsiteX1-523" fmla="*/ 0 w 6290632"/>
              <a:gd name="connsiteY1-524" fmla="*/ 15914 h 4125206"/>
              <a:gd name="connsiteX2-525" fmla="*/ 2886420 w 6290632"/>
              <a:gd name="connsiteY2-526" fmla="*/ 269302 h 4125206"/>
              <a:gd name="connsiteX3-527" fmla="*/ 1740665 w 6290632"/>
              <a:gd name="connsiteY3-528" fmla="*/ 875230 h 4125206"/>
              <a:gd name="connsiteX4-529" fmla="*/ 4109292 w 6290632"/>
              <a:gd name="connsiteY4-530" fmla="*/ 1459124 h 4125206"/>
              <a:gd name="connsiteX5-531" fmla="*/ 2203374 w 6290632"/>
              <a:gd name="connsiteY5-532" fmla="*/ 2549794 h 4125206"/>
              <a:gd name="connsiteX6-533" fmla="*/ 6290632 w 6290632"/>
              <a:gd name="connsiteY6-534" fmla="*/ 2990469 h 4125206"/>
              <a:gd name="connsiteX7-535" fmla="*/ 6290632 w 6290632"/>
              <a:gd name="connsiteY7-536" fmla="*/ 4125206 h 4125206"/>
              <a:gd name="connsiteX8-537" fmla="*/ 947451 w 6290632"/>
              <a:gd name="connsiteY8-538" fmla="*/ 2670980 h 4125206"/>
              <a:gd name="connsiteX9-539" fmla="*/ 2765234 w 6290632"/>
              <a:gd name="connsiteY9-540" fmla="*/ 1580310 h 4125206"/>
              <a:gd name="connsiteX10-541" fmla="*/ 771181 w 6290632"/>
              <a:gd name="connsiteY10-542" fmla="*/ 1007433 h 4125206"/>
              <a:gd name="connsiteX11-543" fmla="*/ 2214391 w 6290632"/>
              <a:gd name="connsiteY11-544" fmla="*/ 324387 h 4125206"/>
              <a:gd name="connsiteX12-545" fmla="*/ 0 w 6290632"/>
              <a:gd name="connsiteY12-546" fmla="*/ 346420 h 4125206"/>
              <a:gd name="connsiteX0-547" fmla="*/ 0 w 6290632"/>
              <a:gd name="connsiteY0-548" fmla="*/ 346420 h 4125206"/>
              <a:gd name="connsiteX1-549" fmla="*/ 0 w 6290632"/>
              <a:gd name="connsiteY1-550" fmla="*/ 15914 h 4125206"/>
              <a:gd name="connsiteX2-551" fmla="*/ 2886420 w 6290632"/>
              <a:gd name="connsiteY2-552" fmla="*/ 269302 h 4125206"/>
              <a:gd name="connsiteX3-553" fmla="*/ 1740665 w 6290632"/>
              <a:gd name="connsiteY3-554" fmla="*/ 875230 h 4125206"/>
              <a:gd name="connsiteX4-555" fmla="*/ 4109292 w 6290632"/>
              <a:gd name="connsiteY4-556" fmla="*/ 1459124 h 4125206"/>
              <a:gd name="connsiteX5-557" fmla="*/ 2203374 w 6290632"/>
              <a:gd name="connsiteY5-558" fmla="*/ 2549794 h 4125206"/>
              <a:gd name="connsiteX6-559" fmla="*/ 6290632 w 6290632"/>
              <a:gd name="connsiteY6-560" fmla="*/ 2990469 h 4125206"/>
              <a:gd name="connsiteX7-561" fmla="*/ 6290632 w 6290632"/>
              <a:gd name="connsiteY7-562" fmla="*/ 4125206 h 4125206"/>
              <a:gd name="connsiteX8-563" fmla="*/ 947451 w 6290632"/>
              <a:gd name="connsiteY8-564" fmla="*/ 2670980 h 4125206"/>
              <a:gd name="connsiteX9-565" fmla="*/ 2765234 w 6290632"/>
              <a:gd name="connsiteY9-566" fmla="*/ 1580310 h 4125206"/>
              <a:gd name="connsiteX10-567" fmla="*/ 771181 w 6290632"/>
              <a:gd name="connsiteY10-568" fmla="*/ 1007433 h 4125206"/>
              <a:gd name="connsiteX11-569" fmla="*/ 2214391 w 6290632"/>
              <a:gd name="connsiteY11-570" fmla="*/ 324387 h 4125206"/>
              <a:gd name="connsiteX12-571" fmla="*/ 0 w 6290632"/>
              <a:gd name="connsiteY12-572" fmla="*/ 346420 h 41252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6290632" h="4125206">
                <a:moveTo>
                  <a:pt x="0" y="346420"/>
                </a:moveTo>
                <a:lnTo>
                  <a:pt x="0" y="15914"/>
                </a:lnTo>
                <a:cubicBezTo>
                  <a:pt x="984174" y="1225"/>
                  <a:pt x="2893765" y="-68549"/>
                  <a:pt x="2886420" y="269302"/>
                </a:cubicBezTo>
                <a:cubicBezTo>
                  <a:pt x="2868059" y="515344"/>
                  <a:pt x="1736993" y="684271"/>
                  <a:pt x="1740665" y="875230"/>
                </a:cubicBezTo>
                <a:cubicBezTo>
                  <a:pt x="1748010" y="1036811"/>
                  <a:pt x="4090931" y="1143308"/>
                  <a:pt x="4109292" y="1459124"/>
                </a:cubicBezTo>
                <a:cubicBezTo>
                  <a:pt x="4101947" y="1701495"/>
                  <a:pt x="2188685" y="2208270"/>
                  <a:pt x="2203374" y="2549794"/>
                </a:cubicBezTo>
                <a:cubicBezTo>
                  <a:pt x="2221736" y="2740753"/>
                  <a:pt x="4035847" y="3074931"/>
                  <a:pt x="6290632" y="2990469"/>
                </a:cubicBezTo>
                <a:lnTo>
                  <a:pt x="6290632" y="4125206"/>
                </a:lnTo>
                <a:cubicBezTo>
                  <a:pt x="2702806" y="4103172"/>
                  <a:pt x="965812" y="3475211"/>
                  <a:pt x="947451" y="2670980"/>
                </a:cubicBezTo>
                <a:cubicBezTo>
                  <a:pt x="980502" y="2020984"/>
                  <a:pt x="2754217" y="1723530"/>
                  <a:pt x="2765234" y="1580310"/>
                </a:cubicBezTo>
                <a:cubicBezTo>
                  <a:pt x="2761562" y="1411385"/>
                  <a:pt x="785870" y="1264493"/>
                  <a:pt x="771181" y="1007433"/>
                </a:cubicBezTo>
                <a:cubicBezTo>
                  <a:pt x="778526" y="779751"/>
                  <a:pt x="1733321" y="552069"/>
                  <a:pt x="2214391" y="324387"/>
                </a:cubicBezTo>
                <a:lnTo>
                  <a:pt x="0" y="34642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117773" y="2606257"/>
            <a:ext cx="6290632" cy="3442003"/>
          </a:xfrm>
          <a:custGeom>
            <a:avLst/>
            <a:gdLst>
              <a:gd name="connsiteX0" fmla="*/ 0 w 6290632"/>
              <a:gd name="connsiteY0" fmla="*/ 4741 h 3442003"/>
              <a:gd name="connsiteX1" fmla="*/ 2577947 w 6290632"/>
              <a:gd name="connsiteY1" fmla="*/ 114909 h 3442003"/>
              <a:gd name="connsiteX2" fmla="*/ 1112704 w 6290632"/>
              <a:gd name="connsiteY2" fmla="*/ 775921 h 3442003"/>
              <a:gd name="connsiteX3" fmla="*/ 3470314 w 6290632"/>
              <a:gd name="connsiteY3" fmla="*/ 1293714 h 3442003"/>
              <a:gd name="connsiteX4" fmla="*/ 1564396 w 6290632"/>
              <a:gd name="connsiteY4" fmla="*/ 2571671 h 3442003"/>
              <a:gd name="connsiteX5" fmla="*/ 6290632 w 6290632"/>
              <a:gd name="connsiteY5" fmla="*/ 3442003 h 3442003"/>
              <a:gd name="connsiteX0-1" fmla="*/ 0 w 6290632"/>
              <a:gd name="connsiteY0-2" fmla="*/ 4741 h 3442003"/>
              <a:gd name="connsiteX1-3" fmla="*/ 2577947 w 6290632"/>
              <a:gd name="connsiteY1-4" fmla="*/ 114909 h 3442003"/>
              <a:gd name="connsiteX2-5" fmla="*/ 1112704 w 6290632"/>
              <a:gd name="connsiteY2-6" fmla="*/ 775921 h 3442003"/>
              <a:gd name="connsiteX3-7" fmla="*/ 3470314 w 6290632"/>
              <a:gd name="connsiteY3-8" fmla="*/ 1293714 h 3442003"/>
              <a:gd name="connsiteX4-9" fmla="*/ 1564396 w 6290632"/>
              <a:gd name="connsiteY4-10" fmla="*/ 2571671 h 3442003"/>
              <a:gd name="connsiteX5-11" fmla="*/ 6290632 w 6290632"/>
              <a:gd name="connsiteY5-12" fmla="*/ 3442003 h 34420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6290632" h="3442003">
                <a:moveTo>
                  <a:pt x="0" y="4741"/>
                </a:moveTo>
                <a:cubicBezTo>
                  <a:pt x="1196248" y="-4440"/>
                  <a:pt x="2392496" y="-13621"/>
                  <a:pt x="2577947" y="114909"/>
                </a:cubicBezTo>
                <a:cubicBezTo>
                  <a:pt x="2763398" y="243439"/>
                  <a:pt x="963976" y="579454"/>
                  <a:pt x="1112704" y="775921"/>
                </a:cubicBezTo>
                <a:cubicBezTo>
                  <a:pt x="1261432" y="972388"/>
                  <a:pt x="3395032" y="994422"/>
                  <a:pt x="3470314" y="1293714"/>
                </a:cubicBezTo>
                <a:cubicBezTo>
                  <a:pt x="3545596" y="1593006"/>
                  <a:pt x="1094343" y="1960235"/>
                  <a:pt x="1564396" y="2571671"/>
                </a:cubicBezTo>
                <a:cubicBezTo>
                  <a:pt x="2034449" y="3183107"/>
                  <a:pt x="4162540" y="3185861"/>
                  <a:pt x="6290632" y="3442003"/>
                </a:cubicBezTo>
              </a:path>
            </a:pathLst>
          </a:cu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524517" y="4087255"/>
            <a:ext cx="1465246" cy="1877262"/>
          </a:xfrm>
          <a:custGeom>
            <a:avLst/>
            <a:gdLst>
              <a:gd name="connsiteX0" fmla="*/ 732623 w 1465246"/>
              <a:gd name="connsiteY0" fmla="*/ 0 h 1877262"/>
              <a:gd name="connsiteX1" fmla="*/ 1465246 w 1465246"/>
              <a:gd name="connsiteY1" fmla="*/ 732623 h 1877262"/>
              <a:gd name="connsiteX2" fmla="*/ 1340126 w 1465246"/>
              <a:gd name="connsiteY2" fmla="*/ 1142240 h 1877262"/>
              <a:gd name="connsiteX3" fmla="*/ 1300533 w 1465246"/>
              <a:gd name="connsiteY3" fmla="*/ 1190227 h 1877262"/>
              <a:gd name="connsiteX4" fmla="*/ 1302729 w 1465246"/>
              <a:gd name="connsiteY4" fmla="*/ 1189968 h 1877262"/>
              <a:gd name="connsiteX5" fmla="*/ 1285462 w 1465246"/>
              <a:gd name="connsiteY5" fmla="*/ 1208493 h 1877262"/>
              <a:gd name="connsiteX6" fmla="*/ 1250666 w 1465246"/>
              <a:gd name="connsiteY6" fmla="*/ 1250666 h 1877262"/>
              <a:gd name="connsiteX7" fmla="*/ 1231119 w 1465246"/>
              <a:gd name="connsiteY7" fmla="*/ 1266794 h 1877262"/>
              <a:gd name="connsiteX8" fmla="*/ 1182207 w 1465246"/>
              <a:gd name="connsiteY8" fmla="*/ 1319268 h 1877262"/>
              <a:gd name="connsiteX9" fmla="*/ 466023 w 1465246"/>
              <a:gd name="connsiteY9" fmla="*/ 1877262 h 1877262"/>
              <a:gd name="connsiteX10" fmla="*/ 364330 w 1465246"/>
              <a:gd name="connsiteY10" fmla="*/ 1413618 h 1877262"/>
              <a:gd name="connsiteX11" fmla="*/ 288079 w 1465246"/>
              <a:gd name="connsiteY11" fmla="*/ 1311308 h 1877262"/>
              <a:gd name="connsiteX12" fmla="*/ 214580 w 1465246"/>
              <a:gd name="connsiteY12" fmla="*/ 1250666 h 1877262"/>
              <a:gd name="connsiteX13" fmla="*/ 0 w 1465246"/>
              <a:gd name="connsiteY13" fmla="*/ 732623 h 1877262"/>
              <a:gd name="connsiteX14" fmla="*/ 732623 w 1465246"/>
              <a:gd name="connsiteY14" fmla="*/ 0 h 18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5246" h="1877262">
                <a:moveTo>
                  <a:pt x="732623" y="0"/>
                </a:moveTo>
                <a:cubicBezTo>
                  <a:pt x="1137240" y="0"/>
                  <a:pt x="1465246" y="328006"/>
                  <a:pt x="1465246" y="732623"/>
                </a:cubicBezTo>
                <a:cubicBezTo>
                  <a:pt x="1465246" y="884355"/>
                  <a:pt x="1419120" y="1025313"/>
                  <a:pt x="1340126" y="1142240"/>
                </a:cubicBezTo>
                <a:lnTo>
                  <a:pt x="1300533" y="1190227"/>
                </a:lnTo>
                <a:lnTo>
                  <a:pt x="1302729" y="1189968"/>
                </a:lnTo>
                <a:lnTo>
                  <a:pt x="1285462" y="1208493"/>
                </a:lnTo>
                <a:lnTo>
                  <a:pt x="1250666" y="1250666"/>
                </a:lnTo>
                <a:lnTo>
                  <a:pt x="1231119" y="1266794"/>
                </a:lnTo>
                <a:lnTo>
                  <a:pt x="1182207" y="1319268"/>
                </a:lnTo>
                <a:cubicBezTo>
                  <a:pt x="910305" y="1597924"/>
                  <a:pt x="699604" y="1723866"/>
                  <a:pt x="466023" y="1877262"/>
                </a:cubicBezTo>
                <a:cubicBezTo>
                  <a:pt x="501882" y="1654638"/>
                  <a:pt x="440250" y="1522782"/>
                  <a:pt x="364330" y="1413618"/>
                </a:cubicBezTo>
                <a:lnTo>
                  <a:pt x="288079" y="1311308"/>
                </a:lnTo>
                <a:lnTo>
                  <a:pt x="214580" y="1250666"/>
                </a:lnTo>
                <a:cubicBezTo>
                  <a:pt x="82002" y="1118087"/>
                  <a:pt x="0" y="934932"/>
                  <a:pt x="0" y="732623"/>
                </a:cubicBezTo>
                <a:cubicBezTo>
                  <a:pt x="0" y="328006"/>
                  <a:pt x="328006" y="0"/>
                  <a:pt x="732623" y="0"/>
                </a:cubicBezTo>
                <a:close/>
              </a:path>
            </a:pathLst>
          </a:custGeom>
          <a:solidFill>
            <a:srgbClr val="52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734372" y="4295572"/>
            <a:ext cx="1031852" cy="10318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6221046" y="2371868"/>
            <a:ext cx="1193608" cy="1529241"/>
          </a:xfrm>
          <a:custGeom>
            <a:avLst/>
            <a:gdLst>
              <a:gd name="connsiteX0" fmla="*/ 732623 w 1465246"/>
              <a:gd name="connsiteY0" fmla="*/ 0 h 1877262"/>
              <a:gd name="connsiteX1" fmla="*/ 1465246 w 1465246"/>
              <a:gd name="connsiteY1" fmla="*/ 732623 h 1877262"/>
              <a:gd name="connsiteX2" fmla="*/ 1340126 w 1465246"/>
              <a:gd name="connsiteY2" fmla="*/ 1142240 h 1877262"/>
              <a:gd name="connsiteX3" fmla="*/ 1300533 w 1465246"/>
              <a:gd name="connsiteY3" fmla="*/ 1190227 h 1877262"/>
              <a:gd name="connsiteX4" fmla="*/ 1302729 w 1465246"/>
              <a:gd name="connsiteY4" fmla="*/ 1189968 h 1877262"/>
              <a:gd name="connsiteX5" fmla="*/ 1285462 w 1465246"/>
              <a:gd name="connsiteY5" fmla="*/ 1208493 h 1877262"/>
              <a:gd name="connsiteX6" fmla="*/ 1250666 w 1465246"/>
              <a:gd name="connsiteY6" fmla="*/ 1250666 h 1877262"/>
              <a:gd name="connsiteX7" fmla="*/ 1231119 w 1465246"/>
              <a:gd name="connsiteY7" fmla="*/ 1266794 h 1877262"/>
              <a:gd name="connsiteX8" fmla="*/ 1182207 w 1465246"/>
              <a:gd name="connsiteY8" fmla="*/ 1319268 h 1877262"/>
              <a:gd name="connsiteX9" fmla="*/ 466023 w 1465246"/>
              <a:gd name="connsiteY9" fmla="*/ 1877262 h 1877262"/>
              <a:gd name="connsiteX10" fmla="*/ 364330 w 1465246"/>
              <a:gd name="connsiteY10" fmla="*/ 1413618 h 1877262"/>
              <a:gd name="connsiteX11" fmla="*/ 288079 w 1465246"/>
              <a:gd name="connsiteY11" fmla="*/ 1311308 h 1877262"/>
              <a:gd name="connsiteX12" fmla="*/ 214580 w 1465246"/>
              <a:gd name="connsiteY12" fmla="*/ 1250666 h 1877262"/>
              <a:gd name="connsiteX13" fmla="*/ 0 w 1465246"/>
              <a:gd name="connsiteY13" fmla="*/ 732623 h 1877262"/>
              <a:gd name="connsiteX14" fmla="*/ 732623 w 1465246"/>
              <a:gd name="connsiteY14" fmla="*/ 0 h 18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5246" h="1877262">
                <a:moveTo>
                  <a:pt x="732623" y="0"/>
                </a:moveTo>
                <a:cubicBezTo>
                  <a:pt x="1137240" y="0"/>
                  <a:pt x="1465246" y="328006"/>
                  <a:pt x="1465246" y="732623"/>
                </a:cubicBezTo>
                <a:cubicBezTo>
                  <a:pt x="1465246" y="884355"/>
                  <a:pt x="1419120" y="1025313"/>
                  <a:pt x="1340126" y="1142240"/>
                </a:cubicBezTo>
                <a:lnTo>
                  <a:pt x="1300533" y="1190227"/>
                </a:lnTo>
                <a:lnTo>
                  <a:pt x="1302729" y="1189968"/>
                </a:lnTo>
                <a:lnTo>
                  <a:pt x="1285462" y="1208493"/>
                </a:lnTo>
                <a:lnTo>
                  <a:pt x="1250666" y="1250666"/>
                </a:lnTo>
                <a:lnTo>
                  <a:pt x="1231119" y="1266794"/>
                </a:lnTo>
                <a:lnTo>
                  <a:pt x="1182207" y="1319268"/>
                </a:lnTo>
                <a:cubicBezTo>
                  <a:pt x="910305" y="1597924"/>
                  <a:pt x="699604" y="1723866"/>
                  <a:pt x="466023" y="1877262"/>
                </a:cubicBezTo>
                <a:cubicBezTo>
                  <a:pt x="501882" y="1654638"/>
                  <a:pt x="440250" y="1522782"/>
                  <a:pt x="364330" y="1413618"/>
                </a:cubicBezTo>
                <a:lnTo>
                  <a:pt x="288079" y="1311308"/>
                </a:lnTo>
                <a:lnTo>
                  <a:pt x="214580" y="1250666"/>
                </a:lnTo>
                <a:cubicBezTo>
                  <a:pt x="82002" y="1118087"/>
                  <a:pt x="0" y="934932"/>
                  <a:pt x="0" y="732623"/>
                </a:cubicBezTo>
                <a:cubicBezTo>
                  <a:pt x="0" y="328006"/>
                  <a:pt x="328006" y="0"/>
                  <a:pt x="732623" y="0"/>
                </a:cubicBezTo>
                <a:close/>
              </a:path>
            </a:pathLst>
          </a:custGeom>
          <a:solidFill>
            <a:srgbClr val="52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391997" y="2541566"/>
            <a:ext cx="840560" cy="8405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flipH="1">
            <a:off x="4177992" y="3749846"/>
            <a:ext cx="1385526" cy="1775125"/>
          </a:xfrm>
          <a:custGeom>
            <a:avLst/>
            <a:gdLst>
              <a:gd name="connsiteX0" fmla="*/ 732623 w 1465246"/>
              <a:gd name="connsiteY0" fmla="*/ 0 h 1877262"/>
              <a:gd name="connsiteX1" fmla="*/ 1465246 w 1465246"/>
              <a:gd name="connsiteY1" fmla="*/ 732623 h 1877262"/>
              <a:gd name="connsiteX2" fmla="*/ 1340126 w 1465246"/>
              <a:gd name="connsiteY2" fmla="*/ 1142240 h 1877262"/>
              <a:gd name="connsiteX3" fmla="*/ 1300533 w 1465246"/>
              <a:gd name="connsiteY3" fmla="*/ 1190227 h 1877262"/>
              <a:gd name="connsiteX4" fmla="*/ 1302729 w 1465246"/>
              <a:gd name="connsiteY4" fmla="*/ 1189968 h 1877262"/>
              <a:gd name="connsiteX5" fmla="*/ 1285462 w 1465246"/>
              <a:gd name="connsiteY5" fmla="*/ 1208493 h 1877262"/>
              <a:gd name="connsiteX6" fmla="*/ 1250666 w 1465246"/>
              <a:gd name="connsiteY6" fmla="*/ 1250666 h 1877262"/>
              <a:gd name="connsiteX7" fmla="*/ 1231119 w 1465246"/>
              <a:gd name="connsiteY7" fmla="*/ 1266794 h 1877262"/>
              <a:gd name="connsiteX8" fmla="*/ 1182207 w 1465246"/>
              <a:gd name="connsiteY8" fmla="*/ 1319268 h 1877262"/>
              <a:gd name="connsiteX9" fmla="*/ 466023 w 1465246"/>
              <a:gd name="connsiteY9" fmla="*/ 1877262 h 1877262"/>
              <a:gd name="connsiteX10" fmla="*/ 364330 w 1465246"/>
              <a:gd name="connsiteY10" fmla="*/ 1413618 h 1877262"/>
              <a:gd name="connsiteX11" fmla="*/ 288079 w 1465246"/>
              <a:gd name="connsiteY11" fmla="*/ 1311308 h 1877262"/>
              <a:gd name="connsiteX12" fmla="*/ 214580 w 1465246"/>
              <a:gd name="connsiteY12" fmla="*/ 1250666 h 1877262"/>
              <a:gd name="connsiteX13" fmla="*/ 0 w 1465246"/>
              <a:gd name="connsiteY13" fmla="*/ 732623 h 1877262"/>
              <a:gd name="connsiteX14" fmla="*/ 732623 w 1465246"/>
              <a:gd name="connsiteY14" fmla="*/ 0 h 18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5246" h="1877262">
                <a:moveTo>
                  <a:pt x="732623" y="0"/>
                </a:moveTo>
                <a:cubicBezTo>
                  <a:pt x="1137240" y="0"/>
                  <a:pt x="1465246" y="328006"/>
                  <a:pt x="1465246" y="732623"/>
                </a:cubicBezTo>
                <a:cubicBezTo>
                  <a:pt x="1465246" y="884355"/>
                  <a:pt x="1419120" y="1025313"/>
                  <a:pt x="1340126" y="1142240"/>
                </a:cubicBezTo>
                <a:lnTo>
                  <a:pt x="1300533" y="1190227"/>
                </a:lnTo>
                <a:lnTo>
                  <a:pt x="1302729" y="1189968"/>
                </a:lnTo>
                <a:lnTo>
                  <a:pt x="1285462" y="1208493"/>
                </a:lnTo>
                <a:lnTo>
                  <a:pt x="1250666" y="1250666"/>
                </a:lnTo>
                <a:lnTo>
                  <a:pt x="1231119" y="1266794"/>
                </a:lnTo>
                <a:lnTo>
                  <a:pt x="1182207" y="1319268"/>
                </a:lnTo>
                <a:cubicBezTo>
                  <a:pt x="910305" y="1597924"/>
                  <a:pt x="699604" y="1723866"/>
                  <a:pt x="466023" y="1877262"/>
                </a:cubicBezTo>
                <a:cubicBezTo>
                  <a:pt x="501882" y="1654638"/>
                  <a:pt x="440250" y="1522782"/>
                  <a:pt x="364330" y="1413618"/>
                </a:cubicBezTo>
                <a:lnTo>
                  <a:pt x="288079" y="1311308"/>
                </a:lnTo>
                <a:lnTo>
                  <a:pt x="214580" y="1250666"/>
                </a:lnTo>
                <a:cubicBezTo>
                  <a:pt x="82002" y="1118087"/>
                  <a:pt x="0" y="934932"/>
                  <a:pt x="0" y="732623"/>
                </a:cubicBezTo>
                <a:cubicBezTo>
                  <a:pt x="0" y="328006"/>
                  <a:pt x="328006" y="0"/>
                  <a:pt x="732623" y="0"/>
                </a:cubicBezTo>
                <a:close/>
              </a:path>
            </a:pathLst>
          </a:cu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4389369" y="3946829"/>
            <a:ext cx="975712" cy="975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任意多边形 15"/>
          <p:cNvSpPr/>
          <p:nvPr/>
        </p:nvSpPr>
        <p:spPr>
          <a:xfrm flipH="1">
            <a:off x="4197426" y="1345335"/>
            <a:ext cx="1033749" cy="1324431"/>
          </a:xfrm>
          <a:custGeom>
            <a:avLst/>
            <a:gdLst>
              <a:gd name="connsiteX0" fmla="*/ 732623 w 1465246"/>
              <a:gd name="connsiteY0" fmla="*/ 0 h 1877262"/>
              <a:gd name="connsiteX1" fmla="*/ 1465246 w 1465246"/>
              <a:gd name="connsiteY1" fmla="*/ 732623 h 1877262"/>
              <a:gd name="connsiteX2" fmla="*/ 1340126 w 1465246"/>
              <a:gd name="connsiteY2" fmla="*/ 1142240 h 1877262"/>
              <a:gd name="connsiteX3" fmla="*/ 1300533 w 1465246"/>
              <a:gd name="connsiteY3" fmla="*/ 1190227 h 1877262"/>
              <a:gd name="connsiteX4" fmla="*/ 1302729 w 1465246"/>
              <a:gd name="connsiteY4" fmla="*/ 1189968 h 1877262"/>
              <a:gd name="connsiteX5" fmla="*/ 1285462 w 1465246"/>
              <a:gd name="connsiteY5" fmla="*/ 1208493 h 1877262"/>
              <a:gd name="connsiteX6" fmla="*/ 1250666 w 1465246"/>
              <a:gd name="connsiteY6" fmla="*/ 1250666 h 1877262"/>
              <a:gd name="connsiteX7" fmla="*/ 1231119 w 1465246"/>
              <a:gd name="connsiteY7" fmla="*/ 1266794 h 1877262"/>
              <a:gd name="connsiteX8" fmla="*/ 1182207 w 1465246"/>
              <a:gd name="connsiteY8" fmla="*/ 1319268 h 1877262"/>
              <a:gd name="connsiteX9" fmla="*/ 466023 w 1465246"/>
              <a:gd name="connsiteY9" fmla="*/ 1877262 h 1877262"/>
              <a:gd name="connsiteX10" fmla="*/ 364330 w 1465246"/>
              <a:gd name="connsiteY10" fmla="*/ 1413618 h 1877262"/>
              <a:gd name="connsiteX11" fmla="*/ 288079 w 1465246"/>
              <a:gd name="connsiteY11" fmla="*/ 1311308 h 1877262"/>
              <a:gd name="connsiteX12" fmla="*/ 214580 w 1465246"/>
              <a:gd name="connsiteY12" fmla="*/ 1250666 h 1877262"/>
              <a:gd name="connsiteX13" fmla="*/ 0 w 1465246"/>
              <a:gd name="connsiteY13" fmla="*/ 732623 h 1877262"/>
              <a:gd name="connsiteX14" fmla="*/ 732623 w 1465246"/>
              <a:gd name="connsiteY14" fmla="*/ 0 h 187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5246" h="1877262">
                <a:moveTo>
                  <a:pt x="732623" y="0"/>
                </a:moveTo>
                <a:cubicBezTo>
                  <a:pt x="1137240" y="0"/>
                  <a:pt x="1465246" y="328006"/>
                  <a:pt x="1465246" y="732623"/>
                </a:cubicBezTo>
                <a:cubicBezTo>
                  <a:pt x="1465246" y="884355"/>
                  <a:pt x="1419120" y="1025313"/>
                  <a:pt x="1340126" y="1142240"/>
                </a:cubicBezTo>
                <a:lnTo>
                  <a:pt x="1300533" y="1190227"/>
                </a:lnTo>
                <a:lnTo>
                  <a:pt x="1302729" y="1189968"/>
                </a:lnTo>
                <a:lnTo>
                  <a:pt x="1285462" y="1208493"/>
                </a:lnTo>
                <a:lnTo>
                  <a:pt x="1250666" y="1250666"/>
                </a:lnTo>
                <a:lnTo>
                  <a:pt x="1231119" y="1266794"/>
                </a:lnTo>
                <a:lnTo>
                  <a:pt x="1182207" y="1319268"/>
                </a:lnTo>
                <a:cubicBezTo>
                  <a:pt x="910305" y="1597924"/>
                  <a:pt x="699604" y="1723866"/>
                  <a:pt x="466023" y="1877262"/>
                </a:cubicBezTo>
                <a:cubicBezTo>
                  <a:pt x="501882" y="1654638"/>
                  <a:pt x="440250" y="1522782"/>
                  <a:pt x="364330" y="1413618"/>
                </a:cubicBezTo>
                <a:lnTo>
                  <a:pt x="288079" y="1311308"/>
                </a:lnTo>
                <a:lnTo>
                  <a:pt x="214580" y="1250666"/>
                </a:lnTo>
                <a:cubicBezTo>
                  <a:pt x="82002" y="1118087"/>
                  <a:pt x="0" y="934932"/>
                  <a:pt x="0" y="732623"/>
                </a:cubicBezTo>
                <a:cubicBezTo>
                  <a:pt x="0" y="328006"/>
                  <a:pt x="328006" y="0"/>
                  <a:pt x="732623" y="0"/>
                </a:cubicBezTo>
                <a:close/>
              </a:path>
            </a:pathLst>
          </a:cu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4355136" y="1492305"/>
            <a:ext cx="727984" cy="7279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81123" y="1665273"/>
            <a:ext cx="1101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学习</a:t>
            </a:r>
          </a:p>
        </p:txBody>
      </p:sp>
      <p:sp>
        <p:nvSpPr>
          <p:cNvPr id="19" name="矩形 18"/>
          <p:cNvSpPr/>
          <p:nvPr/>
        </p:nvSpPr>
        <p:spPr>
          <a:xfrm>
            <a:off x="6238562" y="2736378"/>
            <a:ext cx="1169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开发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34721" y="4189620"/>
            <a:ext cx="1039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测试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26831" y="4552920"/>
            <a:ext cx="1039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发布与改进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215954" y="1668996"/>
            <a:ext cx="2298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4546A"/>
                </a:solidFill>
                <a:cs typeface="+mn-ea"/>
              </a:rPr>
              <a:t>阶段一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891734" y="4246807"/>
            <a:ext cx="152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4546A"/>
                </a:solidFill>
                <a:cs typeface="+mn-ea"/>
                <a:sym typeface="+mn-lt"/>
              </a:rPr>
              <a:t>阶段三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615736" y="2658886"/>
            <a:ext cx="2298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4546A"/>
                </a:solidFill>
                <a:cs typeface="+mn-ea"/>
              </a:rPr>
              <a:t>阶段二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300266" y="4446862"/>
            <a:ext cx="152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4546A"/>
                </a:solidFill>
                <a:cs typeface="+mn-ea"/>
                <a:sym typeface="+mn-lt"/>
              </a:rPr>
              <a:t>阶段四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9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44546A"/>
                </a:solidFill>
                <a:cs typeface="+mn-ea"/>
                <a:sym typeface="+mn-lt"/>
              </a:rPr>
              <a:t>学习阶段</a:t>
            </a:r>
            <a:endParaRPr lang="en-US" altLang="zh-CN" sz="28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94410" y="1154325"/>
            <a:ext cx="9720000" cy="5040000"/>
          </a:xfrm>
          <a:prstGeom prst="rect">
            <a:avLst/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90462" y="2743460"/>
            <a:ext cx="7447848" cy="156965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分析用户群体和使用场景，明确软件的目标用户和核心功能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学习和掌握相关的技术和工具，如前端开发技术、后端开发框架等</a:t>
            </a:r>
          </a:p>
        </p:txBody>
      </p:sp>
      <p:sp>
        <p:nvSpPr>
          <p:cNvPr id="2" name="Oval 74">
            <a:extLst>
              <a:ext uri="{FF2B5EF4-FFF2-40B4-BE49-F238E27FC236}">
                <a16:creationId xmlns:a16="http://schemas.microsoft.com/office/drawing/2014/main" id="{E901496A-59FA-3E8E-614B-E928CC2C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2538" y="5582459"/>
            <a:ext cx="1059892" cy="1058357"/>
          </a:xfrm>
          <a:prstGeom prst="ellipse">
            <a:avLst/>
          </a:prstGeom>
          <a:solidFill>
            <a:srgbClr val="35669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E1E3922-6288-123C-4E9C-EEF6CEDB1F81}"/>
              </a:ext>
            </a:extLst>
          </p:cNvPr>
          <p:cNvGrpSpPr/>
          <p:nvPr/>
        </p:nvGrpSpPr>
        <p:grpSpPr>
          <a:xfrm>
            <a:off x="11123293" y="5783393"/>
            <a:ext cx="550652" cy="590534"/>
            <a:chOff x="8471357" y="3524024"/>
            <a:chExt cx="569912" cy="611188"/>
          </a:xfrm>
          <a:solidFill>
            <a:schemeClr val="bg1"/>
          </a:solidFill>
        </p:grpSpPr>
        <p:sp>
          <p:nvSpPr>
            <p:cNvPr id="4" name="Rectangle 75">
              <a:extLst>
                <a:ext uri="{FF2B5EF4-FFF2-40B4-BE49-F238E27FC236}">
                  <a16:creationId xmlns:a16="http://schemas.microsoft.com/office/drawing/2014/main" id="{73E09FBD-DB04-54B6-750E-B89F3A09C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3294" y="3524024"/>
              <a:ext cx="23813" cy="714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6">
              <a:extLst>
                <a:ext uri="{FF2B5EF4-FFF2-40B4-BE49-F238E27FC236}">
                  <a16:creationId xmlns:a16="http://schemas.microsoft.com/office/drawing/2014/main" id="{84EE09AB-4C4D-B0DF-898C-83A06467B0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1519" y="3612924"/>
              <a:ext cx="496888" cy="496888"/>
            </a:xfrm>
            <a:custGeom>
              <a:avLst/>
              <a:gdLst>
                <a:gd name="T0" fmla="*/ 0 w 257"/>
                <a:gd name="T1" fmla="*/ 129 h 257"/>
                <a:gd name="T2" fmla="*/ 257 w 257"/>
                <a:gd name="T3" fmla="*/ 129 h 257"/>
                <a:gd name="T4" fmla="*/ 227 w 257"/>
                <a:gd name="T5" fmla="*/ 66 h 257"/>
                <a:gd name="T6" fmla="*/ 212 w 257"/>
                <a:gd name="T7" fmla="*/ 96 h 257"/>
                <a:gd name="T8" fmla="*/ 227 w 257"/>
                <a:gd name="T9" fmla="*/ 66 h 257"/>
                <a:gd name="T10" fmla="*/ 199 w 257"/>
                <a:gd name="T11" fmla="*/ 54 h 257"/>
                <a:gd name="T12" fmla="*/ 218 w 257"/>
                <a:gd name="T13" fmla="*/ 54 h 257"/>
                <a:gd name="T14" fmla="*/ 200 w 257"/>
                <a:gd name="T15" fmla="*/ 161 h 257"/>
                <a:gd name="T16" fmla="*/ 158 w 257"/>
                <a:gd name="T17" fmla="*/ 192 h 257"/>
                <a:gd name="T18" fmla="*/ 161 w 257"/>
                <a:gd name="T19" fmla="*/ 149 h 257"/>
                <a:gd name="T20" fmla="*/ 161 w 257"/>
                <a:gd name="T21" fmla="*/ 108 h 257"/>
                <a:gd name="T22" fmla="*/ 203 w 257"/>
                <a:gd name="T23" fmla="*/ 129 h 257"/>
                <a:gd name="T24" fmla="*/ 161 w 257"/>
                <a:gd name="T25" fmla="*/ 149 h 257"/>
                <a:gd name="T26" fmla="*/ 156 w 257"/>
                <a:gd name="T27" fmla="*/ 54 h 257"/>
                <a:gd name="T28" fmla="*/ 186 w 257"/>
                <a:gd name="T29" fmla="*/ 54 h 257"/>
                <a:gd name="T30" fmla="*/ 107 w 257"/>
                <a:gd name="T31" fmla="*/ 129 h 257"/>
                <a:gd name="T32" fmla="*/ 149 w 257"/>
                <a:gd name="T33" fmla="*/ 108 h 257"/>
                <a:gd name="T34" fmla="*/ 149 w 257"/>
                <a:gd name="T35" fmla="*/ 149 h 257"/>
                <a:gd name="T36" fmla="*/ 149 w 257"/>
                <a:gd name="T37" fmla="*/ 161 h 257"/>
                <a:gd name="T38" fmla="*/ 111 w 257"/>
                <a:gd name="T39" fmla="*/ 192 h 257"/>
                <a:gd name="T40" fmla="*/ 149 w 257"/>
                <a:gd name="T41" fmla="*/ 161 h 257"/>
                <a:gd name="T42" fmla="*/ 111 w 257"/>
                <a:gd name="T43" fmla="*/ 66 h 257"/>
                <a:gd name="T44" fmla="*/ 149 w 257"/>
                <a:gd name="T45" fmla="*/ 96 h 257"/>
                <a:gd name="T46" fmla="*/ 129 w 257"/>
                <a:gd name="T47" fmla="*/ 12 h 257"/>
                <a:gd name="T48" fmla="*/ 113 w 257"/>
                <a:gd name="T49" fmla="*/ 54 h 257"/>
                <a:gd name="T50" fmla="*/ 112 w 257"/>
                <a:gd name="T51" fmla="*/ 15 h 257"/>
                <a:gd name="T52" fmla="*/ 72 w 257"/>
                <a:gd name="T53" fmla="*/ 54 h 257"/>
                <a:gd name="T54" fmla="*/ 99 w 257"/>
                <a:gd name="T55" fmla="*/ 192 h 257"/>
                <a:gd name="T56" fmla="*/ 57 w 257"/>
                <a:gd name="T57" fmla="*/ 161 h 257"/>
                <a:gd name="T58" fmla="*/ 99 w 257"/>
                <a:gd name="T59" fmla="*/ 192 h 257"/>
                <a:gd name="T60" fmla="*/ 57 w 257"/>
                <a:gd name="T61" fmla="*/ 96 h 257"/>
                <a:gd name="T62" fmla="*/ 99 w 257"/>
                <a:gd name="T63" fmla="*/ 66 h 257"/>
                <a:gd name="T64" fmla="*/ 80 w 257"/>
                <a:gd name="T65" fmla="*/ 23 h 257"/>
                <a:gd name="T66" fmla="*/ 39 w 257"/>
                <a:gd name="T67" fmla="*/ 54 h 257"/>
                <a:gd name="T68" fmla="*/ 14 w 257"/>
                <a:gd name="T69" fmla="*/ 108 h 257"/>
                <a:gd name="T70" fmla="*/ 42 w 257"/>
                <a:gd name="T71" fmla="*/ 129 h 257"/>
                <a:gd name="T72" fmla="*/ 14 w 257"/>
                <a:gd name="T73" fmla="*/ 149 h 257"/>
                <a:gd name="T74" fmla="*/ 14 w 257"/>
                <a:gd name="T75" fmla="*/ 108 h 257"/>
                <a:gd name="T76" fmla="*/ 58 w 257"/>
                <a:gd name="T77" fmla="*/ 203 h 257"/>
                <a:gd name="T78" fmla="*/ 39 w 257"/>
                <a:gd name="T79" fmla="*/ 203 h 257"/>
                <a:gd name="T80" fmla="*/ 101 w 257"/>
                <a:gd name="T81" fmla="*/ 203 h 257"/>
                <a:gd name="T82" fmla="*/ 72 w 257"/>
                <a:gd name="T83" fmla="*/ 203 h 257"/>
                <a:gd name="T84" fmla="*/ 113 w 257"/>
                <a:gd name="T85" fmla="*/ 203 h 257"/>
                <a:gd name="T86" fmla="*/ 129 w 257"/>
                <a:gd name="T87" fmla="*/ 245 h 257"/>
                <a:gd name="T88" fmla="*/ 156 w 257"/>
                <a:gd name="T89" fmla="*/ 203 h 257"/>
                <a:gd name="T90" fmla="*/ 145 w 257"/>
                <a:gd name="T91" fmla="*/ 242 h 257"/>
                <a:gd name="T92" fmla="*/ 199 w 257"/>
                <a:gd name="T93" fmla="*/ 203 h 257"/>
                <a:gd name="T94" fmla="*/ 178 w 257"/>
                <a:gd name="T95" fmla="*/ 234 h 257"/>
                <a:gd name="T96" fmla="*/ 204 w 257"/>
                <a:gd name="T97" fmla="*/ 192 h 257"/>
                <a:gd name="T98" fmla="*/ 241 w 257"/>
                <a:gd name="T99" fmla="*/ 161 h 257"/>
                <a:gd name="T100" fmla="*/ 214 w 257"/>
                <a:gd name="T101" fmla="*/ 149 h 257"/>
                <a:gd name="T102" fmla="*/ 214 w 257"/>
                <a:gd name="T103" fmla="*/ 108 h 257"/>
                <a:gd name="T104" fmla="*/ 245 w 257"/>
                <a:gd name="T105" fmla="*/ 129 h 257"/>
                <a:gd name="T106" fmla="*/ 214 w 257"/>
                <a:gd name="T107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257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99"/>
                    <a:pt x="58" y="257"/>
                    <a:pt x="129" y="257"/>
                  </a:cubicBezTo>
                  <a:cubicBezTo>
                    <a:pt x="199" y="257"/>
                    <a:pt x="257" y="199"/>
                    <a:pt x="257" y="129"/>
                  </a:cubicBezTo>
                  <a:cubicBezTo>
                    <a:pt x="257" y="58"/>
                    <a:pt x="199" y="0"/>
                    <a:pt x="129" y="0"/>
                  </a:cubicBezTo>
                  <a:moveTo>
                    <a:pt x="227" y="66"/>
                  </a:moveTo>
                  <a:cubicBezTo>
                    <a:pt x="233" y="75"/>
                    <a:pt x="237" y="85"/>
                    <a:pt x="241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0" y="85"/>
                    <a:pt x="207" y="75"/>
                    <a:pt x="204" y="66"/>
                  </a:cubicBezTo>
                  <a:lnTo>
                    <a:pt x="227" y="66"/>
                  </a:lnTo>
                  <a:close/>
                  <a:moveTo>
                    <a:pt x="218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3" y="42"/>
                    <a:pt x="186" y="31"/>
                    <a:pt x="178" y="23"/>
                  </a:cubicBezTo>
                  <a:cubicBezTo>
                    <a:pt x="193" y="30"/>
                    <a:pt x="207" y="41"/>
                    <a:pt x="218" y="54"/>
                  </a:cubicBezTo>
                  <a:moveTo>
                    <a:pt x="161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198" y="172"/>
                    <a:pt x="195" y="182"/>
                    <a:pt x="191" y="192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59" y="181"/>
                    <a:pt x="160" y="171"/>
                    <a:pt x="161" y="161"/>
                  </a:cubicBezTo>
                  <a:moveTo>
                    <a:pt x="161" y="149"/>
                  </a:moveTo>
                  <a:cubicBezTo>
                    <a:pt x="162" y="142"/>
                    <a:pt x="162" y="135"/>
                    <a:pt x="162" y="129"/>
                  </a:cubicBezTo>
                  <a:cubicBezTo>
                    <a:pt x="162" y="122"/>
                    <a:pt x="162" y="115"/>
                    <a:pt x="161" y="108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3" y="115"/>
                    <a:pt x="203" y="122"/>
                    <a:pt x="203" y="129"/>
                  </a:cubicBezTo>
                  <a:cubicBezTo>
                    <a:pt x="203" y="136"/>
                    <a:pt x="203" y="142"/>
                    <a:pt x="202" y="149"/>
                  </a:cubicBezTo>
                  <a:lnTo>
                    <a:pt x="161" y="149"/>
                  </a:lnTo>
                  <a:close/>
                  <a:moveTo>
                    <a:pt x="186" y="54"/>
                  </a:moveTo>
                  <a:cubicBezTo>
                    <a:pt x="156" y="54"/>
                    <a:pt x="156" y="54"/>
                    <a:pt x="156" y="54"/>
                  </a:cubicBezTo>
                  <a:cubicBezTo>
                    <a:pt x="154" y="39"/>
                    <a:pt x="150" y="25"/>
                    <a:pt x="145" y="15"/>
                  </a:cubicBezTo>
                  <a:cubicBezTo>
                    <a:pt x="161" y="21"/>
                    <a:pt x="175" y="35"/>
                    <a:pt x="186" y="54"/>
                  </a:cubicBezTo>
                  <a:moveTo>
                    <a:pt x="108" y="149"/>
                  </a:moveTo>
                  <a:cubicBezTo>
                    <a:pt x="108" y="143"/>
                    <a:pt x="107" y="136"/>
                    <a:pt x="107" y="129"/>
                  </a:cubicBezTo>
                  <a:cubicBezTo>
                    <a:pt x="107" y="121"/>
                    <a:pt x="108" y="115"/>
                    <a:pt x="10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0" y="115"/>
                    <a:pt x="150" y="121"/>
                    <a:pt x="150" y="129"/>
                  </a:cubicBezTo>
                  <a:cubicBezTo>
                    <a:pt x="150" y="136"/>
                    <a:pt x="150" y="143"/>
                    <a:pt x="149" y="149"/>
                  </a:cubicBezTo>
                  <a:lnTo>
                    <a:pt x="108" y="149"/>
                  </a:lnTo>
                  <a:close/>
                  <a:moveTo>
                    <a:pt x="149" y="161"/>
                  </a:moveTo>
                  <a:cubicBezTo>
                    <a:pt x="148" y="172"/>
                    <a:pt x="147" y="183"/>
                    <a:pt x="146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10" y="183"/>
                    <a:pt x="109" y="172"/>
                    <a:pt x="108" y="161"/>
                  </a:cubicBezTo>
                  <a:lnTo>
                    <a:pt x="149" y="161"/>
                  </a:lnTo>
                  <a:close/>
                  <a:moveTo>
                    <a:pt x="108" y="96"/>
                  </a:moveTo>
                  <a:cubicBezTo>
                    <a:pt x="109" y="85"/>
                    <a:pt x="110" y="75"/>
                    <a:pt x="111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7" y="75"/>
                    <a:pt x="148" y="85"/>
                    <a:pt x="149" y="96"/>
                  </a:cubicBezTo>
                  <a:lnTo>
                    <a:pt x="108" y="96"/>
                  </a:lnTo>
                  <a:close/>
                  <a:moveTo>
                    <a:pt x="129" y="12"/>
                  </a:moveTo>
                  <a:cubicBezTo>
                    <a:pt x="132" y="12"/>
                    <a:pt x="139" y="26"/>
                    <a:pt x="144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8" y="26"/>
                    <a:pt x="125" y="12"/>
                    <a:pt x="129" y="12"/>
                  </a:cubicBezTo>
                  <a:moveTo>
                    <a:pt x="112" y="15"/>
                  </a:moveTo>
                  <a:cubicBezTo>
                    <a:pt x="107" y="25"/>
                    <a:pt x="104" y="39"/>
                    <a:pt x="10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2" y="35"/>
                    <a:pt x="96" y="21"/>
                    <a:pt x="112" y="15"/>
                  </a:cubicBezTo>
                  <a:moveTo>
                    <a:pt x="99" y="192"/>
                  </a:moveTo>
                  <a:cubicBezTo>
                    <a:pt x="66" y="192"/>
                    <a:pt x="66" y="192"/>
                    <a:pt x="66" y="192"/>
                  </a:cubicBezTo>
                  <a:cubicBezTo>
                    <a:pt x="62" y="182"/>
                    <a:pt x="59" y="172"/>
                    <a:pt x="57" y="161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97" y="171"/>
                    <a:pt x="98" y="181"/>
                    <a:pt x="99" y="192"/>
                  </a:cubicBezTo>
                  <a:moveTo>
                    <a:pt x="97" y="96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9" y="85"/>
                    <a:pt x="62" y="75"/>
                    <a:pt x="66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8" y="76"/>
                    <a:pt x="97" y="86"/>
                    <a:pt x="97" y="96"/>
                  </a:cubicBezTo>
                  <a:moveTo>
                    <a:pt x="80" y="23"/>
                  </a:moveTo>
                  <a:cubicBezTo>
                    <a:pt x="71" y="31"/>
                    <a:pt x="64" y="42"/>
                    <a:pt x="5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50" y="41"/>
                    <a:pt x="64" y="30"/>
                    <a:pt x="80" y="23"/>
                  </a:cubicBezTo>
                  <a:moveTo>
                    <a:pt x="14" y="108"/>
                  </a:moveTo>
                  <a:cubicBezTo>
                    <a:pt x="43" y="108"/>
                    <a:pt x="43" y="108"/>
                    <a:pt x="43" y="108"/>
                  </a:cubicBezTo>
                  <a:cubicBezTo>
                    <a:pt x="43" y="115"/>
                    <a:pt x="42" y="122"/>
                    <a:pt x="42" y="129"/>
                  </a:cubicBezTo>
                  <a:cubicBezTo>
                    <a:pt x="42" y="136"/>
                    <a:pt x="43" y="142"/>
                    <a:pt x="4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3" y="142"/>
                    <a:pt x="12" y="136"/>
                    <a:pt x="12" y="129"/>
                  </a:cubicBezTo>
                  <a:cubicBezTo>
                    <a:pt x="12" y="122"/>
                    <a:pt x="13" y="115"/>
                    <a:pt x="14" y="108"/>
                  </a:cubicBezTo>
                  <a:moveTo>
                    <a:pt x="39" y="203"/>
                  </a:moveTo>
                  <a:cubicBezTo>
                    <a:pt x="58" y="203"/>
                    <a:pt x="58" y="203"/>
                    <a:pt x="58" y="203"/>
                  </a:cubicBezTo>
                  <a:cubicBezTo>
                    <a:pt x="64" y="215"/>
                    <a:pt x="71" y="226"/>
                    <a:pt x="80" y="234"/>
                  </a:cubicBezTo>
                  <a:cubicBezTo>
                    <a:pt x="64" y="227"/>
                    <a:pt x="50" y="217"/>
                    <a:pt x="39" y="203"/>
                  </a:cubicBezTo>
                  <a:moveTo>
                    <a:pt x="72" y="203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4" y="219"/>
                    <a:pt x="107" y="232"/>
                    <a:pt x="112" y="242"/>
                  </a:cubicBezTo>
                  <a:cubicBezTo>
                    <a:pt x="96" y="236"/>
                    <a:pt x="82" y="223"/>
                    <a:pt x="72" y="203"/>
                  </a:cubicBezTo>
                  <a:moveTo>
                    <a:pt x="129" y="245"/>
                  </a:moveTo>
                  <a:cubicBezTo>
                    <a:pt x="125" y="245"/>
                    <a:pt x="118" y="231"/>
                    <a:pt x="113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39" y="231"/>
                    <a:pt x="132" y="245"/>
                    <a:pt x="129" y="245"/>
                  </a:cubicBezTo>
                  <a:moveTo>
                    <a:pt x="145" y="242"/>
                  </a:moveTo>
                  <a:cubicBezTo>
                    <a:pt x="150" y="232"/>
                    <a:pt x="154" y="219"/>
                    <a:pt x="156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75" y="223"/>
                    <a:pt x="161" y="236"/>
                    <a:pt x="145" y="242"/>
                  </a:cubicBezTo>
                  <a:moveTo>
                    <a:pt x="178" y="234"/>
                  </a:moveTo>
                  <a:cubicBezTo>
                    <a:pt x="186" y="226"/>
                    <a:pt x="193" y="215"/>
                    <a:pt x="199" y="203"/>
                  </a:cubicBezTo>
                  <a:cubicBezTo>
                    <a:pt x="218" y="203"/>
                    <a:pt x="218" y="203"/>
                    <a:pt x="218" y="203"/>
                  </a:cubicBezTo>
                  <a:cubicBezTo>
                    <a:pt x="207" y="217"/>
                    <a:pt x="193" y="227"/>
                    <a:pt x="178" y="234"/>
                  </a:cubicBezTo>
                  <a:moveTo>
                    <a:pt x="227" y="192"/>
                  </a:moveTo>
                  <a:cubicBezTo>
                    <a:pt x="204" y="192"/>
                    <a:pt x="204" y="192"/>
                    <a:pt x="204" y="192"/>
                  </a:cubicBezTo>
                  <a:cubicBezTo>
                    <a:pt x="207" y="182"/>
                    <a:pt x="210" y="172"/>
                    <a:pt x="212" y="161"/>
                  </a:cubicBezTo>
                  <a:cubicBezTo>
                    <a:pt x="241" y="161"/>
                    <a:pt x="241" y="161"/>
                    <a:pt x="241" y="161"/>
                  </a:cubicBezTo>
                  <a:cubicBezTo>
                    <a:pt x="237" y="172"/>
                    <a:pt x="233" y="182"/>
                    <a:pt x="227" y="192"/>
                  </a:cubicBezTo>
                  <a:moveTo>
                    <a:pt x="214" y="149"/>
                  </a:moveTo>
                  <a:cubicBezTo>
                    <a:pt x="215" y="142"/>
                    <a:pt x="215" y="136"/>
                    <a:pt x="215" y="129"/>
                  </a:cubicBezTo>
                  <a:cubicBezTo>
                    <a:pt x="215" y="122"/>
                    <a:pt x="215" y="115"/>
                    <a:pt x="214" y="108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5" y="115"/>
                    <a:pt x="245" y="122"/>
                    <a:pt x="245" y="129"/>
                  </a:cubicBezTo>
                  <a:cubicBezTo>
                    <a:pt x="245" y="136"/>
                    <a:pt x="245" y="142"/>
                    <a:pt x="243" y="149"/>
                  </a:cubicBezTo>
                  <a:lnTo>
                    <a:pt x="21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CC1AE4B6-87A8-0B92-D1B0-CC410E274790}"/>
                </a:ext>
              </a:extLst>
            </p:cNvPr>
            <p:cNvSpPr/>
            <p:nvPr/>
          </p:nvSpPr>
          <p:spPr bwMode="auto">
            <a:xfrm>
              <a:off x="8968244" y="3601812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1 w 38"/>
                <a:gd name="T5" fmla="*/ 33 h 65"/>
                <a:gd name="T6" fmla="*/ 0 w 38"/>
                <a:gd name="T7" fmla="*/ 33 h 65"/>
                <a:gd name="T8" fmla="*/ 19 w 38"/>
                <a:gd name="T9" fmla="*/ 65 h 65"/>
                <a:gd name="T10" fmla="*/ 19 w 38"/>
                <a:gd name="T11" fmla="*/ 65 h 65"/>
                <a:gd name="T12" fmla="*/ 38 w 38"/>
                <a:gd name="T13" fmla="*/ 33 h 65"/>
                <a:gd name="T14" fmla="*/ 38 w 38"/>
                <a:gd name="T15" fmla="*/ 33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33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25" y="33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78">
              <a:extLst>
                <a:ext uri="{FF2B5EF4-FFF2-40B4-BE49-F238E27FC236}">
                  <a16:creationId xmlns:a16="http://schemas.microsoft.com/office/drawing/2014/main" id="{C89A0025-84CB-F06A-90F2-9F4172216A1B}"/>
                </a:ext>
              </a:extLst>
            </p:cNvPr>
            <p:cNvSpPr/>
            <p:nvPr/>
          </p:nvSpPr>
          <p:spPr bwMode="auto">
            <a:xfrm>
              <a:off x="8471357" y="4009799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0 w 38"/>
                <a:gd name="T5" fmla="*/ 32 h 65"/>
                <a:gd name="T6" fmla="*/ 0 w 38"/>
                <a:gd name="T7" fmla="*/ 32 h 65"/>
                <a:gd name="T8" fmla="*/ 19 w 38"/>
                <a:gd name="T9" fmla="*/ 65 h 65"/>
                <a:gd name="T10" fmla="*/ 19 w 38"/>
                <a:gd name="T11" fmla="*/ 65 h 65"/>
                <a:gd name="T12" fmla="*/ 37 w 38"/>
                <a:gd name="T13" fmla="*/ 32 h 65"/>
                <a:gd name="T14" fmla="*/ 38 w 38"/>
                <a:gd name="T15" fmla="*/ 32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" y="32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25" y="32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D29AE7E3-0955-477F-D060-383B92F8EF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22" name="Rectangle 47">
            <a:extLst>
              <a:ext uri="{FF2B5EF4-FFF2-40B4-BE49-F238E27FC236}">
                <a16:creationId xmlns:a16="http://schemas.microsoft.com/office/drawing/2014/main" id="{0937D39B-C349-7D42-986B-67E2C9F473A9}"/>
              </a:ext>
            </a:extLst>
          </p:cNvPr>
          <p:cNvSpPr/>
          <p:nvPr/>
        </p:nvSpPr>
        <p:spPr>
          <a:xfrm>
            <a:off x="292416" y="9406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23" name="Rectangle 47">
            <a:extLst>
              <a:ext uri="{FF2B5EF4-FFF2-40B4-BE49-F238E27FC236}">
                <a16:creationId xmlns:a16="http://schemas.microsoft.com/office/drawing/2014/main" id="{E6445FBD-FB28-81D0-9DFD-B99128FC5F81}"/>
              </a:ext>
            </a:extLst>
          </p:cNvPr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44546A"/>
                </a:solidFill>
                <a:cs typeface="+mn-ea"/>
                <a:sym typeface="+mn-lt"/>
              </a:rPr>
              <a:t>开发阶段</a:t>
            </a:r>
            <a:endParaRPr lang="en-US" altLang="zh-CN" sz="28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8D7140-F4A8-F1DF-27CF-2AE3ABCEB2DC}"/>
              </a:ext>
            </a:extLst>
          </p:cNvPr>
          <p:cNvSpPr/>
          <p:nvPr/>
        </p:nvSpPr>
        <p:spPr>
          <a:xfrm>
            <a:off x="1890462" y="2743460"/>
            <a:ext cx="4732189" cy="201285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添加小标题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Oval 10">
            <a:extLst>
              <a:ext uri="{FF2B5EF4-FFF2-40B4-BE49-F238E27FC236}">
                <a16:creationId xmlns:a16="http://schemas.microsoft.com/office/drawing/2014/main" id="{06D80E63-EFB1-E8E0-F2CA-26E8B46F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1200" y="5583600"/>
            <a:ext cx="1059894" cy="1059894"/>
          </a:xfrm>
          <a:prstGeom prst="ellipse">
            <a:avLst/>
          </a:prstGeom>
          <a:solidFill>
            <a:srgbClr val="35669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78E0357-7B79-4C29-3D6D-B694D4F4FCD4}"/>
              </a:ext>
            </a:extLst>
          </p:cNvPr>
          <p:cNvGrpSpPr/>
          <p:nvPr/>
        </p:nvGrpSpPr>
        <p:grpSpPr>
          <a:xfrm>
            <a:off x="11115820" y="5868897"/>
            <a:ext cx="550654" cy="489300"/>
            <a:chOff x="3390909" y="1817693"/>
            <a:chExt cx="569914" cy="506414"/>
          </a:xfrm>
          <a:solidFill>
            <a:schemeClr val="bg1"/>
          </a:solidFill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3EA9E420-04D4-00D9-A0F1-6CCE0F8484EB}"/>
                </a:ext>
              </a:extLst>
            </p:cNvPr>
            <p:cNvSpPr/>
            <p:nvPr/>
          </p:nvSpPr>
          <p:spPr bwMode="auto">
            <a:xfrm>
              <a:off x="3390909" y="2033594"/>
              <a:ext cx="569914" cy="290513"/>
            </a:xfrm>
            <a:custGeom>
              <a:avLst/>
              <a:gdLst>
                <a:gd name="T0" fmla="*/ 29 w 295"/>
                <a:gd name="T1" fmla="*/ 86 h 151"/>
                <a:gd name="T2" fmla="*/ 29 w 295"/>
                <a:gd name="T3" fmla="*/ 75 h 151"/>
                <a:gd name="T4" fmla="*/ 18 w 295"/>
                <a:gd name="T5" fmla="*/ 0 h 151"/>
                <a:gd name="T6" fmla="*/ 0 w 295"/>
                <a:gd name="T7" fmla="*/ 0 h 151"/>
                <a:gd name="T8" fmla="*/ 0 w 295"/>
                <a:gd name="T9" fmla="*/ 86 h 151"/>
                <a:gd name="T10" fmla="*/ 0 w 295"/>
                <a:gd name="T11" fmla="*/ 113 h 151"/>
                <a:gd name="T12" fmla="*/ 0 w 295"/>
                <a:gd name="T13" fmla="*/ 151 h 151"/>
                <a:gd name="T14" fmla="*/ 18 w 295"/>
                <a:gd name="T15" fmla="*/ 151 h 151"/>
                <a:gd name="T16" fmla="*/ 28 w 295"/>
                <a:gd name="T17" fmla="*/ 113 h 151"/>
                <a:gd name="T18" fmla="*/ 268 w 295"/>
                <a:gd name="T19" fmla="*/ 113 h 151"/>
                <a:gd name="T20" fmla="*/ 277 w 295"/>
                <a:gd name="T21" fmla="*/ 150 h 151"/>
                <a:gd name="T22" fmla="*/ 295 w 295"/>
                <a:gd name="T23" fmla="*/ 150 h 151"/>
                <a:gd name="T24" fmla="*/ 295 w 295"/>
                <a:gd name="T25" fmla="*/ 113 h 151"/>
                <a:gd name="T26" fmla="*/ 295 w 295"/>
                <a:gd name="T27" fmla="*/ 86 h 151"/>
                <a:gd name="T28" fmla="*/ 29 w 295"/>
                <a:gd name="T29" fmla="*/ 8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5" h="151">
                  <a:moveTo>
                    <a:pt x="29" y="86"/>
                  </a:moveTo>
                  <a:cubicBezTo>
                    <a:pt x="29" y="82"/>
                    <a:pt x="29" y="79"/>
                    <a:pt x="29" y="75"/>
                  </a:cubicBezTo>
                  <a:cubicBezTo>
                    <a:pt x="29" y="34"/>
                    <a:pt x="24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22" y="151"/>
                    <a:pt x="26" y="136"/>
                    <a:pt x="28" y="113"/>
                  </a:cubicBezTo>
                  <a:cubicBezTo>
                    <a:pt x="268" y="113"/>
                    <a:pt x="268" y="113"/>
                    <a:pt x="268" y="113"/>
                  </a:cubicBezTo>
                  <a:cubicBezTo>
                    <a:pt x="277" y="150"/>
                    <a:pt x="277" y="150"/>
                    <a:pt x="277" y="150"/>
                  </a:cubicBezTo>
                  <a:cubicBezTo>
                    <a:pt x="295" y="150"/>
                    <a:pt x="295" y="150"/>
                    <a:pt x="295" y="150"/>
                  </a:cubicBezTo>
                  <a:cubicBezTo>
                    <a:pt x="295" y="113"/>
                    <a:pt x="295" y="113"/>
                    <a:pt x="295" y="113"/>
                  </a:cubicBezTo>
                  <a:cubicBezTo>
                    <a:pt x="295" y="86"/>
                    <a:pt x="295" y="86"/>
                    <a:pt x="295" y="86"/>
                  </a:cubicBezTo>
                  <a:lnTo>
                    <a:pt x="29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657DAF62-B54A-5A76-A442-B5FD2540D5FD}"/>
                </a:ext>
              </a:extLst>
            </p:cNvPr>
            <p:cNvSpPr/>
            <p:nvPr/>
          </p:nvSpPr>
          <p:spPr bwMode="auto">
            <a:xfrm>
              <a:off x="3465522" y="2125669"/>
              <a:ext cx="100013" cy="50800"/>
            </a:xfrm>
            <a:custGeom>
              <a:avLst/>
              <a:gdLst>
                <a:gd name="T0" fmla="*/ 51 w 51"/>
                <a:gd name="T1" fmla="*/ 26 h 26"/>
                <a:gd name="T2" fmla="*/ 24 w 51"/>
                <a:gd name="T3" fmla="*/ 0 h 26"/>
                <a:gd name="T4" fmla="*/ 0 w 51"/>
                <a:gd name="T5" fmla="*/ 0 h 26"/>
                <a:gd name="T6" fmla="*/ 0 w 51"/>
                <a:gd name="T7" fmla="*/ 26 h 26"/>
                <a:gd name="T8" fmla="*/ 51 w 51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6">
                  <a:moveTo>
                    <a:pt x="51" y="26"/>
                  </a:moveTo>
                  <a:cubicBezTo>
                    <a:pt x="51" y="12"/>
                    <a:pt x="39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5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B60A25C2-C486-12E3-253A-77518FD290FF}"/>
                </a:ext>
              </a:extLst>
            </p:cNvPr>
            <p:cNvSpPr/>
            <p:nvPr/>
          </p:nvSpPr>
          <p:spPr bwMode="auto">
            <a:xfrm>
              <a:off x="3587760" y="2125669"/>
              <a:ext cx="373063" cy="50800"/>
            </a:xfrm>
            <a:custGeom>
              <a:avLst/>
              <a:gdLst>
                <a:gd name="T0" fmla="*/ 193 w 193"/>
                <a:gd name="T1" fmla="*/ 26 h 26"/>
                <a:gd name="T2" fmla="*/ 166 w 193"/>
                <a:gd name="T3" fmla="*/ 0 h 26"/>
                <a:gd name="T4" fmla="*/ 27 w 193"/>
                <a:gd name="T5" fmla="*/ 0 h 26"/>
                <a:gd name="T6" fmla="*/ 0 w 193"/>
                <a:gd name="T7" fmla="*/ 26 h 26"/>
                <a:gd name="T8" fmla="*/ 193 w 193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26">
                  <a:moveTo>
                    <a:pt x="193" y="26"/>
                  </a:moveTo>
                  <a:cubicBezTo>
                    <a:pt x="193" y="12"/>
                    <a:pt x="181" y="0"/>
                    <a:pt x="16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0"/>
                    <a:pt x="1" y="12"/>
                    <a:pt x="0" y="26"/>
                  </a:cubicBezTo>
                  <a:lnTo>
                    <a:pt x="19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9853014-4799-B749-314E-A569C00091E2}"/>
                </a:ext>
              </a:extLst>
            </p:cNvPr>
            <p:cNvSpPr/>
            <p:nvPr/>
          </p:nvSpPr>
          <p:spPr bwMode="auto">
            <a:xfrm>
              <a:off x="3695710" y="1817693"/>
              <a:ext cx="115888" cy="111125"/>
            </a:xfrm>
            <a:custGeom>
              <a:avLst/>
              <a:gdLst>
                <a:gd name="T0" fmla="*/ 37 w 73"/>
                <a:gd name="T1" fmla="*/ 0 h 70"/>
                <a:gd name="T2" fmla="*/ 45 w 73"/>
                <a:gd name="T3" fmla="*/ 27 h 70"/>
                <a:gd name="T4" fmla="*/ 73 w 73"/>
                <a:gd name="T5" fmla="*/ 27 h 70"/>
                <a:gd name="T6" fmla="*/ 50 w 73"/>
                <a:gd name="T7" fmla="*/ 43 h 70"/>
                <a:gd name="T8" fmla="*/ 59 w 73"/>
                <a:gd name="T9" fmla="*/ 70 h 70"/>
                <a:gd name="T10" fmla="*/ 37 w 73"/>
                <a:gd name="T11" fmla="*/ 53 h 70"/>
                <a:gd name="T12" fmla="*/ 14 w 73"/>
                <a:gd name="T13" fmla="*/ 70 h 70"/>
                <a:gd name="T14" fmla="*/ 22 w 73"/>
                <a:gd name="T15" fmla="*/ 43 h 70"/>
                <a:gd name="T16" fmla="*/ 0 w 73"/>
                <a:gd name="T17" fmla="*/ 27 h 70"/>
                <a:gd name="T18" fmla="*/ 28 w 73"/>
                <a:gd name="T19" fmla="*/ 27 h 70"/>
                <a:gd name="T20" fmla="*/ 37 w 73"/>
                <a:gd name="T2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70">
                  <a:moveTo>
                    <a:pt x="37" y="0"/>
                  </a:moveTo>
                  <a:lnTo>
                    <a:pt x="45" y="27"/>
                  </a:lnTo>
                  <a:lnTo>
                    <a:pt x="73" y="27"/>
                  </a:lnTo>
                  <a:lnTo>
                    <a:pt x="50" y="43"/>
                  </a:lnTo>
                  <a:lnTo>
                    <a:pt x="59" y="70"/>
                  </a:lnTo>
                  <a:lnTo>
                    <a:pt x="37" y="53"/>
                  </a:lnTo>
                  <a:lnTo>
                    <a:pt x="14" y="70"/>
                  </a:lnTo>
                  <a:lnTo>
                    <a:pt x="22" y="43"/>
                  </a:lnTo>
                  <a:lnTo>
                    <a:pt x="0" y="27"/>
                  </a:lnTo>
                  <a:lnTo>
                    <a:pt x="28" y="27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F2AF424C-B04E-7D84-1347-D3AEAE4C06FF}"/>
                </a:ext>
              </a:extLst>
            </p:cNvPr>
            <p:cNvSpPr/>
            <p:nvPr/>
          </p:nvSpPr>
          <p:spPr bwMode="auto">
            <a:xfrm>
              <a:off x="3835410" y="1892306"/>
              <a:ext cx="115888" cy="107950"/>
            </a:xfrm>
            <a:custGeom>
              <a:avLst/>
              <a:gdLst>
                <a:gd name="T0" fmla="*/ 37 w 73"/>
                <a:gd name="T1" fmla="*/ 0 h 68"/>
                <a:gd name="T2" fmla="*/ 45 w 73"/>
                <a:gd name="T3" fmla="*/ 25 h 68"/>
                <a:gd name="T4" fmla="*/ 73 w 73"/>
                <a:gd name="T5" fmla="*/ 25 h 68"/>
                <a:gd name="T6" fmla="*/ 51 w 73"/>
                <a:gd name="T7" fmla="*/ 42 h 68"/>
                <a:gd name="T8" fmla="*/ 60 w 73"/>
                <a:gd name="T9" fmla="*/ 68 h 68"/>
                <a:gd name="T10" fmla="*/ 37 w 73"/>
                <a:gd name="T11" fmla="*/ 52 h 68"/>
                <a:gd name="T12" fmla="*/ 15 w 73"/>
                <a:gd name="T13" fmla="*/ 68 h 68"/>
                <a:gd name="T14" fmla="*/ 23 w 73"/>
                <a:gd name="T15" fmla="*/ 42 h 68"/>
                <a:gd name="T16" fmla="*/ 0 w 73"/>
                <a:gd name="T17" fmla="*/ 25 h 68"/>
                <a:gd name="T18" fmla="*/ 28 w 73"/>
                <a:gd name="T19" fmla="*/ 25 h 68"/>
                <a:gd name="T20" fmla="*/ 37 w 73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68">
                  <a:moveTo>
                    <a:pt x="37" y="0"/>
                  </a:moveTo>
                  <a:lnTo>
                    <a:pt x="45" y="25"/>
                  </a:lnTo>
                  <a:lnTo>
                    <a:pt x="73" y="25"/>
                  </a:lnTo>
                  <a:lnTo>
                    <a:pt x="51" y="42"/>
                  </a:lnTo>
                  <a:lnTo>
                    <a:pt x="60" y="68"/>
                  </a:lnTo>
                  <a:lnTo>
                    <a:pt x="37" y="52"/>
                  </a:lnTo>
                  <a:lnTo>
                    <a:pt x="15" y="68"/>
                  </a:lnTo>
                  <a:lnTo>
                    <a:pt x="23" y="42"/>
                  </a:lnTo>
                  <a:lnTo>
                    <a:pt x="0" y="25"/>
                  </a:lnTo>
                  <a:lnTo>
                    <a:pt x="28" y="25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6EC7A4B3-CAC4-65B7-0ADB-8C7F64287AE8}"/>
                </a:ext>
              </a:extLst>
            </p:cNvPr>
            <p:cNvSpPr/>
            <p:nvPr/>
          </p:nvSpPr>
          <p:spPr bwMode="auto">
            <a:xfrm>
              <a:off x="3548072" y="1817693"/>
              <a:ext cx="115888" cy="111125"/>
            </a:xfrm>
            <a:custGeom>
              <a:avLst/>
              <a:gdLst>
                <a:gd name="T0" fmla="*/ 36 w 73"/>
                <a:gd name="T1" fmla="*/ 0 h 70"/>
                <a:gd name="T2" fmla="*/ 28 w 73"/>
                <a:gd name="T3" fmla="*/ 27 h 70"/>
                <a:gd name="T4" fmla="*/ 0 w 73"/>
                <a:gd name="T5" fmla="*/ 27 h 70"/>
                <a:gd name="T6" fmla="*/ 22 w 73"/>
                <a:gd name="T7" fmla="*/ 43 h 70"/>
                <a:gd name="T8" fmla="*/ 13 w 73"/>
                <a:gd name="T9" fmla="*/ 70 h 70"/>
                <a:gd name="T10" fmla="*/ 36 w 73"/>
                <a:gd name="T11" fmla="*/ 53 h 70"/>
                <a:gd name="T12" fmla="*/ 58 w 73"/>
                <a:gd name="T13" fmla="*/ 70 h 70"/>
                <a:gd name="T14" fmla="*/ 50 w 73"/>
                <a:gd name="T15" fmla="*/ 43 h 70"/>
                <a:gd name="T16" fmla="*/ 73 w 73"/>
                <a:gd name="T17" fmla="*/ 27 h 70"/>
                <a:gd name="T18" fmla="*/ 45 w 73"/>
                <a:gd name="T19" fmla="*/ 27 h 70"/>
                <a:gd name="T20" fmla="*/ 36 w 73"/>
                <a:gd name="T2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70">
                  <a:moveTo>
                    <a:pt x="36" y="0"/>
                  </a:moveTo>
                  <a:lnTo>
                    <a:pt x="28" y="27"/>
                  </a:lnTo>
                  <a:lnTo>
                    <a:pt x="0" y="27"/>
                  </a:lnTo>
                  <a:lnTo>
                    <a:pt x="22" y="43"/>
                  </a:lnTo>
                  <a:lnTo>
                    <a:pt x="13" y="70"/>
                  </a:lnTo>
                  <a:lnTo>
                    <a:pt x="36" y="53"/>
                  </a:lnTo>
                  <a:lnTo>
                    <a:pt x="58" y="70"/>
                  </a:lnTo>
                  <a:lnTo>
                    <a:pt x="50" y="43"/>
                  </a:lnTo>
                  <a:lnTo>
                    <a:pt x="73" y="27"/>
                  </a:lnTo>
                  <a:lnTo>
                    <a:pt x="45" y="27"/>
                  </a:lnTo>
                  <a:lnTo>
                    <a:pt x="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C2F60284-EA80-2354-E3F6-42C370C41207}"/>
                </a:ext>
              </a:extLst>
            </p:cNvPr>
            <p:cNvSpPr/>
            <p:nvPr/>
          </p:nvSpPr>
          <p:spPr bwMode="auto">
            <a:xfrm>
              <a:off x="3408372" y="1892306"/>
              <a:ext cx="114300" cy="107950"/>
            </a:xfrm>
            <a:custGeom>
              <a:avLst/>
              <a:gdLst>
                <a:gd name="T0" fmla="*/ 35 w 72"/>
                <a:gd name="T1" fmla="*/ 0 h 68"/>
                <a:gd name="T2" fmla="*/ 27 w 72"/>
                <a:gd name="T3" fmla="*/ 25 h 68"/>
                <a:gd name="T4" fmla="*/ 0 w 72"/>
                <a:gd name="T5" fmla="*/ 25 h 68"/>
                <a:gd name="T6" fmla="*/ 22 w 72"/>
                <a:gd name="T7" fmla="*/ 42 h 68"/>
                <a:gd name="T8" fmla="*/ 13 w 72"/>
                <a:gd name="T9" fmla="*/ 68 h 68"/>
                <a:gd name="T10" fmla="*/ 35 w 72"/>
                <a:gd name="T11" fmla="*/ 52 h 68"/>
                <a:gd name="T12" fmla="*/ 58 w 72"/>
                <a:gd name="T13" fmla="*/ 68 h 68"/>
                <a:gd name="T14" fmla="*/ 50 w 72"/>
                <a:gd name="T15" fmla="*/ 42 h 68"/>
                <a:gd name="T16" fmla="*/ 72 w 72"/>
                <a:gd name="T17" fmla="*/ 25 h 68"/>
                <a:gd name="T18" fmla="*/ 44 w 72"/>
                <a:gd name="T19" fmla="*/ 25 h 68"/>
                <a:gd name="T20" fmla="*/ 35 w 72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68">
                  <a:moveTo>
                    <a:pt x="35" y="0"/>
                  </a:moveTo>
                  <a:lnTo>
                    <a:pt x="27" y="25"/>
                  </a:lnTo>
                  <a:lnTo>
                    <a:pt x="0" y="25"/>
                  </a:lnTo>
                  <a:lnTo>
                    <a:pt x="22" y="42"/>
                  </a:lnTo>
                  <a:lnTo>
                    <a:pt x="13" y="68"/>
                  </a:lnTo>
                  <a:lnTo>
                    <a:pt x="35" y="52"/>
                  </a:lnTo>
                  <a:lnTo>
                    <a:pt x="58" y="68"/>
                  </a:lnTo>
                  <a:lnTo>
                    <a:pt x="50" y="42"/>
                  </a:lnTo>
                  <a:lnTo>
                    <a:pt x="72" y="25"/>
                  </a:lnTo>
                  <a:lnTo>
                    <a:pt x="44" y="25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70612ED7-8A82-95E4-97AE-6CFA0D75DCB2}"/>
              </a:ext>
            </a:extLst>
          </p:cNvPr>
          <p:cNvSpPr/>
          <p:nvPr/>
        </p:nvSpPr>
        <p:spPr>
          <a:xfrm>
            <a:off x="993600" y="1155600"/>
            <a:ext cx="9720000" cy="5040000"/>
          </a:xfrm>
          <a:prstGeom prst="rect">
            <a:avLst/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F2394F7-4153-B901-EBC8-C46867456E12}"/>
              </a:ext>
            </a:extLst>
          </p:cNvPr>
          <p:cNvSpPr txBox="1"/>
          <p:nvPr/>
        </p:nvSpPr>
        <p:spPr>
          <a:xfrm>
            <a:off x="1902015" y="2582933"/>
            <a:ext cx="7903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设计软件的用户界面和交互流程，确保用户体验友好和易用性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开发后端系统，包括用户注册登录、帖子发布和管理等功能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开发前端界面，实现用户浏览帖子、评论、点赞等操作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进行软件的测试和调试，确保软件的稳定性和安全性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33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9829E43A-E0F2-64D2-D931-BF10181551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23" name="Rectangle 47">
            <a:extLst>
              <a:ext uri="{FF2B5EF4-FFF2-40B4-BE49-F238E27FC236}">
                <a16:creationId xmlns:a16="http://schemas.microsoft.com/office/drawing/2014/main" id="{07DFCEA5-A2A7-E344-E986-C0BBE9B52925}"/>
              </a:ext>
            </a:extLst>
          </p:cNvPr>
          <p:cNvSpPr/>
          <p:nvPr/>
        </p:nvSpPr>
        <p:spPr>
          <a:xfrm>
            <a:off x="292416" y="9406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24" name="Rectangle 47">
            <a:extLst>
              <a:ext uri="{FF2B5EF4-FFF2-40B4-BE49-F238E27FC236}">
                <a16:creationId xmlns:a16="http://schemas.microsoft.com/office/drawing/2014/main" id="{661ACB98-938B-F090-2BB9-BF5949DAE940}"/>
              </a:ext>
            </a:extLst>
          </p:cNvPr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44546A"/>
                </a:solidFill>
                <a:cs typeface="+mn-ea"/>
                <a:sym typeface="+mn-lt"/>
              </a:rPr>
              <a:t>测试阶段</a:t>
            </a:r>
            <a:endParaRPr lang="en-US" altLang="zh-CN" sz="28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C8155A5-74EF-0313-E6C8-D5F323BC2A21}"/>
              </a:ext>
            </a:extLst>
          </p:cNvPr>
          <p:cNvSpPr/>
          <p:nvPr/>
        </p:nvSpPr>
        <p:spPr>
          <a:xfrm>
            <a:off x="993600" y="1155600"/>
            <a:ext cx="9720000" cy="5040000"/>
          </a:xfrm>
          <a:prstGeom prst="rect">
            <a:avLst/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D843CF-6507-4BDD-E441-4836ABA71A1D}"/>
              </a:ext>
            </a:extLst>
          </p:cNvPr>
          <p:cNvSpPr/>
          <p:nvPr/>
        </p:nvSpPr>
        <p:spPr>
          <a:xfrm>
            <a:off x="1858428" y="2806219"/>
            <a:ext cx="9205811" cy="156965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编写测试计划和测试用例，明确测试的目标和方法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进行多种类型的测试，检查软件的整体性功能</a:t>
            </a:r>
            <a:endParaRPr lang="en-US" altLang="zh-CN" sz="2400" dirty="0">
              <a:solidFill>
                <a:schemeClr val="bg1"/>
              </a:solidFill>
              <a:cs typeface="+mn-ea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进行用户验收测试，邀请用户参与测试，收集反馈和意见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记录并修复测试过程中发现的问题和</a:t>
            </a:r>
            <a:r>
              <a:rPr lang="en-US" altLang="zh-CN" sz="2400" dirty="0">
                <a:solidFill>
                  <a:schemeClr val="bg1"/>
                </a:solidFill>
                <a:cs typeface="+mn-ea"/>
              </a:rPr>
              <a:t>bug</a:t>
            </a:r>
          </a:p>
        </p:txBody>
      </p:sp>
      <p:sp>
        <p:nvSpPr>
          <p:cNvPr id="28" name="Oval 90">
            <a:extLst>
              <a:ext uri="{FF2B5EF4-FFF2-40B4-BE49-F238E27FC236}">
                <a16:creationId xmlns:a16="http://schemas.microsoft.com/office/drawing/2014/main" id="{F0AFF62C-24FC-DB7D-DF8A-2BF7D07B8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494" y="5629609"/>
            <a:ext cx="1058357" cy="1062958"/>
          </a:xfrm>
          <a:prstGeom prst="ellipse">
            <a:avLst/>
          </a:prstGeom>
          <a:solidFill>
            <a:srgbClr val="35669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Freeform 91">
            <a:extLst>
              <a:ext uri="{FF2B5EF4-FFF2-40B4-BE49-F238E27FC236}">
                <a16:creationId xmlns:a16="http://schemas.microsoft.com/office/drawing/2014/main" id="{AEFEDF4C-2271-E069-4B2A-051E9E42D4FB}"/>
              </a:ext>
            </a:extLst>
          </p:cNvPr>
          <p:cNvSpPr>
            <a:spLocks noEditPoints="1"/>
          </p:cNvSpPr>
          <p:nvPr/>
        </p:nvSpPr>
        <p:spPr bwMode="auto">
          <a:xfrm>
            <a:off x="11198400" y="5943281"/>
            <a:ext cx="434080" cy="435614"/>
          </a:xfrm>
          <a:custGeom>
            <a:avLst/>
            <a:gdLst>
              <a:gd name="T0" fmla="*/ 125 w 232"/>
              <a:gd name="T1" fmla="*/ 128 h 232"/>
              <a:gd name="T2" fmla="*/ 125 w 232"/>
              <a:gd name="T3" fmla="*/ 116 h 232"/>
              <a:gd name="T4" fmla="*/ 229 w 232"/>
              <a:gd name="T5" fmla="*/ 12 h 232"/>
              <a:gd name="T6" fmla="*/ 231 w 232"/>
              <a:gd name="T7" fmla="*/ 4 h 232"/>
              <a:gd name="T8" fmla="*/ 224 w 232"/>
              <a:gd name="T9" fmla="*/ 0 h 232"/>
              <a:gd name="T10" fmla="*/ 8 w 232"/>
              <a:gd name="T11" fmla="*/ 0 h 232"/>
              <a:gd name="T12" fmla="*/ 2 w 232"/>
              <a:gd name="T13" fmla="*/ 4 h 232"/>
              <a:gd name="T14" fmla="*/ 3 w 232"/>
              <a:gd name="T15" fmla="*/ 12 h 232"/>
              <a:gd name="T16" fmla="*/ 107 w 232"/>
              <a:gd name="T17" fmla="*/ 116 h 232"/>
              <a:gd name="T18" fmla="*/ 107 w 232"/>
              <a:gd name="T19" fmla="*/ 128 h 232"/>
              <a:gd name="T20" fmla="*/ 107 w 232"/>
              <a:gd name="T21" fmla="*/ 205 h 232"/>
              <a:gd name="T22" fmla="*/ 94 w 232"/>
              <a:gd name="T23" fmla="*/ 218 h 232"/>
              <a:gd name="T24" fmla="*/ 62 w 232"/>
              <a:gd name="T25" fmla="*/ 218 h 232"/>
              <a:gd name="T26" fmla="*/ 55 w 232"/>
              <a:gd name="T27" fmla="*/ 225 h 232"/>
              <a:gd name="T28" fmla="*/ 55 w 232"/>
              <a:gd name="T29" fmla="*/ 225 h 232"/>
              <a:gd name="T30" fmla="*/ 62 w 232"/>
              <a:gd name="T31" fmla="*/ 232 h 232"/>
              <a:gd name="T32" fmla="*/ 171 w 232"/>
              <a:gd name="T33" fmla="*/ 232 h 232"/>
              <a:gd name="T34" fmla="*/ 177 w 232"/>
              <a:gd name="T35" fmla="*/ 225 h 232"/>
              <a:gd name="T36" fmla="*/ 177 w 232"/>
              <a:gd name="T37" fmla="*/ 225 h 232"/>
              <a:gd name="T38" fmla="*/ 171 w 232"/>
              <a:gd name="T39" fmla="*/ 218 h 232"/>
              <a:gd name="T40" fmla="*/ 138 w 232"/>
              <a:gd name="T41" fmla="*/ 218 h 232"/>
              <a:gd name="T42" fmla="*/ 125 w 232"/>
              <a:gd name="T43" fmla="*/ 205 h 232"/>
              <a:gd name="T44" fmla="*/ 125 w 232"/>
              <a:gd name="T45" fmla="*/ 128 h 232"/>
              <a:gd name="T46" fmla="*/ 128 w 232"/>
              <a:gd name="T47" fmla="*/ 92 h 232"/>
              <a:gd name="T48" fmla="*/ 115 w 232"/>
              <a:gd name="T49" fmla="*/ 79 h 232"/>
              <a:gd name="T50" fmla="*/ 128 w 232"/>
              <a:gd name="T51" fmla="*/ 65 h 232"/>
              <a:gd name="T52" fmla="*/ 142 w 232"/>
              <a:gd name="T53" fmla="*/ 79 h 232"/>
              <a:gd name="T54" fmla="*/ 128 w 232"/>
              <a:gd name="T55" fmla="*/ 92 h 232"/>
              <a:gd name="T56" fmla="*/ 24 w 232"/>
              <a:gd name="T57" fmla="*/ 13 h 232"/>
              <a:gd name="T58" fmla="*/ 208 w 232"/>
              <a:gd name="T59" fmla="*/ 13 h 232"/>
              <a:gd name="T60" fmla="*/ 167 w 232"/>
              <a:gd name="T61" fmla="*/ 51 h 232"/>
              <a:gd name="T62" fmla="*/ 65 w 232"/>
              <a:gd name="T63" fmla="*/ 51 h 232"/>
              <a:gd name="T64" fmla="*/ 24 w 232"/>
              <a:gd name="T65" fmla="*/ 1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2" h="232">
                <a:moveTo>
                  <a:pt x="125" y="128"/>
                </a:moveTo>
                <a:cubicBezTo>
                  <a:pt x="125" y="116"/>
                  <a:pt x="125" y="116"/>
                  <a:pt x="125" y="116"/>
                </a:cubicBezTo>
                <a:cubicBezTo>
                  <a:pt x="229" y="12"/>
                  <a:pt x="229" y="12"/>
                  <a:pt x="229" y="12"/>
                </a:cubicBezTo>
                <a:cubicBezTo>
                  <a:pt x="231" y="10"/>
                  <a:pt x="232" y="7"/>
                  <a:pt x="231" y="4"/>
                </a:cubicBezTo>
                <a:cubicBezTo>
                  <a:pt x="230" y="1"/>
                  <a:pt x="227" y="0"/>
                  <a:pt x="224" y="0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3" y="1"/>
                  <a:pt x="2" y="4"/>
                </a:cubicBezTo>
                <a:cubicBezTo>
                  <a:pt x="0" y="7"/>
                  <a:pt x="1" y="10"/>
                  <a:pt x="3" y="12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107" y="205"/>
                  <a:pt x="107" y="205"/>
                  <a:pt x="107" y="205"/>
                </a:cubicBezTo>
                <a:cubicBezTo>
                  <a:pt x="107" y="212"/>
                  <a:pt x="101" y="218"/>
                  <a:pt x="94" y="218"/>
                </a:cubicBezTo>
                <a:cubicBezTo>
                  <a:pt x="62" y="218"/>
                  <a:pt x="62" y="218"/>
                  <a:pt x="62" y="218"/>
                </a:cubicBezTo>
                <a:cubicBezTo>
                  <a:pt x="58" y="218"/>
                  <a:pt x="55" y="221"/>
                  <a:pt x="55" y="225"/>
                </a:cubicBezTo>
                <a:cubicBezTo>
                  <a:pt x="55" y="225"/>
                  <a:pt x="55" y="225"/>
                  <a:pt x="55" y="225"/>
                </a:cubicBezTo>
                <a:cubicBezTo>
                  <a:pt x="55" y="229"/>
                  <a:pt x="58" y="232"/>
                  <a:pt x="62" y="232"/>
                </a:cubicBezTo>
                <a:cubicBezTo>
                  <a:pt x="171" y="232"/>
                  <a:pt x="171" y="232"/>
                  <a:pt x="171" y="232"/>
                </a:cubicBezTo>
                <a:cubicBezTo>
                  <a:pt x="174" y="232"/>
                  <a:pt x="177" y="229"/>
                  <a:pt x="177" y="225"/>
                </a:cubicBezTo>
                <a:cubicBezTo>
                  <a:pt x="177" y="225"/>
                  <a:pt x="177" y="225"/>
                  <a:pt x="177" y="225"/>
                </a:cubicBezTo>
                <a:cubicBezTo>
                  <a:pt x="177" y="221"/>
                  <a:pt x="174" y="218"/>
                  <a:pt x="171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1" y="218"/>
                  <a:pt x="125" y="212"/>
                  <a:pt x="125" y="205"/>
                </a:cubicBezTo>
                <a:lnTo>
                  <a:pt x="125" y="128"/>
                </a:lnTo>
                <a:close/>
                <a:moveTo>
                  <a:pt x="128" y="92"/>
                </a:moveTo>
                <a:cubicBezTo>
                  <a:pt x="121" y="92"/>
                  <a:pt x="115" y="86"/>
                  <a:pt x="115" y="79"/>
                </a:cubicBezTo>
                <a:cubicBezTo>
                  <a:pt x="115" y="72"/>
                  <a:pt x="121" y="65"/>
                  <a:pt x="128" y="65"/>
                </a:cubicBezTo>
                <a:cubicBezTo>
                  <a:pt x="135" y="65"/>
                  <a:pt x="142" y="72"/>
                  <a:pt x="142" y="79"/>
                </a:cubicBezTo>
                <a:cubicBezTo>
                  <a:pt x="142" y="86"/>
                  <a:pt x="135" y="92"/>
                  <a:pt x="128" y="92"/>
                </a:cubicBezTo>
                <a:moveTo>
                  <a:pt x="24" y="13"/>
                </a:moveTo>
                <a:cubicBezTo>
                  <a:pt x="208" y="13"/>
                  <a:pt x="208" y="13"/>
                  <a:pt x="208" y="13"/>
                </a:cubicBezTo>
                <a:cubicBezTo>
                  <a:pt x="167" y="51"/>
                  <a:pt x="167" y="51"/>
                  <a:pt x="167" y="51"/>
                </a:cubicBezTo>
                <a:cubicBezTo>
                  <a:pt x="65" y="51"/>
                  <a:pt x="65" y="51"/>
                  <a:pt x="65" y="51"/>
                </a:cubicBezTo>
                <a:lnTo>
                  <a:pt x="24" y="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858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3F2410-5F78-24B3-5711-3F33FFD51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5" name="Rectangle 47">
            <a:extLst>
              <a:ext uri="{FF2B5EF4-FFF2-40B4-BE49-F238E27FC236}">
                <a16:creationId xmlns:a16="http://schemas.microsoft.com/office/drawing/2014/main" id="{3A7A87C4-B092-6122-EE8B-E6BC1FCF28A3}"/>
              </a:ext>
            </a:extLst>
          </p:cNvPr>
          <p:cNvSpPr/>
          <p:nvPr/>
        </p:nvSpPr>
        <p:spPr>
          <a:xfrm>
            <a:off x="292416" y="9406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8B430917-D24A-D650-8559-6640772053F7}"/>
              </a:ext>
            </a:extLst>
          </p:cNvPr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44546A"/>
                </a:solidFill>
                <a:cs typeface="+mn-ea"/>
                <a:sym typeface="+mn-lt"/>
              </a:rPr>
              <a:t>发布与改进阶段</a:t>
            </a:r>
            <a:endParaRPr lang="en-US" altLang="zh-CN" sz="28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11DBE5-732A-3667-A188-4598098BE029}"/>
              </a:ext>
            </a:extLst>
          </p:cNvPr>
          <p:cNvSpPr/>
          <p:nvPr/>
        </p:nvSpPr>
        <p:spPr>
          <a:xfrm>
            <a:off x="993599" y="1155599"/>
            <a:ext cx="9720000" cy="5040000"/>
          </a:xfrm>
          <a:prstGeom prst="rect">
            <a:avLst/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3A1BF7-FCD0-7C59-FDD7-CF6DA91C7DCB}"/>
              </a:ext>
            </a:extLst>
          </p:cNvPr>
          <p:cNvSpPr/>
          <p:nvPr/>
        </p:nvSpPr>
        <p:spPr>
          <a:xfrm>
            <a:off x="1933816" y="1236517"/>
            <a:ext cx="7839566" cy="470897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bg1"/>
              </a:solidFill>
              <a:cs typeface="+mn-ea"/>
            </a:endParaRP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根据用户反馈和测试结果，分析问题的原因和影响范围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制定改进计划，确定需要优化和改进的功能点和性能指标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进行代码修改和优化，解决已知的问题和提升软件的性能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进行回归测试，确保修改后的代码没有引入新的问题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完善用户文档和使用手册，提供更好的支持和使用指导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发布软件的更新版本，将改进后的软件交付给用户使用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ea"/>
              </a:rPr>
              <a:t>监控用户反馈和软件运行情况，及时处理用户问题和异常情况</a:t>
            </a:r>
          </a:p>
          <a:p>
            <a:br>
              <a:rPr lang="zh-CN" altLang="en-US" dirty="0"/>
            </a:b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Freeform 48">
            <a:extLst>
              <a:ext uri="{FF2B5EF4-FFF2-40B4-BE49-F238E27FC236}">
                <a16:creationId xmlns:a16="http://schemas.microsoft.com/office/drawing/2014/main" id="{863DD8B2-1002-A39D-09C0-C0750A8EA516}"/>
              </a:ext>
            </a:extLst>
          </p:cNvPr>
          <p:cNvSpPr/>
          <p:nvPr/>
        </p:nvSpPr>
        <p:spPr bwMode="auto">
          <a:xfrm>
            <a:off x="11124000" y="5785200"/>
            <a:ext cx="1162660" cy="1162660"/>
          </a:xfrm>
          <a:custGeom>
            <a:avLst/>
            <a:gdLst>
              <a:gd name="T0" fmla="*/ 110 w 622"/>
              <a:gd name="T1" fmla="*/ 110 h 622"/>
              <a:gd name="T2" fmla="*/ 511 w 622"/>
              <a:gd name="T3" fmla="*/ 110 h 622"/>
              <a:gd name="T4" fmla="*/ 511 w 622"/>
              <a:gd name="T5" fmla="*/ 511 h 622"/>
              <a:gd name="T6" fmla="*/ 110 w 622"/>
              <a:gd name="T7" fmla="*/ 511 h 622"/>
              <a:gd name="T8" fmla="*/ 110 w 622"/>
              <a:gd name="T9" fmla="*/ 11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2" h="622">
                <a:moveTo>
                  <a:pt x="110" y="110"/>
                </a:moveTo>
                <a:cubicBezTo>
                  <a:pt x="221" y="0"/>
                  <a:pt x="400" y="0"/>
                  <a:pt x="511" y="110"/>
                </a:cubicBezTo>
                <a:cubicBezTo>
                  <a:pt x="622" y="221"/>
                  <a:pt x="622" y="401"/>
                  <a:pt x="511" y="511"/>
                </a:cubicBezTo>
                <a:cubicBezTo>
                  <a:pt x="400" y="622"/>
                  <a:pt x="221" y="622"/>
                  <a:pt x="110" y="511"/>
                </a:cubicBezTo>
                <a:cubicBezTo>
                  <a:pt x="0" y="401"/>
                  <a:pt x="0" y="221"/>
                  <a:pt x="110" y="110"/>
                </a:cubicBezTo>
              </a:path>
            </a:pathLst>
          </a:custGeom>
          <a:solidFill>
            <a:srgbClr val="35669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834A4C0-E647-795C-C918-DC1BE56331FB}"/>
              </a:ext>
            </a:extLst>
          </p:cNvPr>
          <p:cNvGrpSpPr/>
          <p:nvPr/>
        </p:nvGrpSpPr>
        <p:grpSpPr>
          <a:xfrm>
            <a:off x="11449943" y="6124181"/>
            <a:ext cx="510773" cy="484698"/>
            <a:chOff x="6733044" y="1857149"/>
            <a:chExt cx="528638" cy="501651"/>
          </a:xfrm>
          <a:solidFill>
            <a:schemeClr val="bg1"/>
          </a:solidFill>
        </p:grpSpPr>
        <p:sp>
          <p:nvSpPr>
            <p:cNvPr id="12" name="Freeform 49">
              <a:extLst>
                <a:ext uri="{FF2B5EF4-FFF2-40B4-BE49-F238E27FC236}">
                  <a16:creationId xmlns:a16="http://schemas.microsoft.com/office/drawing/2014/main" id="{E031D7F9-671C-C3AD-783A-F06B2FC7DF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3044" y="1857149"/>
              <a:ext cx="528638" cy="336550"/>
            </a:xfrm>
            <a:custGeom>
              <a:avLst/>
              <a:gdLst>
                <a:gd name="T0" fmla="*/ 259 w 273"/>
                <a:gd name="T1" fmla="*/ 0 h 174"/>
                <a:gd name="T2" fmla="*/ 13 w 273"/>
                <a:gd name="T3" fmla="*/ 0 h 174"/>
                <a:gd name="T4" fmla="*/ 0 w 273"/>
                <a:gd name="T5" fmla="*/ 13 h 174"/>
                <a:gd name="T6" fmla="*/ 0 w 273"/>
                <a:gd name="T7" fmla="*/ 160 h 174"/>
                <a:gd name="T8" fmla="*/ 13 w 273"/>
                <a:gd name="T9" fmla="*/ 174 h 174"/>
                <a:gd name="T10" fmla="*/ 259 w 273"/>
                <a:gd name="T11" fmla="*/ 174 h 174"/>
                <a:gd name="T12" fmla="*/ 273 w 273"/>
                <a:gd name="T13" fmla="*/ 160 h 174"/>
                <a:gd name="T14" fmla="*/ 273 w 273"/>
                <a:gd name="T15" fmla="*/ 13 h 174"/>
                <a:gd name="T16" fmla="*/ 259 w 273"/>
                <a:gd name="T17" fmla="*/ 0 h 174"/>
                <a:gd name="T18" fmla="*/ 136 w 273"/>
                <a:gd name="T19" fmla="*/ 167 h 174"/>
                <a:gd name="T20" fmla="*/ 130 w 273"/>
                <a:gd name="T21" fmla="*/ 160 h 174"/>
                <a:gd name="T22" fmla="*/ 136 w 273"/>
                <a:gd name="T23" fmla="*/ 153 h 174"/>
                <a:gd name="T24" fmla="*/ 143 w 273"/>
                <a:gd name="T25" fmla="*/ 160 h 174"/>
                <a:gd name="T26" fmla="*/ 136 w 273"/>
                <a:gd name="T27" fmla="*/ 167 h 174"/>
                <a:gd name="T28" fmla="*/ 261 w 273"/>
                <a:gd name="T29" fmla="*/ 145 h 174"/>
                <a:gd name="T30" fmla="*/ 11 w 273"/>
                <a:gd name="T31" fmla="*/ 145 h 174"/>
                <a:gd name="T32" fmla="*/ 11 w 273"/>
                <a:gd name="T33" fmla="*/ 11 h 174"/>
                <a:gd name="T34" fmla="*/ 261 w 273"/>
                <a:gd name="T35" fmla="*/ 11 h 174"/>
                <a:gd name="T36" fmla="*/ 261 w 273"/>
                <a:gd name="T37" fmla="*/ 14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3" h="174">
                  <a:moveTo>
                    <a:pt x="259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8"/>
                    <a:pt x="6" y="174"/>
                    <a:pt x="13" y="174"/>
                  </a:cubicBezTo>
                  <a:cubicBezTo>
                    <a:pt x="259" y="174"/>
                    <a:pt x="259" y="174"/>
                    <a:pt x="259" y="174"/>
                  </a:cubicBezTo>
                  <a:cubicBezTo>
                    <a:pt x="267" y="174"/>
                    <a:pt x="273" y="168"/>
                    <a:pt x="273" y="160"/>
                  </a:cubicBezTo>
                  <a:cubicBezTo>
                    <a:pt x="273" y="13"/>
                    <a:pt x="273" y="13"/>
                    <a:pt x="273" y="13"/>
                  </a:cubicBezTo>
                  <a:cubicBezTo>
                    <a:pt x="273" y="6"/>
                    <a:pt x="267" y="0"/>
                    <a:pt x="259" y="0"/>
                  </a:cubicBezTo>
                  <a:moveTo>
                    <a:pt x="136" y="167"/>
                  </a:moveTo>
                  <a:cubicBezTo>
                    <a:pt x="133" y="167"/>
                    <a:pt x="130" y="164"/>
                    <a:pt x="130" y="160"/>
                  </a:cubicBezTo>
                  <a:cubicBezTo>
                    <a:pt x="130" y="156"/>
                    <a:pt x="133" y="153"/>
                    <a:pt x="136" y="153"/>
                  </a:cubicBezTo>
                  <a:cubicBezTo>
                    <a:pt x="140" y="153"/>
                    <a:pt x="143" y="156"/>
                    <a:pt x="143" y="160"/>
                  </a:cubicBezTo>
                  <a:cubicBezTo>
                    <a:pt x="143" y="164"/>
                    <a:pt x="140" y="167"/>
                    <a:pt x="136" y="167"/>
                  </a:cubicBezTo>
                  <a:moveTo>
                    <a:pt x="261" y="145"/>
                  </a:moveTo>
                  <a:cubicBezTo>
                    <a:pt x="11" y="145"/>
                    <a:pt x="11" y="145"/>
                    <a:pt x="11" y="145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61" y="11"/>
                    <a:pt x="261" y="11"/>
                    <a:pt x="261" y="11"/>
                  </a:cubicBezTo>
                  <a:lnTo>
                    <a:pt x="261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50">
              <a:extLst>
                <a:ext uri="{FF2B5EF4-FFF2-40B4-BE49-F238E27FC236}">
                  <a16:creationId xmlns:a16="http://schemas.microsoft.com/office/drawing/2014/main" id="{E6267AA5-754D-29F3-C2F3-CA4D9C58EB80}"/>
                </a:ext>
              </a:extLst>
            </p:cNvPr>
            <p:cNvSpPr/>
            <p:nvPr/>
          </p:nvSpPr>
          <p:spPr bwMode="auto">
            <a:xfrm>
              <a:off x="6925132" y="2211162"/>
              <a:ext cx="144463" cy="57150"/>
            </a:xfrm>
            <a:custGeom>
              <a:avLst/>
              <a:gdLst>
                <a:gd name="T0" fmla="*/ 91 w 91"/>
                <a:gd name="T1" fmla="*/ 36 h 36"/>
                <a:gd name="T2" fmla="*/ 0 w 91"/>
                <a:gd name="T3" fmla="*/ 36 h 36"/>
                <a:gd name="T4" fmla="*/ 7 w 91"/>
                <a:gd name="T5" fmla="*/ 0 h 36"/>
                <a:gd name="T6" fmla="*/ 83 w 91"/>
                <a:gd name="T7" fmla="*/ 0 h 36"/>
                <a:gd name="T8" fmla="*/ 91 w 9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36">
                  <a:moveTo>
                    <a:pt x="91" y="36"/>
                  </a:moveTo>
                  <a:lnTo>
                    <a:pt x="0" y="36"/>
                  </a:lnTo>
                  <a:lnTo>
                    <a:pt x="7" y="0"/>
                  </a:lnTo>
                  <a:lnTo>
                    <a:pt x="83" y="0"/>
                  </a:lnTo>
                  <a:lnTo>
                    <a:pt x="91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D439E722-6B5C-FFF8-BE26-AF8EC92AEE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9557" y="2296887"/>
              <a:ext cx="454025" cy="61913"/>
            </a:xfrm>
            <a:custGeom>
              <a:avLst/>
              <a:gdLst>
                <a:gd name="T0" fmla="*/ 273 w 286"/>
                <a:gd name="T1" fmla="*/ 17 h 39"/>
                <a:gd name="T2" fmla="*/ 229 w 286"/>
                <a:gd name="T3" fmla="*/ 0 h 39"/>
                <a:gd name="T4" fmla="*/ 206 w 286"/>
                <a:gd name="T5" fmla="*/ 0 h 39"/>
                <a:gd name="T6" fmla="*/ 184 w 286"/>
                <a:gd name="T7" fmla="*/ 0 h 39"/>
                <a:gd name="T8" fmla="*/ 161 w 286"/>
                <a:gd name="T9" fmla="*/ 0 h 39"/>
                <a:gd name="T10" fmla="*/ 137 w 286"/>
                <a:gd name="T11" fmla="*/ 0 h 39"/>
                <a:gd name="T12" fmla="*/ 114 w 286"/>
                <a:gd name="T13" fmla="*/ 0 h 39"/>
                <a:gd name="T14" fmla="*/ 90 w 286"/>
                <a:gd name="T15" fmla="*/ 0 h 39"/>
                <a:gd name="T16" fmla="*/ 67 w 286"/>
                <a:gd name="T17" fmla="*/ 0 h 39"/>
                <a:gd name="T18" fmla="*/ 33 w 286"/>
                <a:gd name="T19" fmla="*/ 0 h 39"/>
                <a:gd name="T20" fmla="*/ 14 w 286"/>
                <a:gd name="T21" fmla="*/ 17 h 39"/>
                <a:gd name="T22" fmla="*/ 0 w 286"/>
                <a:gd name="T23" fmla="*/ 39 h 39"/>
                <a:gd name="T24" fmla="*/ 286 w 286"/>
                <a:gd name="T25" fmla="*/ 30 h 39"/>
                <a:gd name="T26" fmla="*/ 268 w 286"/>
                <a:gd name="T27" fmla="*/ 23 h 39"/>
                <a:gd name="T28" fmla="*/ 244 w 286"/>
                <a:gd name="T29" fmla="*/ 17 h 39"/>
                <a:gd name="T30" fmla="*/ 268 w 286"/>
                <a:gd name="T31" fmla="*/ 23 h 39"/>
                <a:gd name="T32" fmla="*/ 43 w 286"/>
                <a:gd name="T33" fmla="*/ 17 h 39"/>
                <a:gd name="T34" fmla="*/ 19 w 286"/>
                <a:gd name="T35" fmla="*/ 23 h 39"/>
                <a:gd name="T36" fmla="*/ 53 w 286"/>
                <a:gd name="T37" fmla="*/ 17 h 39"/>
                <a:gd name="T38" fmla="*/ 67 w 286"/>
                <a:gd name="T39" fmla="*/ 23 h 39"/>
                <a:gd name="T40" fmla="*/ 53 w 286"/>
                <a:gd name="T41" fmla="*/ 17 h 39"/>
                <a:gd name="T42" fmla="*/ 100 w 286"/>
                <a:gd name="T43" fmla="*/ 17 h 39"/>
                <a:gd name="T44" fmla="*/ 76 w 286"/>
                <a:gd name="T45" fmla="*/ 23 h 39"/>
                <a:gd name="T46" fmla="*/ 107 w 286"/>
                <a:gd name="T47" fmla="*/ 17 h 39"/>
                <a:gd name="T48" fmla="*/ 127 w 286"/>
                <a:gd name="T49" fmla="*/ 23 h 39"/>
                <a:gd name="T50" fmla="*/ 107 w 286"/>
                <a:gd name="T51" fmla="*/ 17 h 39"/>
                <a:gd name="T52" fmla="*/ 156 w 286"/>
                <a:gd name="T53" fmla="*/ 17 h 39"/>
                <a:gd name="T54" fmla="*/ 134 w 286"/>
                <a:gd name="T55" fmla="*/ 23 h 39"/>
                <a:gd name="T56" fmla="*/ 162 w 286"/>
                <a:gd name="T57" fmla="*/ 17 h 39"/>
                <a:gd name="T58" fmla="*/ 183 w 286"/>
                <a:gd name="T59" fmla="*/ 23 h 39"/>
                <a:gd name="T60" fmla="*/ 162 w 286"/>
                <a:gd name="T61" fmla="*/ 17 h 39"/>
                <a:gd name="T62" fmla="*/ 209 w 286"/>
                <a:gd name="T63" fmla="*/ 17 h 39"/>
                <a:gd name="T64" fmla="*/ 193 w 286"/>
                <a:gd name="T65" fmla="*/ 23 h 39"/>
                <a:gd name="T66" fmla="*/ 216 w 286"/>
                <a:gd name="T67" fmla="*/ 17 h 39"/>
                <a:gd name="T68" fmla="*/ 240 w 286"/>
                <a:gd name="T69" fmla="*/ 23 h 39"/>
                <a:gd name="T70" fmla="*/ 216 w 286"/>
                <a:gd name="T71" fmla="*/ 17 h 39"/>
                <a:gd name="T72" fmla="*/ 255 w 286"/>
                <a:gd name="T73" fmla="*/ 11 h 39"/>
                <a:gd name="T74" fmla="*/ 235 w 286"/>
                <a:gd name="T75" fmla="*/ 7 h 39"/>
                <a:gd name="T76" fmla="*/ 227 w 286"/>
                <a:gd name="T77" fmla="*/ 7 h 39"/>
                <a:gd name="T78" fmla="*/ 212 w 286"/>
                <a:gd name="T79" fmla="*/ 11 h 39"/>
                <a:gd name="T80" fmla="*/ 227 w 286"/>
                <a:gd name="T81" fmla="*/ 7 h 39"/>
                <a:gd name="T82" fmla="*/ 204 w 286"/>
                <a:gd name="T83" fmla="*/ 11 h 39"/>
                <a:gd name="T84" fmla="*/ 187 w 286"/>
                <a:gd name="T85" fmla="*/ 7 h 39"/>
                <a:gd name="T86" fmla="*/ 177 w 286"/>
                <a:gd name="T87" fmla="*/ 7 h 39"/>
                <a:gd name="T88" fmla="*/ 162 w 286"/>
                <a:gd name="T89" fmla="*/ 11 h 39"/>
                <a:gd name="T90" fmla="*/ 177 w 286"/>
                <a:gd name="T91" fmla="*/ 7 h 39"/>
                <a:gd name="T92" fmla="*/ 155 w 286"/>
                <a:gd name="T93" fmla="*/ 11 h 39"/>
                <a:gd name="T94" fmla="*/ 135 w 286"/>
                <a:gd name="T95" fmla="*/ 7 h 39"/>
                <a:gd name="T96" fmla="*/ 129 w 286"/>
                <a:gd name="T97" fmla="*/ 7 h 39"/>
                <a:gd name="T98" fmla="*/ 110 w 286"/>
                <a:gd name="T99" fmla="*/ 11 h 39"/>
                <a:gd name="T100" fmla="*/ 129 w 286"/>
                <a:gd name="T101" fmla="*/ 7 h 39"/>
                <a:gd name="T102" fmla="*/ 103 w 286"/>
                <a:gd name="T103" fmla="*/ 11 h 39"/>
                <a:gd name="T104" fmla="*/ 86 w 286"/>
                <a:gd name="T105" fmla="*/ 7 h 39"/>
                <a:gd name="T106" fmla="*/ 77 w 286"/>
                <a:gd name="T107" fmla="*/ 7 h 39"/>
                <a:gd name="T108" fmla="*/ 58 w 286"/>
                <a:gd name="T109" fmla="*/ 11 h 39"/>
                <a:gd name="T110" fmla="*/ 77 w 286"/>
                <a:gd name="T111" fmla="*/ 7 h 39"/>
                <a:gd name="T112" fmla="*/ 49 w 286"/>
                <a:gd name="T113" fmla="*/ 11 h 39"/>
                <a:gd name="T114" fmla="*/ 36 w 286"/>
                <a:gd name="T115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6" h="39">
                  <a:moveTo>
                    <a:pt x="273" y="17"/>
                  </a:moveTo>
                  <a:lnTo>
                    <a:pt x="273" y="17"/>
                  </a:lnTo>
                  <a:lnTo>
                    <a:pt x="254" y="0"/>
                  </a:lnTo>
                  <a:lnTo>
                    <a:pt x="229" y="0"/>
                  </a:lnTo>
                  <a:lnTo>
                    <a:pt x="221" y="0"/>
                  </a:lnTo>
                  <a:lnTo>
                    <a:pt x="206" y="0"/>
                  </a:lnTo>
                  <a:lnTo>
                    <a:pt x="198" y="0"/>
                  </a:lnTo>
                  <a:lnTo>
                    <a:pt x="184" y="0"/>
                  </a:lnTo>
                  <a:lnTo>
                    <a:pt x="174" y="0"/>
                  </a:lnTo>
                  <a:lnTo>
                    <a:pt x="161" y="0"/>
                  </a:lnTo>
                  <a:lnTo>
                    <a:pt x="154" y="0"/>
                  </a:lnTo>
                  <a:lnTo>
                    <a:pt x="137" y="0"/>
                  </a:lnTo>
                  <a:lnTo>
                    <a:pt x="129" y="0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90" y="0"/>
                  </a:lnTo>
                  <a:lnTo>
                    <a:pt x="82" y="0"/>
                  </a:lnTo>
                  <a:lnTo>
                    <a:pt x="67" y="0"/>
                  </a:lnTo>
                  <a:lnTo>
                    <a:pt x="58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14" y="17"/>
                  </a:lnTo>
                  <a:lnTo>
                    <a:pt x="0" y="30"/>
                  </a:lnTo>
                  <a:lnTo>
                    <a:pt x="0" y="39"/>
                  </a:lnTo>
                  <a:lnTo>
                    <a:pt x="286" y="39"/>
                  </a:lnTo>
                  <a:lnTo>
                    <a:pt x="286" y="30"/>
                  </a:lnTo>
                  <a:lnTo>
                    <a:pt x="273" y="17"/>
                  </a:lnTo>
                  <a:close/>
                  <a:moveTo>
                    <a:pt x="268" y="23"/>
                  </a:moveTo>
                  <a:lnTo>
                    <a:pt x="249" y="23"/>
                  </a:lnTo>
                  <a:lnTo>
                    <a:pt x="244" y="17"/>
                  </a:lnTo>
                  <a:lnTo>
                    <a:pt x="262" y="17"/>
                  </a:lnTo>
                  <a:lnTo>
                    <a:pt x="268" y="23"/>
                  </a:lnTo>
                  <a:close/>
                  <a:moveTo>
                    <a:pt x="25" y="17"/>
                  </a:moveTo>
                  <a:lnTo>
                    <a:pt x="43" y="17"/>
                  </a:lnTo>
                  <a:lnTo>
                    <a:pt x="38" y="23"/>
                  </a:lnTo>
                  <a:lnTo>
                    <a:pt x="19" y="23"/>
                  </a:lnTo>
                  <a:lnTo>
                    <a:pt x="25" y="17"/>
                  </a:lnTo>
                  <a:close/>
                  <a:moveTo>
                    <a:pt x="53" y="17"/>
                  </a:moveTo>
                  <a:lnTo>
                    <a:pt x="71" y="17"/>
                  </a:lnTo>
                  <a:lnTo>
                    <a:pt x="67" y="23"/>
                  </a:lnTo>
                  <a:lnTo>
                    <a:pt x="47" y="23"/>
                  </a:lnTo>
                  <a:lnTo>
                    <a:pt x="53" y="17"/>
                  </a:lnTo>
                  <a:close/>
                  <a:moveTo>
                    <a:pt x="79" y="17"/>
                  </a:moveTo>
                  <a:lnTo>
                    <a:pt x="100" y="17"/>
                  </a:lnTo>
                  <a:lnTo>
                    <a:pt x="98" y="23"/>
                  </a:lnTo>
                  <a:lnTo>
                    <a:pt x="76" y="23"/>
                  </a:lnTo>
                  <a:lnTo>
                    <a:pt x="79" y="17"/>
                  </a:lnTo>
                  <a:close/>
                  <a:moveTo>
                    <a:pt x="107" y="17"/>
                  </a:moveTo>
                  <a:lnTo>
                    <a:pt x="128" y="17"/>
                  </a:lnTo>
                  <a:lnTo>
                    <a:pt x="127" y="23"/>
                  </a:lnTo>
                  <a:lnTo>
                    <a:pt x="105" y="23"/>
                  </a:lnTo>
                  <a:lnTo>
                    <a:pt x="107" y="17"/>
                  </a:lnTo>
                  <a:close/>
                  <a:moveTo>
                    <a:pt x="134" y="17"/>
                  </a:moveTo>
                  <a:lnTo>
                    <a:pt x="156" y="17"/>
                  </a:lnTo>
                  <a:lnTo>
                    <a:pt x="156" y="23"/>
                  </a:lnTo>
                  <a:lnTo>
                    <a:pt x="134" y="23"/>
                  </a:lnTo>
                  <a:lnTo>
                    <a:pt x="134" y="17"/>
                  </a:lnTo>
                  <a:close/>
                  <a:moveTo>
                    <a:pt x="162" y="17"/>
                  </a:moveTo>
                  <a:lnTo>
                    <a:pt x="181" y="17"/>
                  </a:lnTo>
                  <a:lnTo>
                    <a:pt x="183" y="23"/>
                  </a:lnTo>
                  <a:lnTo>
                    <a:pt x="163" y="23"/>
                  </a:lnTo>
                  <a:lnTo>
                    <a:pt x="162" y="17"/>
                  </a:lnTo>
                  <a:close/>
                  <a:moveTo>
                    <a:pt x="190" y="17"/>
                  </a:moveTo>
                  <a:lnTo>
                    <a:pt x="209" y="17"/>
                  </a:lnTo>
                  <a:lnTo>
                    <a:pt x="212" y="23"/>
                  </a:lnTo>
                  <a:lnTo>
                    <a:pt x="193" y="23"/>
                  </a:lnTo>
                  <a:lnTo>
                    <a:pt x="190" y="17"/>
                  </a:lnTo>
                  <a:close/>
                  <a:moveTo>
                    <a:pt x="216" y="17"/>
                  </a:moveTo>
                  <a:lnTo>
                    <a:pt x="235" y="17"/>
                  </a:lnTo>
                  <a:lnTo>
                    <a:pt x="240" y="23"/>
                  </a:lnTo>
                  <a:lnTo>
                    <a:pt x="219" y="23"/>
                  </a:lnTo>
                  <a:lnTo>
                    <a:pt x="216" y="17"/>
                  </a:lnTo>
                  <a:close/>
                  <a:moveTo>
                    <a:pt x="251" y="7"/>
                  </a:moveTo>
                  <a:lnTo>
                    <a:pt x="255" y="11"/>
                  </a:lnTo>
                  <a:lnTo>
                    <a:pt x="239" y="11"/>
                  </a:lnTo>
                  <a:lnTo>
                    <a:pt x="235" y="7"/>
                  </a:lnTo>
                  <a:lnTo>
                    <a:pt x="251" y="7"/>
                  </a:lnTo>
                  <a:close/>
                  <a:moveTo>
                    <a:pt x="227" y="7"/>
                  </a:moveTo>
                  <a:lnTo>
                    <a:pt x="229" y="11"/>
                  </a:lnTo>
                  <a:lnTo>
                    <a:pt x="212" y="11"/>
                  </a:lnTo>
                  <a:lnTo>
                    <a:pt x="210" y="7"/>
                  </a:lnTo>
                  <a:lnTo>
                    <a:pt x="227" y="7"/>
                  </a:lnTo>
                  <a:close/>
                  <a:moveTo>
                    <a:pt x="202" y="7"/>
                  </a:moveTo>
                  <a:lnTo>
                    <a:pt x="204" y="11"/>
                  </a:lnTo>
                  <a:lnTo>
                    <a:pt x="188" y="11"/>
                  </a:lnTo>
                  <a:lnTo>
                    <a:pt x="187" y="7"/>
                  </a:lnTo>
                  <a:lnTo>
                    <a:pt x="202" y="7"/>
                  </a:lnTo>
                  <a:close/>
                  <a:moveTo>
                    <a:pt x="177" y="7"/>
                  </a:moveTo>
                  <a:lnTo>
                    <a:pt x="178" y="11"/>
                  </a:lnTo>
                  <a:lnTo>
                    <a:pt x="162" y="11"/>
                  </a:lnTo>
                  <a:lnTo>
                    <a:pt x="161" y="7"/>
                  </a:lnTo>
                  <a:lnTo>
                    <a:pt x="177" y="7"/>
                  </a:lnTo>
                  <a:close/>
                  <a:moveTo>
                    <a:pt x="155" y="7"/>
                  </a:moveTo>
                  <a:lnTo>
                    <a:pt x="155" y="11"/>
                  </a:lnTo>
                  <a:lnTo>
                    <a:pt x="135" y="11"/>
                  </a:lnTo>
                  <a:lnTo>
                    <a:pt x="135" y="7"/>
                  </a:lnTo>
                  <a:lnTo>
                    <a:pt x="155" y="7"/>
                  </a:lnTo>
                  <a:close/>
                  <a:moveTo>
                    <a:pt x="129" y="7"/>
                  </a:moveTo>
                  <a:lnTo>
                    <a:pt x="128" y="11"/>
                  </a:lnTo>
                  <a:lnTo>
                    <a:pt x="110" y="11"/>
                  </a:lnTo>
                  <a:lnTo>
                    <a:pt x="111" y="7"/>
                  </a:lnTo>
                  <a:lnTo>
                    <a:pt x="129" y="7"/>
                  </a:lnTo>
                  <a:close/>
                  <a:moveTo>
                    <a:pt x="104" y="7"/>
                  </a:moveTo>
                  <a:lnTo>
                    <a:pt x="103" y="11"/>
                  </a:lnTo>
                  <a:lnTo>
                    <a:pt x="84" y="11"/>
                  </a:lnTo>
                  <a:lnTo>
                    <a:pt x="86" y="7"/>
                  </a:lnTo>
                  <a:lnTo>
                    <a:pt x="104" y="7"/>
                  </a:lnTo>
                  <a:close/>
                  <a:moveTo>
                    <a:pt x="77" y="7"/>
                  </a:moveTo>
                  <a:lnTo>
                    <a:pt x="76" y="11"/>
                  </a:lnTo>
                  <a:lnTo>
                    <a:pt x="58" y="11"/>
                  </a:lnTo>
                  <a:lnTo>
                    <a:pt x="61" y="7"/>
                  </a:lnTo>
                  <a:lnTo>
                    <a:pt x="77" y="7"/>
                  </a:lnTo>
                  <a:close/>
                  <a:moveTo>
                    <a:pt x="51" y="7"/>
                  </a:moveTo>
                  <a:lnTo>
                    <a:pt x="49" y="11"/>
                  </a:lnTo>
                  <a:lnTo>
                    <a:pt x="32" y="11"/>
                  </a:lnTo>
                  <a:lnTo>
                    <a:pt x="36" y="7"/>
                  </a:lnTo>
                  <a:lnTo>
                    <a:pt x="51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6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9" name="Rectangle 47"/>
          <p:cNvSpPr/>
          <p:nvPr/>
        </p:nvSpPr>
        <p:spPr>
          <a:xfrm>
            <a:off x="4635198" y="863504"/>
            <a:ext cx="510887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44546A"/>
                </a:solidFill>
                <a:cs typeface="+mn-ea"/>
                <a:sym typeface="+mn-lt"/>
              </a:rPr>
              <a:t>还在用下面这些软件？</a:t>
            </a:r>
            <a:endParaRPr lang="en-US" altLang="zh-CN" sz="28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4575" y="1761203"/>
            <a:ext cx="8174327" cy="2047168"/>
          </a:xfrm>
          <a:prstGeom prst="rect">
            <a:avLst/>
          </a:prstGeom>
          <a:blipFill rotWithShape="1">
            <a:blip r:embed="rId3"/>
            <a:srcRect/>
            <a:stretch>
              <a:fillRect t="-97244" b="-90144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4575" y="1761203"/>
            <a:ext cx="2634562" cy="2048729"/>
          </a:xfrm>
          <a:prstGeom prst="rect">
            <a:avLst/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64575" y="3924661"/>
            <a:ext cx="2634562" cy="2048729"/>
          </a:xfrm>
          <a:prstGeom prst="rect">
            <a:avLst/>
          </a:prstGeom>
          <a:solidFill>
            <a:srgbClr val="52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34457" y="3924661"/>
            <a:ext cx="2634562" cy="2048729"/>
          </a:xfrm>
          <a:prstGeom prst="rect">
            <a:avLst/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04339" y="3924661"/>
            <a:ext cx="2634562" cy="2048729"/>
          </a:xfrm>
          <a:prstGeom prst="rect">
            <a:avLst/>
          </a:prstGeom>
          <a:solidFill>
            <a:srgbClr val="52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14037" y="1943551"/>
            <a:ext cx="16531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百度贴吧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65317" y="4539339"/>
            <a:ext cx="165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推特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535212" y="4595082"/>
            <a:ext cx="165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QQ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B6AAE4-8011-4471-41E4-02A506BC990E}"/>
              </a:ext>
            </a:extLst>
          </p:cNvPr>
          <p:cNvSpPr txBox="1"/>
          <p:nvPr/>
        </p:nvSpPr>
        <p:spPr>
          <a:xfrm>
            <a:off x="8249837" y="4595082"/>
            <a:ext cx="1494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微信</a:t>
            </a:r>
          </a:p>
        </p:txBody>
      </p:sp>
    </p:spTree>
    <p:extLst>
      <p:ext uri="{BB962C8B-B14F-4D97-AF65-F5344CB8AC3E}">
        <p14:creationId xmlns:p14="http://schemas.microsoft.com/office/powerpoint/2010/main" val="77965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23" name="Oval 39"/>
          <p:cNvSpPr>
            <a:spLocks noChangeAspect="1"/>
          </p:cNvSpPr>
          <p:nvPr/>
        </p:nvSpPr>
        <p:spPr>
          <a:xfrm>
            <a:off x="7285496" y="1940139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35" name="Oval 48"/>
          <p:cNvSpPr>
            <a:spLocks noChangeAspect="1"/>
          </p:cNvSpPr>
          <p:nvPr/>
        </p:nvSpPr>
        <p:spPr>
          <a:xfrm>
            <a:off x="4313258" y="1954322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4A1F0A-DDF1-A654-A18E-CDE121266776}"/>
              </a:ext>
            </a:extLst>
          </p:cNvPr>
          <p:cNvSpPr txBox="1"/>
          <p:nvPr/>
        </p:nvSpPr>
        <p:spPr>
          <a:xfrm>
            <a:off x="1162050" y="2459504"/>
            <a:ext cx="11296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/>
              <a:t>未来，你将有更多的选择！！！</a:t>
            </a:r>
          </a:p>
        </p:txBody>
      </p:sp>
    </p:spTree>
    <p:extLst>
      <p:ext uri="{BB962C8B-B14F-4D97-AF65-F5344CB8AC3E}">
        <p14:creationId xmlns:p14="http://schemas.microsoft.com/office/powerpoint/2010/main" val="1681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23" name="Oval 39"/>
          <p:cNvSpPr>
            <a:spLocks noChangeAspect="1"/>
          </p:cNvSpPr>
          <p:nvPr/>
        </p:nvSpPr>
        <p:spPr>
          <a:xfrm>
            <a:off x="7285496" y="1940139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35" name="Oval 48"/>
          <p:cNvSpPr>
            <a:spLocks noChangeAspect="1"/>
          </p:cNvSpPr>
          <p:nvPr/>
        </p:nvSpPr>
        <p:spPr>
          <a:xfrm>
            <a:off x="4313258" y="1954322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4A1F0A-DDF1-A654-A18E-CDE121266776}"/>
              </a:ext>
            </a:extLst>
          </p:cNvPr>
          <p:cNvSpPr txBox="1"/>
          <p:nvPr/>
        </p:nvSpPr>
        <p:spPr>
          <a:xfrm>
            <a:off x="3842224" y="2264066"/>
            <a:ext cx="8810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FuTalk</a:t>
            </a:r>
            <a:endParaRPr lang="zh-CN" altLang="en-US" sz="9600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EDA362-EAD4-3CFE-E349-FB424A2F54F2}"/>
              </a:ext>
            </a:extLst>
          </p:cNvPr>
          <p:cNvSpPr txBox="1"/>
          <p:nvPr/>
        </p:nvSpPr>
        <p:spPr>
          <a:xfrm>
            <a:off x="2133600" y="459105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敬请期待</a:t>
            </a:r>
          </a:p>
        </p:txBody>
      </p:sp>
    </p:spTree>
    <p:extLst>
      <p:ext uri="{BB962C8B-B14F-4D97-AF65-F5344CB8AC3E}">
        <p14:creationId xmlns:p14="http://schemas.microsoft.com/office/powerpoint/2010/main" val="111428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89" y="-3100958"/>
            <a:ext cx="8957170" cy="89571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8734" y="1956914"/>
            <a:ext cx="28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35669B"/>
                </a:solidFill>
                <a:cs typeface="+mn-ea"/>
              </a:defRPr>
            </a:lvl1pPr>
          </a:lstStyle>
          <a:p>
            <a:r>
              <a:rPr lang="en-US" altLang="zh-CN" dirty="0" err="1">
                <a:sym typeface="+mn-lt"/>
              </a:rPr>
              <a:t>FuTalk</a:t>
            </a:r>
            <a:endParaRPr lang="zh-CN" altLang="en-US" dirty="0"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8734" y="2866818"/>
            <a:ext cx="5825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  <a:cs typeface="+mn-ea"/>
                <a:sym typeface="+mn-lt"/>
              </a:rPr>
              <a:t>感谢您的观看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/>
              <a:ea typeface="微软雅黑"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41332" y="3773346"/>
            <a:ext cx="1122744" cy="0"/>
          </a:xfrm>
          <a:prstGeom prst="line">
            <a:avLst/>
          </a:prstGeom>
          <a:ln w="25400">
            <a:solidFill>
              <a:srgbClr val="3566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4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4312468" y="-4393124"/>
            <a:ext cx="9378001" cy="9378001"/>
          </a:xfrm>
          <a:prstGeom prst="rect">
            <a:avLst/>
          </a:prstGeom>
        </p:spPr>
      </p:pic>
      <p:sp>
        <p:nvSpPr>
          <p:cNvPr id="15" name="Rectangle 47"/>
          <p:cNvSpPr/>
          <p:nvPr/>
        </p:nvSpPr>
        <p:spPr>
          <a:xfrm>
            <a:off x="7167448" y="1926545"/>
            <a:ext cx="30857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成员介绍</a:t>
            </a:r>
            <a:endParaRPr lang="en-US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7145673" y="2833010"/>
            <a:ext cx="30857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项目介绍</a:t>
            </a:r>
            <a:endParaRPr lang="en-US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sp>
        <p:nvSpPr>
          <p:cNvPr id="17" name="Rectangle 47"/>
          <p:cNvSpPr/>
          <p:nvPr/>
        </p:nvSpPr>
        <p:spPr>
          <a:xfrm>
            <a:off x="7145673" y="3739475"/>
            <a:ext cx="30857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项目需求分析</a:t>
            </a:r>
            <a:endParaRPr lang="en-US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sp>
        <p:nvSpPr>
          <p:cNvPr id="18" name="Rectangle 47"/>
          <p:cNvSpPr/>
          <p:nvPr/>
        </p:nvSpPr>
        <p:spPr>
          <a:xfrm>
            <a:off x="7145673" y="4662956"/>
            <a:ext cx="30857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未来规划</a:t>
            </a:r>
            <a:endParaRPr lang="en-US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sp>
        <p:nvSpPr>
          <p:cNvPr id="27" name="Rectangle 47"/>
          <p:cNvSpPr/>
          <p:nvPr/>
        </p:nvSpPr>
        <p:spPr>
          <a:xfrm>
            <a:off x="6588913" y="1926545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>
                <a:solidFill>
                  <a:srgbClr val="35669B"/>
                </a:solidFill>
                <a:cs typeface="+mn-ea"/>
                <a:sym typeface="+mn-lt"/>
              </a:rPr>
              <a:t>01.</a:t>
            </a:r>
            <a:endParaRPr lang="en-US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sp>
        <p:nvSpPr>
          <p:cNvPr id="28" name="Rectangle 47"/>
          <p:cNvSpPr/>
          <p:nvPr/>
        </p:nvSpPr>
        <p:spPr>
          <a:xfrm>
            <a:off x="6588913" y="2833010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>
                <a:solidFill>
                  <a:srgbClr val="35669B"/>
                </a:solidFill>
                <a:cs typeface="+mn-ea"/>
                <a:sym typeface="+mn-lt"/>
              </a:rPr>
              <a:t>02.</a:t>
            </a:r>
            <a:endParaRPr lang="en-US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6588913" y="3739475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>
                <a:solidFill>
                  <a:srgbClr val="35669B"/>
                </a:solidFill>
                <a:cs typeface="+mn-ea"/>
                <a:sym typeface="+mn-lt"/>
              </a:rPr>
              <a:t>03.</a:t>
            </a:r>
            <a:endParaRPr lang="en-US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sp>
        <p:nvSpPr>
          <p:cNvPr id="30" name="Rectangle 47"/>
          <p:cNvSpPr/>
          <p:nvPr/>
        </p:nvSpPr>
        <p:spPr>
          <a:xfrm>
            <a:off x="6588913" y="4645940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800" b="1">
                <a:solidFill>
                  <a:srgbClr val="35669B"/>
                </a:solidFill>
                <a:cs typeface="+mn-ea"/>
                <a:sym typeface="+mn-lt"/>
              </a:rPr>
              <a:t>04.</a:t>
            </a:r>
            <a:endParaRPr lang="en-US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25613" y="2907580"/>
            <a:ext cx="322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35669B"/>
                </a:solidFill>
                <a:cs typeface="+mn-ea"/>
                <a:sym typeface="+mn-lt"/>
              </a:rPr>
              <a:t>CONTENT</a:t>
            </a:r>
            <a:endParaRPr lang="zh-CN" altLang="en-US" sz="4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8576626" y="2168999"/>
            <a:ext cx="9378001" cy="9378001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3209375" y="752091"/>
            <a:ext cx="5555573" cy="5555573"/>
          </a:xfrm>
          <a:prstGeom prst="rect">
            <a:avLst/>
          </a:prstGeom>
        </p:spPr>
      </p:pic>
      <p:sp>
        <p:nvSpPr>
          <p:cNvPr id="3" name="Rectangle 47"/>
          <p:cNvSpPr/>
          <p:nvPr/>
        </p:nvSpPr>
        <p:spPr>
          <a:xfrm>
            <a:off x="5576833" y="2975879"/>
            <a:ext cx="103833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553103" y="5319706"/>
            <a:ext cx="308579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成员介绍</a:t>
            </a:r>
            <a:endParaRPr lang="en-US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1364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101</a:t>
            </a:r>
            <a:endParaRPr 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成员介绍</a:t>
            </a:r>
            <a:endParaRPr lang="en-US" altLang="zh-CN" sz="2800" b="1" dirty="0">
              <a:solidFill>
                <a:srgbClr val="35669B"/>
              </a:solidFill>
              <a:cs typeface="+mn-ea"/>
              <a:sym typeface="+mn-lt"/>
            </a:endParaRPr>
          </a:p>
        </p:txBody>
      </p:sp>
      <p:sp>
        <p:nvSpPr>
          <p:cNvPr id="362" name="文本框 361"/>
          <p:cNvSpPr txBox="1"/>
          <p:nvPr/>
        </p:nvSpPr>
        <p:spPr>
          <a:xfrm>
            <a:off x="540291" y="1606097"/>
            <a:ext cx="2425656" cy="52501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44546A"/>
                </a:solidFill>
                <a:cs typeface="+mn-ea"/>
                <a:sym typeface="+mn-lt"/>
              </a:rPr>
              <a:t>Leader</a:t>
            </a:r>
            <a:r>
              <a:rPr lang="zh-CN" altLang="en-US" sz="2400" b="1" dirty="0">
                <a:solidFill>
                  <a:srgbClr val="44546A"/>
                </a:solidFill>
                <a:cs typeface="+mn-ea"/>
                <a:sym typeface="+mn-lt"/>
              </a:rPr>
              <a:t>：沈轻腾</a:t>
            </a:r>
          </a:p>
        </p:txBody>
      </p:sp>
      <p:cxnSp>
        <p:nvCxnSpPr>
          <p:cNvPr id="363" name="直接连接符 362"/>
          <p:cNvCxnSpPr/>
          <p:nvPr/>
        </p:nvCxnSpPr>
        <p:spPr>
          <a:xfrm>
            <a:off x="620874" y="211136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文本框 363"/>
          <p:cNvSpPr txBox="1"/>
          <p:nvPr/>
        </p:nvSpPr>
        <p:spPr>
          <a:xfrm>
            <a:off x="540291" y="3962683"/>
            <a:ext cx="1723541" cy="52501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44546A"/>
                </a:solidFill>
                <a:cs typeface="+mn-ea"/>
                <a:sym typeface="+mn-lt"/>
              </a:rPr>
              <a:t>小组成员：</a:t>
            </a:r>
          </a:p>
        </p:txBody>
      </p:sp>
      <p:cxnSp>
        <p:nvCxnSpPr>
          <p:cNvPr id="365" name="直接连接符 364"/>
          <p:cNvCxnSpPr/>
          <p:nvPr/>
        </p:nvCxnSpPr>
        <p:spPr>
          <a:xfrm>
            <a:off x="620874" y="445469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矩形 365"/>
          <p:cNvSpPr/>
          <p:nvPr/>
        </p:nvSpPr>
        <p:spPr>
          <a:xfrm>
            <a:off x="532500" y="2125989"/>
            <a:ext cx="4732189" cy="37907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名言：没当过老板，不知道怎么剥削员工。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7" name="矩形 366"/>
          <p:cNvSpPr/>
          <p:nvPr/>
        </p:nvSpPr>
        <p:spPr>
          <a:xfrm>
            <a:off x="463728" y="4454925"/>
            <a:ext cx="4732189" cy="133933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李涵，余超越，杨志成，黄鸿哲，柯嘉荧，张一凡，吴荣钦，王益鑫，林驰易他们大都来自福建，其中，杨志成，和王益新同学分别来自贵州和江西。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8" name="Freeform 609"/>
          <p:cNvSpPr>
            <a:spLocks noEditPoints="1"/>
          </p:cNvSpPr>
          <p:nvPr/>
        </p:nvSpPr>
        <p:spPr bwMode="auto">
          <a:xfrm>
            <a:off x="4664839" y="1304245"/>
            <a:ext cx="6530276" cy="4249510"/>
          </a:xfrm>
          <a:custGeom>
            <a:avLst/>
            <a:gdLst>
              <a:gd name="T0" fmla="*/ 42 w 1779"/>
              <a:gd name="T1" fmla="*/ 140 h 895"/>
              <a:gd name="T2" fmla="*/ 155 w 1779"/>
              <a:gd name="T3" fmla="*/ 148 h 895"/>
              <a:gd name="T4" fmla="*/ 327 w 1779"/>
              <a:gd name="T5" fmla="*/ 46 h 895"/>
              <a:gd name="T6" fmla="*/ 337 w 1779"/>
              <a:gd name="T7" fmla="*/ 74 h 895"/>
              <a:gd name="T8" fmla="*/ 382 w 1779"/>
              <a:gd name="T9" fmla="*/ 79 h 895"/>
              <a:gd name="T10" fmla="*/ 161 w 1779"/>
              <a:gd name="T11" fmla="*/ 328 h 895"/>
              <a:gd name="T12" fmla="*/ 431 w 1779"/>
              <a:gd name="T13" fmla="*/ 71 h 895"/>
              <a:gd name="T14" fmla="*/ 414 w 1779"/>
              <a:gd name="T15" fmla="*/ 103 h 895"/>
              <a:gd name="T16" fmla="*/ 488 w 1779"/>
              <a:gd name="T17" fmla="*/ 57 h 895"/>
              <a:gd name="T18" fmla="*/ 433 w 1779"/>
              <a:gd name="T19" fmla="*/ 121 h 895"/>
              <a:gd name="T20" fmla="*/ 466 w 1779"/>
              <a:gd name="T21" fmla="*/ 106 h 895"/>
              <a:gd name="T22" fmla="*/ 287 w 1779"/>
              <a:gd name="T23" fmla="*/ 329 h 895"/>
              <a:gd name="T24" fmla="*/ 507 w 1779"/>
              <a:gd name="T25" fmla="*/ 132 h 895"/>
              <a:gd name="T26" fmla="*/ 476 w 1779"/>
              <a:gd name="T27" fmla="*/ 193 h 895"/>
              <a:gd name="T28" fmla="*/ 468 w 1779"/>
              <a:gd name="T29" fmla="*/ 231 h 895"/>
              <a:gd name="T30" fmla="*/ 583 w 1779"/>
              <a:gd name="T31" fmla="*/ 125 h 895"/>
              <a:gd name="T32" fmla="*/ 643 w 1779"/>
              <a:gd name="T33" fmla="*/ 97 h 895"/>
              <a:gd name="T34" fmla="*/ 305 w 1779"/>
              <a:gd name="T35" fmla="*/ 463 h 895"/>
              <a:gd name="T36" fmla="*/ 333 w 1779"/>
              <a:gd name="T37" fmla="*/ 478 h 895"/>
              <a:gd name="T38" fmla="*/ 324 w 1779"/>
              <a:gd name="T39" fmla="*/ 552 h 895"/>
              <a:gd name="T40" fmla="*/ 751 w 1779"/>
              <a:gd name="T41" fmla="*/ 184 h 895"/>
              <a:gd name="T42" fmla="*/ 797 w 1779"/>
              <a:gd name="T43" fmla="*/ 160 h 895"/>
              <a:gd name="T44" fmla="*/ 851 w 1779"/>
              <a:gd name="T45" fmla="*/ 147 h 895"/>
              <a:gd name="T46" fmla="*/ 380 w 1779"/>
              <a:gd name="T47" fmla="*/ 639 h 895"/>
              <a:gd name="T48" fmla="*/ 911 w 1779"/>
              <a:gd name="T49" fmla="*/ 138 h 895"/>
              <a:gd name="T50" fmla="*/ 941 w 1779"/>
              <a:gd name="T51" fmla="*/ 127 h 895"/>
              <a:gd name="T52" fmla="*/ 1002 w 1779"/>
              <a:gd name="T53" fmla="*/ 80 h 895"/>
              <a:gd name="T54" fmla="*/ 708 w 1779"/>
              <a:gd name="T55" fmla="*/ 410 h 895"/>
              <a:gd name="T56" fmla="*/ 399 w 1779"/>
              <a:gd name="T57" fmla="*/ 743 h 895"/>
              <a:gd name="T58" fmla="*/ 1157 w 1779"/>
              <a:gd name="T59" fmla="*/ 18 h 895"/>
              <a:gd name="T60" fmla="*/ 591 w 1779"/>
              <a:gd name="T61" fmla="*/ 592 h 895"/>
              <a:gd name="T62" fmla="*/ 1152 w 1779"/>
              <a:gd name="T63" fmla="*/ 50 h 895"/>
              <a:gd name="T64" fmla="*/ 980 w 1779"/>
              <a:gd name="T65" fmla="*/ 242 h 895"/>
              <a:gd name="T66" fmla="*/ 928 w 1779"/>
              <a:gd name="T67" fmla="*/ 308 h 895"/>
              <a:gd name="T68" fmla="*/ 1246 w 1779"/>
              <a:gd name="T69" fmla="*/ 41 h 895"/>
              <a:gd name="T70" fmla="*/ 1065 w 1779"/>
              <a:gd name="T71" fmla="*/ 245 h 895"/>
              <a:gd name="T72" fmla="*/ 1087 w 1779"/>
              <a:gd name="T73" fmla="*/ 265 h 895"/>
              <a:gd name="T74" fmla="*/ 1337 w 1779"/>
              <a:gd name="T75" fmla="*/ 38 h 895"/>
              <a:gd name="T76" fmla="*/ 865 w 1779"/>
              <a:gd name="T77" fmla="*/ 557 h 895"/>
              <a:gd name="T78" fmla="*/ 1027 w 1779"/>
              <a:gd name="T79" fmla="*/ 418 h 895"/>
              <a:gd name="T80" fmla="*/ 1057 w 1779"/>
              <a:gd name="T81" fmla="*/ 449 h 895"/>
              <a:gd name="T82" fmla="*/ 1191 w 1779"/>
              <a:gd name="T83" fmla="*/ 371 h 895"/>
              <a:gd name="T84" fmla="*/ 890 w 1779"/>
              <a:gd name="T85" fmla="*/ 717 h 895"/>
              <a:gd name="T86" fmla="*/ 1001 w 1779"/>
              <a:gd name="T87" fmla="*/ 659 h 895"/>
              <a:gd name="T88" fmla="*/ 1597 w 1779"/>
              <a:gd name="T89" fmla="*/ 91 h 895"/>
              <a:gd name="T90" fmla="*/ 1457 w 1779"/>
              <a:gd name="T91" fmla="*/ 277 h 895"/>
              <a:gd name="T92" fmla="*/ 1342 w 1779"/>
              <a:gd name="T93" fmla="*/ 397 h 895"/>
              <a:gd name="T94" fmla="*/ 1546 w 1779"/>
              <a:gd name="T95" fmla="*/ 221 h 895"/>
              <a:gd name="T96" fmla="*/ 1576 w 1779"/>
              <a:gd name="T97" fmla="*/ 242 h 895"/>
              <a:gd name="T98" fmla="*/ 1348 w 1779"/>
              <a:gd name="T99" fmla="*/ 482 h 895"/>
              <a:gd name="T100" fmla="*/ 1535 w 1779"/>
              <a:gd name="T101" fmla="*/ 317 h 895"/>
              <a:gd name="T102" fmla="*/ 1380 w 1779"/>
              <a:gd name="T103" fmla="*/ 520 h 895"/>
              <a:gd name="T104" fmla="*/ 1393 w 1779"/>
              <a:gd name="T105" fmla="*/ 547 h 895"/>
              <a:gd name="T106" fmla="*/ 1532 w 1779"/>
              <a:gd name="T107" fmla="*/ 459 h 895"/>
              <a:gd name="T108" fmla="*/ 1482 w 1779"/>
              <a:gd name="T109" fmla="*/ 537 h 895"/>
              <a:gd name="T110" fmla="*/ 1500 w 1779"/>
              <a:gd name="T111" fmla="*/ 561 h 895"/>
              <a:gd name="T112" fmla="*/ 1590 w 1779"/>
              <a:gd name="T113" fmla="*/ 535 h 895"/>
              <a:gd name="T114" fmla="*/ 1578 w 1779"/>
              <a:gd name="T115" fmla="*/ 599 h 895"/>
              <a:gd name="T116" fmla="*/ 1597 w 1779"/>
              <a:gd name="T117" fmla="*/ 632 h 895"/>
              <a:gd name="T118" fmla="*/ 1680 w 1779"/>
              <a:gd name="T119" fmla="*/ 599 h 895"/>
              <a:gd name="T120" fmla="*/ 1739 w 1779"/>
              <a:gd name="T121" fmla="*/ 588 h 895"/>
              <a:gd name="T122" fmla="*/ 1692 w 1779"/>
              <a:gd name="T123" fmla="*/ 817 h 895"/>
              <a:gd name="T124" fmla="*/ 997 w 1779"/>
              <a:gd name="T125" fmla="*/ 690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79" h="895">
                <a:moveTo>
                  <a:pt x="33" y="74"/>
                </a:moveTo>
                <a:cubicBezTo>
                  <a:pt x="32" y="73"/>
                  <a:pt x="30" y="73"/>
                  <a:pt x="29" y="74"/>
                </a:cubicBezTo>
                <a:cubicBezTo>
                  <a:pt x="8" y="95"/>
                  <a:pt x="8" y="95"/>
                  <a:pt x="8" y="95"/>
                </a:cubicBezTo>
                <a:cubicBezTo>
                  <a:pt x="7" y="96"/>
                  <a:pt x="7" y="98"/>
                  <a:pt x="8" y="99"/>
                </a:cubicBezTo>
                <a:cubicBezTo>
                  <a:pt x="9" y="100"/>
                  <a:pt x="10" y="100"/>
                  <a:pt x="11" y="100"/>
                </a:cubicBezTo>
                <a:cubicBezTo>
                  <a:pt x="11" y="100"/>
                  <a:pt x="12" y="100"/>
                  <a:pt x="13" y="99"/>
                </a:cubicBezTo>
                <a:cubicBezTo>
                  <a:pt x="33" y="78"/>
                  <a:pt x="33" y="78"/>
                  <a:pt x="33" y="78"/>
                </a:cubicBezTo>
                <a:cubicBezTo>
                  <a:pt x="35" y="77"/>
                  <a:pt x="35" y="75"/>
                  <a:pt x="33" y="74"/>
                </a:cubicBezTo>
                <a:close/>
                <a:moveTo>
                  <a:pt x="55" y="70"/>
                </a:moveTo>
                <a:cubicBezTo>
                  <a:pt x="55" y="70"/>
                  <a:pt x="56" y="70"/>
                  <a:pt x="57" y="69"/>
                </a:cubicBezTo>
                <a:cubicBezTo>
                  <a:pt x="62" y="64"/>
                  <a:pt x="62" y="64"/>
                  <a:pt x="62" y="64"/>
                </a:cubicBezTo>
                <a:cubicBezTo>
                  <a:pt x="63" y="63"/>
                  <a:pt x="63" y="61"/>
                  <a:pt x="62" y="59"/>
                </a:cubicBezTo>
                <a:cubicBezTo>
                  <a:pt x="61" y="58"/>
                  <a:pt x="59" y="58"/>
                  <a:pt x="58" y="59"/>
                </a:cubicBezTo>
                <a:cubicBezTo>
                  <a:pt x="52" y="65"/>
                  <a:pt x="52" y="65"/>
                  <a:pt x="52" y="65"/>
                </a:cubicBezTo>
                <a:cubicBezTo>
                  <a:pt x="51" y="66"/>
                  <a:pt x="51" y="68"/>
                  <a:pt x="52" y="69"/>
                </a:cubicBezTo>
                <a:cubicBezTo>
                  <a:pt x="53" y="70"/>
                  <a:pt x="54" y="70"/>
                  <a:pt x="55" y="70"/>
                </a:cubicBezTo>
                <a:close/>
                <a:moveTo>
                  <a:pt x="20" y="105"/>
                </a:moveTo>
                <a:cubicBezTo>
                  <a:pt x="21" y="105"/>
                  <a:pt x="21" y="104"/>
                  <a:pt x="22" y="104"/>
                </a:cubicBezTo>
                <a:cubicBezTo>
                  <a:pt x="42" y="84"/>
                  <a:pt x="42" y="84"/>
                  <a:pt x="42" y="84"/>
                </a:cubicBezTo>
                <a:cubicBezTo>
                  <a:pt x="43" y="83"/>
                  <a:pt x="43" y="81"/>
                  <a:pt x="42" y="80"/>
                </a:cubicBezTo>
                <a:cubicBezTo>
                  <a:pt x="41" y="78"/>
                  <a:pt x="39" y="78"/>
                  <a:pt x="38" y="80"/>
                </a:cubicBezTo>
                <a:cubicBezTo>
                  <a:pt x="18" y="100"/>
                  <a:pt x="18" y="100"/>
                  <a:pt x="18" y="100"/>
                </a:cubicBezTo>
                <a:cubicBezTo>
                  <a:pt x="16" y="101"/>
                  <a:pt x="16" y="103"/>
                  <a:pt x="18" y="104"/>
                </a:cubicBezTo>
                <a:cubicBezTo>
                  <a:pt x="18" y="104"/>
                  <a:pt x="19" y="105"/>
                  <a:pt x="20" y="105"/>
                </a:cubicBezTo>
                <a:close/>
                <a:moveTo>
                  <a:pt x="30" y="106"/>
                </a:moveTo>
                <a:cubicBezTo>
                  <a:pt x="29" y="105"/>
                  <a:pt x="27" y="105"/>
                  <a:pt x="25" y="106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23" y="108"/>
                  <a:pt x="23" y="110"/>
                  <a:pt x="24" y="112"/>
                </a:cubicBezTo>
                <a:cubicBezTo>
                  <a:pt x="24" y="112"/>
                  <a:pt x="25" y="112"/>
                  <a:pt x="26" y="112"/>
                </a:cubicBezTo>
                <a:cubicBezTo>
                  <a:pt x="27" y="112"/>
                  <a:pt x="28" y="112"/>
                  <a:pt x="28" y="112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1" y="109"/>
                  <a:pt x="31" y="107"/>
                  <a:pt x="30" y="106"/>
                </a:cubicBezTo>
                <a:close/>
                <a:moveTo>
                  <a:pt x="37" y="99"/>
                </a:moveTo>
                <a:cubicBezTo>
                  <a:pt x="37" y="99"/>
                  <a:pt x="38" y="100"/>
                  <a:pt x="39" y="100"/>
                </a:cubicBezTo>
                <a:cubicBezTo>
                  <a:pt x="40" y="100"/>
                  <a:pt x="41" y="99"/>
                  <a:pt x="41" y="99"/>
                </a:cubicBezTo>
                <a:cubicBezTo>
                  <a:pt x="50" y="90"/>
                  <a:pt x="50" y="90"/>
                  <a:pt x="50" y="90"/>
                </a:cubicBezTo>
                <a:cubicBezTo>
                  <a:pt x="51" y="89"/>
                  <a:pt x="51" y="87"/>
                  <a:pt x="50" y="86"/>
                </a:cubicBezTo>
                <a:cubicBezTo>
                  <a:pt x="48" y="85"/>
                  <a:pt x="46" y="85"/>
                  <a:pt x="45" y="86"/>
                </a:cubicBezTo>
                <a:cubicBezTo>
                  <a:pt x="37" y="94"/>
                  <a:pt x="37" y="94"/>
                  <a:pt x="37" y="94"/>
                </a:cubicBezTo>
                <a:cubicBezTo>
                  <a:pt x="36" y="95"/>
                  <a:pt x="36" y="97"/>
                  <a:pt x="37" y="99"/>
                </a:cubicBezTo>
                <a:close/>
                <a:moveTo>
                  <a:pt x="20" y="133"/>
                </a:moveTo>
                <a:cubicBezTo>
                  <a:pt x="21" y="133"/>
                  <a:pt x="21" y="132"/>
                  <a:pt x="22" y="132"/>
                </a:cubicBezTo>
                <a:cubicBezTo>
                  <a:pt x="25" y="129"/>
                  <a:pt x="25" y="129"/>
                  <a:pt x="25" y="129"/>
                </a:cubicBezTo>
                <a:cubicBezTo>
                  <a:pt x="26" y="128"/>
                  <a:pt x="26" y="126"/>
                  <a:pt x="25" y="125"/>
                </a:cubicBezTo>
                <a:cubicBezTo>
                  <a:pt x="24" y="123"/>
                  <a:pt x="22" y="123"/>
                  <a:pt x="20" y="125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16" y="129"/>
                  <a:pt x="16" y="131"/>
                  <a:pt x="18" y="132"/>
                </a:cubicBezTo>
                <a:cubicBezTo>
                  <a:pt x="18" y="132"/>
                  <a:pt x="19" y="133"/>
                  <a:pt x="20" y="133"/>
                </a:cubicBezTo>
                <a:close/>
                <a:moveTo>
                  <a:pt x="54" y="110"/>
                </a:moveTo>
                <a:cubicBezTo>
                  <a:pt x="52" y="109"/>
                  <a:pt x="50" y="109"/>
                  <a:pt x="49" y="110"/>
                </a:cubicBezTo>
                <a:cubicBezTo>
                  <a:pt x="31" y="128"/>
                  <a:pt x="31" y="128"/>
                  <a:pt x="31" y="128"/>
                </a:cubicBezTo>
                <a:cubicBezTo>
                  <a:pt x="30" y="130"/>
                  <a:pt x="30" y="131"/>
                  <a:pt x="31" y="133"/>
                </a:cubicBezTo>
                <a:cubicBezTo>
                  <a:pt x="31" y="133"/>
                  <a:pt x="32" y="134"/>
                  <a:pt x="33" y="134"/>
                </a:cubicBezTo>
                <a:cubicBezTo>
                  <a:pt x="34" y="134"/>
                  <a:pt x="35" y="133"/>
                  <a:pt x="35" y="133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5" y="113"/>
                  <a:pt x="55" y="111"/>
                  <a:pt x="54" y="110"/>
                </a:cubicBezTo>
                <a:close/>
                <a:moveTo>
                  <a:pt x="59" y="105"/>
                </a:moveTo>
                <a:cubicBezTo>
                  <a:pt x="59" y="105"/>
                  <a:pt x="60" y="106"/>
                  <a:pt x="61" y="106"/>
                </a:cubicBezTo>
                <a:cubicBezTo>
                  <a:pt x="62" y="106"/>
                  <a:pt x="62" y="105"/>
                  <a:pt x="63" y="105"/>
                </a:cubicBezTo>
                <a:cubicBezTo>
                  <a:pt x="72" y="96"/>
                  <a:pt x="72" y="96"/>
                  <a:pt x="72" y="96"/>
                </a:cubicBezTo>
                <a:cubicBezTo>
                  <a:pt x="73" y="94"/>
                  <a:pt x="73" y="92"/>
                  <a:pt x="72" y="91"/>
                </a:cubicBezTo>
                <a:cubicBezTo>
                  <a:pt x="71" y="90"/>
                  <a:pt x="69" y="90"/>
                  <a:pt x="68" y="91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7" y="102"/>
                  <a:pt x="57" y="104"/>
                  <a:pt x="59" y="105"/>
                </a:cubicBezTo>
                <a:close/>
                <a:moveTo>
                  <a:pt x="3" y="156"/>
                </a:moveTo>
                <a:cubicBezTo>
                  <a:pt x="1" y="158"/>
                  <a:pt x="1" y="158"/>
                  <a:pt x="1" y="158"/>
                </a:cubicBezTo>
                <a:cubicBezTo>
                  <a:pt x="0" y="159"/>
                  <a:pt x="0" y="161"/>
                  <a:pt x="1" y="162"/>
                </a:cubicBezTo>
                <a:cubicBezTo>
                  <a:pt x="2" y="163"/>
                  <a:pt x="2" y="163"/>
                  <a:pt x="3" y="163"/>
                </a:cubicBezTo>
                <a:cubicBezTo>
                  <a:pt x="4" y="163"/>
                  <a:pt x="5" y="163"/>
                  <a:pt x="5" y="162"/>
                </a:cubicBezTo>
                <a:cubicBezTo>
                  <a:pt x="8" y="160"/>
                  <a:pt x="8" y="160"/>
                  <a:pt x="8" y="160"/>
                </a:cubicBezTo>
                <a:cubicBezTo>
                  <a:pt x="9" y="159"/>
                  <a:pt x="9" y="157"/>
                  <a:pt x="8" y="156"/>
                </a:cubicBezTo>
                <a:cubicBezTo>
                  <a:pt x="6" y="155"/>
                  <a:pt x="4" y="155"/>
                  <a:pt x="3" y="156"/>
                </a:cubicBezTo>
                <a:close/>
                <a:moveTo>
                  <a:pt x="23" y="150"/>
                </a:moveTo>
                <a:cubicBezTo>
                  <a:pt x="18" y="155"/>
                  <a:pt x="18" y="155"/>
                  <a:pt x="18" y="155"/>
                </a:cubicBezTo>
                <a:cubicBezTo>
                  <a:pt x="16" y="157"/>
                  <a:pt x="16" y="159"/>
                  <a:pt x="18" y="160"/>
                </a:cubicBezTo>
                <a:cubicBezTo>
                  <a:pt x="18" y="160"/>
                  <a:pt x="19" y="161"/>
                  <a:pt x="20" y="161"/>
                </a:cubicBezTo>
                <a:cubicBezTo>
                  <a:pt x="21" y="161"/>
                  <a:pt x="21" y="160"/>
                  <a:pt x="22" y="160"/>
                </a:cubicBezTo>
                <a:cubicBezTo>
                  <a:pt x="28" y="154"/>
                  <a:pt x="28" y="154"/>
                  <a:pt x="28" y="154"/>
                </a:cubicBezTo>
                <a:cubicBezTo>
                  <a:pt x="29" y="153"/>
                  <a:pt x="29" y="151"/>
                  <a:pt x="28" y="150"/>
                </a:cubicBezTo>
                <a:cubicBezTo>
                  <a:pt x="27" y="148"/>
                  <a:pt x="25" y="148"/>
                  <a:pt x="23" y="150"/>
                </a:cubicBezTo>
                <a:close/>
                <a:moveTo>
                  <a:pt x="42" y="140"/>
                </a:moveTo>
                <a:cubicBezTo>
                  <a:pt x="79" y="103"/>
                  <a:pt x="79" y="103"/>
                  <a:pt x="79" y="103"/>
                </a:cubicBezTo>
                <a:cubicBezTo>
                  <a:pt x="85" y="96"/>
                  <a:pt x="85" y="96"/>
                  <a:pt x="85" y="96"/>
                </a:cubicBezTo>
                <a:cubicBezTo>
                  <a:pt x="87" y="95"/>
                  <a:pt x="87" y="93"/>
                  <a:pt x="85" y="92"/>
                </a:cubicBezTo>
                <a:cubicBezTo>
                  <a:pt x="84" y="91"/>
                  <a:pt x="82" y="91"/>
                  <a:pt x="81" y="92"/>
                </a:cubicBezTo>
                <a:cubicBezTo>
                  <a:pt x="77" y="96"/>
                  <a:pt x="77" y="96"/>
                  <a:pt x="77" y="96"/>
                </a:cubicBezTo>
                <a:cubicBezTo>
                  <a:pt x="38" y="135"/>
                  <a:pt x="38" y="135"/>
                  <a:pt x="38" y="135"/>
                </a:cubicBezTo>
                <a:cubicBezTo>
                  <a:pt x="37" y="137"/>
                  <a:pt x="37" y="139"/>
                  <a:pt x="38" y="140"/>
                </a:cubicBezTo>
                <a:cubicBezTo>
                  <a:pt x="38" y="140"/>
                  <a:pt x="39" y="141"/>
                  <a:pt x="40" y="141"/>
                </a:cubicBezTo>
                <a:cubicBezTo>
                  <a:pt x="41" y="141"/>
                  <a:pt x="41" y="140"/>
                  <a:pt x="42" y="140"/>
                </a:cubicBezTo>
                <a:close/>
                <a:moveTo>
                  <a:pt x="89" y="91"/>
                </a:moveTo>
                <a:cubicBezTo>
                  <a:pt x="90" y="91"/>
                  <a:pt x="91" y="91"/>
                  <a:pt x="92" y="90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4" y="78"/>
                  <a:pt x="104" y="76"/>
                  <a:pt x="102" y="75"/>
                </a:cubicBezTo>
                <a:cubicBezTo>
                  <a:pt x="101" y="74"/>
                  <a:pt x="99" y="74"/>
                  <a:pt x="98" y="75"/>
                </a:cubicBezTo>
                <a:cubicBezTo>
                  <a:pt x="87" y="86"/>
                  <a:pt x="87" y="86"/>
                  <a:pt x="87" y="86"/>
                </a:cubicBezTo>
                <a:cubicBezTo>
                  <a:pt x="86" y="87"/>
                  <a:pt x="86" y="89"/>
                  <a:pt x="87" y="90"/>
                </a:cubicBezTo>
                <a:cubicBezTo>
                  <a:pt x="88" y="91"/>
                  <a:pt x="89" y="91"/>
                  <a:pt x="89" y="91"/>
                </a:cubicBezTo>
                <a:close/>
                <a:moveTo>
                  <a:pt x="125" y="66"/>
                </a:moveTo>
                <a:cubicBezTo>
                  <a:pt x="124" y="65"/>
                  <a:pt x="122" y="65"/>
                  <a:pt x="121" y="66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6" y="141"/>
                  <a:pt x="46" y="141"/>
                  <a:pt x="46" y="141"/>
                </a:cubicBezTo>
                <a:cubicBezTo>
                  <a:pt x="46" y="141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39" y="148"/>
                  <a:pt x="39" y="148"/>
                  <a:pt x="39" y="148"/>
                </a:cubicBezTo>
                <a:cubicBezTo>
                  <a:pt x="38" y="149"/>
                  <a:pt x="38" y="151"/>
                  <a:pt x="39" y="152"/>
                </a:cubicBezTo>
                <a:cubicBezTo>
                  <a:pt x="40" y="153"/>
                  <a:pt x="40" y="153"/>
                  <a:pt x="41" y="153"/>
                </a:cubicBezTo>
                <a:cubicBezTo>
                  <a:pt x="42" y="153"/>
                  <a:pt x="43" y="153"/>
                  <a:pt x="43" y="152"/>
                </a:cubicBezTo>
                <a:cubicBezTo>
                  <a:pt x="49" y="147"/>
                  <a:pt x="49" y="147"/>
                  <a:pt x="49" y="147"/>
                </a:cubicBezTo>
                <a:cubicBezTo>
                  <a:pt x="49" y="147"/>
                  <a:pt x="49" y="146"/>
                  <a:pt x="49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6" y="69"/>
                  <a:pt x="126" y="67"/>
                  <a:pt x="125" y="66"/>
                </a:cubicBezTo>
                <a:close/>
                <a:moveTo>
                  <a:pt x="141" y="64"/>
                </a:moveTo>
                <a:cubicBezTo>
                  <a:pt x="140" y="63"/>
                  <a:pt x="138" y="63"/>
                  <a:pt x="137" y="64"/>
                </a:cubicBezTo>
                <a:cubicBezTo>
                  <a:pt x="62" y="139"/>
                  <a:pt x="62" y="139"/>
                  <a:pt x="62" y="139"/>
                </a:cubicBezTo>
                <a:cubicBezTo>
                  <a:pt x="61" y="140"/>
                  <a:pt x="61" y="142"/>
                  <a:pt x="62" y="143"/>
                </a:cubicBezTo>
                <a:cubicBezTo>
                  <a:pt x="63" y="144"/>
                  <a:pt x="63" y="144"/>
                  <a:pt x="64" y="144"/>
                </a:cubicBezTo>
                <a:cubicBezTo>
                  <a:pt x="65" y="144"/>
                  <a:pt x="66" y="144"/>
                  <a:pt x="66" y="143"/>
                </a:cubicBezTo>
                <a:cubicBezTo>
                  <a:pt x="141" y="68"/>
                  <a:pt x="141" y="68"/>
                  <a:pt x="141" y="68"/>
                </a:cubicBezTo>
                <a:cubicBezTo>
                  <a:pt x="142" y="67"/>
                  <a:pt x="142" y="65"/>
                  <a:pt x="141" y="64"/>
                </a:cubicBezTo>
                <a:close/>
                <a:moveTo>
                  <a:pt x="157" y="66"/>
                </a:moveTo>
                <a:cubicBezTo>
                  <a:pt x="159" y="65"/>
                  <a:pt x="159" y="63"/>
                  <a:pt x="157" y="62"/>
                </a:cubicBezTo>
                <a:cubicBezTo>
                  <a:pt x="156" y="61"/>
                  <a:pt x="154" y="61"/>
                  <a:pt x="153" y="62"/>
                </a:cubicBezTo>
                <a:cubicBezTo>
                  <a:pt x="98" y="117"/>
                  <a:pt x="98" y="117"/>
                  <a:pt x="98" y="117"/>
                </a:cubicBezTo>
                <a:cubicBezTo>
                  <a:pt x="92" y="123"/>
                  <a:pt x="92" y="123"/>
                  <a:pt x="92" y="123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2" y="133"/>
                  <a:pt x="82" y="135"/>
                  <a:pt x="83" y="137"/>
                </a:cubicBezTo>
                <a:cubicBezTo>
                  <a:pt x="83" y="137"/>
                  <a:pt x="84" y="137"/>
                  <a:pt x="85" y="137"/>
                </a:cubicBezTo>
                <a:cubicBezTo>
                  <a:pt x="86" y="137"/>
                  <a:pt x="87" y="137"/>
                  <a:pt x="87" y="137"/>
                </a:cubicBezTo>
                <a:cubicBezTo>
                  <a:pt x="102" y="122"/>
                  <a:pt x="102" y="122"/>
                  <a:pt x="102" y="122"/>
                </a:cubicBezTo>
                <a:lnTo>
                  <a:pt x="157" y="66"/>
                </a:lnTo>
                <a:close/>
                <a:moveTo>
                  <a:pt x="168" y="65"/>
                </a:moveTo>
                <a:cubicBezTo>
                  <a:pt x="167" y="64"/>
                  <a:pt x="165" y="64"/>
                  <a:pt x="164" y="65"/>
                </a:cubicBezTo>
                <a:cubicBezTo>
                  <a:pt x="101" y="127"/>
                  <a:pt x="101" y="127"/>
                  <a:pt x="101" y="127"/>
                </a:cubicBezTo>
                <a:cubicBezTo>
                  <a:pt x="100" y="129"/>
                  <a:pt x="100" y="131"/>
                  <a:pt x="101" y="132"/>
                </a:cubicBezTo>
                <a:cubicBezTo>
                  <a:pt x="102" y="132"/>
                  <a:pt x="103" y="133"/>
                  <a:pt x="104" y="133"/>
                </a:cubicBezTo>
                <a:cubicBezTo>
                  <a:pt x="104" y="133"/>
                  <a:pt x="105" y="132"/>
                  <a:pt x="106" y="132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9" y="68"/>
                  <a:pt x="169" y="67"/>
                  <a:pt x="168" y="65"/>
                </a:cubicBezTo>
                <a:close/>
                <a:moveTo>
                  <a:pt x="181" y="66"/>
                </a:moveTo>
                <a:cubicBezTo>
                  <a:pt x="180" y="65"/>
                  <a:pt x="178" y="65"/>
                  <a:pt x="177" y="66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17" y="125"/>
                  <a:pt x="117" y="127"/>
                  <a:pt x="119" y="129"/>
                </a:cubicBezTo>
                <a:cubicBezTo>
                  <a:pt x="119" y="129"/>
                  <a:pt x="120" y="130"/>
                  <a:pt x="121" y="130"/>
                </a:cubicBezTo>
                <a:cubicBezTo>
                  <a:pt x="122" y="130"/>
                  <a:pt x="122" y="129"/>
                  <a:pt x="123" y="129"/>
                </a:cubicBezTo>
                <a:cubicBezTo>
                  <a:pt x="181" y="71"/>
                  <a:pt x="181" y="71"/>
                  <a:pt x="181" y="71"/>
                </a:cubicBezTo>
                <a:cubicBezTo>
                  <a:pt x="182" y="70"/>
                  <a:pt x="182" y="68"/>
                  <a:pt x="181" y="66"/>
                </a:cubicBezTo>
                <a:close/>
                <a:moveTo>
                  <a:pt x="130" y="131"/>
                </a:moveTo>
                <a:cubicBezTo>
                  <a:pt x="131" y="132"/>
                  <a:pt x="132" y="132"/>
                  <a:pt x="132" y="132"/>
                </a:cubicBezTo>
                <a:cubicBezTo>
                  <a:pt x="133" y="132"/>
                  <a:pt x="134" y="132"/>
                  <a:pt x="135" y="131"/>
                </a:cubicBezTo>
                <a:cubicBezTo>
                  <a:pt x="193" y="73"/>
                  <a:pt x="193" y="73"/>
                  <a:pt x="193" y="73"/>
                </a:cubicBezTo>
                <a:cubicBezTo>
                  <a:pt x="194" y="72"/>
                  <a:pt x="194" y="70"/>
                  <a:pt x="193" y="69"/>
                </a:cubicBezTo>
                <a:cubicBezTo>
                  <a:pt x="192" y="67"/>
                  <a:pt x="190" y="67"/>
                  <a:pt x="188" y="69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29" y="128"/>
                  <a:pt x="129" y="130"/>
                  <a:pt x="130" y="131"/>
                </a:cubicBezTo>
                <a:close/>
                <a:moveTo>
                  <a:pt x="141" y="134"/>
                </a:moveTo>
                <a:cubicBezTo>
                  <a:pt x="142" y="135"/>
                  <a:pt x="142" y="135"/>
                  <a:pt x="143" y="135"/>
                </a:cubicBezTo>
                <a:cubicBezTo>
                  <a:pt x="144" y="135"/>
                  <a:pt x="145" y="135"/>
                  <a:pt x="145" y="134"/>
                </a:cubicBezTo>
                <a:cubicBezTo>
                  <a:pt x="205" y="75"/>
                  <a:pt x="205" y="75"/>
                  <a:pt x="205" y="75"/>
                </a:cubicBezTo>
                <a:cubicBezTo>
                  <a:pt x="206" y="73"/>
                  <a:pt x="206" y="71"/>
                  <a:pt x="205" y="70"/>
                </a:cubicBezTo>
                <a:cubicBezTo>
                  <a:pt x="204" y="69"/>
                  <a:pt x="202" y="69"/>
                  <a:pt x="201" y="70"/>
                </a:cubicBezTo>
                <a:cubicBezTo>
                  <a:pt x="141" y="130"/>
                  <a:pt x="141" y="130"/>
                  <a:pt x="141" y="130"/>
                </a:cubicBezTo>
                <a:cubicBezTo>
                  <a:pt x="140" y="131"/>
                  <a:pt x="140" y="133"/>
                  <a:pt x="141" y="134"/>
                </a:cubicBezTo>
                <a:close/>
                <a:moveTo>
                  <a:pt x="148" y="141"/>
                </a:moveTo>
                <a:cubicBezTo>
                  <a:pt x="149" y="142"/>
                  <a:pt x="149" y="142"/>
                  <a:pt x="150" y="142"/>
                </a:cubicBezTo>
                <a:cubicBezTo>
                  <a:pt x="151" y="142"/>
                  <a:pt x="152" y="142"/>
                  <a:pt x="152" y="141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217" y="76"/>
                  <a:pt x="217" y="74"/>
                  <a:pt x="216" y="73"/>
                </a:cubicBezTo>
                <a:cubicBezTo>
                  <a:pt x="215" y="72"/>
                  <a:pt x="213" y="72"/>
                  <a:pt x="212" y="73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7" y="138"/>
                  <a:pt x="147" y="140"/>
                  <a:pt x="148" y="141"/>
                </a:cubicBezTo>
                <a:close/>
                <a:moveTo>
                  <a:pt x="164" y="135"/>
                </a:moveTo>
                <a:cubicBezTo>
                  <a:pt x="164" y="135"/>
                  <a:pt x="164" y="135"/>
                  <a:pt x="164" y="135"/>
                </a:cubicBezTo>
                <a:cubicBezTo>
                  <a:pt x="158" y="141"/>
                  <a:pt x="158" y="141"/>
                  <a:pt x="158" y="141"/>
                </a:cubicBezTo>
                <a:cubicBezTo>
                  <a:pt x="158" y="141"/>
                  <a:pt x="158" y="141"/>
                  <a:pt x="158" y="141"/>
                </a:cubicBezTo>
                <a:cubicBezTo>
                  <a:pt x="158" y="141"/>
                  <a:pt x="157" y="141"/>
                  <a:pt x="157" y="142"/>
                </a:cubicBezTo>
                <a:cubicBezTo>
                  <a:pt x="155" y="144"/>
                  <a:pt x="155" y="144"/>
                  <a:pt x="155" y="144"/>
                </a:cubicBezTo>
                <a:cubicBezTo>
                  <a:pt x="154" y="145"/>
                  <a:pt x="154" y="147"/>
                  <a:pt x="155" y="148"/>
                </a:cubicBezTo>
                <a:cubicBezTo>
                  <a:pt x="156" y="149"/>
                  <a:pt x="156" y="149"/>
                  <a:pt x="157" y="149"/>
                </a:cubicBezTo>
                <a:cubicBezTo>
                  <a:pt x="158" y="149"/>
                  <a:pt x="159" y="149"/>
                  <a:pt x="159" y="148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232" y="75"/>
                  <a:pt x="232" y="75"/>
                  <a:pt x="232" y="75"/>
                </a:cubicBezTo>
                <a:cubicBezTo>
                  <a:pt x="233" y="74"/>
                  <a:pt x="233" y="72"/>
                  <a:pt x="232" y="71"/>
                </a:cubicBezTo>
                <a:cubicBezTo>
                  <a:pt x="231" y="70"/>
                  <a:pt x="229" y="70"/>
                  <a:pt x="228" y="71"/>
                </a:cubicBezTo>
                <a:cubicBezTo>
                  <a:pt x="164" y="135"/>
                  <a:pt x="164" y="135"/>
                  <a:pt x="164" y="135"/>
                </a:cubicBezTo>
                <a:close/>
                <a:moveTo>
                  <a:pt x="153" y="160"/>
                </a:moveTo>
                <a:cubicBezTo>
                  <a:pt x="152" y="161"/>
                  <a:pt x="152" y="161"/>
                  <a:pt x="152" y="161"/>
                </a:cubicBezTo>
                <a:cubicBezTo>
                  <a:pt x="144" y="169"/>
                  <a:pt x="144" y="169"/>
                  <a:pt x="144" y="169"/>
                </a:cubicBezTo>
                <a:cubicBezTo>
                  <a:pt x="144" y="169"/>
                  <a:pt x="144" y="169"/>
                  <a:pt x="144" y="169"/>
                </a:cubicBezTo>
                <a:cubicBezTo>
                  <a:pt x="143" y="170"/>
                  <a:pt x="143" y="170"/>
                  <a:pt x="143" y="170"/>
                </a:cubicBezTo>
                <a:cubicBezTo>
                  <a:pt x="141" y="172"/>
                  <a:pt x="141" y="172"/>
                  <a:pt x="141" y="172"/>
                </a:cubicBezTo>
                <a:cubicBezTo>
                  <a:pt x="140" y="173"/>
                  <a:pt x="140" y="175"/>
                  <a:pt x="141" y="176"/>
                </a:cubicBezTo>
                <a:cubicBezTo>
                  <a:pt x="141" y="177"/>
                  <a:pt x="142" y="177"/>
                  <a:pt x="143" y="177"/>
                </a:cubicBezTo>
                <a:cubicBezTo>
                  <a:pt x="144" y="177"/>
                  <a:pt x="145" y="177"/>
                  <a:pt x="145" y="176"/>
                </a:cubicBezTo>
                <a:cubicBezTo>
                  <a:pt x="147" y="174"/>
                  <a:pt x="147" y="174"/>
                  <a:pt x="147" y="174"/>
                </a:cubicBezTo>
                <a:cubicBezTo>
                  <a:pt x="148" y="174"/>
                  <a:pt x="148" y="174"/>
                  <a:pt x="148" y="174"/>
                </a:cubicBezTo>
                <a:cubicBezTo>
                  <a:pt x="148" y="174"/>
                  <a:pt x="148" y="173"/>
                  <a:pt x="148" y="173"/>
                </a:cubicBezTo>
                <a:cubicBezTo>
                  <a:pt x="156" y="165"/>
                  <a:pt x="156" y="165"/>
                  <a:pt x="156" y="165"/>
                </a:cubicBezTo>
                <a:cubicBezTo>
                  <a:pt x="157" y="165"/>
                  <a:pt x="157" y="165"/>
                  <a:pt x="157" y="164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8" y="154"/>
                  <a:pt x="168" y="154"/>
                  <a:pt x="168" y="154"/>
                </a:cubicBezTo>
                <a:cubicBezTo>
                  <a:pt x="169" y="153"/>
                  <a:pt x="169" y="153"/>
                  <a:pt x="169" y="153"/>
                </a:cubicBezTo>
                <a:cubicBezTo>
                  <a:pt x="250" y="72"/>
                  <a:pt x="250" y="72"/>
                  <a:pt x="250" y="72"/>
                </a:cubicBezTo>
                <a:cubicBezTo>
                  <a:pt x="251" y="71"/>
                  <a:pt x="251" y="69"/>
                  <a:pt x="250" y="68"/>
                </a:cubicBezTo>
                <a:cubicBezTo>
                  <a:pt x="248" y="67"/>
                  <a:pt x="246" y="67"/>
                  <a:pt x="245" y="68"/>
                </a:cubicBezTo>
                <a:cubicBezTo>
                  <a:pt x="242" y="71"/>
                  <a:pt x="242" y="71"/>
                  <a:pt x="242" y="71"/>
                </a:cubicBezTo>
                <a:cubicBezTo>
                  <a:pt x="163" y="150"/>
                  <a:pt x="163" y="150"/>
                  <a:pt x="163" y="150"/>
                </a:cubicBezTo>
                <a:lnTo>
                  <a:pt x="153" y="160"/>
                </a:lnTo>
                <a:close/>
                <a:moveTo>
                  <a:pt x="158" y="173"/>
                </a:moveTo>
                <a:cubicBezTo>
                  <a:pt x="159" y="173"/>
                  <a:pt x="160" y="174"/>
                  <a:pt x="161" y="174"/>
                </a:cubicBezTo>
                <a:cubicBezTo>
                  <a:pt x="161" y="174"/>
                  <a:pt x="162" y="173"/>
                  <a:pt x="163" y="173"/>
                </a:cubicBezTo>
                <a:cubicBezTo>
                  <a:pt x="262" y="74"/>
                  <a:pt x="262" y="74"/>
                  <a:pt x="262" y="74"/>
                </a:cubicBezTo>
                <a:cubicBezTo>
                  <a:pt x="263" y="72"/>
                  <a:pt x="263" y="70"/>
                  <a:pt x="262" y="69"/>
                </a:cubicBezTo>
                <a:cubicBezTo>
                  <a:pt x="261" y="68"/>
                  <a:pt x="259" y="68"/>
                  <a:pt x="258" y="69"/>
                </a:cubicBezTo>
                <a:cubicBezTo>
                  <a:pt x="158" y="168"/>
                  <a:pt x="158" y="168"/>
                  <a:pt x="158" y="168"/>
                </a:cubicBezTo>
                <a:cubicBezTo>
                  <a:pt x="157" y="170"/>
                  <a:pt x="157" y="172"/>
                  <a:pt x="158" y="173"/>
                </a:cubicBezTo>
                <a:close/>
                <a:moveTo>
                  <a:pt x="156" y="184"/>
                </a:moveTo>
                <a:cubicBezTo>
                  <a:pt x="151" y="190"/>
                  <a:pt x="151" y="190"/>
                  <a:pt x="151" y="190"/>
                </a:cubicBezTo>
                <a:cubicBezTo>
                  <a:pt x="150" y="191"/>
                  <a:pt x="150" y="193"/>
                  <a:pt x="151" y="194"/>
                </a:cubicBezTo>
                <a:cubicBezTo>
                  <a:pt x="152" y="195"/>
                  <a:pt x="152" y="195"/>
                  <a:pt x="153" y="195"/>
                </a:cubicBezTo>
                <a:cubicBezTo>
                  <a:pt x="154" y="195"/>
                  <a:pt x="155" y="195"/>
                  <a:pt x="155" y="194"/>
                </a:cubicBezTo>
                <a:cubicBezTo>
                  <a:pt x="161" y="189"/>
                  <a:pt x="161" y="189"/>
                  <a:pt x="161" y="189"/>
                </a:cubicBezTo>
                <a:cubicBezTo>
                  <a:pt x="166" y="184"/>
                  <a:pt x="166" y="184"/>
                  <a:pt x="166" y="184"/>
                </a:cubicBezTo>
                <a:cubicBezTo>
                  <a:pt x="277" y="72"/>
                  <a:pt x="277" y="72"/>
                  <a:pt x="277" y="72"/>
                </a:cubicBezTo>
                <a:cubicBezTo>
                  <a:pt x="278" y="71"/>
                  <a:pt x="278" y="69"/>
                  <a:pt x="277" y="68"/>
                </a:cubicBezTo>
                <a:cubicBezTo>
                  <a:pt x="276" y="67"/>
                  <a:pt x="274" y="67"/>
                  <a:pt x="273" y="68"/>
                </a:cubicBezTo>
                <a:cubicBezTo>
                  <a:pt x="161" y="179"/>
                  <a:pt x="161" y="179"/>
                  <a:pt x="161" y="179"/>
                </a:cubicBezTo>
                <a:lnTo>
                  <a:pt x="156" y="184"/>
                </a:lnTo>
                <a:close/>
                <a:moveTo>
                  <a:pt x="295" y="67"/>
                </a:moveTo>
                <a:cubicBezTo>
                  <a:pt x="296" y="67"/>
                  <a:pt x="297" y="67"/>
                  <a:pt x="298" y="66"/>
                </a:cubicBezTo>
                <a:cubicBezTo>
                  <a:pt x="316" y="48"/>
                  <a:pt x="316" y="48"/>
                  <a:pt x="316" y="48"/>
                </a:cubicBezTo>
                <a:cubicBezTo>
                  <a:pt x="317" y="47"/>
                  <a:pt x="317" y="45"/>
                  <a:pt x="316" y="44"/>
                </a:cubicBezTo>
                <a:cubicBezTo>
                  <a:pt x="314" y="42"/>
                  <a:pt x="312" y="42"/>
                  <a:pt x="311" y="44"/>
                </a:cubicBezTo>
                <a:cubicBezTo>
                  <a:pt x="293" y="62"/>
                  <a:pt x="293" y="62"/>
                  <a:pt x="293" y="62"/>
                </a:cubicBezTo>
                <a:cubicBezTo>
                  <a:pt x="292" y="63"/>
                  <a:pt x="292" y="65"/>
                  <a:pt x="293" y="66"/>
                </a:cubicBezTo>
                <a:cubicBezTo>
                  <a:pt x="294" y="67"/>
                  <a:pt x="295" y="67"/>
                  <a:pt x="295" y="67"/>
                </a:cubicBezTo>
                <a:close/>
                <a:moveTo>
                  <a:pt x="166" y="189"/>
                </a:moveTo>
                <a:cubicBezTo>
                  <a:pt x="157" y="198"/>
                  <a:pt x="157" y="198"/>
                  <a:pt x="157" y="198"/>
                </a:cubicBezTo>
                <a:cubicBezTo>
                  <a:pt x="156" y="199"/>
                  <a:pt x="156" y="201"/>
                  <a:pt x="157" y="202"/>
                </a:cubicBezTo>
                <a:cubicBezTo>
                  <a:pt x="158" y="203"/>
                  <a:pt x="158" y="203"/>
                  <a:pt x="159" y="203"/>
                </a:cubicBezTo>
                <a:cubicBezTo>
                  <a:pt x="160" y="203"/>
                  <a:pt x="161" y="203"/>
                  <a:pt x="162" y="202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290" y="74"/>
                  <a:pt x="290" y="74"/>
                  <a:pt x="290" y="74"/>
                </a:cubicBezTo>
                <a:cubicBezTo>
                  <a:pt x="292" y="72"/>
                  <a:pt x="291" y="71"/>
                  <a:pt x="290" y="69"/>
                </a:cubicBezTo>
                <a:cubicBezTo>
                  <a:pt x="289" y="68"/>
                  <a:pt x="287" y="68"/>
                  <a:pt x="286" y="69"/>
                </a:cubicBezTo>
                <a:cubicBezTo>
                  <a:pt x="166" y="189"/>
                  <a:pt x="166" y="189"/>
                  <a:pt x="166" y="189"/>
                </a:cubicBezTo>
                <a:close/>
                <a:moveTo>
                  <a:pt x="296" y="73"/>
                </a:moveTo>
                <a:cubicBezTo>
                  <a:pt x="169" y="199"/>
                  <a:pt x="169" y="199"/>
                  <a:pt x="169" y="199"/>
                </a:cubicBezTo>
                <a:cubicBezTo>
                  <a:pt x="169" y="199"/>
                  <a:pt x="169" y="199"/>
                  <a:pt x="169" y="199"/>
                </a:cubicBezTo>
                <a:cubicBezTo>
                  <a:pt x="151" y="217"/>
                  <a:pt x="151" y="217"/>
                  <a:pt x="151" y="217"/>
                </a:cubicBezTo>
                <a:cubicBezTo>
                  <a:pt x="150" y="219"/>
                  <a:pt x="150" y="221"/>
                  <a:pt x="151" y="222"/>
                </a:cubicBezTo>
                <a:cubicBezTo>
                  <a:pt x="152" y="222"/>
                  <a:pt x="153" y="223"/>
                  <a:pt x="154" y="223"/>
                </a:cubicBezTo>
                <a:cubicBezTo>
                  <a:pt x="154" y="223"/>
                  <a:pt x="155" y="222"/>
                  <a:pt x="155" y="222"/>
                </a:cubicBezTo>
                <a:cubicBezTo>
                  <a:pt x="178" y="198"/>
                  <a:pt x="178" y="198"/>
                  <a:pt x="178" y="198"/>
                </a:cubicBezTo>
                <a:cubicBezTo>
                  <a:pt x="300" y="77"/>
                  <a:pt x="300" y="77"/>
                  <a:pt x="300" y="77"/>
                </a:cubicBezTo>
                <a:cubicBezTo>
                  <a:pt x="301" y="76"/>
                  <a:pt x="301" y="74"/>
                  <a:pt x="300" y="73"/>
                </a:cubicBezTo>
                <a:cubicBezTo>
                  <a:pt x="299" y="72"/>
                  <a:pt x="297" y="72"/>
                  <a:pt x="296" y="73"/>
                </a:cubicBezTo>
                <a:close/>
                <a:moveTo>
                  <a:pt x="316" y="57"/>
                </a:moveTo>
                <a:cubicBezTo>
                  <a:pt x="317" y="58"/>
                  <a:pt x="317" y="58"/>
                  <a:pt x="318" y="58"/>
                </a:cubicBezTo>
                <a:cubicBezTo>
                  <a:pt x="319" y="58"/>
                  <a:pt x="320" y="58"/>
                  <a:pt x="320" y="57"/>
                </a:cubicBezTo>
                <a:cubicBezTo>
                  <a:pt x="327" y="50"/>
                  <a:pt x="327" y="50"/>
                  <a:pt x="327" y="50"/>
                </a:cubicBezTo>
                <a:cubicBezTo>
                  <a:pt x="328" y="49"/>
                  <a:pt x="328" y="47"/>
                  <a:pt x="327" y="46"/>
                </a:cubicBezTo>
                <a:cubicBezTo>
                  <a:pt x="326" y="45"/>
                  <a:pt x="324" y="45"/>
                  <a:pt x="323" y="46"/>
                </a:cubicBezTo>
                <a:cubicBezTo>
                  <a:pt x="316" y="53"/>
                  <a:pt x="316" y="53"/>
                  <a:pt x="316" y="53"/>
                </a:cubicBezTo>
                <a:cubicBezTo>
                  <a:pt x="315" y="54"/>
                  <a:pt x="315" y="56"/>
                  <a:pt x="316" y="57"/>
                </a:cubicBezTo>
                <a:close/>
                <a:moveTo>
                  <a:pt x="334" y="43"/>
                </a:moveTo>
                <a:cubicBezTo>
                  <a:pt x="334" y="43"/>
                  <a:pt x="335" y="42"/>
                  <a:pt x="336" y="42"/>
                </a:cubicBezTo>
                <a:cubicBezTo>
                  <a:pt x="342" y="36"/>
                  <a:pt x="342" y="36"/>
                  <a:pt x="342" y="36"/>
                </a:cubicBezTo>
                <a:cubicBezTo>
                  <a:pt x="343" y="34"/>
                  <a:pt x="343" y="32"/>
                  <a:pt x="342" y="31"/>
                </a:cubicBezTo>
                <a:cubicBezTo>
                  <a:pt x="341" y="30"/>
                  <a:pt x="339" y="30"/>
                  <a:pt x="338" y="31"/>
                </a:cubicBezTo>
                <a:cubicBezTo>
                  <a:pt x="331" y="37"/>
                  <a:pt x="331" y="37"/>
                  <a:pt x="331" y="37"/>
                </a:cubicBezTo>
                <a:cubicBezTo>
                  <a:pt x="330" y="39"/>
                  <a:pt x="330" y="41"/>
                  <a:pt x="331" y="42"/>
                </a:cubicBezTo>
                <a:cubicBezTo>
                  <a:pt x="332" y="42"/>
                  <a:pt x="333" y="43"/>
                  <a:pt x="334" y="43"/>
                </a:cubicBezTo>
                <a:close/>
                <a:moveTo>
                  <a:pt x="130" y="260"/>
                </a:moveTo>
                <a:cubicBezTo>
                  <a:pt x="131" y="260"/>
                  <a:pt x="132" y="260"/>
                  <a:pt x="132" y="259"/>
                </a:cubicBezTo>
                <a:cubicBezTo>
                  <a:pt x="308" y="84"/>
                  <a:pt x="308" y="84"/>
                  <a:pt x="308" y="84"/>
                </a:cubicBezTo>
                <a:cubicBezTo>
                  <a:pt x="308" y="83"/>
                  <a:pt x="308" y="83"/>
                  <a:pt x="308" y="83"/>
                </a:cubicBezTo>
                <a:cubicBezTo>
                  <a:pt x="309" y="83"/>
                  <a:pt x="309" y="83"/>
                  <a:pt x="309" y="83"/>
                </a:cubicBezTo>
                <a:cubicBezTo>
                  <a:pt x="315" y="76"/>
                  <a:pt x="315" y="76"/>
                  <a:pt x="315" y="76"/>
                </a:cubicBezTo>
                <a:cubicBezTo>
                  <a:pt x="319" y="72"/>
                  <a:pt x="319" y="72"/>
                  <a:pt x="319" y="72"/>
                </a:cubicBezTo>
                <a:cubicBezTo>
                  <a:pt x="322" y="70"/>
                  <a:pt x="322" y="70"/>
                  <a:pt x="322" y="70"/>
                </a:cubicBezTo>
                <a:cubicBezTo>
                  <a:pt x="335" y="57"/>
                  <a:pt x="335" y="57"/>
                  <a:pt x="335" y="57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2"/>
                  <a:pt x="339" y="52"/>
                  <a:pt x="339" y="52"/>
                </a:cubicBezTo>
                <a:cubicBezTo>
                  <a:pt x="341" y="51"/>
                  <a:pt x="341" y="49"/>
                  <a:pt x="339" y="48"/>
                </a:cubicBezTo>
                <a:cubicBezTo>
                  <a:pt x="338" y="47"/>
                  <a:pt x="336" y="47"/>
                  <a:pt x="335" y="48"/>
                </a:cubicBezTo>
                <a:cubicBezTo>
                  <a:pt x="333" y="50"/>
                  <a:pt x="333" y="50"/>
                  <a:pt x="333" y="50"/>
                </a:cubicBezTo>
                <a:cubicBezTo>
                  <a:pt x="330" y="53"/>
                  <a:pt x="330" y="53"/>
                  <a:pt x="330" y="53"/>
                </a:cubicBezTo>
                <a:cubicBezTo>
                  <a:pt x="305" y="78"/>
                  <a:pt x="305" y="78"/>
                  <a:pt x="305" y="78"/>
                </a:cubicBezTo>
                <a:cubicBezTo>
                  <a:pt x="304" y="78"/>
                  <a:pt x="304" y="79"/>
                  <a:pt x="304" y="79"/>
                </a:cubicBezTo>
                <a:cubicBezTo>
                  <a:pt x="304" y="79"/>
                  <a:pt x="304" y="79"/>
                  <a:pt x="303" y="79"/>
                </a:cubicBezTo>
                <a:cubicBezTo>
                  <a:pt x="128" y="255"/>
                  <a:pt x="128" y="255"/>
                  <a:pt x="128" y="255"/>
                </a:cubicBezTo>
                <a:cubicBezTo>
                  <a:pt x="127" y="256"/>
                  <a:pt x="127" y="258"/>
                  <a:pt x="128" y="259"/>
                </a:cubicBezTo>
                <a:cubicBezTo>
                  <a:pt x="129" y="260"/>
                  <a:pt x="129" y="260"/>
                  <a:pt x="130" y="260"/>
                </a:cubicBezTo>
                <a:close/>
                <a:moveTo>
                  <a:pt x="342" y="45"/>
                </a:moveTo>
                <a:cubicBezTo>
                  <a:pt x="342" y="46"/>
                  <a:pt x="343" y="46"/>
                  <a:pt x="344" y="46"/>
                </a:cubicBezTo>
                <a:cubicBezTo>
                  <a:pt x="345" y="46"/>
                  <a:pt x="346" y="46"/>
                  <a:pt x="346" y="45"/>
                </a:cubicBezTo>
                <a:cubicBezTo>
                  <a:pt x="352" y="40"/>
                  <a:pt x="352" y="40"/>
                  <a:pt x="352" y="40"/>
                </a:cubicBezTo>
                <a:cubicBezTo>
                  <a:pt x="352" y="40"/>
                  <a:pt x="352" y="40"/>
                  <a:pt x="352" y="40"/>
                </a:cubicBezTo>
                <a:cubicBezTo>
                  <a:pt x="358" y="33"/>
                  <a:pt x="358" y="33"/>
                  <a:pt x="358" y="33"/>
                </a:cubicBezTo>
                <a:cubicBezTo>
                  <a:pt x="360" y="32"/>
                  <a:pt x="360" y="30"/>
                  <a:pt x="358" y="29"/>
                </a:cubicBezTo>
                <a:cubicBezTo>
                  <a:pt x="357" y="28"/>
                  <a:pt x="355" y="28"/>
                  <a:pt x="354" y="29"/>
                </a:cubicBezTo>
                <a:cubicBezTo>
                  <a:pt x="352" y="30"/>
                  <a:pt x="352" y="30"/>
                  <a:pt x="352" y="30"/>
                </a:cubicBezTo>
                <a:cubicBezTo>
                  <a:pt x="352" y="30"/>
                  <a:pt x="352" y="30"/>
                  <a:pt x="352" y="31"/>
                </a:cubicBezTo>
                <a:cubicBezTo>
                  <a:pt x="342" y="41"/>
                  <a:pt x="342" y="41"/>
                  <a:pt x="342" y="41"/>
                </a:cubicBezTo>
                <a:cubicBezTo>
                  <a:pt x="341" y="42"/>
                  <a:pt x="341" y="44"/>
                  <a:pt x="342" y="45"/>
                </a:cubicBezTo>
                <a:close/>
                <a:moveTo>
                  <a:pt x="324" y="82"/>
                </a:moveTo>
                <a:cubicBezTo>
                  <a:pt x="333" y="73"/>
                  <a:pt x="333" y="73"/>
                  <a:pt x="333" y="73"/>
                </a:cubicBezTo>
                <a:cubicBezTo>
                  <a:pt x="333" y="73"/>
                  <a:pt x="333" y="72"/>
                  <a:pt x="333" y="72"/>
                </a:cubicBezTo>
                <a:cubicBezTo>
                  <a:pt x="334" y="72"/>
                  <a:pt x="334" y="72"/>
                  <a:pt x="334" y="71"/>
                </a:cubicBezTo>
                <a:cubicBezTo>
                  <a:pt x="349" y="57"/>
                  <a:pt x="349" y="57"/>
                  <a:pt x="349" y="57"/>
                </a:cubicBezTo>
                <a:cubicBezTo>
                  <a:pt x="350" y="56"/>
                  <a:pt x="350" y="54"/>
                  <a:pt x="349" y="53"/>
                </a:cubicBezTo>
                <a:cubicBezTo>
                  <a:pt x="347" y="51"/>
                  <a:pt x="345" y="51"/>
                  <a:pt x="344" y="53"/>
                </a:cubicBezTo>
                <a:cubicBezTo>
                  <a:pt x="330" y="67"/>
                  <a:pt x="330" y="67"/>
                  <a:pt x="330" y="67"/>
                </a:cubicBezTo>
                <a:cubicBezTo>
                  <a:pt x="329" y="67"/>
                  <a:pt x="329" y="68"/>
                  <a:pt x="329" y="68"/>
                </a:cubicBezTo>
                <a:cubicBezTo>
                  <a:pt x="329" y="68"/>
                  <a:pt x="329" y="68"/>
                  <a:pt x="328" y="68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9" y="78"/>
                  <a:pt x="318" y="79"/>
                  <a:pt x="319" y="81"/>
                </a:cubicBezTo>
                <a:cubicBezTo>
                  <a:pt x="318" y="80"/>
                  <a:pt x="316" y="80"/>
                  <a:pt x="316" y="81"/>
                </a:cubicBezTo>
                <a:cubicBezTo>
                  <a:pt x="130" y="267"/>
                  <a:pt x="130" y="267"/>
                  <a:pt x="130" y="267"/>
                </a:cubicBezTo>
                <a:cubicBezTo>
                  <a:pt x="128" y="268"/>
                  <a:pt x="128" y="270"/>
                  <a:pt x="130" y="272"/>
                </a:cubicBezTo>
                <a:cubicBezTo>
                  <a:pt x="130" y="272"/>
                  <a:pt x="131" y="273"/>
                  <a:pt x="132" y="273"/>
                </a:cubicBezTo>
                <a:cubicBezTo>
                  <a:pt x="133" y="273"/>
                  <a:pt x="133" y="272"/>
                  <a:pt x="134" y="272"/>
                </a:cubicBezTo>
                <a:cubicBezTo>
                  <a:pt x="320" y="86"/>
                  <a:pt x="320" y="86"/>
                  <a:pt x="320" y="86"/>
                </a:cubicBezTo>
                <a:cubicBezTo>
                  <a:pt x="321" y="85"/>
                  <a:pt x="321" y="83"/>
                  <a:pt x="321" y="82"/>
                </a:cubicBezTo>
                <a:cubicBezTo>
                  <a:pt x="321" y="82"/>
                  <a:pt x="321" y="83"/>
                  <a:pt x="322" y="83"/>
                </a:cubicBezTo>
                <a:cubicBezTo>
                  <a:pt x="323" y="83"/>
                  <a:pt x="323" y="82"/>
                  <a:pt x="324" y="82"/>
                </a:cubicBezTo>
                <a:close/>
                <a:moveTo>
                  <a:pt x="352" y="49"/>
                </a:moveTo>
                <a:cubicBezTo>
                  <a:pt x="353" y="50"/>
                  <a:pt x="354" y="50"/>
                  <a:pt x="354" y="50"/>
                </a:cubicBezTo>
                <a:cubicBezTo>
                  <a:pt x="355" y="50"/>
                  <a:pt x="356" y="50"/>
                  <a:pt x="357" y="49"/>
                </a:cubicBezTo>
                <a:cubicBezTo>
                  <a:pt x="367" y="39"/>
                  <a:pt x="367" y="39"/>
                  <a:pt x="367" y="39"/>
                </a:cubicBezTo>
                <a:cubicBezTo>
                  <a:pt x="368" y="38"/>
                  <a:pt x="368" y="36"/>
                  <a:pt x="367" y="35"/>
                </a:cubicBezTo>
                <a:cubicBezTo>
                  <a:pt x="365" y="33"/>
                  <a:pt x="363" y="33"/>
                  <a:pt x="362" y="35"/>
                </a:cubicBezTo>
                <a:cubicBezTo>
                  <a:pt x="352" y="45"/>
                  <a:pt x="352" y="45"/>
                  <a:pt x="352" y="45"/>
                </a:cubicBezTo>
                <a:cubicBezTo>
                  <a:pt x="351" y="46"/>
                  <a:pt x="351" y="48"/>
                  <a:pt x="352" y="49"/>
                </a:cubicBezTo>
                <a:close/>
                <a:moveTo>
                  <a:pt x="333" y="87"/>
                </a:moveTo>
                <a:cubicBezTo>
                  <a:pt x="334" y="86"/>
                  <a:pt x="334" y="84"/>
                  <a:pt x="333" y="82"/>
                </a:cubicBezTo>
                <a:cubicBezTo>
                  <a:pt x="332" y="81"/>
                  <a:pt x="330" y="81"/>
                  <a:pt x="328" y="82"/>
                </a:cubicBezTo>
                <a:cubicBezTo>
                  <a:pt x="129" y="282"/>
                  <a:pt x="129" y="282"/>
                  <a:pt x="129" y="282"/>
                </a:cubicBezTo>
                <a:cubicBezTo>
                  <a:pt x="127" y="283"/>
                  <a:pt x="127" y="285"/>
                  <a:pt x="129" y="287"/>
                </a:cubicBezTo>
                <a:cubicBezTo>
                  <a:pt x="129" y="287"/>
                  <a:pt x="130" y="287"/>
                  <a:pt x="131" y="287"/>
                </a:cubicBezTo>
                <a:cubicBezTo>
                  <a:pt x="132" y="287"/>
                  <a:pt x="132" y="287"/>
                  <a:pt x="133" y="287"/>
                </a:cubicBezTo>
                <a:lnTo>
                  <a:pt x="333" y="87"/>
                </a:lnTo>
                <a:close/>
                <a:moveTo>
                  <a:pt x="335" y="83"/>
                </a:moveTo>
                <a:cubicBezTo>
                  <a:pt x="336" y="83"/>
                  <a:pt x="337" y="83"/>
                  <a:pt x="337" y="82"/>
                </a:cubicBezTo>
                <a:cubicBezTo>
                  <a:pt x="341" y="78"/>
                  <a:pt x="341" y="78"/>
                  <a:pt x="341" y="78"/>
                </a:cubicBezTo>
                <a:cubicBezTo>
                  <a:pt x="344" y="76"/>
                  <a:pt x="344" y="76"/>
                  <a:pt x="344" y="76"/>
                </a:cubicBezTo>
                <a:cubicBezTo>
                  <a:pt x="361" y="58"/>
                  <a:pt x="361" y="58"/>
                  <a:pt x="361" y="58"/>
                </a:cubicBezTo>
                <a:cubicBezTo>
                  <a:pt x="362" y="57"/>
                  <a:pt x="362" y="55"/>
                  <a:pt x="361" y="54"/>
                </a:cubicBezTo>
                <a:cubicBezTo>
                  <a:pt x="360" y="53"/>
                  <a:pt x="358" y="53"/>
                  <a:pt x="357" y="5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7" y="74"/>
                  <a:pt x="337" y="74"/>
                  <a:pt x="337" y="74"/>
                </a:cubicBezTo>
                <a:cubicBezTo>
                  <a:pt x="333" y="78"/>
                  <a:pt x="333" y="78"/>
                  <a:pt x="333" y="78"/>
                </a:cubicBezTo>
                <a:cubicBezTo>
                  <a:pt x="332" y="79"/>
                  <a:pt x="332" y="81"/>
                  <a:pt x="333" y="82"/>
                </a:cubicBezTo>
                <a:cubicBezTo>
                  <a:pt x="333" y="83"/>
                  <a:pt x="334" y="83"/>
                  <a:pt x="335" y="83"/>
                </a:cubicBezTo>
                <a:close/>
                <a:moveTo>
                  <a:pt x="372" y="46"/>
                </a:moveTo>
                <a:cubicBezTo>
                  <a:pt x="373" y="46"/>
                  <a:pt x="374" y="46"/>
                  <a:pt x="374" y="45"/>
                </a:cubicBezTo>
                <a:cubicBezTo>
                  <a:pt x="386" y="34"/>
                  <a:pt x="386" y="34"/>
                  <a:pt x="386" y="34"/>
                </a:cubicBezTo>
                <a:cubicBezTo>
                  <a:pt x="386" y="34"/>
                  <a:pt x="386" y="34"/>
                  <a:pt x="386" y="34"/>
                </a:cubicBezTo>
                <a:cubicBezTo>
                  <a:pt x="388" y="32"/>
                  <a:pt x="388" y="32"/>
                  <a:pt x="388" y="32"/>
                </a:cubicBezTo>
                <a:cubicBezTo>
                  <a:pt x="391" y="29"/>
                  <a:pt x="391" y="29"/>
                  <a:pt x="391" y="29"/>
                </a:cubicBezTo>
                <a:cubicBezTo>
                  <a:pt x="394" y="26"/>
                  <a:pt x="394" y="26"/>
                  <a:pt x="394" y="26"/>
                </a:cubicBezTo>
                <a:cubicBezTo>
                  <a:pt x="395" y="24"/>
                  <a:pt x="395" y="22"/>
                  <a:pt x="394" y="21"/>
                </a:cubicBezTo>
                <a:cubicBezTo>
                  <a:pt x="394" y="21"/>
                  <a:pt x="393" y="21"/>
                  <a:pt x="393" y="20"/>
                </a:cubicBezTo>
                <a:cubicBezTo>
                  <a:pt x="392" y="20"/>
                  <a:pt x="391" y="20"/>
                  <a:pt x="391" y="21"/>
                </a:cubicBezTo>
                <a:cubicBezTo>
                  <a:pt x="390" y="21"/>
                  <a:pt x="390" y="21"/>
                  <a:pt x="390" y="21"/>
                </a:cubicBezTo>
                <a:cubicBezTo>
                  <a:pt x="387" y="24"/>
                  <a:pt x="387" y="24"/>
                  <a:pt x="387" y="24"/>
                </a:cubicBezTo>
                <a:cubicBezTo>
                  <a:pt x="387" y="24"/>
                  <a:pt x="387" y="24"/>
                  <a:pt x="387" y="24"/>
                </a:cubicBezTo>
                <a:cubicBezTo>
                  <a:pt x="385" y="26"/>
                  <a:pt x="385" y="26"/>
                  <a:pt x="385" y="26"/>
                </a:cubicBezTo>
                <a:cubicBezTo>
                  <a:pt x="385" y="26"/>
                  <a:pt x="385" y="26"/>
                  <a:pt x="385" y="26"/>
                </a:cubicBezTo>
                <a:cubicBezTo>
                  <a:pt x="382" y="29"/>
                  <a:pt x="382" y="29"/>
                  <a:pt x="382" y="29"/>
                </a:cubicBezTo>
                <a:cubicBezTo>
                  <a:pt x="379" y="32"/>
                  <a:pt x="379" y="32"/>
                  <a:pt x="379" y="32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6" y="36"/>
                  <a:pt x="376" y="36"/>
                  <a:pt x="376" y="36"/>
                </a:cubicBezTo>
                <a:cubicBezTo>
                  <a:pt x="370" y="41"/>
                  <a:pt x="370" y="41"/>
                  <a:pt x="370" y="41"/>
                </a:cubicBezTo>
                <a:cubicBezTo>
                  <a:pt x="369" y="42"/>
                  <a:pt x="369" y="44"/>
                  <a:pt x="370" y="45"/>
                </a:cubicBezTo>
                <a:cubicBezTo>
                  <a:pt x="371" y="46"/>
                  <a:pt x="371" y="46"/>
                  <a:pt x="372" y="46"/>
                </a:cubicBezTo>
                <a:close/>
                <a:moveTo>
                  <a:pt x="390" y="44"/>
                </a:moveTo>
                <a:cubicBezTo>
                  <a:pt x="393" y="40"/>
                  <a:pt x="393" y="40"/>
                  <a:pt x="393" y="40"/>
                </a:cubicBezTo>
                <a:cubicBezTo>
                  <a:pt x="394" y="39"/>
                  <a:pt x="394" y="37"/>
                  <a:pt x="393" y="36"/>
                </a:cubicBezTo>
                <a:cubicBezTo>
                  <a:pt x="392" y="35"/>
                  <a:pt x="390" y="35"/>
                  <a:pt x="389" y="36"/>
                </a:cubicBezTo>
                <a:cubicBezTo>
                  <a:pt x="385" y="40"/>
                  <a:pt x="385" y="40"/>
                  <a:pt x="385" y="40"/>
                </a:cubicBezTo>
                <a:cubicBezTo>
                  <a:pt x="384" y="41"/>
                  <a:pt x="384" y="43"/>
                  <a:pt x="385" y="44"/>
                </a:cubicBezTo>
                <a:cubicBezTo>
                  <a:pt x="386" y="45"/>
                  <a:pt x="387" y="45"/>
                  <a:pt x="387" y="45"/>
                </a:cubicBezTo>
                <a:cubicBezTo>
                  <a:pt x="388" y="45"/>
                  <a:pt x="389" y="45"/>
                  <a:pt x="390" y="44"/>
                </a:cubicBezTo>
                <a:close/>
                <a:moveTo>
                  <a:pt x="381" y="52"/>
                </a:moveTo>
                <a:cubicBezTo>
                  <a:pt x="383" y="51"/>
                  <a:pt x="383" y="49"/>
                  <a:pt x="381" y="48"/>
                </a:cubicBezTo>
                <a:cubicBezTo>
                  <a:pt x="380" y="46"/>
                  <a:pt x="378" y="46"/>
                  <a:pt x="377" y="48"/>
                </a:cubicBezTo>
                <a:cubicBezTo>
                  <a:pt x="370" y="54"/>
                  <a:pt x="370" y="54"/>
                  <a:pt x="370" y="54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51" y="73"/>
                  <a:pt x="351" y="73"/>
                  <a:pt x="351" y="73"/>
                </a:cubicBezTo>
                <a:cubicBezTo>
                  <a:pt x="348" y="77"/>
                  <a:pt x="348" y="77"/>
                  <a:pt x="348" y="77"/>
                </a:cubicBezTo>
                <a:cubicBezTo>
                  <a:pt x="132" y="292"/>
                  <a:pt x="132" y="292"/>
                  <a:pt x="132" y="292"/>
                </a:cubicBezTo>
                <a:cubicBezTo>
                  <a:pt x="131" y="294"/>
                  <a:pt x="131" y="295"/>
                  <a:pt x="132" y="297"/>
                </a:cubicBezTo>
                <a:cubicBezTo>
                  <a:pt x="133" y="297"/>
                  <a:pt x="134" y="298"/>
                  <a:pt x="135" y="298"/>
                </a:cubicBezTo>
                <a:cubicBezTo>
                  <a:pt x="135" y="298"/>
                  <a:pt x="136" y="297"/>
                  <a:pt x="137" y="297"/>
                </a:cubicBezTo>
                <a:cubicBezTo>
                  <a:pt x="353" y="81"/>
                  <a:pt x="353" y="81"/>
                  <a:pt x="353" y="81"/>
                </a:cubicBezTo>
                <a:lnTo>
                  <a:pt x="381" y="52"/>
                </a:lnTo>
                <a:close/>
                <a:moveTo>
                  <a:pt x="388" y="59"/>
                </a:moveTo>
                <a:cubicBezTo>
                  <a:pt x="391" y="56"/>
                  <a:pt x="391" y="56"/>
                  <a:pt x="391" y="56"/>
                </a:cubicBezTo>
                <a:cubicBezTo>
                  <a:pt x="392" y="55"/>
                  <a:pt x="392" y="53"/>
                  <a:pt x="391" y="52"/>
                </a:cubicBezTo>
                <a:cubicBezTo>
                  <a:pt x="390" y="51"/>
                  <a:pt x="388" y="51"/>
                  <a:pt x="387" y="52"/>
                </a:cubicBezTo>
                <a:cubicBezTo>
                  <a:pt x="384" y="55"/>
                  <a:pt x="384" y="55"/>
                  <a:pt x="384" y="55"/>
                </a:cubicBezTo>
                <a:cubicBezTo>
                  <a:pt x="383" y="56"/>
                  <a:pt x="383" y="58"/>
                  <a:pt x="384" y="59"/>
                </a:cubicBezTo>
                <a:cubicBezTo>
                  <a:pt x="385" y="60"/>
                  <a:pt x="385" y="60"/>
                  <a:pt x="386" y="60"/>
                </a:cubicBezTo>
                <a:cubicBezTo>
                  <a:pt x="387" y="60"/>
                  <a:pt x="388" y="60"/>
                  <a:pt x="388" y="59"/>
                </a:cubicBezTo>
                <a:close/>
                <a:moveTo>
                  <a:pt x="416" y="30"/>
                </a:moveTo>
                <a:cubicBezTo>
                  <a:pt x="417" y="30"/>
                  <a:pt x="417" y="30"/>
                  <a:pt x="418" y="30"/>
                </a:cubicBezTo>
                <a:cubicBezTo>
                  <a:pt x="424" y="24"/>
                  <a:pt x="424" y="24"/>
                  <a:pt x="424" y="24"/>
                </a:cubicBezTo>
                <a:cubicBezTo>
                  <a:pt x="425" y="23"/>
                  <a:pt x="425" y="21"/>
                  <a:pt x="424" y="20"/>
                </a:cubicBezTo>
                <a:cubicBezTo>
                  <a:pt x="422" y="18"/>
                  <a:pt x="420" y="18"/>
                  <a:pt x="419" y="20"/>
                </a:cubicBezTo>
                <a:cubicBezTo>
                  <a:pt x="414" y="25"/>
                  <a:pt x="414" y="25"/>
                  <a:pt x="414" y="25"/>
                </a:cubicBezTo>
                <a:cubicBezTo>
                  <a:pt x="412" y="26"/>
                  <a:pt x="412" y="28"/>
                  <a:pt x="414" y="30"/>
                </a:cubicBezTo>
                <a:cubicBezTo>
                  <a:pt x="414" y="30"/>
                  <a:pt x="415" y="30"/>
                  <a:pt x="416" y="30"/>
                </a:cubicBezTo>
                <a:close/>
                <a:moveTo>
                  <a:pt x="403" y="44"/>
                </a:moveTo>
                <a:cubicBezTo>
                  <a:pt x="403" y="44"/>
                  <a:pt x="404" y="43"/>
                  <a:pt x="405" y="43"/>
                </a:cubicBezTo>
                <a:cubicBezTo>
                  <a:pt x="407" y="41"/>
                  <a:pt x="407" y="41"/>
                  <a:pt x="407" y="41"/>
                </a:cubicBezTo>
                <a:cubicBezTo>
                  <a:pt x="408" y="40"/>
                  <a:pt x="408" y="38"/>
                  <a:pt x="407" y="36"/>
                </a:cubicBezTo>
                <a:cubicBezTo>
                  <a:pt x="406" y="35"/>
                  <a:pt x="404" y="35"/>
                  <a:pt x="402" y="36"/>
                </a:cubicBezTo>
                <a:cubicBezTo>
                  <a:pt x="400" y="38"/>
                  <a:pt x="400" y="38"/>
                  <a:pt x="400" y="38"/>
                </a:cubicBezTo>
                <a:cubicBezTo>
                  <a:pt x="399" y="40"/>
                  <a:pt x="399" y="42"/>
                  <a:pt x="400" y="43"/>
                </a:cubicBezTo>
                <a:cubicBezTo>
                  <a:pt x="401" y="43"/>
                  <a:pt x="402" y="44"/>
                  <a:pt x="403" y="44"/>
                </a:cubicBezTo>
                <a:close/>
                <a:moveTo>
                  <a:pt x="372" y="66"/>
                </a:moveTo>
                <a:cubicBezTo>
                  <a:pt x="369" y="69"/>
                  <a:pt x="369" y="69"/>
                  <a:pt x="369" y="69"/>
                </a:cubicBezTo>
                <a:cubicBezTo>
                  <a:pt x="365" y="74"/>
                  <a:pt x="365" y="74"/>
                  <a:pt x="365" y="74"/>
                </a:cubicBezTo>
                <a:cubicBezTo>
                  <a:pt x="364" y="75"/>
                  <a:pt x="364" y="77"/>
                  <a:pt x="365" y="78"/>
                </a:cubicBezTo>
                <a:cubicBezTo>
                  <a:pt x="366" y="79"/>
                  <a:pt x="366" y="79"/>
                  <a:pt x="367" y="79"/>
                </a:cubicBezTo>
                <a:cubicBezTo>
                  <a:pt x="368" y="79"/>
                  <a:pt x="369" y="79"/>
                  <a:pt x="369" y="78"/>
                </a:cubicBezTo>
                <a:cubicBezTo>
                  <a:pt x="374" y="74"/>
                  <a:pt x="374" y="74"/>
                  <a:pt x="374" y="74"/>
                </a:cubicBezTo>
                <a:cubicBezTo>
                  <a:pt x="377" y="71"/>
                  <a:pt x="377" y="71"/>
                  <a:pt x="377" y="71"/>
                </a:cubicBezTo>
                <a:cubicBezTo>
                  <a:pt x="378" y="70"/>
                  <a:pt x="378" y="68"/>
                  <a:pt x="377" y="66"/>
                </a:cubicBezTo>
                <a:cubicBezTo>
                  <a:pt x="375" y="65"/>
                  <a:pt x="374" y="65"/>
                  <a:pt x="372" y="66"/>
                </a:cubicBezTo>
                <a:close/>
                <a:moveTo>
                  <a:pt x="362" y="86"/>
                </a:moveTo>
                <a:cubicBezTo>
                  <a:pt x="363" y="84"/>
                  <a:pt x="363" y="82"/>
                  <a:pt x="362" y="81"/>
                </a:cubicBezTo>
                <a:cubicBezTo>
                  <a:pt x="361" y="80"/>
                  <a:pt x="359" y="80"/>
                  <a:pt x="358" y="81"/>
                </a:cubicBezTo>
                <a:cubicBezTo>
                  <a:pt x="142" y="297"/>
                  <a:pt x="142" y="297"/>
                  <a:pt x="142" y="297"/>
                </a:cubicBezTo>
                <a:cubicBezTo>
                  <a:pt x="141" y="298"/>
                  <a:pt x="141" y="300"/>
                  <a:pt x="142" y="301"/>
                </a:cubicBezTo>
                <a:cubicBezTo>
                  <a:pt x="143" y="302"/>
                  <a:pt x="143" y="302"/>
                  <a:pt x="144" y="302"/>
                </a:cubicBezTo>
                <a:cubicBezTo>
                  <a:pt x="145" y="302"/>
                  <a:pt x="146" y="302"/>
                  <a:pt x="146" y="301"/>
                </a:cubicBezTo>
                <a:lnTo>
                  <a:pt x="362" y="86"/>
                </a:lnTo>
                <a:close/>
                <a:moveTo>
                  <a:pt x="380" y="80"/>
                </a:moveTo>
                <a:cubicBezTo>
                  <a:pt x="381" y="80"/>
                  <a:pt x="381" y="80"/>
                  <a:pt x="382" y="79"/>
                </a:cubicBezTo>
                <a:cubicBezTo>
                  <a:pt x="384" y="77"/>
                  <a:pt x="384" y="77"/>
                  <a:pt x="384" y="77"/>
                </a:cubicBezTo>
                <a:cubicBezTo>
                  <a:pt x="386" y="76"/>
                  <a:pt x="386" y="74"/>
                  <a:pt x="384" y="73"/>
                </a:cubicBezTo>
                <a:cubicBezTo>
                  <a:pt x="383" y="72"/>
                  <a:pt x="381" y="72"/>
                  <a:pt x="380" y="73"/>
                </a:cubicBezTo>
                <a:cubicBezTo>
                  <a:pt x="378" y="75"/>
                  <a:pt x="378" y="75"/>
                  <a:pt x="378" y="75"/>
                </a:cubicBezTo>
                <a:cubicBezTo>
                  <a:pt x="376" y="76"/>
                  <a:pt x="376" y="78"/>
                  <a:pt x="378" y="79"/>
                </a:cubicBezTo>
                <a:cubicBezTo>
                  <a:pt x="378" y="80"/>
                  <a:pt x="379" y="80"/>
                  <a:pt x="380" y="80"/>
                </a:cubicBezTo>
                <a:close/>
                <a:moveTo>
                  <a:pt x="429" y="31"/>
                </a:moveTo>
                <a:cubicBezTo>
                  <a:pt x="430" y="31"/>
                  <a:pt x="430" y="31"/>
                  <a:pt x="431" y="30"/>
                </a:cubicBezTo>
                <a:cubicBezTo>
                  <a:pt x="433" y="29"/>
                  <a:pt x="433" y="29"/>
                  <a:pt x="433" y="29"/>
                </a:cubicBezTo>
                <a:cubicBezTo>
                  <a:pt x="434" y="27"/>
                  <a:pt x="434" y="25"/>
                  <a:pt x="433" y="24"/>
                </a:cubicBezTo>
                <a:cubicBezTo>
                  <a:pt x="432" y="23"/>
                  <a:pt x="430" y="23"/>
                  <a:pt x="429" y="24"/>
                </a:cubicBezTo>
                <a:cubicBezTo>
                  <a:pt x="427" y="26"/>
                  <a:pt x="427" y="26"/>
                  <a:pt x="427" y="26"/>
                </a:cubicBezTo>
                <a:cubicBezTo>
                  <a:pt x="426" y="27"/>
                  <a:pt x="426" y="29"/>
                  <a:pt x="427" y="30"/>
                </a:cubicBezTo>
                <a:cubicBezTo>
                  <a:pt x="427" y="31"/>
                  <a:pt x="428" y="31"/>
                  <a:pt x="429" y="31"/>
                </a:cubicBezTo>
                <a:close/>
                <a:moveTo>
                  <a:pt x="414" y="47"/>
                </a:moveTo>
                <a:cubicBezTo>
                  <a:pt x="414" y="47"/>
                  <a:pt x="415" y="46"/>
                  <a:pt x="416" y="46"/>
                </a:cubicBezTo>
                <a:cubicBezTo>
                  <a:pt x="423" y="38"/>
                  <a:pt x="423" y="38"/>
                  <a:pt x="423" y="38"/>
                </a:cubicBezTo>
                <a:cubicBezTo>
                  <a:pt x="424" y="37"/>
                  <a:pt x="424" y="35"/>
                  <a:pt x="423" y="34"/>
                </a:cubicBezTo>
                <a:cubicBezTo>
                  <a:pt x="422" y="33"/>
                  <a:pt x="420" y="33"/>
                  <a:pt x="419" y="34"/>
                </a:cubicBezTo>
                <a:cubicBezTo>
                  <a:pt x="411" y="41"/>
                  <a:pt x="411" y="41"/>
                  <a:pt x="411" y="41"/>
                </a:cubicBezTo>
                <a:cubicBezTo>
                  <a:pt x="410" y="43"/>
                  <a:pt x="410" y="45"/>
                  <a:pt x="411" y="46"/>
                </a:cubicBezTo>
                <a:cubicBezTo>
                  <a:pt x="412" y="46"/>
                  <a:pt x="413" y="47"/>
                  <a:pt x="414" y="47"/>
                </a:cubicBezTo>
                <a:close/>
                <a:moveTo>
                  <a:pt x="405" y="48"/>
                </a:moveTo>
                <a:cubicBezTo>
                  <a:pt x="392" y="61"/>
                  <a:pt x="392" y="61"/>
                  <a:pt x="392" y="61"/>
                </a:cubicBezTo>
                <a:cubicBezTo>
                  <a:pt x="391" y="62"/>
                  <a:pt x="391" y="64"/>
                  <a:pt x="392" y="65"/>
                </a:cubicBezTo>
                <a:cubicBezTo>
                  <a:pt x="392" y="66"/>
                  <a:pt x="393" y="66"/>
                  <a:pt x="394" y="66"/>
                </a:cubicBezTo>
                <a:cubicBezTo>
                  <a:pt x="395" y="66"/>
                  <a:pt x="396" y="66"/>
                  <a:pt x="396" y="65"/>
                </a:cubicBezTo>
                <a:cubicBezTo>
                  <a:pt x="409" y="52"/>
                  <a:pt x="409" y="52"/>
                  <a:pt x="409" y="52"/>
                </a:cubicBezTo>
                <a:cubicBezTo>
                  <a:pt x="410" y="51"/>
                  <a:pt x="410" y="49"/>
                  <a:pt x="409" y="48"/>
                </a:cubicBezTo>
                <a:cubicBezTo>
                  <a:pt x="408" y="47"/>
                  <a:pt x="406" y="47"/>
                  <a:pt x="405" y="48"/>
                </a:cubicBezTo>
                <a:close/>
                <a:moveTo>
                  <a:pt x="151" y="311"/>
                </a:moveTo>
                <a:cubicBezTo>
                  <a:pt x="375" y="86"/>
                  <a:pt x="375" y="86"/>
                  <a:pt x="375" y="86"/>
                </a:cubicBezTo>
                <a:cubicBezTo>
                  <a:pt x="377" y="85"/>
                  <a:pt x="377" y="83"/>
                  <a:pt x="375" y="82"/>
                </a:cubicBezTo>
                <a:cubicBezTo>
                  <a:pt x="374" y="80"/>
                  <a:pt x="372" y="80"/>
                  <a:pt x="371" y="82"/>
                </a:cubicBezTo>
                <a:cubicBezTo>
                  <a:pt x="146" y="307"/>
                  <a:pt x="146" y="307"/>
                  <a:pt x="146" y="307"/>
                </a:cubicBezTo>
                <a:cubicBezTo>
                  <a:pt x="145" y="308"/>
                  <a:pt x="145" y="310"/>
                  <a:pt x="146" y="311"/>
                </a:cubicBezTo>
                <a:cubicBezTo>
                  <a:pt x="147" y="311"/>
                  <a:pt x="148" y="312"/>
                  <a:pt x="148" y="312"/>
                </a:cubicBezTo>
                <a:cubicBezTo>
                  <a:pt x="149" y="312"/>
                  <a:pt x="150" y="311"/>
                  <a:pt x="151" y="311"/>
                </a:cubicBezTo>
                <a:close/>
                <a:moveTo>
                  <a:pt x="432" y="39"/>
                </a:moveTo>
                <a:cubicBezTo>
                  <a:pt x="433" y="39"/>
                  <a:pt x="434" y="40"/>
                  <a:pt x="434" y="40"/>
                </a:cubicBezTo>
                <a:cubicBezTo>
                  <a:pt x="435" y="40"/>
                  <a:pt x="436" y="39"/>
                  <a:pt x="437" y="39"/>
                </a:cubicBezTo>
                <a:cubicBezTo>
                  <a:pt x="445" y="31"/>
                  <a:pt x="445" y="31"/>
                  <a:pt x="445" y="31"/>
                </a:cubicBezTo>
                <a:cubicBezTo>
                  <a:pt x="448" y="27"/>
                  <a:pt x="448" y="27"/>
                  <a:pt x="448" y="27"/>
                </a:cubicBezTo>
                <a:cubicBezTo>
                  <a:pt x="449" y="26"/>
                  <a:pt x="449" y="24"/>
                  <a:pt x="448" y="23"/>
                </a:cubicBezTo>
                <a:cubicBezTo>
                  <a:pt x="447" y="22"/>
                  <a:pt x="445" y="22"/>
                  <a:pt x="444" y="23"/>
                </a:cubicBezTo>
                <a:cubicBezTo>
                  <a:pt x="440" y="26"/>
                  <a:pt x="440" y="26"/>
                  <a:pt x="440" y="26"/>
                </a:cubicBezTo>
                <a:cubicBezTo>
                  <a:pt x="439" y="28"/>
                  <a:pt x="439" y="28"/>
                  <a:pt x="439" y="28"/>
                </a:cubicBezTo>
                <a:cubicBezTo>
                  <a:pt x="438" y="29"/>
                  <a:pt x="438" y="29"/>
                  <a:pt x="438" y="29"/>
                </a:cubicBezTo>
                <a:cubicBezTo>
                  <a:pt x="432" y="35"/>
                  <a:pt x="432" y="35"/>
                  <a:pt x="432" y="35"/>
                </a:cubicBezTo>
                <a:cubicBezTo>
                  <a:pt x="431" y="36"/>
                  <a:pt x="431" y="38"/>
                  <a:pt x="432" y="39"/>
                </a:cubicBezTo>
                <a:close/>
                <a:moveTo>
                  <a:pt x="428" y="39"/>
                </a:moveTo>
                <a:cubicBezTo>
                  <a:pt x="423" y="43"/>
                  <a:pt x="423" y="43"/>
                  <a:pt x="423" y="43"/>
                </a:cubicBezTo>
                <a:cubicBezTo>
                  <a:pt x="422" y="44"/>
                  <a:pt x="422" y="46"/>
                  <a:pt x="423" y="48"/>
                </a:cubicBezTo>
                <a:cubicBezTo>
                  <a:pt x="424" y="48"/>
                  <a:pt x="425" y="49"/>
                  <a:pt x="426" y="49"/>
                </a:cubicBezTo>
                <a:cubicBezTo>
                  <a:pt x="426" y="49"/>
                  <a:pt x="427" y="48"/>
                  <a:pt x="428" y="48"/>
                </a:cubicBezTo>
                <a:cubicBezTo>
                  <a:pt x="432" y="43"/>
                  <a:pt x="432" y="43"/>
                  <a:pt x="432" y="43"/>
                </a:cubicBezTo>
                <a:cubicBezTo>
                  <a:pt x="433" y="42"/>
                  <a:pt x="433" y="40"/>
                  <a:pt x="432" y="39"/>
                </a:cubicBezTo>
                <a:cubicBezTo>
                  <a:pt x="431" y="38"/>
                  <a:pt x="429" y="38"/>
                  <a:pt x="428" y="39"/>
                </a:cubicBezTo>
                <a:close/>
                <a:moveTo>
                  <a:pt x="153" y="323"/>
                </a:moveTo>
                <a:cubicBezTo>
                  <a:pt x="388" y="88"/>
                  <a:pt x="388" y="88"/>
                  <a:pt x="388" y="88"/>
                </a:cubicBezTo>
                <a:cubicBezTo>
                  <a:pt x="389" y="87"/>
                  <a:pt x="389" y="85"/>
                  <a:pt x="388" y="83"/>
                </a:cubicBezTo>
                <a:cubicBezTo>
                  <a:pt x="386" y="82"/>
                  <a:pt x="384" y="82"/>
                  <a:pt x="383" y="83"/>
                </a:cubicBezTo>
                <a:cubicBezTo>
                  <a:pt x="148" y="318"/>
                  <a:pt x="148" y="318"/>
                  <a:pt x="148" y="318"/>
                </a:cubicBezTo>
                <a:cubicBezTo>
                  <a:pt x="147" y="319"/>
                  <a:pt x="147" y="321"/>
                  <a:pt x="148" y="323"/>
                </a:cubicBezTo>
                <a:cubicBezTo>
                  <a:pt x="149" y="323"/>
                  <a:pt x="150" y="323"/>
                  <a:pt x="151" y="323"/>
                </a:cubicBezTo>
                <a:cubicBezTo>
                  <a:pt x="151" y="323"/>
                  <a:pt x="152" y="323"/>
                  <a:pt x="153" y="323"/>
                </a:cubicBezTo>
                <a:close/>
                <a:moveTo>
                  <a:pt x="419" y="48"/>
                </a:moveTo>
                <a:cubicBezTo>
                  <a:pt x="411" y="56"/>
                  <a:pt x="411" y="56"/>
                  <a:pt x="411" y="56"/>
                </a:cubicBezTo>
                <a:cubicBezTo>
                  <a:pt x="397" y="69"/>
                  <a:pt x="397" y="69"/>
                  <a:pt x="397" y="69"/>
                </a:cubicBezTo>
                <a:cubicBezTo>
                  <a:pt x="396" y="71"/>
                  <a:pt x="396" y="73"/>
                  <a:pt x="397" y="74"/>
                </a:cubicBezTo>
                <a:cubicBezTo>
                  <a:pt x="398" y="74"/>
                  <a:pt x="399" y="75"/>
                  <a:pt x="399" y="75"/>
                </a:cubicBezTo>
                <a:cubicBezTo>
                  <a:pt x="400" y="75"/>
                  <a:pt x="401" y="74"/>
                  <a:pt x="402" y="74"/>
                </a:cubicBezTo>
                <a:cubicBezTo>
                  <a:pt x="415" y="60"/>
                  <a:pt x="415" y="60"/>
                  <a:pt x="415" y="60"/>
                </a:cubicBezTo>
                <a:cubicBezTo>
                  <a:pt x="423" y="52"/>
                  <a:pt x="423" y="52"/>
                  <a:pt x="423" y="52"/>
                </a:cubicBezTo>
                <a:cubicBezTo>
                  <a:pt x="424" y="51"/>
                  <a:pt x="424" y="49"/>
                  <a:pt x="423" y="48"/>
                </a:cubicBezTo>
                <a:cubicBezTo>
                  <a:pt x="422" y="47"/>
                  <a:pt x="420" y="47"/>
                  <a:pt x="419" y="48"/>
                </a:cubicBezTo>
                <a:close/>
                <a:moveTo>
                  <a:pt x="452" y="23"/>
                </a:moveTo>
                <a:cubicBezTo>
                  <a:pt x="452" y="23"/>
                  <a:pt x="453" y="22"/>
                  <a:pt x="454" y="22"/>
                </a:cubicBezTo>
                <a:cubicBezTo>
                  <a:pt x="456" y="20"/>
                  <a:pt x="456" y="20"/>
                  <a:pt x="456" y="20"/>
                </a:cubicBezTo>
                <a:cubicBezTo>
                  <a:pt x="457" y="18"/>
                  <a:pt x="457" y="16"/>
                  <a:pt x="456" y="15"/>
                </a:cubicBezTo>
                <a:cubicBezTo>
                  <a:pt x="455" y="14"/>
                  <a:pt x="453" y="14"/>
                  <a:pt x="451" y="15"/>
                </a:cubicBezTo>
                <a:cubicBezTo>
                  <a:pt x="449" y="17"/>
                  <a:pt x="449" y="17"/>
                  <a:pt x="449" y="17"/>
                </a:cubicBezTo>
                <a:cubicBezTo>
                  <a:pt x="448" y="19"/>
                  <a:pt x="448" y="21"/>
                  <a:pt x="449" y="22"/>
                </a:cubicBezTo>
                <a:cubicBezTo>
                  <a:pt x="450" y="22"/>
                  <a:pt x="451" y="23"/>
                  <a:pt x="452" y="23"/>
                </a:cubicBezTo>
                <a:close/>
                <a:moveTo>
                  <a:pt x="157" y="324"/>
                </a:moveTo>
                <a:cubicBezTo>
                  <a:pt x="152" y="328"/>
                  <a:pt x="152" y="328"/>
                  <a:pt x="152" y="328"/>
                </a:cubicBezTo>
                <a:cubicBezTo>
                  <a:pt x="151" y="330"/>
                  <a:pt x="151" y="331"/>
                  <a:pt x="152" y="333"/>
                </a:cubicBezTo>
                <a:cubicBezTo>
                  <a:pt x="153" y="333"/>
                  <a:pt x="154" y="334"/>
                  <a:pt x="155" y="334"/>
                </a:cubicBezTo>
                <a:cubicBezTo>
                  <a:pt x="155" y="334"/>
                  <a:pt x="156" y="333"/>
                  <a:pt x="157" y="333"/>
                </a:cubicBezTo>
                <a:cubicBezTo>
                  <a:pt x="161" y="328"/>
                  <a:pt x="161" y="328"/>
                  <a:pt x="161" y="328"/>
                </a:cubicBezTo>
                <a:cubicBezTo>
                  <a:pt x="162" y="327"/>
                  <a:pt x="162" y="325"/>
                  <a:pt x="161" y="324"/>
                </a:cubicBezTo>
                <a:cubicBezTo>
                  <a:pt x="160" y="323"/>
                  <a:pt x="158" y="323"/>
                  <a:pt x="157" y="324"/>
                </a:cubicBezTo>
                <a:close/>
                <a:moveTo>
                  <a:pt x="419" y="66"/>
                </a:moveTo>
                <a:cubicBezTo>
                  <a:pt x="418" y="65"/>
                  <a:pt x="416" y="65"/>
                  <a:pt x="415" y="66"/>
                </a:cubicBezTo>
                <a:cubicBezTo>
                  <a:pt x="413" y="68"/>
                  <a:pt x="413" y="68"/>
                  <a:pt x="413" y="68"/>
                </a:cubicBezTo>
                <a:cubicBezTo>
                  <a:pt x="166" y="315"/>
                  <a:pt x="166" y="315"/>
                  <a:pt x="166" y="315"/>
                </a:cubicBezTo>
                <a:cubicBezTo>
                  <a:pt x="164" y="316"/>
                  <a:pt x="164" y="318"/>
                  <a:pt x="166" y="320"/>
                </a:cubicBezTo>
                <a:cubicBezTo>
                  <a:pt x="166" y="320"/>
                  <a:pt x="167" y="320"/>
                  <a:pt x="168" y="320"/>
                </a:cubicBezTo>
                <a:cubicBezTo>
                  <a:pt x="169" y="320"/>
                  <a:pt x="169" y="320"/>
                  <a:pt x="170" y="320"/>
                </a:cubicBezTo>
                <a:cubicBezTo>
                  <a:pt x="419" y="70"/>
                  <a:pt x="419" y="70"/>
                  <a:pt x="419" y="70"/>
                </a:cubicBezTo>
                <a:cubicBezTo>
                  <a:pt x="421" y="69"/>
                  <a:pt x="421" y="67"/>
                  <a:pt x="419" y="66"/>
                </a:cubicBezTo>
                <a:close/>
                <a:moveTo>
                  <a:pt x="434" y="46"/>
                </a:moveTo>
                <a:cubicBezTo>
                  <a:pt x="427" y="53"/>
                  <a:pt x="427" y="53"/>
                  <a:pt x="427" y="53"/>
                </a:cubicBezTo>
                <a:cubicBezTo>
                  <a:pt x="426" y="55"/>
                  <a:pt x="426" y="57"/>
                  <a:pt x="427" y="58"/>
                </a:cubicBezTo>
                <a:cubicBezTo>
                  <a:pt x="428" y="58"/>
                  <a:pt x="429" y="59"/>
                  <a:pt x="429" y="59"/>
                </a:cubicBezTo>
                <a:cubicBezTo>
                  <a:pt x="430" y="59"/>
                  <a:pt x="431" y="58"/>
                  <a:pt x="432" y="58"/>
                </a:cubicBezTo>
                <a:cubicBezTo>
                  <a:pt x="439" y="51"/>
                  <a:pt x="439" y="51"/>
                  <a:pt x="439" y="51"/>
                </a:cubicBezTo>
                <a:cubicBezTo>
                  <a:pt x="440" y="50"/>
                  <a:pt x="440" y="48"/>
                  <a:pt x="439" y="47"/>
                </a:cubicBezTo>
                <a:cubicBezTo>
                  <a:pt x="440" y="47"/>
                  <a:pt x="440" y="48"/>
                  <a:pt x="441" y="48"/>
                </a:cubicBezTo>
                <a:cubicBezTo>
                  <a:pt x="441" y="48"/>
                  <a:pt x="442" y="47"/>
                  <a:pt x="443" y="47"/>
                </a:cubicBezTo>
                <a:cubicBezTo>
                  <a:pt x="453" y="37"/>
                  <a:pt x="453" y="37"/>
                  <a:pt x="453" y="37"/>
                </a:cubicBezTo>
                <a:cubicBezTo>
                  <a:pt x="454" y="36"/>
                  <a:pt x="454" y="34"/>
                  <a:pt x="453" y="32"/>
                </a:cubicBezTo>
                <a:cubicBezTo>
                  <a:pt x="451" y="31"/>
                  <a:pt x="449" y="31"/>
                  <a:pt x="448" y="32"/>
                </a:cubicBezTo>
                <a:cubicBezTo>
                  <a:pt x="438" y="42"/>
                  <a:pt x="438" y="42"/>
                  <a:pt x="438" y="42"/>
                </a:cubicBezTo>
                <a:cubicBezTo>
                  <a:pt x="437" y="43"/>
                  <a:pt x="437" y="45"/>
                  <a:pt x="438" y="46"/>
                </a:cubicBezTo>
                <a:cubicBezTo>
                  <a:pt x="437" y="45"/>
                  <a:pt x="435" y="45"/>
                  <a:pt x="434" y="46"/>
                </a:cubicBezTo>
                <a:close/>
                <a:moveTo>
                  <a:pt x="455" y="30"/>
                </a:moveTo>
                <a:cubicBezTo>
                  <a:pt x="456" y="30"/>
                  <a:pt x="457" y="31"/>
                  <a:pt x="458" y="31"/>
                </a:cubicBezTo>
                <a:cubicBezTo>
                  <a:pt x="458" y="31"/>
                  <a:pt x="459" y="30"/>
                  <a:pt x="460" y="30"/>
                </a:cubicBezTo>
                <a:cubicBezTo>
                  <a:pt x="465" y="24"/>
                  <a:pt x="465" y="24"/>
                  <a:pt x="465" y="24"/>
                </a:cubicBezTo>
                <a:cubicBezTo>
                  <a:pt x="475" y="15"/>
                  <a:pt x="475" y="15"/>
                  <a:pt x="475" y="15"/>
                </a:cubicBezTo>
                <a:cubicBezTo>
                  <a:pt x="476" y="13"/>
                  <a:pt x="476" y="11"/>
                  <a:pt x="475" y="10"/>
                </a:cubicBezTo>
                <a:cubicBezTo>
                  <a:pt x="474" y="9"/>
                  <a:pt x="472" y="9"/>
                  <a:pt x="470" y="10"/>
                </a:cubicBezTo>
                <a:cubicBezTo>
                  <a:pt x="455" y="25"/>
                  <a:pt x="455" y="25"/>
                  <a:pt x="455" y="25"/>
                </a:cubicBezTo>
                <a:cubicBezTo>
                  <a:pt x="454" y="26"/>
                  <a:pt x="454" y="28"/>
                  <a:pt x="455" y="30"/>
                </a:cubicBezTo>
                <a:close/>
                <a:moveTo>
                  <a:pt x="471" y="28"/>
                </a:moveTo>
                <a:cubicBezTo>
                  <a:pt x="472" y="28"/>
                  <a:pt x="473" y="29"/>
                  <a:pt x="474" y="29"/>
                </a:cubicBezTo>
                <a:cubicBezTo>
                  <a:pt x="474" y="29"/>
                  <a:pt x="475" y="28"/>
                  <a:pt x="476" y="28"/>
                </a:cubicBezTo>
                <a:cubicBezTo>
                  <a:pt x="484" y="20"/>
                  <a:pt x="484" y="20"/>
                  <a:pt x="484" y="20"/>
                </a:cubicBezTo>
                <a:cubicBezTo>
                  <a:pt x="484" y="20"/>
                  <a:pt x="484" y="19"/>
                  <a:pt x="484" y="19"/>
                </a:cubicBezTo>
                <a:cubicBezTo>
                  <a:pt x="485" y="19"/>
                  <a:pt x="485" y="18"/>
                  <a:pt x="485" y="18"/>
                </a:cubicBezTo>
                <a:cubicBezTo>
                  <a:pt x="490" y="13"/>
                  <a:pt x="490" y="13"/>
                  <a:pt x="490" y="13"/>
                </a:cubicBezTo>
                <a:cubicBezTo>
                  <a:pt x="491" y="12"/>
                  <a:pt x="491" y="10"/>
                  <a:pt x="490" y="9"/>
                </a:cubicBezTo>
                <a:cubicBezTo>
                  <a:pt x="489" y="8"/>
                  <a:pt x="487" y="8"/>
                  <a:pt x="486" y="9"/>
                </a:cubicBezTo>
                <a:cubicBezTo>
                  <a:pt x="481" y="14"/>
                  <a:pt x="481" y="14"/>
                  <a:pt x="481" y="14"/>
                </a:cubicBezTo>
                <a:cubicBezTo>
                  <a:pt x="481" y="14"/>
                  <a:pt x="480" y="14"/>
                  <a:pt x="480" y="15"/>
                </a:cubicBezTo>
                <a:cubicBezTo>
                  <a:pt x="480" y="15"/>
                  <a:pt x="480" y="15"/>
                  <a:pt x="479" y="15"/>
                </a:cubicBezTo>
                <a:cubicBezTo>
                  <a:pt x="471" y="23"/>
                  <a:pt x="471" y="23"/>
                  <a:pt x="471" y="23"/>
                </a:cubicBezTo>
                <a:cubicBezTo>
                  <a:pt x="470" y="25"/>
                  <a:pt x="470" y="26"/>
                  <a:pt x="471" y="28"/>
                </a:cubicBezTo>
                <a:close/>
                <a:moveTo>
                  <a:pt x="388" y="114"/>
                </a:moveTo>
                <a:cubicBezTo>
                  <a:pt x="389" y="114"/>
                  <a:pt x="390" y="114"/>
                  <a:pt x="390" y="113"/>
                </a:cubicBezTo>
                <a:cubicBezTo>
                  <a:pt x="393" y="111"/>
                  <a:pt x="393" y="111"/>
                  <a:pt x="393" y="111"/>
                </a:cubicBezTo>
                <a:cubicBezTo>
                  <a:pt x="393" y="110"/>
                  <a:pt x="393" y="110"/>
                  <a:pt x="393" y="110"/>
                </a:cubicBezTo>
                <a:cubicBezTo>
                  <a:pt x="394" y="110"/>
                  <a:pt x="394" y="109"/>
                  <a:pt x="394" y="109"/>
                </a:cubicBezTo>
                <a:cubicBezTo>
                  <a:pt x="427" y="77"/>
                  <a:pt x="427" y="77"/>
                  <a:pt x="427" y="77"/>
                </a:cubicBezTo>
                <a:cubicBezTo>
                  <a:pt x="428" y="76"/>
                  <a:pt x="428" y="74"/>
                  <a:pt x="427" y="72"/>
                </a:cubicBezTo>
                <a:cubicBezTo>
                  <a:pt x="425" y="71"/>
                  <a:pt x="423" y="71"/>
                  <a:pt x="422" y="72"/>
                </a:cubicBezTo>
                <a:cubicBezTo>
                  <a:pt x="390" y="105"/>
                  <a:pt x="390" y="105"/>
                  <a:pt x="390" y="105"/>
                </a:cubicBezTo>
                <a:cubicBezTo>
                  <a:pt x="390" y="105"/>
                  <a:pt x="389" y="105"/>
                  <a:pt x="389" y="106"/>
                </a:cubicBezTo>
                <a:cubicBezTo>
                  <a:pt x="389" y="106"/>
                  <a:pt x="389" y="106"/>
                  <a:pt x="388" y="106"/>
                </a:cubicBezTo>
                <a:cubicBezTo>
                  <a:pt x="386" y="109"/>
                  <a:pt x="386" y="109"/>
                  <a:pt x="386" y="109"/>
                </a:cubicBezTo>
                <a:cubicBezTo>
                  <a:pt x="385" y="110"/>
                  <a:pt x="385" y="112"/>
                  <a:pt x="386" y="113"/>
                </a:cubicBezTo>
                <a:cubicBezTo>
                  <a:pt x="387" y="114"/>
                  <a:pt x="387" y="114"/>
                  <a:pt x="388" y="114"/>
                </a:cubicBezTo>
                <a:close/>
                <a:moveTo>
                  <a:pt x="363" y="136"/>
                </a:moveTo>
                <a:cubicBezTo>
                  <a:pt x="362" y="135"/>
                  <a:pt x="360" y="135"/>
                  <a:pt x="358" y="136"/>
                </a:cubicBezTo>
                <a:cubicBezTo>
                  <a:pt x="167" y="328"/>
                  <a:pt x="167" y="328"/>
                  <a:pt x="167" y="328"/>
                </a:cubicBezTo>
                <a:cubicBezTo>
                  <a:pt x="166" y="329"/>
                  <a:pt x="166" y="331"/>
                  <a:pt x="167" y="332"/>
                </a:cubicBezTo>
                <a:cubicBezTo>
                  <a:pt x="168" y="333"/>
                  <a:pt x="168" y="333"/>
                  <a:pt x="169" y="333"/>
                </a:cubicBezTo>
                <a:cubicBezTo>
                  <a:pt x="170" y="333"/>
                  <a:pt x="171" y="333"/>
                  <a:pt x="171" y="332"/>
                </a:cubicBezTo>
                <a:cubicBezTo>
                  <a:pt x="363" y="141"/>
                  <a:pt x="363" y="141"/>
                  <a:pt x="363" y="141"/>
                </a:cubicBezTo>
                <a:cubicBezTo>
                  <a:pt x="364" y="139"/>
                  <a:pt x="364" y="137"/>
                  <a:pt x="363" y="136"/>
                </a:cubicBezTo>
                <a:close/>
                <a:moveTo>
                  <a:pt x="166" y="333"/>
                </a:moveTo>
                <a:cubicBezTo>
                  <a:pt x="165" y="332"/>
                  <a:pt x="163" y="332"/>
                  <a:pt x="161" y="333"/>
                </a:cubicBezTo>
                <a:cubicBezTo>
                  <a:pt x="151" y="343"/>
                  <a:pt x="151" y="343"/>
                  <a:pt x="151" y="343"/>
                </a:cubicBezTo>
                <a:cubicBezTo>
                  <a:pt x="150" y="344"/>
                  <a:pt x="150" y="346"/>
                  <a:pt x="151" y="348"/>
                </a:cubicBezTo>
                <a:cubicBezTo>
                  <a:pt x="152" y="348"/>
                  <a:pt x="153" y="349"/>
                  <a:pt x="154" y="349"/>
                </a:cubicBezTo>
                <a:cubicBezTo>
                  <a:pt x="154" y="349"/>
                  <a:pt x="155" y="348"/>
                  <a:pt x="156" y="348"/>
                </a:cubicBezTo>
                <a:cubicBezTo>
                  <a:pt x="166" y="338"/>
                  <a:pt x="166" y="338"/>
                  <a:pt x="166" y="338"/>
                </a:cubicBezTo>
                <a:cubicBezTo>
                  <a:pt x="167" y="336"/>
                  <a:pt x="167" y="334"/>
                  <a:pt x="166" y="333"/>
                </a:cubicBezTo>
                <a:close/>
                <a:moveTo>
                  <a:pt x="465" y="30"/>
                </a:moveTo>
                <a:cubicBezTo>
                  <a:pt x="459" y="35"/>
                  <a:pt x="459" y="35"/>
                  <a:pt x="459" y="35"/>
                </a:cubicBezTo>
                <a:cubicBezTo>
                  <a:pt x="459" y="35"/>
                  <a:pt x="459" y="35"/>
                  <a:pt x="459" y="35"/>
                </a:cubicBezTo>
                <a:cubicBezTo>
                  <a:pt x="449" y="45"/>
                  <a:pt x="449" y="45"/>
                  <a:pt x="449" y="45"/>
                </a:cubicBezTo>
                <a:cubicBezTo>
                  <a:pt x="448" y="46"/>
                  <a:pt x="448" y="48"/>
                  <a:pt x="449" y="49"/>
                </a:cubicBezTo>
                <a:cubicBezTo>
                  <a:pt x="448" y="48"/>
                  <a:pt x="446" y="48"/>
                  <a:pt x="445" y="49"/>
                </a:cubicBezTo>
                <a:cubicBezTo>
                  <a:pt x="434" y="61"/>
                  <a:pt x="434" y="61"/>
                  <a:pt x="434" y="61"/>
                </a:cubicBezTo>
                <a:cubicBezTo>
                  <a:pt x="434" y="61"/>
                  <a:pt x="434" y="61"/>
                  <a:pt x="434" y="61"/>
                </a:cubicBezTo>
                <a:cubicBezTo>
                  <a:pt x="429" y="66"/>
                  <a:pt x="429" y="66"/>
                  <a:pt x="429" y="66"/>
                </a:cubicBezTo>
                <a:cubicBezTo>
                  <a:pt x="428" y="67"/>
                  <a:pt x="428" y="69"/>
                  <a:pt x="429" y="70"/>
                </a:cubicBezTo>
                <a:cubicBezTo>
                  <a:pt x="430" y="71"/>
                  <a:pt x="430" y="71"/>
                  <a:pt x="431" y="71"/>
                </a:cubicBezTo>
                <a:cubicBezTo>
                  <a:pt x="432" y="71"/>
                  <a:pt x="433" y="71"/>
                  <a:pt x="433" y="70"/>
                </a:cubicBezTo>
                <a:cubicBezTo>
                  <a:pt x="449" y="54"/>
                  <a:pt x="449" y="54"/>
                  <a:pt x="449" y="54"/>
                </a:cubicBezTo>
                <a:cubicBezTo>
                  <a:pt x="450" y="54"/>
                  <a:pt x="450" y="54"/>
                  <a:pt x="450" y="54"/>
                </a:cubicBezTo>
                <a:cubicBezTo>
                  <a:pt x="451" y="52"/>
                  <a:pt x="451" y="51"/>
                  <a:pt x="450" y="49"/>
                </a:cubicBezTo>
                <a:cubicBezTo>
                  <a:pt x="451" y="50"/>
                  <a:pt x="451" y="50"/>
                  <a:pt x="452" y="50"/>
                </a:cubicBezTo>
                <a:cubicBezTo>
                  <a:pt x="453" y="50"/>
                  <a:pt x="454" y="50"/>
                  <a:pt x="454" y="49"/>
                </a:cubicBezTo>
                <a:cubicBezTo>
                  <a:pt x="469" y="34"/>
                  <a:pt x="469" y="34"/>
                  <a:pt x="469" y="34"/>
                </a:cubicBezTo>
                <a:cubicBezTo>
                  <a:pt x="470" y="33"/>
                  <a:pt x="470" y="33"/>
                  <a:pt x="470" y="32"/>
                </a:cubicBezTo>
                <a:cubicBezTo>
                  <a:pt x="470" y="31"/>
                  <a:pt x="470" y="30"/>
                  <a:pt x="469" y="30"/>
                </a:cubicBezTo>
                <a:cubicBezTo>
                  <a:pt x="468" y="28"/>
                  <a:pt x="466" y="28"/>
                  <a:pt x="465" y="30"/>
                </a:cubicBezTo>
                <a:close/>
                <a:moveTo>
                  <a:pt x="165" y="352"/>
                </a:moveTo>
                <a:cubicBezTo>
                  <a:pt x="169" y="348"/>
                  <a:pt x="169" y="348"/>
                  <a:pt x="169" y="348"/>
                </a:cubicBezTo>
                <a:cubicBezTo>
                  <a:pt x="170" y="347"/>
                  <a:pt x="170" y="345"/>
                  <a:pt x="169" y="344"/>
                </a:cubicBezTo>
                <a:cubicBezTo>
                  <a:pt x="168" y="343"/>
                  <a:pt x="166" y="343"/>
                  <a:pt x="165" y="344"/>
                </a:cubicBezTo>
                <a:cubicBezTo>
                  <a:pt x="161" y="348"/>
                  <a:pt x="161" y="348"/>
                  <a:pt x="161" y="348"/>
                </a:cubicBezTo>
                <a:cubicBezTo>
                  <a:pt x="160" y="349"/>
                  <a:pt x="160" y="351"/>
                  <a:pt x="161" y="352"/>
                </a:cubicBezTo>
                <a:cubicBezTo>
                  <a:pt x="161" y="353"/>
                  <a:pt x="162" y="353"/>
                  <a:pt x="163" y="353"/>
                </a:cubicBezTo>
                <a:cubicBezTo>
                  <a:pt x="164" y="353"/>
                  <a:pt x="164" y="353"/>
                  <a:pt x="165" y="352"/>
                </a:cubicBezTo>
                <a:close/>
                <a:moveTo>
                  <a:pt x="174" y="342"/>
                </a:moveTo>
                <a:cubicBezTo>
                  <a:pt x="175" y="342"/>
                  <a:pt x="176" y="342"/>
                  <a:pt x="176" y="341"/>
                </a:cubicBezTo>
                <a:cubicBezTo>
                  <a:pt x="370" y="148"/>
                  <a:pt x="370" y="148"/>
                  <a:pt x="370" y="148"/>
                </a:cubicBezTo>
                <a:cubicBezTo>
                  <a:pt x="371" y="147"/>
                  <a:pt x="371" y="145"/>
                  <a:pt x="370" y="143"/>
                </a:cubicBezTo>
                <a:cubicBezTo>
                  <a:pt x="368" y="142"/>
                  <a:pt x="366" y="142"/>
                  <a:pt x="365" y="143"/>
                </a:cubicBezTo>
                <a:cubicBezTo>
                  <a:pt x="172" y="337"/>
                  <a:pt x="172" y="337"/>
                  <a:pt x="172" y="337"/>
                </a:cubicBezTo>
                <a:cubicBezTo>
                  <a:pt x="171" y="338"/>
                  <a:pt x="171" y="340"/>
                  <a:pt x="172" y="341"/>
                </a:cubicBezTo>
                <a:cubicBezTo>
                  <a:pt x="172" y="342"/>
                  <a:pt x="173" y="342"/>
                  <a:pt x="174" y="342"/>
                </a:cubicBezTo>
                <a:close/>
                <a:moveTo>
                  <a:pt x="478" y="38"/>
                </a:moveTo>
                <a:cubicBezTo>
                  <a:pt x="479" y="38"/>
                  <a:pt x="479" y="38"/>
                  <a:pt x="480" y="37"/>
                </a:cubicBezTo>
                <a:cubicBezTo>
                  <a:pt x="490" y="28"/>
                  <a:pt x="490" y="28"/>
                  <a:pt x="490" y="28"/>
                </a:cubicBezTo>
                <a:cubicBezTo>
                  <a:pt x="491" y="26"/>
                  <a:pt x="491" y="24"/>
                  <a:pt x="490" y="23"/>
                </a:cubicBezTo>
                <a:cubicBezTo>
                  <a:pt x="489" y="22"/>
                  <a:pt x="487" y="22"/>
                  <a:pt x="485" y="23"/>
                </a:cubicBezTo>
                <a:cubicBezTo>
                  <a:pt x="476" y="33"/>
                  <a:pt x="476" y="33"/>
                  <a:pt x="476" y="33"/>
                </a:cubicBezTo>
                <a:cubicBezTo>
                  <a:pt x="474" y="34"/>
                  <a:pt x="474" y="36"/>
                  <a:pt x="476" y="37"/>
                </a:cubicBezTo>
                <a:cubicBezTo>
                  <a:pt x="476" y="38"/>
                  <a:pt x="477" y="38"/>
                  <a:pt x="478" y="38"/>
                </a:cubicBezTo>
                <a:close/>
                <a:moveTo>
                  <a:pt x="471" y="37"/>
                </a:moveTo>
                <a:cubicBezTo>
                  <a:pt x="466" y="43"/>
                  <a:pt x="466" y="43"/>
                  <a:pt x="466" y="43"/>
                </a:cubicBezTo>
                <a:cubicBezTo>
                  <a:pt x="465" y="44"/>
                  <a:pt x="465" y="46"/>
                  <a:pt x="466" y="47"/>
                </a:cubicBezTo>
                <a:cubicBezTo>
                  <a:pt x="466" y="48"/>
                  <a:pt x="467" y="48"/>
                  <a:pt x="468" y="48"/>
                </a:cubicBezTo>
                <a:cubicBezTo>
                  <a:pt x="469" y="48"/>
                  <a:pt x="470" y="48"/>
                  <a:pt x="470" y="47"/>
                </a:cubicBezTo>
                <a:cubicBezTo>
                  <a:pt x="476" y="42"/>
                  <a:pt x="476" y="42"/>
                  <a:pt x="476" y="42"/>
                </a:cubicBezTo>
                <a:cubicBezTo>
                  <a:pt x="477" y="41"/>
                  <a:pt x="477" y="39"/>
                  <a:pt x="476" y="37"/>
                </a:cubicBezTo>
                <a:cubicBezTo>
                  <a:pt x="474" y="36"/>
                  <a:pt x="472" y="36"/>
                  <a:pt x="471" y="37"/>
                </a:cubicBezTo>
                <a:close/>
                <a:moveTo>
                  <a:pt x="464" y="50"/>
                </a:moveTo>
                <a:cubicBezTo>
                  <a:pt x="464" y="50"/>
                  <a:pt x="464" y="50"/>
                  <a:pt x="464" y="50"/>
                </a:cubicBezTo>
                <a:cubicBezTo>
                  <a:pt x="464" y="50"/>
                  <a:pt x="464" y="50"/>
                  <a:pt x="463" y="50"/>
                </a:cubicBezTo>
                <a:cubicBezTo>
                  <a:pt x="463" y="50"/>
                  <a:pt x="463" y="50"/>
                  <a:pt x="463" y="50"/>
                </a:cubicBezTo>
                <a:cubicBezTo>
                  <a:pt x="463" y="50"/>
                  <a:pt x="463" y="50"/>
                  <a:pt x="463" y="49"/>
                </a:cubicBezTo>
                <a:cubicBezTo>
                  <a:pt x="463" y="49"/>
                  <a:pt x="463" y="49"/>
                  <a:pt x="463" y="49"/>
                </a:cubicBezTo>
                <a:cubicBezTo>
                  <a:pt x="462" y="49"/>
                  <a:pt x="462" y="49"/>
                  <a:pt x="462" y="49"/>
                </a:cubicBezTo>
                <a:cubicBezTo>
                  <a:pt x="462" y="49"/>
                  <a:pt x="462" y="49"/>
                  <a:pt x="461" y="49"/>
                </a:cubicBezTo>
                <a:cubicBezTo>
                  <a:pt x="461" y="49"/>
                  <a:pt x="461" y="49"/>
                  <a:pt x="461" y="49"/>
                </a:cubicBezTo>
                <a:cubicBezTo>
                  <a:pt x="461" y="49"/>
                  <a:pt x="460" y="49"/>
                  <a:pt x="460" y="49"/>
                </a:cubicBezTo>
                <a:cubicBezTo>
                  <a:pt x="460" y="49"/>
                  <a:pt x="460" y="49"/>
                  <a:pt x="460" y="49"/>
                </a:cubicBezTo>
                <a:cubicBezTo>
                  <a:pt x="460" y="49"/>
                  <a:pt x="459" y="49"/>
                  <a:pt x="459" y="49"/>
                </a:cubicBezTo>
                <a:cubicBezTo>
                  <a:pt x="459" y="49"/>
                  <a:pt x="459" y="49"/>
                  <a:pt x="459" y="50"/>
                </a:cubicBezTo>
                <a:cubicBezTo>
                  <a:pt x="459" y="50"/>
                  <a:pt x="459" y="50"/>
                  <a:pt x="459" y="50"/>
                </a:cubicBezTo>
                <a:cubicBezTo>
                  <a:pt x="459" y="50"/>
                  <a:pt x="459" y="50"/>
                  <a:pt x="459" y="50"/>
                </a:cubicBezTo>
                <a:cubicBezTo>
                  <a:pt x="457" y="52"/>
                  <a:pt x="457" y="52"/>
                  <a:pt x="457" y="52"/>
                </a:cubicBezTo>
                <a:cubicBezTo>
                  <a:pt x="450" y="59"/>
                  <a:pt x="450" y="59"/>
                  <a:pt x="450" y="59"/>
                </a:cubicBezTo>
                <a:cubicBezTo>
                  <a:pt x="450" y="59"/>
                  <a:pt x="450" y="59"/>
                  <a:pt x="450" y="59"/>
                </a:cubicBezTo>
                <a:cubicBezTo>
                  <a:pt x="441" y="68"/>
                  <a:pt x="441" y="68"/>
                  <a:pt x="441" y="68"/>
                </a:cubicBezTo>
                <a:cubicBezTo>
                  <a:pt x="439" y="69"/>
                  <a:pt x="439" y="71"/>
                  <a:pt x="441" y="72"/>
                </a:cubicBezTo>
                <a:cubicBezTo>
                  <a:pt x="441" y="73"/>
                  <a:pt x="442" y="73"/>
                  <a:pt x="443" y="73"/>
                </a:cubicBezTo>
                <a:cubicBezTo>
                  <a:pt x="444" y="73"/>
                  <a:pt x="444" y="73"/>
                  <a:pt x="445" y="72"/>
                </a:cubicBezTo>
                <a:cubicBezTo>
                  <a:pt x="463" y="54"/>
                  <a:pt x="463" y="54"/>
                  <a:pt x="463" y="54"/>
                </a:cubicBezTo>
                <a:cubicBezTo>
                  <a:pt x="463" y="54"/>
                  <a:pt x="463" y="54"/>
                  <a:pt x="463" y="54"/>
                </a:cubicBezTo>
                <a:cubicBezTo>
                  <a:pt x="463" y="54"/>
                  <a:pt x="463" y="54"/>
                  <a:pt x="464" y="54"/>
                </a:cubicBezTo>
                <a:cubicBezTo>
                  <a:pt x="464" y="54"/>
                  <a:pt x="464" y="53"/>
                  <a:pt x="464" y="53"/>
                </a:cubicBezTo>
                <a:cubicBezTo>
                  <a:pt x="464" y="53"/>
                  <a:pt x="464" y="53"/>
                  <a:pt x="464" y="53"/>
                </a:cubicBezTo>
                <a:cubicBezTo>
                  <a:pt x="464" y="52"/>
                  <a:pt x="464" y="52"/>
                  <a:pt x="464" y="52"/>
                </a:cubicBezTo>
                <a:cubicBezTo>
                  <a:pt x="464" y="52"/>
                  <a:pt x="464" y="52"/>
                  <a:pt x="464" y="52"/>
                </a:cubicBezTo>
                <a:cubicBezTo>
                  <a:pt x="464" y="51"/>
                  <a:pt x="464" y="51"/>
                  <a:pt x="464" y="51"/>
                </a:cubicBezTo>
                <a:cubicBezTo>
                  <a:pt x="464" y="51"/>
                  <a:pt x="464" y="51"/>
                  <a:pt x="464" y="50"/>
                </a:cubicBezTo>
                <a:close/>
                <a:moveTo>
                  <a:pt x="490" y="23"/>
                </a:moveTo>
                <a:cubicBezTo>
                  <a:pt x="491" y="23"/>
                  <a:pt x="492" y="24"/>
                  <a:pt x="492" y="24"/>
                </a:cubicBezTo>
                <a:cubicBezTo>
                  <a:pt x="493" y="24"/>
                  <a:pt x="494" y="23"/>
                  <a:pt x="495" y="23"/>
                </a:cubicBezTo>
                <a:cubicBezTo>
                  <a:pt x="502" y="15"/>
                  <a:pt x="502" y="15"/>
                  <a:pt x="502" y="15"/>
                </a:cubicBezTo>
                <a:cubicBezTo>
                  <a:pt x="506" y="11"/>
                  <a:pt x="506" y="11"/>
                  <a:pt x="506" y="11"/>
                </a:cubicBezTo>
                <a:cubicBezTo>
                  <a:pt x="508" y="10"/>
                  <a:pt x="508" y="8"/>
                  <a:pt x="506" y="7"/>
                </a:cubicBezTo>
                <a:cubicBezTo>
                  <a:pt x="505" y="5"/>
                  <a:pt x="503" y="5"/>
                  <a:pt x="502" y="7"/>
                </a:cubicBezTo>
                <a:cubicBezTo>
                  <a:pt x="495" y="14"/>
                  <a:pt x="495" y="14"/>
                  <a:pt x="495" y="14"/>
                </a:cubicBezTo>
                <a:cubicBezTo>
                  <a:pt x="490" y="18"/>
                  <a:pt x="490" y="18"/>
                  <a:pt x="490" y="18"/>
                </a:cubicBezTo>
                <a:cubicBezTo>
                  <a:pt x="489" y="20"/>
                  <a:pt x="489" y="22"/>
                  <a:pt x="490" y="23"/>
                </a:cubicBezTo>
                <a:close/>
                <a:moveTo>
                  <a:pt x="429" y="80"/>
                </a:moveTo>
                <a:cubicBezTo>
                  <a:pt x="415" y="93"/>
                  <a:pt x="415" y="93"/>
                  <a:pt x="415" y="93"/>
                </a:cubicBezTo>
                <a:cubicBezTo>
                  <a:pt x="415" y="93"/>
                  <a:pt x="415" y="94"/>
                  <a:pt x="415" y="94"/>
                </a:cubicBezTo>
                <a:cubicBezTo>
                  <a:pt x="414" y="94"/>
                  <a:pt x="414" y="95"/>
                  <a:pt x="414" y="95"/>
                </a:cubicBezTo>
                <a:cubicBezTo>
                  <a:pt x="411" y="97"/>
                  <a:pt x="411" y="97"/>
                  <a:pt x="411" y="97"/>
                </a:cubicBezTo>
                <a:cubicBezTo>
                  <a:pt x="410" y="99"/>
                  <a:pt x="410" y="100"/>
                  <a:pt x="411" y="102"/>
                </a:cubicBezTo>
                <a:cubicBezTo>
                  <a:pt x="412" y="102"/>
                  <a:pt x="413" y="103"/>
                  <a:pt x="414" y="103"/>
                </a:cubicBezTo>
                <a:cubicBezTo>
                  <a:pt x="414" y="103"/>
                  <a:pt x="415" y="102"/>
                  <a:pt x="416" y="102"/>
                </a:cubicBezTo>
                <a:cubicBezTo>
                  <a:pt x="418" y="99"/>
                  <a:pt x="418" y="99"/>
                  <a:pt x="418" y="99"/>
                </a:cubicBezTo>
                <a:cubicBezTo>
                  <a:pt x="418" y="99"/>
                  <a:pt x="419" y="99"/>
                  <a:pt x="419" y="98"/>
                </a:cubicBezTo>
                <a:cubicBezTo>
                  <a:pt x="419" y="98"/>
                  <a:pt x="420" y="98"/>
                  <a:pt x="420" y="98"/>
                </a:cubicBezTo>
                <a:cubicBezTo>
                  <a:pt x="433" y="84"/>
                  <a:pt x="433" y="84"/>
                  <a:pt x="433" y="84"/>
                </a:cubicBezTo>
                <a:cubicBezTo>
                  <a:pt x="434" y="83"/>
                  <a:pt x="434" y="81"/>
                  <a:pt x="433" y="80"/>
                </a:cubicBezTo>
                <a:cubicBezTo>
                  <a:pt x="432" y="79"/>
                  <a:pt x="430" y="79"/>
                  <a:pt x="429" y="80"/>
                </a:cubicBezTo>
                <a:close/>
                <a:moveTo>
                  <a:pt x="432" y="95"/>
                </a:moveTo>
                <a:cubicBezTo>
                  <a:pt x="431" y="94"/>
                  <a:pt x="429" y="94"/>
                  <a:pt x="428" y="95"/>
                </a:cubicBezTo>
                <a:cubicBezTo>
                  <a:pt x="415" y="108"/>
                  <a:pt x="415" y="108"/>
                  <a:pt x="415" y="108"/>
                </a:cubicBezTo>
                <a:cubicBezTo>
                  <a:pt x="413" y="109"/>
                  <a:pt x="413" y="111"/>
                  <a:pt x="415" y="112"/>
                </a:cubicBezTo>
                <a:cubicBezTo>
                  <a:pt x="415" y="113"/>
                  <a:pt x="416" y="113"/>
                  <a:pt x="417" y="113"/>
                </a:cubicBezTo>
                <a:cubicBezTo>
                  <a:pt x="418" y="113"/>
                  <a:pt x="418" y="113"/>
                  <a:pt x="419" y="112"/>
                </a:cubicBezTo>
                <a:cubicBezTo>
                  <a:pt x="432" y="99"/>
                  <a:pt x="432" y="99"/>
                  <a:pt x="432" y="99"/>
                </a:cubicBezTo>
                <a:cubicBezTo>
                  <a:pt x="433" y="98"/>
                  <a:pt x="433" y="96"/>
                  <a:pt x="432" y="95"/>
                </a:cubicBezTo>
                <a:close/>
                <a:moveTo>
                  <a:pt x="212" y="319"/>
                </a:moveTo>
                <a:cubicBezTo>
                  <a:pt x="212" y="319"/>
                  <a:pt x="212" y="319"/>
                  <a:pt x="212" y="319"/>
                </a:cubicBezTo>
                <a:cubicBezTo>
                  <a:pt x="379" y="152"/>
                  <a:pt x="379" y="152"/>
                  <a:pt x="379" y="152"/>
                </a:cubicBezTo>
                <a:cubicBezTo>
                  <a:pt x="380" y="151"/>
                  <a:pt x="380" y="149"/>
                  <a:pt x="379" y="148"/>
                </a:cubicBezTo>
                <a:cubicBezTo>
                  <a:pt x="378" y="147"/>
                  <a:pt x="376" y="147"/>
                  <a:pt x="375" y="148"/>
                </a:cubicBezTo>
                <a:cubicBezTo>
                  <a:pt x="208" y="315"/>
                  <a:pt x="208" y="315"/>
                  <a:pt x="208" y="315"/>
                </a:cubicBezTo>
                <a:cubicBezTo>
                  <a:pt x="208" y="315"/>
                  <a:pt x="208" y="315"/>
                  <a:pt x="208" y="315"/>
                </a:cubicBezTo>
                <a:cubicBezTo>
                  <a:pt x="178" y="345"/>
                  <a:pt x="178" y="345"/>
                  <a:pt x="178" y="345"/>
                </a:cubicBezTo>
                <a:cubicBezTo>
                  <a:pt x="176" y="346"/>
                  <a:pt x="176" y="348"/>
                  <a:pt x="178" y="349"/>
                </a:cubicBezTo>
                <a:cubicBezTo>
                  <a:pt x="178" y="350"/>
                  <a:pt x="179" y="350"/>
                  <a:pt x="180" y="350"/>
                </a:cubicBezTo>
                <a:cubicBezTo>
                  <a:pt x="181" y="350"/>
                  <a:pt x="181" y="350"/>
                  <a:pt x="182" y="349"/>
                </a:cubicBezTo>
                <a:lnTo>
                  <a:pt x="212" y="319"/>
                </a:lnTo>
                <a:close/>
                <a:moveTo>
                  <a:pt x="172" y="360"/>
                </a:moveTo>
                <a:cubicBezTo>
                  <a:pt x="173" y="358"/>
                  <a:pt x="173" y="357"/>
                  <a:pt x="172" y="355"/>
                </a:cubicBezTo>
                <a:cubicBezTo>
                  <a:pt x="171" y="354"/>
                  <a:pt x="169" y="354"/>
                  <a:pt x="167" y="355"/>
                </a:cubicBezTo>
                <a:cubicBezTo>
                  <a:pt x="163" y="360"/>
                  <a:pt x="163" y="360"/>
                  <a:pt x="163" y="360"/>
                </a:cubicBezTo>
                <a:cubicBezTo>
                  <a:pt x="161" y="361"/>
                  <a:pt x="161" y="363"/>
                  <a:pt x="163" y="364"/>
                </a:cubicBezTo>
                <a:cubicBezTo>
                  <a:pt x="163" y="365"/>
                  <a:pt x="164" y="365"/>
                  <a:pt x="165" y="365"/>
                </a:cubicBezTo>
                <a:cubicBezTo>
                  <a:pt x="166" y="365"/>
                  <a:pt x="166" y="365"/>
                  <a:pt x="167" y="364"/>
                </a:cubicBezTo>
                <a:lnTo>
                  <a:pt x="172" y="360"/>
                </a:lnTo>
                <a:close/>
                <a:moveTo>
                  <a:pt x="486" y="37"/>
                </a:moveTo>
                <a:cubicBezTo>
                  <a:pt x="486" y="37"/>
                  <a:pt x="486" y="37"/>
                  <a:pt x="486" y="37"/>
                </a:cubicBezTo>
                <a:cubicBezTo>
                  <a:pt x="478" y="45"/>
                  <a:pt x="478" y="45"/>
                  <a:pt x="478" y="45"/>
                </a:cubicBezTo>
                <a:cubicBezTo>
                  <a:pt x="477" y="46"/>
                  <a:pt x="477" y="47"/>
                  <a:pt x="477" y="48"/>
                </a:cubicBezTo>
                <a:cubicBezTo>
                  <a:pt x="476" y="48"/>
                  <a:pt x="475" y="48"/>
                  <a:pt x="474" y="49"/>
                </a:cubicBezTo>
                <a:cubicBezTo>
                  <a:pt x="464" y="58"/>
                  <a:pt x="464" y="58"/>
                  <a:pt x="464" y="58"/>
                </a:cubicBezTo>
                <a:cubicBezTo>
                  <a:pt x="435" y="87"/>
                  <a:pt x="435" y="87"/>
                  <a:pt x="435" y="87"/>
                </a:cubicBezTo>
                <a:cubicBezTo>
                  <a:pt x="434" y="89"/>
                  <a:pt x="434" y="90"/>
                  <a:pt x="435" y="92"/>
                </a:cubicBezTo>
                <a:cubicBezTo>
                  <a:pt x="436" y="92"/>
                  <a:pt x="437" y="93"/>
                  <a:pt x="438" y="93"/>
                </a:cubicBezTo>
                <a:cubicBezTo>
                  <a:pt x="438" y="93"/>
                  <a:pt x="439" y="92"/>
                  <a:pt x="440" y="92"/>
                </a:cubicBezTo>
                <a:cubicBezTo>
                  <a:pt x="458" y="74"/>
                  <a:pt x="458" y="74"/>
                  <a:pt x="458" y="74"/>
                </a:cubicBezTo>
                <a:cubicBezTo>
                  <a:pt x="469" y="63"/>
                  <a:pt x="469" y="63"/>
                  <a:pt x="469" y="63"/>
                </a:cubicBezTo>
                <a:cubicBezTo>
                  <a:pt x="478" y="53"/>
                  <a:pt x="478" y="53"/>
                  <a:pt x="478" y="53"/>
                </a:cubicBezTo>
                <a:cubicBezTo>
                  <a:pt x="479" y="52"/>
                  <a:pt x="479" y="51"/>
                  <a:pt x="479" y="50"/>
                </a:cubicBezTo>
                <a:cubicBezTo>
                  <a:pt x="479" y="50"/>
                  <a:pt x="480" y="50"/>
                  <a:pt x="480" y="50"/>
                </a:cubicBezTo>
                <a:cubicBezTo>
                  <a:pt x="481" y="50"/>
                  <a:pt x="481" y="50"/>
                  <a:pt x="482" y="49"/>
                </a:cubicBezTo>
                <a:cubicBezTo>
                  <a:pt x="490" y="41"/>
                  <a:pt x="490" y="41"/>
                  <a:pt x="490" y="41"/>
                </a:cubicBezTo>
                <a:cubicBezTo>
                  <a:pt x="490" y="41"/>
                  <a:pt x="490" y="41"/>
                  <a:pt x="490" y="41"/>
                </a:cubicBezTo>
                <a:cubicBezTo>
                  <a:pt x="490" y="41"/>
                  <a:pt x="490" y="41"/>
                  <a:pt x="491" y="41"/>
                </a:cubicBezTo>
                <a:cubicBezTo>
                  <a:pt x="523" y="9"/>
                  <a:pt x="523" y="9"/>
                  <a:pt x="523" y="9"/>
                </a:cubicBezTo>
                <a:cubicBezTo>
                  <a:pt x="524" y="8"/>
                  <a:pt x="524" y="6"/>
                  <a:pt x="523" y="4"/>
                </a:cubicBezTo>
                <a:cubicBezTo>
                  <a:pt x="521" y="3"/>
                  <a:pt x="519" y="3"/>
                  <a:pt x="518" y="4"/>
                </a:cubicBezTo>
                <a:cubicBezTo>
                  <a:pt x="486" y="36"/>
                  <a:pt x="486" y="36"/>
                  <a:pt x="486" y="36"/>
                </a:cubicBezTo>
                <a:cubicBezTo>
                  <a:pt x="486" y="37"/>
                  <a:pt x="486" y="37"/>
                  <a:pt x="486" y="37"/>
                </a:cubicBezTo>
                <a:close/>
                <a:moveTo>
                  <a:pt x="510" y="31"/>
                </a:moveTo>
                <a:cubicBezTo>
                  <a:pt x="511" y="31"/>
                  <a:pt x="512" y="31"/>
                  <a:pt x="513" y="31"/>
                </a:cubicBezTo>
                <a:cubicBezTo>
                  <a:pt x="513" y="31"/>
                  <a:pt x="514" y="31"/>
                  <a:pt x="515" y="31"/>
                </a:cubicBezTo>
                <a:cubicBezTo>
                  <a:pt x="537" y="8"/>
                  <a:pt x="537" y="8"/>
                  <a:pt x="537" y="8"/>
                </a:cubicBezTo>
                <a:cubicBezTo>
                  <a:pt x="539" y="7"/>
                  <a:pt x="539" y="5"/>
                  <a:pt x="537" y="4"/>
                </a:cubicBezTo>
                <a:cubicBezTo>
                  <a:pt x="536" y="2"/>
                  <a:pt x="534" y="2"/>
                  <a:pt x="533" y="4"/>
                </a:cubicBezTo>
                <a:cubicBezTo>
                  <a:pt x="510" y="26"/>
                  <a:pt x="510" y="26"/>
                  <a:pt x="510" y="26"/>
                </a:cubicBezTo>
                <a:cubicBezTo>
                  <a:pt x="509" y="27"/>
                  <a:pt x="509" y="29"/>
                  <a:pt x="510" y="31"/>
                </a:cubicBezTo>
                <a:close/>
                <a:moveTo>
                  <a:pt x="389" y="152"/>
                </a:moveTo>
                <a:cubicBezTo>
                  <a:pt x="388" y="151"/>
                  <a:pt x="386" y="151"/>
                  <a:pt x="384" y="152"/>
                </a:cubicBezTo>
                <a:cubicBezTo>
                  <a:pt x="181" y="356"/>
                  <a:pt x="181" y="356"/>
                  <a:pt x="181" y="356"/>
                </a:cubicBezTo>
                <a:cubicBezTo>
                  <a:pt x="179" y="357"/>
                  <a:pt x="179" y="359"/>
                  <a:pt x="181" y="360"/>
                </a:cubicBezTo>
                <a:cubicBezTo>
                  <a:pt x="181" y="361"/>
                  <a:pt x="182" y="361"/>
                  <a:pt x="183" y="361"/>
                </a:cubicBezTo>
                <a:cubicBezTo>
                  <a:pt x="184" y="361"/>
                  <a:pt x="184" y="361"/>
                  <a:pt x="185" y="360"/>
                </a:cubicBezTo>
                <a:cubicBezTo>
                  <a:pt x="389" y="157"/>
                  <a:pt x="389" y="157"/>
                  <a:pt x="389" y="157"/>
                </a:cubicBezTo>
                <a:cubicBezTo>
                  <a:pt x="390" y="155"/>
                  <a:pt x="390" y="153"/>
                  <a:pt x="389" y="152"/>
                </a:cubicBezTo>
                <a:close/>
                <a:moveTo>
                  <a:pt x="492" y="48"/>
                </a:moveTo>
                <a:cubicBezTo>
                  <a:pt x="491" y="47"/>
                  <a:pt x="491" y="47"/>
                  <a:pt x="490" y="47"/>
                </a:cubicBezTo>
                <a:cubicBezTo>
                  <a:pt x="489" y="48"/>
                  <a:pt x="489" y="48"/>
                  <a:pt x="488" y="48"/>
                </a:cubicBezTo>
                <a:cubicBezTo>
                  <a:pt x="485" y="51"/>
                  <a:pt x="485" y="51"/>
                  <a:pt x="485" y="51"/>
                </a:cubicBezTo>
                <a:cubicBezTo>
                  <a:pt x="485" y="51"/>
                  <a:pt x="485" y="51"/>
                  <a:pt x="485" y="51"/>
                </a:cubicBezTo>
                <a:cubicBezTo>
                  <a:pt x="468" y="68"/>
                  <a:pt x="468" y="68"/>
                  <a:pt x="468" y="68"/>
                </a:cubicBezTo>
                <a:cubicBezTo>
                  <a:pt x="467" y="69"/>
                  <a:pt x="467" y="71"/>
                  <a:pt x="468" y="73"/>
                </a:cubicBezTo>
                <a:cubicBezTo>
                  <a:pt x="469" y="73"/>
                  <a:pt x="470" y="73"/>
                  <a:pt x="471" y="73"/>
                </a:cubicBezTo>
                <a:cubicBezTo>
                  <a:pt x="471" y="73"/>
                  <a:pt x="472" y="73"/>
                  <a:pt x="473" y="73"/>
                </a:cubicBezTo>
                <a:cubicBezTo>
                  <a:pt x="475" y="70"/>
                  <a:pt x="475" y="70"/>
                  <a:pt x="475" y="70"/>
                </a:cubicBezTo>
                <a:cubicBezTo>
                  <a:pt x="485" y="60"/>
                  <a:pt x="485" y="60"/>
                  <a:pt x="485" y="60"/>
                </a:cubicBezTo>
                <a:cubicBezTo>
                  <a:pt x="485" y="60"/>
                  <a:pt x="485" y="60"/>
                  <a:pt x="485" y="60"/>
                </a:cubicBezTo>
                <a:cubicBezTo>
                  <a:pt x="485" y="60"/>
                  <a:pt x="486" y="60"/>
                  <a:pt x="486" y="60"/>
                </a:cubicBezTo>
                <a:cubicBezTo>
                  <a:pt x="486" y="60"/>
                  <a:pt x="486" y="59"/>
                  <a:pt x="486" y="59"/>
                </a:cubicBezTo>
                <a:cubicBezTo>
                  <a:pt x="488" y="57"/>
                  <a:pt x="488" y="57"/>
                  <a:pt x="488" y="57"/>
                </a:cubicBezTo>
                <a:cubicBezTo>
                  <a:pt x="488" y="57"/>
                  <a:pt x="488" y="57"/>
                  <a:pt x="488" y="57"/>
                </a:cubicBezTo>
                <a:cubicBezTo>
                  <a:pt x="490" y="56"/>
                  <a:pt x="490" y="56"/>
                  <a:pt x="490" y="56"/>
                </a:cubicBezTo>
                <a:cubicBezTo>
                  <a:pt x="490" y="56"/>
                  <a:pt x="490" y="56"/>
                  <a:pt x="490" y="56"/>
                </a:cubicBezTo>
                <a:cubicBezTo>
                  <a:pt x="493" y="53"/>
                  <a:pt x="493" y="53"/>
                  <a:pt x="493" y="53"/>
                </a:cubicBezTo>
                <a:cubicBezTo>
                  <a:pt x="494" y="51"/>
                  <a:pt x="494" y="49"/>
                  <a:pt x="493" y="48"/>
                </a:cubicBezTo>
                <a:cubicBezTo>
                  <a:pt x="493" y="48"/>
                  <a:pt x="492" y="48"/>
                  <a:pt x="492" y="48"/>
                </a:cubicBezTo>
                <a:close/>
                <a:moveTo>
                  <a:pt x="172" y="364"/>
                </a:moveTo>
                <a:cubicBezTo>
                  <a:pt x="168" y="369"/>
                  <a:pt x="168" y="369"/>
                  <a:pt x="168" y="369"/>
                </a:cubicBezTo>
                <a:cubicBezTo>
                  <a:pt x="166" y="370"/>
                  <a:pt x="166" y="372"/>
                  <a:pt x="168" y="373"/>
                </a:cubicBezTo>
                <a:cubicBezTo>
                  <a:pt x="168" y="374"/>
                  <a:pt x="169" y="374"/>
                  <a:pt x="170" y="374"/>
                </a:cubicBezTo>
                <a:cubicBezTo>
                  <a:pt x="171" y="374"/>
                  <a:pt x="171" y="374"/>
                  <a:pt x="172" y="373"/>
                </a:cubicBezTo>
                <a:cubicBezTo>
                  <a:pt x="177" y="369"/>
                  <a:pt x="177" y="369"/>
                  <a:pt x="177" y="369"/>
                </a:cubicBezTo>
                <a:cubicBezTo>
                  <a:pt x="178" y="367"/>
                  <a:pt x="178" y="365"/>
                  <a:pt x="177" y="364"/>
                </a:cubicBezTo>
                <a:cubicBezTo>
                  <a:pt x="176" y="363"/>
                  <a:pt x="174" y="363"/>
                  <a:pt x="172" y="364"/>
                </a:cubicBezTo>
                <a:close/>
                <a:moveTo>
                  <a:pt x="464" y="73"/>
                </a:moveTo>
                <a:cubicBezTo>
                  <a:pt x="462" y="75"/>
                  <a:pt x="462" y="75"/>
                  <a:pt x="462" y="75"/>
                </a:cubicBezTo>
                <a:cubicBezTo>
                  <a:pt x="461" y="76"/>
                  <a:pt x="461" y="78"/>
                  <a:pt x="462" y="79"/>
                </a:cubicBezTo>
                <a:cubicBezTo>
                  <a:pt x="463" y="79"/>
                  <a:pt x="464" y="80"/>
                  <a:pt x="464" y="80"/>
                </a:cubicBezTo>
                <a:cubicBezTo>
                  <a:pt x="465" y="80"/>
                  <a:pt x="466" y="79"/>
                  <a:pt x="466" y="79"/>
                </a:cubicBezTo>
                <a:cubicBezTo>
                  <a:pt x="468" y="77"/>
                  <a:pt x="468" y="77"/>
                  <a:pt x="468" y="77"/>
                </a:cubicBezTo>
                <a:cubicBezTo>
                  <a:pt x="470" y="76"/>
                  <a:pt x="470" y="74"/>
                  <a:pt x="468" y="73"/>
                </a:cubicBezTo>
                <a:cubicBezTo>
                  <a:pt x="467" y="71"/>
                  <a:pt x="465" y="71"/>
                  <a:pt x="464" y="73"/>
                </a:cubicBezTo>
                <a:close/>
                <a:moveTo>
                  <a:pt x="435" y="102"/>
                </a:moveTo>
                <a:cubicBezTo>
                  <a:pt x="431" y="106"/>
                  <a:pt x="431" y="106"/>
                  <a:pt x="431" y="106"/>
                </a:cubicBezTo>
                <a:cubicBezTo>
                  <a:pt x="424" y="112"/>
                  <a:pt x="424" y="112"/>
                  <a:pt x="424" y="112"/>
                </a:cubicBezTo>
                <a:cubicBezTo>
                  <a:pt x="423" y="114"/>
                  <a:pt x="423" y="115"/>
                  <a:pt x="424" y="117"/>
                </a:cubicBezTo>
                <a:cubicBezTo>
                  <a:pt x="425" y="117"/>
                  <a:pt x="426" y="118"/>
                  <a:pt x="426" y="118"/>
                </a:cubicBezTo>
                <a:cubicBezTo>
                  <a:pt x="427" y="118"/>
                  <a:pt x="428" y="117"/>
                  <a:pt x="429" y="117"/>
                </a:cubicBezTo>
                <a:cubicBezTo>
                  <a:pt x="435" y="110"/>
                  <a:pt x="435" y="110"/>
                  <a:pt x="435" y="110"/>
                </a:cubicBezTo>
                <a:cubicBezTo>
                  <a:pt x="439" y="106"/>
                  <a:pt x="439" y="106"/>
                  <a:pt x="439" y="106"/>
                </a:cubicBezTo>
                <a:cubicBezTo>
                  <a:pt x="441" y="105"/>
                  <a:pt x="441" y="103"/>
                  <a:pt x="439" y="102"/>
                </a:cubicBezTo>
                <a:cubicBezTo>
                  <a:pt x="438" y="100"/>
                  <a:pt x="436" y="100"/>
                  <a:pt x="435" y="102"/>
                </a:cubicBezTo>
                <a:close/>
                <a:moveTo>
                  <a:pt x="533" y="22"/>
                </a:moveTo>
                <a:cubicBezTo>
                  <a:pt x="534" y="22"/>
                  <a:pt x="535" y="23"/>
                  <a:pt x="535" y="23"/>
                </a:cubicBezTo>
                <a:cubicBezTo>
                  <a:pt x="536" y="23"/>
                  <a:pt x="537" y="22"/>
                  <a:pt x="538" y="22"/>
                </a:cubicBezTo>
                <a:cubicBezTo>
                  <a:pt x="551" y="8"/>
                  <a:pt x="551" y="8"/>
                  <a:pt x="551" y="8"/>
                </a:cubicBezTo>
                <a:cubicBezTo>
                  <a:pt x="552" y="7"/>
                  <a:pt x="552" y="5"/>
                  <a:pt x="551" y="4"/>
                </a:cubicBezTo>
                <a:cubicBezTo>
                  <a:pt x="550" y="3"/>
                  <a:pt x="548" y="3"/>
                  <a:pt x="547" y="4"/>
                </a:cubicBezTo>
                <a:cubicBezTo>
                  <a:pt x="533" y="17"/>
                  <a:pt x="533" y="17"/>
                  <a:pt x="533" y="17"/>
                </a:cubicBezTo>
                <a:cubicBezTo>
                  <a:pt x="532" y="19"/>
                  <a:pt x="532" y="21"/>
                  <a:pt x="533" y="22"/>
                </a:cubicBezTo>
                <a:close/>
                <a:moveTo>
                  <a:pt x="399" y="161"/>
                </a:moveTo>
                <a:cubicBezTo>
                  <a:pt x="400" y="159"/>
                  <a:pt x="400" y="157"/>
                  <a:pt x="399" y="156"/>
                </a:cubicBezTo>
                <a:cubicBezTo>
                  <a:pt x="398" y="155"/>
                  <a:pt x="396" y="155"/>
                  <a:pt x="394" y="156"/>
                </a:cubicBezTo>
                <a:cubicBezTo>
                  <a:pt x="188" y="363"/>
                  <a:pt x="188" y="363"/>
                  <a:pt x="188" y="363"/>
                </a:cubicBezTo>
                <a:cubicBezTo>
                  <a:pt x="187" y="364"/>
                  <a:pt x="187" y="366"/>
                  <a:pt x="188" y="367"/>
                </a:cubicBezTo>
                <a:cubicBezTo>
                  <a:pt x="188" y="368"/>
                  <a:pt x="189" y="368"/>
                  <a:pt x="190" y="368"/>
                </a:cubicBezTo>
                <a:cubicBezTo>
                  <a:pt x="191" y="368"/>
                  <a:pt x="192" y="368"/>
                  <a:pt x="192" y="367"/>
                </a:cubicBezTo>
                <a:lnTo>
                  <a:pt x="399" y="161"/>
                </a:lnTo>
                <a:close/>
                <a:moveTo>
                  <a:pt x="495" y="55"/>
                </a:moveTo>
                <a:cubicBezTo>
                  <a:pt x="479" y="72"/>
                  <a:pt x="479" y="72"/>
                  <a:pt x="479" y="72"/>
                </a:cubicBezTo>
                <a:cubicBezTo>
                  <a:pt x="479" y="72"/>
                  <a:pt x="479" y="72"/>
                  <a:pt x="478" y="72"/>
                </a:cubicBezTo>
                <a:cubicBezTo>
                  <a:pt x="478" y="72"/>
                  <a:pt x="478" y="73"/>
                  <a:pt x="478" y="73"/>
                </a:cubicBezTo>
                <a:cubicBezTo>
                  <a:pt x="474" y="77"/>
                  <a:pt x="474" y="77"/>
                  <a:pt x="474" y="77"/>
                </a:cubicBezTo>
                <a:cubicBezTo>
                  <a:pt x="474" y="77"/>
                  <a:pt x="474" y="77"/>
                  <a:pt x="473" y="77"/>
                </a:cubicBezTo>
                <a:cubicBezTo>
                  <a:pt x="473" y="77"/>
                  <a:pt x="473" y="78"/>
                  <a:pt x="473" y="78"/>
                </a:cubicBezTo>
                <a:cubicBezTo>
                  <a:pt x="467" y="84"/>
                  <a:pt x="467" y="84"/>
                  <a:pt x="467" y="84"/>
                </a:cubicBezTo>
                <a:cubicBezTo>
                  <a:pt x="466" y="85"/>
                  <a:pt x="466" y="87"/>
                  <a:pt x="467" y="88"/>
                </a:cubicBezTo>
                <a:cubicBezTo>
                  <a:pt x="468" y="89"/>
                  <a:pt x="468" y="89"/>
                  <a:pt x="469" y="89"/>
                </a:cubicBezTo>
                <a:cubicBezTo>
                  <a:pt x="470" y="89"/>
                  <a:pt x="471" y="89"/>
                  <a:pt x="471" y="88"/>
                </a:cubicBezTo>
                <a:cubicBezTo>
                  <a:pt x="477" y="82"/>
                  <a:pt x="477" y="82"/>
                  <a:pt x="477" y="82"/>
                </a:cubicBezTo>
                <a:cubicBezTo>
                  <a:pt x="477" y="82"/>
                  <a:pt x="478" y="82"/>
                  <a:pt x="478" y="81"/>
                </a:cubicBezTo>
                <a:cubicBezTo>
                  <a:pt x="478" y="81"/>
                  <a:pt x="478" y="81"/>
                  <a:pt x="478" y="81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2" y="77"/>
                  <a:pt x="482" y="77"/>
                  <a:pt x="483" y="77"/>
                </a:cubicBezTo>
                <a:cubicBezTo>
                  <a:pt x="483" y="76"/>
                  <a:pt x="483" y="76"/>
                  <a:pt x="483" y="76"/>
                </a:cubicBezTo>
                <a:cubicBezTo>
                  <a:pt x="500" y="60"/>
                  <a:pt x="500" y="60"/>
                  <a:pt x="500" y="60"/>
                </a:cubicBezTo>
                <a:cubicBezTo>
                  <a:pt x="501" y="58"/>
                  <a:pt x="501" y="56"/>
                  <a:pt x="500" y="55"/>
                </a:cubicBezTo>
                <a:cubicBezTo>
                  <a:pt x="499" y="54"/>
                  <a:pt x="497" y="54"/>
                  <a:pt x="495" y="55"/>
                </a:cubicBezTo>
                <a:close/>
                <a:moveTo>
                  <a:pt x="454" y="96"/>
                </a:moveTo>
                <a:cubicBezTo>
                  <a:pt x="452" y="99"/>
                  <a:pt x="452" y="99"/>
                  <a:pt x="452" y="99"/>
                </a:cubicBezTo>
                <a:cubicBezTo>
                  <a:pt x="451" y="100"/>
                  <a:pt x="451" y="102"/>
                  <a:pt x="452" y="103"/>
                </a:cubicBezTo>
                <a:cubicBezTo>
                  <a:pt x="453" y="103"/>
                  <a:pt x="453" y="104"/>
                  <a:pt x="454" y="104"/>
                </a:cubicBezTo>
                <a:cubicBezTo>
                  <a:pt x="455" y="104"/>
                  <a:pt x="456" y="103"/>
                  <a:pt x="456" y="103"/>
                </a:cubicBezTo>
                <a:cubicBezTo>
                  <a:pt x="459" y="101"/>
                  <a:pt x="459" y="101"/>
                  <a:pt x="459" y="101"/>
                </a:cubicBezTo>
                <a:cubicBezTo>
                  <a:pt x="460" y="100"/>
                  <a:pt x="460" y="98"/>
                  <a:pt x="459" y="96"/>
                </a:cubicBezTo>
                <a:cubicBezTo>
                  <a:pt x="457" y="95"/>
                  <a:pt x="455" y="95"/>
                  <a:pt x="454" y="96"/>
                </a:cubicBezTo>
                <a:close/>
                <a:moveTo>
                  <a:pt x="437" y="114"/>
                </a:moveTo>
                <a:cubicBezTo>
                  <a:pt x="435" y="116"/>
                  <a:pt x="435" y="116"/>
                  <a:pt x="435" y="116"/>
                </a:cubicBezTo>
                <a:cubicBezTo>
                  <a:pt x="435" y="116"/>
                  <a:pt x="434" y="116"/>
                  <a:pt x="434" y="117"/>
                </a:cubicBezTo>
                <a:cubicBezTo>
                  <a:pt x="434" y="117"/>
                  <a:pt x="434" y="117"/>
                  <a:pt x="434" y="117"/>
                </a:cubicBezTo>
                <a:cubicBezTo>
                  <a:pt x="434" y="117"/>
                  <a:pt x="434" y="117"/>
                  <a:pt x="434" y="117"/>
                </a:cubicBezTo>
                <a:cubicBezTo>
                  <a:pt x="433" y="117"/>
                  <a:pt x="433" y="117"/>
                  <a:pt x="433" y="117"/>
                </a:cubicBezTo>
                <a:cubicBezTo>
                  <a:pt x="433" y="117"/>
                  <a:pt x="433" y="117"/>
                  <a:pt x="433" y="118"/>
                </a:cubicBezTo>
                <a:cubicBezTo>
                  <a:pt x="433" y="118"/>
                  <a:pt x="433" y="118"/>
                  <a:pt x="433" y="118"/>
                </a:cubicBezTo>
                <a:cubicBezTo>
                  <a:pt x="433" y="118"/>
                  <a:pt x="433" y="118"/>
                  <a:pt x="433" y="119"/>
                </a:cubicBezTo>
                <a:cubicBezTo>
                  <a:pt x="433" y="119"/>
                  <a:pt x="433" y="119"/>
                  <a:pt x="433" y="119"/>
                </a:cubicBezTo>
                <a:cubicBezTo>
                  <a:pt x="433" y="119"/>
                  <a:pt x="433" y="120"/>
                  <a:pt x="433" y="120"/>
                </a:cubicBezTo>
                <a:cubicBezTo>
                  <a:pt x="433" y="120"/>
                  <a:pt x="433" y="120"/>
                  <a:pt x="433" y="120"/>
                </a:cubicBezTo>
                <a:cubicBezTo>
                  <a:pt x="433" y="120"/>
                  <a:pt x="433" y="121"/>
                  <a:pt x="433" y="121"/>
                </a:cubicBezTo>
                <a:cubicBezTo>
                  <a:pt x="433" y="121"/>
                  <a:pt x="433" y="121"/>
                  <a:pt x="433" y="121"/>
                </a:cubicBezTo>
                <a:cubicBezTo>
                  <a:pt x="433" y="121"/>
                  <a:pt x="433" y="121"/>
                  <a:pt x="433" y="122"/>
                </a:cubicBezTo>
                <a:cubicBezTo>
                  <a:pt x="433" y="122"/>
                  <a:pt x="433" y="122"/>
                  <a:pt x="433" y="122"/>
                </a:cubicBezTo>
                <a:cubicBezTo>
                  <a:pt x="433" y="122"/>
                  <a:pt x="433" y="122"/>
                  <a:pt x="433" y="122"/>
                </a:cubicBezTo>
                <a:cubicBezTo>
                  <a:pt x="434" y="122"/>
                  <a:pt x="434" y="122"/>
                  <a:pt x="434" y="122"/>
                </a:cubicBezTo>
                <a:cubicBezTo>
                  <a:pt x="434" y="122"/>
                  <a:pt x="434" y="123"/>
                  <a:pt x="435" y="123"/>
                </a:cubicBezTo>
                <a:cubicBezTo>
                  <a:pt x="435" y="123"/>
                  <a:pt x="435" y="123"/>
                  <a:pt x="436" y="123"/>
                </a:cubicBezTo>
                <a:cubicBezTo>
                  <a:pt x="436" y="123"/>
                  <a:pt x="436" y="123"/>
                  <a:pt x="436" y="123"/>
                </a:cubicBezTo>
                <a:cubicBezTo>
                  <a:pt x="436" y="123"/>
                  <a:pt x="436" y="123"/>
                  <a:pt x="436" y="123"/>
                </a:cubicBezTo>
                <a:cubicBezTo>
                  <a:pt x="436" y="123"/>
                  <a:pt x="436" y="122"/>
                  <a:pt x="437" y="122"/>
                </a:cubicBezTo>
                <a:cubicBezTo>
                  <a:pt x="437" y="122"/>
                  <a:pt x="437" y="122"/>
                  <a:pt x="437" y="122"/>
                </a:cubicBezTo>
                <a:cubicBezTo>
                  <a:pt x="437" y="122"/>
                  <a:pt x="437" y="122"/>
                  <a:pt x="437" y="122"/>
                </a:cubicBezTo>
                <a:cubicBezTo>
                  <a:pt x="438" y="122"/>
                  <a:pt x="438" y="121"/>
                  <a:pt x="438" y="121"/>
                </a:cubicBezTo>
                <a:cubicBezTo>
                  <a:pt x="438" y="121"/>
                  <a:pt x="438" y="121"/>
                  <a:pt x="438" y="121"/>
                </a:cubicBezTo>
                <a:cubicBezTo>
                  <a:pt x="439" y="121"/>
                  <a:pt x="439" y="120"/>
                  <a:pt x="439" y="120"/>
                </a:cubicBezTo>
                <a:cubicBezTo>
                  <a:pt x="441" y="118"/>
                  <a:pt x="441" y="118"/>
                  <a:pt x="441" y="118"/>
                </a:cubicBezTo>
                <a:cubicBezTo>
                  <a:pt x="443" y="117"/>
                  <a:pt x="443" y="115"/>
                  <a:pt x="441" y="114"/>
                </a:cubicBezTo>
                <a:cubicBezTo>
                  <a:pt x="440" y="112"/>
                  <a:pt x="438" y="112"/>
                  <a:pt x="437" y="114"/>
                </a:cubicBezTo>
                <a:close/>
                <a:moveTo>
                  <a:pt x="197" y="376"/>
                </a:moveTo>
                <a:cubicBezTo>
                  <a:pt x="397" y="177"/>
                  <a:pt x="397" y="177"/>
                  <a:pt x="397" y="177"/>
                </a:cubicBezTo>
                <a:cubicBezTo>
                  <a:pt x="397" y="176"/>
                  <a:pt x="397" y="176"/>
                  <a:pt x="397" y="176"/>
                </a:cubicBezTo>
                <a:cubicBezTo>
                  <a:pt x="398" y="176"/>
                  <a:pt x="398" y="175"/>
                  <a:pt x="398" y="175"/>
                </a:cubicBezTo>
                <a:cubicBezTo>
                  <a:pt x="400" y="173"/>
                  <a:pt x="400" y="173"/>
                  <a:pt x="400" y="173"/>
                </a:cubicBezTo>
                <a:cubicBezTo>
                  <a:pt x="402" y="172"/>
                  <a:pt x="402" y="170"/>
                  <a:pt x="400" y="169"/>
                </a:cubicBezTo>
                <a:cubicBezTo>
                  <a:pt x="399" y="167"/>
                  <a:pt x="397" y="167"/>
                  <a:pt x="396" y="169"/>
                </a:cubicBezTo>
                <a:cubicBezTo>
                  <a:pt x="394" y="171"/>
                  <a:pt x="394" y="171"/>
                  <a:pt x="394" y="171"/>
                </a:cubicBezTo>
                <a:cubicBezTo>
                  <a:pt x="393" y="171"/>
                  <a:pt x="393" y="171"/>
                  <a:pt x="393" y="172"/>
                </a:cubicBezTo>
                <a:cubicBezTo>
                  <a:pt x="393" y="172"/>
                  <a:pt x="393" y="172"/>
                  <a:pt x="392" y="172"/>
                </a:cubicBezTo>
                <a:cubicBezTo>
                  <a:pt x="193" y="372"/>
                  <a:pt x="193" y="372"/>
                  <a:pt x="193" y="372"/>
                </a:cubicBezTo>
                <a:cubicBezTo>
                  <a:pt x="192" y="373"/>
                  <a:pt x="192" y="375"/>
                  <a:pt x="193" y="376"/>
                </a:cubicBezTo>
                <a:cubicBezTo>
                  <a:pt x="194" y="377"/>
                  <a:pt x="194" y="377"/>
                  <a:pt x="195" y="377"/>
                </a:cubicBezTo>
                <a:cubicBezTo>
                  <a:pt x="196" y="377"/>
                  <a:pt x="197" y="377"/>
                  <a:pt x="197" y="376"/>
                </a:cubicBezTo>
                <a:close/>
                <a:moveTo>
                  <a:pt x="549" y="20"/>
                </a:moveTo>
                <a:cubicBezTo>
                  <a:pt x="550" y="20"/>
                  <a:pt x="551" y="21"/>
                  <a:pt x="551" y="21"/>
                </a:cubicBezTo>
                <a:cubicBezTo>
                  <a:pt x="552" y="21"/>
                  <a:pt x="553" y="20"/>
                  <a:pt x="553" y="20"/>
                </a:cubicBezTo>
                <a:cubicBezTo>
                  <a:pt x="565" y="8"/>
                  <a:pt x="565" y="8"/>
                  <a:pt x="565" y="8"/>
                </a:cubicBezTo>
                <a:cubicBezTo>
                  <a:pt x="566" y="7"/>
                  <a:pt x="566" y="5"/>
                  <a:pt x="565" y="4"/>
                </a:cubicBezTo>
                <a:cubicBezTo>
                  <a:pt x="564" y="3"/>
                  <a:pt x="562" y="3"/>
                  <a:pt x="561" y="4"/>
                </a:cubicBezTo>
                <a:cubicBezTo>
                  <a:pt x="549" y="15"/>
                  <a:pt x="549" y="15"/>
                  <a:pt x="549" y="15"/>
                </a:cubicBezTo>
                <a:cubicBezTo>
                  <a:pt x="548" y="17"/>
                  <a:pt x="548" y="19"/>
                  <a:pt x="549" y="20"/>
                </a:cubicBezTo>
                <a:close/>
                <a:moveTo>
                  <a:pt x="505" y="60"/>
                </a:moveTo>
                <a:cubicBezTo>
                  <a:pt x="503" y="61"/>
                  <a:pt x="503" y="61"/>
                  <a:pt x="503" y="61"/>
                </a:cubicBezTo>
                <a:cubicBezTo>
                  <a:pt x="482" y="82"/>
                  <a:pt x="482" y="82"/>
                  <a:pt x="482" y="82"/>
                </a:cubicBezTo>
                <a:cubicBezTo>
                  <a:pt x="481" y="84"/>
                  <a:pt x="481" y="85"/>
                  <a:pt x="482" y="87"/>
                </a:cubicBezTo>
                <a:cubicBezTo>
                  <a:pt x="483" y="87"/>
                  <a:pt x="484" y="88"/>
                  <a:pt x="484" y="88"/>
                </a:cubicBezTo>
                <a:cubicBezTo>
                  <a:pt x="485" y="88"/>
                  <a:pt x="486" y="88"/>
                  <a:pt x="487" y="87"/>
                </a:cubicBezTo>
                <a:cubicBezTo>
                  <a:pt x="491" y="83"/>
                  <a:pt x="491" y="83"/>
                  <a:pt x="491" y="83"/>
                </a:cubicBezTo>
                <a:cubicBezTo>
                  <a:pt x="491" y="83"/>
                  <a:pt x="491" y="83"/>
                  <a:pt x="491" y="83"/>
                </a:cubicBezTo>
                <a:cubicBezTo>
                  <a:pt x="509" y="64"/>
                  <a:pt x="509" y="64"/>
                  <a:pt x="509" y="64"/>
                </a:cubicBezTo>
                <a:cubicBezTo>
                  <a:pt x="511" y="63"/>
                  <a:pt x="511" y="61"/>
                  <a:pt x="509" y="60"/>
                </a:cubicBezTo>
                <a:cubicBezTo>
                  <a:pt x="508" y="58"/>
                  <a:pt x="506" y="58"/>
                  <a:pt x="505" y="60"/>
                </a:cubicBezTo>
                <a:close/>
                <a:moveTo>
                  <a:pt x="439" y="130"/>
                </a:moveTo>
                <a:cubicBezTo>
                  <a:pt x="440" y="130"/>
                  <a:pt x="441" y="131"/>
                  <a:pt x="441" y="131"/>
                </a:cubicBezTo>
                <a:cubicBezTo>
                  <a:pt x="442" y="131"/>
                  <a:pt x="443" y="130"/>
                  <a:pt x="444" y="130"/>
                </a:cubicBezTo>
                <a:cubicBezTo>
                  <a:pt x="456" y="117"/>
                  <a:pt x="456" y="117"/>
                  <a:pt x="456" y="117"/>
                </a:cubicBezTo>
                <a:cubicBezTo>
                  <a:pt x="457" y="116"/>
                  <a:pt x="457" y="114"/>
                  <a:pt x="456" y="113"/>
                </a:cubicBezTo>
                <a:cubicBezTo>
                  <a:pt x="455" y="112"/>
                  <a:pt x="453" y="112"/>
                  <a:pt x="452" y="113"/>
                </a:cubicBezTo>
                <a:cubicBezTo>
                  <a:pt x="439" y="125"/>
                  <a:pt x="439" y="125"/>
                  <a:pt x="439" y="125"/>
                </a:cubicBezTo>
                <a:cubicBezTo>
                  <a:pt x="438" y="127"/>
                  <a:pt x="438" y="129"/>
                  <a:pt x="439" y="130"/>
                </a:cubicBezTo>
                <a:close/>
                <a:moveTo>
                  <a:pt x="537" y="36"/>
                </a:moveTo>
                <a:cubicBezTo>
                  <a:pt x="542" y="30"/>
                  <a:pt x="542" y="30"/>
                  <a:pt x="542" y="30"/>
                </a:cubicBezTo>
                <a:cubicBezTo>
                  <a:pt x="542" y="30"/>
                  <a:pt x="542" y="30"/>
                  <a:pt x="542" y="30"/>
                </a:cubicBezTo>
                <a:cubicBezTo>
                  <a:pt x="548" y="25"/>
                  <a:pt x="548" y="25"/>
                  <a:pt x="548" y="25"/>
                </a:cubicBezTo>
                <a:cubicBezTo>
                  <a:pt x="549" y="24"/>
                  <a:pt x="549" y="22"/>
                  <a:pt x="548" y="21"/>
                </a:cubicBezTo>
                <a:cubicBezTo>
                  <a:pt x="546" y="20"/>
                  <a:pt x="544" y="20"/>
                  <a:pt x="543" y="21"/>
                </a:cubicBezTo>
                <a:cubicBezTo>
                  <a:pt x="542" y="23"/>
                  <a:pt x="542" y="23"/>
                  <a:pt x="542" y="23"/>
                </a:cubicBezTo>
                <a:cubicBezTo>
                  <a:pt x="542" y="23"/>
                  <a:pt x="542" y="23"/>
                  <a:pt x="542" y="23"/>
                </a:cubicBezTo>
                <a:cubicBezTo>
                  <a:pt x="533" y="32"/>
                  <a:pt x="533" y="32"/>
                  <a:pt x="533" y="32"/>
                </a:cubicBezTo>
                <a:cubicBezTo>
                  <a:pt x="531" y="33"/>
                  <a:pt x="531" y="35"/>
                  <a:pt x="533" y="36"/>
                </a:cubicBezTo>
                <a:cubicBezTo>
                  <a:pt x="533" y="37"/>
                  <a:pt x="534" y="37"/>
                  <a:pt x="535" y="37"/>
                </a:cubicBezTo>
                <a:cubicBezTo>
                  <a:pt x="536" y="37"/>
                  <a:pt x="536" y="36"/>
                  <a:pt x="537" y="36"/>
                </a:cubicBezTo>
                <a:close/>
                <a:moveTo>
                  <a:pt x="437" y="137"/>
                </a:moveTo>
                <a:cubicBezTo>
                  <a:pt x="438" y="136"/>
                  <a:pt x="438" y="134"/>
                  <a:pt x="437" y="132"/>
                </a:cubicBezTo>
                <a:cubicBezTo>
                  <a:pt x="435" y="131"/>
                  <a:pt x="433" y="131"/>
                  <a:pt x="432" y="132"/>
                </a:cubicBezTo>
                <a:cubicBezTo>
                  <a:pt x="429" y="135"/>
                  <a:pt x="429" y="135"/>
                  <a:pt x="429" y="135"/>
                </a:cubicBezTo>
                <a:cubicBezTo>
                  <a:pt x="428" y="137"/>
                  <a:pt x="428" y="139"/>
                  <a:pt x="429" y="140"/>
                </a:cubicBezTo>
                <a:cubicBezTo>
                  <a:pt x="430" y="140"/>
                  <a:pt x="431" y="141"/>
                  <a:pt x="431" y="141"/>
                </a:cubicBezTo>
                <a:cubicBezTo>
                  <a:pt x="432" y="141"/>
                  <a:pt x="433" y="140"/>
                  <a:pt x="434" y="140"/>
                </a:cubicBezTo>
                <a:lnTo>
                  <a:pt x="437" y="137"/>
                </a:lnTo>
                <a:close/>
                <a:moveTo>
                  <a:pt x="417" y="148"/>
                </a:moveTo>
                <a:cubicBezTo>
                  <a:pt x="416" y="149"/>
                  <a:pt x="416" y="149"/>
                  <a:pt x="416" y="149"/>
                </a:cubicBezTo>
                <a:cubicBezTo>
                  <a:pt x="414" y="150"/>
                  <a:pt x="414" y="152"/>
                  <a:pt x="416" y="153"/>
                </a:cubicBezTo>
                <a:cubicBezTo>
                  <a:pt x="416" y="154"/>
                  <a:pt x="417" y="154"/>
                  <a:pt x="418" y="154"/>
                </a:cubicBezTo>
                <a:cubicBezTo>
                  <a:pt x="419" y="154"/>
                  <a:pt x="419" y="154"/>
                  <a:pt x="420" y="153"/>
                </a:cubicBezTo>
                <a:cubicBezTo>
                  <a:pt x="421" y="152"/>
                  <a:pt x="421" y="152"/>
                  <a:pt x="421" y="152"/>
                </a:cubicBezTo>
                <a:cubicBezTo>
                  <a:pt x="423" y="151"/>
                  <a:pt x="423" y="149"/>
                  <a:pt x="421" y="148"/>
                </a:cubicBezTo>
                <a:cubicBezTo>
                  <a:pt x="420" y="146"/>
                  <a:pt x="418" y="146"/>
                  <a:pt x="417" y="148"/>
                </a:cubicBezTo>
                <a:close/>
                <a:moveTo>
                  <a:pt x="470" y="95"/>
                </a:moveTo>
                <a:cubicBezTo>
                  <a:pt x="464" y="100"/>
                  <a:pt x="464" y="100"/>
                  <a:pt x="464" y="100"/>
                </a:cubicBezTo>
                <a:cubicBezTo>
                  <a:pt x="463" y="102"/>
                  <a:pt x="463" y="104"/>
                  <a:pt x="464" y="105"/>
                </a:cubicBezTo>
                <a:cubicBezTo>
                  <a:pt x="465" y="105"/>
                  <a:pt x="466" y="106"/>
                  <a:pt x="466" y="106"/>
                </a:cubicBezTo>
                <a:cubicBezTo>
                  <a:pt x="467" y="106"/>
                  <a:pt x="468" y="105"/>
                  <a:pt x="469" y="105"/>
                </a:cubicBezTo>
                <a:cubicBezTo>
                  <a:pt x="474" y="99"/>
                  <a:pt x="474" y="99"/>
                  <a:pt x="474" y="99"/>
                </a:cubicBezTo>
                <a:cubicBezTo>
                  <a:pt x="475" y="98"/>
                  <a:pt x="475" y="96"/>
                  <a:pt x="474" y="95"/>
                </a:cubicBezTo>
                <a:cubicBezTo>
                  <a:pt x="473" y="94"/>
                  <a:pt x="471" y="94"/>
                  <a:pt x="470" y="95"/>
                </a:cubicBezTo>
                <a:close/>
                <a:moveTo>
                  <a:pt x="561" y="18"/>
                </a:moveTo>
                <a:cubicBezTo>
                  <a:pt x="561" y="18"/>
                  <a:pt x="561" y="18"/>
                  <a:pt x="561" y="18"/>
                </a:cubicBezTo>
                <a:cubicBezTo>
                  <a:pt x="545" y="34"/>
                  <a:pt x="545" y="34"/>
                  <a:pt x="545" y="34"/>
                </a:cubicBezTo>
                <a:cubicBezTo>
                  <a:pt x="543" y="35"/>
                  <a:pt x="543" y="37"/>
                  <a:pt x="545" y="38"/>
                </a:cubicBezTo>
                <a:cubicBezTo>
                  <a:pt x="545" y="39"/>
                  <a:pt x="546" y="39"/>
                  <a:pt x="547" y="39"/>
                </a:cubicBezTo>
                <a:cubicBezTo>
                  <a:pt x="548" y="39"/>
                  <a:pt x="548" y="39"/>
                  <a:pt x="549" y="38"/>
                </a:cubicBezTo>
                <a:cubicBezTo>
                  <a:pt x="569" y="18"/>
                  <a:pt x="569" y="18"/>
                  <a:pt x="569" y="18"/>
                </a:cubicBezTo>
                <a:cubicBezTo>
                  <a:pt x="570" y="17"/>
                  <a:pt x="570" y="17"/>
                  <a:pt x="570" y="17"/>
                </a:cubicBezTo>
                <a:cubicBezTo>
                  <a:pt x="574" y="14"/>
                  <a:pt x="574" y="14"/>
                  <a:pt x="574" y="14"/>
                </a:cubicBezTo>
                <a:cubicBezTo>
                  <a:pt x="578" y="10"/>
                  <a:pt x="578" y="10"/>
                  <a:pt x="578" y="10"/>
                </a:cubicBezTo>
                <a:cubicBezTo>
                  <a:pt x="579" y="8"/>
                  <a:pt x="579" y="6"/>
                  <a:pt x="578" y="5"/>
                </a:cubicBezTo>
                <a:cubicBezTo>
                  <a:pt x="576" y="4"/>
                  <a:pt x="575" y="4"/>
                  <a:pt x="573" y="5"/>
                </a:cubicBezTo>
                <a:cubicBezTo>
                  <a:pt x="565" y="14"/>
                  <a:pt x="565" y="14"/>
                  <a:pt x="565" y="14"/>
                </a:cubicBezTo>
                <a:lnTo>
                  <a:pt x="561" y="18"/>
                </a:lnTo>
                <a:close/>
                <a:moveTo>
                  <a:pt x="433" y="150"/>
                </a:moveTo>
                <a:cubicBezTo>
                  <a:pt x="434" y="150"/>
                  <a:pt x="435" y="151"/>
                  <a:pt x="435" y="151"/>
                </a:cubicBezTo>
                <a:cubicBezTo>
                  <a:pt x="436" y="151"/>
                  <a:pt x="437" y="150"/>
                  <a:pt x="438" y="150"/>
                </a:cubicBezTo>
                <a:cubicBezTo>
                  <a:pt x="470" y="117"/>
                  <a:pt x="470" y="117"/>
                  <a:pt x="470" y="117"/>
                </a:cubicBezTo>
                <a:cubicBezTo>
                  <a:pt x="471" y="116"/>
                  <a:pt x="471" y="114"/>
                  <a:pt x="470" y="113"/>
                </a:cubicBezTo>
                <a:cubicBezTo>
                  <a:pt x="469" y="112"/>
                  <a:pt x="467" y="112"/>
                  <a:pt x="466" y="113"/>
                </a:cubicBezTo>
                <a:cubicBezTo>
                  <a:pt x="433" y="145"/>
                  <a:pt x="433" y="145"/>
                  <a:pt x="433" y="145"/>
                </a:cubicBezTo>
                <a:cubicBezTo>
                  <a:pt x="432" y="147"/>
                  <a:pt x="432" y="148"/>
                  <a:pt x="433" y="150"/>
                </a:cubicBezTo>
                <a:close/>
                <a:moveTo>
                  <a:pt x="515" y="64"/>
                </a:moveTo>
                <a:cubicBezTo>
                  <a:pt x="475" y="104"/>
                  <a:pt x="475" y="104"/>
                  <a:pt x="475" y="104"/>
                </a:cubicBezTo>
                <a:cubicBezTo>
                  <a:pt x="474" y="105"/>
                  <a:pt x="474" y="107"/>
                  <a:pt x="475" y="108"/>
                </a:cubicBezTo>
                <a:cubicBezTo>
                  <a:pt x="476" y="109"/>
                  <a:pt x="476" y="109"/>
                  <a:pt x="477" y="109"/>
                </a:cubicBezTo>
                <a:cubicBezTo>
                  <a:pt x="478" y="109"/>
                  <a:pt x="479" y="109"/>
                  <a:pt x="479" y="108"/>
                </a:cubicBezTo>
                <a:cubicBezTo>
                  <a:pt x="519" y="68"/>
                  <a:pt x="519" y="68"/>
                  <a:pt x="519" y="68"/>
                </a:cubicBezTo>
                <a:cubicBezTo>
                  <a:pt x="520" y="67"/>
                  <a:pt x="520" y="65"/>
                  <a:pt x="519" y="64"/>
                </a:cubicBezTo>
                <a:cubicBezTo>
                  <a:pt x="518" y="63"/>
                  <a:pt x="516" y="63"/>
                  <a:pt x="515" y="64"/>
                </a:cubicBezTo>
                <a:close/>
                <a:moveTo>
                  <a:pt x="198" y="389"/>
                </a:moveTo>
                <a:cubicBezTo>
                  <a:pt x="401" y="186"/>
                  <a:pt x="401" y="186"/>
                  <a:pt x="401" y="186"/>
                </a:cubicBezTo>
                <a:cubicBezTo>
                  <a:pt x="402" y="185"/>
                  <a:pt x="402" y="183"/>
                  <a:pt x="401" y="182"/>
                </a:cubicBezTo>
                <a:cubicBezTo>
                  <a:pt x="400" y="181"/>
                  <a:pt x="398" y="181"/>
                  <a:pt x="397" y="182"/>
                </a:cubicBezTo>
                <a:cubicBezTo>
                  <a:pt x="194" y="385"/>
                  <a:pt x="194" y="385"/>
                  <a:pt x="194" y="385"/>
                </a:cubicBezTo>
                <a:cubicBezTo>
                  <a:pt x="193" y="386"/>
                  <a:pt x="193" y="388"/>
                  <a:pt x="194" y="389"/>
                </a:cubicBezTo>
                <a:cubicBezTo>
                  <a:pt x="195" y="390"/>
                  <a:pt x="195" y="390"/>
                  <a:pt x="196" y="390"/>
                </a:cubicBezTo>
                <a:cubicBezTo>
                  <a:pt x="197" y="390"/>
                  <a:pt x="198" y="390"/>
                  <a:pt x="198" y="389"/>
                </a:cubicBezTo>
                <a:close/>
                <a:moveTo>
                  <a:pt x="410" y="176"/>
                </a:moveTo>
                <a:cubicBezTo>
                  <a:pt x="411" y="176"/>
                  <a:pt x="412" y="176"/>
                  <a:pt x="412" y="175"/>
                </a:cubicBezTo>
                <a:cubicBezTo>
                  <a:pt x="428" y="159"/>
                  <a:pt x="428" y="159"/>
                  <a:pt x="428" y="159"/>
                </a:cubicBezTo>
                <a:cubicBezTo>
                  <a:pt x="430" y="158"/>
                  <a:pt x="430" y="156"/>
                  <a:pt x="428" y="155"/>
                </a:cubicBezTo>
                <a:cubicBezTo>
                  <a:pt x="427" y="153"/>
                  <a:pt x="425" y="153"/>
                  <a:pt x="424" y="155"/>
                </a:cubicBezTo>
                <a:cubicBezTo>
                  <a:pt x="408" y="171"/>
                  <a:pt x="408" y="171"/>
                  <a:pt x="408" y="171"/>
                </a:cubicBezTo>
                <a:cubicBezTo>
                  <a:pt x="407" y="172"/>
                  <a:pt x="407" y="174"/>
                  <a:pt x="408" y="175"/>
                </a:cubicBezTo>
                <a:cubicBezTo>
                  <a:pt x="408" y="176"/>
                  <a:pt x="409" y="176"/>
                  <a:pt x="410" y="176"/>
                </a:cubicBezTo>
                <a:close/>
                <a:moveTo>
                  <a:pt x="560" y="37"/>
                </a:moveTo>
                <a:cubicBezTo>
                  <a:pt x="560" y="38"/>
                  <a:pt x="561" y="38"/>
                  <a:pt x="562" y="38"/>
                </a:cubicBezTo>
                <a:cubicBezTo>
                  <a:pt x="563" y="38"/>
                  <a:pt x="564" y="38"/>
                  <a:pt x="564" y="37"/>
                </a:cubicBezTo>
                <a:cubicBezTo>
                  <a:pt x="584" y="17"/>
                  <a:pt x="584" y="17"/>
                  <a:pt x="584" y="17"/>
                </a:cubicBezTo>
                <a:cubicBezTo>
                  <a:pt x="586" y="16"/>
                  <a:pt x="586" y="14"/>
                  <a:pt x="584" y="13"/>
                </a:cubicBezTo>
                <a:cubicBezTo>
                  <a:pt x="583" y="11"/>
                  <a:pt x="581" y="11"/>
                  <a:pt x="580" y="13"/>
                </a:cubicBezTo>
                <a:cubicBezTo>
                  <a:pt x="560" y="33"/>
                  <a:pt x="560" y="33"/>
                  <a:pt x="560" y="33"/>
                </a:cubicBezTo>
                <a:cubicBezTo>
                  <a:pt x="559" y="34"/>
                  <a:pt x="559" y="36"/>
                  <a:pt x="560" y="37"/>
                </a:cubicBezTo>
                <a:close/>
                <a:moveTo>
                  <a:pt x="267" y="326"/>
                </a:moveTo>
                <a:cubicBezTo>
                  <a:pt x="267" y="326"/>
                  <a:pt x="266" y="326"/>
                  <a:pt x="266" y="326"/>
                </a:cubicBezTo>
                <a:cubicBezTo>
                  <a:pt x="265" y="327"/>
                  <a:pt x="265" y="327"/>
                  <a:pt x="265" y="327"/>
                </a:cubicBezTo>
                <a:cubicBezTo>
                  <a:pt x="264" y="329"/>
                  <a:pt x="264" y="331"/>
                  <a:pt x="265" y="332"/>
                </a:cubicBezTo>
                <a:cubicBezTo>
                  <a:pt x="266" y="332"/>
                  <a:pt x="267" y="333"/>
                  <a:pt x="267" y="333"/>
                </a:cubicBezTo>
                <a:cubicBezTo>
                  <a:pt x="268" y="333"/>
                  <a:pt x="269" y="332"/>
                  <a:pt x="270" y="332"/>
                </a:cubicBezTo>
                <a:cubicBezTo>
                  <a:pt x="271" y="331"/>
                  <a:pt x="271" y="331"/>
                  <a:pt x="271" y="331"/>
                </a:cubicBezTo>
                <a:cubicBezTo>
                  <a:pt x="271" y="330"/>
                  <a:pt x="271" y="330"/>
                  <a:pt x="271" y="330"/>
                </a:cubicBezTo>
                <a:cubicBezTo>
                  <a:pt x="271" y="330"/>
                  <a:pt x="272" y="330"/>
                  <a:pt x="272" y="330"/>
                </a:cubicBezTo>
                <a:cubicBezTo>
                  <a:pt x="478" y="123"/>
                  <a:pt x="478" y="123"/>
                  <a:pt x="478" y="123"/>
                </a:cubicBezTo>
                <a:cubicBezTo>
                  <a:pt x="479" y="122"/>
                  <a:pt x="479" y="120"/>
                  <a:pt x="478" y="119"/>
                </a:cubicBezTo>
                <a:cubicBezTo>
                  <a:pt x="477" y="118"/>
                  <a:pt x="475" y="118"/>
                  <a:pt x="474" y="119"/>
                </a:cubicBezTo>
                <a:cubicBezTo>
                  <a:pt x="267" y="325"/>
                  <a:pt x="267" y="325"/>
                  <a:pt x="267" y="325"/>
                </a:cubicBezTo>
                <a:cubicBezTo>
                  <a:pt x="267" y="325"/>
                  <a:pt x="267" y="326"/>
                  <a:pt x="267" y="326"/>
                </a:cubicBezTo>
                <a:close/>
                <a:moveTo>
                  <a:pt x="519" y="78"/>
                </a:moveTo>
                <a:cubicBezTo>
                  <a:pt x="518" y="77"/>
                  <a:pt x="516" y="77"/>
                  <a:pt x="515" y="78"/>
                </a:cubicBezTo>
                <a:cubicBezTo>
                  <a:pt x="483" y="110"/>
                  <a:pt x="483" y="110"/>
                  <a:pt x="483" y="110"/>
                </a:cubicBezTo>
                <a:cubicBezTo>
                  <a:pt x="482" y="111"/>
                  <a:pt x="482" y="113"/>
                  <a:pt x="483" y="114"/>
                </a:cubicBezTo>
                <a:cubicBezTo>
                  <a:pt x="483" y="115"/>
                  <a:pt x="484" y="115"/>
                  <a:pt x="485" y="115"/>
                </a:cubicBezTo>
                <a:cubicBezTo>
                  <a:pt x="486" y="115"/>
                  <a:pt x="487" y="115"/>
                  <a:pt x="487" y="114"/>
                </a:cubicBezTo>
                <a:cubicBezTo>
                  <a:pt x="519" y="82"/>
                  <a:pt x="519" y="82"/>
                  <a:pt x="519" y="82"/>
                </a:cubicBezTo>
                <a:cubicBezTo>
                  <a:pt x="520" y="81"/>
                  <a:pt x="520" y="79"/>
                  <a:pt x="519" y="78"/>
                </a:cubicBezTo>
                <a:close/>
                <a:moveTo>
                  <a:pt x="253" y="344"/>
                </a:moveTo>
                <a:cubicBezTo>
                  <a:pt x="252" y="343"/>
                  <a:pt x="250" y="343"/>
                  <a:pt x="248" y="344"/>
                </a:cubicBezTo>
                <a:cubicBezTo>
                  <a:pt x="196" y="396"/>
                  <a:pt x="196" y="396"/>
                  <a:pt x="196" y="396"/>
                </a:cubicBezTo>
                <a:cubicBezTo>
                  <a:pt x="195" y="398"/>
                  <a:pt x="195" y="400"/>
                  <a:pt x="196" y="401"/>
                </a:cubicBezTo>
                <a:cubicBezTo>
                  <a:pt x="197" y="401"/>
                  <a:pt x="198" y="402"/>
                  <a:pt x="198" y="402"/>
                </a:cubicBezTo>
                <a:cubicBezTo>
                  <a:pt x="199" y="402"/>
                  <a:pt x="200" y="401"/>
                  <a:pt x="200" y="401"/>
                </a:cubicBezTo>
                <a:cubicBezTo>
                  <a:pt x="253" y="348"/>
                  <a:pt x="253" y="348"/>
                  <a:pt x="253" y="348"/>
                </a:cubicBezTo>
                <a:cubicBezTo>
                  <a:pt x="254" y="347"/>
                  <a:pt x="254" y="345"/>
                  <a:pt x="253" y="344"/>
                </a:cubicBezTo>
                <a:close/>
                <a:moveTo>
                  <a:pt x="284" y="330"/>
                </a:moveTo>
                <a:cubicBezTo>
                  <a:pt x="285" y="330"/>
                  <a:pt x="286" y="329"/>
                  <a:pt x="287" y="329"/>
                </a:cubicBezTo>
                <a:cubicBezTo>
                  <a:pt x="478" y="137"/>
                  <a:pt x="478" y="137"/>
                  <a:pt x="478" y="137"/>
                </a:cubicBezTo>
                <a:cubicBezTo>
                  <a:pt x="480" y="136"/>
                  <a:pt x="480" y="134"/>
                  <a:pt x="478" y="132"/>
                </a:cubicBezTo>
                <a:cubicBezTo>
                  <a:pt x="477" y="131"/>
                  <a:pt x="475" y="131"/>
                  <a:pt x="474" y="132"/>
                </a:cubicBezTo>
                <a:cubicBezTo>
                  <a:pt x="282" y="324"/>
                  <a:pt x="282" y="324"/>
                  <a:pt x="282" y="324"/>
                </a:cubicBezTo>
                <a:cubicBezTo>
                  <a:pt x="281" y="325"/>
                  <a:pt x="281" y="327"/>
                  <a:pt x="282" y="329"/>
                </a:cubicBezTo>
                <a:cubicBezTo>
                  <a:pt x="283" y="329"/>
                  <a:pt x="284" y="330"/>
                  <a:pt x="284" y="330"/>
                </a:cubicBezTo>
                <a:close/>
                <a:moveTo>
                  <a:pt x="513" y="98"/>
                </a:moveTo>
                <a:cubicBezTo>
                  <a:pt x="512" y="97"/>
                  <a:pt x="510" y="97"/>
                  <a:pt x="509" y="98"/>
                </a:cubicBezTo>
                <a:cubicBezTo>
                  <a:pt x="506" y="100"/>
                  <a:pt x="506" y="100"/>
                  <a:pt x="506" y="100"/>
                </a:cubicBezTo>
                <a:cubicBezTo>
                  <a:pt x="493" y="114"/>
                  <a:pt x="493" y="114"/>
                  <a:pt x="493" y="114"/>
                </a:cubicBezTo>
                <a:cubicBezTo>
                  <a:pt x="492" y="115"/>
                  <a:pt x="492" y="117"/>
                  <a:pt x="493" y="118"/>
                </a:cubicBezTo>
                <a:cubicBezTo>
                  <a:pt x="493" y="119"/>
                  <a:pt x="494" y="119"/>
                  <a:pt x="495" y="119"/>
                </a:cubicBezTo>
                <a:cubicBezTo>
                  <a:pt x="496" y="119"/>
                  <a:pt x="497" y="119"/>
                  <a:pt x="497" y="118"/>
                </a:cubicBezTo>
                <a:cubicBezTo>
                  <a:pt x="503" y="112"/>
                  <a:pt x="503" y="112"/>
                  <a:pt x="503" y="112"/>
                </a:cubicBezTo>
                <a:cubicBezTo>
                  <a:pt x="513" y="102"/>
                  <a:pt x="513" y="102"/>
                  <a:pt x="513" y="102"/>
                </a:cubicBezTo>
                <a:cubicBezTo>
                  <a:pt x="514" y="101"/>
                  <a:pt x="514" y="99"/>
                  <a:pt x="513" y="98"/>
                </a:cubicBezTo>
                <a:close/>
                <a:moveTo>
                  <a:pt x="523" y="83"/>
                </a:moveTo>
                <a:cubicBezTo>
                  <a:pt x="513" y="94"/>
                  <a:pt x="513" y="94"/>
                  <a:pt x="513" y="94"/>
                </a:cubicBezTo>
                <a:cubicBezTo>
                  <a:pt x="512" y="95"/>
                  <a:pt x="512" y="97"/>
                  <a:pt x="513" y="98"/>
                </a:cubicBezTo>
                <a:cubicBezTo>
                  <a:pt x="514" y="98"/>
                  <a:pt x="514" y="99"/>
                  <a:pt x="515" y="99"/>
                </a:cubicBezTo>
                <a:cubicBezTo>
                  <a:pt x="516" y="99"/>
                  <a:pt x="517" y="98"/>
                  <a:pt x="517" y="98"/>
                </a:cubicBezTo>
                <a:cubicBezTo>
                  <a:pt x="528" y="88"/>
                  <a:pt x="528" y="88"/>
                  <a:pt x="528" y="88"/>
                </a:cubicBezTo>
                <a:cubicBezTo>
                  <a:pt x="529" y="86"/>
                  <a:pt x="529" y="84"/>
                  <a:pt x="528" y="83"/>
                </a:cubicBezTo>
                <a:cubicBezTo>
                  <a:pt x="527" y="82"/>
                  <a:pt x="525" y="82"/>
                  <a:pt x="523" y="83"/>
                </a:cubicBezTo>
                <a:close/>
                <a:moveTo>
                  <a:pt x="570" y="41"/>
                </a:moveTo>
                <a:cubicBezTo>
                  <a:pt x="571" y="41"/>
                  <a:pt x="571" y="42"/>
                  <a:pt x="572" y="42"/>
                </a:cubicBezTo>
                <a:cubicBezTo>
                  <a:pt x="573" y="42"/>
                  <a:pt x="574" y="41"/>
                  <a:pt x="574" y="41"/>
                </a:cubicBezTo>
                <a:cubicBezTo>
                  <a:pt x="604" y="11"/>
                  <a:pt x="604" y="11"/>
                  <a:pt x="604" y="11"/>
                </a:cubicBezTo>
                <a:cubicBezTo>
                  <a:pt x="605" y="10"/>
                  <a:pt x="605" y="8"/>
                  <a:pt x="604" y="7"/>
                </a:cubicBezTo>
                <a:cubicBezTo>
                  <a:pt x="603" y="6"/>
                  <a:pt x="601" y="6"/>
                  <a:pt x="599" y="7"/>
                </a:cubicBezTo>
                <a:cubicBezTo>
                  <a:pt x="570" y="36"/>
                  <a:pt x="570" y="36"/>
                  <a:pt x="570" y="36"/>
                </a:cubicBezTo>
                <a:cubicBezTo>
                  <a:pt x="569" y="38"/>
                  <a:pt x="569" y="40"/>
                  <a:pt x="570" y="41"/>
                </a:cubicBezTo>
                <a:close/>
                <a:moveTo>
                  <a:pt x="246" y="365"/>
                </a:moveTo>
                <a:cubicBezTo>
                  <a:pt x="245" y="363"/>
                  <a:pt x="243" y="363"/>
                  <a:pt x="242" y="365"/>
                </a:cubicBezTo>
                <a:cubicBezTo>
                  <a:pt x="205" y="402"/>
                  <a:pt x="205" y="402"/>
                  <a:pt x="205" y="402"/>
                </a:cubicBezTo>
                <a:cubicBezTo>
                  <a:pt x="203" y="403"/>
                  <a:pt x="203" y="405"/>
                  <a:pt x="205" y="406"/>
                </a:cubicBezTo>
                <a:cubicBezTo>
                  <a:pt x="205" y="407"/>
                  <a:pt x="206" y="407"/>
                  <a:pt x="207" y="407"/>
                </a:cubicBezTo>
                <a:cubicBezTo>
                  <a:pt x="207" y="407"/>
                  <a:pt x="208" y="407"/>
                  <a:pt x="209" y="406"/>
                </a:cubicBezTo>
                <a:cubicBezTo>
                  <a:pt x="246" y="369"/>
                  <a:pt x="246" y="369"/>
                  <a:pt x="246" y="369"/>
                </a:cubicBezTo>
                <a:cubicBezTo>
                  <a:pt x="248" y="368"/>
                  <a:pt x="248" y="366"/>
                  <a:pt x="246" y="365"/>
                </a:cubicBezTo>
                <a:close/>
                <a:moveTo>
                  <a:pt x="296" y="332"/>
                </a:moveTo>
                <a:cubicBezTo>
                  <a:pt x="296" y="332"/>
                  <a:pt x="297" y="332"/>
                  <a:pt x="298" y="332"/>
                </a:cubicBezTo>
                <a:cubicBezTo>
                  <a:pt x="305" y="324"/>
                  <a:pt x="305" y="324"/>
                  <a:pt x="305" y="324"/>
                </a:cubicBezTo>
                <a:cubicBezTo>
                  <a:pt x="491" y="138"/>
                  <a:pt x="491" y="138"/>
                  <a:pt x="491" y="138"/>
                </a:cubicBezTo>
                <a:cubicBezTo>
                  <a:pt x="493" y="137"/>
                  <a:pt x="493" y="135"/>
                  <a:pt x="491" y="133"/>
                </a:cubicBezTo>
                <a:cubicBezTo>
                  <a:pt x="490" y="132"/>
                  <a:pt x="488" y="132"/>
                  <a:pt x="487" y="133"/>
                </a:cubicBezTo>
                <a:cubicBezTo>
                  <a:pt x="302" y="318"/>
                  <a:pt x="302" y="318"/>
                  <a:pt x="302" y="318"/>
                </a:cubicBezTo>
                <a:cubicBezTo>
                  <a:pt x="293" y="327"/>
                  <a:pt x="293" y="327"/>
                  <a:pt x="293" y="327"/>
                </a:cubicBezTo>
                <a:cubicBezTo>
                  <a:pt x="292" y="328"/>
                  <a:pt x="292" y="330"/>
                  <a:pt x="293" y="332"/>
                </a:cubicBezTo>
                <a:cubicBezTo>
                  <a:pt x="294" y="332"/>
                  <a:pt x="295" y="332"/>
                  <a:pt x="296" y="332"/>
                </a:cubicBezTo>
                <a:close/>
                <a:moveTo>
                  <a:pt x="245" y="380"/>
                </a:moveTo>
                <a:cubicBezTo>
                  <a:pt x="244" y="379"/>
                  <a:pt x="242" y="379"/>
                  <a:pt x="241" y="380"/>
                </a:cubicBezTo>
                <a:cubicBezTo>
                  <a:pt x="214" y="406"/>
                  <a:pt x="214" y="406"/>
                  <a:pt x="214" y="406"/>
                </a:cubicBezTo>
                <a:cubicBezTo>
                  <a:pt x="213" y="407"/>
                  <a:pt x="213" y="409"/>
                  <a:pt x="214" y="411"/>
                </a:cubicBezTo>
                <a:cubicBezTo>
                  <a:pt x="215" y="411"/>
                  <a:pt x="216" y="412"/>
                  <a:pt x="216" y="412"/>
                </a:cubicBezTo>
                <a:cubicBezTo>
                  <a:pt x="217" y="412"/>
                  <a:pt x="218" y="411"/>
                  <a:pt x="219" y="411"/>
                </a:cubicBezTo>
                <a:cubicBezTo>
                  <a:pt x="245" y="384"/>
                  <a:pt x="245" y="384"/>
                  <a:pt x="245" y="384"/>
                </a:cubicBezTo>
                <a:cubicBezTo>
                  <a:pt x="246" y="383"/>
                  <a:pt x="246" y="381"/>
                  <a:pt x="245" y="380"/>
                </a:cubicBezTo>
                <a:close/>
                <a:moveTo>
                  <a:pt x="531" y="94"/>
                </a:moveTo>
                <a:cubicBezTo>
                  <a:pt x="532" y="95"/>
                  <a:pt x="532" y="95"/>
                  <a:pt x="533" y="95"/>
                </a:cubicBezTo>
                <a:cubicBezTo>
                  <a:pt x="534" y="95"/>
                  <a:pt x="535" y="95"/>
                  <a:pt x="535" y="94"/>
                </a:cubicBezTo>
                <a:cubicBezTo>
                  <a:pt x="538" y="91"/>
                  <a:pt x="538" y="91"/>
                  <a:pt x="538" y="91"/>
                </a:cubicBezTo>
                <a:cubicBezTo>
                  <a:pt x="539" y="90"/>
                  <a:pt x="539" y="88"/>
                  <a:pt x="538" y="87"/>
                </a:cubicBezTo>
                <a:cubicBezTo>
                  <a:pt x="537" y="85"/>
                  <a:pt x="535" y="85"/>
                  <a:pt x="534" y="87"/>
                </a:cubicBezTo>
                <a:cubicBezTo>
                  <a:pt x="531" y="90"/>
                  <a:pt x="531" y="90"/>
                  <a:pt x="531" y="90"/>
                </a:cubicBezTo>
                <a:cubicBezTo>
                  <a:pt x="530" y="91"/>
                  <a:pt x="530" y="93"/>
                  <a:pt x="531" y="94"/>
                </a:cubicBezTo>
                <a:close/>
                <a:moveTo>
                  <a:pt x="577" y="48"/>
                </a:moveTo>
                <a:cubicBezTo>
                  <a:pt x="577" y="49"/>
                  <a:pt x="578" y="49"/>
                  <a:pt x="579" y="49"/>
                </a:cubicBezTo>
                <a:cubicBezTo>
                  <a:pt x="580" y="49"/>
                  <a:pt x="581" y="49"/>
                  <a:pt x="581" y="48"/>
                </a:cubicBezTo>
                <a:cubicBezTo>
                  <a:pt x="618" y="12"/>
                  <a:pt x="618" y="12"/>
                  <a:pt x="618" y="12"/>
                </a:cubicBezTo>
                <a:cubicBezTo>
                  <a:pt x="619" y="10"/>
                  <a:pt x="619" y="8"/>
                  <a:pt x="618" y="7"/>
                </a:cubicBezTo>
                <a:cubicBezTo>
                  <a:pt x="616" y="6"/>
                  <a:pt x="615" y="6"/>
                  <a:pt x="613" y="7"/>
                </a:cubicBezTo>
                <a:cubicBezTo>
                  <a:pt x="577" y="44"/>
                  <a:pt x="577" y="44"/>
                  <a:pt x="577" y="44"/>
                </a:cubicBezTo>
                <a:cubicBezTo>
                  <a:pt x="576" y="45"/>
                  <a:pt x="576" y="47"/>
                  <a:pt x="577" y="48"/>
                </a:cubicBezTo>
                <a:close/>
                <a:moveTo>
                  <a:pt x="250" y="389"/>
                </a:moveTo>
                <a:cubicBezTo>
                  <a:pt x="248" y="388"/>
                  <a:pt x="247" y="388"/>
                  <a:pt x="245" y="389"/>
                </a:cubicBezTo>
                <a:cubicBezTo>
                  <a:pt x="223" y="412"/>
                  <a:pt x="223" y="412"/>
                  <a:pt x="223" y="412"/>
                </a:cubicBezTo>
                <a:cubicBezTo>
                  <a:pt x="222" y="413"/>
                  <a:pt x="222" y="415"/>
                  <a:pt x="223" y="416"/>
                </a:cubicBezTo>
                <a:cubicBezTo>
                  <a:pt x="223" y="417"/>
                  <a:pt x="224" y="417"/>
                  <a:pt x="225" y="417"/>
                </a:cubicBezTo>
                <a:cubicBezTo>
                  <a:pt x="226" y="417"/>
                  <a:pt x="227" y="417"/>
                  <a:pt x="227" y="416"/>
                </a:cubicBezTo>
                <a:cubicBezTo>
                  <a:pt x="250" y="394"/>
                  <a:pt x="250" y="394"/>
                  <a:pt x="250" y="394"/>
                </a:cubicBezTo>
                <a:cubicBezTo>
                  <a:pt x="251" y="392"/>
                  <a:pt x="251" y="390"/>
                  <a:pt x="250" y="389"/>
                </a:cubicBezTo>
                <a:close/>
                <a:moveTo>
                  <a:pt x="507" y="132"/>
                </a:moveTo>
                <a:cubicBezTo>
                  <a:pt x="506" y="131"/>
                  <a:pt x="504" y="131"/>
                  <a:pt x="502" y="132"/>
                </a:cubicBezTo>
                <a:cubicBezTo>
                  <a:pt x="314" y="320"/>
                  <a:pt x="314" y="320"/>
                  <a:pt x="314" y="320"/>
                </a:cubicBezTo>
                <a:cubicBezTo>
                  <a:pt x="313" y="321"/>
                  <a:pt x="313" y="323"/>
                  <a:pt x="314" y="324"/>
                </a:cubicBezTo>
                <a:cubicBezTo>
                  <a:pt x="315" y="325"/>
                  <a:pt x="316" y="325"/>
                  <a:pt x="317" y="325"/>
                </a:cubicBezTo>
                <a:cubicBezTo>
                  <a:pt x="317" y="325"/>
                  <a:pt x="318" y="325"/>
                  <a:pt x="319" y="324"/>
                </a:cubicBezTo>
                <a:cubicBezTo>
                  <a:pt x="507" y="136"/>
                  <a:pt x="507" y="136"/>
                  <a:pt x="507" y="136"/>
                </a:cubicBezTo>
                <a:cubicBezTo>
                  <a:pt x="508" y="135"/>
                  <a:pt x="508" y="133"/>
                  <a:pt x="507" y="132"/>
                </a:cubicBezTo>
                <a:close/>
                <a:moveTo>
                  <a:pt x="574" y="65"/>
                </a:moveTo>
                <a:cubicBezTo>
                  <a:pt x="574" y="66"/>
                  <a:pt x="575" y="66"/>
                  <a:pt x="576" y="66"/>
                </a:cubicBezTo>
                <a:cubicBezTo>
                  <a:pt x="577" y="66"/>
                  <a:pt x="577" y="66"/>
                  <a:pt x="578" y="65"/>
                </a:cubicBezTo>
                <a:cubicBezTo>
                  <a:pt x="633" y="10"/>
                  <a:pt x="633" y="10"/>
                  <a:pt x="633" y="10"/>
                </a:cubicBezTo>
                <a:cubicBezTo>
                  <a:pt x="634" y="9"/>
                  <a:pt x="634" y="7"/>
                  <a:pt x="633" y="6"/>
                </a:cubicBezTo>
                <a:cubicBezTo>
                  <a:pt x="632" y="5"/>
                  <a:pt x="630" y="5"/>
                  <a:pt x="628" y="6"/>
                </a:cubicBezTo>
                <a:cubicBezTo>
                  <a:pt x="574" y="61"/>
                  <a:pt x="574" y="61"/>
                  <a:pt x="574" y="61"/>
                </a:cubicBezTo>
                <a:cubicBezTo>
                  <a:pt x="572" y="62"/>
                  <a:pt x="572" y="64"/>
                  <a:pt x="574" y="65"/>
                </a:cubicBezTo>
                <a:close/>
                <a:moveTo>
                  <a:pt x="456" y="200"/>
                </a:moveTo>
                <a:cubicBezTo>
                  <a:pt x="456" y="200"/>
                  <a:pt x="457" y="200"/>
                  <a:pt x="458" y="200"/>
                </a:cubicBezTo>
                <a:cubicBezTo>
                  <a:pt x="506" y="151"/>
                  <a:pt x="506" y="151"/>
                  <a:pt x="506" y="151"/>
                </a:cubicBezTo>
                <a:cubicBezTo>
                  <a:pt x="506" y="151"/>
                  <a:pt x="507" y="150"/>
                  <a:pt x="507" y="150"/>
                </a:cubicBezTo>
                <a:cubicBezTo>
                  <a:pt x="507" y="150"/>
                  <a:pt x="507" y="150"/>
                  <a:pt x="508" y="150"/>
                </a:cubicBezTo>
                <a:cubicBezTo>
                  <a:pt x="510" y="147"/>
                  <a:pt x="510" y="147"/>
                  <a:pt x="510" y="147"/>
                </a:cubicBezTo>
                <a:cubicBezTo>
                  <a:pt x="511" y="146"/>
                  <a:pt x="511" y="144"/>
                  <a:pt x="510" y="143"/>
                </a:cubicBezTo>
                <a:cubicBezTo>
                  <a:pt x="509" y="142"/>
                  <a:pt x="507" y="142"/>
                  <a:pt x="506" y="143"/>
                </a:cubicBezTo>
                <a:cubicBezTo>
                  <a:pt x="503" y="145"/>
                  <a:pt x="503" y="145"/>
                  <a:pt x="503" y="145"/>
                </a:cubicBezTo>
                <a:cubicBezTo>
                  <a:pt x="503" y="145"/>
                  <a:pt x="503" y="146"/>
                  <a:pt x="503" y="146"/>
                </a:cubicBezTo>
                <a:cubicBezTo>
                  <a:pt x="502" y="146"/>
                  <a:pt x="502" y="146"/>
                  <a:pt x="502" y="147"/>
                </a:cubicBezTo>
                <a:cubicBezTo>
                  <a:pt x="453" y="195"/>
                  <a:pt x="453" y="195"/>
                  <a:pt x="453" y="195"/>
                </a:cubicBezTo>
                <a:cubicBezTo>
                  <a:pt x="452" y="196"/>
                  <a:pt x="452" y="198"/>
                  <a:pt x="453" y="200"/>
                </a:cubicBezTo>
                <a:cubicBezTo>
                  <a:pt x="454" y="200"/>
                  <a:pt x="455" y="200"/>
                  <a:pt x="456" y="200"/>
                </a:cubicBezTo>
                <a:close/>
                <a:moveTo>
                  <a:pt x="384" y="264"/>
                </a:moveTo>
                <a:cubicBezTo>
                  <a:pt x="326" y="322"/>
                  <a:pt x="326" y="322"/>
                  <a:pt x="326" y="322"/>
                </a:cubicBezTo>
                <a:cubicBezTo>
                  <a:pt x="325" y="323"/>
                  <a:pt x="325" y="325"/>
                  <a:pt x="326" y="326"/>
                </a:cubicBezTo>
                <a:cubicBezTo>
                  <a:pt x="327" y="327"/>
                  <a:pt x="328" y="327"/>
                  <a:pt x="329" y="327"/>
                </a:cubicBezTo>
                <a:cubicBezTo>
                  <a:pt x="329" y="327"/>
                  <a:pt x="330" y="327"/>
                  <a:pt x="331" y="326"/>
                </a:cubicBezTo>
                <a:cubicBezTo>
                  <a:pt x="388" y="269"/>
                  <a:pt x="388" y="269"/>
                  <a:pt x="388" y="269"/>
                </a:cubicBezTo>
                <a:cubicBezTo>
                  <a:pt x="390" y="268"/>
                  <a:pt x="390" y="266"/>
                  <a:pt x="388" y="264"/>
                </a:cubicBezTo>
                <a:cubicBezTo>
                  <a:pt x="387" y="263"/>
                  <a:pt x="385" y="263"/>
                  <a:pt x="384" y="264"/>
                </a:cubicBezTo>
                <a:close/>
                <a:moveTo>
                  <a:pt x="453" y="200"/>
                </a:moveTo>
                <a:cubicBezTo>
                  <a:pt x="452" y="199"/>
                  <a:pt x="450" y="199"/>
                  <a:pt x="448" y="200"/>
                </a:cubicBezTo>
                <a:cubicBezTo>
                  <a:pt x="389" y="260"/>
                  <a:pt x="389" y="260"/>
                  <a:pt x="389" y="260"/>
                </a:cubicBezTo>
                <a:cubicBezTo>
                  <a:pt x="387" y="261"/>
                  <a:pt x="387" y="263"/>
                  <a:pt x="389" y="264"/>
                </a:cubicBezTo>
                <a:cubicBezTo>
                  <a:pt x="389" y="265"/>
                  <a:pt x="390" y="265"/>
                  <a:pt x="391" y="265"/>
                </a:cubicBezTo>
                <a:cubicBezTo>
                  <a:pt x="392" y="265"/>
                  <a:pt x="392" y="265"/>
                  <a:pt x="393" y="264"/>
                </a:cubicBezTo>
                <a:cubicBezTo>
                  <a:pt x="453" y="204"/>
                  <a:pt x="453" y="204"/>
                  <a:pt x="453" y="204"/>
                </a:cubicBezTo>
                <a:cubicBezTo>
                  <a:pt x="454" y="203"/>
                  <a:pt x="454" y="201"/>
                  <a:pt x="453" y="200"/>
                </a:cubicBezTo>
                <a:close/>
                <a:moveTo>
                  <a:pt x="593" y="56"/>
                </a:moveTo>
                <a:cubicBezTo>
                  <a:pt x="586" y="62"/>
                  <a:pt x="586" y="62"/>
                  <a:pt x="586" y="62"/>
                </a:cubicBezTo>
                <a:cubicBezTo>
                  <a:pt x="586" y="62"/>
                  <a:pt x="586" y="62"/>
                  <a:pt x="586" y="62"/>
                </a:cubicBezTo>
                <a:cubicBezTo>
                  <a:pt x="581" y="67"/>
                  <a:pt x="581" y="67"/>
                  <a:pt x="581" y="67"/>
                </a:cubicBezTo>
                <a:cubicBezTo>
                  <a:pt x="581" y="67"/>
                  <a:pt x="581" y="68"/>
                  <a:pt x="581" y="68"/>
                </a:cubicBezTo>
                <a:cubicBezTo>
                  <a:pt x="581" y="68"/>
                  <a:pt x="580" y="68"/>
                  <a:pt x="580" y="68"/>
                </a:cubicBezTo>
                <a:cubicBezTo>
                  <a:pt x="577" y="72"/>
                  <a:pt x="577" y="72"/>
                  <a:pt x="577" y="72"/>
                </a:cubicBezTo>
                <a:cubicBezTo>
                  <a:pt x="576" y="73"/>
                  <a:pt x="576" y="75"/>
                  <a:pt x="577" y="76"/>
                </a:cubicBezTo>
                <a:cubicBezTo>
                  <a:pt x="578" y="77"/>
                  <a:pt x="578" y="77"/>
                  <a:pt x="579" y="77"/>
                </a:cubicBezTo>
                <a:cubicBezTo>
                  <a:pt x="580" y="77"/>
                  <a:pt x="581" y="77"/>
                  <a:pt x="581" y="76"/>
                </a:cubicBezTo>
                <a:cubicBezTo>
                  <a:pt x="584" y="73"/>
                  <a:pt x="584" y="73"/>
                  <a:pt x="584" y="73"/>
                </a:cubicBezTo>
                <a:cubicBezTo>
                  <a:pt x="585" y="73"/>
                  <a:pt x="585" y="72"/>
                  <a:pt x="585" y="72"/>
                </a:cubicBezTo>
                <a:cubicBezTo>
                  <a:pt x="585" y="72"/>
                  <a:pt x="585" y="72"/>
                  <a:pt x="586" y="72"/>
                </a:cubicBezTo>
                <a:cubicBezTo>
                  <a:pt x="597" y="60"/>
                  <a:pt x="597" y="60"/>
                  <a:pt x="597" y="60"/>
                </a:cubicBezTo>
                <a:cubicBezTo>
                  <a:pt x="647" y="10"/>
                  <a:pt x="647" y="10"/>
                  <a:pt x="647" y="10"/>
                </a:cubicBezTo>
                <a:cubicBezTo>
                  <a:pt x="648" y="9"/>
                  <a:pt x="648" y="7"/>
                  <a:pt x="647" y="6"/>
                </a:cubicBezTo>
                <a:cubicBezTo>
                  <a:pt x="646" y="5"/>
                  <a:pt x="644" y="5"/>
                  <a:pt x="643" y="6"/>
                </a:cubicBezTo>
                <a:cubicBezTo>
                  <a:pt x="594" y="54"/>
                  <a:pt x="594" y="54"/>
                  <a:pt x="594" y="54"/>
                </a:cubicBezTo>
                <a:lnTo>
                  <a:pt x="593" y="56"/>
                </a:lnTo>
                <a:close/>
                <a:moveTo>
                  <a:pt x="255" y="397"/>
                </a:moveTo>
                <a:cubicBezTo>
                  <a:pt x="254" y="396"/>
                  <a:pt x="252" y="396"/>
                  <a:pt x="251" y="397"/>
                </a:cubicBezTo>
                <a:cubicBezTo>
                  <a:pt x="232" y="416"/>
                  <a:pt x="232" y="416"/>
                  <a:pt x="232" y="416"/>
                </a:cubicBezTo>
                <a:cubicBezTo>
                  <a:pt x="231" y="418"/>
                  <a:pt x="231" y="420"/>
                  <a:pt x="232" y="421"/>
                </a:cubicBezTo>
                <a:cubicBezTo>
                  <a:pt x="233" y="421"/>
                  <a:pt x="234" y="422"/>
                  <a:pt x="234" y="422"/>
                </a:cubicBezTo>
                <a:cubicBezTo>
                  <a:pt x="235" y="422"/>
                  <a:pt x="236" y="421"/>
                  <a:pt x="237" y="421"/>
                </a:cubicBezTo>
                <a:cubicBezTo>
                  <a:pt x="255" y="402"/>
                  <a:pt x="255" y="402"/>
                  <a:pt x="255" y="402"/>
                </a:cubicBezTo>
                <a:cubicBezTo>
                  <a:pt x="257" y="401"/>
                  <a:pt x="257" y="399"/>
                  <a:pt x="255" y="397"/>
                </a:cubicBezTo>
                <a:close/>
                <a:moveTo>
                  <a:pt x="435" y="235"/>
                </a:moveTo>
                <a:cubicBezTo>
                  <a:pt x="436" y="235"/>
                  <a:pt x="436" y="235"/>
                  <a:pt x="437" y="234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65" y="207"/>
                  <a:pt x="465" y="206"/>
                  <a:pt x="465" y="206"/>
                </a:cubicBezTo>
                <a:cubicBezTo>
                  <a:pt x="465" y="206"/>
                  <a:pt x="465" y="206"/>
                  <a:pt x="465" y="206"/>
                </a:cubicBezTo>
                <a:cubicBezTo>
                  <a:pt x="473" y="198"/>
                  <a:pt x="473" y="198"/>
                  <a:pt x="473" y="198"/>
                </a:cubicBezTo>
                <a:cubicBezTo>
                  <a:pt x="474" y="197"/>
                  <a:pt x="474" y="195"/>
                  <a:pt x="473" y="194"/>
                </a:cubicBezTo>
                <a:cubicBezTo>
                  <a:pt x="472" y="192"/>
                  <a:pt x="470" y="192"/>
                  <a:pt x="469" y="194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60" y="202"/>
                  <a:pt x="460" y="202"/>
                  <a:pt x="460" y="202"/>
                </a:cubicBezTo>
                <a:cubicBezTo>
                  <a:pt x="433" y="230"/>
                  <a:pt x="433" y="230"/>
                  <a:pt x="433" y="230"/>
                </a:cubicBezTo>
                <a:cubicBezTo>
                  <a:pt x="431" y="231"/>
                  <a:pt x="431" y="233"/>
                  <a:pt x="433" y="234"/>
                </a:cubicBezTo>
                <a:cubicBezTo>
                  <a:pt x="433" y="235"/>
                  <a:pt x="434" y="235"/>
                  <a:pt x="435" y="235"/>
                </a:cubicBezTo>
                <a:close/>
                <a:moveTo>
                  <a:pt x="476" y="193"/>
                </a:moveTo>
                <a:cubicBezTo>
                  <a:pt x="477" y="193"/>
                  <a:pt x="478" y="193"/>
                  <a:pt x="479" y="193"/>
                </a:cubicBezTo>
                <a:cubicBezTo>
                  <a:pt x="513" y="159"/>
                  <a:pt x="513" y="159"/>
                  <a:pt x="513" y="159"/>
                </a:cubicBezTo>
                <a:cubicBezTo>
                  <a:pt x="514" y="157"/>
                  <a:pt x="514" y="155"/>
                  <a:pt x="513" y="154"/>
                </a:cubicBezTo>
                <a:cubicBezTo>
                  <a:pt x="511" y="153"/>
                  <a:pt x="509" y="153"/>
                  <a:pt x="508" y="154"/>
                </a:cubicBezTo>
                <a:cubicBezTo>
                  <a:pt x="474" y="188"/>
                  <a:pt x="474" y="188"/>
                  <a:pt x="474" y="188"/>
                </a:cubicBezTo>
                <a:cubicBezTo>
                  <a:pt x="473" y="189"/>
                  <a:pt x="473" y="191"/>
                  <a:pt x="474" y="193"/>
                </a:cubicBezTo>
                <a:cubicBezTo>
                  <a:pt x="475" y="193"/>
                  <a:pt x="476" y="193"/>
                  <a:pt x="476" y="193"/>
                </a:cubicBezTo>
                <a:close/>
                <a:moveTo>
                  <a:pt x="569" y="98"/>
                </a:moveTo>
                <a:cubicBezTo>
                  <a:pt x="569" y="99"/>
                  <a:pt x="570" y="99"/>
                  <a:pt x="571" y="99"/>
                </a:cubicBezTo>
                <a:cubicBezTo>
                  <a:pt x="572" y="99"/>
                  <a:pt x="573" y="99"/>
                  <a:pt x="573" y="98"/>
                </a:cubicBezTo>
                <a:cubicBezTo>
                  <a:pt x="663" y="8"/>
                  <a:pt x="663" y="8"/>
                  <a:pt x="663" y="8"/>
                </a:cubicBezTo>
                <a:cubicBezTo>
                  <a:pt x="664" y="7"/>
                  <a:pt x="664" y="5"/>
                  <a:pt x="663" y="4"/>
                </a:cubicBezTo>
                <a:cubicBezTo>
                  <a:pt x="662" y="2"/>
                  <a:pt x="660" y="2"/>
                  <a:pt x="659" y="4"/>
                </a:cubicBezTo>
                <a:cubicBezTo>
                  <a:pt x="569" y="94"/>
                  <a:pt x="569" y="94"/>
                  <a:pt x="569" y="94"/>
                </a:cubicBezTo>
                <a:cubicBezTo>
                  <a:pt x="568" y="95"/>
                  <a:pt x="568" y="97"/>
                  <a:pt x="569" y="98"/>
                </a:cubicBezTo>
                <a:close/>
                <a:moveTo>
                  <a:pt x="388" y="283"/>
                </a:moveTo>
                <a:cubicBezTo>
                  <a:pt x="389" y="282"/>
                  <a:pt x="389" y="280"/>
                  <a:pt x="388" y="279"/>
                </a:cubicBezTo>
                <a:cubicBezTo>
                  <a:pt x="387" y="278"/>
                  <a:pt x="385" y="278"/>
                  <a:pt x="384" y="279"/>
                </a:cubicBezTo>
                <a:cubicBezTo>
                  <a:pt x="367" y="295"/>
                  <a:pt x="367" y="295"/>
                  <a:pt x="367" y="295"/>
                </a:cubicBezTo>
                <a:cubicBezTo>
                  <a:pt x="366" y="297"/>
                  <a:pt x="366" y="299"/>
                  <a:pt x="367" y="300"/>
                </a:cubicBezTo>
                <a:cubicBezTo>
                  <a:pt x="368" y="300"/>
                  <a:pt x="368" y="301"/>
                  <a:pt x="369" y="301"/>
                </a:cubicBezTo>
                <a:cubicBezTo>
                  <a:pt x="370" y="301"/>
                  <a:pt x="371" y="300"/>
                  <a:pt x="371" y="300"/>
                </a:cubicBezTo>
                <a:lnTo>
                  <a:pt x="388" y="283"/>
                </a:lnTo>
                <a:close/>
                <a:moveTo>
                  <a:pt x="428" y="243"/>
                </a:moveTo>
                <a:cubicBezTo>
                  <a:pt x="428" y="243"/>
                  <a:pt x="428" y="243"/>
                  <a:pt x="428" y="243"/>
                </a:cubicBezTo>
                <a:cubicBezTo>
                  <a:pt x="429" y="242"/>
                  <a:pt x="429" y="242"/>
                  <a:pt x="429" y="242"/>
                </a:cubicBezTo>
                <a:cubicBezTo>
                  <a:pt x="430" y="241"/>
                  <a:pt x="430" y="239"/>
                  <a:pt x="429" y="238"/>
                </a:cubicBezTo>
                <a:cubicBezTo>
                  <a:pt x="428" y="237"/>
                  <a:pt x="426" y="237"/>
                  <a:pt x="425" y="238"/>
                </a:cubicBezTo>
                <a:cubicBezTo>
                  <a:pt x="424" y="239"/>
                  <a:pt x="424" y="239"/>
                  <a:pt x="424" y="239"/>
                </a:cubicBezTo>
                <a:cubicBezTo>
                  <a:pt x="424" y="239"/>
                  <a:pt x="424" y="239"/>
                  <a:pt x="423" y="239"/>
                </a:cubicBezTo>
                <a:cubicBezTo>
                  <a:pt x="423" y="239"/>
                  <a:pt x="423" y="239"/>
                  <a:pt x="423" y="240"/>
                </a:cubicBezTo>
                <a:cubicBezTo>
                  <a:pt x="418" y="245"/>
                  <a:pt x="418" y="245"/>
                  <a:pt x="418" y="245"/>
                </a:cubicBezTo>
                <a:cubicBezTo>
                  <a:pt x="417" y="246"/>
                  <a:pt x="417" y="248"/>
                  <a:pt x="418" y="249"/>
                </a:cubicBezTo>
                <a:cubicBezTo>
                  <a:pt x="418" y="250"/>
                  <a:pt x="419" y="250"/>
                  <a:pt x="420" y="250"/>
                </a:cubicBezTo>
                <a:cubicBezTo>
                  <a:pt x="421" y="250"/>
                  <a:pt x="422" y="250"/>
                  <a:pt x="422" y="249"/>
                </a:cubicBezTo>
                <a:cubicBezTo>
                  <a:pt x="427" y="244"/>
                  <a:pt x="427" y="244"/>
                  <a:pt x="427" y="244"/>
                </a:cubicBezTo>
                <a:cubicBezTo>
                  <a:pt x="427" y="244"/>
                  <a:pt x="427" y="244"/>
                  <a:pt x="428" y="243"/>
                </a:cubicBezTo>
                <a:close/>
                <a:moveTo>
                  <a:pt x="269" y="398"/>
                </a:moveTo>
                <a:cubicBezTo>
                  <a:pt x="268" y="397"/>
                  <a:pt x="266" y="397"/>
                  <a:pt x="265" y="398"/>
                </a:cubicBezTo>
                <a:cubicBezTo>
                  <a:pt x="244" y="418"/>
                  <a:pt x="244" y="418"/>
                  <a:pt x="244" y="418"/>
                </a:cubicBezTo>
                <a:cubicBezTo>
                  <a:pt x="243" y="419"/>
                  <a:pt x="243" y="421"/>
                  <a:pt x="244" y="423"/>
                </a:cubicBezTo>
                <a:cubicBezTo>
                  <a:pt x="245" y="423"/>
                  <a:pt x="246" y="424"/>
                  <a:pt x="246" y="424"/>
                </a:cubicBezTo>
                <a:cubicBezTo>
                  <a:pt x="247" y="424"/>
                  <a:pt x="248" y="423"/>
                  <a:pt x="249" y="423"/>
                </a:cubicBezTo>
                <a:cubicBezTo>
                  <a:pt x="269" y="402"/>
                  <a:pt x="269" y="402"/>
                  <a:pt x="269" y="402"/>
                </a:cubicBezTo>
                <a:cubicBezTo>
                  <a:pt x="270" y="401"/>
                  <a:pt x="270" y="399"/>
                  <a:pt x="269" y="398"/>
                </a:cubicBezTo>
                <a:close/>
                <a:moveTo>
                  <a:pt x="338" y="334"/>
                </a:moveTo>
                <a:cubicBezTo>
                  <a:pt x="348" y="324"/>
                  <a:pt x="348" y="324"/>
                  <a:pt x="348" y="324"/>
                </a:cubicBezTo>
                <a:cubicBezTo>
                  <a:pt x="349" y="322"/>
                  <a:pt x="349" y="320"/>
                  <a:pt x="348" y="319"/>
                </a:cubicBezTo>
                <a:cubicBezTo>
                  <a:pt x="346" y="318"/>
                  <a:pt x="345" y="318"/>
                  <a:pt x="343" y="319"/>
                </a:cubicBezTo>
                <a:cubicBezTo>
                  <a:pt x="333" y="329"/>
                  <a:pt x="333" y="329"/>
                  <a:pt x="333" y="329"/>
                </a:cubicBezTo>
                <a:cubicBezTo>
                  <a:pt x="332" y="330"/>
                  <a:pt x="332" y="332"/>
                  <a:pt x="333" y="334"/>
                </a:cubicBezTo>
                <a:cubicBezTo>
                  <a:pt x="334" y="334"/>
                  <a:pt x="335" y="335"/>
                  <a:pt x="335" y="335"/>
                </a:cubicBezTo>
                <a:cubicBezTo>
                  <a:pt x="336" y="335"/>
                  <a:pt x="337" y="334"/>
                  <a:pt x="338" y="334"/>
                </a:cubicBezTo>
                <a:close/>
                <a:moveTo>
                  <a:pt x="336" y="348"/>
                </a:moveTo>
                <a:cubicBezTo>
                  <a:pt x="336" y="348"/>
                  <a:pt x="337" y="348"/>
                  <a:pt x="338" y="347"/>
                </a:cubicBezTo>
                <a:cubicBezTo>
                  <a:pt x="350" y="336"/>
                  <a:pt x="350" y="336"/>
                  <a:pt x="350" y="336"/>
                </a:cubicBezTo>
                <a:cubicBezTo>
                  <a:pt x="351" y="334"/>
                  <a:pt x="351" y="332"/>
                  <a:pt x="350" y="331"/>
                </a:cubicBezTo>
                <a:cubicBezTo>
                  <a:pt x="348" y="330"/>
                  <a:pt x="346" y="330"/>
                  <a:pt x="345" y="331"/>
                </a:cubicBezTo>
                <a:cubicBezTo>
                  <a:pt x="333" y="343"/>
                  <a:pt x="333" y="343"/>
                  <a:pt x="333" y="343"/>
                </a:cubicBezTo>
                <a:cubicBezTo>
                  <a:pt x="332" y="344"/>
                  <a:pt x="332" y="346"/>
                  <a:pt x="333" y="347"/>
                </a:cubicBezTo>
                <a:cubicBezTo>
                  <a:pt x="334" y="348"/>
                  <a:pt x="335" y="348"/>
                  <a:pt x="336" y="348"/>
                </a:cubicBezTo>
                <a:close/>
                <a:moveTo>
                  <a:pt x="570" y="111"/>
                </a:moveTo>
                <a:cubicBezTo>
                  <a:pt x="571" y="111"/>
                  <a:pt x="572" y="112"/>
                  <a:pt x="572" y="112"/>
                </a:cubicBezTo>
                <a:cubicBezTo>
                  <a:pt x="573" y="112"/>
                  <a:pt x="574" y="111"/>
                  <a:pt x="575" y="111"/>
                </a:cubicBezTo>
                <a:cubicBezTo>
                  <a:pt x="678" y="7"/>
                  <a:pt x="678" y="7"/>
                  <a:pt x="678" y="7"/>
                </a:cubicBezTo>
                <a:cubicBezTo>
                  <a:pt x="679" y="6"/>
                  <a:pt x="679" y="4"/>
                  <a:pt x="678" y="3"/>
                </a:cubicBezTo>
                <a:cubicBezTo>
                  <a:pt x="677" y="1"/>
                  <a:pt x="675" y="1"/>
                  <a:pt x="674" y="3"/>
                </a:cubicBezTo>
                <a:cubicBezTo>
                  <a:pt x="570" y="106"/>
                  <a:pt x="570" y="106"/>
                  <a:pt x="570" y="106"/>
                </a:cubicBezTo>
                <a:cubicBezTo>
                  <a:pt x="569" y="108"/>
                  <a:pt x="569" y="109"/>
                  <a:pt x="570" y="111"/>
                </a:cubicBezTo>
                <a:close/>
                <a:moveTo>
                  <a:pt x="523" y="158"/>
                </a:moveTo>
                <a:cubicBezTo>
                  <a:pt x="522" y="157"/>
                  <a:pt x="520" y="157"/>
                  <a:pt x="518" y="158"/>
                </a:cubicBezTo>
                <a:cubicBezTo>
                  <a:pt x="491" y="185"/>
                  <a:pt x="491" y="185"/>
                  <a:pt x="491" y="185"/>
                </a:cubicBezTo>
                <a:cubicBezTo>
                  <a:pt x="488" y="189"/>
                  <a:pt x="488" y="189"/>
                  <a:pt x="488" y="189"/>
                </a:cubicBezTo>
                <a:cubicBezTo>
                  <a:pt x="481" y="196"/>
                  <a:pt x="481" y="196"/>
                  <a:pt x="481" y="196"/>
                </a:cubicBezTo>
                <a:cubicBezTo>
                  <a:pt x="479" y="197"/>
                  <a:pt x="479" y="199"/>
                  <a:pt x="481" y="200"/>
                </a:cubicBezTo>
                <a:cubicBezTo>
                  <a:pt x="481" y="201"/>
                  <a:pt x="482" y="201"/>
                  <a:pt x="483" y="201"/>
                </a:cubicBezTo>
                <a:cubicBezTo>
                  <a:pt x="484" y="201"/>
                  <a:pt x="484" y="201"/>
                  <a:pt x="485" y="200"/>
                </a:cubicBezTo>
                <a:cubicBezTo>
                  <a:pt x="523" y="162"/>
                  <a:pt x="523" y="162"/>
                  <a:pt x="523" y="162"/>
                </a:cubicBezTo>
                <a:cubicBezTo>
                  <a:pt x="524" y="161"/>
                  <a:pt x="524" y="159"/>
                  <a:pt x="523" y="158"/>
                </a:cubicBezTo>
                <a:close/>
                <a:moveTo>
                  <a:pt x="303" y="378"/>
                </a:moveTo>
                <a:cubicBezTo>
                  <a:pt x="302" y="377"/>
                  <a:pt x="300" y="377"/>
                  <a:pt x="298" y="378"/>
                </a:cubicBezTo>
                <a:cubicBezTo>
                  <a:pt x="258" y="419"/>
                  <a:pt x="258" y="419"/>
                  <a:pt x="258" y="419"/>
                </a:cubicBezTo>
                <a:cubicBezTo>
                  <a:pt x="256" y="420"/>
                  <a:pt x="256" y="422"/>
                  <a:pt x="258" y="423"/>
                </a:cubicBezTo>
                <a:cubicBezTo>
                  <a:pt x="258" y="424"/>
                  <a:pt x="259" y="424"/>
                  <a:pt x="260" y="424"/>
                </a:cubicBezTo>
                <a:cubicBezTo>
                  <a:pt x="261" y="424"/>
                  <a:pt x="261" y="424"/>
                  <a:pt x="262" y="423"/>
                </a:cubicBezTo>
                <a:cubicBezTo>
                  <a:pt x="303" y="382"/>
                  <a:pt x="303" y="382"/>
                  <a:pt x="303" y="382"/>
                </a:cubicBezTo>
                <a:cubicBezTo>
                  <a:pt x="304" y="381"/>
                  <a:pt x="304" y="379"/>
                  <a:pt x="303" y="378"/>
                </a:cubicBezTo>
                <a:close/>
                <a:moveTo>
                  <a:pt x="458" y="225"/>
                </a:moveTo>
                <a:cubicBezTo>
                  <a:pt x="459" y="225"/>
                  <a:pt x="460" y="225"/>
                  <a:pt x="461" y="225"/>
                </a:cubicBezTo>
                <a:cubicBezTo>
                  <a:pt x="469" y="216"/>
                  <a:pt x="469" y="216"/>
                  <a:pt x="469" y="216"/>
                </a:cubicBezTo>
                <a:cubicBezTo>
                  <a:pt x="470" y="215"/>
                  <a:pt x="470" y="213"/>
                  <a:pt x="469" y="212"/>
                </a:cubicBezTo>
                <a:cubicBezTo>
                  <a:pt x="468" y="211"/>
                  <a:pt x="466" y="211"/>
                  <a:pt x="465" y="212"/>
                </a:cubicBezTo>
                <a:cubicBezTo>
                  <a:pt x="456" y="220"/>
                  <a:pt x="456" y="220"/>
                  <a:pt x="456" y="220"/>
                </a:cubicBezTo>
                <a:cubicBezTo>
                  <a:pt x="455" y="221"/>
                  <a:pt x="455" y="223"/>
                  <a:pt x="456" y="225"/>
                </a:cubicBezTo>
                <a:cubicBezTo>
                  <a:pt x="457" y="225"/>
                  <a:pt x="458" y="225"/>
                  <a:pt x="458" y="225"/>
                </a:cubicBezTo>
                <a:close/>
                <a:moveTo>
                  <a:pt x="466" y="232"/>
                </a:moveTo>
                <a:cubicBezTo>
                  <a:pt x="467" y="232"/>
                  <a:pt x="468" y="231"/>
                  <a:pt x="468" y="231"/>
                </a:cubicBezTo>
                <a:cubicBezTo>
                  <a:pt x="478" y="221"/>
                  <a:pt x="478" y="221"/>
                  <a:pt x="478" y="221"/>
                </a:cubicBezTo>
                <a:cubicBezTo>
                  <a:pt x="478" y="221"/>
                  <a:pt x="478" y="221"/>
                  <a:pt x="478" y="221"/>
                </a:cubicBezTo>
                <a:cubicBezTo>
                  <a:pt x="478" y="221"/>
                  <a:pt x="479" y="221"/>
                  <a:pt x="479" y="221"/>
                </a:cubicBezTo>
                <a:cubicBezTo>
                  <a:pt x="483" y="216"/>
                  <a:pt x="483" y="216"/>
                  <a:pt x="483" y="216"/>
                </a:cubicBezTo>
                <a:cubicBezTo>
                  <a:pt x="484" y="215"/>
                  <a:pt x="484" y="213"/>
                  <a:pt x="483" y="212"/>
                </a:cubicBezTo>
                <a:cubicBezTo>
                  <a:pt x="482" y="211"/>
                  <a:pt x="480" y="211"/>
                  <a:pt x="478" y="212"/>
                </a:cubicBezTo>
                <a:cubicBezTo>
                  <a:pt x="474" y="216"/>
                  <a:pt x="474" y="216"/>
                  <a:pt x="474" y="216"/>
                </a:cubicBezTo>
                <a:cubicBezTo>
                  <a:pt x="474" y="216"/>
                  <a:pt x="474" y="216"/>
                  <a:pt x="474" y="217"/>
                </a:cubicBezTo>
                <a:cubicBezTo>
                  <a:pt x="474" y="217"/>
                  <a:pt x="474" y="217"/>
                  <a:pt x="474" y="217"/>
                </a:cubicBezTo>
                <a:cubicBezTo>
                  <a:pt x="464" y="227"/>
                  <a:pt x="464" y="227"/>
                  <a:pt x="464" y="227"/>
                </a:cubicBezTo>
                <a:cubicBezTo>
                  <a:pt x="463" y="228"/>
                  <a:pt x="463" y="230"/>
                  <a:pt x="464" y="231"/>
                </a:cubicBezTo>
                <a:cubicBezTo>
                  <a:pt x="465" y="231"/>
                  <a:pt x="465" y="232"/>
                  <a:pt x="466" y="232"/>
                </a:cubicBezTo>
                <a:close/>
                <a:moveTo>
                  <a:pt x="316" y="382"/>
                </a:moveTo>
                <a:cubicBezTo>
                  <a:pt x="317" y="382"/>
                  <a:pt x="318" y="382"/>
                  <a:pt x="318" y="381"/>
                </a:cubicBezTo>
                <a:cubicBezTo>
                  <a:pt x="327" y="373"/>
                  <a:pt x="327" y="373"/>
                  <a:pt x="327" y="373"/>
                </a:cubicBezTo>
                <a:cubicBezTo>
                  <a:pt x="328" y="371"/>
                  <a:pt x="328" y="369"/>
                  <a:pt x="327" y="368"/>
                </a:cubicBezTo>
                <a:cubicBezTo>
                  <a:pt x="325" y="367"/>
                  <a:pt x="323" y="367"/>
                  <a:pt x="322" y="368"/>
                </a:cubicBezTo>
                <a:cubicBezTo>
                  <a:pt x="314" y="377"/>
                  <a:pt x="314" y="377"/>
                  <a:pt x="314" y="377"/>
                </a:cubicBezTo>
                <a:cubicBezTo>
                  <a:pt x="313" y="378"/>
                  <a:pt x="313" y="380"/>
                  <a:pt x="314" y="381"/>
                </a:cubicBezTo>
                <a:cubicBezTo>
                  <a:pt x="314" y="382"/>
                  <a:pt x="315" y="382"/>
                  <a:pt x="316" y="382"/>
                </a:cubicBezTo>
                <a:close/>
                <a:moveTo>
                  <a:pt x="524" y="166"/>
                </a:moveTo>
                <a:cubicBezTo>
                  <a:pt x="510" y="180"/>
                  <a:pt x="510" y="180"/>
                  <a:pt x="510" y="180"/>
                </a:cubicBezTo>
                <a:cubicBezTo>
                  <a:pt x="509" y="182"/>
                  <a:pt x="509" y="184"/>
                  <a:pt x="510" y="185"/>
                </a:cubicBezTo>
                <a:cubicBezTo>
                  <a:pt x="511" y="185"/>
                  <a:pt x="511" y="186"/>
                  <a:pt x="512" y="186"/>
                </a:cubicBezTo>
                <a:cubicBezTo>
                  <a:pt x="513" y="186"/>
                  <a:pt x="514" y="185"/>
                  <a:pt x="514" y="185"/>
                </a:cubicBezTo>
                <a:cubicBezTo>
                  <a:pt x="528" y="171"/>
                  <a:pt x="528" y="171"/>
                  <a:pt x="528" y="171"/>
                </a:cubicBezTo>
                <a:cubicBezTo>
                  <a:pt x="530" y="170"/>
                  <a:pt x="530" y="168"/>
                  <a:pt x="528" y="166"/>
                </a:cubicBezTo>
                <a:cubicBezTo>
                  <a:pt x="527" y="165"/>
                  <a:pt x="525" y="165"/>
                  <a:pt x="524" y="166"/>
                </a:cubicBezTo>
                <a:close/>
                <a:moveTo>
                  <a:pt x="340" y="357"/>
                </a:moveTo>
                <a:cubicBezTo>
                  <a:pt x="341" y="357"/>
                  <a:pt x="342" y="357"/>
                  <a:pt x="343" y="357"/>
                </a:cubicBezTo>
                <a:cubicBezTo>
                  <a:pt x="350" y="349"/>
                  <a:pt x="350" y="349"/>
                  <a:pt x="350" y="349"/>
                </a:cubicBezTo>
                <a:cubicBezTo>
                  <a:pt x="351" y="348"/>
                  <a:pt x="351" y="346"/>
                  <a:pt x="350" y="345"/>
                </a:cubicBezTo>
                <a:cubicBezTo>
                  <a:pt x="349" y="343"/>
                  <a:pt x="347" y="343"/>
                  <a:pt x="346" y="345"/>
                </a:cubicBezTo>
                <a:cubicBezTo>
                  <a:pt x="338" y="352"/>
                  <a:pt x="338" y="352"/>
                  <a:pt x="338" y="352"/>
                </a:cubicBezTo>
                <a:cubicBezTo>
                  <a:pt x="337" y="353"/>
                  <a:pt x="337" y="355"/>
                  <a:pt x="338" y="357"/>
                </a:cubicBezTo>
                <a:cubicBezTo>
                  <a:pt x="339" y="357"/>
                  <a:pt x="340" y="357"/>
                  <a:pt x="340" y="357"/>
                </a:cubicBezTo>
                <a:close/>
                <a:moveTo>
                  <a:pt x="296" y="403"/>
                </a:moveTo>
                <a:cubicBezTo>
                  <a:pt x="296" y="403"/>
                  <a:pt x="297" y="402"/>
                  <a:pt x="297" y="402"/>
                </a:cubicBezTo>
                <a:cubicBezTo>
                  <a:pt x="299" y="400"/>
                  <a:pt x="299" y="400"/>
                  <a:pt x="299" y="400"/>
                </a:cubicBezTo>
                <a:cubicBezTo>
                  <a:pt x="300" y="399"/>
                  <a:pt x="300" y="397"/>
                  <a:pt x="299" y="396"/>
                </a:cubicBezTo>
                <a:cubicBezTo>
                  <a:pt x="298" y="395"/>
                  <a:pt x="296" y="395"/>
                  <a:pt x="294" y="396"/>
                </a:cubicBezTo>
                <a:cubicBezTo>
                  <a:pt x="293" y="398"/>
                  <a:pt x="293" y="398"/>
                  <a:pt x="293" y="398"/>
                </a:cubicBezTo>
                <a:cubicBezTo>
                  <a:pt x="292" y="398"/>
                  <a:pt x="292" y="398"/>
                  <a:pt x="292" y="399"/>
                </a:cubicBezTo>
                <a:cubicBezTo>
                  <a:pt x="292" y="399"/>
                  <a:pt x="291" y="399"/>
                  <a:pt x="291" y="399"/>
                </a:cubicBezTo>
                <a:cubicBezTo>
                  <a:pt x="264" y="426"/>
                  <a:pt x="264" y="426"/>
                  <a:pt x="264" y="426"/>
                </a:cubicBezTo>
                <a:cubicBezTo>
                  <a:pt x="263" y="428"/>
                  <a:pt x="263" y="430"/>
                  <a:pt x="264" y="431"/>
                </a:cubicBezTo>
                <a:cubicBezTo>
                  <a:pt x="265" y="431"/>
                  <a:pt x="265" y="432"/>
                  <a:pt x="266" y="432"/>
                </a:cubicBezTo>
                <a:cubicBezTo>
                  <a:pt x="267" y="432"/>
                  <a:pt x="268" y="431"/>
                  <a:pt x="268" y="431"/>
                </a:cubicBezTo>
                <a:cubicBezTo>
                  <a:pt x="295" y="404"/>
                  <a:pt x="295" y="404"/>
                  <a:pt x="295" y="404"/>
                </a:cubicBezTo>
                <a:cubicBezTo>
                  <a:pt x="296" y="403"/>
                  <a:pt x="296" y="403"/>
                  <a:pt x="296" y="403"/>
                </a:cubicBezTo>
                <a:close/>
                <a:moveTo>
                  <a:pt x="575" y="120"/>
                </a:moveTo>
                <a:cubicBezTo>
                  <a:pt x="576" y="120"/>
                  <a:pt x="577" y="121"/>
                  <a:pt x="577" y="121"/>
                </a:cubicBezTo>
                <a:cubicBezTo>
                  <a:pt x="578" y="121"/>
                  <a:pt x="579" y="120"/>
                  <a:pt x="580" y="120"/>
                </a:cubicBezTo>
                <a:cubicBezTo>
                  <a:pt x="693" y="6"/>
                  <a:pt x="693" y="6"/>
                  <a:pt x="693" y="6"/>
                </a:cubicBezTo>
                <a:cubicBezTo>
                  <a:pt x="694" y="5"/>
                  <a:pt x="694" y="3"/>
                  <a:pt x="693" y="2"/>
                </a:cubicBezTo>
                <a:cubicBezTo>
                  <a:pt x="692" y="1"/>
                  <a:pt x="690" y="1"/>
                  <a:pt x="688" y="2"/>
                </a:cubicBezTo>
                <a:cubicBezTo>
                  <a:pt x="575" y="115"/>
                  <a:pt x="575" y="115"/>
                  <a:pt x="575" y="115"/>
                </a:cubicBezTo>
                <a:cubicBezTo>
                  <a:pt x="574" y="117"/>
                  <a:pt x="574" y="118"/>
                  <a:pt x="575" y="120"/>
                </a:cubicBezTo>
                <a:close/>
                <a:moveTo>
                  <a:pt x="362" y="350"/>
                </a:moveTo>
                <a:cubicBezTo>
                  <a:pt x="362" y="350"/>
                  <a:pt x="363" y="350"/>
                  <a:pt x="364" y="349"/>
                </a:cubicBezTo>
                <a:cubicBezTo>
                  <a:pt x="366" y="348"/>
                  <a:pt x="366" y="348"/>
                  <a:pt x="366" y="348"/>
                </a:cubicBezTo>
                <a:cubicBezTo>
                  <a:pt x="367" y="346"/>
                  <a:pt x="367" y="344"/>
                  <a:pt x="366" y="343"/>
                </a:cubicBezTo>
                <a:cubicBezTo>
                  <a:pt x="364" y="342"/>
                  <a:pt x="362" y="342"/>
                  <a:pt x="361" y="343"/>
                </a:cubicBezTo>
                <a:cubicBezTo>
                  <a:pt x="360" y="345"/>
                  <a:pt x="360" y="345"/>
                  <a:pt x="360" y="345"/>
                </a:cubicBezTo>
                <a:cubicBezTo>
                  <a:pt x="358" y="346"/>
                  <a:pt x="358" y="348"/>
                  <a:pt x="360" y="349"/>
                </a:cubicBezTo>
                <a:cubicBezTo>
                  <a:pt x="360" y="350"/>
                  <a:pt x="361" y="350"/>
                  <a:pt x="362" y="350"/>
                </a:cubicBezTo>
                <a:close/>
                <a:moveTo>
                  <a:pt x="489" y="216"/>
                </a:moveTo>
                <a:cubicBezTo>
                  <a:pt x="487" y="218"/>
                  <a:pt x="487" y="218"/>
                  <a:pt x="487" y="218"/>
                </a:cubicBezTo>
                <a:cubicBezTo>
                  <a:pt x="485" y="219"/>
                  <a:pt x="485" y="221"/>
                  <a:pt x="487" y="222"/>
                </a:cubicBezTo>
                <a:cubicBezTo>
                  <a:pt x="487" y="223"/>
                  <a:pt x="488" y="223"/>
                  <a:pt x="489" y="223"/>
                </a:cubicBezTo>
                <a:cubicBezTo>
                  <a:pt x="490" y="223"/>
                  <a:pt x="490" y="223"/>
                  <a:pt x="491" y="222"/>
                </a:cubicBezTo>
                <a:cubicBezTo>
                  <a:pt x="493" y="220"/>
                  <a:pt x="493" y="220"/>
                  <a:pt x="493" y="220"/>
                </a:cubicBezTo>
                <a:cubicBezTo>
                  <a:pt x="494" y="219"/>
                  <a:pt x="494" y="217"/>
                  <a:pt x="493" y="216"/>
                </a:cubicBezTo>
                <a:cubicBezTo>
                  <a:pt x="492" y="215"/>
                  <a:pt x="490" y="215"/>
                  <a:pt x="489" y="216"/>
                </a:cubicBezTo>
                <a:close/>
                <a:moveTo>
                  <a:pt x="293" y="416"/>
                </a:moveTo>
                <a:cubicBezTo>
                  <a:pt x="292" y="415"/>
                  <a:pt x="290" y="415"/>
                  <a:pt x="288" y="416"/>
                </a:cubicBezTo>
                <a:cubicBezTo>
                  <a:pt x="274" y="431"/>
                  <a:pt x="274" y="431"/>
                  <a:pt x="274" y="431"/>
                </a:cubicBezTo>
                <a:cubicBezTo>
                  <a:pt x="272" y="432"/>
                  <a:pt x="272" y="434"/>
                  <a:pt x="274" y="435"/>
                </a:cubicBezTo>
                <a:cubicBezTo>
                  <a:pt x="274" y="436"/>
                  <a:pt x="275" y="436"/>
                  <a:pt x="276" y="436"/>
                </a:cubicBezTo>
                <a:cubicBezTo>
                  <a:pt x="277" y="436"/>
                  <a:pt x="277" y="436"/>
                  <a:pt x="278" y="435"/>
                </a:cubicBezTo>
                <a:cubicBezTo>
                  <a:pt x="293" y="420"/>
                  <a:pt x="293" y="420"/>
                  <a:pt x="293" y="420"/>
                </a:cubicBezTo>
                <a:cubicBezTo>
                  <a:pt x="294" y="419"/>
                  <a:pt x="294" y="417"/>
                  <a:pt x="293" y="416"/>
                </a:cubicBezTo>
                <a:close/>
                <a:moveTo>
                  <a:pt x="583" y="125"/>
                </a:moveTo>
                <a:cubicBezTo>
                  <a:pt x="584" y="126"/>
                  <a:pt x="585" y="126"/>
                  <a:pt x="586" y="126"/>
                </a:cubicBezTo>
                <a:cubicBezTo>
                  <a:pt x="586" y="126"/>
                  <a:pt x="587" y="126"/>
                  <a:pt x="588" y="125"/>
                </a:cubicBezTo>
                <a:cubicBezTo>
                  <a:pt x="707" y="6"/>
                  <a:pt x="707" y="6"/>
                  <a:pt x="707" y="6"/>
                </a:cubicBezTo>
                <a:cubicBezTo>
                  <a:pt x="708" y="5"/>
                  <a:pt x="708" y="3"/>
                  <a:pt x="707" y="2"/>
                </a:cubicBezTo>
                <a:cubicBezTo>
                  <a:pt x="706" y="0"/>
                  <a:pt x="704" y="0"/>
                  <a:pt x="703" y="2"/>
                </a:cubicBezTo>
                <a:cubicBezTo>
                  <a:pt x="583" y="121"/>
                  <a:pt x="583" y="121"/>
                  <a:pt x="583" y="121"/>
                </a:cubicBezTo>
                <a:cubicBezTo>
                  <a:pt x="582" y="122"/>
                  <a:pt x="582" y="124"/>
                  <a:pt x="583" y="125"/>
                </a:cubicBezTo>
                <a:close/>
                <a:moveTo>
                  <a:pt x="502" y="210"/>
                </a:moveTo>
                <a:cubicBezTo>
                  <a:pt x="503" y="210"/>
                  <a:pt x="503" y="210"/>
                  <a:pt x="504" y="209"/>
                </a:cubicBezTo>
                <a:cubicBezTo>
                  <a:pt x="519" y="194"/>
                  <a:pt x="519" y="194"/>
                  <a:pt x="519" y="194"/>
                </a:cubicBezTo>
                <a:cubicBezTo>
                  <a:pt x="520" y="193"/>
                  <a:pt x="520" y="191"/>
                  <a:pt x="519" y="190"/>
                </a:cubicBezTo>
                <a:cubicBezTo>
                  <a:pt x="518" y="188"/>
                  <a:pt x="516" y="188"/>
                  <a:pt x="515" y="190"/>
                </a:cubicBezTo>
                <a:cubicBezTo>
                  <a:pt x="500" y="205"/>
                  <a:pt x="500" y="205"/>
                  <a:pt x="500" y="205"/>
                </a:cubicBezTo>
                <a:cubicBezTo>
                  <a:pt x="498" y="206"/>
                  <a:pt x="498" y="208"/>
                  <a:pt x="500" y="209"/>
                </a:cubicBezTo>
                <a:cubicBezTo>
                  <a:pt x="500" y="210"/>
                  <a:pt x="501" y="210"/>
                  <a:pt x="502" y="210"/>
                </a:cubicBezTo>
                <a:close/>
                <a:moveTo>
                  <a:pt x="341" y="368"/>
                </a:moveTo>
                <a:cubicBezTo>
                  <a:pt x="340" y="367"/>
                  <a:pt x="338" y="367"/>
                  <a:pt x="336" y="368"/>
                </a:cubicBezTo>
                <a:cubicBezTo>
                  <a:pt x="331" y="374"/>
                  <a:pt x="331" y="374"/>
                  <a:pt x="331" y="374"/>
                </a:cubicBezTo>
                <a:cubicBezTo>
                  <a:pt x="330" y="375"/>
                  <a:pt x="330" y="376"/>
                  <a:pt x="330" y="377"/>
                </a:cubicBezTo>
                <a:cubicBezTo>
                  <a:pt x="329" y="377"/>
                  <a:pt x="328" y="377"/>
                  <a:pt x="327" y="378"/>
                </a:cubicBezTo>
                <a:cubicBezTo>
                  <a:pt x="325" y="380"/>
                  <a:pt x="325" y="380"/>
                  <a:pt x="325" y="380"/>
                </a:cubicBezTo>
                <a:cubicBezTo>
                  <a:pt x="324" y="381"/>
                  <a:pt x="324" y="383"/>
                  <a:pt x="325" y="384"/>
                </a:cubicBezTo>
                <a:cubicBezTo>
                  <a:pt x="325" y="385"/>
                  <a:pt x="326" y="385"/>
                  <a:pt x="327" y="385"/>
                </a:cubicBezTo>
                <a:cubicBezTo>
                  <a:pt x="328" y="385"/>
                  <a:pt x="329" y="385"/>
                  <a:pt x="329" y="384"/>
                </a:cubicBezTo>
                <a:cubicBezTo>
                  <a:pt x="331" y="382"/>
                  <a:pt x="331" y="382"/>
                  <a:pt x="331" y="382"/>
                </a:cubicBezTo>
                <a:cubicBezTo>
                  <a:pt x="332" y="381"/>
                  <a:pt x="332" y="380"/>
                  <a:pt x="332" y="379"/>
                </a:cubicBezTo>
                <a:cubicBezTo>
                  <a:pt x="332" y="379"/>
                  <a:pt x="332" y="379"/>
                  <a:pt x="333" y="379"/>
                </a:cubicBezTo>
                <a:cubicBezTo>
                  <a:pt x="334" y="379"/>
                  <a:pt x="334" y="379"/>
                  <a:pt x="335" y="378"/>
                </a:cubicBezTo>
                <a:cubicBezTo>
                  <a:pt x="341" y="372"/>
                  <a:pt x="341" y="372"/>
                  <a:pt x="341" y="372"/>
                </a:cubicBezTo>
                <a:cubicBezTo>
                  <a:pt x="342" y="371"/>
                  <a:pt x="342" y="369"/>
                  <a:pt x="341" y="368"/>
                </a:cubicBezTo>
                <a:close/>
                <a:moveTo>
                  <a:pt x="340" y="382"/>
                </a:moveTo>
                <a:cubicBezTo>
                  <a:pt x="341" y="383"/>
                  <a:pt x="342" y="383"/>
                  <a:pt x="343" y="383"/>
                </a:cubicBezTo>
                <a:cubicBezTo>
                  <a:pt x="343" y="383"/>
                  <a:pt x="344" y="383"/>
                  <a:pt x="345" y="382"/>
                </a:cubicBezTo>
                <a:cubicBezTo>
                  <a:pt x="350" y="377"/>
                  <a:pt x="350" y="377"/>
                  <a:pt x="350" y="377"/>
                </a:cubicBezTo>
                <a:cubicBezTo>
                  <a:pt x="351" y="376"/>
                  <a:pt x="351" y="374"/>
                  <a:pt x="350" y="373"/>
                </a:cubicBezTo>
                <a:cubicBezTo>
                  <a:pt x="349" y="372"/>
                  <a:pt x="347" y="372"/>
                  <a:pt x="346" y="373"/>
                </a:cubicBezTo>
                <a:cubicBezTo>
                  <a:pt x="340" y="378"/>
                  <a:pt x="340" y="378"/>
                  <a:pt x="340" y="378"/>
                </a:cubicBezTo>
                <a:cubicBezTo>
                  <a:pt x="339" y="379"/>
                  <a:pt x="339" y="381"/>
                  <a:pt x="340" y="382"/>
                </a:cubicBezTo>
                <a:close/>
                <a:moveTo>
                  <a:pt x="308" y="415"/>
                </a:moveTo>
                <a:cubicBezTo>
                  <a:pt x="307" y="414"/>
                  <a:pt x="305" y="414"/>
                  <a:pt x="303" y="415"/>
                </a:cubicBezTo>
                <a:cubicBezTo>
                  <a:pt x="283" y="435"/>
                  <a:pt x="283" y="435"/>
                  <a:pt x="283" y="435"/>
                </a:cubicBezTo>
                <a:cubicBezTo>
                  <a:pt x="282" y="436"/>
                  <a:pt x="282" y="438"/>
                  <a:pt x="283" y="439"/>
                </a:cubicBezTo>
                <a:cubicBezTo>
                  <a:pt x="284" y="440"/>
                  <a:pt x="285" y="440"/>
                  <a:pt x="286" y="440"/>
                </a:cubicBezTo>
                <a:cubicBezTo>
                  <a:pt x="286" y="440"/>
                  <a:pt x="287" y="440"/>
                  <a:pt x="288" y="439"/>
                </a:cubicBezTo>
                <a:cubicBezTo>
                  <a:pt x="308" y="419"/>
                  <a:pt x="308" y="419"/>
                  <a:pt x="308" y="419"/>
                </a:cubicBezTo>
                <a:cubicBezTo>
                  <a:pt x="309" y="418"/>
                  <a:pt x="309" y="416"/>
                  <a:pt x="308" y="415"/>
                </a:cubicBezTo>
                <a:close/>
                <a:moveTo>
                  <a:pt x="516" y="210"/>
                </a:moveTo>
                <a:cubicBezTo>
                  <a:pt x="517" y="210"/>
                  <a:pt x="517" y="210"/>
                  <a:pt x="518" y="209"/>
                </a:cubicBezTo>
                <a:cubicBezTo>
                  <a:pt x="531" y="196"/>
                  <a:pt x="531" y="196"/>
                  <a:pt x="531" y="196"/>
                </a:cubicBezTo>
                <a:cubicBezTo>
                  <a:pt x="532" y="195"/>
                  <a:pt x="532" y="193"/>
                  <a:pt x="531" y="192"/>
                </a:cubicBezTo>
                <a:cubicBezTo>
                  <a:pt x="530" y="191"/>
                  <a:pt x="528" y="191"/>
                  <a:pt x="526" y="192"/>
                </a:cubicBezTo>
                <a:cubicBezTo>
                  <a:pt x="514" y="205"/>
                  <a:pt x="514" y="205"/>
                  <a:pt x="514" y="205"/>
                </a:cubicBezTo>
                <a:cubicBezTo>
                  <a:pt x="512" y="206"/>
                  <a:pt x="512" y="208"/>
                  <a:pt x="514" y="209"/>
                </a:cubicBezTo>
                <a:cubicBezTo>
                  <a:pt x="514" y="210"/>
                  <a:pt x="515" y="210"/>
                  <a:pt x="516" y="210"/>
                </a:cubicBezTo>
                <a:close/>
                <a:moveTo>
                  <a:pt x="719" y="4"/>
                </a:moveTo>
                <a:cubicBezTo>
                  <a:pt x="718" y="2"/>
                  <a:pt x="716" y="2"/>
                  <a:pt x="715" y="4"/>
                </a:cubicBezTo>
                <a:cubicBezTo>
                  <a:pt x="675" y="44"/>
                  <a:pt x="675" y="44"/>
                  <a:pt x="675" y="44"/>
                </a:cubicBezTo>
                <a:cubicBezTo>
                  <a:pt x="675" y="44"/>
                  <a:pt x="675" y="43"/>
                  <a:pt x="675" y="43"/>
                </a:cubicBezTo>
                <a:cubicBezTo>
                  <a:pt x="619" y="98"/>
                  <a:pt x="619" y="98"/>
                  <a:pt x="619" y="98"/>
                </a:cubicBezTo>
                <a:cubicBezTo>
                  <a:pt x="619" y="98"/>
                  <a:pt x="619" y="98"/>
                  <a:pt x="619" y="98"/>
                </a:cubicBezTo>
                <a:cubicBezTo>
                  <a:pt x="618" y="100"/>
                  <a:pt x="618" y="100"/>
                  <a:pt x="618" y="100"/>
                </a:cubicBezTo>
                <a:cubicBezTo>
                  <a:pt x="609" y="109"/>
                  <a:pt x="609" y="109"/>
                  <a:pt x="609" y="109"/>
                </a:cubicBezTo>
                <a:cubicBezTo>
                  <a:pt x="609" y="109"/>
                  <a:pt x="609" y="110"/>
                  <a:pt x="608" y="110"/>
                </a:cubicBezTo>
                <a:cubicBezTo>
                  <a:pt x="608" y="110"/>
                  <a:pt x="608" y="110"/>
                  <a:pt x="608" y="111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1" y="127"/>
                  <a:pt x="591" y="129"/>
                  <a:pt x="592" y="130"/>
                </a:cubicBezTo>
                <a:cubicBezTo>
                  <a:pt x="593" y="131"/>
                  <a:pt x="594" y="131"/>
                  <a:pt x="595" y="131"/>
                </a:cubicBezTo>
                <a:cubicBezTo>
                  <a:pt x="595" y="131"/>
                  <a:pt x="596" y="131"/>
                  <a:pt x="597" y="130"/>
                </a:cubicBezTo>
                <a:cubicBezTo>
                  <a:pt x="612" y="115"/>
                  <a:pt x="612" y="115"/>
                  <a:pt x="612" y="115"/>
                </a:cubicBezTo>
                <a:cubicBezTo>
                  <a:pt x="612" y="115"/>
                  <a:pt x="612" y="115"/>
                  <a:pt x="613" y="114"/>
                </a:cubicBezTo>
                <a:cubicBezTo>
                  <a:pt x="613" y="114"/>
                  <a:pt x="613" y="114"/>
                  <a:pt x="613" y="114"/>
                </a:cubicBezTo>
                <a:cubicBezTo>
                  <a:pt x="622" y="105"/>
                  <a:pt x="622" y="105"/>
                  <a:pt x="622" y="105"/>
                </a:cubicBezTo>
                <a:cubicBezTo>
                  <a:pt x="622" y="105"/>
                  <a:pt x="622" y="105"/>
                  <a:pt x="622" y="105"/>
                </a:cubicBezTo>
                <a:cubicBezTo>
                  <a:pt x="627" y="101"/>
                  <a:pt x="627" y="101"/>
                  <a:pt x="627" y="101"/>
                </a:cubicBezTo>
                <a:cubicBezTo>
                  <a:pt x="719" y="8"/>
                  <a:pt x="719" y="8"/>
                  <a:pt x="719" y="8"/>
                </a:cubicBezTo>
                <a:cubicBezTo>
                  <a:pt x="720" y="7"/>
                  <a:pt x="720" y="5"/>
                  <a:pt x="719" y="4"/>
                </a:cubicBezTo>
                <a:close/>
                <a:moveTo>
                  <a:pt x="370" y="352"/>
                </a:moveTo>
                <a:cubicBezTo>
                  <a:pt x="369" y="351"/>
                  <a:pt x="367" y="351"/>
                  <a:pt x="366" y="352"/>
                </a:cubicBezTo>
                <a:cubicBezTo>
                  <a:pt x="364" y="354"/>
                  <a:pt x="364" y="354"/>
                  <a:pt x="364" y="354"/>
                </a:cubicBezTo>
                <a:cubicBezTo>
                  <a:pt x="363" y="355"/>
                  <a:pt x="363" y="357"/>
                  <a:pt x="364" y="358"/>
                </a:cubicBezTo>
                <a:cubicBezTo>
                  <a:pt x="365" y="359"/>
                  <a:pt x="366" y="359"/>
                  <a:pt x="366" y="359"/>
                </a:cubicBezTo>
                <a:cubicBezTo>
                  <a:pt x="367" y="359"/>
                  <a:pt x="368" y="359"/>
                  <a:pt x="369" y="358"/>
                </a:cubicBezTo>
                <a:cubicBezTo>
                  <a:pt x="370" y="357"/>
                  <a:pt x="370" y="357"/>
                  <a:pt x="370" y="357"/>
                </a:cubicBezTo>
                <a:cubicBezTo>
                  <a:pt x="372" y="356"/>
                  <a:pt x="372" y="354"/>
                  <a:pt x="370" y="352"/>
                </a:cubicBezTo>
                <a:close/>
                <a:moveTo>
                  <a:pt x="317" y="419"/>
                </a:moveTo>
                <a:cubicBezTo>
                  <a:pt x="316" y="418"/>
                  <a:pt x="314" y="418"/>
                  <a:pt x="313" y="419"/>
                </a:cubicBezTo>
                <a:cubicBezTo>
                  <a:pt x="293" y="439"/>
                  <a:pt x="293" y="439"/>
                  <a:pt x="293" y="439"/>
                </a:cubicBezTo>
                <a:cubicBezTo>
                  <a:pt x="292" y="441"/>
                  <a:pt x="292" y="443"/>
                  <a:pt x="293" y="444"/>
                </a:cubicBezTo>
                <a:cubicBezTo>
                  <a:pt x="294" y="444"/>
                  <a:pt x="294" y="445"/>
                  <a:pt x="295" y="445"/>
                </a:cubicBezTo>
                <a:cubicBezTo>
                  <a:pt x="296" y="445"/>
                  <a:pt x="297" y="444"/>
                  <a:pt x="297" y="444"/>
                </a:cubicBezTo>
                <a:cubicBezTo>
                  <a:pt x="317" y="424"/>
                  <a:pt x="317" y="424"/>
                  <a:pt x="317" y="424"/>
                </a:cubicBezTo>
                <a:cubicBezTo>
                  <a:pt x="319" y="423"/>
                  <a:pt x="319" y="421"/>
                  <a:pt x="317" y="419"/>
                </a:cubicBezTo>
                <a:close/>
                <a:moveTo>
                  <a:pt x="722" y="15"/>
                </a:moveTo>
                <a:cubicBezTo>
                  <a:pt x="721" y="13"/>
                  <a:pt x="719" y="13"/>
                  <a:pt x="718" y="15"/>
                </a:cubicBezTo>
                <a:cubicBezTo>
                  <a:pt x="641" y="92"/>
                  <a:pt x="641" y="92"/>
                  <a:pt x="641" y="92"/>
                </a:cubicBezTo>
                <a:cubicBezTo>
                  <a:pt x="639" y="93"/>
                  <a:pt x="639" y="95"/>
                  <a:pt x="641" y="96"/>
                </a:cubicBezTo>
                <a:cubicBezTo>
                  <a:pt x="641" y="97"/>
                  <a:pt x="642" y="97"/>
                  <a:pt x="643" y="97"/>
                </a:cubicBezTo>
                <a:cubicBezTo>
                  <a:pt x="644" y="97"/>
                  <a:pt x="644" y="97"/>
                  <a:pt x="645" y="96"/>
                </a:cubicBezTo>
                <a:cubicBezTo>
                  <a:pt x="722" y="19"/>
                  <a:pt x="722" y="19"/>
                  <a:pt x="722" y="19"/>
                </a:cubicBezTo>
                <a:cubicBezTo>
                  <a:pt x="723" y="18"/>
                  <a:pt x="723" y="16"/>
                  <a:pt x="722" y="15"/>
                </a:cubicBezTo>
                <a:close/>
                <a:moveTo>
                  <a:pt x="524" y="216"/>
                </a:moveTo>
                <a:cubicBezTo>
                  <a:pt x="524" y="216"/>
                  <a:pt x="525" y="216"/>
                  <a:pt x="526" y="215"/>
                </a:cubicBezTo>
                <a:cubicBezTo>
                  <a:pt x="534" y="208"/>
                  <a:pt x="534" y="208"/>
                  <a:pt x="534" y="208"/>
                </a:cubicBezTo>
                <a:cubicBezTo>
                  <a:pt x="535" y="206"/>
                  <a:pt x="535" y="204"/>
                  <a:pt x="534" y="203"/>
                </a:cubicBezTo>
                <a:cubicBezTo>
                  <a:pt x="532" y="202"/>
                  <a:pt x="530" y="202"/>
                  <a:pt x="529" y="203"/>
                </a:cubicBezTo>
                <a:cubicBezTo>
                  <a:pt x="522" y="211"/>
                  <a:pt x="522" y="211"/>
                  <a:pt x="522" y="211"/>
                </a:cubicBezTo>
                <a:cubicBezTo>
                  <a:pt x="520" y="212"/>
                  <a:pt x="520" y="214"/>
                  <a:pt x="522" y="215"/>
                </a:cubicBezTo>
                <a:cubicBezTo>
                  <a:pt x="522" y="216"/>
                  <a:pt x="523" y="216"/>
                  <a:pt x="524" y="216"/>
                </a:cubicBezTo>
                <a:close/>
                <a:moveTo>
                  <a:pt x="351" y="389"/>
                </a:moveTo>
                <a:cubicBezTo>
                  <a:pt x="352" y="389"/>
                  <a:pt x="353" y="388"/>
                  <a:pt x="353" y="388"/>
                </a:cubicBezTo>
                <a:cubicBezTo>
                  <a:pt x="359" y="382"/>
                  <a:pt x="359" y="382"/>
                  <a:pt x="359" y="382"/>
                </a:cubicBezTo>
                <a:cubicBezTo>
                  <a:pt x="360" y="381"/>
                  <a:pt x="360" y="379"/>
                  <a:pt x="359" y="377"/>
                </a:cubicBezTo>
                <a:cubicBezTo>
                  <a:pt x="358" y="376"/>
                  <a:pt x="356" y="376"/>
                  <a:pt x="355" y="377"/>
                </a:cubicBezTo>
                <a:cubicBezTo>
                  <a:pt x="349" y="383"/>
                  <a:pt x="349" y="383"/>
                  <a:pt x="349" y="383"/>
                </a:cubicBezTo>
                <a:cubicBezTo>
                  <a:pt x="348" y="385"/>
                  <a:pt x="348" y="387"/>
                  <a:pt x="349" y="388"/>
                </a:cubicBezTo>
                <a:cubicBezTo>
                  <a:pt x="350" y="388"/>
                  <a:pt x="350" y="389"/>
                  <a:pt x="351" y="389"/>
                </a:cubicBezTo>
                <a:close/>
                <a:moveTo>
                  <a:pt x="741" y="10"/>
                </a:moveTo>
                <a:cubicBezTo>
                  <a:pt x="740" y="9"/>
                  <a:pt x="738" y="9"/>
                  <a:pt x="736" y="10"/>
                </a:cubicBezTo>
                <a:cubicBezTo>
                  <a:pt x="667" y="79"/>
                  <a:pt x="667" y="79"/>
                  <a:pt x="667" y="79"/>
                </a:cubicBezTo>
                <a:cubicBezTo>
                  <a:pt x="666" y="81"/>
                  <a:pt x="666" y="83"/>
                  <a:pt x="667" y="84"/>
                </a:cubicBezTo>
                <a:cubicBezTo>
                  <a:pt x="668" y="84"/>
                  <a:pt x="668" y="85"/>
                  <a:pt x="669" y="85"/>
                </a:cubicBezTo>
                <a:cubicBezTo>
                  <a:pt x="670" y="85"/>
                  <a:pt x="671" y="84"/>
                  <a:pt x="671" y="84"/>
                </a:cubicBezTo>
                <a:cubicBezTo>
                  <a:pt x="741" y="14"/>
                  <a:pt x="741" y="14"/>
                  <a:pt x="741" y="14"/>
                </a:cubicBezTo>
                <a:cubicBezTo>
                  <a:pt x="742" y="13"/>
                  <a:pt x="742" y="11"/>
                  <a:pt x="741" y="10"/>
                </a:cubicBezTo>
                <a:close/>
                <a:moveTo>
                  <a:pt x="319" y="436"/>
                </a:moveTo>
                <a:cubicBezTo>
                  <a:pt x="320" y="435"/>
                  <a:pt x="320" y="433"/>
                  <a:pt x="319" y="432"/>
                </a:cubicBezTo>
                <a:cubicBezTo>
                  <a:pt x="318" y="431"/>
                  <a:pt x="316" y="431"/>
                  <a:pt x="314" y="432"/>
                </a:cubicBezTo>
                <a:cubicBezTo>
                  <a:pt x="299" y="447"/>
                  <a:pt x="299" y="447"/>
                  <a:pt x="299" y="447"/>
                </a:cubicBezTo>
                <a:cubicBezTo>
                  <a:pt x="298" y="448"/>
                  <a:pt x="298" y="450"/>
                  <a:pt x="299" y="452"/>
                </a:cubicBezTo>
                <a:cubicBezTo>
                  <a:pt x="300" y="452"/>
                  <a:pt x="301" y="452"/>
                  <a:pt x="301" y="452"/>
                </a:cubicBezTo>
                <a:cubicBezTo>
                  <a:pt x="302" y="452"/>
                  <a:pt x="303" y="452"/>
                  <a:pt x="304" y="452"/>
                </a:cubicBezTo>
                <a:lnTo>
                  <a:pt x="319" y="436"/>
                </a:lnTo>
                <a:close/>
                <a:moveTo>
                  <a:pt x="369" y="382"/>
                </a:moveTo>
                <a:cubicBezTo>
                  <a:pt x="368" y="380"/>
                  <a:pt x="366" y="380"/>
                  <a:pt x="365" y="382"/>
                </a:cubicBezTo>
                <a:cubicBezTo>
                  <a:pt x="357" y="389"/>
                  <a:pt x="357" y="389"/>
                  <a:pt x="357" y="389"/>
                </a:cubicBezTo>
                <a:cubicBezTo>
                  <a:pt x="356" y="390"/>
                  <a:pt x="356" y="392"/>
                  <a:pt x="357" y="393"/>
                </a:cubicBezTo>
                <a:cubicBezTo>
                  <a:pt x="358" y="394"/>
                  <a:pt x="359" y="394"/>
                  <a:pt x="360" y="394"/>
                </a:cubicBezTo>
                <a:cubicBezTo>
                  <a:pt x="360" y="394"/>
                  <a:pt x="361" y="394"/>
                  <a:pt x="362" y="393"/>
                </a:cubicBezTo>
                <a:cubicBezTo>
                  <a:pt x="369" y="386"/>
                  <a:pt x="369" y="386"/>
                  <a:pt x="369" y="386"/>
                </a:cubicBezTo>
                <a:cubicBezTo>
                  <a:pt x="370" y="385"/>
                  <a:pt x="370" y="383"/>
                  <a:pt x="369" y="382"/>
                </a:cubicBezTo>
                <a:close/>
                <a:moveTo>
                  <a:pt x="376" y="370"/>
                </a:moveTo>
                <a:cubicBezTo>
                  <a:pt x="375" y="371"/>
                  <a:pt x="375" y="371"/>
                  <a:pt x="375" y="371"/>
                </a:cubicBezTo>
                <a:cubicBezTo>
                  <a:pt x="374" y="373"/>
                  <a:pt x="374" y="375"/>
                  <a:pt x="375" y="376"/>
                </a:cubicBezTo>
                <a:cubicBezTo>
                  <a:pt x="375" y="376"/>
                  <a:pt x="376" y="377"/>
                  <a:pt x="377" y="377"/>
                </a:cubicBezTo>
                <a:cubicBezTo>
                  <a:pt x="378" y="377"/>
                  <a:pt x="379" y="376"/>
                  <a:pt x="379" y="376"/>
                </a:cubicBezTo>
                <a:cubicBezTo>
                  <a:pt x="380" y="375"/>
                  <a:pt x="380" y="375"/>
                  <a:pt x="380" y="375"/>
                </a:cubicBezTo>
                <a:cubicBezTo>
                  <a:pt x="381" y="374"/>
                  <a:pt x="381" y="372"/>
                  <a:pt x="380" y="370"/>
                </a:cubicBezTo>
                <a:cubicBezTo>
                  <a:pt x="379" y="369"/>
                  <a:pt x="377" y="369"/>
                  <a:pt x="376" y="370"/>
                </a:cubicBezTo>
                <a:close/>
                <a:moveTo>
                  <a:pt x="698" y="67"/>
                </a:moveTo>
                <a:cubicBezTo>
                  <a:pt x="697" y="65"/>
                  <a:pt x="695" y="65"/>
                  <a:pt x="694" y="67"/>
                </a:cubicBezTo>
                <a:cubicBezTo>
                  <a:pt x="685" y="76"/>
                  <a:pt x="685" y="76"/>
                  <a:pt x="685" y="76"/>
                </a:cubicBezTo>
                <a:cubicBezTo>
                  <a:pt x="683" y="77"/>
                  <a:pt x="683" y="79"/>
                  <a:pt x="685" y="80"/>
                </a:cubicBezTo>
                <a:cubicBezTo>
                  <a:pt x="685" y="81"/>
                  <a:pt x="686" y="81"/>
                  <a:pt x="687" y="81"/>
                </a:cubicBezTo>
                <a:cubicBezTo>
                  <a:pt x="688" y="81"/>
                  <a:pt x="688" y="81"/>
                  <a:pt x="689" y="80"/>
                </a:cubicBezTo>
                <a:cubicBezTo>
                  <a:pt x="698" y="71"/>
                  <a:pt x="698" y="71"/>
                  <a:pt x="698" y="71"/>
                </a:cubicBezTo>
                <a:cubicBezTo>
                  <a:pt x="699" y="70"/>
                  <a:pt x="699" y="68"/>
                  <a:pt x="698" y="67"/>
                </a:cubicBezTo>
                <a:close/>
                <a:moveTo>
                  <a:pt x="735" y="30"/>
                </a:moveTo>
                <a:cubicBezTo>
                  <a:pt x="734" y="28"/>
                  <a:pt x="732" y="28"/>
                  <a:pt x="731" y="30"/>
                </a:cubicBezTo>
                <a:cubicBezTo>
                  <a:pt x="720" y="40"/>
                  <a:pt x="720" y="40"/>
                  <a:pt x="720" y="40"/>
                </a:cubicBezTo>
                <a:cubicBezTo>
                  <a:pt x="720" y="40"/>
                  <a:pt x="720" y="40"/>
                  <a:pt x="720" y="40"/>
                </a:cubicBezTo>
                <a:cubicBezTo>
                  <a:pt x="699" y="62"/>
                  <a:pt x="699" y="62"/>
                  <a:pt x="699" y="62"/>
                </a:cubicBezTo>
                <a:cubicBezTo>
                  <a:pt x="697" y="63"/>
                  <a:pt x="697" y="65"/>
                  <a:pt x="699" y="66"/>
                </a:cubicBezTo>
                <a:cubicBezTo>
                  <a:pt x="699" y="67"/>
                  <a:pt x="700" y="67"/>
                  <a:pt x="701" y="67"/>
                </a:cubicBezTo>
                <a:cubicBezTo>
                  <a:pt x="702" y="67"/>
                  <a:pt x="702" y="67"/>
                  <a:pt x="703" y="66"/>
                </a:cubicBezTo>
                <a:cubicBezTo>
                  <a:pt x="712" y="57"/>
                  <a:pt x="712" y="57"/>
                  <a:pt x="712" y="57"/>
                </a:cubicBezTo>
                <a:cubicBezTo>
                  <a:pt x="712" y="57"/>
                  <a:pt x="712" y="57"/>
                  <a:pt x="712" y="57"/>
                </a:cubicBezTo>
                <a:cubicBezTo>
                  <a:pt x="714" y="55"/>
                  <a:pt x="714" y="55"/>
                  <a:pt x="714" y="55"/>
                </a:cubicBezTo>
                <a:cubicBezTo>
                  <a:pt x="717" y="52"/>
                  <a:pt x="717" y="52"/>
                  <a:pt x="717" y="52"/>
                </a:cubicBezTo>
                <a:cubicBezTo>
                  <a:pt x="717" y="52"/>
                  <a:pt x="717" y="52"/>
                  <a:pt x="717" y="52"/>
                </a:cubicBezTo>
                <a:cubicBezTo>
                  <a:pt x="735" y="34"/>
                  <a:pt x="735" y="34"/>
                  <a:pt x="735" y="34"/>
                </a:cubicBezTo>
                <a:cubicBezTo>
                  <a:pt x="736" y="33"/>
                  <a:pt x="736" y="31"/>
                  <a:pt x="735" y="30"/>
                </a:cubicBezTo>
                <a:close/>
                <a:moveTo>
                  <a:pt x="751" y="17"/>
                </a:moveTo>
                <a:cubicBezTo>
                  <a:pt x="751" y="17"/>
                  <a:pt x="752" y="17"/>
                  <a:pt x="753" y="16"/>
                </a:cubicBezTo>
                <a:cubicBezTo>
                  <a:pt x="755" y="14"/>
                  <a:pt x="755" y="14"/>
                  <a:pt x="755" y="14"/>
                </a:cubicBezTo>
                <a:cubicBezTo>
                  <a:pt x="757" y="12"/>
                  <a:pt x="757" y="10"/>
                  <a:pt x="755" y="9"/>
                </a:cubicBezTo>
                <a:cubicBezTo>
                  <a:pt x="754" y="8"/>
                  <a:pt x="752" y="8"/>
                  <a:pt x="751" y="9"/>
                </a:cubicBezTo>
                <a:cubicBezTo>
                  <a:pt x="748" y="12"/>
                  <a:pt x="748" y="12"/>
                  <a:pt x="748" y="12"/>
                </a:cubicBezTo>
                <a:cubicBezTo>
                  <a:pt x="747" y="13"/>
                  <a:pt x="747" y="15"/>
                  <a:pt x="748" y="16"/>
                </a:cubicBezTo>
                <a:cubicBezTo>
                  <a:pt x="749" y="17"/>
                  <a:pt x="750" y="17"/>
                  <a:pt x="751" y="17"/>
                </a:cubicBezTo>
                <a:close/>
                <a:moveTo>
                  <a:pt x="317" y="448"/>
                </a:moveTo>
                <a:cubicBezTo>
                  <a:pt x="316" y="447"/>
                  <a:pt x="314" y="447"/>
                  <a:pt x="312" y="448"/>
                </a:cubicBezTo>
                <a:cubicBezTo>
                  <a:pt x="305" y="455"/>
                  <a:pt x="305" y="455"/>
                  <a:pt x="305" y="455"/>
                </a:cubicBezTo>
                <a:cubicBezTo>
                  <a:pt x="305" y="455"/>
                  <a:pt x="305" y="455"/>
                  <a:pt x="305" y="455"/>
                </a:cubicBezTo>
                <a:cubicBezTo>
                  <a:pt x="305" y="455"/>
                  <a:pt x="305" y="456"/>
                  <a:pt x="305" y="456"/>
                </a:cubicBezTo>
                <a:cubicBezTo>
                  <a:pt x="303" y="458"/>
                  <a:pt x="303" y="458"/>
                  <a:pt x="303" y="458"/>
                </a:cubicBezTo>
                <a:cubicBezTo>
                  <a:pt x="302" y="459"/>
                  <a:pt x="302" y="461"/>
                  <a:pt x="303" y="462"/>
                </a:cubicBezTo>
                <a:cubicBezTo>
                  <a:pt x="303" y="463"/>
                  <a:pt x="304" y="463"/>
                  <a:pt x="305" y="463"/>
                </a:cubicBezTo>
                <a:cubicBezTo>
                  <a:pt x="306" y="463"/>
                  <a:pt x="306" y="463"/>
                  <a:pt x="307" y="462"/>
                </a:cubicBezTo>
                <a:cubicBezTo>
                  <a:pt x="309" y="460"/>
                  <a:pt x="309" y="460"/>
                  <a:pt x="309" y="460"/>
                </a:cubicBezTo>
                <a:cubicBezTo>
                  <a:pt x="309" y="460"/>
                  <a:pt x="309" y="460"/>
                  <a:pt x="309" y="460"/>
                </a:cubicBezTo>
                <a:cubicBezTo>
                  <a:pt x="309" y="460"/>
                  <a:pt x="310" y="459"/>
                  <a:pt x="310" y="459"/>
                </a:cubicBezTo>
                <a:cubicBezTo>
                  <a:pt x="317" y="452"/>
                  <a:pt x="317" y="452"/>
                  <a:pt x="317" y="452"/>
                </a:cubicBezTo>
                <a:cubicBezTo>
                  <a:pt x="318" y="451"/>
                  <a:pt x="318" y="449"/>
                  <a:pt x="317" y="448"/>
                </a:cubicBezTo>
                <a:close/>
                <a:moveTo>
                  <a:pt x="359" y="401"/>
                </a:moveTo>
                <a:cubicBezTo>
                  <a:pt x="357" y="403"/>
                  <a:pt x="357" y="403"/>
                  <a:pt x="357" y="403"/>
                </a:cubicBezTo>
                <a:cubicBezTo>
                  <a:pt x="356" y="404"/>
                  <a:pt x="356" y="406"/>
                  <a:pt x="357" y="407"/>
                </a:cubicBezTo>
                <a:cubicBezTo>
                  <a:pt x="358" y="408"/>
                  <a:pt x="359" y="408"/>
                  <a:pt x="360" y="408"/>
                </a:cubicBezTo>
                <a:cubicBezTo>
                  <a:pt x="360" y="408"/>
                  <a:pt x="361" y="408"/>
                  <a:pt x="362" y="407"/>
                </a:cubicBezTo>
                <a:cubicBezTo>
                  <a:pt x="364" y="405"/>
                  <a:pt x="364" y="405"/>
                  <a:pt x="364" y="405"/>
                </a:cubicBezTo>
                <a:cubicBezTo>
                  <a:pt x="365" y="404"/>
                  <a:pt x="365" y="402"/>
                  <a:pt x="364" y="401"/>
                </a:cubicBezTo>
                <a:cubicBezTo>
                  <a:pt x="362" y="400"/>
                  <a:pt x="360" y="400"/>
                  <a:pt x="359" y="401"/>
                </a:cubicBezTo>
                <a:close/>
                <a:moveTo>
                  <a:pt x="322" y="457"/>
                </a:moveTo>
                <a:cubicBezTo>
                  <a:pt x="321" y="456"/>
                  <a:pt x="319" y="456"/>
                  <a:pt x="317" y="457"/>
                </a:cubicBezTo>
                <a:cubicBezTo>
                  <a:pt x="311" y="463"/>
                  <a:pt x="311" y="463"/>
                  <a:pt x="311" y="463"/>
                </a:cubicBezTo>
                <a:cubicBezTo>
                  <a:pt x="310" y="465"/>
                  <a:pt x="310" y="467"/>
                  <a:pt x="311" y="468"/>
                </a:cubicBezTo>
                <a:cubicBezTo>
                  <a:pt x="312" y="468"/>
                  <a:pt x="312" y="469"/>
                  <a:pt x="313" y="469"/>
                </a:cubicBezTo>
                <a:cubicBezTo>
                  <a:pt x="314" y="469"/>
                  <a:pt x="315" y="468"/>
                  <a:pt x="315" y="468"/>
                </a:cubicBezTo>
                <a:cubicBezTo>
                  <a:pt x="322" y="461"/>
                  <a:pt x="322" y="461"/>
                  <a:pt x="322" y="461"/>
                </a:cubicBezTo>
                <a:cubicBezTo>
                  <a:pt x="323" y="460"/>
                  <a:pt x="323" y="458"/>
                  <a:pt x="322" y="457"/>
                </a:cubicBezTo>
                <a:close/>
                <a:moveTo>
                  <a:pt x="385" y="389"/>
                </a:moveTo>
                <a:cubicBezTo>
                  <a:pt x="381" y="394"/>
                  <a:pt x="381" y="394"/>
                  <a:pt x="381" y="394"/>
                </a:cubicBezTo>
                <a:cubicBezTo>
                  <a:pt x="379" y="395"/>
                  <a:pt x="379" y="397"/>
                  <a:pt x="380" y="398"/>
                </a:cubicBezTo>
                <a:cubicBezTo>
                  <a:pt x="379" y="397"/>
                  <a:pt x="377" y="397"/>
                  <a:pt x="376" y="398"/>
                </a:cubicBezTo>
                <a:cubicBezTo>
                  <a:pt x="373" y="401"/>
                  <a:pt x="373" y="401"/>
                  <a:pt x="373" y="401"/>
                </a:cubicBezTo>
                <a:cubicBezTo>
                  <a:pt x="372" y="402"/>
                  <a:pt x="372" y="404"/>
                  <a:pt x="373" y="405"/>
                </a:cubicBezTo>
                <a:cubicBezTo>
                  <a:pt x="374" y="406"/>
                  <a:pt x="375" y="406"/>
                  <a:pt x="376" y="406"/>
                </a:cubicBezTo>
                <a:cubicBezTo>
                  <a:pt x="376" y="406"/>
                  <a:pt x="377" y="406"/>
                  <a:pt x="378" y="405"/>
                </a:cubicBezTo>
                <a:cubicBezTo>
                  <a:pt x="381" y="402"/>
                  <a:pt x="381" y="402"/>
                  <a:pt x="381" y="402"/>
                </a:cubicBezTo>
                <a:cubicBezTo>
                  <a:pt x="382" y="401"/>
                  <a:pt x="382" y="400"/>
                  <a:pt x="381" y="398"/>
                </a:cubicBezTo>
                <a:cubicBezTo>
                  <a:pt x="381" y="399"/>
                  <a:pt x="382" y="399"/>
                  <a:pt x="383" y="399"/>
                </a:cubicBezTo>
                <a:cubicBezTo>
                  <a:pt x="384" y="399"/>
                  <a:pt x="384" y="399"/>
                  <a:pt x="385" y="398"/>
                </a:cubicBezTo>
                <a:cubicBezTo>
                  <a:pt x="390" y="394"/>
                  <a:pt x="390" y="394"/>
                  <a:pt x="390" y="394"/>
                </a:cubicBezTo>
                <a:cubicBezTo>
                  <a:pt x="391" y="392"/>
                  <a:pt x="391" y="390"/>
                  <a:pt x="390" y="389"/>
                </a:cubicBezTo>
                <a:cubicBezTo>
                  <a:pt x="388" y="388"/>
                  <a:pt x="386" y="388"/>
                  <a:pt x="385" y="389"/>
                </a:cubicBezTo>
                <a:close/>
                <a:moveTo>
                  <a:pt x="401" y="396"/>
                </a:moveTo>
                <a:cubicBezTo>
                  <a:pt x="402" y="395"/>
                  <a:pt x="402" y="393"/>
                  <a:pt x="401" y="392"/>
                </a:cubicBezTo>
                <a:cubicBezTo>
                  <a:pt x="400" y="391"/>
                  <a:pt x="398" y="391"/>
                  <a:pt x="397" y="392"/>
                </a:cubicBezTo>
                <a:cubicBezTo>
                  <a:pt x="385" y="403"/>
                  <a:pt x="385" y="403"/>
                  <a:pt x="385" y="403"/>
                </a:cubicBezTo>
                <a:cubicBezTo>
                  <a:pt x="384" y="404"/>
                  <a:pt x="384" y="406"/>
                  <a:pt x="385" y="407"/>
                </a:cubicBezTo>
                <a:cubicBezTo>
                  <a:pt x="386" y="408"/>
                  <a:pt x="387" y="408"/>
                  <a:pt x="387" y="408"/>
                </a:cubicBezTo>
                <a:cubicBezTo>
                  <a:pt x="388" y="408"/>
                  <a:pt x="389" y="408"/>
                  <a:pt x="390" y="407"/>
                </a:cubicBezTo>
                <a:lnTo>
                  <a:pt x="401" y="396"/>
                </a:lnTo>
                <a:close/>
                <a:moveTo>
                  <a:pt x="702" y="95"/>
                </a:moveTo>
                <a:cubicBezTo>
                  <a:pt x="704" y="93"/>
                  <a:pt x="704" y="91"/>
                  <a:pt x="702" y="90"/>
                </a:cubicBezTo>
                <a:cubicBezTo>
                  <a:pt x="701" y="89"/>
                  <a:pt x="699" y="89"/>
                  <a:pt x="698" y="90"/>
                </a:cubicBezTo>
                <a:cubicBezTo>
                  <a:pt x="693" y="95"/>
                  <a:pt x="693" y="95"/>
                  <a:pt x="693" y="95"/>
                </a:cubicBezTo>
                <a:cubicBezTo>
                  <a:pt x="692" y="96"/>
                  <a:pt x="692" y="98"/>
                  <a:pt x="693" y="99"/>
                </a:cubicBezTo>
                <a:cubicBezTo>
                  <a:pt x="694" y="100"/>
                  <a:pt x="695" y="100"/>
                  <a:pt x="696" y="100"/>
                </a:cubicBezTo>
                <a:cubicBezTo>
                  <a:pt x="696" y="100"/>
                  <a:pt x="697" y="100"/>
                  <a:pt x="698" y="99"/>
                </a:cubicBezTo>
                <a:lnTo>
                  <a:pt x="702" y="95"/>
                </a:lnTo>
                <a:close/>
                <a:moveTo>
                  <a:pt x="326" y="471"/>
                </a:moveTo>
                <a:cubicBezTo>
                  <a:pt x="332" y="465"/>
                  <a:pt x="332" y="465"/>
                  <a:pt x="332" y="465"/>
                </a:cubicBezTo>
                <a:cubicBezTo>
                  <a:pt x="333" y="464"/>
                  <a:pt x="333" y="462"/>
                  <a:pt x="332" y="461"/>
                </a:cubicBezTo>
                <a:cubicBezTo>
                  <a:pt x="331" y="460"/>
                  <a:pt x="329" y="460"/>
                  <a:pt x="327" y="461"/>
                </a:cubicBezTo>
                <a:cubicBezTo>
                  <a:pt x="321" y="467"/>
                  <a:pt x="321" y="467"/>
                  <a:pt x="321" y="467"/>
                </a:cubicBezTo>
                <a:cubicBezTo>
                  <a:pt x="320" y="468"/>
                  <a:pt x="320" y="470"/>
                  <a:pt x="321" y="471"/>
                </a:cubicBezTo>
                <a:cubicBezTo>
                  <a:pt x="322" y="472"/>
                  <a:pt x="323" y="472"/>
                  <a:pt x="323" y="472"/>
                </a:cubicBezTo>
                <a:cubicBezTo>
                  <a:pt x="324" y="472"/>
                  <a:pt x="325" y="472"/>
                  <a:pt x="326" y="471"/>
                </a:cubicBezTo>
                <a:close/>
                <a:moveTo>
                  <a:pt x="341" y="468"/>
                </a:moveTo>
                <a:cubicBezTo>
                  <a:pt x="342" y="468"/>
                  <a:pt x="343" y="468"/>
                  <a:pt x="344" y="467"/>
                </a:cubicBezTo>
                <a:cubicBezTo>
                  <a:pt x="348" y="464"/>
                  <a:pt x="348" y="464"/>
                  <a:pt x="348" y="464"/>
                </a:cubicBezTo>
                <a:cubicBezTo>
                  <a:pt x="349" y="462"/>
                  <a:pt x="349" y="460"/>
                  <a:pt x="348" y="459"/>
                </a:cubicBezTo>
                <a:cubicBezTo>
                  <a:pt x="346" y="458"/>
                  <a:pt x="344" y="458"/>
                  <a:pt x="343" y="459"/>
                </a:cubicBezTo>
                <a:cubicBezTo>
                  <a:pt x="339" y="463"/>
                  <a:pt x="339" y="463"/>
                  <a:pt x="339" y="463"/>
                </a:cubicBezTo>
                <a:cubicBezTo>
                  <a:pt x="338" y="464"/>
                  <a:pt x="338" y="466"/>
                  <a:pt x="339" y="467"/>
                </a:cubicBezTo>
                <a:cubicBezTo>
                  <a:pt x="340" y="468"/>
                  <a:pt x="341" y="468"/>
                  <a:pt x="341" y="468"/>
                </a:cubicBezTo>
                <a:close/>
                <a:moveTo>
                  <a:pt x="698" y="108"/>
                </a:moveTo>
                <a:cubicBezTo>
                  <a:pt x="699" y="109"/>
                  <a:pt x="700" y="109"/>
                  <a:pt x="701" y="109"/>
                </a:cubicBezTo>
                <a:cubicBezTo>
                  <a:pt x="701" y="109"/>
                  <a:pt x="702" y="109"/>
                  <a:pt x="703" y="108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7" y="94"/>
                  <a:pt x="717" y="92"/>
                  <a:pt x="716" y="91"/>
                </a:cubicBezTo>
                <a:cubicBezTo>
                  <a:pt x="714" y="90"/>
                  <a:pt x="712" y="90"/>
                  <a:pt x="711" y="91"/>
                </a:cubicBezTo>
                <a:cubicBezTo>
                  <a:pt x="698" y="104"/>
                  <a:pt x="698" y="104"/>
                  <a:pt x="698" y="104"/>
                </a:cubicBezTo>
                <a:cubicBezTo>
                  <a:pt x="697" y="105"/>
                  <a:pt x="697" y="107"/>
                  <a:pt x="698" y="108"/>
                </a:cubicBezTo>
                <a:close/>
                <a:moveTo>
                  <a:pt x="410" y="401"/>
                </a:moveTo>
                <a:cubicBezTo>
                  <a:pt x="411" y="400"/>
                  <a:pt x="411" y="398"/>
                  <a:pt x="410" y="397"/>
                </a:cubicBezTo>
                <a:cubicBezTo>
                  <a:pt x="409" y="396"/>
                  <a:pt x="407" y="396"/>
                  <a:pt x="406" y="397"/>
                </a:cubicBezTo>
                <a:cubicBezTo>
                  <a:pt x="402" y="401"/>
                  <a:pt x="402" y="401"/>
                  <a:pt x="402" y="401"/>
                </a:cubicBezTo>
                <a:cubicBezTo>
                  <a:pt x="400" y="402"/>
                  <a:pt x="400" y="404"/>
                  <a:pt x="402" y="405"/>
                </a:cubicBezTo>
                <a:cubicBezTo>
                  <a:pt x="402" y="406"/>
                  <a:pt x="403" y="406"/>
                  <a:pt x="404" y="406"/>
                </a:cubicBezTo>
                <a:cubicBezTo>
                  <a:pt x="405" y="406"/>
                  <a:pt x="405" y="406"/>
                  <a:pt x="406" y="405"/>
                </a:cubicBezTo>
                <a:lnTo>
                  <a:pt x="410" y="401"/>
                </a:lnTo>
                <a:close/>
                <a:moveTo>
                  <a:pt x="332" y="471"/>
                </a:moveTo>
                <a:cubicBezTo>
                  <a:pt x="329" y="474"/>
                  <a:pt x="329" y="474"/>
                  <a:pt x="329" y="474"/>
                </a:cubicBezTo>
                <a:cubicBezTo>
                  <a:pt x="327" y="475"/>
                  <a:pt x="327" y="477"/>
                  <a:pt x="329" y="478"/>
                </a:cubicBezTo>
                <a:cubicBezTo>
                  <a:pt x="329" y="479"/>
                  <a:pt x="330" y="479"/>
                  <a:pt x="331" y="479"/>
                </a:cubicBezTo>
                <a:cubicBezTo>
                  <a:pt x="332" y="479"/>
                  <a:pt x="332" y="479"/>
                  <a:pt x="333" y="478"/>
                </a:cubicBezTo>
                <a:cubicBezTo>
                  <a:pt x="336" y="475"/>
                  <a:pt x="336" y="475"/>
                  <a:pt x="336" y="475"/>
                </a:cubicBezTo>
                <a:cubicBezTo>
                  <a:pt x="337" y="474"/>
                  <a:pt x="337" y="472"/>
                  <a:pt x="336" y="471"/>
                </a:cubicBezTo>
                <a:cubicBezTo>
                  <a:pt x="335" y="469"/>
                  <a:pt x="333" y="469"/>
                  <a:pt x="332" y="471"/>
                </a:cubicBezTo>
                <a:close/>
                <a:moveTo>
                  <a:pt x="346" y="478"/>
                </a:moveTo>
                <a:cubicBezTo>
                  <a:pt x="347" y="478"/>
                  <a:pt x="348" y="477"/>
                  <a:pt x="348" y="477"/>
                </a:cubicBezTo>
                <a:cubicBezTo>
                  <a:pt x="359" y="466"/>
                  <a:pt x="359" y="466"/>
                  <a:pt x="359" y="466"/>
                </a:cubicBezTo>
                <a:cubicBezTo>
                  <a:pt x="361" y="464"/>
                  <a:pt x="361" y="464"/>
                  <a:pt x="361" y="464"/>
                </a:cubicBezTo>
                <a:cubicBezTo>
                  <a:pt x="363" y="462"/>
                  <a:pt x="363" y="462"/>
                  <a:pt x="363" y="462"/>
                </a:cubicBezTo>
                <a:cubicBezTo>
                  <a:pt x="363" y="462"/>
                  <a:pt x="363" y="462"/>
                  <a:pt x="363" y="462"/>
                </a:cubicBezTo>
                <a:cubicBezTo>
                  <a:pt x="367" y="458"/>
                  <a:pt x="367" y="458"/>
                  <a:pt x="367" y="458"/>
                </a:cubicBezTo>
                <a:cubicBezTo>
                  <a:pt x="374" y="451"/>
                  <a:pt x="374" y="451"/>
                  <a:pt x="374" y="451"/>
                </a:cubicBezTo>
                <a:cubicBezTo>
                  <a:pt x="375" y="451"/>
                  <a:pt x="375" y="450"/>
                  <a:pt x="375" y="449"/>
                </a:cubicBezTo>
                <a:cubicBezTo>
                  <a:pt x="375" y="448"/>
                  <a:pt x="375" y="447"/>
                  <a:pt x="374" y="447"/>
                </a:cubicBezTo>
                <a:cubicBezTo>
                  <a:pt x="373" y="445"/>
                  <a:pt x="371" y="445"/>
                  <a:pt x="370" y="447"/>
                </a:cubicBezTo>
                <a:cubicBezTo>
                  <a:pt x="352" y="464"/>
                  <a:pt x="352" y="464"/>
                  <a:pt x="352" y="464"/>
                </a:cubicBezTo>
                <a:cubicBezTo>
                  <a:pt x="352" y="464"/>
                  <a:pt x="352" y="464"/>
                  <a:pt x="352" y="464"/>
                </a:cubicBezTo>
                <a:cubicBezTo>
                  <a:pt x="351" y="465"/>
                  <a:pt x="351" y="465"/>
                  <a:pt x="351" y="465"/>
                </a:cubicBezTo>
                <a:cubicBezTo>
                  <a:pt x="351" y="465"/>
                  <a:pt x="351" y="465"/>
                  <a:pt x="351" y="465"/>
                </a:cubicBezTo>
                <a:cubicBezTo>
                  <a:pt x="344" y="472"/>
                  <a:pt x="344" y="472"/>
                  <a:pt x="344" y="472"/>
                </a:cubicBezTo>
                <a:cubicBezTo>
                  <a:pt x="343" y="474"/>
                  <a:pt x="343" y="475"/>
                  <a:pt x="344" y="477"/>
                </a:cubicBezTo>
                <a:cubicBezTo>
                  <a:pt x="345" y="477"/>
                  <a:pt x="345" y="478"/>
                  <a:pt x="346" y="478"/>
                </a:cubicBezTo>
                <a:close/>
                <a:moveTo>
                  <a:pt x="731" y="94"/>
                </a:moveTo>
                <a:cubicBezTo>
                  <a:pt x="731" y="94"/>
                  <a:pt x="731" y="94"/>
                  <a:pt x="732" y="93"/>
                </a:cubicBezTo>
                <a:cubicBezTo>
                  <a:pt x="733" y="92"/>
                  <a:pt x="733" y="92"/>
                  <a:pt x="733" y="92"/>
                </a:cubicBezTo>
                <a:cubicBezTo>
                  <a:pt x="734" y="91"/>
                  <a:pt x="734" y="89"/>
                  <a:pt x="733" y="88"/>
                </a:cubicBezTo>
                <a:cubicBezTo>
                  <a:pt x="732" y="87"/>
                  <a:pt x="730" y="87"/>
                  <a:pt x="728" y="88"/>
                </a:cubicBezTo>
                <a:cubicBezTo>
                  <a:pt x="727" y="89"/>
                  <a:pt x="727" y="89"/>
                  <a:pt x="727" y="89"/>
                </a:cubicBezTo>
                <a:cubicBezTo>
                  <a:pt x="727" y="89"/>
                  <a:pt x="727" y="89"/>
                  <a:pt x="727" y="90"/>
                </a:cubicBezTo>
                <a:cubicBezTo>
                  <a:pt x="727" y="90"/>
                  <a:pt x="727" y="90"/>
                  <a:pt x="726" y="90"/>
                </a:cubicBezTo>
                <a:cubicBezTo>
                  <a:pt x="711" y="106"/>
                  <a:pt x="711" y="106"/>
                  <a:pt x="711" y="106"/>
                </a:cubicBezTo>
                <a:cubicBezTo>
                  <a:pt x="710" y="107"/>
                  <a:pt x="710" y="109"/>
                  <a:pt x="711" y="110"/>
                </a:cubicBezTo>
                <a:cubicBezTo>
                  <a:pt x="711" y="110"/>
                  <a:pt x="712" y="111"/>
                  <a:pt x="713" y="111"/>
                </a:cubicBezTo>
                <a:cubicBezTo>
                  <a:pt x="714" y="111"/>
                  <a:pt x="715" y="110"/>
                  <a:pt x="715" y="110"/>
                </a:cubicBezTo>
                <a:cubicBezTo>
                  <a:pt x="731" y="94"/>
                  <a:pt x="731" y="94"/>
                  <a:pt x="731" y="94"/>
                </a:cubicBezTo>
                <a:cubicBezTo>
                  <a:pt x="731" y="94"/>
                  <a:pt x="731" y="94"/>
                  <a:pt x="731" y="94"/>
                </a:cubicBezTo>
                <a:close/>
                <a:moveTo>
                  <a:pt x="418" y="407"/>
                </a:moveTo>
                <a:cubicBezTo>
                  <a:pt x="422" y="403"/>
                  <a:pt x="422" y="403"/>
                  <a:pt x="422" y="403"/>
                </a:cubicBezTo>
                <a:cubicBezTo>
                  <a:pt x="423" y="402"/>
                  <a:pt x="423" y="400"/>
                  <a:pt x="422" y="399"/>
                </a:cubicBezTo>
                <a:cubicBezTo>
                  <a:pt x="421" y="397"/>
                  <a:pt x="419" y="397"/>
                  <a:pt x="418" y="399"/>
                </a:cubicBezTo>
                <a:cubicBezTo>
                  <a:pt x="414" y="402"/>
                  <a:pt x="414" y="402"/>
                  <a:pt x="414" y="402"/>
                </a:cubicBezTo>
                <a:cubicBezTo>
                  <a:pt x="413" y="403"/>
                  <a:pt x="413" y="405"/>
                  <a:pt x="414" y="407"/>
                </a:cubicBezTo>
                <a:cubicBezTo>
                  <a:pt x="415" y="407"/>
                  <a:pt x="415" y="407"/>
                  <a:pt x="416" y="407"/>
                </a:cubicBezTo>
                <a:cubicBezTo>
                  <a:pt x="417" y="407"/>
                  <a:pt x="418" y="407"/>
                  <a:pt x="418" y="407"/>
                </a:cubicBezTo>
                <a:close/>
                <a:moveTo>
                  <a:pt x="383" y="448"/>
                </a:moveTo>
                <a:cubicBezTo>
                  <a:pt x="347" y="483"/>
                  <a:pt x="347" y="483"/>
                  <a:pt x="347" y="483"/>
                </a:cubicBezTo>
                <a:cubicBezTo>
                  <a:pt x="346" y="484"/>
                  <a:pt x="346" y="486"/>
                  <a:pt x="347" y="488"/>
                </a:cubicBezTo>
                <a:cubicBezTo>
                  <a:pt x="348" y="488"/>
                  <a:pt x="348" y="488"/>
                  <a:pt x="349" y="488"/>
                </a:cubicBezTo>
                <a:cubicBezTo>
                  <a:pt x="350" y="488"/>
                  <a:pt x="351" y="488"/>
                  <a:pt x="351" y="488"/>
                </a:cubicBezTo>
                <a:cubicBezTo>
                  <a:pt x="387" y="452"/>
                  <a:pt x="387" y="452"/>
                  <a:pt x="387" y="452"/>
                </a:cubicBezTo>
                <a:cubicBezTo>
                  <a:pt x="388" y="451"/>
                  <a:pt x="388" y="449"/>
                  <a:pt x="387" y="448"/>
                </a:cubicBezTo>
                <a:cubicBezTo>
                  <a:pt x="386" y="447"/>
                  <a:pt x="384" y="447"/>
                  <a:pt x="383" y="448"/>
                </a:cubicBezTo>
                <a:close/>
                <a:moveTo>
                  <a:pt x="737" y="93"/>
                </a:moveTo>
                <a:cubicBezTo>
                  <a:pt x="726" y="104"/>
                  <a:pt x="726" y="104"/>
                  <a:pt x="726" y="104"/>
                </a:cubicBezTo>
                <a:cubicBezTo>
                  <a:pt x="725" y="105"/>
                  <a:pt x="725" y="107"/>
                  <a:pt x="726" y="109"/>
                </a:cubicBezTo>
                <a:cubicBezTo>
                  <a:pt x="727" y="109"/>
                  <a:pt x="727" y="110"/>
                  <a:pt x="728" y="110"/>
                </a:cubicBezTo>
                <a:cubicBezTo>
                  <a:pt x="729" y="110"/>
                  <a:pt x="730" y="109"/>
                  <a:pt x="730" y="109"/>
                </a:cubicBezTo>
                <a:cubicBezTo>
                  <a:pt x="741" y="98"/>
                  <a:pt x="741" y="98"/>
                  <a:pt x="741" y="98"/>
                </a:cubicBezTo>
                <a:cubicBezTo>
                  <a:pt x="743" y="96"/>
                  <a:pt x="743" y="94"/>
                  <a:pt x="741" y="93"/>
                </a:cubicBezTo>
                <a:cubicBezTo>
                  <a:pt x="740" y="92"/>
                  <a:pt x="738" y="92"/>
                  <a:pt x="737" y="93"/>
                </a:cubicBezTo>
                <a:close/>
                <a:moveTo>
                  <a:pt x="347" y="505"/>
                </a:moveTo>
                <a:cubicBezTo>
                  <a:pt x="347" y="505"/>
                  <a:pt x="348" y="505"/>
                  <a:pt x="349" y="504"/>
                </a:cubicBezTo>
                <a:cubicBezTo>
                  <a:pt x="403" y="450"/>
                  <a:pt x="403" y="450"/>
                  <a:pt x="403" y="450"/>
                </a:cubicBezTo>
                <a:cubicBezTo>
                  <a:pt x="404" y="449"/>
                  <a:pt x="404" y="447"/>
                  <a:pt x="403" y="446"/>
                </a:cubicBezTo>
                <a:cubicBezTo>
                  <a:pt x="402" y="445"/>
                  <a:pt x="400" y="445"/>
                  <a:pt x="399" y="446"/>
                </a:cubicBezTo>
                <a:cubicBezTo>
                  <a:pt x="344" y="500"/>
                  <a:pt x="344" y="500"/>
                  <a:pt x="344" y="500"/>
                </a:cubicBezTo>
                <a:cubicBezTo>
                  <a:pt x="343" y="501"/>
                  <a:pt x="343" y="503"/>
                  <a:pt x="344" y="504"/>
                </a:cubicBezTo>
                <a:cubicBezTo>
                  <a:pt x="345" y="505"/>
                  <a:pt x="346" y="505"/>
                  <a:pt x="347" y="505"/>
                </a:cubicBezTo>
                <a:close/>
                <a:moveTo>
                  <a:pt x="326" y="540"/>
                </a:moveTo>
                <a:cubicBezTo>
                  <a:pt x="327" y="540"/>
                  <a:pt x="327" y="540"/>
                  <a:pt x="328" y="539"/>
                </a:cubicBezTo>
                <a:cubicBezTo>
                  <a:pt x="411" y="456"/>
                  <a:pt x="411" y="456"/>
                  <a:pt x="411" y="456"/>
                </a:cubicBezTo>
                <a:cubicBezTo>
                  <a:pt x="413" y="454"/>
                  <a:pt x="413" y="452"/>
                  <a:pt x="411" y="451"/>
                </a:cubicBezTo>
                <a:cubicBezTo>
                  <a:pt x="410" y="450"/>
                  <a:pt x="408" y="450"/>
                  <a:pt x="407" y="451"/>
                </a:cubicBezTo>
                <a:cubicBezTo>
                  <a:pt x="324" y="535"/>
                  <a:pt x="324" y="535"/>
                  <a:pt x="324" y="535"/>
                </a:cubicBezTo>
                <a:cubicBezTo>
                  <a:pt x="322" y="536"/>
                  <a:pt x="322" y="538"/>
                  <a:pt x="324" y="539"/>
                </a:cubicBezTo>
                <a:cubicBezTo>
                  <a:pt x="324" y="540"/>
                  <a:pt x="325" y="540"/>
                  <a:pt x="326" y="540"/>
                </a:cubicBezTo>
                <a:close/>
                <a:moveTo>
                  <a:pt x="851" y="29"/>
                </a:moveTo>
                <a:cubicBezTo>
                  <a:pt x="852" y="29"/>
                  <a:pt x="852" y="29"/>
                  <a:pt x="853" y="28"/>
                </a:cubicBezTo>
                <a:cubicBezTo>
                  <a:pt x="855" y="26"/>
                  <a:pt x="855" y="26"/>
                  <a:pt x="855" y="26"/>
                </a:cubicBezTo>
                <a:cubicBezTo>
                  <a:pt x="855" y="26"/>
                  <a:pt x="855" y="25"/>
                  <a:pt x="856" y="25"/>
                </a:cubicBezTo>
                <a:cubicBezTo>
                  <a:pt x="856" y="25"/>
                  <a:pt x="856" y="25"/>
                  <a:pt x="856" y="25"/>
                </a:cubicBezTo>
                <a:cubicBezTo>
                  <a:pt x="859" y="22"/>
                  <a:pt x="859" y="22"/>
                  <a:pt x="859" y="22"/>
                </a:cubicBezTo>
                <a:cubicBezTo>
                  <a:pt x="860" y="21"/>
                  <a:pt x="860" y="19"/>
                  <a:pt x="859" y="18"/>
                </a:cubicBezTo>
                <a:cubicBezTo>
                  <a:pt x="857" y="17"/>
                  <a:pt x="855" y="17"/>
                  <a:pt x="854" y="18"/>
                </a:cubicBezTo>
                <a:cubicBezTo>
                  <a:pt x="852" y="20"/>
                  <a:pt x="852" y="20"/>
                  <a:pt x="852" y="20"/>
                </a:cubicBezTo>
                <a:cubicBezTo>
                  <a:pt x="852" y="20"/>
                  <a:pt x="852" y="21"/>
                  <a:pt x="851" y="21"/>
                </a:cubicBezTo>
                <a:cubicBezTo>
                  <a:pt x="851" y="21"/>
                  <a:pt x="851" y="21"/>
                  <a:pt x="851" y="22"/>
                </a:cubicBezTo>
                <a:cubicBezTo>
                  <a:pt x="849" y="24"/>
                  <a:pt x="849" y="24"/>
                  <a:pt x="849" y="24"/>
                </a:cubicBezTo>
                <a:cubicBezTo>
                  <a:pt x="847" y="25"/>
                  <a:pt x="847" y="27"/>
                  <a:pt x="849" y="28"/>
                </a:cubicBezTo>
                <a:cubicBezTo>
                  <a:pt x="849" y="29"/>
                  <a:pt x="850" y="29"/>
                  <a:pt x="851" y="29"/>
                </a:cubicBezTo>
                <a:close/>
                <a:moveTo>
                  <a:pt x="324" y="552"/>
                </a:moveTo>
                <a:cubicBezTo>
                  <a:pt x="325" y="553"/>
                  <a:pt x="326" y="553"/>
                  <a:pt x="327" y="553"/>
                </a:cubicBezTo>
                <a:cubicBezTo>
                  <a:pt x="327" y="553"/>
                  <a:pt x="328" y="553"/>
                  <a:pt x="329" y="552"/>
                </a:cubicBezTo>
                <a:cubicBezTo>
                  <a:pt x="423" y="458"/>
                  <a:pt x="423" y="458"/>
                  <a:pt x="423" y="458"/>
                </a:cubicBezTo>
                <a:cubicBezTo>
                  <a:pt x="425" y="456"/>
                  <a:pt x="425" y="454"/>
                  <a:pt x="423" y="453"/>
                </a:cubicBezTo>
                <a:cubicBezTo>
                  <a:pt x="422" y="452"/>
                  <a:pt x="420" y="452"/>
                  <a:pt x="419" y="453"/>
                </a:cubicBezTo>
                <a:cubicBezTo>
                  <a:pt x="324" y="548"/>
                  <a:pt x="324" y="548"/>
                  <a:pt x="324" y="548"/>
                </a:cubicBezTo>
                <a:cubicBezTo>
                  <a:pt x="323" y="549"/>
                  <a:pt x="323" y="551"/>
                  <a:pt x="324" y="552"/>
                </a:cubicBezTo>
                <a:close/>
                <a:moveTo>
                  <a:pt x="855" y="35"/>
                </a:moveTo>
                <a:cubicBezTo>
                  <a:pt x="856" y="36"/>
                  <a:pt x="857" y="36"/>
                  <a:pt x="858" y="36"/>
                </a:cubicBezTo>
                <a:cubicBezTo>
                  <a:pt x="858" y="36"/>
                  <a:pt x="859" y="36"/>
                  <a:pt x="860" y="35"/>
                </a:cubicBezTo>
                <a:cubicBezTo>
                  <a:pt x="870" y="25"/>
                  <a:pt x="870" y="25"/>
                  <a:pt x="870" y="25"/>
                </a:cubicBezTo>
                <a:cubicBezTo>
                  <a:pt x="871" y="24"/>
                  <a:pt x="871" y="24"/>
                  <a:pt x="871" y="23"/>
                </a:cubicBezTo>
                <a:cubicBezTo>
                  <a:pt x="871" y="23"/>
                  <a:pt x="872" y="23"/>
                  <a:pt x="872" y="23"/>
                </a:cubicBezTo>
                <a:cubicBezTo>
                  <a:pt x="875" y="20"/>
                  <a:pt x="875" y="20"/>
                  <a:pt x="875" y="20"/>
                </a:cubicBezTo>
                <a:cubicBezTo>
                  <a:pt x="876" y="19"/>
                  <a:pt x="876" y="17"/>
                  <a:pt x="875" y="16"/>
                </a:cubicBezTo>
                <a:cubicBezTo>
                  <a:pt x="874" y="15"/>
                  <a:pt x="872" y="15"/>
                  <a:pt x="870" y="16"/>
                </a:cubicBezTo>
                <a:cubicBezTo>
                  <a:pt x="868" y="18"/>
                  <a:pt x="868" y="18"/>
                  <a:pt x="868" y="18"/>
                </a:cubicBezTo>
                <a:cubicBezTo>
                  <a:pt x="867" y="19"/>
                  <a:pt x="867" y="19"/>
                  <a:pt x="867" y="20"/>
                </a:cubicBezTo>
                <a:cubicBezTo>
                  <a:pt x="867" y="20"/>
                  <a:pt x="866" y="20"/>
                  <a:pt x="866" y="20"/>
                </a:cubicBezTo>
                <a:cubicBezTo>
                  <a:pt x="855" y="31"/>
                  <a:pt x="855" y="31"/>
                  <a:pt x="855" y="31"/>
                </a:cubicBezTo>
                <a:cubicBezTo>
                  <a:pt x="854" y="32"/>
                  <a:pt x="854" y="34"/>
                  <a:pt x="855" y="35"/>
                </a:cubicBezTo>
                <a:close/>
                <a:moveTo>
                  <a:pt x="442" y="449"/>
                </a:moveTo>
                <a:cubicBezTo>
                  <a:pt x="441" y="448"/>
                  <a:pt x="439" y="448"/>
                  <a:pt x="437" y="449"/>
                </a:cubicBezTo>
                <a:cubicBezTo>
                  <a:pt x="324" y="562"/>
                  <a:pt x="324" y="562"/>
                  <a:pt x="324" y="562"/>
                </a:cubicBezTo>
                <a:cubicBezTo>
                  <a:pt x="323" y="564"/>
                  <a:pt x="323" y="565"/>
                  <a:pt x="324" y="567"/>
                </a:cubicBezTo>
                <a:cubicBezTo>
                  <a:pt x="324" y="567"/>
                  <a:pt x="325" y="568"/>
                  <a:pt x="326" y="568"/>
                </a:cubicBezTo>
                <a:cubicBezTo>
                  <a:pt x="327" y="568"/>
                  <a:pt x="328" y="567"/>
                  <a:pt x="328" y="567"/>
                </a:cubicBezTo>
                <a:cubicBezTo>
                  <a:pt x="442" y="453"/>
                  <a:pt x="442" y="453"/>
                  <a:pt x="442" y="453"/>
                </a:cubicBezTo>
                <a:cubicBezTo>
                  <a:pt x="443" y="452"/>
                  <a:pt x="443" y="450"/>
                  <a:pt x="442" y="449"/>
                </a:cubicBezTo>
                <a:close/>
                <a:moveTo>
                  <a:pt x="448" y="461"/>
                </a:moveTo>
                <a:cubicBezTo>
                  <a:pt x="450" y="459"/>
                  <a:pt x="450" y="457"/>
                  <a:pt x="448" y="456"/>
                </a:cubicBezTo>
                <a:cubicBezTo>
                  <a:pt x="447" y="455"/>
                  <a:pt x="445" y="455"/>
                  <a:pt x="444" y="456"/>
                </a:cubicBezTo>
                <a:cubicBezTo>
                  <a:pt x="333" y="567"/>
                  <a:pt x="333" y="567"/>
                  <a:pt x="333" y="567"/>
                </a:cubicBezTo>
                <a:cubicBezTo>
                  <a:pt x="332" y="569"/>
                  <a:pt x="332" y="570"/>
                  <a:pt x="333" y="572"/>
                </a:cubicBezTo>
                <a:cubicBezTo>
                  <a:pt x="333" y="572"/>
                  <a:pt x="334" y="573"/>
                  <a:pt x="335" y="573"/>
                </a:cubicBezTo>
                <a:cubicBezTo>
                  <a:pt x="336" y="573"/>
                  <a:pt x="337" y="572"/>
                  <a:pt x="337" y="572"/>
                </a:cubicBezTo>
                <a:lnTo>
                  <a:pt x="448" y="461"/>
                </a:lnTo>
                <a:close/>
                <a:moveTo>
                  <a:pt x="875" y="29"/>
                </a:moveTo>
                <a:cubicBezTo>
                  <a:pt x="876" y="30"/>
                  <a:pt x="877" y="30"/>
                  <a:pt x="877" y="30"/>
                </a:cubicBezTo>
                <a:cubicBezTo>
                  <a:pt x="878" y="30"/>
                  <a:pt x="879" y="30"/>
                  <a:pt x="880" y="29"/>
                </a:cubicBezTo>
                <a:cubicBezTo>
                  <a:pt x="883" y="26"/>
                  <a:pt x="883" y="26"/>
                  <a:pt x="883" y="26"/>
                </a:cubicBezTo>
                <a:cubicBezTo>
                  <a:pt x="883" y="26"/>
                  <a:pt x="883" y="26"/>
                  <a:pt x="883" y="25"/>
                </a:cubicBezTo>
                <a:cubicBezTo>
                  <a:pt x="884" y="25"/>
                  <a:pt x="884" y="25"/>
                  <a:pt x="884" y="25"/>
                </a:cubicBezTo>
                <a:cubicBezTo>
                  <a:pt x="889" y="20"/>
                  <a:pt x="889" y="20"/>
                  <a:pt x="889" y="20"/>
                </a:cubicBezTo>
                <a:cubicBezTo>
                  <a:pt x="890" y="19"/>
                  <a:pt x="890" y="17"/>
                  <a:pt x="889" y="16"/>
                </a:cubicBezTo>
                <a:cubicBezTo>
                  <a:pt x="887" y="15"/>
                  <a:pt x="886" y="15"/>
                  <a:pt x="884" y="16"/>
                </a:cubicBezTo>
                <a:cubicBezTo>
                  <a:pt x="880" y="20"/>
                  <a:pt x="880" y="20"/>
                  <a:pt x="880" y="20"/>
                </a:cubicBezTo>
                <a:cubicBezTo>
                  <a:pt x="880" y="21"/>
                  <a:pt x="879" y="21"/>
                  <a:pt x="879" y="21"/>
                </a:cubicBezTo>
                <a:cubicBezTo>
                  <a:pt x="879" y="21"/>
                  <a:pt x="879" y="22"/>
                  <a:pt x="878" y="22"/>
                </a:cubicBezTo>
                <a:cubicBezTo>
                  <a:pt x="875" y="25"/>
                  <a:pt x="875" y="25"/>
                  <a:pt x="875" y="25"/>
                </a:cubicBezTo>
                <a:cubicBezTo>
                  <a:pt x="874" y="26"/>
                  <a:pt x="874" y="28"/>
                  <a:pt x="875" y="29"/>
                </a:cubicBezTo>
                <a:close/>
                <a:moveTo>
                  <a:pt x="772" y="149"/>
                </a:moveTo>
                <a:cubicBezTo>
                  <a:pt x="773" y="149"/>
                  <a:pt x="774" y="149"/>
                  <a:pt x="775" y="148"/>
                </a:cubicBezTo>
                <a:cubicBezTo>
                  <a:pt x="784" y="139"/>
                  <a:pt x="784" y="139"/>
                  <a:pt x="784" y="139"/>
                </a:cubicBezTo>
                <a:cubicBezTo>
                  <a:pt x="785" y="138"/>
                  <a:pt x="785" y="136"/>
                  <a:pt x="784" y="135"/>
                </a:cubicBezTo>
                <a:cubicBezTo>
                  <a:pt x="782" y="134"/>
                  <a:pt x="780" y="134"/>
                  <a:pt x="779" y="135"/>
                </a:cubicBezTo>
                <a:cubicBezTo>
                  <a:pt x="770" y="144"/>
                  <a:pt x="770" y="144"/>
                  <a:pt x="770" y="144"/>
                </a:cubicBezTo>
                <a:cubicBezTo>
                  <a:pt x="769" y="145"/>
                  <a:pt x="769" y="147"/>
                  <a:pt x="770" y="148"/>
                </a:cubicBezTo>
                <a:cubicBezTo>
                  <a:pt x="771" y="149"/>
                  <a:pt x="772" y="149"/>
                  <a:pt x="772" y="149"/>
                </a:cubicBezTo>
                <a:close/>
                <a:moveTo>
                  <a:pt x="751" y="163"/>
                </a:moveTo>
                <a:cubicBezTo>
                  <a:pt x="750" y="165"/>
                  <a:pt x="750" y="167"/>
                  <a:pt x="751" y="168"/>
                </a:cubicBezTo>
                <a:cubicBezTo>
                  <a:pt x="751" y="168"/>
                  <a:pt x="752" y="169"/>
                  <a:pt x="753" y="169"/>
                </a:cubicBezTo>
                <a:cubicBezTo>
                  <a:pt x="754" y="169"/>
                  <a:pt x="755" y="168"/>
                  <a:pt x="755" y="168"/>
                </a:cubicBezTo>
                <a:cubicBezTo>
                  <a:pt x="760" y="162"/>
                  <a:pt x="760" y="162"/>
                  <a:pt x="760" y="162"/>
                </a:cubicBezTo>
                <a:cubicBezTo>
                  <a:pt x="762" y="161"/>
                  <a:pt x="762" y="161"/>
                  <a:pt x="762" y="161"/>
                </a:cubicBezTo>
                <a:cubicBezTo>
                  <a:pt x="763" y="160"/>
                  <a:pt x="763" y="158"/>
                  <a:pt x="762" y="157"/>
                </a:cubicBezTo>
                <a:cubicBezTo>
                  <a:pt x="761" y="156"/>
                  <a:pt x="759" y="156"/>
                  <a:pt x="757" y="157"/>
                </a:cubicBezTo>
                <a:cubicBezTo>
                  <a:pt x="756" y="158"/>
                  <a:pt x="756" y="158"/>
                  <a:pt x="756" y="158"/>
                </a:cubicBezTo>
                <a:lnTo>
                  <a:pt x="751" y="163"/>
                </a:lnTo>
                <a:close/>
                <a:moveTo>
                  <a:pt x="454" y="464"/>
                </a:moveTo>
                <a:cubicBezTo>
                  <a:pt x="453" y="463"/>
                  <a:pt x="451" y="463"/>
                  <a:pt x="450" y="464"/>
                </a:cubicBezTo>
                <a:cubicBezTo>
                  <a:pt x="337" y="577"/>
                  <a:pt x="337" y="577"/>
                  <a:pt x="337" y="577"/>
                </a:cubicBezTo>
                <a:cubicBezTo>
                  <a:pt x="336" y="578"/>
                  <a:pt x="336" y="580"/>
                  <a:pt x="337" y="581"/>
                </a:cubicBezTo>
                <a:cubicBezTo>
                  <a:pt x="338" y="582"/>
                  <a:pt x="339" y="582"/>
                  <a:pt x="340" y="582"/>
                </a:cubicBezTo>
                <a:cubicBezTo>
                  <a:pt x="340" y="582"/>
                  <a:pt x="341" y="582"/>
                  <a:pt x="342" y="581"/>
                </a:cubicBezTo>
                <a:cubicBezTo>
                  <a:pt x="454" y="468"/>
                  <a:pt x="454" y="468"/>
                  <a:pt x="454" y="468"/>
                </a:cubicBezTo>
                <a:cubicBezTo>
                  <a:pt x="456" y="467"/>
                  <a:pt x="456" y="465"/>
                  <a:pt x="454" y="464"/>
                </a:cubicBezTo>
                <a:close/>
                <a:moveTo>
                  <a:pt x="896" y="26"/>
                </a:moveTo>
                <a:cubicBezTo>
                  <a:pt x="897" y="26"/>
                  <a:pt x="898" y="25"/>
                  <a:pt x="898" y="25"/>
                </a:cubicBezTo>
                <a:cubicBezTo>
                  <a:pt x="903" y="20"/>
                  <a:pt x="903" y="20"/>
                  <a:pt x="903" y="20"/>
                </a:cubicBezTo>
                <a:cubicBezTo>
                  <a:pt x="904" y="19"/>
                  <a:pt x="904" y="17"/>
                  <a:pt x="903" y="16"/>
                </a:cubicBezTo>
                <a:cubicBezTo>
                  <a:pt x="902" y="14"/>
                  <a:pt x="900" y="14"/>
                  <a:pt x="899" y="16"/>
                </a:cubicBezTo>
                <a:cubicBezTo>
                  <a:pt x="894" y="20"/>
                  <a:pt x="894" y="20"/>
                  <a:pt x="894" y="20"/>
                </a:cubicBezTo>
                <a:cubicBezTo>
                  <a:pt x="893" y="21"/>
                  <a:pt x="893" y="23"/>
                  <a:pt x="894" y="25"/>
                </a:cubicBezTo>
                <a:cubicBezTo>
                  <a:pt x="895" y="25"/>
                  <a:pt x="895" y="26"/>
                  <a:pt x="896" y="26"/>
                </a:cubicBezTo>
                <a:close/>
                <a:moveTo>
                  <a:pt x="775" y="157"/>
                </a:moveTo>
                <a:cubicBezTo>
                  <a:pt x="774" y="156"/>
                  <a:pt x="772" y="156"/>
                  <a:pt x="771" y="157"/>
                </a:cubicBezTo>
                <a:cubicBezTo>
                  <a:pt x="749" y="179"/>
                  <a:pt x="749" y="179"/>
                  <a:pt x="749" y="179"/>
                </a:cubicBezTo>
                <a:cubicBezTo>
                  <a:pt x="748" y="180"/>
                  <a:pt x="748" y="182"/>
                  <a:pt x="749" y="184"/>
                </a:cubicBezTo>
                <a:cubicBezTo>
                  <a:pt x="750" y="184"/>
                  <a:pt x="750" y="184"/>
                  <a:pt x="751" y="184"/>
                </a:cubicBezTo>
                <a:cubicBezTo>
                  <a:pt x="752" y="184"/>
                  <a:pt x="753" y="184"/>
                  <a:pt x="753" y="184"/>
                </a:cubicBezTo>
                <a:cubicBezTo>
                  <a:pt x="775" y="162"/>
                  <a:pt x="775" y="162"/>
                  <a:pt x="775" y="162"/>
                </a:cubicBezTo>
                <a:cubicBezTo>
                  <a:pt x="777" y="160"/>
                  <a:pt x="777" y="158"/>
                  <a:pt x="775" y="157"/>
                </a:cubicBezTo>
                <a:close/>
                <a:moveTo>
                  <a:pt x="776" y="156"/>
                </a:moveTo>
                <a:cubicBezTo>
                  <a:pt x="777" y="157"/>
                  <a:pt x="778" y="157"/>
                  <a:pt x="778" y="157"/>
                </a:cubicBezTo>
                <a:cubicBezTo>
                  <a:pt x="779" y="157"/>
                  <a:pt x="780" y="157"/>
                  <a:pt x="780" y="156"/>
                </a:cubicBezTo>
                <a:cubicBezTo>
                  <a:pt x="794" y="143"/>
                  <a:pt x="794" y="143"/>
                  <a:pt x="794" y="143"/>
                </a:cubicBezTo>
                <a:cubicBezTo>
                  <a:pt x="795" y="142"/>
                  <a:pt x="795" y="140"/>
                  <a:pt x="794" y="139"/>
                </a:cubicBezTo>
                <a:cubicBezTo>
                  <a:pt x="793" y="137"/>
                  <a:pt x="791" y="137"/>
                  <a:pt x="790" y="139"/>
                </a:cubicBezTo>
                <a:cubicBezTo>
                  <a:pt x="776" y="152"/>
                  <a:pt x="776" y="152"/>
                  <a:pt x="776" y="152"/>
                </a:cubicBezTo>
                <a:cubicBezTo>
                  <a:pt x="775" y="153"/>
                  <a:pt x="775" y="155"/>
                  <a:pt x="776" y="156"/>
                </a:cubicBezTo>
                <a:close/>
                <a:moveTo>
                  <a:pt x="462" y="475"/>
                </a:moveTo>
                <a:cubicBezTo>
                  <a:pt x="463" y="474"/>
                  <a:pt x="463" y="472"/>
                  <a:pt x="462" y="471"/>
                </a:cubicBezTo>
                <a:cubicBezTo>
                  <a:pt x="461" y="470"/>
                  <a:pt x="459" y="470"/>
                  <a:pt x="457" y="471"/>
                </a:cubicBezTo>
                <a:cubicBezTo>
                  <a:pt x="343" y="585"/>
                  <a:pt x="343" y="585"/>
                  <a:pt x="343" y="585"/>
                </a:cubicBezTo>
                <a:cubicBezTo>
                  <a:pt x="342" y="586"/>
                  <a:pt x="342" y="588"/>
                  <a:pt x="343" y="589"/>
                </a:cubicBezTo>
                <a:cubicBezTo>
                  <a:pt x="344" y="590"/>
                  <a:pt x="345" y="590"/>
                  <a:pt x="345" y="590"/>
                </a:cubicBezTo>
                <a:cubicBezTo>
                  <a:pt x="346" y="590"/>
                  <a:pt x="347" y="590"/>
                  <a:pt x="347" y="589"/>
                </a:cubicBezTo>
                <a:lnTo>
                  <a:pt x="462" y="475"/>
                </a:lnTo>
                <a:close/>
                <a:moveTo>
                  <a:pt x="791" y="152"/>
                </a:moveTo>
                <a:cubicBezTo>
                  <a:pt x="782" y="160"/>
                  <a:pt x="782" y="160"/>
                  <a:pt x="782" y="160"/>
                </a:cubicBezTo>
                <a:cubicBezTo>
                  <a:pt x="781" y="161"/>
                  <a:pt x="781" y="163"/>
                  <a:pt x="782" y="164"/>
                </a:cubicBezTo>
                <a:cubicBezTo>
                  <a:pt x="783" y="165"/>
                  <a:pt x="784" y="165"/>
                  <a:pt x="784" y="165"/>
                </a:cubicBezTo>
                <a:cubicBezTo>
                  <a:pt x="785" y="165"/>
                  <a:pt x="786" y="165"/>
                  <a:pt x="787" y="164"/>
                </a:cubicBezTo>
                <a:cubicBezTo>
                  <a:pt x="795" y="156"/>
                  <a:pt x="795" y="156"/>
                  <a:pt x="795" y="156"/>
                </a:cubicBezTo>
                <a:cubicBezTo>
                  <a:pt x="796" y="155"/>
                  <a:pt x="796" y="153"/>
                  <a:pt x="795" y="152"/>
                </a:cubicBezTo>
                <a:cubicBezTo>
                  <a:pt x="794" y="150"/>
                  <a:pt x="792" y="150"/>
                  <a:pt x="791" y="152"/>
                </a:cubicBezTo>
                <a:close/>
                <a:moveTo>
                  <a:pt x="867" y="84"/>
                </a:moveTo>
                <a:cubicBezTo>
                  <a:pt x="872" y="80"/>
                  <a:pt x="872" y="80"/>
                  <a:pt x="872" y="80"/>
                </a:cubicBezTo>
                <a:cubicBezTo>
                  <a:pt x="872" y="80"/>
                  <a:pt x="872" y="80"/>
                  <a:pt x="872" y="80"/>
                </a:cubicBezTo>
                <a:cubicBezTo>
                  <a:pt x="874" y="78"/>
                  <a:pt x="874" y="78"/>
                  <a:pt x="874" y="78"/>
                </a:cubicBezTo>
                <a:cubicBezTo>
                  <a:pt x="875" y="77"/>
                  <a:pt x="875" y="74"/>
                  <a:pt x="874" y="73"/>
                </a:cubicBezTo>
                <a:cubicBezTo>
                  <a:pt x="872" y="72"/>
                  <a:pt x="871" y="72"/>
                  <a:pt x="870" y="73"/>
                </a:cubicBezTo>
                <a:cubicBezTo>
                  <a:pt x="869" y="74"/>
                  <a:pt x="869" y="74"/>
                  <a:pt x="869" y="74"/>
                </a:cubicBezTo>
                <a:cubicBezTo>
                  <a:pt x="869" y="74"/>
                  <a:pt x="869" y="74"/>
                  <a:pt x="869" y="74"/>
                </a:cubicBezTo>
                <a:cubicBezTo>
                  <a:pt x="863" y="79"/>
                  <a:pt x="863" y="79"/>
                  <a:pt x="863" y="79"/>
                </a:cubicBezTo>
                <a:cubicBezTo>
                  <a:pt x="862" y="81"/>
                  <a:pt x="862" y="82"/>
                  <a:pt x="863" y="84"/>
                </a:cubicBezTo>
                <a:cubicBezTo>
                  <a:pt x="864" y="84"/>
                  <a:pt x="864" y="85"/>
                  <a:pt x="865" y="85"/>
                </a:cubicBezTo>
                <a:cubicBezTo>
                  <a:pt x="866" y="85"/>
                  <a:pt x="867" y="85"/>
                  <a:pt x="867" y="84"/>
                </a:cubicBezTo>
                <a:close/>
                <a:moveTo>
                  <a:pt x="824" y="125"/>
                </a:moveTo>
                <a:cubicBezTo>
                  <a:pt x="825" y="125"/>
                  <a:pt x="826" y="125"/>
                  <a:pt x="827" y="124"/>
                </a:cubicBezTo>
                <a:cubicBezTo>
                  <a:pt x="838" y="113"/>
                  <a:pt x="838" y="113"/>
                  <a:pt x="838" y="113"/>
                </a:cubicBezTo>
                <a:cubicBezTo>
                  <a:pt x="840" y="111"/>
                  <a:pt x="840" y="109"/>
                  <a:pt x="838" y="108"/>
                </a:cubicBezTo>
                <a:cubicBezTo>
                  <a:pt x="837" y="107"/>
                  <a:pt x="835" y="107"/>
                  <a:pt x="834" y="108"/>
                </a:cubicBezTo>
                <a:cubicBezTo>
                  <a:pt x="822" y="120"/>
                  <a:pt x="822" y="120"/>
                  <a:pt x="822" y="120"/>
                </a:cubicBezTo>
                <a:cubicBezTo>
                  <a:pt x="821" y="121"/>
                  <a:pt x="821" y="123"/>
                  <a:pt x="822" y="124"/>
                </a:cubicBezTo>
                <a:cubicBezTo>
                  <a:pt x="823" y="125"/>
                  <a:pt x="824" y="125"/>
                  <a:pt x="824" y="125"/>
                </a:cubicBezTo>
                <a:close/>
                <a:moveTo>
                  <a:pt x="468" y="483"/>
                </a:moveTo>
                <a:cubicBezTo>
                  <a:pt x="470" y="481"/>
                  <a:pt x="470" y="479"/>
                  <a:pt x="468" y="478"/>
                </a:cubicBezTo>
                <a:cubicBezTo>
                  <a:pt x="467" y="477"/>
                  <a:pt x="465" y="477"/>
                  <a:pt x="464" y="478"/>
                </a:cubicBezTo>
                <a:cubicBezTo>
                  <a:pt x="347" y="595"/>
                  <a:pt x="347" y="595"/>
                  <a:pt x="347" y="595"/>
                </a:cubicBezTo>
                <a:cubicBezTo>
                  <a:pt x="346" y="596"/>
                  <a:pt x="346" y="598"/>
                  <a:pt x="347" y="599"/>
                </a:cubicBezTo>
                <a:cubicBezTo>
                  <a:pt x="348" y="600"/>
                  <a:pt x="348" y="600"/>
                  <a:pt x="349" y="600"/>
                </a:cubicBezTo>
                <a:cubicBezTo>
                  <a:pt x="350" y="600"/>
                  <a:pt x="351" y="600"/>
                  <a:pt x="351" y="599"/>
                </a:cubicBezTo>
                <a:lnTo>
                  <a:pt x="468" y="483"/>
                </a:lnTo>
                <a:close/>
                <a:moveTo>
                  <a:pt x="773" y="173"/>
                </a:moveTo>
                <a:cubicBezTo>
                  <a:pt x="772" y="172"/>
                  <a:pt x="770" y="172"/>
                  <a:pt x="769" y="173"/>
                </a:cubicBezTo>
                <a:cubicBezTo>
                  <a:pt x="767" y="175"/>
                  <a:pt x="767" y="175"/>
                  <a:pt x="767" y="175"/>
                </a:cubicBezTo>
                <a:cubicBezTo>
                  <a:pt x="765" y="177"/>
                  <a:pt x="765" y="179"/>
                  <a:pt x="767" y="180"/>
                </a:cubicBezTo>
                <a:cubicBezTo>
                  <a:pt x="767" y="180"/>
                  <a:pt x="768" y="181"/>
                  <a:pt x="769" y="181"/>
                </a:cubicBezTo>
                <a:cubicBezTo>
                  <a:pt x="770" y="181"/>
                  <a:pt x="770" y="180"/>
                  <a:pt x="771" y="180"/>
                </a:cubicBezTo>
                <a:cubicBezTo>
                  <a:pt x="773" y="178"/>
                  <a:pt x="773" y="178"/>
                  <a:pt x="773" y="178"/>
                </a:cubicBezTo>
                <a:cubicBezTo>
                  <a:pt x="774" y="177"/>
                  <a:pt x="774" y="175"/>
                  <a:pt x="773" y="173"/>
                </a:cubicBezTo>
                <a:close/>
                <a:moveTo>
                  <a:pt x="888" y="68"/>
                </a:moveTo>
                <a:cubicBezTo>
                  <a:pt x="887" y="69"/>
                  <a:pt x="887" y="69"/>
                  <a:pt x="887" y="69"/>
                </a:cubicBezTo>
                <a:cubicBezTo>
                  <a:pt x="887" y="69"/>
                  <a:pt x="887" y="69"/>
                  <a:pt x="887" y="70"/>
                </a:cubicBezTo>
                <a:cubicBezTo>
                  <a:pt x="825" y="131"/>
                  <a:pt x="825" y="131"/>
                  <a:pt x="825" y="131"/>
                </a:cubicBezTo>
                <a:cubicBezTo>
                  <a:pt x="824" y="132"/>
                  <a:pt x="824" y="134"/>
                  <a:pt x="825" y="135"/>
                </a:cubicBezTo>
                <a:cubicBezTo>
                  <a:pt x="826" y="136"/>
                  <a:pt x="827" y="136"/>
                  <a:pt x="828" y="136"/>
                </a:cubicBezTo>
                <a:cubicBezTo>
                  <a:pt x="828" y="136"/>
                  <a:pt x="829" y="136"/>
                  <a:pt x="830" y="135"/>
                </a:cubicBezTo>
                <a:cubicBezTo>
                  <a:pt x="891" y="74"/>
                  <a:pt x="891" y="74"/>
                  <a:pt x="891" y="74"/>
                </a:cubicBezTo>
                <a:cubicBezTo>
                  <a:pt x="891" y="74"/>
                  <a:pt x="891" y="73"/>
                  <a:pt x="891" y="73"/>
                </a:cubicBezTo>
                <a:cubicBezTo>
                  <a:pt x="892" y="73"/>
                  <a:pt x="892" y="73"/>
                  <a:pt x="892" y="73"/>
                </a:cubicBezTo>
                <a:cubicBezTo>
                  <a:pt x="893" y="72"/>
                  <a:pt x="893" y="72"/>
                  <a:pt x="893" y="72"/>
                </a:cubicBezTo>
                <a:cubicBezTo>
                  <a:pt x="894" y="71"/>
                  <a:pt x="894" y="69"/>
                  <a:pt x="893" y="68"/>
                </a:cubicBezTo>
                <a:cubicBezTo>
                  <a:pt x="891" y="67"/>
                  <a:pt x="889" y="67"/>
                  <a:pt x="888" y="68"/>
                </a:cubicBezTo>
                <a:close/>
                <a:moveTo>
                  <a:pt x="478" y="486"/>
                </a:moveTo>
                <a:cubicBezTo>
                  <a:pt x="480" y="485"/>
                  <a:pt x="480" y="483"/>
                  <a:pt x="478" y="482"/>
                </a:cubicBezTo>
                <a:cubicBezTo>
                  <a:pt x="477" y="481"/>
                  <a:pt x="475" y="481"/>
                  <a:pt x="474" y="482"/>
                </a:cubicBezTo>
                <a:cubicBezTo>
                  <a:pt x="352" y="604"/>
                  <a:pt x="352" y="604"/>
                  <a:pt x="352" y="604"/>
                </a:cubicBezTo>
                <a:cubicBezTo>
                  <a:pt x="351" y="605"/>
                  <a:pt x="351" y="607"/>
                  <a:pt x="352" y="608"/>
                </a:cubicBezTo>
                <a:cubicBezTo>
                  <a:pt x="353" y="609"/>
                  <a:pt x="354" y="609"/>
                  <a:pt x="354" y="609"/>
                </a:cubicBezTo>
                <a:cubicBezTo>
                  <a:pt x="355" y="609"/>
                  <a:pt x="356" y="609"/>
                  <a:pt x="357" y="608"/>
                </a:cubicBezTo>
                <a:lnTo>
                  <a:pt x="478" y="486"/>
                </a:lnTo>
                <a:close/>
                <a:moveTo>
                  <a:pt x="777" y="183"/>
                </a:moveTo>
                <a:cubicBezTo>
                  <a:pt x="778" y="184"/>
                  <a:pt x="779" y="184"/>
                  <a:pt x="779" y="184"/>
                </a:cubicBezTo>
                <a:cubicBezTo>
                  <a:pt x="780" y="184"/>
                  <a:pt x="781" y="184"/>
                  <a:pt x="782" y="183"/>
                </a:cubicBezTo>
                <a:cubicBezTo>
                  <a:pt x="801" y="164"/>
                  <a:pt x="801" y="164"/>
                  <a:pt x="801" y="164"/>
                </a:cubicBezTo>
                <a:cubicBezTo>
                  <a:pt x="802" y="163"/>
                  <a:pt x="802" y="161"/>
                  <a:pt x="801" y="160"/>
                </a:cubicBezTo>
                <a:cubicBezTo>
                  <a:pt x="800" y="158"/>
                  <a:pt x="798" y="158"/>
                  <a:pt x="797" y="160"/>
                </a:cubicBezTo>
                <a:cubicBezTo>
                  <a:pt x="777" y="179"/>
                  <a:pt x="777" y="179"/>
                  <a:pt x="777" y="179"/>
                </a:cubicBezTo>
                <a:cubicBezTo>
                  <a:pt x="776" y="180"/>
                  <a:pt x="776" y="182"/>
                  <a:pt x="777" y="183"/>
                </a:cubicBezTo>
                <a:close/>
                <a:moveTo>
                  <a:pt x="490" y="488"/>
                </a:moveTo>
                <a:cubicBezTo>
                  <a:pt x="492" y="487"/>
                  <a:pt x="492" y="485"/>
                  <a:pt x="490" y="484"/>
                </a:cubicBezTo>
                <a:cubicBezTo>
                  <a:pt x="489" y="483"/>
                  <a:pt x="487" y="483"/>
                  <a:pt x="486" y="484"/>
                </a:cubicBezTo>
                <a:cubicBezTo>
                  <a:pt x="357" y="613"/>
                  <a:pt x="357" y="613"/>
                  <a:pt x="357" y="613"/>
                </a:cubicBezTo>
                <a:cubicBezTo>
                  <a:pt x="356" y="615"/>
                  <a:pt x="356" y="617"/>
                  <a:pt x="357" y="618"/>
                </a:cubicBezTo>
                <a:cubicBezTo>
                  <a:pt x="357" y="618"/>
                  <a:pt x="358" y="619"/>
                  <a:pt x="359" y="619"/>
                </a:cubicBezTo>
                <a:cubicBezTo>
                  <a:pt x="360" y="619"/>
                  <a:pt x="360" y="618"/>
                  <a:pt x="361" y="618"/>
                </a:cubicBezTo>
                <a:lnTo>
                  <a:pt x="490" y="488"/>
                </a:lnTo>
                <a:close/>
                <a:moveTo>
                  <a:pt x="785" y="189"/>
                </a:moveTo>
                <a:cubicBezTo>
                  <a:pt x="786" y="190"/>
                  <a:pt x="787" y="190"/>
                  <a:pt x="788" y="190"/>
                </a:cubicBezTo>
                <a:cubicBezTo>
                  <a:pt x="788" y="190"/>
                  <a:pt x="789" y="190"/>
                  <a:pt x="790" y="189"/>
                </a:cubicBezTo>
                <a:cubicBezTo>
                  <a:pt x="807" y="171"/>
                  <a:pt x="807" y="171"/>
                  <a:pt x="807" y="171"/>
                </a:cubicBezTo>
                <a:cubicBezTo>
                  <a:pt x="809" y="170"/>
                  <a:pt x="809" y="168"/>
                  <a:pt x="807" y="167"/>
                </a:cubicBezTo>
                <a:cubicBezTo>
                  <a:pt x="806" y="166"/>
                  <a:pt x="804" y="166"/>
                  <a:pt x="803" y="167"/>
                </a:cubicBezTo>
                <a:cubicBezTo>
                  <a:pt x="785" y="185"/>
                  <a:pt x="785" y="185"/>
                  <a:pt x="785" y="185"/>
                </a:cubicBezTo>
                <a:cubicBezTo>
                  <a:pt x="784" y="186"/>
                  <a:pt x="784" y="188"/>
                  <a:pt x="785" y="189"/>
                </a:cubicBezTo>
                <a:close/>
                <a:moveTo>
                  <a:pt x="832" y="143"/>
                </a:moveTo>
                <a:cubicBezTo>
                  <a:pt x="832" y="143"/>
                  <a:pt x="833" y="144"/>
                  <a:pt x="834" y="144"/>
                </a:cubicBezTo>
                <a:cubicBezTo>
                  <a:pt x="835" y="144"/>
                  <a:pt x="836" y="143"/>
                  <a:pt x="836" y="143"/>
                </a:cubicBezTo>
                <a:cubicBezTo>
                  <a:pt x="911" y="68"/>
                  <a:pt x="911" y="68"/>
                  <a:pt x="911" y="68"/>
                </a:cubicBezTo>
                <a:cubicBezTo>
                  <a:pt x="912" y="66"/>
                  <a:pt x="912" y="65"/>
                  <a:pt x="911" y="63"/>
                </a:cubicBezTo>
                <a:cubicBezTo>
                  <a:pt x="910" y="62"/>
                  <a:pt x="908" y="62"/>
                  <a:pt x="907" y="63"/>
                </a:cubicBezTo>
                <a:cubicBezTo>
                  <a:pt x="832" y="138"/>
                  <a:pt x="832" y="138"/>
                  <a:pt x="832" y="138"/>
                </a:cubicBezTo>
                <a:cubicBezTo>
                  <a:pt x="831" y="139"/>
                  <a:pt x="831" y="141"/>
                  <a:pt x="832" y="143"/>
                </a:cubicBezTo>
                <a:close/>
                <a:moveTo>
                  <a:pt x="786" y="198"/>
                </a:moveTo>
                <a:cubicBezTo>
                  <a:pt x="780" y="204"/>
                  <a:pt x="780" y="204"/>
                  <a:pt x="780" y="204"/>
                </a:cubicBezTo>
                <a:cubicBezTo>
                  <a:pt x="779" y="205"/>
                  <a:pt x="779" y="207"/>
                  <a:pt x="780" y="208"/>
                </a:cubicBezTo>
                <a:cubicBezTo>
                  <a:pt x="781" y="209"/>
                  <a:pt x="782" y="209"/>
                  <a:pt x="782" y="209"/>
                </a:cubicBezTo>
                <a:cubicBezTo>
                  <a:pt x="783" y="209"/>
                  <a:pt x="784" y="209"/>
                  <a:pt x="785" y="208"/>
                </a:cubicBezTo>
                <a:cubicBezTo>
                  <a:pt x="791" y="202"/>
                  <a:pt x="791" y="202"/>
                  <a:pt x="791" y="202"/>
                </a:cubicBezTo>
                <a:cubicBezTo>
                  <a:pt x="792" y="201"/>
                  <a:pt x="792" y="200"/>
                  <a:pt x="791" y="199"/>
                </a:cubicBezTo>
                <a:cubicBezTo>
                  <a:pt x="792" y="199"/>
                  <a:pt x="792" y="199"/>
                  <a:pt x="793" y="199"/>
                </a:cubicBezTo>
                <a:cubicBezTo>
                  <a:pt x="793" y="199"/>
                  <a:pt x="794" y="199"/>
                  <a:pt x="795" y="198"/>
                </a:cubicBezTo>
                <a:cubicBezTo>
                  <a:pt x="797" y="195"/>
                  <a:pt x="797" y="195"/>
                  <a:pt x="797" y="195"/>
                </a:cubicBezTo>
                <a:cubicBezTo>
                  <a:pt x="799" y="194"/>
                  <a:pt x="799" y="192"/>
                  <a:pt x="797" y="191"/>
                </a:cubicBezTo>
                <a:cubicBezTo>
                  <a:pt x="796" y="190"/>
                  <a:pt x="794" y="190"/>
                  <a:pt x="793" y="191"/>
                </a:cubicBezTo>
                <a:cubicBezTo>
                  <a:pt x="790" y="194"/>
                  <a:pt x="790" y="194"/>
                  <a:pt x="790" y="194"/>
                </a:cubicBezTo>
                <a:cubicBezTo>
                  <a:pt x="789" y="195"/>
                  <a:pt x="789" y="196"/>
                  <a:pt x="790" y="197"/>
                </a:cubicBezTo>
                <a:cubicBezTo>
                  <a:pt x="789" y="197"/>
                  <a:pt x="787" y="197"/>
                  <a:pt x="786" y="198"/>
                </a:cubicBezTo>
                <a:close/>
                <a:moveTo>
                  <a:pt x="500" y="488"/>
                </a:moveTo>
                <a:cubicBezTo>
                  <a:pt x="499" y="487"/>
                  <a:pt x="497" y="487"/>
                  <a:pt x="496" y="488"/>
                </a:cubicBezTo>
                <a:cubicBezTo>
                  <a:pt x="362" y="622"/>
                  <a:pt x="362" y="622"/>
                  <a:pt x="362" y="622"/>
                </a:cubicBezTo>
                <a:cubicBezTo>
                  <a:pt x="361" y="624"/>
                  <a:pt x="361" y="626"/>
                  <a:pt x="362" y="627"/>
                </a:cubicBezTo>
                <a:cubicBezTo>
                  <a:pt x="362" y="627"/>
                  <a:pt x="363" y="628"/>
                  <a:pt x="364" y="628"/>
                </a:cubicBezTo>
                <a:cubicBezTo>
                  <a:pt x="365" y="628"/>
                  <a:pt x="365" y="627"/>
                  <a:pt x="366" y="627"/>
                </a:cubicBezTo>
                <a:cubicBezTo>
                  <a:pt x="500" y="493"/>
                  <a:pt x="500" y="493"/>
                  <a:pt x="500" y="493"/>
                </a:cubicBezTo>
                <a:cubicBezTo>
                  <a:pt x="501" y="492"/>
                  <a:pt x="501" y="490"/>
                  <a:pt x="500" y="488"/>
                </a:cubicBezTo>
                <a:close/>
                <a:moveTo>
                  <a:pt x="804" y="180"/>
                </a:moveTo>
                <a:cubicBezTo>
                  <a:pt x="801" y="183"/>
                  <a:pt x="801" y="183"/>
                  <a:pt x="801" y="183"/>
                </a:cubicBezTo>
                <a:cubicBezTo>
                  <a:pt x="800" y="185"/>
                  <a:pt x="800" y="186"/>
                  <a:pt x="801" y="188"/>
                </a:cubicBezTo>
                <a:cubicBezTo>
                  <a:pt x="801" y="188"/>
                  <a:pt x="802" y="189"/>
                  <a:pt x="803" y="189"/>
                </a:cubicBezTo>
                <a:cubicBezTo>
                  <a:pt x="804" y="189"/>
                  <a:pt x="805" y="188"/>
                  <a:pt x="805" y="188"/>
                </a:cubicBezTo>
                <a:cubicBezTo>
                  <a:pt x="809" y="184"/>
                  <a:pt x="809" y="184"/>
                  <a:pt x="809" y="184"/>
                </a:cubicBezTo>
                <a:cubicBezTo>
                  <a:pt x="810" y="183"/>
                  <a:pt x="810" y="181"/>
                  <a:pt x="809" y="180"/>
                </a:cubicBezTo>
                <a:cubicBezTo>
                  <a:pt x="807" y="179"/>
                  <a:pt x="806" y="179"/>
                  <a:pt x="804" y="180"/>
                </a:cubicBezTo>
                <a:close/>
                <a:moveTo>
                  <a:pt x="852" y="136"/>
                </a:moveTo>
                <a:cubicBezTo>
                  <a:pt x="853" y="137"/>
                  <a:pt x="854" y="137"/>
                  <a:pt x="855" y="137"/>
                </a:cubicBezTo>
                <a:cubicBezTo>
                  <a:pt x="855" y="137"/>
                  <a:pt x="856" y="137"/>
                  <a:pt x="857" y="136"/>
                </a:cubicBezTo>
                <a:cubicBezTo>
                  <a:pt x="923" y="69"/>
                  <a:pt x="923" y="69"/>
                  <a:pt x="923" y="69"/>
                </a:cubicBezTo>
                <a:cubicBezTo>
                  <a:pt x="925" y="68"/>
                  <a:pt x="925" y="66"/>
                  <a:pt x="923" y="65"/>
                </a:cubicBezTo>
                <a:cubicBezTo>
                  <a:pt x="922" y="64"/>
                  <a:pt x="920" y="64"/>
                  <a:pt x="919" y="65"/>
                </a:cubicBezTo>
                <a:cubicBezTo>
                  <a:pt x="852" y="132"/>
                  <a:pt x="852" y="132"/>
                  <a:pt x="852" y="132"/>
                </a:cubicBezTo>
                <a:cubicBezTo>
                  <a:pt x="851" y="133"/>
                  <a:pt x="851" y="135"/>
                  <a:pt x="852" y="136"/>
                </a:cubicBezTo>
                <a:close/>
                <a:moveTo>
                  <a:pt x="970" y="22"/>
                </a:moveTo>
                <a:cubicBezTo>
                  <a:pt x="971" y="22"/>
                  <a:pt x="971" y="21"/>
                  <a:pt x="972" y="21"/>
                </a:cubicBezTo>
                <a:cubicBezTo>
                  <a:pt x="975" y="18"/>
                  <a:pt x="975" y="18"/>
                  <a:pt x="975" y="18"/>
                </a:cubicBezTo>
                <a:cubicBezTo>
                  <a:pt x="976" y="17"/>
                  <a:pt x="976" y="15"/>
                  <a:pt x="975" y="14"/>
                </a:cubicBezTo>
                <a:cubicBezTo>
                  <a:pt x="974" y="12"/>
                  <a:pt x="972" y="12"/>
                  <a:pt x="970" y="14"/>
                </a:cubicBezTo>
                <a:cubicBezTo>
                  <a:pt x="968" y="16"/>
                  <a:pt x="968" y="16"/>
                  <a:pt x="968" y="16"/>
                </a:cubicBezTo>
                <a:cubicBezTo>
                  <a:pt x="966" y="18"/>
                  <a:pt x="966" y="20"/>
                  <a:pt x="968" y="21"/>
                </a:cubicBezTo>
                <a:cubicBezTo>
                  <a:pt x="968" y="21"/>
                  <a:pt x="969" y="22"/>
                  <a:pt x="970" y="22"/>
                </a:cubicBezTo>
                <a:close/>
                <a:moveTo>
                  <a:pt x="767" y="231"/>
                </a:moveTo>
                <a:cubicBezTo>
                  <a:pt x="752" y="246"/>
                  <a:pt x="752" y="246"/>
                  <a:pt x="752" y="246"/>
                </a:cubicBezTo>
                <a:cubicBezTo>
                  <a:pt x="751" y="247"/>
                  <a:pt x="751" y="249"/>
                  <a:pt x="752" y="250"/>
                </a:cubicBezTo>
                <a:cubicBezTo>
                  <a:pt x="753" y="251"/>
                  <a:pt x="753" y="251"/>
                  <a:pt x="754" y="251"/>
                </a:cubicBezTo>
                <a:cubicBezTo>
                  <a:pt x="755" y="251"/>
                  <a:pt x="756" y="251"/>
                  <a:pt x="756" y="250"/>
                </a:cubicBezTo>
                <a:cubicBezTo>
                  <a:pt x="771" y="236"/>
                  <a:pt x="771" y="236"/>
                  <a:pt x="771" y="236"/>
                </a:cubicBezTo>
                <a:cubicBezTo>
                  <a:pt x="772" y="234"/>
                  <a:pt x="772" y="232"/>
                  <a:pt x="771" y="231"/>
                </a:cubicBezTo>
                <a:cubicBezTo>
                  <a:pt x="770" y="230"/>
                  <a:pt x="768" y="230"/>
                  <a:pt x="767" y="231"/>
                </a:cubicBezTo>
                <a:close/>
                <a:moveTo>
                  <a:pt x="505" y="497"/>
                </a:moveTo>
                <a:cubicBezTo>
                  <a:pt x="504" y="496"/>
                  <a:pt x="502" y="496"/>
                  <a:pt x="501" y="497"/>
                </a:cubicBezTo>
                <a:cubicBezTo>
                  <a:pt x="369" y="629"/>
                  <a:pt x="369" y="629"/>
                  <a:pt x="369" y="629"/>
                </a:cubicBezTo>
                <a:cubicBezTo>
                  <a:pt x="368" y="630"/>
                  <a:pt x="368" y="632"/>
                  <a:pt x="369" y="633"/>
                </a:cubicBezTo>
                <a:cubicBezTo>
                  <a:pt x="370" y="634"/>
                  <a:pt x="371" y="634"/>
                  <a:pt x="371" y="634"/>
                </a:cubicBezTo>
                <a:cubicBezTo>
                  <a:pt x="372" y="634"/>
                  <a:pt x="373" y="634"/>
                  <a:pt x="374" y="633"/>
                </a:cubicBezTo>
                <a:cubicBezTo>
                  <a:pt x="505" y="501"/>
                  <a:pt x="505" y="501"/>
                  <a:pt x="505" y="501"/>
                </a:cubicBezTo>
                <a:cubicBezTo>
                  <a:pt x="507" y="500"/>
                  <a:pt x="507" y="498"/>
                  <a:pt x="505" y="497"/>
                </a:cubicBezTo>
                <a:close/>
                <a:moveTo>
                  <a:pt x="851" y="147"/>
                </a:moveTo>
                <a:cubicBezTo>
                  <a:pt x="841" y="157"/>
                  <a:pt x="841" y="157"/>
                  <a:pt x="841" y="157"/>
                </a:cubicBezTo>
                <a:cubicBezTo>
                  <a:pt x="840" y="158"/>
                  <a:pt x="840" y="160"/>
                  <a:pt x="841" y="161"/>
                </a:cubicBezTo>
                <a:cubicBezTo>
                  <a:pt x="842" y="162"/>
                  <a:pt x="843" y="162"/>
                  <a:pt x="843" y="162"/>
                </a:cubicBezTo>
                <a:cubicBezTo>
                  <a:pt x="844" y="162"/>
                  <a:pt x="845" y="162"/>
                  <a:pt x="846" y="161"/>
                </a:cubicBezTo>
                <a:cubicBezTo>
                  <a:pt x="855" y="152"/>
                  <a:pt x="855" y="152"/>
                  <a:pt x="855" y="152"/>
                </a:cubicBezTo>
                <a:cubicBezTo>
                  <a:pt x="856" y="151"/>
                  <a:pt x="856" y="149"/>
                  <a:pt x="855" y="147"/>
                </a:cubicBezTo>
                <a:cubicBezTo>
                  <a:pt x="854" y="146"/>
                  <a:pt x="852" y="146"/>
                  <a:pt x="851" y="147"/>
                </a:cubicBezTo>
                <a:close/>
                <a:moveTo>
                  <a:pt x="985" y="21"/>
                </a:moveTo>
                <a:cubicBezTo>
                  <a:pt x="986" y="21"/>
                  <a:pt x="987" y="20"/>
                  <a:pt x="987" y="20"/>
                </a:cubicBezTo>
                <a:cubicBezTo>
                  <a:pt x="988" y="18"/>
                  <a:pt x="988" y="18"/>
                  <a:pt x="988" y="18"/>
                </a:cubicBezTo>
                <a:cubicBezTo>
                  <a:pt x="990" y="17"/>
                  <a:pt x="990" y="15"/>
                  <a:pt x="988" y="14"/>
                </a:cubicBezTo>
                <a:cubicBezTo>
                  <a:pt x="987" y="13"/>
                  <a:pt x="985" y="13"/>
                  <a:pt x="984" y="14"/>
                </a:cubicBezTo>
                <a:cubicBezTo>
                  <a:pt x="983" y="15"/>
                  <a:pt x="983" y="15"/>
                  <a:pt x="983" y="15"/>
                </a:cubicBezTo>
                <a:cubicBezTo>
                  <a:pt x="982" y="16"/>
                  <a:pt x="982" y="18"/>
                  <a:pt x="983" y="20"/>
                </a:cubicBezTo>
                <a:cubicBezTo>
                  <a:pt x="983" y="20"/>
                  <a:pt x="984" y="21"/>
                  <a:pt x="985" y="21"/>
                </a:cubicBezTo>
                <a:close/>
                <a:moveTo>
                  <a:pt x="791" y="215"/>
                </a:moveTo>
                <a:cubicBezTo>
                  <a:pt x="791" y="215"/>
                  <a:pt x="792" y="215"/>
                  <a:pt x="793" y="214"/>
                </a:cubicBezTo>
                <a:cubicBezTo>
                  <a:pt x="824" y="183"/>
                  <a:pt x="824" y="183"/>
                  <a:pt x="824" y="183"/>
                </a:cubicBezTo>
                <a:cubicBezTo>
                  <a:pt x="830" y="177"/>
                  <a:pt x="830" y="177"/>
                  <a:pt x="830" y="177"/>
                </a:cubicBezTo>
                <a:cubicBezTo>
                  <a:pt x="836" y="170"/>
                  <a:pt x="836" y="170"/>
                  <a:pt x="836" y="170"/>
                </a:cubicBezTo>
                <a:cubicBezTo>
                  <a:pt x="838" y="169"/>
                  <a:pt x="838" y="167"/>
                  <a:pt x="836" y="166"/>
                </a:cubicBezTo>
                <a:cubicBezTo>
                  <a:pt x="835" y="165"/>
                  <a:pt x="833" y="165"/>
                  <a:pt x="832" y="166"/>
                </a:cubicBezTo>
                <a:cubicBezTo>
                  <a:pt x="826" y="172"/>
                  <a:pt x="826" y="172"/>
                  <a:pt x="826" y="172"/>
                </a:cubicBezTo>
                <a:cubicBezTo>
                  <a:pt x="788" y="210"/>
                  <a:pt x="788" y="210"/>
                  <a:pt x="788" y="210"/>
                </a:cubicBezTo>
                <a:cubicBezTo>
                  <a:pt x="787" y="211"/>
                  <a:pt x="787" y="213"/>
                  <a:pt x="788" y="214"/>
                </a:cubicBezTo>
                <a:cubicBezTo>
                  <a:pt x="789" y="215"/>
                  <a:pt x="790" y="215"/>
                  <a:pt x="791" y="215"/>
                </a:cubicBezTo>
                <a:close/>
                <a:moveTo>
                  <a:pt x="862" y="145"/>
                </a:moveTo>
                <a:cubicBezTo>
                  <a:pt x="885" y="122"/>
                  <a:pt x="885" y="122"/>
                  <a:pt x="885" y="122"/>
                </a:cubicBezTo>
                <a:cubicBezTo>
                  <a:pt x="886" y="121"/>
                  <a:pt x="886" y="119"/>
                  <a:pt x="885" y="118"/>
                </a:cubicBezTo>
                <a:cubicBezTo>
                  <a:pt x="884" y="116"/>
                  <a:pt x="882" y="116"/>
                  <a:pt x="881" y="118"/>
                </a:cubicBezTo>
                <a:cubicBezTo>
                  <a:pt x="858" y="140"/>
                  <a:pt x="858" y="140"/>
                  <a:pt x="858" y="140"/>
                </a:cubicBezTo>
                <a:cubicBezTo>
                  <a:pt x="857" y="141"/>
                  <a:pt x="857" y="143"/>
                  <a:pt x="858" y="145"/>
                </a:cubicBezTo>
                <a:cubicBezTo>
                  <a:pt x="858" y="145"/>
                  <a:pt x="859" y="146"/>
                  <a:pt x="860" y="146"/>
                </a:cubicBezTo>
                <a:cubicBezTo>
                  <a:pt x="861" y="146"/>
                  <a:pt x="862" y="145"/>
                  <a:pt x="862" y="145"/>
                </a:cubicBezTo>
                <a:close/>
                <a:moveTo>
                  <a:pt x="906" y="97"/>
                </a:moveTo>
                <a:cubicBezTo>
                  <a:pt x="906" y="97"/>
                  <a:pt x="907" y="98"/>
                  <a:pt x="908" y="98"/>
                </a:cubicBezTo>
                <a:cubicBezTo>
                  <a:pt x="909" y="98"/>
                  <a:pt x="910" y="97"/>
                  <a:pt x="910" y="97"/>
                </a:cubicBezTo>
                <a:cubicBezTo>
                  <a:pt x="933" y="74"/>
                  <a:pt x="933" y="74"/>
                  <a:pt x="933" y="74"/>
                </a:cubicBezTo>
                <a:cubicBezTo>
                  <a:pt x="934" y="73"/>
                  <a:pt x="934" y="71"/>
                  <a:pt x="933" y="70"/>
                </a:cubicBezTo>
                <a:cubicBezTo>
                  <a:pt x="932" y="68"/>
                  <a:pt x="930" y="68"/>
                  <a:pt x="928" y="70"/>
                </a:cubicBezTo>
                <a:cubicBezTo>
                  <a:pt x="906" y="92"/>
                  <a:pt x="906" y="92"/>
                  <a:pt x="906" y="92"/>
                </a:cubicBezTo>
                <a:cubicBezTo>
                  <a:pt x="905" y="93"/>
                  <a:pt x="905" y="95"/>
                  <a:pt x="906" y="97"/>
                </a:cubicBezTo>
                <a:close/>
                <a:moveTo>
                  <a:pt x="901" y="106"/>
                </a:moveTo>
                <a:cubicBezTo>
                  <a:pt x="901" y="105"/>
                  <a:pt x="901" y="105"/>
                  <a:pt x="901" y="105"/>
                </a:cubicBezTo>
                <a:cubicBezTo>
                  <a:pt x="903" y="104"/>
                  <a:pt x="903" y="102"/>
                  <a:pt x="901" y="101"/>
                </a:cubicBezTo>
                <a:cubicBezTo>
                  <a:pt x="900" y="100"/>
                  <a:pt x="898" y="100"/>
                  <a:pt x="897" y="101"/>
                </a:cubicBezTo>
                <a:cubicBezTo>
                  <a:pt x="896" y="102"/>
                  <a:pt x="896" y="102"/>
                  <a:pt x="896" y="102"/>
                </a:cubicBezTo>
                <a:cubicBezTo>
                  <a:pt x="895" y="103"/>
                  <a:pt x="895" y="105"/>
                  <a:pt x="896" y="106"/>
                </a:cubicBezTo>
                <a:cubicBezTo>
                  <a:pt x="897" y="107"/>
                  <a:pt x="898" y="107"/>
                  <a:pt x="898" y="107"/>
                </a:cubicBezTo>
                <a:cubicBezTo>
                  <a:pt x="899" y="107"/>
                  <a:pt x="900" y="107"/>
                  <a:pt x="901" y="106"/>
                </a:cubicBezTo>
                <a:close/>
                <a:moveTo>
                  <a:pt x="831" y="181"/>
                </a:moveTo>
                <a:cubicBezTo>
                  <a:pt x="831" y="181"/>
                  <a:pt x="831" y="181"/>
                  <a:pt x="831" y="181"/>
                </a:cubicBezTo>
                <a:cubicBezTo>
                  <a:pt x="794" y="218"/>
                  <a:pt x="794" y="218"/>
                  <a:pt x="794" y="218"/>
                </a:cubicBezTo>
                <a:cubicBezTo>
                  <a:pt x="792" y="220"/>
                  <a:pt x="792" y="222"/>
                  <a:pt x="794" y="223"/>
                </a:cubicBezTo>
                <a:cubicBezTo>
                  <a:pt x="794" y="223"/>
                  <a:pt x="795" y="224"/>
                  <a:pt x="796" y="224"/>
                </a:cubicBezTo>
                <a:cubicBezTo>
                  <a:pt x="797" y="224"/>
                  <a:pt x="797" y="223"/>
                  <a:pt x="798" y="223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35" y="186"/>
                  <a:pt x="835" y="186"/>
                  <a:pt x="835" y="186"/>
                </a:cubicBezTo>
                <a:cubicBezTo>
                  <a:pt x="856" y="165"/>
                  <a:pt x="856" y="165"/>
                  <a:pt x="856" y="165"/>
                </a:cubicBezTo>
                <a:cubicBezTo>
                  <a:pt x="857" y="164"/>
                  <a:pt x="857" y="162"/>
                  <a:pt x="856" y="161"/>
                </a:cubicBezTo>
                <a:cubicBezTo>
                  <a:pt x="854" y="160"/>
                  <a:pt x="853" y="160"/>
                  <a:pt x="851" y="161"/>
                </a:cubicBezTo>
                <a:cubicBezTo>
                  <a:pt x="831" y="181"/>
                  <a:pt x="831" y="181"/>
                  <a:pt x="831" y="181"/>
                </a:cubicBezTo>
                <a:close/>
                <a:moveTo>
                  <a:pt x="898" y="118"/>
                </a:moveTo>
                <a:cubicBezTo>
                  <a:pt x="899" y="119"/>
                  <a:pt x="900" y="119"/>
                  <a:pt x="900" y="119"/>
                </a:cubicBezTo>
                <a:cubicBezTo>
                  <a:pt x="901" y="119"/>
                  <a:pt x="902" y="119"/>
                  <a:pt x="903" y="118"/>
                </a:cubicBezTo>
                <a:cubicBezTo>
                  <a:pt x="945" y="75"/>
                  <a:pt x="945" y="75"/>
                  <a:pt x="945" y="75"/>
                </a:cubicBezTo>
                <a:cubicBezTo>
                  <a:pt x="946" y="74"/>
                  <a:pt x="946" y="72"/>
                  <a:pt x="945" y="71"/>
                </a:cubicBezTo>
                <a:cubicBezTo>
                  <a:pt x="944" y="70"/>
                  <a:pt x="942" y="70"/>
                  <a:pt x="941" y="71"/>
                </a:cubicBezTo>
                <a:cubicBezTo>
                  <a:pt x="898" y="114"/>
                  <a:pt x="898" y="114"/>
                  <a:pt x="898" y="114"/>
                </a:cubicBezTo>
                <a:cubicBezTo>
                  <a:pt x="897" y="115"/>
                  <a:pt x="897" y="117"/>
                  <a:pt x="898" y="118"/>
                </a:cubicBezTo>
                <a:close/>
                <a:moveTo>
                  <a:pt x="856" y="160"/>
                </a:moveTo>
                <a:cubicBezTo>
                  <a:pt x="857" y="161"/>
                  <a:pt x="858" y="161"/>
                  <a:pt x="859" y="161"/>
                </a:cubicBezTo>
                <a:cubicBezTo>
                  <a:pt x="859" y="161"/>
                  <a:pt x="860" y="161"/>
                  <a:pt x="861" y="160"/>
                </a:cubicBezTo>
                <a:cubicBezTo>
                  <a:pt x="865" y="155"/>
                  <a:pt x="865" y="155"/>
                  <a:pt x="865" y="155"/>
                </a:cubicBezTo>
                <a:cubicBezTo>
                  <a:pt x="866" y="155"/>
                  <a:pt x="866" y="155"/>
                  <a:pt x="866" y="155"/>
                </a:cubicBezTo>
                <a:cubicBezTo>
                  <a:pt x="866" y="155"/>
                  <a:pt x="866" y="155"/>
                  <a:pt x="866" y="155"/>
                </a:cubicBezTo>
                <a:cubicBezTo>
                  <a:pt x="891" y="130"/>
                  <a:pt x="891" y="130"/>
                  <a:pt x="891" y="130"/>
                </a:cubicBezTo>
                <a:cubicBezTo>
                  <a:pt x="892" y="129"/>
                  <a:pt x="892" y="127"/>
                  <a:pt x="891" y="125"/>
                </a:cubicBezTo>
                <a:cubicBezTo>
                  <a:pt x="890" y="124"/>
                  <a:pt x="888" y="124"/>
                  <a:pt x="887" y="125"/>
                </a:cubicBezTo>
                <a:cubicBezTo>
                  <a:pt x="862" y="150"/>
                  <a:pt x="862" y="150"/>
                  <a:pt x="862" y="150"/>
                </a:cubicBezTo>
                <a:cubicBezTo>
                  <a:pt x="862" y="150"/>
                  <a:pt x="862" y="151"/>
                  <a:pt x="862" y="151"/>
                </a:cubicBezTo>
                <a:cubicBezTo>
                  <a:pt x="861" y="151"/>
                  <a:pt x="861" y="151"/>
                  <a:pt x="861" y="151"/>
                </a:cubicBezTo>
                <a:cubicBezTo>
                  <a:pt x="856" y="156"/>
                  <a:pt x="856" y="156"/>
                  <a:pt x="856" y="156"/>
                </a:cubicBezTo>
                <a:cubicBezTo>
                  <a:pt x="855" y="157"/>
                  <a:pt x="855" y="159"/>
                  <a:pt x="856" y="160"/>
                </a:cubicBezTo>
                <a:close/>
                <a:moveTo>
                  <a:pt x="508" y="508"/>
                </a:moveTo>
                <a:cubicBezTo>
                  <a:pt x="507" y="507"/>
                  <a:pt x="505" y="507"/>
                  <a:pt x="504" y="508"/>
                </a:cubicBezTo>
                <a:cubicBezTo>
                  <a:pt x="378" y="634"/>
                  <a:pt x="378" y="634"/>
                  <a:pt x="378" y="634"/>
                </a:cubicBezTo>
                <a:cubicBezTo>
                  <a:pt x="377" y="635"/>
                  <a:pt x="377" y="637"/>
                  <a:pt x="378" y="638"/>
                </a:cubicBezTo>
                <a:cubicBezTo>
                  <a:pt x="379" y="639"/>
                  <a:pt x="380" y="639"/>
                  <a:pt x="380" y="639"/>
                </a:cubicBezTo>
                <a:cubicBezTo>
                  <a:pt x="381" y="639"/>
                  <a:pt x="382" y="639"/>
                  <a:pt x="383" y="638"/>
                </a:cubicBezTo>
                <a:cubicBezTo>
                  <a:pt x="508" y="513"/>
                  <a:pt x="508" y="513"/>
                  <a:pt x="508" y="513"/>
                </a:cubicBezTo>
                <a:cubicBezTo>
                  <a:pt x="509" y="512"/>
                  <a:pt x="509" y="510"/>
                  <a:pt x="508" y="508"/>
                </a:cubicBezTo>
                <a:close/>
                <a:moveTo>
                  <a:pt x="750" y="269"/>
                </a:moveTo>
                <a:cubicBezTo>
                  <a:pt x="751" y="269"/>
                  <a:pt x="752" y="269"/>
                  <a:pt x="752" y="269"/>
                </a:cubicBezTo>
                <a:cubicBezTo>
                  <a:pt x="784" y="237"/>
                  <a:pt x="784" y="237"/>
                  <a:pt x="784" y="237"/>
                </a:cubicBezTo>
                <a:cubicBezTo>
                  <a:pt x="785" y="236"/>
                  <a:pt x="785" y="234"/>
                  <a:pt x="784" y="233"/>
                </a:cubicBezTo>
                <a:cubicBezTo>
                  <a:pt x="783" y="231"/>
                  <a:pt x="781" y="231"/>
                  <a:pt x="779" y="233"/>
                </a:cubicBezTo>
                <a:cubicBezTo>
                  <a:pt x="748" y="264"/>
                  <a:pt x="748" y="264"/>
                  <a:pt x="748" y="264"/>
                </a:cubicBezTo>
                <a:cubicBezTo>
                  <a:pt x="747" y="265"/>
                  <a:pt x="747" y="267"/>
                  <a:pt x="748" y="269"/>
                </a:cubicBezTo>
                <a:cubicBezTo>
                  <a:pt x="748" y="269"/>
                  <a:pt x="749" y="269"/>
                  <a:pt x="750" y="269"/>
                </a:cubicBezTo>
                <a:close/>
                <a:moveTo>
                  <a:pt x="1001" y="18"/>
                </a:moveTo>
                <a:cubicBezTo>
                  <a:pt x="1002" y="18"/>
                  <a:pt x="1003" y="18"/>
                  <a:pt x="1003" y="17"/>
                </a:cubicBezTo>
                <a:cubicBezTo>
                  <a:pt x="1005" y="15"/>
                  <a:pt x="1005" y="15"/>
                  <a:pt x="1005" y="15"/>
                </a:cubicBezTo>
                <a:cubicBezTo>
                  <a:pt x="1007" y="14"/>
                  <a:pt x="1007" y="12"/>
                  <a:pt x="1005" y="11"/>
                </a:cubicBezTo>
                <a:cubicBezTo>
                  <a:pt x="1004" y="10"/>
                  <a:pt x="1002" y="10"/>
                  <a:pt x="1001" y="11"/>
                </a:cubicBezTo>
                <a:cubicBezTo>
                  <a:pt x="999" y="13"/>
                  <a:pt x="999" y="13"/>
                  <a:pt x="999" y="13"/>
                </a:cubicBezTo>
                <a:cubicBezTo>
                  <a:pt x="998" y="14"/>
                  <a:pt x="998" y="16"/>
                  <a:pt x="999" y="17"/>
                </a:cubicBezTo>
                <a:cubicBezTo>
                  <a:pt x="1000" y="18"/>
                  <a:pt x="1001" y="18"/>
                  <a:pt x="1001" y="18"/>
                </a:cubicBezTo>
                <a:close/>
                <a:moveTo>
                  <a:pt x="903" y="128"/>
                </a:moveTo>
                <a:cubicBezTo>
                  <a:pt x="903" y="128"/>
                  <a:pt x="904" y="129"/>
                  <a:pt x="905" y="129"/>
                </a:cubicBezTo>
                <a:cubicBezTo>
                  <a:pt x="906" y="129"/>
                  <a:pt x="906" y="128"/>
                  <a:pt x="907" y="128"/>
                </a:cubicBezTo>
                <a:cubicBezTo>
                  <a:pt x="957" y="78"/>
                  <a:pt x="957" y="78"/>
                  <a:pt x="957" y="78"/>
                </a:cubicBezTo>
                <a:cubicBezTo>
                  <a:pt x="958" y="76"/>
                  <a:pt x="958" y="74"/>
                  <a:pt x="957" y="73"/>
                </a:cubicBezTo>
                <a:cubicBezTo>
                  <a:pt x="956" y="72"/>
                  <a:pt x="954" y="72"/>
                  <a:pt x="953" y="73"/>
                </a:cubicBezTo>
                <a:cubicBezTo>
                  <a:pt x="903" y="123"/>
                  <a:pt x="903" y="123"/>
                  <a:pt x="903" y="123"/>
                </a:cubicBezTo>
                <a:cubicBezTo>
                  <a:pt x="901" y="125"/>
                  <a:pt x="901" y="127"/>
                  <a:pt x="903" y="128"/>
                </a:cubicBezTo>
                <a:close/>
                <a:moveTo>
                  <a:pt x="1011" y="22"/>
                </a:moveTo>
                <a:cubicBezTo>
                  <a:pt x="1012" y="22"/>
                  <a:pt x="1013" y="22"/>
                  <a:pt x="1014" y="21"/>
                </a:cubicBezTo>
                <a:cubicBezTo>
                  <a:pt x="1015" y="20"/>
                  <a:pt x="1015" y="20"/>
                  <a:pt x="1015" y="20"/>
                </a:cubicBezTo>
                <a:cubicBezTo>
                  <a:pt x="1016" y="19"/>
                  <a:pt x="1016" y="17"/>
                  <a:pt x="1015" y="16"/>
                </a:cubicBezTo>
                <a:cubicBezTo>
                  <a:pt x="1014" y="14"/>
                  <a:pt x="1012" y="14"/>
                  <a:pt x="1010" y="16"/>
                </a:cubicBezTo>
                <a:cubicBezTo>
                  <a:pt x="1009" y="17"/>
                  <a:pt x="1009" y="17"/>
                  <a:pt x="1009" y="17"/>
                </a:cubicBezTo>
                <a:cubicBezTo>
                  <a:pt x="1008" y="18"/>
                  <a:pt x="1008" y="20"/>
                  <a:pt x="1009" y="21"/>
                </a:cubicBezTo>
                <a:cubicBezTo>
                  <a:pt x="1010" y="22"/>
                  <a:pt x="1011" y="22"/>
                  <a:pt x="1011" y="22"/>
                </a:cubicBezTo>
                <a:close/>
                <a:moveTo>
                  <a:pt x="505" y="526"/>
                </a:moveTo>
                <a:cubicBezTo>
                  <a:pt x="504" y="524"/>
                  <a:pt x="502" y="524"/>
                  <a:pt x="500" y="526"/>
                </a:cubicBezTo>
                <a:cubicBezTo>
                  <a:pt x="388" y="639"/>
                  <a:pt x="388" y="639"/>
                  <a:pt x="388" y="639"/>
                </a:cubicBezTo>
                <a:cubicBezTo>
                  <a:pt x="386" y="640"/>
                  <a:pt x="386" y="642"/>
                  <a:pt x="388" y="643"/>
                </a:cubicBezTo>
                <a:cubicBezTo>
                  <a:pt x="388" y="644"/>
                  <a:pt x="389" y="644"/>
                  <a:pt x="390" y="644"/>
                </a:cubicBezTo>
                <a:cubicBezTo>
                  <a:pt x="390" y="644"/>
                  <a:pt x="391" y="644"/>
                  <a:pt x="392" y="643"/>
                </a:cubicBezTo>
                <a:cubicBezTo>
                  <a:pt x="505" y="530"/>
                  <a:pt x="505" y="530"/>
                  <a:pt x="505" y="530"/>
                </a:cubicBezTo>
                <a:cubicBezTo>
                  <a:pt x="506" y="529"/>
                  <a:pt x="506" y="527"/>
                  <a:pt x="505" y="526"/>
                </a:cubicBezTo>
                <a:close/>
                <a:moveTo>
                  <a:pt x="883" y="144"/>
                </a:moveTo>
                <a:cubicBezTo>
                  <a:pt x="883" y="144"/>
                  <a:pt x="882" y="144"/>
                  <a:pt x="881" y="145"/>
                </a:cubicBezTo>
                <a:cubicBezTo>
                  <a:pt x="876" y="150"/>
                  <a:pt x="876" y="150"/>
                  <a:pt x="876" y="150"/>
                </a:cubicBezTo>
                <a:cubicBezTo>
                  <a:pt x="875" y="151"/>
                  <a:pt x="875" y="153"/>
                  <a:pt x="876" y="155"/>
                </a:cubicBezTo>
                <a:cubicBezTo>
                  <a:pt x="876" y="155"/>
                  <a:pt x="877" y="156"/>
                  <a:pt x="878" y="156"/>
                </a:cubicBezTo>
                <a:cubicBezTo>
                  <a:pt x="879" y="156"/>
                  <a:pt x="880" y="155"/>
                  <a:pt x="880" y="155"/>
                </a:cubicBezTo>
                <a:cubicBezTo>
                  <a:pt x="886" y="149"/>
                  <a:pt x="886" y="149"/>
                  <a:pt x="886" y="149"/>
                </a:cubicBezTo>
                <a:cubicBezTo>
                  <a:pt x="886" y="149"/>
                  <a:pt x="887" y="148"/>
                  <a:pt x="887" y="147"/>
                </a:cubicBezTo>
                <a:cubicBezTo>
                  <a:pt x="887" y="146"/>
                  <a:pt x="886" y="145"/>
                  <a:pt x="886" y="145"/>
                </a:cubicBezTo>
                <a:cubicBezTo>
                  <a:pt x="885" y="144"/>
                  <a:pt x="884" y="144"/>
                  <a:pt x="883" y="144"/>
                </a:cubicBezTo>
                <a:close/>
                <a:moveTo>
                  <a:pt x="752" y="278"/>
                </a:moveTo>
                <a:cubicBezTo>
                  <a:pt x="753" y="279"/>
                  <a:pt x="753" y="279"/>
                  <a:pt x="754" y="279"/>
                </a:cubicBezTo>
                <a:cubicBezTo>
                  <a:pt x="755" y="279"/>
                  <a:pt x="756" y="279"/>
                  <a:pt x="756" y="278"/>
                </a:cubicBezTo>
                <a:cubicBezTo>
                  <a:pt x="869" y="166"/>
                  <a:pt x="869" y="166"/>
                  <a:pt x="869" y="166"/>
                </a:cubicBezTo>
                <a:cubicBezTo>
                  <a:pt x="870" y="164"/>
                  <a:pt x="870" y="163"/>
                  <a:pt x="869" y="161"/>
                </a:cubicBezTo>
                <a:cubicBezTo>
                  <a:pt x="868" y="160"/>
                  <a:pt x="866" y="160"/>
                  <a:pt x="865" y="161"/>
                </a:cubicBezTo>
                <a:cubicBezTo>
                  <a:pt x="752" y="274"/>
                  <a:pt x="752" y="274"/>
                  <a:pt x="752" y="274"/>
                </a:cubicBezTo>
                <a:cubicBezTo>
                  <a:pt x="751" y="275"/>
                  <a:pt x="751" y="277"/>
                  <a:pt x="752" y="278"/>
                </a:cubicBezTo>
                <a:close/>
                <a:moveTo>
                  <a:pt x="765" y="282"/>
                </a:moveTo>
                <a:cubicBezTo>
                  <a:pt x="766" y="282"/>
                  <a:pt x="767" y="282"/>
                  <a:pt x="767" y="281"/>
                </a:cubicBezTo>
                <a:cubicBezTo>
                  <a:pt x="882" y="166"/>
                  <a:pt x="882" y="166"/>
                  <a:pt x="882" y="166"/>
                </a:cubicBezTo>
                <a:cubicBezTo>
                  <a:pt x="884" y="165"/>
                  <a:pt x="884" y="163"/>
                  <a:pt x="882" y="162"/>
                </a:cubicBezTo>
                <a:cubicBezTo>
                  <a:pt x="881" y="161"/>
                  <a:pt x="879" y="161"/>
                  <a:pt x="878" y="162"/>
                </a:cubicBezTo>
                <a:cubicBezTo>
                  <a:pt x="763" y="277"/>
                  <a:pt x="763" y="277"/>
                  <a:pt x="763" y="277"/>
                </a:cubicBezTo>
                <a:cubicBezTo>
                  <a:pt x="762" y="278"/>
                  <a:pt x="762" y="280"/>
                  <a:pt x="763" y="281"/>
                </a:cubicBezTo>
                <a:cubicBezTo>
                  <a:pt x="764" y="282"/>
                  <a:pt x="764" y="282"/>
                  <a:pt x="765" y="282"/>
                </a:cubicBezTo>
                <a:close/>
                <a:moveTo>
                  <a:pt x="913" y="131"/>
                </a:moveTo>
                <a:cubicBezTo>
                  <a:pt x="914" y="132"/>
                  <a:pt x="915" y="132"/>
                  <a:pt x="915" y="132"/>
                </a:cubicBezTo>
                <a:cubicBezTo>
                  <a:pt x="916" y="132"/>
                  <a:pt x="917" y="132"/>
                  <a:pt x="918" y="131"/>
                </a:cubicBezTo>
                <a:cubicBezTo>
                  <a:pt x="968" y="81"/>
                  <a:pt x="968" y="81"/>
                  <a:pt x="968" y="81"/>
                </a:cubicBezTo>
                <a:cubicBezTo>
                  <a:pt x="969" y="80"/>
                  <a:pt x="969" y="78"/>
                  <a:pt x="968" y="77"/>
                </a:cubicBezTo>
                <a:cubicBezTo>
                  <a:pt x="967" y="75"/>
                  <a:pt x="965" y="75"/>
                  <a:pt x="963" y="77"/>
                </a:cubicBezTo>
                <a:cubicBezTo>
                  <a:pt x="913" y="127"/>
                  <a:pt x="913" y="127"/>
                  <a:pt x="913" y="127"/>
                </a:cubicBezTo>
                <a:cubicBezTo>
                  <a:pt x="912" y="128"/>
                  <a:pt x="912" y="130"/>
                  <a:pt x="913" y="131"/>
                </a:cubicBezTo>
                <a:close/>
                <a:moveTo>
                  <a:pt x="399" y="650"/>
                </a:moveTo>
                <a:cubicBezTo>
                  <a:pt x="521" y="527"/>
                  <a:pt x="521" y="527"/>
                  <a:pt x="521" y="527"/>
                </a:cubicBezTo>
                <a:cubicBezTo>
                  <a:pt x="523" y="526"/>
                  <a:pt x="523" y="524"/>
                  <a:pt x="521" y="523"/>
                </a:cubicBezTo>
                <a:cubicBezTo>
                  <a:pt x="520" y="522"/>
                  <a:pt x="518" y="522"/>
                  <a:pt x="517" y="523"/>
                </a:cubicBezTo>
                <a:cubicBezTo>
                  <a:pt x="395" y="646"/>
                  <a:pt x="395" y="646"/>
                  <a:pt x="395" y="646"/>
                </a:cubicBezTo>
                <a:cubicBezTo>
                  <a:pt x="393" y="647"/>
                  <a:pt x="393" y="649"/>
                  <a:pt x="395" y="650"/>
                </a:cubicBezTo>
                <a:cubicBezTo>
                  <a:pt x="395" y="650"/>
                  <a:pt x="396" y="651"/>
                  <a:pt x="397" y="651"/>
                </a:cubicBezTo>
                <a:cubicBezTo>
                  <a:pt x="397" y="651"/>
                  <a:pt x="398" y="650"/>
                  <a:pt x="399" y="650"/>
                </a:cubicBezTo>
                <a:close/>
                <a:moveTo>
                  <a:pt x="906" y="142"/>
                </a:moveTo>
                <a:cubicBezTo>
                  <a:pt x="906" y="142"/>
                  <a:pt x="907" y="141"/>
                  <a:pt x="908" y="141"/>
                </a:cubicBezTo>
                <a:cubicBezTo>
                  <a:pt x="909" y="139"/>
                  <a:pt x="909" y="139"/>
                  <a:pt x="909" y="139"/>
                </a:cubicBezTo>
                <a:cubicBezTo>
                  <a:pt x="909" y="139"/>
                  <a:pt x="910" y="139"/>
                  <a:pt x="910" y="139"/>
                </a:cubicBezTo>
                <a:cubicBezTo>
                  <a:pt x="910" y="139"/>
                  <a:pt x="910" y="138"/>
                  <a:pt x="911" y="138"/>
                </a:cubicBezTo>
                <a:cubicBezTo>
                  <a:pt x="913" y="136"/>
                  <a:pt x="913" y="136"/>
                  <a:pt x="913" y="136"/>
                </a:cubicBezTo>
                <a:cubicBezTo>
                  <a:pt x="914" y="135"/>
                  <a:pt x="914" y="133"/>
                  <a:pt x="913" y="131"/>
                </a:cubicBezTo>
                <a:cubicBezTo>
                  <a:pt x="912" y="130"/>
                  <a:pt x="910" y="130"/>
                  <a:pt x="909" y="131"/>
                </a:cubicBezTo>
                <a:cubicBezTo>
                  <a:pt x="906" y="134"/>
                  <a:pt x="906" y="134"/>
                  <a:pt x="906" y="134"/>
                </a:cubicBezTo>
                <a:cubicBezTo>
                  <a:pt x="906" y="134"/>
                  <a:pt x="906" y="134"/>
                  <a:pt x="906" y="135"/>
                </a:cubicBezTo>
                <a:cubicBezTo>
                  <a:pt x="905" y="135"/>
                  <a:pt x="905" y="135"/>
                  <a:pt x="905" y="135"/>
                </a:cubicBezTo>
                <a:cubicBezTo>
                  <a:pt x="903" y="137"/>
                  <a:pt x="903" y="137"/>
                  <a:pt x="903" y="137"/>
                </a:cubicBezTo>
                <a:cubicBezTo>
                  <a:pt x="902" y="138"/>
                  <a:pt x="902" y="140"/>
                  <a:pt x="903" y="141"/>
                </a:cubicBezTo>
                <a:cubicBezTo>
                  <a:pt x="904" y="141"/>
                  <a:pt x="905" y="142"/>
                  <a:pt x="906" y="142"/>
                </a:cubicBezTo>
                <a:close/>
                <a:moveTo>
                  <a:pt x="1028" y="19"/>
                </a:moveTo>
                <a:cubicBezTo>
                  <a:pt x="1029" y="19"/>
                  <a:pt x="1030" y="19"/>
                  <a:pt x="1030" y="18"/>
                </a:cubicBezTo>
                <a:cubicBezTo>
                  <a:pt x="1031" y="17"/>
                  <a:pt x="1031" y="17"/>
                  <a:pt x="1031" y="17"/>
                </a:cubicBezTo>
                <a:cubicBezTo>
                  <a:pt x="1033" y="16"/>
                  <a:pt x="1033" y="14"/>
                  <a:pt x="1031" y="13"/>
                </a:cubicBezTo>
                <a:cubicBezTo>
                  <a:pt x="1030" y="12"/>
                  <a:pt x="1028" y="12"/>
                  <a:pt x="1027" y="13"/>
                </a:cubicBezTo>
                <a:cubicBezTo>
                  <a:pt x="1026" y="14"/>
                  <a:pt x="1026" y="14"/>
                  <a:pt x="1026" y="14"/>
                </a:cubicBezTo>
                <a:cubicBezTo>
                  <a:pt x="1025" y="15"/>
                  <a:pt x="1025" y="17"/>
                  <a:pt x="1026" y="18"/>
                </a:cubicBezTo>
                <a:cubicBezTo>
                  <a:pt x="1027" y="19"/>
                  <a:pt x="1028" y="19"/>
                  <a:pt x="1028" y="19"/>
                </a:cubicBezTo>
                <a:close/>
                <a:moveTo>
                  <a:pt x="397" y="661"/>
                </a:moveTo>
                <a:cubicBezTo>
                  <a:pt x="398" y="662"/>
                  <a:pt x="399" y="662"/>
                  <a:pt x="399" y="662"/>
                </a:cubicBezTo>
                <a:cubicBezTo>
                  <a:pt x="400" y="662"/>
                  <a:pt x="401" y="662"/>
                  <a:pt x="402" y="661"/>
                </a:cubicBezTo>
                <a:cubicBezTo>
                  <a:pt x="531" y="531"/>
                  <a:pt x="531" y="531"/>
                  <a:pt x="531" y="531"/>
                </a:cubicBezTo>
                <a:cubicBezTo>
                  <a:pt x="533" y="530"/>
                  <a:pt x="533" y="528"/>
                  <a:pt x="531" y="527"/>
                </a:cubicBezTo>
                <a:cubicBezTo>
                  <a:pt x="530" y="526"/>
                  <a:pt x="528" y="526"/>
                  <a:pt x="527" y="527"/>
                </a:cubicBezTo>
                <a:cubicBezTo>
                  <a:pt x="397" y="657"/>
                  <a:pt x="397" y="657"/>
                  <a:pt x="397" y="657"/>
                </a:cubicBezTo>
                <a:cubicBezTo>
                  <a:pt x="396" y="658"/>
                  <a:pt x="396" y="660"/>
                  <a:pt x="397" y="661"/>
                </a:cubicBezTo>
                <a:close/>
                <a:moveTo>
                  <a:pt x="930" y="124"/>
                </a:moveTo>
                <a:cubicBezTo>
                  <a:pt x="929" y="125"/>
                  <a:pt x="929" y="127"/>
                  <a:pt x="930" y="128"/>
                </a:cubicBezTo>
                <a:cubicBezTo>
                  <a:pt x="931" y="129"/>
                  <a:pt x="932" y="129"/>
                  <a:pt x="933" y="129"/>
                </a:cubicBezTo>
                <a:cubicBezTo>
                  <a:pt x="933" y="129"/>
                  <a:pt x="934" y="129"/>
                  <a:pt x="935" y="128"/>
                </a:cubicBezTo>
                <a:cubicBezTo>
                  <a:pt x="978" y="84"/>
                  <a:pt x="978" y="84"/>
                  <a:pt x="978" y="84"/>
                </a:cubicBezTo>
                <a:cubicBezTo>
                  <a:pt x="979" y="83"/>
                  <a:pt x="979" y="81"/>
                  <a:pt x="978" y="80"/>
                </a:cubicBezTo>
                <a:cubicBezTo>
                  <a:pt x="977" y="79"/>
                  <a:pt x="975" y="79"/>
                  <a:pt x="974" y="80"/>
                </a:cubicBezTo>
                <a:lnTo>
                  <a:pt x="930" y="124"/>
                </a:lnTo>
                <a:close/>
                <a:moveTo>
                  <a:pt x="919" y="143"/>
                </a:moveTo>
                <a:cubicBezTo>
                  <a:pt x="920" y="143"/>
                  <a:pt x="920" y="142"/>
                  <a:pt x="921" y="142"/>
                </a:cubicBezTo>
                <a:cubicBezTo>
                  <a:pt x="930" y="133"/>
                  <a:pt x="930" y="133"/>
                  <a:pt x="930" y="133"/>
                </a:cubicBezTo>
                <a:cubicBezTo>
                  <a:pt x="931" y="132"/>
                  <a:pt x="931" y="130"/>
                  <a:pt x="930" y="129"/>
                </a:cubicBezTo>
                <a:cubicBezTo>
                  <a:pt x="929" y="127"/>
                  <a:pt x="927" y="127"/>
                  <a:pt x="925" y="129"/>
                </a:cubicBezTo>
                <a:cubicBezTo>
                  <a:pt x="917" y="137"/>
                  <a:pt x="917" y="137"/>
                  <a:pt x="917" y="137"/>
                </a:cubicBezTo>
                <a:cubicBezTo>
                  <a:pt x="915" y="139"/>
                  <a:pt x="915" y="141"/>
                  <a:pt x="917" y="142"/>
                </a:cubicBezTo>
                <a:cubicBezTo>
                  <a:pt x="917" y="142"/>
                  <a:pt x="918" y="143"/>
                  <a:pt x="919" y="143"/>
                </a:cubicBezTo>
                <a:close/>
                <a:moveTo>
                  <a:pt x="746" y="316"/>
                </a:moveTo>
                <a:cubicBezTo>
                  <a:pt x="747" y="316"/>
                  <a:pt x="747" y="315"/>
                  <a:pt x="748" y="315"/>
                </a:cubicBezTo>
                <a:cubicBezTo>
                  <a:pt x="761" y="302"/>
                  <a:pt x="761" y="302"/>
                  <a:pt x="761" y="302"/>
                </a:cubicBezTo>
                <a:cubicBezTo>
                  <a:pt x="774" y="289"/>
                  <a:pt x="774" y="289"/>
                  <a:pt x="774" y="289"/>
                </a:cubicBezTo>
                <a:cubicBezTo>
                  <a:pt x="775" y="287"/>
                  <a:pt x="775" y="285"/>
                  <a:pt x="774" y="284"/>
                </a:cubicBezTo>
                <a:cubicBezTo>
                  <a:pt x="773" y="283"/>
                  <a:pt x="771" y="283"/>
                  <a:pt x="770" y="284"/>
                </a:cubicBezTo>
                <a:cubicBezTo>
                  <a:pt x="757" y="297"/>
                  <a:pt x="757" y="297"/>
                  <a:pt x="757" y="297"/>
                </a:cubicBezTo>
                <a:cubicBezTo>
                  <a:pt x="744" y="310"/>
                  <a:pt x="744" y="310"/>
                  <a:pt x="744" y="310"/>
                </a:cubicBezTo>
                <a:cubicBezTo>
                  <a:pt x="742" y="312"/>
                  <a:pt x="742" y="314"/>
                  <a:pt x="744" y="315"/>
                </a:cubicBezTo>
                <a:cubicBezTo>
                  <a:pt x="744" y="315"/>
                  <a:pt x="745" y="316"/>
                  <a:pt x="746" y="316"/>
                </a:cubicBezTo>
                <a:close/>
                <a:moveTo>
                  <a:pt x="903" y="156"/>
                </a:moveTo>
                <a:cubicBezTo>
                  <a:pt x="903" y="156"/>
                  <a:pt x="904" y="157"/>
                  <a:pt x="905" y="157"/>
                </a:cubicBezTo>
                <a:cubicBezTo>
                  <a:pt x="906" y="157"/>
                  <a:pt x="907" y="156"/>
                  <a:pt x="907" y="156"/>
                </a:cubicBezTo>
                <a:cubicBezTo>
                  <a:pt x="916" y="147"/>
                  <a:pt x="916" y="147"/>
                  <a:pt x="916" y="147"/>
                </a:cubicBezTo>
                <a:cubicBezTo>
                  <a:pt x="917" y="146"/>
                  <a:pt x="917" y="144"/>
                  <a:pt x="916" y="143"/>
                </a:cubicBezTo>
                <a:cubicBezTo>
                  <a:pt x="914" y="142"/>
                  <a:pt x="912" y="142"/>
                  <a:pt x="911" y="143"/>
                </a:cubicBezTo>
                <a:cubicBezTo>
                  <a:pt x="903" y="151"/>
                  <a:pt x="903" y="151"/>
                  <a:pt x="903" y="151"/>
                </a:cubicBezTo>
                <a:cubicBezTo>
                  <a:pt x="902" y="152"/>
                  <a:pt x="902" y="154"/>
                  <a:pt x="903" y="156"/>
                </a:cubicBezTo>
                <a:close/>
                <a:moveTo>
                  <a:pt x="892" y="162"/>
                </a:moveTo>
                <a:cubicBezTo>
                  <a:pt x="821" y="233"/>
                  <a:pt x="821" y="233"/>
                  <a:pt x="821" y="233"/>
                </a:cubicBezTo>
                <a:cubicBezTo>
                  <a:pt x="820" y="234"/>
                  <a:pt x="820" y="236"/>
                  <a:pt x="821" y="237"/>
                </a:cubicBezTo>
                <a:cubicBezTo>
                  <a:pt x="822" y="238"/>
                  <a:pt x="823" y="238"/>
                  <a:pt x="824" y="238"/>
                </a:cubicBezTo>
                <a:cubicBezTo>
                  <a:pt x="824" y="238"/>
                  <a:pt x="825" y="238"/>
                  <a:pt x="826" y="237"/>
                </a:cubicBezTo>
                <a:cubicBezTo>
                  <a:pt x="896" y="166"/>
                  <a:pt x="896" y="166"/>
                  <a:pt x="896" y="166"/>
                </a:cubicBezTo>
                <a:cubicBezTo>
                  <a:pt x="898" y="165"/>
                  <a:pt x="898" y="163"/>
                  <a:pt x="896" y="162"/>
                </a:cubicBezTo>
                <a:cubicBezTo>
                  <a:pt x="895" y="161"/>
                  <a:pt x="893" y="161"/>
                  <a:pt x="892" y="162"/>
                </a:cubicBezTo>
                <a:close/>
                <a:moveTo>
                  <a:pt x="779" y="282"/>
                </a:moveTo>
                <a:cubicBezTo>
                  <a:pt x="780" y="282"/>
                  <a:pt x="781" y="282"/>
                  <a:pt x="781" y="281"/>
                </a:cubicBezTo>
                <a:cubicBezTo>
                  <a:pt x="821" y="242"/>
                  <a:pt x="821" y="242"/>
                  <a:pt x="821" y="242"/>
                </a:cubicBezTo>
                <a:cubicBezTo>
                  <a:pt x="822" y="241"/>
                  <a:pt x="822" y="239"/>
                  <a:pt x="821" y="238"/>
                </a:cubicBezTo>
                <a:cubicBezTo>
                  <a:pt x="820" y="236"/>
                  <a:pt x="818" y="236"/>
                  <a:pt x="816" y="238"/>
                </a:cubicBezTo>
                <a:cubicBezTo>
                  <a:pt x="802" y="252"/>
                  <a:pt x="802" y="252"/>
                  <a:pt x="802" y="252"/>
                </a:cubicBezTo>
                <a:cubicBezTo>
                  <a:pt x="777" y="277"/>
                  <a:pt x="777" y="277"/>
                  <a:pt x="777" y="277"/>
                </a:cubicBezTo>
                <a:cubicBezTo>
                  <a:pt x="776" y="278"/>
                  <a:pt x="776" y="280"/>
                  <a:pt x="777" y="281"/>
                </a:cubicBezTo>
                <a:cubicBezTo>
                  <a:pt x="778" y="282"/>
                  <a:pt x="778" y="282"/>
                  <a:pt x="779" y="282"/>
                </a:cubicBezTo>
                <a:close/>
                <a:moveTo>
                  <a:pt x="941" y="127"/>
                </a:moveTo>
                <a:cubicBezTo>
                  <a:pt x="941" y="127"/>
                  <a:pt x="941" y="127"/>
                  <a:pt x="941" y="127"/>
                </a:cubicBezTo>
                <a:cubicBezTo>
                  <a:pt x="833" y="235"/>
                  <a:pt x="833" y="235"/>
                  <a:pt x="833" y="235"/>
                </a:cubicBezTo>
                <a:cubicBezTo>
                  <a:pt x="832" y="236"/>
                  <a:pt x="832" y="238"/>
                  <a:pt x="833" y="240"/>
                </a:cubicBezTo>
                <a:cubicBezTo>
                  <a:pt x="833" y="240"/>
                  <a:pt x="834" y="241"/>
                  <a:pt x="835" y="241"/>
                </a:cubicBezTo>
                <a:cubicBezTo>
                  <a:pt x="836" y="241"/>
                  <a:pt x="836" y="240"/>
                  <a:pt x="837" y="240"/>
                </a:cubicBezTo>
                <a:cubicBezTo>
                  <a:pt x="945" y="132"/>
                  <a:pt x="945" y="132"/>
                  <a:pt x="945" y="132"/>
                </a:cubicBezTo>
                <a:cubicBezTo>
                  <a:pt x="945" y="131"/>
                  <a:pt x="945" y="131"/>
                  <a:pt x="946" y="131"/>
                </a:cubicBezTo>
                <a:cubicBezTo>
                  <a:pt x="946" y="131"/>
                  <a:pt x="946" y="131"/>
                  <a:pt x="946" y="131"/>
                </a:cubicBezTo>
                <a:cubicBezTo>
                  <a:pt x="986" y="91"/>
                  <a:pt x="986" y="91"/>
                  <a:pt x="986" y="91"/>
                </a:cubicBezTo>
                <a:cubicBezTo>
                  <a:pt x="987" y="90"/>
                  <a:pt x="987" y="88"/>
                  <a:pt x="986" y="86"/>
                </a:cubicBezTo>
                <a:cubicBezTo>
                  <a:pt x="985" y="85"/>
                  <a:pt x="983" y="85"/>
                  <a:pt x="982" y="86"/>
                </a:cubicBezTo>
                <a:cubicBezTo>
                  <a:pt x="942" y="126"/>
                  <a:pt x="942" y="126"/>
                  <a:pt x="942" y="126"/>
                </a:cubicBezTo>
                <a:cubicBezTo>
                  <a:pt x="941" y="127"/>
                  <a:pt x="941" y="127"/>
                  <a:pt x="941" y="127"/>
                </a:cubicBezTo>
                <a:close/>
                <a:moveTo>
                  <a:pt x="1015" y="57"/>
                </a:moveTo>
                <a:cubicBezTo>
                  <a:pt x="1016" y="58"/>
                  <a:pt x="1017" y="58"/>
                  <a:pt x="1017" y="58"/>
                </a:cubicBezTo>
                <a:cubicBezTo>
                  <a:pt x="1018" y="58"/>
                  <a:pt x="1019" y="58"/>
                  <a:pt x="1019" y="57"/>
                </a:cubicBezTo>
                <a:cubicBezTo>
                  <a:pt x="1022" y="55"/>
                  <a:pt x="1022" y="55"/>
                  <a:pt x="1022" y="55"/>
                </a:cubicBezTo>
                <a:cubicBezTo>
                  <a:pt x="1022" y="55"/>
                  <a:pt x="1022" y="55"/>
                  <a:pt x="1022" y="54"/>
                </a:cubicBezTo>
                <a:cubicBezTo>
                  <a:pt x="1023" y="54"/>
                  <a:pt x="1023" y="54"/>
                  <a:pt x="1023" y="54"/>
                </a:cubicBezTo>
                <a:cubicBezTo>
                  <a:pt x="1035" y="41"/>
                  <a:pt x="1035" y="41"/>
                  <a:pt x="1035" y="41"/>
                </a:cubicBezTo>
                <a:cubicBezTo>
                  <a:pt x="1037" y="40"/>
                  <a:pt x="1037" y="38"/>
                  <a:pt x="1035" y="37"/>
                </a:cubicBezTo>
                <a:cubicBezTo>
                  <a:pt x="1034" y="36"/>
                  <a:pt x="1032" y="36"/>
                  <a:pt x="1031" y="37"/>
                </a:cubicBezTo>
                <a:cubicBezTo>
                  <a:pt x="1019" y="49"/>
                  <a:pt x="1019" y="49"/>
                  <a:pt x="1019" y="49"/>
                </a:cubicBezTo>
                <a:cubicBezTo>
                  <a:pt x="1018" y="50"/>
                  <a:pt x="1018" y="50"/>
                  <a:pt x="1018" y="50"/>
                </a:cubicBezTo>
                <a:cubicBezTo>
                  <a:pt x="1018" y="50"/>
                  <a:pt x="1018" y="50"/>
                  <a:pt x="1017" y="51"/>
                </a:cubicBezTo>
                <a:cubicBezTo>
                  <a:pt x="1015" y="53"/>
                  <a:pt x="1015" y="53"/>
                  <a:pt x="1015" y="53"/>
                </a:cubicBezTo>
                <a:cubicBezTo>
                  <a:pt x="1014" y="54"/>
                  <a:pt x="1014" y="56"/>
                  <a:pt x="1015" y="57"/>
                </a:cubicBezTo>
                <a:close/>
                <a:moveTo>
                  <a:pt x="397" y="676"/>
                </a:moveTo>
                <a:cubicBezTo>
                  <a:pt x="397" y="676"/>
                  <a:pt x="398" y="677"/>
                  <a:pt x="399" y="677"/>
                </a:cubicBezTo>
                <a:cubicBezTo>
                  <a:pt x="400" y="677"/>
                  <a:pt x="400" y="676"/>
                  <a:pt x="401" y="676"/>
                </a:cubicBezTo>
                <a:cubicBezTo>
                  <a:pt x="541" y="536"/>
                  <a:pt x="541" y="536"/>
                  <a:pt x="541" y="536"/>
                </a:cubicBezTo>
                <a:cubicBezTo>
                  <a:pt x="542" y="535"/>
                  <a:pt x="542" y="533"/>
                  <a:pt x="541" y="532"/>
                </a:cubicBezTo>
                <a:cubicBezTo>
                  <a:pt x="540" y="530"/>
                  <a:pt x="538" y="530"/>
                  <a:pt x="536" y="532"/>
                </a:cubicBezTo>
                <a:cubicBezTo>
                  <a:pt x="397" y="671"/>
                  <a:pt x="397" y="671"/>
                  <a:pt x="397" y="671"/>
                </a:cubicBezTo>
                <a:cubicBezTo>
                  <a:pt x="395" y="673"/>
                  <a:pt x="395" y="675"/>
                  <a:pt x="397" y="676"/>
                </a:cubicBezTo>
                <a:close/>
                <a:moveTo>
                  <a:pt x="990" y="82"/>
                </a:moveTo>
                <a:cubicBezTo>
                  <a:pt x="991" y="83"/>
                  <a:pt x="991" y="83"/>
                  <a:pt x="992" y="83"/>
                </a:cubicBezTo>
                <a:cubicBezTo>
                  <a:pt x="993" y="83"/>
                  <a:pt x="994" y="83"/>
                  <a:pt x="994" y="82"/>
                </a:cubicBezTo>
                <a:cubicBezTo>
                  <a:pt x="997" y="80"/>
                  <a:pt x="997" y="80"/>
                  <a:pt x="997" y="80"/>
                </a:cubicBezTo>
                <a:cubicBezTo>
                  <a:pt x="998" y="79"/>
                  <a:pt x="998" y="77"/>
                  <a:pt x="997" y="76"/>
                </a:cubicBezTo>
                <a:cubicBezTo>
                  <a:pt x="996" y="74"/>
                  <a:pt x="994" y="74"/>
                  <a:pt x="992" y="76"/>
                </a:cubicBezTo>
                <a:cubicBezTo>
                  <a:pt x="990" y="78"/>
                  <a:pt x="990" y="78"/>
                  <a:pt x="990" y="78"/>
                </a:cubicBezTo>
                <a:cubicBezTo>
                  <a:pt x="989" y="79"/>
                  <a:pt x="989" y="81"/>
                  <a:pt x="990" y="82"/>
                </a:cubicBezTo>
                <a:close/>
                <a:moveTo>
                  <a:pt x="807" y="261"/>
                </a:moveTo>
                <a:cubicBezTo>
                  <a:pt x="806" y="262"/>
                  <a:pt x="806" y="262"/>
                  <a:pt x="806" y="262"/>
                </a:cubicBezTo>
                <a:cubicBezTo>
                  <a:pt x="805" y="263"/>
                  <a:pt x="805" y="265"/>
                  <a:pt x="806" y="267"/>
                </a:cubicBezTo>
                <a:cubicBezTo>
                  <a:pt x="806" y="267"/>
                  <a:pt x="807" y="267"/>
                  <a:pt x="808" y="267"/>
                </a:cubicBezTo>
                <a:cubicBezTo>
                  <a:pt x="809" y="267"/>
                  <a:pt x="810" y="267"/>
                  <a:pt x="810" y="267"/>
                </a:cubicBezTo>
                <a:cubicBezTo>
                  <a:pt x="812" y="265"/>
                  <a:pt x="812" y="265"/>
                  <a:pt x="812" y="265"/>
                </a:cubicBezTo>
                <a:cubicBezTo>
                  <a:pt x="813" y="264"/>
                  <a:pt x="813" y="262"/>
                  <a:pt x="812" y="261"/>
                </a:cubicBezTo>
                <a:cubicBezTo>
                  <a:pt x="811" y="259"/>
                  <a:pt x="809" y="259"/>
                  <a:pt x="807" y="261"/>
                </a:cubicBezTo>
                <a:close/>
                <a:moveTo>
                  <a:pt x="714" y="358"/>
                </a:moveTo>
                <a:cubicBezTo>
                  <a:pt x="715" y="359"/>
                  <a:pt x="716" y="359"/>
                  <a:pt x="716" y="359"/>
                </a:cubicBezTo>
                <a:cubicBezTo>
                  <a:pt x="717" y="359"/>
                  <a:pt x="718" y="359"/>
                  <a:pt x="719" y="358"/>
                </a:cubicBezTo>
                <a:cubicBezTo>
                  <a:pt x="787" y="290"/>
                  <a:pt x="787" y="290"/>
                  <a:pt x="787" y="290"/>
                </a:cubicBezTo>
                <a:cubicBezTo>
                  <a:pt x="788" y="289"/>
                  <a:pt x="788" y="287"/>
                  <a:pt x="787" y="286"/>
                </a:cubicBezTo>
                <a:cubicBezTo>
                  <a:pt x="785" y="284"/>
                  <a:pt x="784" y="284"/>
                  <a:pt x="782" y="286"/>
                </a:cubicBezTo>
                <a:cubicBezTo>
                  <a:pt x="714" y="354"/>
                  <a:pt x="714" y="354"/>
                  <a:pt x="714" y="354"/>
                </a:cubicBezTo>
                <a:cubicBezTo>
                  <a:pt x="713" y="355"/>
                  <a:pt x="713" y="357"/>
                  <a:pt x="714" y="358"/>
                </a:cubicBezTo>
                <a:close/>
                <a:moveTo>
                  <a:pt x="1041" y="49"/>
                </a:moveTo>
                <a:cubicBezTo>
                  <a:pt x="1041" y="49"/>
                  <a:pt x="1042" y="49"/>
                  <a:pt x="1043" y="48"/>
                </a:cubicBezTo>
                <a:cubicBezTo>
                  <a:pt x="1052" y="38"/>
                  <a:pt x="1052" y="38"/>
                  <a:pt x="1052" y="38"/>
                </a:cubicBezTo>
                <a:cubicBezTo>
                  <a:pt x="1053" y="37"/>
                  <a:pt x="1053" y="35"/>
                  <a:pt x="1052" y="34"/>
                </a:cubicBezTo>
                <a:cubicBezTo>
                  <a:pt x="1051" y="33"/>
                  <a:pt x="1049" y="33"/>
                  <a:pt x="1048" y="34"/>
                </a:cubicBezTo>
                <a:cubicBezTo>
                  <a:pt x="1038" y="44"/>
                  <a:pt x="1038" y="44"/>
                  <a:pt x="1038" y="44"/>
                </a:cubicBezTo>
                <a:cubicBezTo>
                  <a:pt x="1037" y="45"/>
                  <a:pt x="1037" y="47"/>
                  <a:pt x="1038" y="48"/>
                </a:cubicBezTo>
                <a:cubicBezTo>
                  <a:pt x="1039" y="49"/>
                  <a:pt x="1040" y="49"/>
                  <a:pt x="1041" y="49"/>
                </a:cubicBezTo>
                <a:close/>
                <a:moveTo>
                  <a:pt x="399" y="690"/>
                </a:moveTo>
                <a:cubicBezTo>
                  <a:pt x="400" y="690"/>
                  <a:pt x="401" y="690"/>
                  <a:pt x="401" y="689"/>
                </a:cubicBezTo>
                <a:cubicBezTo>
                  <a:pt x="548" y="543"/>
                  <a:pt x="548" y="543"/>
                  <a:pt x="548" y="543"/>
                </a:cubicBezTo>
                <a:cubicBezTo>
                  <a:pt x="549" y="542"/>
                  <a:pt x="549" y="540"/>
                  <a:pt x="548" y="538"/>
                </a:cubicBezTo>
                <a:cubicBezTo>
                  <a:pt x="547" y="537"/>
                  <a:pt x="545" y="537"/>
                  <a:pt x="544" y="538"/>
                </a:cubicBezTo>
                <a:cubicBezTo>
                  <a:pt x="397" y="685"/>
                  <a:pt x="397" y="685"/>
                  <a:pt x="397" y="685"/>
                </a:cubicBezTo>
                <a:cubicBezTo>
                  <a:pt x="396" y="686"/>
                  <a:pt x="396" y="688"/>
                  <a:pt x="397" y="689"/>
                </a:cubicBezTo>
                <a:cubicBezTo>
                  <a:pt x="398" y="690"/>
                  <a:pt x="398" y="690"/>
                  <a:pt x="399" y="690"/>
                </a:cubicBezTo>
                <a:close/>
                <a:moveTo>
                  <a:pt x="703" y="387"/>
                </a:moveTo>
                <a:cubicBezTo>
                  <a:pt x="704" y="387"/>
                  <a:pt x="704" y="386"/>
                  <a:pt x="705" y="386"/>
                </a:cubicBezTo>
                <a:cubicBezTo>
                  <a:pt x="804" y="287"/>
                  <a:pt x="804" y="287"/>
                  <a:pt x="804" y="287"/>
                </a:cubicBezTo>
                <a:cubicBezTo>
                  <a:pt x="804" y="286"/>
                  <a:pt x="804" y="286"/>
                  <a:pt x="805" y="286"/>
                </a:cubicBezTo>
                <a:cubicBezTo>
                  <a:pt x="805" y="286"/>
                  <a:pt x="805" y="286"/>
                  <a:pt x="805" y="286"/>
                </a:cubicBezTo>
                <a:cubicBezTo>
                  <a:pt x="808" y="283"/>
                  <a:pt x="808" y="283"/>
                  <a:pt x="808" y="283"/>
                </a:cubicBezTo>
                <a:cubicBezTo>
                  <a:pt x="809" y="281"/>
                  <a:pt x="809" y="279"/>
                  <a:pt x="808" y="278"/>
                </a:cubicBezTo>
                <a:cubicBezTo>
                  <a:pt x="807" y="277"/>
                  <a:pt x="805" y="277"/>
                  <a:pt x="804" y="278"/>
                </a:cubicBezTo>
                <a:cubicBezTo>
                  <a:pt x="801" y="281"/>
                  <a:pt x="801" y="281"/>
                  <a:pt x="801" y="281"/>
                </a:cubicBezTo>
                <a:cubicBezTo>
                  <a:pt x="801" y="281"/>
                  <a:pt x="800" y="282"/>
                  <a:pt x="800" y="282"/>
                </a:cubicBezTo>
                <a:cubicBezTo>
                  <a:pt x="800" y="282"/>
                  <a:pt x="800" y="282"/>
                  <a:pt x="800" y="282"/>
                </a:cubicBezTo>
                <a:cubicBezTo>
                  <a:pt x="701" y="381"/>
                  <a:pt x="701" y="381"/>
                  <a:pt x="701" y="381"/>
                </a:cubicBezTo>
                <a:cubicBezTo>
                  <a:pt x="699" y="382"/>
                  <a:pt x="699" y="384"/>
                  <a:pt x="701" y="386"/>
                </a:cubicBezTo>
                <a:cubicBezTo>
                  <a:pt x="701" y="386"/>
                  <a:pt x="702" y="387"/>
                  <a:pt x="703" y="387"/>
                </a:cubicBezTo>
                <a:close/>
                <a:moveTo>
                  <a:pt x="933" y="157"/>
                </a:moveTo>
                <a:cubicBezTo>
                  <a:pt x="933" y="157"/>
                  <a:pt x="933" y="157"/>
                  <a:pt x="933" y="157"/>
                </a:cubicBezTo>
                <a:cubicBezTo>
                  <a:pt x="999" y="91"/>
                  <a:pt x="999" y="91"/>
                  <a:pt x="999" y="91"/>
                </a:cubicBezTo>
                <a:cubicBezTo>
                  <a:pt x="1002" y="89"/>
                  <a:pt x="1002" y="89"/>
                  <a:pt x="1002" y="89"/>
                </a:cubicBezTo>
                <a:cubicBezTo>
                  <a:pt x="1002" y="89"/>
                  <a:pt x="1002" y="89"/>
                  <a:pt x="1002" y="89"/>
                </a:cubicBezTo>
                <a:cubicBezTo>
                  <a:pt x="1006" y="84"/>
                  <a:pt x="1006" y="84"/>
                  <a:pt x="1006" y="84"/>
                </a:cubicBezTo>
                <a:cubicBezTo>
                  <a:pt x="1007" y="84"/>
                  <a:pt x="1007" y="83"/>
                  <a:pt x="1007" y="82"/>
                </a:cubicBezTo>
                <a:cubicBezTo>
                  <a:pt x="1007" y="81"/>
                  <a:pt x="1007" y="81"/>
                  <a:pt x="1006" y="80"/>
                </a:cubicBezTo>
                <a:cubicBezTo>
                  <a:pt x="1006" y="80"/>
                  <a:pt x="1006" y="80"/>
                  <a:pt x="1005" y="79"/>
                </a:cubicBezTo>
                <a:cubicBezTo>
                  <a:pt x="1005" y="79"/>
                  <a:pt x="1005" y="79"/>
                  <a:pt x="1005" y="79"/>
                </a:cubicBezTo>
                <a:cubicBezTo>
                  <a:pt x="1005" y="79"/>
                  <a:pt x="1005" y="79"/>
                  <a:pt x="1005" y="79"/>
                </a:cubicBezTo>
                <a:cubicBezTo>
                  <a:pt x="1005" y="79"/>
                  <a:pt x="1005" y="79"/>
                  <a:pt x="1004" y="79"/>
                </a:cubicBezTo>
                <a:cubicBezTo>
                  <a:pt x="1004" y="79"/>
                  <a:pt x="1003" y="79"/>
                  <a:pt x="1002" y="80"/>
                </a:cubicBezTo>
                <a:cubicBezTo>
                  <a:pt x="1002" y="80"/>
                  <a:pt x="1002" y="80"/>
                  <a:pt x="1002" y="80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928" y="154"/>
                  <a:pt x="928" y="154"/>
                  <a:pt x="928" y="154"/>
                </a:cubicBezTo>
                <a:cubicBezTo>
                  <a:pt x="852" y="229"/>
                  <a:pt x="852" y="229"/>
                  <a:pt x="852" y="229"/>
                </a:cubicBezTo>
                <a:cubicBezTo>
                  <a:pt x="851" y="231"/>
                  <a:pt x="851" y="233"/>
                  <a:pt x="852" y="234"/>
                </a:cubicBezTo>
                <a:cubicBezTo>
                  <a:pt x="853" y="234"/>
                  <a:pt x="854" y="235"/>
                  <a:pt x="855" y="235"/>
                </a:cubicBezTo>
                <a:cubicBezTo>
                  <a:pt x="855" y="235"/>
                  <a:pt x="856" y="234"/>
                  <a:pt x="857" y="234"/>
                </a:cubicBezTo>
                <a:cubicBezTo>
                  <a:pt x="933" y="158"/>
                  <a:pt x="933" y="158"/>
                  <a:pt x="933" y="158"/>
                </a:cubicBezTo>
                <a:cubicBezTo>
                  <a:pt x="933" y="158"/>
                  <a:pt x="933" y="157"/>
                  <a:pt x="933" y="157"/>
                </a:cubicBezTo>
                <a:close/>
                <a:moveTo>
                  <a:pt x="1009" y="80"/>
                </a:moveTo>
                <a:cubicBezTo>
                  <a:pt x="1010" y="80"/>
                  <a:pt x="1011" y="80"/>
                  <a:pt x="1012" y="79"/>
                </a:cubicBezTo>
                <a:cubicBezTo>
                  <a:pt x="1015" y="76"/>
                  <a:pt x="1015" y="76"/>
                  <a:pt x="1015" y="76"/>
                </a:cubicBezTo>
                <a:cubicBezTo>
                  <a:pt x="1016" y="75"/>
                  <a:pt x="1016" y="73"/>
                  <a:pt x="1015" y="71"/>
                </a:cubicBezTo>
                <a:cubicBezTo>
                  <a:pt x="1014" y="70"/>
                  <a:pt x="1012" y="70"/>
                  <a:pt x="1011" y="71"/>
                </a:cubicBezTo>
                <a:cubicBezTo>
                  <a:pt x="1007" y="75"/>
                  <a:pt x="1007" y="75"/>
                  <a:pt x="1007" y="75"/>
                </a:cubicBezTo>
                <a:cubicBezTo>
                  <a:pt x="1006" y="76"/>
                  <a:pt x="1006" y="78"/>
                  <a:pt x="1007" y="79"/>
                </a:cubicBezTo>
                <a:cubicBezTo>
                  <a:pt x="1008" y="80"/>
                  <a:pt x="1009" y="80"/>
                  <a:pt x="1009" y="80"/>
                </a:cubicBezTo>
                <a:close/>
                <a:moveTo>
                  <a:pt x="1027" y="55"/>
                </a:moveTo>
                <a:cubicBezTo>
                  <a:pt x="1020" y="62"/>
                  <a:pt x="1020" y="62"/>
                  <a:pt x="1020" y="62"/>
                </a:cubicBezTo>
                <a:cubicBezTo>
                  <a:pt x="1018" y="63"/>
                  <a:pt x="1018" y="65"/>
                  <a:pt x="1020" y="67"/>
                </a:cubicBezTo>
                <a:cubicBezTo>
                  <a:pt x="1020" y="67"/>
                  <a:pt x="1021" y="68"/>
                  <a:pt x="1022" y="68"/>
                </a:cubicBezTo>
                <a:cubicBezTo>
                  <a:pt x="1023" y="68"/>
                  <a:pt x="1023" y="67"/>
                  <a:pt x="1024" y="67"/>
                </a:cubicBezTo>
                <a:cubicBezTo>
                  <a:pt x="1031" y="59"/>
                  <a:pt x="1031" y="59"/>
                  <a:pt x="1031" y="59"/>
                </a:cubicBezTo>
                <a:cubicBezTo>
                  <a:pt x="1032" y="58"/>
                  <a:pt x="1032" y="56"/>
                  <a:pt x="1031" y="55"/>
                </a:cubicBezTo>
                <a:cubicBezTo>
                  <a:pt x="1030" y="54"/>
                  <a:pt x="1028" y="54"/>
                  <a:pt x="1027" y="55"/>
                </a:cubicBezTo>
                <a:close/>
                <a:moveTo>
                  <a:pt x="860" y="243"/>
                </a:moveTo>
                <a:cubicBezTo>
                  <a:pt x="861" y="243"/>
                  <a:pt x="862" y="243"/>
                  <a:pt x="863" y="242"/>
                </a:cubicBezTo>
                <a:cubicBezTo>
                  <a:pt x="872" y="232"/>
                  <a:pt x="872" y="232"/>
                  <a:pt x="872" y="232"/>
                </a:cubicBezTo>
                <a:cubicBezTo>
                  <a:pt x="874" y="231"/>
                  <a:pt x="874" y="229"/>
                  <a:pt x="872" y="228"/>
                </a:cubicBezTo>
                <a:cubicBezTo>
                  <a:pt x="871" y="227"/>
                  <a:pt x="869" y="227"/>
                  <a:pt x="868" y="228"/>
                </a:cubicBezTo>
                <a:cubicBezTo>
                  <a:pt x="858" y="238"/>
                  <a:pt x="858" y="238"/>
                  <a:pt x="858" y="238"/>
                </a:cubicBezTo>
                <a:cubicBezTo>
                  <a:pt x="857" y="239"/>
                  <a:pt x="857" y="241"/>
                  <a:pt x="858" y="242"/>
                </a:cubicBezTo>
                <a:cubicBezTo>
                  <a:pt x="859" y="243"/>
                  <a:pt x="860" y="243"/>
                  <a:pt x="860" y="243"/>
                </a:cubicBezTo>
                <a:close/>
                <a:moveTo>
                  <a:pt x="1034" y="62"/>
                </a:moveTo>
                <a:cubicBezTo>
                  <a:pt x="1031" y="65"/>
                  <a:pt x="1031" y="65"/>
                  <a:pt x="1031" y="65"/>
                </a:cubicBezTo>
                <a:cubicBezTo>
                  <a:pt x="1030" y="66"/>
                  <a:pt x="1030" y="68"/>
                  <a:pt x="1031" y="69"/>
                </a:cubicBezTo>
                <a:cubicBezTo>
                  <a:pt x="1032" y="70"/>
                  <a:pt x="1033" y="70"/>
                  <a:pt x="1033" y="70"/>
                </a:cubicBezTo>
                <a:cubicBezTo>
                  <a:pt x="1034" y="70"/>
                  <a:pt x="1035" y="70"/>
                  <a:pt x="1036" y="69"/>
                </a:cubicBezTo>
                <a:cubicBezTo>
                  <a:pt x="1038" y="66"/>
                  <a:pt x="1038" y="66"/>
                  <a:pt x="1038" y="66"/>
                </a:cubicBezTo>
                <a:cubicBezTo>
                  <a:pt x="1039" y="65"/>
                  <a:pt x="1039" y="63"/>
                  <a:pt x="1038" y="62"/>
                </a:cubicBezTo>
                <a:cubicBezTo>
                  <a:pt x="1037" y="61"/>
                  <a:pt x="1035" y="61"/>
                  <a:pt x="1034" y="62"/>
                </a:cubicBezTo>
                <a:close/>
                <a:moveTo>
                  <a:pt x="705" y="399"/>
                </a:moveTo>
                <a:cubicBezTo>
                  <a:pt x="706" y="399"/>
                  <a:pt x="706" y="398"/>
                  <a:pt x="707" y="398"/>
                </a:cubicBezTo>
                <a:cubicBezTo>
                  <a:pt x="825" y="280"/>
                  <a:pt x="825" y="280"/>
                  <a:pt x="825" y="280"/>
                </a:cubicBezTo>
                <a:cubicBezTo>
                  <a:pt x="826" y="278"/>
                  <a:pt x="826" y="277"/>
                  <a:pt x="825" y="275"/>
                </a:cubicBezTo>
                <a:cubicBezTo>
                  <a:pt x="824" y="274"/>
                  <a:pt x="822" y="274"/>
                  <a:pt x="821" y="275"/>
                </a:cubicBezTo>
                <a:cubicBezTo>
                  <a:pt x="703" y="393"/>
                  <a:pt x="703" y="393"/>
                  <a:pt x="703" y="393"/>
                </a:cubicBezTo>
                <a:cubicBezTo>
                  <a:pt x="701" y="395"/>
                  <a:pt x="701" y="396"/>
                  <a:pt x="703" y="398"/>
                </a:cubicBezTo>
                <a:cubicBezTo>
                  <a:pt x="703" y="398"/>
                  <a:pt x="704" y="399"/>
                  <a:pt x="705" y="399"/>
                </a:cubicBezTo>
                <a:close/>
                <a:moveTo>
                  <a:pt x="853" y="251"/>
                </a:moveTo>
                <a:cubicBezTo>
                  <a:pt x="854" y="250"/>
                  <a:pt x="854" y="248"/>
                  <a:pt x="853" y="247"/>
                </a:cubicBezTo>
                <a:cubicBezTo>
                  <a:pt x="852" y="246"/>
                  <a:pt x="850" y="246"/>
                  <a:pt x="849" y="247"/>
                </a:cubicBezTo>
                <a:cubicBezTo>
                  <a:pt x="844" y="252"/>
                  <a:pt x="844" y="252"/>
                  <a:pt x="844" y="252"/>
                </a:cubicBezTo>
                <a:cubicBezTo>
                  <a:pt x="842" y="254"/>
                  <a:pt x="842" y="256"/>
                  <a:pt x="844" y="257"/>
                </a:cubicBezTo>
                <a:cubicBezTo>
                  <a:pt x="844" y="257"/>
                  <a:pt x="845" y="258"/>
                  <a:pt x="846" y="258"/>
                </a:cubicBezTo>
                <a:cubicBezTo>
                  <a:pt x="847" y="258"/>
                  <a:pt x="847" y="257"/>
                  <a:pt x="848" y="257"/>
                </a:cubicBezTo>
                <a:lnTo>
                  <a:pt x="853" y="251"/>
                </a:lnTo>
                <a:close/>
                <a:moveTo>
                  <a:pt x="400" y="703"/>
                </a:moveTo>
                <a:cubicBezTo>
                  <a:pt x="401" y="703"/>
                  <a:pt x="402" y="703"/>
                  <a:pt x="402" y="702"/>
                </a:cubicBezTo>
                <a:cubicBezTo>
                  <a:pt x="559" y="545"/>
                  <a:pt x="559" y="545"/>
                  <a:pt x="559" y="545"/>
                </a:cubicBezTo>
                <a:cubicBezTo>
                  <a:pt x="561" y="544"/>
                  <a:pt x="561" y="542"/>
                  <a:pt x="559" y="541"/>
                </a:cubicBezTo>
                <a:cubicBezTo>
                  <a:pt x="558" y="540"/>
                  <a:pt x="556" y="540"/>
                  <a:pt x="555" y="541"/>
                </a:cubicBezTo>
                <a:cubicBezTo>
                  <a:pt x="398" y="698"/>
                  <a:pt x="398" y="698"/>
                  <a:pt x="398" y="698"/>
                </a:cubicBezTo>
                <a:cubicBezTo>
                  <a:pt x="397" y="699"/>
                  <a:pt x="397" y="701"/>
                  <a:pt x="398" y="702"/>
                </a:cubicBezTo>
                <a:cubicBezTo>
                  <a:pt x="399" y="703"/>
                  <a:pt x="399" y="703"/>
                  <a:pt x="400" y="703"/>
                </a:cubicBezTo>
                <a:close/>
                <a:moveTo>
                  <a:pt x="873" y="223"/>
                </a:moveTo>
                <a:cubicBezTo>
                  <a:pt x="872" y="224"/>
                  <a:pt x="872" y="226"/>
                  <a:pt x="873" y="228"/>
                </a:cubicBezTo>
                <a:cubicBezTo>
                  <a:pt x="873" y="228"/>
                  <a:pt x="874" y="229"/>
                  <a:pt x="875" y="229"/>
                </a:cubicBezTo>
                <a:cubicBezTo>
                  <a:pt x="876" y="229"/>
                  <a:pt x="876" y="228"/>
                  <a:pt x="877" y="228"/>
                </a:cubicBezTo>
                <a:cubicBezTo>
                  <a:pt x="1023" y="82"/>
                  <a:pt x="1023" y="82"/>
                  <a:pt x="1023" y="82"/>
                </a:cubicBezTo>
                <a:cubicBezTo>
                  <a:pt x="1024" y="81"/>
                  <a:pt x="1024" y="79"/>
                  <a:pt x="1023" y="78"/>
                </a:cubicBezTo>
                <a:cubicBezTo>
                  <a:pt x="1021" y="77"/>
                  <a:pt x="1019" y="77"/>
                  <a:pt x="1018" y="78"/>
                </a:cubicBezTo>
                <a:lnTo>
                  <a:pt x="873" y="223"/>
                </a:lnTo>
                <a:close/>
                <a:moveTo>
                  <a:pt x="1062" y="42"/>
                </a:moveTo>
                <a:cubicBezTo>
                  <a:pt x="1063" y="42"/>
                  <a:pt x="1063" y="41"/>
                  <a:pt x="1064" y="41"/>
                </a:cubicBezTo>
                <a:cubicBezTo>
                  <a:pt x="1069" y="36"/>
                  <a:pt x="1069" y="36"/>
                  <a:pt x="1069" y="36"/>
                </a:cubicBezTo>
                <a:cubicBezTo>
                  <a:pt x="1070" y="35"/>
                  <a:pt x="1070" y="33"/>
                  <a:pt x="1069" y="32"/>
                </a:cubicBezTo>
                <a:cubicBezTo>
                  <a:pt x="1067" y="30"/>
                  <a:pt x="1066" y="30"/>
                  <a:pt x="1064" y="32"/>
                </a:cubicBezTo>
                <a:cubicBezTo>
                  <a:pt x="1060" y="36"/>
                  <a:pt x="1060" y="36"/>
                  <a:pt x="1060" y="36"/>
                </a:cubicBezTo>
                <a:cubicBezTo>
                  <a:pt x="1058" y="38"/>
                  <a:pt x="1058" y="39"/>
                  <a:pt x="1060" y="41"/>
                </a:cubicBezTo>
                <a:cubicBezTo>
                  <a:pt x="1060" y="41"/>
                  <a:pt x="1061" y="42"/>
                  <a:pt x="1062" y="42"/>
                </a:cubicBezTo>
                <a:close/>
                <a:moveTo>
                  <a:pt x="867" y="250"/>
                </a:moveTo>
                <a:cubicBezTo>
                  <a:pt x="868" y="250"/>
                  <a:pt x="869" y="250"/>
                  <a:pt x="870" y="249"/>
                </a:cubicBezTo>
                <a:cubicBezTo>
                  <a:pt x="878" y="240"/>
                  <a:pt x="878" y="240"/>
                  <a:pt x="878" y="240"/>
                </a:cubicBezTo>
                <a:cubicBezTo>
                  <a:pt x="880" y="239"/>
                  <a:pt x="880" y="237"/>
                  <a:pt x="878" y="236"/>
                </a:cubicBezTo>
                <a:cubicBezTo>
                  <a:pt x="877" y="235"/>
                  <a:pt x="875" y="235"/>
                  <a:pt x="874" y="236"/>
                </a:cubicBezTo>
                <a:cubicBezTo>
                  <a:pt x="865" y="245"/>
                  <a:pt x="865" y="245"/>
                  <a:pt x="865" y="245"/>
                </a:cubicBezTo>
                <a:cubicBezTo>
                  <a:pt x="864" y="246"/>
                  <a:pt x="864" y="248"/>
                  <a:pt x="865" y="249"/>
                </a:cubicBezTo>
                <a:cubicBezTo>
                  <a:pt x="866" y="250"/>
                  <a:pt x="867" y="250"/>
                  <a:pt x="867" y="250"/>
                </a:cubicBezTo>
                <a:close/>
                <a:moveTo>
                  <a:pt x="708" y="410"/>
                </a:moveTo>
                <a:cubicBezTo>
                  <a:pt x="709" y="410"/>
                  <a:pt x="709" y="409"/>
                  <a:pt x="710" y="409"/>
                </a:cubicBezTo>
                <a:cubicBezTo>
                  <a:pt x="840" y="279"/>
                  <a:pt x="840" y="279"/>
                  <a:pt x="840" y="279"/>
                </a:cubicBezTo>
                <a:cubicBezTo>
                  <a:pt x="841" y="278"/>
                  <a:pt x="841" y="276"/>
                  <a:pt x="840" y="275"/>
                </a:cubicBezTo>
                <a:cubicBezTo>
                  <a:pt x="839" y="273"/>
                  <a:pt x="837" y="273"/>
                  <a:pt x="835" y="275"/>
                </a:cubicBezTo>
                <a:cubicBezTo>
                  <a:pt x="706" y="404"/>
                  <a:pt x="706" y="404"/>
                  <a:pt x="706" y="404"/>
                </a:cubicBezTo>
                <a:cubicBezTo>
                  <a:pt x="704" y="406"/>
                  <a:pt x="704" y="407"/>
                  <a:pt x="706" y="409"/>
                </a:cubicBezTo>
                <a:cubicBezTo>
                  <a:pt x="706" y="409"/>
                  <a:pt x="707" y="410"/>
                  <a:pt x="708" y="410"/>
                </a:cubicBezTo>
                <a:close/>
                <a:moveTo>
                  <a:pt x="1037" y="82"/>
                </a:moveTo>
                <a:cubicBezTo>
                  <a:pt x="1038" y="81"/>
                  <a:pt x="1038" y="79"/>
                  <a:pt x="1037" y="78"/>
                </a:cubicBezTo>
                <a:cubicBezTo>
                  <a:pt x="1035" y="77"/>
                  <a:pt x="1033" y="77"/>
                  <a:pt x="1032" y="78"/>
                </a:cubicBezTo>
                <a:cubicBezTo>
                  <a:pt x="880" y="230"/>
                  <a:pt x="880" y="230"/>
                  <a:pt x="880" y="230"/>
                </a:cubicBezTo>
                <a:cubicBezTo>
                  <a:pt x="879" y="231"/>
                  <a:pt x="879" y="233"/>
                  <a:pt x="880" y="234"/>
                </a:cubicBezTo>
                <a:cubicBezTo>
                  <a:pt x="881" y="235"/>
                  <a:pt x="881" y="235"/>
                  <a:pt x="882" y="235"/>
                </a:cubicBezTo>
                <a:cubicBezTo>
                  <a:pt x="883" y="235"/>
                  <a:pt x="884" y="235"/>
                  <a:pt x="884" y="234"/>
                </a:cubicBezTo>
                <a:lnTo>
                  <a:pt x="1037" y="82"/>
                </a:lnTo>
                <a:close/>
                <a:moveTo>
                  <a:pt x="849" y="268"/>
                </a:moveTo>
                <a:cubicBezTo>
                  <a:pt x="850" y="268"/>
                  <a:pt x="851" y="268"/>
                  <a:pt x="852" y="267"/>
                </a:cubicBezTo>
                <a:cubicBezTo>
                  <a:pt x="856" y="262"/>
                  <a:pt x="856" y="262"/>
                  <a:pt x="856" y="262"/>
                </a:cubicBezTo>
                <a:cubicBezTo>
                  <a:pt x="858" y="261"/>
                  <a:pt x="858" y="259"/>
                  <a:pt x="856" y="258"/>
                </a:cubicBezTo>
                <a:cubicBezTo>
                  <a:pt x="855" y="257"/>
                  <a:pt x="853" y="257"/>
                  <a:pt x="852" y="258"/>
                </a:cubicBezTo>
                <a:cubicBezTo>
                  <a:pt x="847" y="263"/>
                  <a:pt x="847" y="263"/>
                  <a:pt x="847" y="263"/>
                </a:cubicBezTo>
                <a:cubicBezTo>
                  <a:pt x="846" y="264"/>
                  <a:pt x="846" y="266"/>
                  <a:pt x="847" y="267"/>
                </a:cubicBezTo>
                <a:cubicBezTo>
                  <a:pt x="848" y="268"/>
                  <a:pt x="849" y="268"/>
                  <a:pt x="849" y="268"/>
                </a:cubicBezTo>
                <a:close/>
                <a:moveTo>
                  <a:pt x="401" y="717"/>
                </a:moveTo>
                <a:cubicBezTo>
                  <a:pt x="401" y="717"/>
                  <a:pt x="402" y="716"/>
                  <a:pt x="403" y="716"/>
                </a:cubicBezTo>
                <a:cubicBezTo>
                  <a:pt x="572" y="546"/>
                  <a:pt x="572" y="546"/>
                  <a:pt x="572" y="546"/>
                </a:cubicBezTo>
                <a:cubicBezTo>
                  <a:pt x="574" y="545"/>
                  <a:pt x="574" y="543"/>
                  <a:pt x="572" y="542"/>
                </a:cubicBezTo>
                <a:cubicBezTo>
                  <a:pt x="571" y="541"/>
                  <a:pt x="569" y="541"/>
                  <a:pt x="568" y="542"/>
                </a:cubicBezTo>
                <a:cubicBezTo>
                  <a:pt x="399" y="711"/>
                  <a:pt x="399" y="711"/>
                  <a:pt x="399" y="711"/>
                </a:cubicBezTo>
                <a:cubicBezTo>
                  <a:pt x="397" y="713"/>
                  <a:pt x="397" y="715"/>
                  <a:pt x="399" y="716"/>
                </a:cubicBezTo>
                <a:cubicBezTo>
                  <a:pt x="399" y="716"/>
                  <a:pt x="400" y="717"/>
                  <a:pt x="401" y="717"/>
                </a:cubicBezTo>
                <a:close/>
                <a:moveTo>
                  <a:pt x="1053" y="75"/>
                </a:moveTo>
                <a:cubicBezTo>
                  <a:pt x="1054" y="76"/>
                  <a:pt x="1055" y="76"/>
                  <a:pt x="1056" y="76"/>
                </a:cubicBezTo>
                <a:cubicBezTo>
                  <a:pt x="1056" y="76"/>
                  <a:pt x="1057" y="76"/>
                  <a:pt x="1058" y="75"/>
                </a:cubicBezTo>
                <a:cubicBezTo>
                  <a:pt x="1059" y="74"/>
                  <a:pt x="1059" y="74"/>
                  <a:pt x="1059" y="74"/>
                </a:cubicBezTo>
                <a:cubicBezTo>
                  <a:pt x="1060" y="72"/>
                  <a:pt x="1060" y="71"/>
                  <a:pt x="1059" y="69"/>
                </a:cubicBezTo>
                <a:cubicBezTo>
                  <a:pt x="1058" y="68"/>
                  <a:pt x="1056" y="68"/>
                  <a:pt x="1055" y="69"/>
                </a:cubicBezTo>
                <a:cubicBezTo>
                  <a:pt x="1053" y="71"/>
                  <a:pt x="1053" y="71"/>
                  <a:pt x="1053" y="71"/>
                </a:cubicBezTo>
                <a:cubicBezTo>
                  <a:pt x="1052" y="72"/>
                  <a:pt x="1052" y="74"/>
                  <a:pt x="1053" y="75"/>
                </a:cubicBezTo>
                <a:close/>
                <a:moveTo>
                  <a:pt x="1052" y="76"/>
                </a:moveTo>
                <a:cubicBezTo>
                  <a:pt x="1051" y="75"/>
                  <a:pt x="1049" y="75"/>
                  <a:pt x="1048" y="76"/>
                </a:cubicBezTo>
                <a:cubicBezTo>
                  <a:pt x="890" y="234"/>
                  <a:pt x="890" y="234"/>
                  <a:pt x="890" y="234"/>
                </a:cubicBezTo>
                <a:cubicBezTo>
                  <a:pt x="889" y="235"/>
                  <a:pt x="889" y="237"/>
                  <a:pt x="890" y="238"/>
                </a:cubicBezTo>
                <a:cubicBezTo>
                  <a:pt x="891" y="239"/>
                  <a:pt x="891" y="239"/>
                  <a:pt x="892" y="239"/>
                </a:cubicBezTo>
                <a:cubicBezTo>
                  <a:pt x="893" y="239"/>
                  <a:pt x="894" y="239"/>
                  <a:pt x="894" y="238"/>
                </a:cubicBezTo>
                <a:cubicBezTo>
                  <a:pt x="1052" y="81"/>
                  <a:pt x="1052" y="81"/>
                  <a:pt x="1052" y="81"/>
                </a:cubicBezTo>
                <a:cubicBezTo>
                  <a:pt x="1053" y="79"/>
                  <a:pt x="1053" y="77"/>
                  <a:pt x="1052" y="76"/>
                </a:cubicBezTo>
                <a:close/>
                <a:moveTo>
                  <a:pt x="874" y="254"/>
                </a:moveTo>
                <a:cubicBezTo>
                  <a:pt x="875" y="254"/>
                  <a:pt x="876" y="255"/>
                  <a:pt x="877" y="255"/>
                </a:cubicBezTo>
                <a:cubicBezTo>
                  <a:pt x="877" y="255"/>
                  <a:pt x="878" y="254"/>
                  <a:pt x="879" y="254"/>
                </a:cubicBezTo>
                <a:cubicBezTo>
                  <a:pt x="887" y="246"/>
                  <a:pt x="887" y="246"/>
                  <a:pt x="887" y="246"/>
                </a:cubicBezTo>
                <a:cubicBezTo>
                  <a:pt x="888" y="245"/>
                  <a:pt x="888" y="243"/>
                  <a:pt x="887" y="242"/>
                </a:cubicBezTo>
                <a:cubicBezTo>
                  <a:pt x="886" y="240"/>
                  <a:pt x="884" y="240"/>
                  <a:pt x="882" y="242"/>
                </a:cubicBezTo>
                <a:cubicBezTo>
                  <a:pt x="874" y="249"/>
                  <a:pt x="874" y="249"/>
                  <a:pt x="874" y="249"/>
                </a:cubicBezTo>
                <a:cubicBezTo>
                  <a:pt x="873" y="251"/>
                  <a:pt x="873" y="253"/>
                  <a:pt x="874" y="254"/>
                </a:cubicBezTo>
                <a:close/>
                <a:moveTo>
                  <a:pt x="401" y="732"/>
                </a:moveTo>
                <a:cubicBezTo>
                  <a:pt x="580" y="552"/>
                  <a:pt x="580" y="552"/>
                  <a:pt x="580" y="552"/>
                </a:cubicBezTo>
                <a:cubicBezTo>
                  <a:pt x="582" y="551"/>
                  <a:pt x="582" y="549"/>
                  <a:pt x="580" y="548"/>
                </a:cubicBezTo>
                <a:cubicBezTo>
                  <a:pt x="579" y="547"/>
                  <a:pt x="577" y="547"/>
                  <a:pt x="576" y="548"/>
                </a:cubicBezTo>
                <a:cubicBezTo>
                  <a:pt x="396" y="727"/>
                  <a:pt x="396" y="727"/>
                  <a:pt x="396" y="727"/>
                </a:cubicBezTo>
                <a:cubicBezTo>
                  <a:pt x="395" y="729"/>
                  <a:pt x="395" y="731"/>
                  <a:pt x="396" y="732"/>
                </a:cubicBezTo>
                <a:cubicBezTo>
                  <a:pt x="397" y="732"/>
                  <a:pt x="398" y="733"/>
                  <a:pt x="399" y="733"/>
                </a:cubicBezTo>
                <a:cubicBezTo>
                  <a:pt x="399" y="733"/>
                  <a:pt x="400" y="732"/>
                  <a:pt x="401" y="732"/>
                </a:cubicBezTo>
                <a:close/>
                <a:moveTo>
                  <a:pt x="703" y="430"/>
                </a:moveTo>
                <a:cubicBezTo>
                  <a:pt x="856" y="276"/>
                  <a:pt x="856" y="276"/>
                  <a:pt x="856" y="276"/>
                </a:cubicBezTo>
                <a:cubicBezTo>
                  <a:pt x="858" y="275"/>
                  <a:pt x="858" y="273"/>
                  <a:pt x="856" y="272"/>
                </a:cubicBezTo>
                <a:cubicBezTo>
                  <a:pt x="855" y="271"/>
                  <a:pt x="853" y="271"/>
                  <a:pt x="852" y="272"/>
                </a:cubicBezTo>
                <a:cubicBezTo>
                  <a:pt x="698" y="426"/>
                  <a:pt x="698" y="426"/>
                  <a:pt x="698" y="426"/>
                </a:cubicBezTo>
                <a:cubicBezTo>
                  <a:pt x="697" y="427"/>
                  <a:pt x="697" y="429"/>
                  <a:pt x="698" y="430"/>
                </a:cubicBezTo>
                <a:cubicBezTo>
                  <a:pt x="699" y="431"/>
                  <a:pt x="700" y="431"/>
                  <a:pt x="700" y="431"/>
                </a:cubicBezTo>
                <a:cubicBezTo>
                  <a:pt x="701" y="431"/>
                  <a:pt x="702" y="431"/>
                  <a:pt x="703" y="430"/>
                </a:cubicBezTo>
                <a:close/>
                <a:moveTo>
                  <a:pt x="870" y="276"/>
                </a:moveTo>
                <a:cubicBezTo>
                  <a:pt x="871" y="276"/>
                  <a:pt x="871" y="275"/>
                  <a:pt x="872" y="275"/>
                </a:cubicBezTo>
                <a:cubicBezTo>
                  <a:pt x="875" y="271"/>
                  <a:pt x="875" y="271"/>
                  <a:pt x="875" y="271"/>
                </a:cubicBezTo>
                <a:cubicBezTo>
                  <a:pt x="877" y="270"/>
                  <a:pt x="877" y="268"/>
                  <a:pt x="875" y="267"/>
                </a:cubicBezTo>
                <a:cubicBezTo>
                  <a:pt x="874" y="266"/>
                  <a:pt x="872" y="266"/>
                  <a:pt x="871" y="267"/>
                </a:cubicBezTo>
                <a:cubicBezTo>
                  <a:pt x="868" y="270"/>
                  <a:pt x="868" y="270"/>
                  <a:pt x="868" y="270"/>
                </a:cubicBezTo>
                <a:cubicBezTo>
                  <a:pt x="866" y="271"/>
                  <a:pt x="866" y="273"/>
                  <a:pt x="868" y="275"/>
                </a:cubicBezTo>
                <a:cubicBezTo>
                  <a:pt x="868" y="275"/>
                  <a:pt x="869" y="276"/>
                  <a:pt x="870" y="276"/>
                </a:cubicBezTo>
                <a:close/>
                <a:moveTo>
                  <a:pt x="862" y="280"/>
                </a:moveTo>
                <a:cubicBezTo>
                  <a:pt x="861" y="279"/>
                  <a:pt x="859" y="279"/>
                  <a:pt x="858" y="280"/>
                </a:cubicBezTo>
                <a:cubicBezTo>
                  <a:pt x="700" y="438"/>
                  <a:pt x="700" y="438"/>
                  <a:pt x="700" y="438"/>
                </a:cubicBezTo>
                <a:cubicBezTo>
                  <a:pt x="699" y="439"/>
                  <a:pt x="699" y="441"/>
                  <a:pt x="700" y="442"/>
                </a:cubicBezTo>
                <a:cubicBezTo>
                  <a:pt x="701" y="443"/>
                  <a:pt x="702" y="443"/>
                  <a:pt x="702" y="443"/>
                </a:cubicBezTo>
                <a:cubicBezTo>
                  <a:pt x="703" y="443"/>
                  <a:pt x="704" y="443"/>
                  <a:pt x="704" y="442"/>
                </a:cubicBezTo>
                <a:cubicBezTo>
                  <a:pt x="862" y="285"/>
                  <a:pt x="862" y="285"/>
                  <a:pt x="862" y="285"/>
                </a:cubicBezTo>
                <a:cubicBezTo>
                  <a:pt x="863" y="283"/>
                  <a:pt x="863" y="281"/>
                  <a:pt x="862" y="280"/>
                </a:cubicBezTo>
                <a:close/>
                <a:moveTo>
                  <a:pt x="583" y="555"/>
                </a:moveTo>
                <a:cubicBezTo>
                  <a:pt x="399" y="738"/>
                  <a:pt x="399" y="738"/>
                  <a:pt x="399" y="738"/>
                </a:cubicBezTo>
                <a:cubicBezTo>
                  <a:pt x="398" y="740"/>
                  <a:pt x="398" y="742"/>
                  <a:pt x="399" y="743"/>
                </a:cubicBezTo>
                <a:cubicBezTo>
                  <a:pt x="400" y="743"/>
                  <a:pt x="401" y="744"/>
                  <a:pt x="402" y="744"/>
                </a:cubicBezTo>
                <a:cubicBezTo>
                  <a:pt x="402" y="744"/>
                  <a:pt x="403" y="743"/>
                  <a:pt x="404" y="743"/>
                </a:cubicBezTo>
                <a:cubicBezTo>
                  <a:pt x="587" y="559"/>
                  <a:pt x="587" y="559"/>
                  <a:pt x="587" y="559"/>
                </a:cubicBezTo>
                <a:cubicBezTo>
                  <a:pt x="589" y="558"/>
                  <a:pt x="589" y="556"/>
                  <a:pt x="587" y="555"/>
                </a:cubicBezTo>
                <a:cubicBezTo>
                  <a:pt x="586" y="554"/>
                  <a:pt x="584" y="554"/>
                  <a:pt x="583" y="555"/>
                </a:cubicBezTo>
                <a:close/>
                <a:moveTo>
                  <a:pt x="1084" y="61"/>
                </a:moveTo>
                <a:cubicBezTo>
                  <a:pt x="1085" y="61"/>
                  <a:pt x="1086" y="61"/>
                  <a:pt x="1087" y="60"/>
                </a:cubicBezTo>
                <a:cubicBezTo>
                  <a:pt x="1090" y="57"/>
                  <a:pt x="1090" y="57"/>
                  <a:pt x="1090" y="57"/>
                </a:cubicBezTo>
                <a:cubicBezTo>
                  <a:pt x="1091" y="56"/>
                  <a:pt x="1091" y="54"/>
                  <a:pt x="1090" y="53"/>
                </a:cubicBezTo>
                <a:cubicBezTo>
                  <a:pt x="1088" y="51"/>
                  <a:pt x="1087" y="51"/>
                  <a:pt x="1085" y="53"/>
                </a:cubicBezTo>
                <a:cubicBezTo>
                  <a:pt x="1082" y="56"/>
                  <a:pt x="1082" y="56"/>
                  <a:pt x="1082" y="56"/>
                </a:cubicBezTo>
                <a:cubicBezTo>
                  <a:pt x="1081" y="57"/>
                  <a:pt x="1081" y="59"/>
                  <a:pt x="1082" y="60"/>
                </a:cubicBezTo>
                <a:cubicBezTo>
                  <a:pt x="1083" y="61"/>
                  <a:pt x="1084" y="61"/>
                  <a:pt x="1084" y="61"/>
                </a:cubicBezTo>
                <a:close/>
                <a:moveTo>
                  <a:pt x="885" y="261"/>
                </a:moveTo>
                <a:cubicBezTo>
                  <a:pt x="885" y="261"/>
                  <a:pt x="886" y="260"/>
                  <a:pt x="887" y="260"/>
                </a:cubicBezTo>
                <a:cubicBezTo>
                  <a:pt x="895" y="252"/>
                  <a:pt x="895" y="252"/>
                  <a:pt x="895" y="252"/>
                </a:cubicBezTo>
                <a:cubicBezTo>
                  <a:pt x="896" y="251"/>
                  <a:pt x="896" y="249"/>
                  <a:pt x="895" y="248"/>
                </a:cubicBezTo>
                <a:cubicBezTo>
                  <a:pt x="893" y="247"/>
                  <a:pt x="891" y="247"/>
                  <a:pt x="890" y="248"/>
                </a:cubicBezTo>
                <a:cubicBezTo>
                  <a:pt x="883" y="255"/>
                  <a:pt x="883" y="255"/>
                  <a:pt x="883" y="255"/>
                </a:cubicBezTo>
                <a:cubicBezTo>
                  <a:pt x="881" y="257"/>
                  <a:pt x="881" y="259"/>
                  <a:pt x="883" y="260"/>
                </a:cubicBezTo>
                <a:cubicBezTo>
                  <a:pt x="883" y="260"/>
                  <a:pt x="884" y="261"/>
                  <a:pt x="885" y="261"/>
                </a:cubicBezTo>
                <a:close/>
                <a:moveTo>
                  <a:pt x="937" y="200"/>
                </a:moveTo>
                <a:cubicBezTo>
                  <a:pt x="898" y="240"/>
                  <a:pt x="898" y="240"/>
                  <a:pt x="898" y="240"/>
                </a:cubicBezTo>
                <a:cubicBezTo>
                  <a:pt x="897" y="241"/>
                  <a:pt x="897" y="243"/>
                  <a:pt x="898" y="244"/>
                </a:cubicBezTo>
                <a:cubicBezTo>
                  <a:pt x="898" y="245"/>
                  <a:pt x="899" y="245"/>
                  <a:pt x="900" y="245"/>
                </a:cubicBezTo>
                <a:cubicBezTo>
                  <a:pt x="901" y="245"/>
                  <a:pt x="902" y="245"/>
                  <a:pt x="902" y="244"/>
                </a:cubicBezTo>
                <a:cubicBezTo>
                  <a:pt x="942" y="205"/>
                  <a:pt x="942" y="205"/>
                  <a:pt x="942" y="205"/>
                </a:cubicBezTo>
                <a:cubicBezTo>
                  <a:pt x="1072" y="75"/>
                  <a:pt x="1072" y="75"/>
                  <a:pt x="1072" y="75"/>
                </a:cubicBezTo>
                <a:cubicBezTo>
                  <a:pt x="1073" y="74"/>
                  <a:pt x="1073" y="72"/>
                  <a:pt x="1072" y="70"/>
                </a:cubicBezTo>
                <a:cubicBezTo>
                  <a:pt x="1071" y="69"/>
                  <a:pt x="1069" y="69"/>
                  <a:pt x="1068" y="70"/>
                </a:cubicBezTo>
                <a:lnTo>
                  <a:pt x="937" y="200"/>
                </a:lnTo>
                <a:close/>
                <a:moveTo>
                  <a:pt x="860" y="300"/>
                </a:moveTo>
                <a:cubicBezTo>
                  <a:pt x="861" y="299"/>
                  <a:pt x="861" y="297"/>
                  <a:pt x="860" y="296"/>
                </a:cubicBezTo>
                <a:cubicBezTo>
                  <a:pt x="859" y="295"/>
                  <a:pt x="857" y="295"/>
                  <a:pt x="856" y="296"/>
                </a:cubicBezTo>
                <a:cubicBezTo>
                  <a:pt x="708" y="444"/>
                  <a:pt x="708" y="444"/>
                  <a:pt x="708" y="444"/>
                </a:cubicBezTo>
                <a:cubicBezTo>
                  <a:pt x="707" y="445"/>
                  <a:pt x="707" y="447"/>
                  <a:pt x="708" y="448"/>
                </a:cubicBezTo>
                <a:cubicBezTo>
                  <a:pt x="708" y="449"/>
                  <a:pt x="709" y="449"/>
                  <a:pt x="710" y="449"/>
                </a:cubicBezTo>
                <a:cubicBezTo>
                  <a:pt x="711" y="449"/>
                  <a:pt x="712" y="449"/>
                  <a:pt x="712" y="448"/>
                </a:cubicBezTo>
                <a:lnTo>
                  <a:pt x="860" y="300"/>
                </a:lnTo>
                <a:close/>
                <a:moveTo>
                  <a:pt x="904" y="253"/>
                </a:moveTo>
                <a:cubicBezTo>
                  <a:pt x="904" y="253"/>
                  <a:pt x="905" y="254"/>
                  <a:pt x="906" y="254"/>
                </a:cubicBezTo>
                <a:cubicBezTo>
                  <a:pt x="906" y="254"/>
                  <a:pt x="907" y="253"/>
                  <a:pt x="908" y="253"/>
                </a:cubicBezTo>
                <a:cubicBezTo>
                  <a:pt x="1083" y="77"/>
                  <a:pt x="1083" y="77"/>
                  <a:pt x="1083" y="77"/>
                </a:cubicBezTo>
                <a:cubicBezTo>
                  <a:pt x="1102" y="59"/>
                  <a:pt x="1102" y="59"/>
                  <a:pt x="1102" y="59"/>
                </a:cubicBezTo>
                <a:cubicBezTo>
                  <a:pt x="1103" y="58"/>
                  <a:pt x="1103" y="56"/>
                  <a:pt x="1102" y="54"/>
                </a:cubicBezTo>
                <a:cubicBezTo>
                  <a:pt x="1101" y="53"/>
                  <a:pt x="1099" y="53"/>
                  <a:pt x="1098" y="54"/>
                </a:cubicBezTo>
                <a:cubicBezTo>
                  <a:pt x="1079" y="73"/>
                  <a:pt x="1079" y="73"/>
                  <a:pt x="1079" y="73"/>
                </a:cubicBezTo>
                <a:cubicBezTo>
                  <a:pt x="904" y="248"/>
                  <a:pt x="904" y="248"/>
                  <a:pt x="904" y="248"/>
                </a:cubicBezTo>
                <a:cubicBezTo>
                  <a:pt x="902" y="250"/>
                  <a:pt x="902" y="252"/>
                  <a:pt x="904" y="253"/>
                </a:cubicBezTo>
                <a:close/>
                <a:moveTo>
                  <a:pt x="1137" y="22"/>
                </a:moveTo>
                <a:cubicBezTo>
                  <a:pt x="1138" y="22"/>
                  <a:pt x="1139" y="22"/>
                  <a:pt x="1139" y="21"/>
                </a:cubicBezTo>
                <a:cubicBezTo>
                  <a:pt x="1144" y="16"/>
                  <a:pt x="1144" y="16"/>
                  <a:pt x="1144" y="16"/>
                </a:cubicBezTo>
                <a:cubicBezTo>
                  <a:pt x="1146" y="15"/>
                  <a:pt x="1146" y="13"/>
                  <a:pt x="1144" y="12"/>
                </a:cubicBezTo>
                <a:cubicBezTo>
                  <a:pt x="1143" y="11"/>
                  <a:pt x="1141" y="11"/>
                  <a:pt x="1140" y="12"/>
                </a:cubicBezTo>
                <a:cubicBezTo>
                  <a:pt x="1135" y="17"/>
                  <a:pt x="1135" y="17"/>
                  <a:pt x="1135" y="17"/>
                </a:cubicBezTo>
                <a:cubicBezTo>
                  <a:pt x="1134" y="18"/>
                  <a:pt x="1134" y="20"/>
                  <a:pt x="1135" y="21"/>
                </a:cubicBezTo>
                <a:cubicBezTo>
                  <a:pt x="1136" y="22"/>
                  <a:pt x="1136" y="22"/>
                  <a:pt x="1137" y="22"/>
                </a:cubicBezTo>
                <a:close/>
                <a:moveTo>
                  <a:pt x="879" y="280"/>
                </a:moveTo>
                <a:cubicBezTo>
                  <a:pt x="880" y="280"/>
                  <a:pt x="881" y="280"/>
                  <a:pt x="881" y="279"/>
                </a:cubicBezTo>
                <a:cubicBezTo>
                  <a:pt x="888" y="272"/>
                  <a:pt x="888" y="272"/>
                  <a:pt x="888" y="272"/>
                </a:cubicBezTo>
                <a:cubicBezTo>
                  <a:pt x="888" y="272"/>
                  <a:pt x="888" y="272"/>
                  <a:pt x="889" y="272"/>
                </a:cubicBezTo>
                <a:cubicBezTo>
                  <a:pt x="889" y="272"/>
                  <a:pt x="889" y="272"/>
                  <a:pt x="889" y="272"/>
                </a:cubicBezTo>
                <a:cubicBezTo>
                  <a:pt x="900" y="260"/>
                  <a:pt x="900" y="260"/>
                  <a:pt x="900" y="260"/>
                </a:cubicBezTo>
                <a:cubicBezTo>
                  <a:pt x="900" y="260"/>
                  <a:pt x="900" y="260"/>
                  <a:pt x="900" y="260"/>
                </a:cubicBezTo>
                <a:cubicBezTo>
                  <a:pt x="903" y="258"/>
                  <a:pt x="903" y="258"/>
                  <a:pt x="903" y="258"/>
                </a:cubicBezTo>
                <a:cubicBezTo>
                  <a:pt x="904" y="257"/>
                  <a:pt x="904" y="255"/>
                  <a:pt x="903" y="253"/>
                </a:cubicBezTo>
                <a:cubicBezTo>
                  <a:pt x="902" y="252"/>
                  <a:pt x="900" y="252"/>
                  <a:pt x="899" y="253"/>
                </a:cubicBezTo>
                <a:cubicBezTo>
                  <a:pt x="897" y="256"/>
                  <a:pt x="897" y="256"/>
                  <a:pt x="897" y="256"/>
                </a:cubicBezTo>
                <a:cubicBezTo>
                  <a:pt x="897" y="256"/>
                  <a:pt x="897" y="256"/>
                  <a:pt x="897" y="256"/>
                </a:cubicBezTo>
                <a:cubicBezTo>
                  <a:pt x="885" y="267"/>
                  <a:pt x="885" y="267"/>
                  <a:pt x="885" y="267"/>
                </a:cubicBezTo>
                <a:cubicBezTo>
                  <a:pt x="885" y="267"/>
                  <a:pt x="885" y="268"/>
                  <a:pt x="885" y="268"/>
                </a:cubicBezTo>
                <a:cubicBezTo>
                  <a:pt x="884" y="268"/>
                  <a:pt x="884" y="268"/>
                  <a:pt x="884" y="268"/>
                </a:cubicBezTo>
                <a:cubicBezTo>
                  <a:pt x="877" y="275"/>
                  <a:pt x="877" y="275"/>
                  <a:pt x="877" y="275"/>
                </a:cubicBezTo>
                <a:cubicBezTo>
                  <a:pt x="876" y="276"/>
                  <a:pt x="876" y="278"/>
                  <a:pt x="877" y="279"/>
                </a:cubicBezTo>
                <a:cubicBezTo>
                  <a:pt x="877" y="280"/>
                  <a:pt x="878" y="280"/>
                  <a:pt x="879" y="280"/>
                </a:cubicBezTo>
                <a:close/>
                <a:moveTo>
                  <a:pt x="399" y="757"/>
                </a:moveTo>
                <a:cubicBezTo>
                  <a:pt x="400" y="758"/>
                  <a:pt x="400" y="758"/>
                  <a:pt x="401" y="758"/>
                </a:cubicBezTo>
                <a:cubicBezTo>
                  <a:pt x="402" y="758"/>
                  <a:pt x="403" y="758"/>
                  <a:pt x="403" y="757"/>
                </a:cubicBezTo>
                <a:cubicBezTo>
                  <a:pt x="598" y="563"/>
                  <a:pt x="598" y="563"/>
                  <a:pt x="598" y="563"/>
                </a:cubicBezTo>
                <a:cubicBezTo>
                  <a:pt x="599" y="561"/>
                  <a:pt x="599" y="559"/>
                  <a:pt x="598" y="558"/>
                </a:cubicBezTo>
                <a:cubicBezTo>
                  <a:pt x="597" y="557"/>
                  <a:pt x="595" y="557"/>
                  <a:pt x="594" y="558"/>
                </a:cubicBezTo>
                <a:cubicBezTo>
                  <a:pt x="399" y="753"/>
                  <a:pt x="399" y="753"/>
                  <a:pt x="399" y="753"/>
                </a:cubicBezTo>
                <a:cubicBezTo>
                  <a:pt x="398" y="754"/>
                  <a:pt x="398" y="756"/>
                  <a:pt x="399" y="757"/>
                </a:cubicBezTo>
                <a:close/>
                <a:moveTo>
                  <a:pt x="1146" y="24"/>
                </a:moveTo>
                <a:cubicBezTo>
                  <a:pt x="1147" y="25"/>
                  <a:pt x="1147" y="25"/>
                  <a:pt x="1148" y="25"/>
                </a:cubicBezTo>
                <a:cubicBezTo>
                  <a:pt x="1149" y="25"/>
                  <a:pt x="1150" y="25"/>
                  <a:pt x="1150" y="24"/>
                </a:cubicBezTo>
                <a:cubicBezTo>
                  <a:pt x="1154" y="20"/>
                  <a:pt x="1154" y="20"/>
                  <a:pt x="1154" y="20"/>
                </a:cubicBezTo>
                <a:cubicBezTo>
                  <a:pt x="1154" y="20"/>
                  <a:pt x="1154" y="20"/>
                  <a:pt x="1154" y="20"/>
                </a:cubicBezTo>
                <a:cubicBezTo>
                  <a:pt x="1155" y="20"/>
                  <a:pt x="1155" y="20"/>
                  <a:pt x="1155" y="20"/>
                </a:cubicBezTo>
                <a:cubicBezTo>
                  <a:pt x="1157" y="18"/>
                  <a:pt x="1157" y="18"/>
                  <a:pt x="1157" y="18"/>
                </a:cubicBezTo>
                <a:cubicBezTo>
                  <a:pt x="1158" y="17"/>
                  <a:pt x="1158" y="15"/>
                  <a:pt x="1157" y="13"/>
                </a:cubicBezTo>
                <a:cubicBezTo>
                  <a:pt x="1156" y="12"/>
                  <a:pt x="1154" y="12"/>
                  <a:pt x="1152" y="13"/>
                </a:cubicBezTo>
                <a:cubicBezTo>
                  <a:pt x="1150" y="15"/>
                  <a:pt x="1150" y="15"/>
                  <a:pt x="1150" y="15"/>
                </a:cubicBezTo>
                <a:cubicBezTo>
                  <a:pt x="1150" y="16"/>
                  <a:pt x="1150" y="16"/>
                  <a:pt x="1150" y="16"/>
                </a:cubicBezTo>
                <a:cubicBezTo>
                  <a:pt x="1150" y="16"/>
                  <a:pt x="1150" y="16"/>
                  <a:pt x="1150" y="16"/>
                </a:cubicBezTo>
                <a:cubicBezTo>
                  <a:pt x="1146" y="20"/>
                  <a:pt x="1146" y="20"/>
                  <a:pt x="1146" y="20"/>
                </a:cubicBezTo>
                <a:cubicBezTo>
                  <a:pt x="1145" y="21"/>
                  <a:pt x="1145" y="23"/>
                  <a:pt x="1146" y="24"/>
                </a:cubicBezTo>
                <a:close/>
                <a:moveTo>
                  <a:pt x="870" y="301"/>
                </a:moveTo>
                <a:cubicBezTo>
                  <a:pt x="868" y="299"/>
                  <a:pt x="866" y="299"/>
                  <a:pt x="865" y="301"/>
                </a:cubicBezTo>
                <a:cubicBezTo>
                  <a:pt x="713" y="453"/>
                  <a:pt x="713" y="453"/>
                  <a:pt x="713" y="453"/>
                </a:cubicBezTo>
                <a:cubicBezTo>
                  <a:pt x="712" y="454"/>
                  <a:pt x="712" y="456"/>
                  <a:pt x="713" y="457"/>
                </a:cubicBezTo>
                <a:cubicBezTo>
                  <a:pt x="714" y="458"/>
                  <a:pt x="714" y="458"/>
                  <a:pt x="715" y="458"/>
                </a:cubicBezTo>
                <a:cubicBezTo>
                  <a:pt x="716" y="458"/>
                  <a:pt x="717" y="458"/>
                  <a:pt x="717" y="457"/>
                </a:cubicBezTo>
                <a:cubicBezTo>
                  <a:pt x="870" y="305"/>
                  <a:pt x="870" y="305"/>
                  <a:pt x="870" y="305"/>
                </a:cubicBezTo>
                <a:cubicBezTo>
                  <a:pt x="871" y="304"/>
                  <a:pt x="871" y="302"/>
                  <a:pt x="870" y="301"/>
                </a:cubicBezTo>
                <a:close/>
                <a:moveTo>
                  <a:pt x="1091" y="73"/>
                </a:moveTo>
                <a:cubicBezTo>
                  <a:pt x="1091" y="73"/>
                  <a:pt x="1091" y="73"/>
                  <a:pt x="1091" y="73"/>
                </a:cubicBezTo>
                <a:cubicBezTo>
                  <a:pt x="906" y="259"/>
                  <a:pt x="906" y="259"/>
                  <a:pt x="906" y="259"/>
                </a:cubicBezTo>
                <a:cubicBezTo>
                  <a:pt x="905" y="260"/>
                  <a:pt x="905" y="262"/>
                  <a:pt x="906" y="264"/>
                </a:cubicBezTo>
                <a:cubicBezTo>
                  <a:pt x="907" y="264"/>
                  <a:pt x="908" y="265"/>
                  <a:pt x="909" y="265"/>
                </a:cubicBezTo>
                <a:cubicBezTo>
                  <a:pt x="909" y="265"/>
                  <a:pt x="910" y="264"/>
                  <a:pt x="911" y="264"/>
                </a:cubicBezTo>
                <a:cubicBezTo>
                  <a:pt x="1109" y="65"/>
                  <a:pt x="1109" y="65"/>
                  <a:pt x="1109" y="65"/>
                </a:cubicBezTo>
                <a:cubicBezTo>
                  <a:pt x="1114" y="60"/>
                  <a:pt x="1114" y="60"/>
                  <a:pt x="1114" y="60"/>
                </a:cubicBezTo>
                <a:cubicBezTo>
                  <a:pt x="1116" y="59"/>
                  <a:pt x="1116" y="57"/>
                  <a:pt x="1114" y="56"/>
                </a:cubicBezTo>
                <a:cubicBezTo>
                  <a:pt x="1113" y="55"/>
                  <a:pt x="1111" y="55"/>
                  <a:pt x="1110" y="56"/>
                </a:cubicBezTo>
                <a:cubicBezTo>
                  <a:pt x="1105" y="61"/>
                  <a:pt x="1105" y="61"/>
                  <a:pt x="1105" y="61"/>
                </a:cubicBezTo>
                <a:cubicBezTo>
                  <a:pt x="1103" y="63"/>
                  <a:pt x="1103" y="63"/>
                  <a:pt x="1103" y="63"/>
                </a:cubicBezTo>
                <a:cubicBezTo>
                  <a:pt x="1103" y="63"/>
                  <a:pt x="1102" y="63"/>
                  <a:pt x="1102" y="63"/>
                </a:cubicBezTo>
                <a:lnTo>
                  <a:pt x="1091" y="73"/>
                </a:lnTo>
                <a:close/>
                <a:moveTo>
                  <a:pt x="597" y="569"/>
                </a:moveTo>
                <a:cubicBezTo>
                  <a:pt x="399" y="767"/>
                  <a:pt x="399" y="767"/>
                  <a:pt x="399" y="767"/>
                </a:cubicBezTo>
                <a:cubicBezTo>
                  <a:pt x="398" y="768"/>
                  <a:pt x="398" y="770"/>
                  <a:pt x="399" y="771"/>
                </a:cubicBezTo>
                <a:cubicBezTo>
                  <a:pt x="399" y="772"/>
                  <a:pt x="400" y="772"/>
                  <a:pt x="401" y="772"/>
                </a:cubicBezTo>
                <a:cubicBezTo>
                  <a:pt x="402" y="772"/>
                  <a:pt x="403" y="772"/>
                  <a:pt x="403" y="771"/>
                </a:cubicBezTo>
                <a:cubicBezTo>
                  <a:pt x="601" y="573"/>
                  <a:pt x="601" y="573"/>
                  <a:pt x="601" y="573"/>
                </a:cubicBezTo>
                <a:cubicBezTo>
                  <a:pt x="603" y="572"/>
                  <a:pt x="603" y="570"/>
                  <a:pt x="601" y="569"/>
                </a:cubicBezTo>
                <a:cubicBezTo>
                  <a:pt x="600" y="568"/>
                  <a:pt x="598" y="568"/>
                  <a:pt x="597" y="569"/>
                </a:cubicBezTo>
                <a:close/>
                <a:moveTo>
                  <a:pt x="880" y="308"/>
                </a:moveTo>
                <a:cubicBezTo>
                  <a:pt x="881" y="307"/>
                  <a:pt x="881" y="305"/>
                  <a:pt x="880" y="304"/>
                </a:cubicBezTo>
                <a:cubicBezTo>
                  <a:pt x="879" y="303"/>
                  <a:pt x="877" y="303"/>
                  <a:pt x="876" y="304"/>
                </a:cubicBezTo>
                <a:cubicBezTo>
                  <a:pt x="720" y="460"/>
                  <a:pt x="720" y="460"/>
                  <a:pt x="720" y="460"/>
                </a:cubicBezTo>
                <a:cubicBezTo>
                  <a:pt x="719" y="461"/>
                  <a:pt x="719" y="463"/>
                  <a:pt x="720" y="464"/>
                </a:cubicBezTo>
                <a:cubicBezTo>
                  <a:pt x="720" y="465"/>
                  <a:pt x="721" y="465"/>
                  <a:pt x="722" y="465"/>
                </a:cubicBezTo>
                <a:cubicBezTo>
                  <a:pt x="723" y="465"/>
                  <a:pt x="724" y="465"/>
                  <a:pt x="724" y="464"/>
                </a:cubicBezTo>
                <a:lnTo>
                  <a:pt x="880" y="308"/>
                </a:lnTo>
                <a:close/>
                <a:moveTo>
                  <a:pt x="966" y="214"/>
                </a:moveTo>
                <a:cubicBezTo>
                  <a:pt x="965" y="215"/>
                  <a:pt x="965" y="217"/>
                  <a:pt x="966" y="218"/>
                </a:cubicBezTo>
                <a:cubicBezTo>
                  <a:pt x="967" y="219"/>
                  <a:pt x="968" y="219"/>
                  <a:pt x="968" y="219"/>
                </a:cubicBezTo>
                <a:cubicBezTo>
                  <a:pt x="969" y="219"/>
                  <a:pt x="970" y="219"/>
                  <a:pt x="971" y="218"/>
                </a:cubicBezTo>
                <a:cubicBezTo>
                  <a:pt x="1116" y="73"/>
                  <a:pt x="1116" y="73"/>
                  <a:pt x="1116" y="73"/>
                </a:cubicBezTo>
                <a:cubicBezTo>
                  <a:pt x="1116" y="72"/>
                  <a:pt x="1116" y="72"/>
                  <a:pt x="1116" y="72"/>
                </a:cubicBezTo>
                <a:cubicBezTo>
                  <a:pt x="1124" y="65"/>
                  <a:pt x="1124" y="65"/>
                  <a:pt x="1124" y="65"/>
                </a:cubicBezTo>
                <a:cubicBezTo>
                  <a:pt x="1128" y="60"/>
                  <a:pt x="1128" y="60"/>
                  <a:pt x="1128" y="60"/>
                </a:cubicBezTo>
                <a:cubicBezTo>
                  <a:pt x="1133" y="56"/>
                  <a:pt x="1133" y="56"/>
                  <a:pt x="1133" y="56"/>
                </a:cubicBezTo>
                <a:cubicBezTo>
                  <a:pt x="1136" y="53"/>
                  <a:pt x="1136" y="53"/>
                  <a:pt x="1136" y="53"/>
                </a:cubicBezTo>
                <a:cubicBezTo>
                  <a:pt x="1137" y="52"/>
                  <a:pt x="1137" y="50"/>
                  <a:pt x="1136" y="49"/>
                </a:cubicBezTo>
                <a:cubicBezTo>
                  <a:pt x="1134" y="47"/>
                  <a:pt x="1132" y="47"/>
                  <a:pt x="1131" y="49"/>
                </a:cubicBezTo>
                <a:cubicBezTo>
                  <a:pt x="1128" y="52"/>
                  <a:pt x="1128" y="52"/>
                  <a:pt x="1128" y="52"/>
                </a:cubicBezTo>
                <a:cubicBezTo>
                  <a:pt x="1118" y="62"/>
                  <a:pt x="1118" y="62"/>
                  <a:pt x="1118" y="62"/>
                </a:cubicBezTo>
                <a:cubicBezTo>
                  <a:pt x="1118" y="62"/>
                  <a:pt x="1118" y="62"/>
                  <a:pt x="1118" y="62"/>
                </a:cubicBezTo>
                <a:cubicBezTo>
                  <a:pt x="1112" y="68"/>
                  <a:pt x="1112" y="68"/>
                  <a:pt x="1112" y="68"/>
                </a:cubicBezTo>
                <a:lnTo>
                  <a:pt x="966" y="214"/>
                </a:lnTo>
                <a:close/>
                <a:moveTo>
                  <a:pt x="956" y="229"/>
                </a:moveTo>
                <a:cubicBezTo>
                  <a:pt x="954" y="227"/>
                  <a:pt x="952" y="227"/>
                  <a:pt x="951" y="229"/>
                </a:cubicBezTo>
                <a:cubicBezTo>
                  <a:pt x="923" y="257"/>
                  <a:pt x="923" y="257"/>
                  <a:pt x="923" y="257"/>
                </a:cubicBezTo>
                <a:cubicBezTo>
                  <a:pt x="914" y="265"/>
                  <a:pt x="914" y="265"/>
                  <a:pt x="914" y="265"/>
                </a:cubicBezTo>
                <a:cubicBezTo>
                  <a:pt x="913" y="267"/>
                  <a:pt x="913" y="269"/>
                  <a:pt x="914" y="270"/>
                </a:cubicBezTo>
                <a:cubicBezTo>
                  <a:pt x="915" y="270"/>
                  <a:pt x="916" y="271"/>
                  <a:pt x="917" y="271"/>
                </a:cubicBezTo>
                <a:cubicBezTo>
                  <a:pt x="917" y="271"/>
                  <a:pt x="918" y="270"/>
                  <a:pt x="919" y="270"/>
                </a:cubicBezTo>
                <a:cubicBezTo>
                  <a:pt x="927" y="261"/>
                  <a:pt x="927" y="261"/>
                  <a:pt x="927" y="261"/>
                </a:cubicBezTo>
                <a:cubicBezTo>
                  <a:pt x="956" y="233"/>
                  <a:pt x="956" y="233"/>
                  <a:pt x="956" y="233"/>
                </a:cubicBezTo>
                <a:cubicBezTo>
                  <a:pt x="957" y="232"/>
                  <a:pt x="957" y="230"/>
                  <a:pt x="956" y="229"/>
                </a:cubicBezTo>
                <a:close/>
                <a:moveTo>
                  <a:pt x="1158" y="27"/>
                </a:moveTo>
                <a:cubicBezTo>
                  <a:pt x="1158" y="27"/>
                  <a:pt x="1159" y="28"/>
                  <a:pt x="1160" y="28"/>
                </a:cubicBezTo>
                <a:cubicBezTo>
                  <a:pt x="1161" y="28"/>
                  <a:pt x="1161" y="27"/>
                  <a:pt x="1162" y="27"/>
                </a:cubicBezTo>
                <a:cubicBezTo>
                  <a:pt x="1167" y="21"/>
                  <a:pt x="1167" y="21"/>
                  <a:pt x="1167" y="21"/>
                </a:cubicBezTo>
                <a:cubicBezTo>
                  <a:pt x="1168" y="20"/>
                  <a:pt x="1168" y="18"/>
                  <a:pt x="1167" y="17"/>
                </a:cubicBezTo>
                <a:cubicBezTo>
                  <a:pt x="1166" y="16"/>
                  <a:pt x="1164" y="16"/>
                  <a:pt x="1163" y="17"/>
                </a:cubicBezTo>
                <a:cubicBezTo>
                  <a:pt x="1158" y="22"/>
                  <a:pt x="1158" y="22"/>
                  <a:pt x="1158" y="22"/>
                </a:cubicBezTo>
                <a:cubicBezTo>
                  <a:pt x="1156" y="23"/>
                  <a:pt x="1156" y="25"/>
                  <a:pt x="1158" y="27"/>
                </a:cubicBezTo>
                <a:close/>
                <a:moveTo>
                  <a:pt x="593" y="594"/>
                </a:moveTo>
                <a:cubicBezTo>
                  <a:pt x="592" y="594"/>
                  <a:pt x="593" y="594"/>
                  <a:pt x="592" y="593"/>
                </a:cubicBezTo>
                <a:cubicBezTo>
                  <a:pt x="592" y="593"/>
                  <a:pt x="592" y="593"/>
                  <a:pt x="592" y="593"/>
                </a:cubicBezTo>
                <a:cubicBezTo>
                  <a:pt x="592" y="593"/>
                  <a:pt x="592" y="593"/>
                  <a:pt x="592" y="593"/>
                </a:cubicBezTo>
                <a:cubicBezTo>
                  <a:pt x="592" y="593"/>
                  <a:pt x="592" y="593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2" y="592"/>
                  <a:pt x="592" y="592"/>
                  <a:pt x="592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1" y="592"/>
                  <a:pt x="591" y="592"/>
                  <a:pt x="591" y="592"/>
                </a:cubicBezTo>
                <a:cubicBezTo>
                  <a:pt x="590" y="592"/>
                  <a:pt x="590" y="592"/>
                  <a:pt x="590" y="592"/>
                </a:cubicBezTo>
                <a:cubicBezTo>
                  <a:pt x="590" y="592"/>
                  <a:pt x="590" y="592"/>
                  <a:pt x="590" y="592"/>
                </a:cubicBezTo>
                <a:cubicBezTo>
                  <a:pt x="590" y="592"/>
                  <a:pt x="589" y="592"/>
                  <a:pt x="589" y="592"/>
                </a:cubicBezTo>
                <a:cubicBezTo>
                  <a:pt x="589" y="592"/>
                  <a:pt x="589" y="592"/>
                  <a:pt x="589" y="592"/>
                </a:cubicBezTo>
                <a:cubicBezTo>
                  <a:pt x="589" y="592"/>
                  <a:pt x="589" y="592"/>
                  <a:pt x="589" y="592"/>
                </a:cubicBezTo>
                <a:cubicBezTo>
                  <a:pt x="589" y="592"/>
                  <a:pt x="589" y="592"/>
                  <a:pt x="588" y="592"/>
                </a:cubicBezTo>
                <a:cubicBezTo>
                  <a:pt x="588" y="592"/>
                  <a:pt x="588" y="592"/>
                  <a:pt x="588" y="592"/>
                </a:cubicBezTo>
                <a:cubicBezTo>
                  <a:pt x="588" y="592"/>
                  <a:pt x="588" y="592"/>
                  <a:pt x="588" y="592"/>
                </a:cubicBezTo>
                <a:cubicBezTo>
                  <a:pt x="588" y="592"/>
                  <a:pt x="588" y="592"/>
                  <a:pt x="587" y="592"/>
                </a:cubicBezTo>
                <a:cubicBezTo>
                  <a:pt x="401" y="779"/>
                  <a:pt x="401" y="779"/>
                  <a:pt x="401" y="779"/>
                </a:cubicBezTo>
                <a:cubicBezTo>
                  <a:pt x="400" y="780"/>
                  <a:pt x="400" y="782"/>
                  <a:pt x="401" y="784"/>
                </a:cubicBezTo>
                <a:cubicBezTo>
                  <a:pt x="401" y="784"/>
                  <a:pt x="402" y="784"/>
                  <a:pt x="403" y="784"/>
                </a:cubicBezTo>
                <a:cubicBezTo>
                  <a:pt x="404" y="784"/>
                  <a:pt x="404" y="784"/>
                  <a:pt x="405" y="784"/>
                </a:cubicBezTo>
                <a:cubicBezTo>
                  <a:pt x="591" y="598"/>
                  <a:pt x="591" y="598"/>
                  <a:pt x="591" y="598"/>
                </a:cubicBezTo>
                <a:cubicBezTo>
                  <a:pt x="591" y="598"/>
                  <a:pt x="591" y="598"/>
                  <a:pt x="591" y="598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7"/>
                  <a:pt x="592" y="597"/>
                </a:cubicBezTo>
                <a:cubicBezTo>
                  <a:pt x="592" y="597"/>
                  <a:pt x="592" y="596"/>
                  <a:pt x="592" y="596"/>
                </a:cubicBezTo>
                <a:cubicBezTo>
                  <a:pt x="592" y="596"/>
                  <a:pt x="592" y="596"/>
                  <a:pt x="592" y="596"/>
                </a:cubicBezTo>
                <a:cubicBezTo>
                  <a:pt x="592" y="596"/>
                  <a:pt x="592" y="596"/>
                  <a:pt x="592" y="596"/>
                </a:cubicBezTo>
                <a:cubicBezTo>
                  <a:pt x="593" y="596"/>
                  <a:pt x="592" y="596"/>
                  <a:pt x="593" y="595"/>
                </a:cubicBezTo>
                <a:cubicBezTo>
                  <a:pt x="593" y="595"/>
                  <a:pt x="593" y="595"/>
                  <a:pt x="593" y="595"/>
                </a:cubicBezTo>
                <a:cubicBezTo>
                  <a:pt x="593" y="595"/>
                  <a:pt x="593" y="595"/>
                  <a:pt x="593" y="595"/>
                </a:cubicBezTo>
                <a:cubicBezTo>
                  <a:pt x="593" y="595"/>
                  <a:pt x="593" y="594"/>
                  <a:pt x="593" y="594"/>
                </a:cubicBezTo>
                <a:cubicBezTo>
                  <a:pt x="593" y="594"/>
                  <a:pt x="593" y="594"/>
                  <a:pt x="593" y="594"/>
                </a:cubicBezTo>
                <a:close/>
                <a:moveTo>
                  <a:pt x="1115" y="79"/>
                </a:moveTo>
                <a:cubicBezTo>
                  <a:pt x="1106" y="87"/>
                  <a:pt x="1106" y="87"/>
                  <a:pt x="1106" y="87"/>
                </a:cubicBezTo>
                <a:cubicBezTo>
                  <a:pt x="1106" y="88"/>
                  <a:pt x="1106" y="88"/>
                  <a:pt x="1106" y="88"/>
                </a:cubicBezTo>
                <a:cubicBezTo>
                  <a:pt x="1106" y="88"/>
                  <a:pt x="1106" y="88"/>
                  <a:pt x="1105" y="88"/>
                </a:cubicBezTo>
                <a:cubicBezTo>
                  <a:pt x="973" y="220"/>
                  <a:pt x="973" y="220"/>
                  <a:pt x="973" y="220"/>
                </a:cubicBezTo>
                <a:cubicBezTo>
                  <a:pt x="972" y="222"/>
                  <a:pt x="972" y="224"/>
                  <a:pt x="973" y="225"/>
                </a:cubicBezTo>
                <a:cubicBezTo>
                  <a:pt x="974" y="225"/>
                  <a:pt x="975" y="226"/>
                  <a:pt x="976" y="226"/>
                </a:cubicBezTo>
                <a:cubicBezTo>
                  <a:pt x="976" y="226"/>
                  <a:pt x="977" y="225"/>
                  <a:pt x="978" y="225"/>
                </a:cubicBezTo>
                <a:cubicBezTo>
                  <a:pt x="1110" y="93"/>
                  <a:pt x="1110" y="93"/>
                  <a:pt x="1110" y="93"/>
                </a:cubicBezTo>
                <a:cubicBezTo>
                  <a:pt x="1110" y="93"/>
                  <a:pt x="1110" y="92"/>
                  <a:pt x="1110" y="92"/>
                </a:cubicBezTo>
                <a:cubicBezTo>
                  <a:pt x="1110" y="92"/>
                  <a:pt x="1111" y="92"/>
                  <a:pt x="1111" y="92"/>
                </a:cubicBezTo>
                <a:cubicBezTo>
                  <a:pt x="1119" y="83"/>
                  <a:pt x="1119" y="83"/>
                  <a:pt x="1119" y="83"/>
                </a:cubicBezTo>
                <a:cubicBezTo>
                  <a:pt x="1121" y="82"/>
                  <a:pt x="1121" y="80"/>
                  <a:pt x="1119" y="79"/>
                </a:cubicBezTo>
                <a:cubicBezTo>
                  <a:pt x="1118" y="78"/>
                  <a:pt x="1116" y="78"/>
                  <a:pt x="1115" y="79"/>
                </a:cubicBezTo>
                <a:close/>
                <a:moveTo>
                  <a:pt x="889" y="309"/>
                </a:moveTo>
                <a:cubicBezTo>
                  <a:pt x="888" y="308"/>
                  <a:pt x="886" y="308"/>
                  <a:pt x="885" y="309"/>
                </a:cubicBezTo>
                <a:cubicBezTo>
                  <a:pt x="724" y="470"/>
                  <a:pt x="724" y="470"/>
                  <a:pt x="724" y="470"/>
                </a:cubicBezTo>
                <a:cubicBezTo>
                  <a:pt x="723" y="471"/>
                  <a:pt x="723" y="473"/>
                  <a:pt x="724" y="474"/>
                </a:cubicBezTo>
                <a:cubicBezTo>
                  <a:pt x="725" y="475"/>
                  <a:pt x="726" y="475"/>
                  <a:pt x="726" y="475"/>
                </a:cubicBezTo>
                <a:cubicBezTo>
                  <a:pt x="727" y="475"/>
                  <a:pt x="728" y="475"/>
                  <a:pt x="729" y="474"/>
                </a:cubicBezTo>
                <a:cubicBezTo>
                  <a:pt x="889" y="313"/>
                  <a:pt x="889" y="313"/>
                  <a:pt x="889" y="313"/>
                </a:cubicBezTo>
                <a:cubicBezTo>
                  <a:pt x="891" y="312"/>
                  <a:pt x="891" y="310"/>
                  <a:pt x="889" y="309"/>
                </a:cubicBezTo>
                <a:close/>
                <a:moveTo>
                  <a:pt x="929" y="273"/>
                </a:moveTo>
                <a:cubicBezTo>
                  <a:pt x="929" y="273"/>
                  <a:pt x="929" y="273"/>
                  <a:pt x="929" y="273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3" y="270"/>
                  <a:pt x="933" y="270"/>
                  <a:pt x="933" y="270"/>
                </a:cubicBezTo>
                <a:cubicBezTo>
                  <a:pt x="935" y="268"/>
                  <a:pt x="935" y="268"/>
                  <a:pt x="935" y="268"/>
                </a:cubicBezTo>
                <a:cubicBezTo>
                  <a:pt x="936" y="266"/>
                  <a:pt x="936" y="264"/>
                  <a:pt x="935" y="263"/>
                </a:cubicBezTo>
                <a:cubicBezTo>
                  <a:pt x="934" y="262"/>
                  <a:pt x="932" y="262"/>
                  <a:pt x="931" y="263"/>
                </a:cubicBezTo>
                <a:cubicBezTo>
                  <a:pt x="929" y="265"/>
                  <a:pt x="929" y="265"/>
                  <a:pt x="929" y="265"/>
                </a:cubicBezTo>
                <a:cubicBezTo>
                  <a:pt x="929" y="265"/>
                  <a:pt x="928" y="265"/>
                  <a:pt x="928" y="265"/>
                </a:cubicBezTo>
                <a:cubicBezTo>
                  <a:pt x="928" y="266"/>
                  <a:pt x="928" y="266"/>
                  <a:pt x="928" y="266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25" y="269"/>
                  <a:pt x="925" y="269"/>
                  <a:pt x="925" y="269"/>
                </a:cubicBezTo>
                <a:cubicBezTo>
                  <a:pt x="918" y="276"/>
                  <a:pt x="918" y="276"/>
                  <a:pt x="918" y="276"/>
                </a:cubicBezTo>
                <a:cubicBezTo>
                  <a:pt x="917" y="277"/>
                  <a:pt x="917" y="279"/>
                  <a:pt x="918" y="280"/>
                </a:cubicBezTo>
                <a:cubicBezTo>
                  <a:pt x="919" y="281"/>
                  <a:pt x="919" y="281"/>
                  <a:pt x="920" y="281"/>
                </a:cubicBezTo>
                <a:cubicBezTo>
                  <a:pt x="921" y="281"/>
                  <a:pt x="922" y="281"/>
                  <a:pt x="922" y="280"/>
                </a:cubicBezTo>
                <a:cubicBezTo>
                  <a:pt x="929" y="274"/>
                  <a:pt x="929" y="274"/>
                  <a:pt x="929" y="274"/>
                </a:cubicBezTo>
                <a:cubicBezTo>
                  <a:pt x="929" y="274"/>
                  <a:pt x="929" y="274"/>
                  <a:pt x="929" y="273"/>
                </a:cubicBezTo>
                <a:close/>
                <a:moveTo>
                  <a:pt x="950" y="244"/>
                </a:moveTo>
                <a:cubicBezTo>
                  <a:pt x="942" y="252"/>
                  <a:pt x="942" y="252"/>
                  <a:pt x="942" y="252"/>
                </a:cubicBezTo>
                <a:cubicBezTo>
                  <a:pt x="941" y="253"/>
                  <a:pt x="941" y="255"/>
                  <a:pt x="942" y="256"/>
                </a:cubicBezTo>
                <a:cubicBezTo>
                  <a:pt x="943" y="257"/>
                  <a:pt x="943" y="257"/>
                  <a:pt x="944" y="257"/>
                </a:cubicBezTo>
                <a:cubicBezTo>
                  <a:pt x="945" y="257"/>
                  <a:pt x="946" y="257"/>
                  <a:pt x="946" y="256"/>
                </a:cubicBezTo>
                <a:cubicBezTo>
                  <a:pt x="954" y="248"/>
                  <a:pt x="954" y="248"/>
                  <a:pt x="954" y="248"/>
                </a:cubicBezTo>
                <a:cubicBezTo>
                  <a:pt x="955" y="247"/>
                  <a:pt x="955" y="245"/>
                  <a:pt x="954" y="244"/>
                </a:cubicBezTo>
                <a:cubicBezTo>
                  <a:pt x="953" y="243"/>
                  <a:pt x="951" y="243"/>
                  <a:pt x="950" y="244"/>
                </a:cubicBezTo>
                <a:close/>
                <a:moveTo>
                  <a:pt x="574" y="620"/>
                </a:moveTo>
                <a:cubicBezTo>
                  <a:pt x="401" y="792"/>
                  <a:pt x="401" y="792"/>
                  <a:pt x="401" y="792"/>
                </a:cubicBezTo>
                <a:cubicBezTo>
                  <a:pt x="400" y="794"/>
                  <a:pt x="400" y="796"/>
                  <a:pt x="401" y="797"/>
                </a:cubicBezTo>
                <a:cubicBezTo>
                  <a:pt x="402" y="797"/>
                  <a:pt x="403" y="798"/>
                  <a:pt x="404" y="798"/>
                </a:cubicBezTo>
                <a:cubicBezTo>
                  <a:pt x="404" y="798"/>
                  <a:pt x="405" y="797"/>
                  <a:pt x="406" y="797"/>
                </a:cubicBezTo>
                <a:cubicBezTo>
                  <a:pt x="578" y="625"/>
                  <a:pt x="578" y="625"/>
                  <a:pt x="578" y="625"/>
                </a:cubicBezTo>
                <a:cubicBezTo>
                  <a:pt x="579" y="623"/>
                  <a:pt x="579" y="622"/>
                  <a:pt x="578" y="620"/>
                </a:cubicBezTo>
                <a:cubicBezTo>
                  <a:pt x="577" y="619"/>
                  <a:pt x="575" y="619"/>
                  <a:pt x="574" y="620"/>
                </a:cubicBezTo>
                <a:close/>
                <a:moveTo>
                  <a:pt x="1150" y="52"/>
                </a:moveTo>
                <a:cubicBezTo>
                  <a:pt x="1152" y="50"/>
                  <a:pt x="1152" y="50"/>
                  <a:pt x="1152" y="50"/>
                </a:cubicBezTo>
                <a:cubicBezTo>
                  <a:pt x="1153" y="50"/>
                  <a:pt x="1153" y="50"/>
                  <a:pt x="1153" y="50"/>
                </a:cubicBezTo>
                <a:cubicBezTo>
                  <a:pt x="1155" y="48"/>
                  <a:pt x="1155" y="48"/>
                  <a:pt x="1155" y="48"/>
                </a:cubicBezTo>
                <a:cubicBezTo>
                  <a:pt x="1155" y="48"/>
                  <a:pt x="1155" y="48"/>
                  <a:pt x="1155" y="48"/>
                </a:cubicBezTo>
                <a:cubicBezTo>
                  <a:pt x="1160" y="42"/>
                  <a:pt x="1160" y="42"/>
                  <a:pt x="1160" y="42"/>
                </a:cubicBezTo>
                <a:cubicBezTo>
                  <a:pt x="1162" y="41"/>
                  <a:pt x="1162" y="39"/>
                  <a:pt x="1160" y="38"/>
                </a:cubicBezTo>
                <a:cubicBezTo>
                  <a:pt x="1159" y="37"/>
                  <a:pt x="1157" y="37"/>
                  <a:pt x="1156" y="38"/>
                </a:cubicBezTo>
                <a:cubicBezTo>
                  <a:pt x="1149" y="45"/>
                  <a:pt x="1149" y="45"/>
                  <a:pt x="1149" y="45"/>
                </a:cubicBezTo>
                <a:cubicBezTo>
                  <a:pt x="1121" y="73"/>
                  <a:pt x="1121" y="73"/>
                  <a:pt x="1121" y="73"/>
                </a:cubicBezTo>
                <a:cubicBezTo>
                  <a:pt x="1119" y="75"/>
                  <a:pt x="1119" y="76"/>
                  <a:pt x="1121" y="78"/>
                </a:cubicBezTo>
                <a:cubicBezTo>
                  <a:pt x="1121" y="78"/>
                  <a:pt x="1122" y="79"/>
                  <a:pt x="1123" y="79"/>
                </a:cubicBezTo>
                <a:cubicBezTo>
                  <a:pt x="1123" y="79"/>
                  <a:pt x="1124" y="78"/>
                  <a:pt x="1125" y="78"/>
                </a:cubicBezTo>
                <a:cubicBezTo>
                  <a:pt x="1142" y="60"/>
                  <a:pt x="1142" y="60"/>
                  <a:pt x="1142" y="60"/>
                </a:cubicBezTo>
                <a:cubicBezTo>
                  <a:pt x="1142" y="60"/>
                  <a:pt x="1142" y="60"/>
                  <a:pt x="1142" y="60"/>
                </a:cubicBezTo>
                <a:cubicBezTo>
                  <a:pt x="1150" y="52"/>
                  <a:pt x="1150" y="52"/>
                  <a:pt x="1150" y="52"/>
                </a:cubicBezTo>
                <a:close/>
                <a:moveTo>
                  <a:pt x="945" y="272"/>
                </a:moveTo>
                <a:cubicBezTo>
                  <a:pt x="950" y="266"/>
                  <a:pt x="950" y="266"/>
                  <a:pt x="950" y="266"/>
                </a:cubicBezTo>
                <a:cubicBezTo>
                  <a:pt x="961" y="256"/>
                  <a:pt x="961" y="256"/>
                  <a:pt x="961" y="256"/>
                </a:cubicBezTo>
                <a:cubicBezTo>
                  <a:pt x="961" y="256"/>
                  <a:pt x="961" y="255"/>
                  <a:pt x="961" y="255"/>
                </a:cubicBezTo>
                <a:cubicBezTo>
                  <a:pt x="961" y="255"/>
                  <a:pt x="962" y="255"/>
                  <a:pt x="962" y="255"/>
                </a:cubicBezTo>
                <a:cubicBezTo>
                  <a:pt x="965" y="252"/>
                  <a:pt x="965" y="252"/>
                  <a:pt x="965" y="252"/>
                </a:cubicBezTo>
                <a:cubicBezTo>
                  <a:pt x="966" y="251"/>
                  <a:pt x="966" y="249"/>
                  <a:pt x="965" y="247"/>
                </a:cubicBezTo>
                <a:cubicBezTo>
                  <a:pt x="964" y="246"/>
                  <a:pt x="962" y="246"/>
                  <a:pt x="960" y="247"/>
                </a:cubicBezTo>
                <a:cubicBezTo>
                  <a:pt x="958" y="250"/>
                  <a:pt x="958" y="250"/>
                  <a:pt x="958" y="250"/>
                </a:cubicBezTo>
                <a:cubicBezTo>
                  <a:pt x="957" y="250"/>
                  <a:pt x="957" y="251"/>
                  <a:pt x="957" y="251"/>
                </a:cubicBezTo>
                <a:cubicBezTo>
                  <a:pt x="957" y="251"/>
                  <a:pt x="957" y="251"/>
                  <a:pt x="956" y="251"/>
                </a:cubicBezTo>
                <a:cubicBezTo>
                  <a:pt x="946" y="262"/>
                  <a:pt x="946" y="262"/>
                  <a:pt x="946" y="262"/>
                </a:cubicBezTo>
                <a:cubicBezTo>
                  <a:pt x="940" y="267"/>
                  <a:pt x="940" y="267"/>
                  <a:pt x="940" y="267"/>
                </a:cubicBezTo>
                <a:cubicBezTo>
                  <a:pt x="939" y="269"/>
                  <a:pt x="939" y="271"/>
                  <a:pt x="940" y="272"/>
                </a:cubicBezTo>
                <a:cubicBezTo>
                  <a:pt x="941" y="272"/>
                  <a:pt x="942" y="273"/>
                  <a:pt x="943" y="273"/>
                </a:cubicBezTo>
                <a:cubicBezTo>
                  <a:pt x="943" y="273"/>
                  <a:pt x="944" y="272"/>
                  <a:pt x="945" y="272"/>
                </a:cubicBezTo>
                <a:close/>
                <a:moveTo>
                  <a:pt x="1184" y="31"/>
                </a:moveTo>
                <a:cubicBezTo>
                  <a:pt x="1185" y="31"/>
                  <a:pt x="1186" y="31"/>
                  <a:pt x="1186" y="30"/>
                </a:cubicBezTo>
                <a:cubicBezTo>
                  <a:pt x="1190" y="27"/>
                  <a:pt x="1190" y="27"/>
                  <a:pt x="1190" y="27"/>
                </a:cubicBezTo>
                <a:cubicBezTo>
                  <a:pt x="1191" y="25"/>
                  <a:pt x="1191" y="23"/>
                  <a:pt x="1190" y="22"/>
                </a:cubicBezTo>
                <a:cubicBezTo>
                  <a:pt x="1189" y="21"/>
                  <a:pt x="1187" y="21"/>
                  <a:pt x="1186" y="22"/>
                </a:cubicBezTo>
                <a:cubicBezTo>
                  <a:pt x="1182" y="26"/>
                  <a:pt x="1182" y="26"/>
                  <a:pt x="1182" y="26"/>
                </a:cubicBezTo>
                <a:cubicBezTo>
                  <a:pt x="1181" y="27"/>
                  <a:pt x="1181" y="29"/>
                  <a:pt x="1182" y="30"/>
                </a:cubicBezTo>
                <a:cubicBezTo>
                  <a:pt x="1182" y="31"/>
                  <a:pt x="1183" y="31"/>
                  <a:pt x="1184" y="31"/>
                </a:cubicBezTo>
                <a:close/>
                <a:moveTo>
                  <a:pt x="897" y="315"/>
                </a:moveTo>
                <a:cubicBezTo>
                  <a:pt x="896" y="314"/>
                  <a:pt x="894" y="314"/>
                  <a:pt x="893" y="315"/>
                </a:cubicBezTo>
                <a:cubicBezTo>
                  <a:pt x="731" y="477"/>
                  <a:pt x="731" y="477"/>
                  <a:pt x="731" y="477"/>
                </a:cubicBezTo>
                <a:cubicBezTo>
                  <a:pt x="729" y="478"/>
                  <a:pt x="729" y="480"/>
                  <a:pt x="731" y="482"/>
                </a:cubicBezTo>
                <a:cubicBezTo>
                  <a:pt x="731" y="482"/>
                  <a:pt x="732" y="483"/>
                  <a:pt x="733" y="483"/>
                </a:cubicBezTo>
                <a:cubicBezTo>
                  <a:pt x="734" y="483"/>
                  <a:pt x="734" y="482"/>
                  <a:pt x="735" y="482"/>
                </a:cubicBezTo>
                <a:cubicBezTo>
                  <a:pt x="897" y="319"/>
                  <a:pt x="897" y="319"/>
                  <a:pt x="897" y="319"/>
                </a:cubicBezTo>
                <a:cubicBezTo>
                  <a:pt x="899" y="318"/>
                  <a:pt x="899" y="316"/>
                  <a:pt x="897" y="315"/>
                </a:cubicBezTo>
                <a:close/>
                <a:moveTo>
                  <a:pt x="573" y="634"/>
                </a:moveTo>
                <a:cubicBezTo>
                  <a:pt x="406" y="802"/>
                  <a:pt x="406" y="802"/>
                  <a:pt x="406" y="802"/>
                </a:cubicBezTo>
                <a:cubicBezTo>
                  <a:pt x="406" y="802"/>
                  <a:pt x="406" y="802"/>
                  <a:pt x="406" y="802"/>
                </a:cubicBezTo>
                <a:cubicBezTo>
                  <a:pt x="403" y="804"/>
                  <a:pt x="403" y="804"/>
                  <a:pt x="403" y="804"/>
                </a:cubicBezTo>
                <a:cubicBezTo>
                  <a:pt x="402" y="806"/>
                  <a:pt x="402" y="808"/>
                  <a:pt x="403" y="809"/>
                </a:cubicBezTo>
                <a:cubicBezTo>
                  <a:pt x="404" y="809"/>
                  <a:pt x="405" y="810"/>
                  <a:pt x="406" y="810"/>
                </a:cubicBezTo>
                <a:cubicBezTo>
                  <a:pt x="406" y="810"/>
                  <a:pt x="407" y="809"/>
                  <a:pt x="407" y="809"/>
                </a:cubicBezTo>
                <a:cubicBezTo>
                  <a:pt x="409" y="806"/>
                  <a:pt x="409" y="806"/>
                  <a:pt x="409" y="806"/>
                </a:cubicBezTo>
                <a:cubicBezTo>
                  <a:pt x="409" y="806"/>
                  <a:pt x="409" y="806"/>
                  <a:pt x="409" y="806"/>
                </a:cubicBezTo>
                <a:cubicBezTo>
                  <a:pt x="577" y="639"/>
                  <a:pt x="577" y="639"/>
                  <a:pt x="577" y="639"/>
                </a:cubicBezTo>
                <a:cubicBezTo>
                  <a:pt x="578" y="638"/>
                  <a:pt x="579" y="636"/>
                  <a:pt x="577" y="635"/>
                </a:cubicBezTo>
                <a:cubicBezTo>
                  <a:pt x="576" y="633"/>
                  <a:pt x="574" y="633"/>
                  <a:pt x="573" y="634"/>
                </a:cubicBezTo>
                <a:close/>
                <a:moveTo>
                  <a:pt x="988" y="219"/>
                </a:moveTo>
                <a:cubicBezTo>
                  <a:pt x="987" y="221"/>
                  <a:pt x="987" y="221"/>
                  <a:pt x="987" y="221"/>
                </a:cubicBezTo>
                <a:cubicBezTo>
                  <a:pt x="985" y="223"/>
                  <a:pt x="985" y="224"/>
                  <a:pt x="987" y="226"/>
                </a:cubicBezTo>
                <a:cubicBezTo>
                  <a:pt x="987" y="226"/>
                  <a:pt x="988" y="227"/>
                  <a:pt x="989" y="227"/>
                </a:cubicBezTo>
                <a:cubicBezTo>
                  <a:pt x="989" y="227"/>
                  <a:pt x="990" y="226"/>
                  <a:pt x="991" y="226"/>
                </a:cubicBezTo>
                <a:cubicBezTo>
                  <a:pt x="993" y="224"/>
                  <a:pt x="993" y="224"/>
                  <a:pt x="993" y="224"/>
                </a:cubicBezTo>
                <a:cubicBezTo>
                  <a:pt x="994" y="223"/>
                  <a:pt x="994" y="221"/>
                  <a:pt x="993" y="219"/>
                </a:cubicBezTo>
                <a:cubicBezTo>
                  <a:pt x="992" y="218"/>
                  <a:pt x="990" y="218"/>
                  <a:pt x="988" y="219"/>
                </a:cubicBezTo>
                <a:close/>
                <a:moveTo>
                  <a:pt x="1125" y="82"/>
                </a:moveTo>
                <a:cubicBezTo>
                  <a:pt x="998" y="210"/>
                  <a:pt x="998" y="210"/>
                  <a:pt x="998" y="210"/>
                </a:cubicBezTo>
                <a:cubicBezTo>
                  <a:pt x="997" y="211"/>
                  <a:pt x="997" y="213"/>
                  <a:pt x="998" y="214"/>
                </a:cubicBezTo>
                <a:cubicBezTo>
                  <a:pt x="999" y="215"/>
                  <a:pt x="1000" y="215"/>
                  <a:pt x="1000" y="215"/>
                </a:cubicBezTo>
                <a:cubicBezTo>
                  <a:pt x="1001" y="215"/>
                  <a:pt x="1002" y="215"/>
                  <a:pt x="1002" y="214"/>
                </a:cubicBezTo>
                <a:cubicBezTo>
                  <a:pt x="1134" y="81"/>
                  <a:pt x="1134" y="81"/>
                  <a:pt x="1134" y="81"/>
                </a:cubicBezTo>
                <a:cubicBezTo>
                  <a:pt x="1134" y="81"/>
                  <a:pt x="1134" y="81"/>
                  <a:pt x="1134" y="81"/>
                </a:cubicBezTo>
                <a:cubicBezTo>
                  <a:pt x="1176" y="41"/>
                  <a:pt x="1176" y="41"/>
                  <a:pt x="1176" y="41"/>
                </a:cubicBezTo>
                <a:cubicBezTo>
                  <a:pt x="1177" y="39"/>
                  <a:pt x="1177" y="38"/>
                  <a:pt x="1176" y="36"/>
                </a:cubicBezTo>
                <a:cubicBezTo>
                  <a:pt x="1174" y="35"/>
                  <a:pt x="1172" y="35"/>
                  <a:pt x="1171" y="36"/>
                </a:cubicBezTo>
                <a:cubicBezTo>
                  <a:pt x="1125" y="82"/>
                  <a:pt x="1125" y="82"/>
                  <a:pt x="1125" y="82"/>
                </a:cubicBezTo>
                <a:close/>
                <a:moveTo>
                  <a:pt x="936" y="293"/>
                </a:moveTo>
                <a:cubicBezTo>
                  <a:pt x="937" y="293"/>
                  <a:pt x="938" y="293"/>
                  <a:pt x="939" y="292"/>
                </a:cubicBezTo>
                <a:cubicBezTo>
                  <a:pt x="941" y="290"/>
                  <a:pt x="941" y="290"/>
                  <a:pt x="941" y="290"/>
                </a:cubicBezTo>
                <a:cubicBezTo>
                  <a:pt x="942" y="288"/>
                  <a:pt x="942" y="286"/>
                  <a:pt x="941" y="285"/>
                </a:cubicBezTo>
                <a:cubicBezTo>
                  <a:pt x="940" y="284"/>
                  <a:pt x="938" y="284"/>
                  <a:pt x="937" y="285"/>
                </a:cubicBezTo>
                <a:cubicBezTo>
                  <a:pt x="934" y="288"/>
                  <a:pt x="934" y="288"/>
                  <a:pt x="934" y="288"/>
                </a:cubicBezTo>
                <a:cubicBezTo>
                  <a:pt x="933" y="289"/>
                  <a:pt x="933" y="291"/>
                  <a:pt x="934" y="292"/>
                </a:cubicBezTo>
                <a:cubicBezTo>
                  <a:pt x="935" y="293"/>
                  <a:pt x="936" y="293"/>
                  <a:pt x="936" y="293"/>
                </a:cubicBezTo>
                <a:close/>
                <a:moveTo>
                  <a:pt x="951" y="278"/>
                </a:moveTo>
                <a:cubicBezTo>
                  <a:pt x="952" y="278"/>
                  <a:pt x="953" y="278"/>
                  <a:pt x="954" y="277"/>
                </a:cubicBezTo>
                <a:cubicBezTo>
                  <a:pt x="984" y="246"/>
                  <a:pt x="984" y="246"/>
                  <a:pt x="984" y="246"/>
                </a:cubicBezTo>
                <a:cubicBezTo>
                  <a:pt x="985" y="245"/>
                  <a:pt x="985" y="243"/>
                  <a:pt x="984" y="242"/>
                </a:cubicBezTo>
                <a:cubicBezTo>
                  <a:pt x="983" y="241"/>
                  <a:pt x="981" y="241"/>
                  <a:pt x="980" y="242"/>
                </a:cubicBezTo>
                <a:cubicBezTo>
                  <a:pt x="949" y="273"/>
                  <a:pt x="949" y="273"/>
                  <a:pt x="949" y="273"/>
                </a:cubicBezTo>
                <a:cubicBezTo>
                  <a:pt x="948" y="274"/>
                  <a:pt x="948" y="276"/>
                  <a:pt x="949" y="277"/>
                </a:cubicBezTo>
                <a:cubicBezTo>
                  <a:pt x="950" y="278"/>
                  <a:pt x="951" y="278"/>
                  <a:pt x="951" y="278"/>
                </a:cubicBezTo>
                <a:close/>
                <a:moveTo>
                  <a:pt x="911" y="315"/>
                </a:moveTo>
                <a:cubicBezTo>
                  <a:pt x="912" y="316"/>
                  <a:pt x="912" y="316"/>
                  <a:pt x="913" y="316"/>
                </a:cubicBezTo>
                <a:cubicBezTo>
                  <a:pt x="914" y="316"/>
                  <a:pt x="915" y="316"/>
                  <a:pt x="915" y="315"/>
                </a:cubicBezTo>
                <a:cubicBezTo>
                  <a:pt x="924" y="306"/>
                  <a:pt x="924" y="306"/>
                  <a:pt x="924" y="306"/>
                </a:cubicBezTo>
                <a:cubicBezTo>
                  <a:pt x="926" y="305"/>
                  <a:pt x="926" y="303"/>
                  <a:pt x="924" y="302"/>
                </a:cubicBezTo>
                <a:cubicBezTo>
                  <a:pt x="923" y="301"/>
                  <a:pt x="921" y="301"/>
                  <a:pt x="920" y="302"/>
                </a:cubicBezTo>
                <a:cubicBezTo>
                  <a:pt x="911" y="311"/>
                  <a:pt x="911" y="311"/>
                  <a:pt x="911" y="311"/>
                </a:cubicBezTo>
                <a:cubicBezTo>
                  <a:pt x="910" y="312"/>
                  <a:pt x="910" y="314"/>
                  <a:pt x="911" y="315"/>
                </a:cubicBezTo>
                <a:close/>
                <a:moveTo>
                  <a:pt x="572" y="650"/>
                </a:moveTo>
                <a:cubicBezTo>
                  <a:pt x="545" y="677"/>
                  <a:pt x="545" y="677"/>
                  <a:pt x="545" y="677"/>
                </a:cubicBezTo>
                <a:cubicBezTo>
                  <a:pt x="543" y="678"/>
                  <a:pt x="543" y="680"/>
                  <a:pt x="545" y="681"/>
                </a:cubicBezTo>
                <a:cubicBezTo>
                  <a:pt x="545" y="682"/>
                  <a:pt x="546" y="682"/>
                  <a:pt x="547" y="682"/>
                </a:cubicBezTo>
                <a:cubicBezTo>
                  <a:pt x="548" y="682"/>
                  <a:pt x="548" y="682"/>
                  <a:pt x="549" y="681"/>
                </a:cubicBezTo>
                <a:cubicBezTo>
                  <a:pt x="577" y="654"/>
                  <a:pt x="577" y="654"/>
                  <a:pt x="577" y="654"/>
                </a:cubicBezTo>
                <a:cubicBezTo>
                  <a:pt x="578" y="653"/>
                  <a:pt x="578" y="651"/>
                  <a:pt x="577" y="650"/>
                </a:cubicBezTo>
                <a:cubicBezTo>
                  <a:pt x="575" y="648"/>
                  <a:pt x="574" y="648"/>
                  <a:pt x="572" y="650"/>
                </a:cubicBezTo>
                <a:close/>
                <a:moveTo>
                  <a:pt x="523" y="699"/>
                </a:moveTo>
                <a:cubicBezTo>
                  <a:pt x="412" y="810"/>
                  <a:pt x="412" y="810"/>
                  <a:pt x="412" y="810"/>
                </a:cubicBezTo>
                <a:cubicBezTo>
                  <a:pt x="410" y="811"/>
                  <a:pt x="410" y="813"/>
                  <a:pt x="412" y="814"/>
                </a:cubicBezTo>
                <a:cubicBezTo>
                  <a:pt x="412" y="815"/>
                  <a:pt x="413" y="815"/>
                  <a:pt x="414" y="815"/>
                </a:cubicBezTo>
                <a:cubicBezTo>
                  <a:pt x="415" y="815"/>
                  <a:pt x="415" y="815"/>
                  <a:pt x="416" y="814"/>
                </a:cubicBezTo>
                <a:cubicBezTo>
                  <a:pt x="527" y="703"/>
                  <a:pt x="527" y="703"/>
                  <a:pt x="527" y="703"/>
                </a:cubicBezTo>
                <a:cubicBezTo>
                  <a:pt x="529" y="702"/>
                  <a:pt x="529" y="700"/>
                  <a:pt x="527" y="699"/>
                </a:cubicBezTo>
                <a:cubicBezTo>
                  <a:pt x="526" y="697"/>
                  <a:pt x="524" y="697"/>
                  <a:pt x="523" y="699"/>
                </a:cubicBezTo>
                <a:close/>
                <a:moveTo>
                  <a:pt x="908" y="318"/>
                </a:moveTo>
                <a:cubicBezTo>
                  <a:pt x="907" y="317"/>
                  <a:pt x="905" y="317"/>
                  <a:pt x="903" y="318"/>
                </a:cubicBezTo>
                <a:cubicBezTo>
                  <a:pt x="739" y="483"/>
                  <a:pt x="739" y="483"/>
                  <a:pt x="739" y="483"/>
                </a:cubicBezTo>
                <a:cubicBezTo>
                  <a:pt x="738" y="484"/>
                  <a:pt x="738" y="486"/>
                  <a:pt x="739" y="487"/>
                </a:cubicBezTo>
                <a:cubicBezTo>
                  <a:pt x="740" y="488"/>
                  <a:pt x="740" y="488"/>
                  <a:pt x="741" y="488"/>
                </a:cubicBezTo>
                <a:cubicBezTo>
                  <a:pt x="742" y="488"/>
                  <a:pt x="743" y="488"/>
                  <a:pt x="743" y="487"/>
                </a:cubicBezTo>
                <a:cubicBezTo>
                  <a:pt x="908" y="323"/>
                  <a:pt x="908" y="323"/>
                  <a:pt x="908" y="323"/>
                </a:cubicBezTo>
                <a:cubicBezTo>
                  <a:pt x="909" y="321"/>
                  <a:pt x="909" y="320"/>
                  <a:pt x="908" y="318"/>
                </a:cubicBezTo>
                <a:close/>
                <a:moveTo>
                  <a:pt x="1140" y="82"/>
                </a:moveTo>
                <a:cubicBezTo>
                  <a:pt x="1140" y="82"/>
                  <a:pt x="1140" y="82"/>
                  <a:pt x="1140" y="82"/>
                </a:cubicBezTo>
                <a:cubicBezTo>
                  <a:pt x="1140" y="82"/>
                  <a:pt x="1139" y="82"/>
                  <a:pt x="1139" y="82"/>
                </a:cubicBezTo>
                <a:cubicBezTo>
                  <a:pt x="1139" y="83"/>
                  <a:pt x="1139" y="83"/>
                  <a:pt x="1139" y="83"/>
                </a:cubicBezTo>
                <a:cubicBezTo>
                  <a:pt x="1139" y="83"/>
                  <a:pt x="1139" y="83"/>
                  <a:pt x="1139" y="83"/>
                </a:cubicBezTo>
                <a:cubicBezTo>
                  <a:pt x="998" y="224"/>
                  <a:pt x="998" y="224"/>
                  <a:pt x="998" y="224"/>
                </a:cubicBezTo>
                <a:cubicBezTo>
                  <a:pt x="997" y="225"/>
                  <a:pt x="997" y="227"/>
                  <a:pt x="998" y="228"/>
                </a:cubicBezTo>
                <a:cubicBezTo>
                  <a:pt x="999" y="229"/>
                  <a:pt x="999" y="229"/>
                  <a:pt x="1000" y="229"/>
                </a:cubicBezTo>
                <a:cubicBezTo>
                  <a:pt x="1001" y="229"/>
                  <a:pt x="1002" y="229"/>
                  <a:pt x="1002" y="228"/>
                </a:cubicBezTo>
                <a:cubicBezTo>
                  <a:pt x="1143" y="87"/>
                  <a:pt x="1143" y="87"/>
                  <a:pt x="1143" y="87"/>
                </a:cubicBezTo>
                <a:cubicBezTo>
                  <a:pt x="1144" y="87"/>
                  <a:pt x="1144" y="87"/>
                  <a:pt x="1145" y="86"/>
                </a:cubicBezTo>
                <a:cubicBezTo>
                  <a:pt x="1198" y="33"/>
                  <a:pt x="1198" y="33"/>
                  <a:pt x="1198" y="33"/>
                </a:cubicBezTo>
                <a:cubicBezTo>
                  <a:pt x="1199" y="32"/>
                  <a:pt x="1199" y="30"/>
                  <a:pt x="1198" y="28"/>
                </a:cubicBezTo>
                <a:cubicBezTo>
                  <a:pt x="1196" y="27"/>
                  <a:pt x="1195" y="27"/>
                  <a:pt x="1193" y="28"/>
                </a:cubicBezTo>
                <a:cubicBezTo>
                  <a:pt x="1189" y="33"/>
                  <a:pt x="1189" y="33"/>
                  <a:pt x="1189" y="33"/>
                </a:cubicBezTo>
                <a:lnTo>
                  <a:pt x="1140" y="82"/>
                </a:lnTo>
                <a:close/>
                <a:moveTo>
                  <a:pt x="960" y="283"/>
                </a:moveTo>
                <a:cubicBezTo>
                  <a:pt x="961" y="283"/>
                  <a:pt x="961" y="283"/>
                  <a:pt x="962" y="282"/>
                </a:cubicBezTo>
                <a:cubicBezTo>
                  <a:pt x="997" y="248"/>
                  <a:pt x="997" y="248"/>
                  <a:pt x="997" y="248"/>
                </a:cubicBezTo>
                <a:cubicBezTo>
                  <a:pt x="998" y="247"/>
                  <a:pt x="998" y="245"/>
                  <a:pt x="997" y="243"/>
                </a:cubicBezTo>
                <a:cubicBezTo>
                  <a:pt x="996" y="242"/>
                  <a:pt x="994" y="242"/>
                  <a:pt x="992" y="243"/>
                </a:cubicBezTo>
                <a:cubicBezTo>
                  <a:pt x="958" y="278"/>
                  <a:pt x="958" y="278"/>
                  <a:pt x="958" y="278"/>
                </a:cubicBezTo>
                <a:cubicBezTo>
                  <a:pt x="956" y="279"/>
                  <a:pt x="956" y="281"/>
                  <a:pt x="958" y="282"/>
                </a:cubicBezTo>
                <a:cubicBezTo>
                  <a:pt x="958" y="283"/>
                  <a:pt x="959" y="283"/>
                  <a:pt x="960" y="283"/>
                </a:cubicBezTo>
                <a:close/>
                <a:moveTo>
                  <a:pt x="1007" y="234"/>
                </a:moveTo>
                <a:cubicBezTo>
                  <a:pt x="1007" y="234"/>
                  <a:pt x="1008" y="235"/>
                  <a:pt x="1009" y="235"/>
                </a:cubicBezTo>
                <a:cubicBezTo>
                  <a:pt x="1009" y="235"/>
                  <a:pt x="1010" y="234"/>
                  <a:pt x="1011" y="234"/>
                </a:cubicBezTo>
                <a:cubicBezTo>
                  <a:pt x="1209" y="36"/>
                  <a:pt x="1209" y="36"/>
                  <a:pt x="1209" y="36"/>
                </a:cubicBezTo>
                <a:cubicBezTo>
                  <a:pt x="1210" y="35"/>
                  <a:pt x="1210" y="33"/>
                  <a:pt x="1209" y="31"/>
                </a:cubicBezTo>
                <a:cubicBezTo>
                  <a:pt x="1208" y="30"/>
                  <a:pt x="1206" y="30"/>
                  <a:pt x="1204" y="31"/>
                </a:cubicBezTo>
                <a:cubicBezTo>
                  <a:pt x="1007" y="229"/>
                  <a:pt x="1007" y="229"/>
                  <a:pt x="1007" y="229"/>
                </a:cubicBezTo>
                <a:cubicBezTo>
                  <a:pt x="1005" y="230"/>
                  <a:pt x="1005" y="232"/>
                  <a:pt x="1007" y="234"/>
                </a:cubicBezTo>
                <a:close/>
                <a:moveTo>
                  <a:pt x="522" y="714"/>
                </a:moveTo>
                <a:cubicBezTo>
                  <a:pt x="486" y="749"/>
                  <a:pt x="486" y="749"/>
                  <a:pt x="486" y="749"/>
                </a:cubicBezTo>
                <a:cubicBezTo>
                  <a:pt x="486" y="749"/>
                  <a:pt x="486" y="749"/>
                  <a:pt x="486" y="749"/>
                </a:cubicBezTo>
                <a:cubicBezTo>
                  <a:pt x="413" y="823"/>
                  <a:pt x="413" y="823"/>
                  <a:pt x="413" y="823"/>
                </a:cubicBezTo>
                <a:cubicBezTo>
                  <a:pt x="413" y="823"/>
                  <a:pt x="413" y="823"/>
                  <a:pt x="413" y="823"/>
                </a:cubicBezTo>
                <a:cubicBezTo>
                  <a:pt x="411" y="825"/>
                  <a:pt x="411" y="825"/>
                  <a:pt x="411" y="825"/>
                </a:cubicBezTo>
                <a:cubicBezTo>
                  <a:pt x="411" y="825"/>
                  <a:pt x="411" y="825"/>
                  <a:pt x="411" y="825"/>
                </a:cubicBezTo>
                <a:cubicBezTo>
                  <a:pt x="410" y="826"/>
                  <a:pt x="410" y="826"/>
                  <a:pt x="410" y="826"/>
                </a:cubicBezTo>
                <a:cubicBezTo>
                  <a:pt x="410" y="826"/>
                  <a:pt x="410" y="826"/>
                  <a:pt x="410" y="826"/>
                </a:cubicBezTo>
                <a:cubicBezTo>
                  <a:pt x="410" y="827"/>
                  <a:pt x="410" y="827"/>
                  <a:pt x="410" y="828"/>
                </a:cubicBezTo>
                <a:cubicBezTo>
                  <a:pt x="410" y="829"/>
                  <a:pt x="411" y="829"/>
                  <a:pt x="411" y="829"/>
                </a:cubicBezTo>
                <a:cubicBezTo>
                  <a:pt x="411" y="829"/>
                  <a:pt x="412" y="830"/>
                  <a:pt x="412" y="830"/>
                </a:cubicBezTo>
                <a:cubicBezTo>
                  <a:pt x="412" y="830"/>
                  <a:pt x="412" y="830"/>
                  <a:pt x="412" y="830"/>
                </a:cubicBezTo>
                <a:cubicBezTo>
                  <a:pt x="412" y="830"/>
                  <a:pt x="413" y="830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8"/>
                  <a:pt x="416" y="828"/>
                  <a:pt x="416" y="828"/>
                </a:cubicBezTo>
                <a:cubicBezTo>
                  <a:pt x="488" y="755"/>
                  <a:pt x="488" y="755"/>
                  <a:pt x="488" y="755"/>
                </a:cubicBezTo>
                <a:cubicBezTo>
                  <a:pt x="488" y="755"/>
                  <a:pt x="488" y="755"/>
                  <a:pt x="488" y="755"/>
                </a:cubicBezTo>
                <a:cubicBezTo>
                  <a:pt x="526" y="718"/>
                  <a:pt x="526" y="718"/>
                  <a:pt x="526" y="718"/>
                </a:cubicBezTo>
                <a:cubicBezTo>
                  <a:pt x="528" y="716"/>
                  <a:pt x="528" y="715"/>
                  <a:pt x="526" y="713"/>
                </a:cubicBezTo>
                <a:cubicBezTo>
                  <a:pt x="525" y="712"/>
                  <a:pt x="523" y="712"/>
                  <a:pt x="522" y="714"/>
                </a:cubicBezTo>
                <a:close/>
                <a:moveTo>
                  <a:pt x="932" y="308"/>
                </a:moveTo>
                <a:cubicBezTo>
                  <a:pt x="931" y="307"/>
                  <a:pt x="929" y="307"/>
                  <a:pt x="928" y="308"/>
                </a:cubicBezTo>
                <a:cubicBezTo>
                  <a:pt x="746" y="490"/>
                  <a:pt x="746" y="490"/>
                  <a:pt x="746" y="490"/>
                </a:cubicBezTo>
                <a:cubicBezTo>
                  <a:pt x="745" y="491"/>
                  <a:pt x="745" y="493"/>
                  <a:pt x="746" y="494"/>
                </a:cubicBezTo>
                <a:cubicBezTo>
                  <a:pt x="746" y="495"/>
                  <a:pt x="747" y="495"/>
                  <a:pt x="748" y="495"/>
                </a:cubicBezTo>
                <a:cubicBezTo>
                  <a:pt x="749" y="495"/>
                  <a:pt x="750" y="495"/>
                  <a:pt x="750" y="494"/>
                </a:cubicBezTo>
                <a:cubicBezTo>
                  <a:pt x="932" y="312"/>
                  <a:pt x="932" y="312"/>
                  <a:pt x="932" y="312"/>
                </a:cubicBezTo>
                <a:cubicBezTo>
                  <a:pt x="933" y="311"/>
                  <a:pt x="933" y="309"/>
                  <a:pt x="932" y="308"/>
                </a:cubicBezTo>
                <a:close/>
                <a:moveTo>
                  <a:pt x="944" y="310"/>
                </a:moveTo>
                <a:cubicBezTo>
                  <a:pt x="943" y="309"/>
                  <a:pt x="941" y="309"/>
                  <a:pt x="940" y="310"/>
                </a:cubicBezTo>
                <a:cubicBezTo>
                  <a:pt x="762" y="488"/>
                  <a:pt x="762" y="488"/>
                  <a:pt x="762" y="488"/>
                </a:cubicBezTo>
                <a:cubicBezTo>
                  <a:pt x="761" y="489"/>
                  <a:pt x="761" y="491"/>
                  <a:pt x="762" y="492"/>
                </a:cubicBezTo>
                <a:cubicBezTo>
                  <a:pt x="763" y="493"/>
                  <a:pt x="763" y="493"/>
                  <a:pt x="764" y="493"/>
                </a:cubicBezTo>
                <a:cubicBezTo>
                  <a:pt x="765" y="493"/>
                  <a:pt x="766" y="493"/>
                  <a:pt x="766" y="492"/>
                </a:cubicBezTo>
                <a:cubicBezTo>
                  <a:pt x="944" y="315"/>
                  <a:pt x="944" y="315"/>
                  <a:pt x="944" y="315"/>
                </a:cubicBezTo>
                <a:cubicBezTo>
                  <a:pt x="945" y="313"/>
                  <a:pt x="945" y="311"/>
                  <a:pt x="944" y="310"/>
                </a:cubicBezTo>
                <a:close/>
                <a:moveTo>
                  <a:pt x="507" y="742"/>
                </a:moveTo>
                <a:cubicBezTo>
                  <a:pt x="495" y="754"/>
                  <a:pt x="495" y="754"/>
                  <a:pt x="495" y="754"/>
                </a:cubicBezTo>
                <a:cubicBezTo>
                  <a:pt x="494" y="756"/>
                  <a:pt x="494" y="758"/>
                  <a:pt x="495" y="759"/>
                </a:cubicBezTo>
                <a:cubicBezTo>
                  <a:pt x="496" y="759"/>
                  <a:pt x="497" y="760"/>
                  <a:pt x="498" y="760"/>
                </a:cubicBezTo>
                <a:cubicBezTo>
                  <a:pt x="498" y="760"/>
                  <a:pt x="499" y="759"/>
                  <a:pt x="500" y="759"/>
                </a:cubicBezTo>
                <a:cubicBezTo>
                  <a:pt x="512" y="747"/>
                  <a:pt x="512" y="747"/>
                  <a:pt x="512" y="747"/>
                </a:cubicBezTo>
                <a:cubicBezTo>
                  <a:pt x="513" y="745"/>
                  <a:pt x="513" y="743"/>
                  <a:pt x="512" y="742"/>
                </a:cubicBezTo>
                <a:cubicBezTo>
                  <a:pt x="511" y="741"/>
                  <a:pt x="509" y="741"/>
                  <a:pt x="507" y="742"/>
                </a:cubicBezTo>
                <a:close/>
                <a:moveTo>
                  <a:pt x="975" y="282"/>
                </a:moveTo>
                <a:cubicBezTo>
                  <a:pt x="976" y="282"/>
                  <a:pt x="976" y="282"/>
                  <a:pt x="977" y="282"/>
                </a:cubicBezTo>
                <a:cubicBezTo>
                  <a:pt x="1007" y="252"/>
                  <a:pt x="1007" y="252"/>
                  <a:pt x="1007" y="252"/>
                </a:cubicBezTo>
                <a:cubicBezTo>
                  <a:pt x="1008" y="250"/>
                  <a:pt x="1008" y="248"/>
                  <a:pt x="1007" y="247"/>
                </a:cubicBezTo>
                <a:cubicBezTo>
                  <a:pt x="1006" y="246"/>
                  <a:pt x="1004" y="246"/>
                  <a:pt x="1003" y="247"/>
                </a:cubicBezTo>
                <a:cubicBezTo>
                  <a:pt x="973" y="277"/>
                  <a:pt x="973" y="277"/>
                  <a:pt x="973" y="277"/>
                </a:cubicBezTo>
                <a:cubicBezTo>
                  <a:pt x="971" y="278"/>
                  <a:pt x="971" y="280"/>
                  <a:pt x="973" y="282"/>
                </a:cubicBezTo>
                <a:cubicBezTo>
                  <a:pt x="973" y="282"/>
                  <a:pt x="974" y="282"/>
                  <a:pt x="975" y="282"/>
                </a:cubicBezTo>
                <a:close/>
                <a:moveTo>
                  <a:pt x="1017" y="237"/>
                </a:moveTo>
                <a:cubicBezTo>
                  <a:pt x="1017" y="238"/>
                  <a:pt x="1018" y="238"/>
                  <a:pt x="1019" y="238"/>
                </a:cubicBezTo>
                <a:cubicBezTo>
                  <a:pt x="1020" y="238"/>
                  <a:pt x="1020" y="238"/>
                  <a:pt x="1021" y="237"/>
                </a:cubicBezTo>
                <a:cubicBezTo>
                  <a:pt x="1220" y="39"/>
                  <a:pt x="1220" y="39"/>
                  <a:pt x="1220" y="39"/>
                </a:cubicBezTo>
                <a:cubicBezTo>
                  <a:pt x="1221" y="38"/>
                  <a:pt x="1221" y="36"/>
                  <a:pt x="1220" y="35"/>
                </a:cubicBezTo>
                <a:cubicBezTo>
                  <a:pt x="1218" y="33"/>
                  <a:pt x="1216" y="33"/>
                  <a:pt x="1215" y="35"/>
                </a:cubicBezTo>
                <a:cubicBezTo>
                  <a:pt x="1017" y="233"/>
                  <a:pt x="1017" y="233"/>
                  <a:pt x="1017" y="233"/>
                </a:cubicBezTo>
                <a:cubicBezTo>
                  <a:pt x="1016" y="234"/>
                  <a:pt x="1016" y="236"/>
                  <a:pt x="1017" y="237"/>
                </a:cubicBezTo>
                <a:close/>
                <a:moveTo>
                  <a:pt x="486" y="764"/>
                </a:moveTo>
                <a:cubicBezTo>
                  <a:pt x="468" y="782"/>
                  <a:pt x="468" y="782"/>
                  <a:pt x="468" y="782"/>
                </a:cubicBezTo>
                <a:cubicBezTo>
                  <a:pt x="467" y="783"/>
                  <a:pt x="467" y="785"/>
                  <a:pt x="468" y="786"/>
                </a:cubicBezTo>
                <a:cubicBezTo>
                  <a:pt x="468" y="787"/>
                  <a:pt x="469" y="787"/>
                  <a:pt x="470" y="787"/>
                </a:cubicBezTo>
                <a:cubicBezTo>
                  <a:pt x="471" y="787"/>
                  <a:pt x="472" y="787"/>
                  <a:pt x="472" y="786"/>
                </a:cubicBezTo>
                <a:cubicBezTo>
                  <a:pt x="491" y="768"/>
                  <a:pt x="491" y="768"/>
                  <a:pt x="491" y="768"/>
                </a:cubicBezTo>
                <a:cubicBezTo>
                  <a:pt x="492" y="767"/>
                  <a:pt x="492" y="765"/>
                  <a:pt x="491" y="764"/>
                </a:cubicBezTo>
                <a:cubicBezTo>
                  <a:pt x="489" y="762"/>
                  <a:pt x="487" y="762"/>
                  <a:pt x="486" y="764"/>
                </a:cubicBezTo>
                <a:close/>
                <a:moveTo>
                  <a:pt x="420" y="838"/>
                </a:moveTo>
                <a:cubicBezTo>
                  <a:pt x="467" y="791"/>
                  <a:pt x="467" y="791"/>
                  <a:pt x="467" y="791"/>
                </a:cubicBezTo>
                <a:cubicBezTo>
                  <a:pt x="469" y="790"/>
                  <a:pt x="469" y="788"/>
                  <a:pt x="467" y="787"/>
                </a:cubicBezTo>
                <a:cubicBezTo>
                  <a:pt x="466" y="786"/>
                  <a:pt x="464" y="786"/>
                  <a:pt x="463" y="787"/>
                </a:cubicBezTo>
                <a:cubicBezTo>
                  <a:pt x="455" y="795"/>
                  <a:pt x="455" y="795"/>
                  <a:pt x="455" y="795"/>
                </a:cubicBezTo>
                <a:cubicBezTo>
                  <a:pt x="455" y="795"/>
                  <a:pt x="455" y="795"/>
                  <a:pt x="455" y="795"/>
                </a:cubicBezTo>
                <a:cubicBezTo>
                  <a:pt x="416" y="834"/>
                  <a:pt x="416" y="834"/>
                  <a:pt x="416" y="834"/>
                </a:cubicBezTo>
                <a:cubicBezTo>
                  <a:pt x="415" y="835"/>
                  <a:pt x="415" y="837"/>
                  <a:pt x="416" y="838"/>
                </a:cubicBezTo>
                <a:cubicBezTo>
                  <a:pt x="417" y="839"/>
                  <a:pt x="417" y="839"/>
                  <a:pt x="418" y="839"/>
                </a:cubicBezTo>
                <a:cubicBezTo>
                  <a:pt x="419" y="839"/>
                  <a:pt x="420" y="839"/>
                  <a:pt x="420" y="838"/>
                </a:cubicBezTo>
                <a:close/>
                <a:moveTo>
                  <a:pt x="423" y="850"/>
                </a:moveTo>
                <a:cubicBezTo>
                  <a:pt x="462" y="810"/>
                  <a:pt x="462" y="810"/>
                  <a:pt x="462" y="810"/>
                </a:cubicBezTo>
                <a:cubicBezTo>
                  <a:pt x="465" y="807"/>
                  <a:pt x="465" y="807"/>
                  <a:pt x="465" y="807"/>
                </a:cubicBezTo>
                <a:cubicBezTo>
                  <a:pt x="466" y="806"/>
                  <a:pt x="466" y="804"/>
                  <a:pt x="465" y="803"/>
                </a:cubicBezTo>
                <a:cubicBezTo>
                  <a:pt x="464" y="802"/>
                  <a:pt x="462" y="802"/>
                  <a:pt x="461" y="803"/>
                </a:cubicBezTo>
                <a:cubicBezTo>
                  <a:pt x="458" y="806"/>
                  <a:pt x="458" y="806"/>
                  <a:pt x="458" y="806"/>
                </a:cubicBezTo>
                <a:cubicBezTo>
                  <a:pt x="433" y="831"/>
                  <a:pt x="433" y="831"/>
                  <a:pt x="433" y="831"/>
                </a:cubicBezTo>
                <a:cubicBezTo>
                  <a:pt x="413" y="851"/>
                  <a:pt x="413" y="851"/>
                  <a:pt x="413" y="851"/>
                </a:cubicBezTo>
                <a:cubicBezTo>
                  <a:pt x="412" y="852"/>
                  <a:pt x="412" y="854"/>
                  <a:pt x="413" y="855"/>
                </a:cubicBezTo>
                <a:cubicBezTo>
                  <a:pt x="413" y="856"/>
                  <a:pt x="414" y="856"/>
                  <a:pt x="415" y="856"/>
                </a:cubicBezTo>
                <a:cubicBezTo>
                  <a:pt x="416" y="856"/>
                  <a:pt x="416" y="856"/>
                  <a:pt x="417" y="855"/>
                </a:cubicBezTo>
                <a:cubicBezTo>
                  <a:pt x="423" y="850"/>
                  <a:pt x="423" y="850"/>
                  <a:pt x="423" y="850"/>
                </a:cubicBezTo>
                <a:cubicBezTo>
                  <a:pt x="423" y="850"/>
                  <a:pt x="423" y="850"/>
                  <a:pt x="423" y="850"/>
                </a:cubicBezTo>
                <a:close/>
                <a:moveTo>
                  <a:pt x="983" y="281"/>
                </a:moveTo>
                <a:cubicBezTo>
                  <a:pt x="982" y="282"/>
                  <a:pt x="982" y="284"/>
                  <a:pt x="983" y="285"/>
                </a:cubicBezTo>
                <a:cubicBezTo>
                  <a:pt x="984" y="286"/>
                  <a:pt x="984" y="286"/>
                  <a:pt x="985" y="286"/>
                </a:cubicBezTo>
                <a:cubicBezTo>
                  <a:pt x="986" y="286"/>
                  <a:pt x="987" y="286"/>
                  <a:pt x="987" y="285"/>
                </a:cubicBezTo>
                <a:cubicBezTo>
                  <a:pt x="1235" y="38"/>
                  <a:pt x="1235" y="38"/>
                  <a:pt x="1235" y="38"/>
                </a:cubicBezTo>
                <a:cubicBezTo>
                  <a:pt x="1236" y="37"/>
                  <a:pt x="1236" y="35"/>
                  <a:pt x="1235" y="33"/>
                </a:cubicBezTo>
                <a:cubicBezTo>
                  <a:pt x="1234" y="32"/>
                  <a:pt x="1232" y="32"/>
                  <a:pt x="1230" y="33"/>
                </a:cubicBezTo>
                <a:cubicBezTo>
                  <a:pt x="1018" y="246"/>
                  <a:pt x="1018" y="246"/>
                  <a:pt x="1018" y="246"/>
                </a:cubicBezTo>
                <a:lnTo>
                  <a:pt x="983" y="281"/>
                </a:lnTo>
                <a:close/>
                <a:moveTo>
                  <a:pt x="955" y="313"/>
                </a:moveTo>
                <a:cubicBezTo>
                  <a:pt x="954" y="312"/>
                  <a:pt x="952" y="312"/>
                  <a:pt x="951" y="313"/>
                </a:cubicBezTo>
                <a:cubicBezTo>
                  <a:pt x="777" y="486"/>
                  <a:pt x="777" y="486"/>
                  <a:pt x="777" y="486"/>
                </a:cubicBezTo>
                <a:cubicBezTo>
                  <a:pt x="776" y="488"/>
                  <a:pt x="776" y="490"/>
                  <a:pt x="777" y="491"/>
                </a:cubicBezTo>
                <a:cubicBezTo>
                  <a:pt x="778" y="491"/>
                  <a:pt x="779" y="492"/>
                  <a:pt x="780" y="492"/>
                </a:cubicBezTo>
                <a:cubicBezTo>
                  <a:pt x="780" y="492"/>
                  <a:pt x="781" y="491"/>
                  <a:pt x="782" y="491"/>
                </a:cubicBezTo>
                <a:cubicBezTo>
                  <a:pt x="955" y="318"/>
                  <a:pt x="955" y="318"/>
                  <a:pt x="955" y="318"/>
                </a:cubicBezTo>
                <a:cubicBezTo>
                  <a:pt x="956" y="316"/>
                  <a:pt x="956" y="314"/>
                  <a:pt x="955" y="313"/>
                </a:cubicBezTo>
                <a:close/>
                <a:moveTo>
                  <a:pt x="1068" y="214"/>
                </a:moveTo>
                <a:cubicBezTo>
                  <a:pt x="1069" y="214"/>
                  <a:pt x="1070" y="215"/>
                  <a:pt x="1070" y="215"/>
                </a:cubicBezTo>
                <a:cubicBezTo>
                  <a:pt x="1071" y="215"/>
                  <a:pt x="1072" y="214"/>
                  <a:pt x="1073" y="214"/>
                </a:cubicBezTo>
                <a:cubicBezTo>
                  <a:pt x="1246" y="41"/>
                  <a:pt x="1246" y="41"/>
                  <a:pt x="1246" y="41"/>
                </a:cubicBezTo>
                <a:cubicBezTo>
                  <a:pt x="1247" y="39"/>
                  <a:pt x="1247" y="38"/>
                  <a:pt x="1246" y="36"/>
                </a:cubicBezTo>
                <a:cubicBezTo>
                  <a:pt x="1245" y="35"/>
                  <a:pt x="1243" y="35"/>
                  <a:pt x="1241" y="36"/>
                </a:cubicBezTo>
                <a:cubicBezTo>
                  <a:pt x="1068" y="209"/>
                  <a:pt x="1068" y="209"/>
                  <a:pt x="1068" y="209"/>
                </a:cubicBezTo>
                <a:cubicBezTo>
                  <a:pt x="1067" y="211"/>
                  <a:pt x="1067" y="213"/>
                  <a:pt x="1068" y="214"/>
                </a:cubicBezTo>
                <a:close/>
                <a:moveTo>
                  <a:pt x="998" y="287"/>
                </a:moveTo>
                <a:cubicBezTo>
                  <a:pt x="999" y="287"/>
                  <a:pt x="1000" y="287"/>
                  <a:pt x="1001" y="286"/>
                </a:cubicBezTo>
                <a:cubicBezTo>
                  <a:pt x="1054" y="232"/>
                  <a:pt x="1054" y="232"/>
                  <a:pt x="1054" y="232"/>
                </a:cubicBezTo>
                <a:cubicBezTo>
                  <a:pt x="1055" y="231"/>
                  <a:pt x="1055" y="229"/>
                  <a:pt x="1054" y="228"/>
                </a:cubicBezTo>
                <a:cubicBezTo>
                  <a:pt x="1053" y="227"/>
                  <a:pt x="1051" y="227"/>
                  <a:pt x="1050" y="228"/>
                </a:cubicBezTo>
                <a:cubicBezTo>
                  <a:pt x="996" y="282"/>
                  <a:pt x="996" y="282"/>
                  <a:pt x="996" y="282"/>
                </a:cubicBezTo>
                <a:cubicBezTo>
                  <a:pt x="995" y="283"/>
                  <a:pt x="995" y="285"/>
                  <a:pt x="996" y="286"/>
                </a:cubicBezTo>
                <a:cubicBezTo>
                  <a:pt x="997" y="287"/>
                  <a:pt x="998" y="287"/>
                  <a:pt x="998" y="287"/>
                </a:cubicBezTo>
                <a:close/>
                <a:moveTo>
                  <a:pt x="965" y="317"/>
                </a:moveTo>
                <a:cubicBezTo>
                  <a:pt x="964" y="316"/>
                  <a:pt x="962" y="316"/>
                  <a:pt x="961" y="317"/>
                </a:cubicBezTo>
                <a:cubicBezTo>
                  <a:pt x="792" y="486"/>
                  <a:pt x="792" y="486"/>
                  <a:pt x="792" y="486"/>
                </a:cubicBezTo>
                <a:cubicBezTo>
                  <a:pt x="790" y="487"/>
                  <a:pt x="790" y="489"/>
                  <a:pt x="792" y="491"/>
                </a:cubicBezTo>
                <a:cubicBezTo>
                  <a:pt x="792" y="491"/>
                  <a:pt x="793" y="491"/>
                  <a:pt x="794" y="491"/>
                </a:cubicBezTo>
                <a:cubicBezTo>
                  <a:pt x="795" y="491"/>
                  <a:pt x="795" y="491"/>
                  <a:pt x="796" y="491"/>
                </a:cubicBezTo>
                <a:cubicBezTo>
                  <a:pt x="965" y="321"/>
                  <a:pt x="965" y="321"/>
                  <a:pt x="965" y="321"/>
                </a:cubicBezTo>
                <a:cubicBezTo>
                  <a:pt x="967" y="320"/>
                  <a:pt x="967" y="318"/>
                  <a:pt x="965" y="317"/>
                </a:cubicBezTo>
                <a:close/>
                <a:moveTo>
                  <a:pt x="453" y="829"/>
                </a:moveTo>
                <a:cubicBezTo>
                  <a:pt x="451" y="828"/>
                  <a:pt x="449" y="828"/>
                  <a:pt x="448" y="829"/>
                </a:cubicBezTo>
                <a:cubicBezTo>
                  <a:pt x="422" y="856"/>
                  <a:pt x="422" y="856"/>
                  <a:pt x="422" y="856"/>
                </a:cubicBezTo>
                <a:cubicBezTo>
                  <a:pt x="421" y="857"/>
                  <a:pt x="421" y="859"/>
                  <a:pt x="422" y="860"/>
                </a:cubicBezTo>
                <a:cubicBezTo>
                  <a:pt x="423" y="861"/>
                  <a:pt x="424" y="861"/>
                  <a:pt x="424" y="861"/>
                </a:cubicBezTo>
                <a:cubicBezTo>
                  <a:pt x="425" y="861"/>
                  <a:pt x="426" y="861"/>
                  <a:pt x="427" y="860"/>
                </a:cubicBezTo>
                <a:cubicBezTo>
                  <a:pt x="453" y="834"/>
                  <a:pt x="453" y="834"/>
                  <a:pt x="453" y="834"/>
                </a:cubicBezTo>
                <a:cubicBezTo>
                  <a:pt x="454" y="833"/>
                  <a:pt x="454" y="831"/>
                  <a:pt x="453" y="829"/>
                </a:cubicBezTo>
                <a:close/>
                <a:moveTo>
                  <a:pt x="983" y="313"/>
                </a:moveTo>
                <a:cubicBezTo>
                  <a:pt x="982" y="312"/>
                  <a:pt x="980" y="312"/>
                  <a:pt x="979" y="313"/>
                </a:cubicBezTo>
                <a:cubicBezTo>
                  <a:pt x="812" y="479"/>
                  <a:pt x="812" y="479"/>
                  <a:pt x="812" y="479"/>
                </a:cubicBezTo>
                <a:cubicBezTo>
                  <a:pt x="811" y="480"/>
                  <a:pt x="811" y="482"/>
                  <a:pt x="812" y="484"/>
                </a:cubicBezTo>
                <a:cubicBezTo>
                  <a:pt x="813" y="484"/>
                  <a:pt x="814" y="485"/>
                  <a:pt x="815" y="485"/>
                </a:cubicBezTo>
                <a:cubicBezTo>
                  <a:pt x="815" y="485"/>
                  <a:pt x="816" y="484"/>
                  <a:pt x="817" y="484"/>
                </a:cubicBezTo>
                <a:cubicBezTo>
                  <a:pt x="983" y="318"/>
                  <a:pt x="983" y="318"/>
                  <a:pt x="983" y="318"/>
                </a:cubicBezTo>
                <a:cubicBezTo>
                  <a:pt x="984" y="316"/>
                  <a:pt x="984" y="314"/>
                  <a:pt x="983" y="313"/>
                </a:cubicBezTo>
                <a:close/>
                <a:moveTo>
                  <a:pt x="1242" y="50"/>
                </a:moveTo>
                <a:cubicBezTo>
                  <a:pt x="1242" y="50"/>
                  <a:pt x="1242" y="50"/>
                  <a:pt x="1242" y="50"/>
                </a:cubicBezTo>
                <a:cubicBezTo>
                  <a:pt x="1242" y="50"/>
                  <a:pt x="1242" y="50"/>
                  <a:pt x="1242" y="50"/>
                </a:cubicBezTo>
                <a:cubicBezTo>
                  <a:pt x="1076" y="215"/>
                  <a:pt x="1076" y="215"/>
                  <a:pt x="1076" y="215"/>
                </a:cubicBezTo>
                <a:cubicBezTo>
                  <a:pt x="1065" y="227"/>
                  <a:pt x="1065" y="227"/>
                  <a:pt x="1065" y="227"/>
                </a:cubicBezTo>
                <a:cubicBezTo>
                  <a:pt x="1064" y="228"/>
                  <a:pt x="1064" y="230"/>
                  <a:pt x="1065" y="231"/>
                </a:cubicBezTo>
                <a:cubicBezTo>
                  <a:pt x="1066" y="232"/>
                  <a:pt x="1067" y="232"/>
                  <a:pt x="1067" y="232"/>
                </a:cubicBezTo>
                <a:cubicBezTo>
                  <a:pt x="1068" y="232"/>
                  <a:pt x="1069" y="232"/>
                  <a:pt x="1070" y="231"/>
                </a:cubicBezTo>
                <a:cubicBezTo>
                  <a:pt x="1081" y="220"/>
                  <a:pt x="1081" y="220"/>
                  <a:pt x="1081" y="220"/>
                </a:cubicBezTo>
                <a:cubicBezTo>
                  <a:pt x="1246" y="55"/>
                  <a:pt x="1246" y="55"/>
                  <a:pt x="1246" y="55"/>
                </a:cubicBezTo>
                <a:cubicBezTo>
                  <a:pt x="1246" y="54"/>
                  <a:pt x="1246" y="54"/>
                  <a:pt x="1246" y="54"/>
                </a:cubicBezTo>
                <a:cubicBezTo>
                  <a:pt x="1246" y="54"/>
                  <a:pt x="1246" y="54"/>
                  <a:pt x="1246" y="54"/>
                </a:cubicBezTo>
                <a:cubicBezTo>
                  <a:pt x="1249" y="51"/>
                  <a:pt x="1249" y="51"/>
                  <a:pt x="1249" y="51"/>
                </a:cubicBezTo>
                <a:cubicBezTo>
                  <a:pt x="1250" y="50"/>
                  <a:pt x="1250" y="48"/>
                  <a:pt x="1249" y="47"/>
                </a:cubicBezTo>
                <a:cubicBezTo>
                  <a:pt x="1248" y="46"/>
                  <a:pt x="1246" y="46"/>
                  <a:pt x="1245" y="47"/>
                </a:cubicBezTo>
                <a:lnTo>
                  <a:pt x="1242" y="50"/>
                </a:lnTo>
                <a:close/>
                <a:moveTo>
                  <a:pt x="996" y="301"/>
                </a:moveTo>
                <a:cubicBezTo>
                  <a:pt x="996" y="301"/>
                  <a:pt x="997" y="301"/>
                  <a:pt x="998" y="301"/>
                </a:cubicBezTo>
                <a:cubicBezTo>
                  <a:pt x="998" y="301"/>
                  <a:pt x="999" y="301"/>
                  <a:pt x="1000" y="301"/>
                </a:cubicBezTo>
                <a:cubicBezTo>
                  <a:pt x="1059" y="242"/>
                  <a:pt x="1059" y="242"/>
                  <a:pt x="1059" y="242"/>
                </a:cubicBezTo>
                <a:cubicBezTo>
                  <a:pt x="1060" y="241"/>
                  <a:pt x="1060" y="239"/>
                  <a:pt x="1059" y="238"/>
                </a:cubicBezTo>
                <a:cubicBezTo>
                  <a:pt x="1057" y="236"/>
                  <a:pt x="1055" y="236"/>
                  <a:pt x="1054" y="238"/>
                </a:cubicBezTo>
                <a:cubicBezTo>
                  <a:pt x="996" y="296"/>
                  <a:pt x="996" y="296"/>
                  <a:pt x="996" y="296"/>
                </a:cubicBezTo>
                <a:cubicBezTo>
                  <a:pt x="994" y="297"/>
                  <a:pt x="994" y="299"/>
                  <a:pt x="996" y="301"/>
                </a:cubicBezTo>
                <a:close/>
                <a:moveTo>
                  <a:pt x="433" y="867"/>
                </a:moveTo>
                <a:cubicBezTo>
                  <a:pt x="461" y="840"/>
                  <a:pt x="461" y="840"/>
                  <a:pt x="461" y="840"/>
                </a:cubicBezTo>
                <a:cubicBezTo>
                  <a:pt x="462" y="839"/>
                  <a:pt x="462" y="837"/>
                  <a:pt x="461" y="835"/>
                </a:cubicBezTo>
                <a:cubicBezTo>
                  <a:pt x="459" y="834"/>
                  <a:pt x="457" y="834"/>
                  <a:pt x="456" y="835"/>
                </a:cubicBezTo>
                <a:cubicBezTo>
                  <a:pt x="429" y="863"/>
                  <a:pt x="429" y="863"/>
                  <a:pt x="429" y="863"/>
                </a:cubicBezTo>
                <a:cubicBezTo>
                  <a:pt x="428" y="864"/>
                  <a:pt x="428" y="866"/>
                  <a:pt x="429" y="867"/>
                </a:cubicBezTo>
                <a:cubicBezTo>
                  <a:pt x="429" y="868"/>
                  <a:pt x="430" y="868"/>
                  <a:pt x="431" y="868"/>
                </a:cubicBezTo>
                <a:cubicBezTo>
                  <a:pt x="432" y="868"/>
                  <a:pt x="432" y="868"/>
                  <a:pt x="433" y="867"/>
                </a:cubicBezTo>
                <a:close/>
                <a:moveTo>
                  <a:pt x="459" y="851"/>
                </a:moveTo>
                <a:cubicBezTo>
                  <a:pt x="458" y="850"/>
                  <a:pt x="456" y="850"/>
                  <a:pt x="455" y="851"/>
                </a:cubicBezTo>
                <a:cubicBezTo>
                  <a:pt x="434" y="872"/>
                  <a:pt x="434" y="872"/>
                  <a:pt x="434" y="872"/>
                </a:cubicBezTo>
                <a:cubicBezTo>
                  <a:pt x="430" y="875"/>
                  <a:pt x="430" y="875"/>
                  <a:pt x="430" y="875"/>
                </a:cubicBezTo>
                <a:cubicBezTo>
                  <a:pt x="429" y="877"/>
                  <a:pt x="429" y="879"/>
                  <a:pt x="430" y="880"/>
                </a:cubicBezTo>
                <a:cubicBezTo>
                  <a:pt x="431" y="880"/>
                  <a:pt x="432" y="881"/>
                  <a:pt x="433" y="881"/>
                </a:cubicBezTo>
                <a:cubicBezTo>
                  <a:pt x="433" y="881"/>
                  <a:pt x="434" y="880"/>
                  <a:pt x="435" y="880"/>
                </a:cubicBezTo>
                <a:cubicBezTo>
                  <a:pt x="459" y="856"/>
                  <a:pt x="459" y="856"/>
                  <a:pt x="459" y="856"/>
                </a:cubicBezTo>
                <a:cubicBezTo>
                  <a:pt x="460" y="854"/>
                  <a:pt x="460" y="852"/>
                  <a:pt x="459" y="851"/>
                </a:cubicBezTo>
                <a:close/>
                <a:moveTo>
                  <a:pt x="1072" y="238"/>
                </a:moveTo>
                <a:cubicBezTo>
                  <a:pt x="1073" y="239"/>
                  <a:pt x="1074" y="239"/>
                  <a:pt x="1074" y="239"/>
                </a:cubicBezTo>
                <a:cubicBezTo>
                  <a:pt x="1075" y="239"/>
                  <a:pt x="1076" y="239"/>
                  <a:pt x="1077" y="238"/>
                </a:cubicBezTo>
                <a:cubicBezTo>
                  <a:pt x="1261" y="53"/>
                  <a:pt x="1261" y="53"/>
                  <a:pt x="1261" y="53"/>
                </a:cubicBezTo>
                <a:cubicBezTo>
                  <a:pt x="1262" y="52"/>
                  <a:pt x="1262" y="50"/>
                  <a:pt x="1261" y="49"/>
                </a:cubicBezTo>
                <a:cubicBezTo>
                  <a:pt x="1260" y="48"/>
                  <a:pt x="1258" y="48"/>
                  <a:pt x="1257" y="49"/>
                </a:cubicBezTo>
                <a:cubicBezTo>
                  <a:pt x="1072" y="234"/>
                  <a:pt x="1072" y="234"/>
                  <a:pt x="1072" y="234"/>
                </a:cubicBezTo>
                <a:cubicBezTo>
                  <a:pt x="1071" y="235"/>
                  <a:pt x="1071" y="237"/>
                  <a:pt x="1072" y="238"/>
                </a:cubicBezTo>
                <a:close/>
                <a:moveTo>
                  <a:pt x="986" y="328"/>
                </a:moveTo>
                <a:cubicBezTo>
                  <a:pt x="986" y="328"/>
                  <a:pt x="986" y="328"/>
                  <a:pt x="987" y="328"/>
                </a:cubicBezTo>
                <a:cubicBezTo>
                  <a:pt x="987" y="328"/>
                  <a:pt x="987" y="328"/>
                  <a:pt x="987" y="327"/>
                </a:cubicBezTo>
                <a:cubicBezTo>
                  <a:pt x="1065" y="249"/>
                  <a:pt x="1065" y="249"/>
                  <a:pt x="1065" y="249"/>
                </a:cubicBezTo>
                <a:cubicBezTo>
                  <a:pt x="1066" y="248"/>
                  <a:pt x="1066" y="246"/>
                  <a:pt x="1065" y="245"/>
                </a:cubicBezTo>
                <a:cubicBezTo>
                  <a:pt x="1064" y="244"/>
                  <a:pt x="1062" y="244"/>
                  <a:pt x="1061" y="245"/>
                </a:cubicBezTo>
                <a:cubicBezTo>
                  <a:pt x="983" y="323"/>
                  <a:pt x="983" y="323"/>
                  <a:pt x="983" y="323"/>
                </a:cubicBezTo>
                <a:cubicBezTo>
                  <a:pt x="983" y="323"/>
                  <a:pt x="982" y="323"/>
                  <a:pt x="982" y="323"/>
                </a:cubicBezTo>
                <a:cubicBezTo>
                  <a:pt x="982" y="324"/>
                  <a:pt x="982" y="324"/>
                  <a:pt x="982" y="324"/>
                </a:cubicBezTo>
                <a:cubicBezTo>
                  <a:pt x="825" y="481"/>
                  <a:pt x="825" y="481"/>
                  <a:pt x="825" y="481"/>
                </a:cubicBezTo>
                <a:cubicBezTo>
                  <a:pt x="824" y="482"/>
                  <a:pt x="824" y="484"/>
                  <a:pt x="825" y="485"/>
                </a:cubicBezTo>
                <a:cubicBezTo>
                  <a:pt x="825" y="486"/>
                  <a:pt x="826" y="486"/>
                  <a:pt x="827" y="486"/>
                </a:cubicBezTo>
                <a:cubicBezTo>
                  <a:pt x="828" y="486"/>
                  <a:pt x="828" y="486"/>
                  <a:pt x="829" y="485"/>
                </a:cubicBezTo>
                <a:lnTo>
                  <a:pt x="986" y="328"/>
                </a:lnTo>
                <a:close/>
                <a:moveTo>
                  <a:pt x="1080" y="244"/>
                </a:moveTo>
                <a:cubicBezTo>
                  <a:pt x="1080" y="245"/>
                  <a:pt x="1081" y="245"/>
                  <a:pt x="1082" y="245"/>
                </a:cubicBezTo>
                <a:cubicBezTo>
                  <a:pt x="1083" y="245"/>
                  <a:pt x="1083" y="245"/>
                  <a:pt x="1084" y="244"/>
                </a:cubicBezTo>
                <a:cubicBezTo>
                  <a:pt x="1275" y="54"/>
                  <a:pt x="1275" y="54"/>
                  <a:pt x="1275" y="54"/>
                </a:cubicBezTo>
                <a:cubicBezTo>
                  <a:pt x="1276" y="52"/>
                  <a:pt x="1276" y="50"/>
                  <a:pt x="1275" y="49"/>
                </a:cubicBezTo>
                <a:cubicBezTo>
                  <a:pt x="1274" y="48"/>
                  <a:pt x="1272" y="48"/>
                  <a:pt x="1270" y="49"/>
                </a:cubicBezTo>
                <a:cubicBezTo>
                  <a:pt x="1080" y="240"/>
                  <a:pt x="1080" y="240"/>
                  <a:pt x="1080" y="240"/>
                </a:cubicBezTo>
                <a:cubicBezTo>
                  <a:pt x="1078" y="241"/>
                  <a:pt x="1078" y="243"/>
                  <a:pt x="1080" y="244"/>
                </a:cubicBezTo>
                <a:close/>
                <a:moveTo>
                  <a:pt x="991" y="337"/>
                </a:moveTo>
                <a:cubicBezTo>
                  <a:pt x="991" y="337"/>
                  <a:pt x="992" y="337"/>
                  <a:pt x="992" y="337"/>
                </a:cubicBezTo>
                <a:cubicBezTo>
                  <a:pt x="1072" y="256"/>
                  <a:pt x="1072" y="256"/>
                  <a:pt x="1072" y="256"/>
                </a:cubicBezTo>
                <a:cubicBezTo>
                  <a:pt x="1074" y="255"/>
                  <a:pt x="1074" y="253"/>
                  <a:pt x="1072" y="252"/>
                </a:cubicBezTo>
                <a:cubicBezTo>
                  <a:pt x="1071" y="250"/>
                  <a:pt x="1069" y="250"/>
                  <a:pt x="1068" y="252"/>
                </a:cubicBezTo>
                <a:cubicBezTo>
                  <a:pt x="987" y="332"/>
                  <a:pt x="987" y="332"/>
                  <a:pt x="987" y="332"/>
                </a:cubicBezTo>
                <a:cubicBezTo>
                  <a:pt x="987" y="333"/>
                  <a:pt x="987" y="333"/>
                  <a:pt x="987" y="333"/>
                </a:cubicBezTo>
                <a:cubicBezTo>
                  <a:pt x="986" y="333"/>
                  <a:pt x="986" y="334"/>
                  <a:pt x="986" y="334"/>
                </a:cubicBezTo>
                <a:cubicBezTo>
                  <a:pt x="830" y="490"/>
                  <a:pt x="830" y="490"/>
                  <a:pt x="830" y="490"/>
                </a:cubicBezTo>
                <a:cubicBezTo>
                  <a:pt x="829" y="491"/>
                  <a:pt x="829" y="493"/>
                  <a:pt x="830" y="494"/>
                </a:cubicBezTo>
                <a:cubicBezTo>
                  <a:pt x="830" y="495"/>
                  <a:pt x="831" y="495"/>
                  <a:pt x="832" y="495"/>
                </a:cubicBezTo>
                <a:cubicBezTo>
                  <a:pt x="833" y="495"/>
                  <a:pt x="833" y="495"/>
                  <a:pt x="834" y="494"/>
                </a:cubicBezTo>
                <a:cubicBezTo>
                  <a:pt x="990" y="338"/>
                  <a:pt x="990" y="338"/>
                  <a:pt x="990" y="338"/>
                </a:cubicBezTo>
                <a:cubicBezTo>
                  <a:pt x="990" y="338"/>
                  <a:pt x="991" y="338"/>
                  <a:pt x="991" y="337"/>
                </a:cubicBezTo>
                <a:close/>
                <a:moveTo>
                  <a:pt x="458" y="866"/>
                </a:moveTo>
                <a:cubicBezTo>
                  <a:pt x="457" y="865"/>
                  <a:pt x="454" y="865"/>
                  <a:pt x="453" y="866"/>
                </a:cubicBezTo>
                <a:cubicBezTo>
                  <a:pt x="440" y="878"/>
                  <a:pt x="440" y="878"/>
                  <a:pt x="440" y="878"/>
                </a:cubicBezTo>
                <a:cubicBezTo>
                  <a:pt x="440" y="878"/>
                  <a:pt x="440" y="878"/>
                  <a:pt x="440" y="878"/>
                </a:cubicBezTo>
                <a:cubicBezTo>
                  <a:pt x="438" y="882"/>
                  <a:pt x="438" y="882"/>
                  <a:pt x="438" y="882"/>
                </a:cubicBezTo>
                <a:cubicBezTo>
                  <a:pt x="436" y="883"/>
                  <a:pt x="437" y="885"/>
                  <a:pt x="438" y="886"/>
                </a:cubicBezTo>
                <a:cubicBezTo>
                  <a:pt x="438" y="887"/>
                  <a:pt x="439" y="887"/>
                  <a:pt x="440" y="887"/>
                </a:cubicBezTo>
                <a:cubicBezTo>
                  <a:pt x="441" y="887"/>
                  <a:pt x="442" y="887"/>
                  <a:pt x="442" y="886"/>
                </a:cubicBezTo>
                <a:cubicBezTo>
                  <a:pt x="458" y="870"/>
                  <a:pt x="458" y="870"/>
                  <a:pt x="458" y="870"/>
                </a:cubicBezTo>
                <a:cubicBezTo>
                  <a:pt x="459" y="869"/>
                  <a:pt x="459" y="867"/>
                  <a:pt x="458" y="866"/>
                </a:cubicBezTo>
                <a:close/>
                <a:moveTo>
                  <a:pt x="1120" y="218"/>
                </a:moveTo>
                <a:cubicBezTo>
                  <a:pt x="1120" y="219"/>
                  <a:pt x="1121" y="219"/>
                  <a:pt x="1122" y="219"/>
                </a:cubicBezTo>
                <a:cubicBezTo>
                  <a:pt x="1123" y="219"/>
                  <a:pt x="1123" y="219"/>
                  <a:pt x="1124" y="218"/>
                </a:cubicBezTo>
                <a:cubicBezTo>
                  <a:pt x="1287" y="56"/>
                  <a:pt x="1287" y="56"/>
                  <a:pt x="1287" y="56"/>
                </a:cubicBezTo>
                <a:cubicBezTo>
                  <a:pt x="1288" y="55"/>
                  <a:pt x="1288" y="53"/>
                  <a:pt x="1287" y="52"/>
                </a:cubicBezTo>
                <a:cubicBezTo>
                  <a:pt x="1285" y="50"/>
                  <a:pt x="1283" y="50"/>
                  <a:pt x="1282" y="52"/>
                </a:cubicBezTo>
                <a:cubicBezTo>
                  <a:pt x="1120" y="214"/>
                  <a:pt x="1120" y="214"/>
                  <a:pt x="1120" y="214"/>
                </a:cubicBezTo>
                <a:cubicBezTo>
                  <a:pt x="1119" y="215"/>
                  <a:pt x="1119" y="217"/>
                  <a:pt x="1120" y="218"/>
                </a:cubicBezTo>
                <a:close/>
                <a:moveTo>
                  <a:pt x="1094" y="249"/>
                </a:moveTo>
                <a:cubicBezTo>
                  <a:pt x="1111" y="231"/>
                  <a:pt x="1111" y="231"/>
                  <a:pt x="1111" y="231"/>
                </a:cubicBezTo>
                <a:cubicBezTo>
                  <a:pt x="1112" y="230"/>
                  <a:pt x="1112" y="228"/>
                  <a:pt x="1111" y="227"/>
                </a:cubicBezTo>
                <a:cubicBezTo>
                  <a:pt x="1110" y="226"/>
                  <a:pt x="1108" y="226"/>
                  <a:pt x="1107" y="227"/>
                </a:cubicBezTo>
                <a:cubicBezTo>
                  <a:pt x="1089" y="244"/>
                  <a:pt x="1089" y="244"/>
                  <a:pt x="1089" y="244"/>
                </a:cubicBezTo>
                <a:cubicBezTo>
                  <a:pt x="1088" y="246"/>
                  <a:pt x="1088" y="248"/>
                  <a:pt x="1089" y="249"/>
                </a:cubicBezTo>
                <a:cubicBezTo>
                  <a:pt x="1090" y="249"/>
                  <a:pt x="1091" y="250"/>
                  <a:pt x="1092" y="250"/>
                </a:cubicBezTo>
                <a:cubicBezTo>
                  <a:pt x="1092" y="250"/>
                  <a:pt x="1093" y="249"/>
                  <a:pt x="1094" y="249"/>
                </a:cubicBezTo>
                <a:close/>
                <a:moveTo>
                  <a:pt x="1070" y="272"/>
                </a:moveTo>
                <a:cubicBezTo>
                  <a:pt x="1072" y="271"/>
                  <a:pt x="1072" y="269"/>
                  <a:pt x="1070" y="268"/>
                </a:cubicBezTo>
                <a:cubicBezTo>
                  <a:pt x="1069" y="266"/>
                  <a:pt x="1067" y="266"/>
                  <a:pt x="1066" y="268"/>
                </a:cubicBezTo>
                <a:cubicBezTo>
                  <a:pt x="996" y="337"/>
                  <a:pt x="996" y="337"/>
                  <a:pt x="996" y="337"/>
                </a:cubicBezTo>
                <a:cubicBezTo>
                  <a:pt x="995" y="339"/>
                  <a:pt x="995" y="341"/>
                  <a:pt x="996" y="342"/>
                </a:cubicBezTo>
                <a:cubicBezTo>
                  <a:pt x="997" y="342"/>
                  <a:pt x="998" y="343"/>
                  <a:pt x="998" y="343"/>
                </a:cubicBezTo>
                <a:cubicBezTo>
                  <a:pt x="999" y="343"/>
                  <a:pt x="1000" y="342"/>
                  <a:pt x="1001" y="342"/>
                </a:cubicBezTo>
                <a:lnTo>
                  <a:pt x="1070" y="272"/>
                </a:lnTo>
                <a:close/>
                <a:moveTo>
                  <a:pt x="995" y="343"/>
                </a:moveTo>
                <a:cubicBezTo>
                  <a:pt x="994" y="341"/>
                  <a:pt x="992" y="341"/>
                  <a:pt x="991" y="343"/>
                </a:cubicBezTo>
                <a:cubicBezTo>
                  <a:pt x="843" y="491"/>
                  <a:pt x="843" y="491"/>
                  <a:pt x="843" y="491"/>
                </a:cubicBezTo>
                <a:cubicBezTo>
                  <a:pt x="842" y="492"/>
                  <a:pt x="842" y="494"/>
                  <a:pt x="843" y="495"/>
                </a:cubicBezTo>
                <a:cubicBezTo>
                  <a:pt x="844" y="496"/>
                  <a:pt x="844" y="496"/>
                  <a:pt x="845" y="496"/>
                </a:cubicBezTo>
                <a:cubicBezTo>
                  <a:pt x="846" y="496"/>
                  <a:pt x="847" y="496"/>
                  <a:pt x="847" y="495"/>
                </a:cubicBezTo>
                <a:cubicBezTo>
                  <a:pt x="995" y="347"/>
                  <a:pt x="995" y="347"/>
                  <a:pt x="995" y="347"/>
                </a:cubicBezTo>
                <a:cubicBezTo>
                  <a:pt x="997" y="346"/>
                  <a:pt x="997" y="344"/>
                  <a:pt x="995" y="343"/>
                </a:cubicBezTo>
                <a:close/>
                <a:moveTo>
                  <a:pt x="852" y="500"/>
                </a:moveTo>
                <a:cubicBezTo>
                  <a:pt x="853" y="501"/>
                  <a:pt x="853" y="501"/>
                  <a:pt x="854" y="501"/>
                </a:cubicBezTo>
                <a:cubicBezTo>
                  <a:pt x="855" y="501"/>
                  <a:pt x="856" y="501"/>
                  <a:pt x="856" y="500"/>
                </a:cubicBezTo>
                <a:cubicBezTo>
                  <a:pt x="1001" y="355"/>
                  <a:pt x="1001" y="355"/>
                  <a:pt x="1001" y="355"/>
                </a:cubicBezTo>
                <a:cubicBezTo>
                  <a:pt x="1002" y="354"/>
                  <a:pt x="1002" y="352"/>
                  <a:pt x="1001" y="351"/>
                </a:cubicBezTo>
                <a:cubicBezTo>
                  <a:pt x="1000" y="350"/>
                  <a:pt x="998" y="350"/>
                  <a:pt x="997" y="351"/>
                </a:cubicBezTo>
                <a:cubicBezTo>
                  <a:pt x="852" y="496"/>
                  <a:pt x="852" y="496"/>
                  <a:pt x="852" y="496"/>
                </a:cubicBezTo>
                <a:cubicBezTo>
                  <a:pt x="851" y="497"/>
                  <a:pt x="851" y="499"/>
                  <a:pt x="852" y="500"/>
                </a:cubicBezTo>
                <a:close/>
                <a:moveTo>
                  <a:pt x="472" y="880"/>
                </a:moveTo>
                <a:cubicBezTo>
                  <a:pt x="471" y="879"/>
                  <a:pt x="469" y="879"/>
                  <a:pt x="468" y="880"/>
                </a:cubicBezTo>
                <a:cubicBezTo>
                  <a:pt x="461" y="886"/>
                  <a:pt x="461" y="886"/>
                  <a:pt x="461" y="886"/>
                </a:cubicBezTo>
                <a:cubicBezTo>
                  <a:pt x="460" y="887"/>
                  <a:pt x="460" y="889"/>
                  <a:pt x="461" y="891"/>
                </a:cubicBezTo>
                <a:cubicBezTo>
                  <a:pt x="462" y="891"/>
                  <a:pt x="463" y="892"/>
                  <a:pt x="464" y="892"/>
                </a:cubicBezTo>
                <a:cubicBezTo>
                  <a:pt x="464" y="892"/>
                  <a:pt x="465" y="891"/>
                  <a:pt x="466" y="891"/>
                </a:cubicBezTo>
                <a:cubicBezTo>
                  <a:pt x="472" y="884"/>
                  <a:pt x="472" y="884"/>
                  <a:pt x="472" y="884"/>
                </a:cubicBezTo>
                <a:cubicBezTo>
                  <a:pt x="473" y="883"/>
                  <a:pt x="473" y="881"/>
                  <a:pt x="472" y="880"/>
                </a:cubicBezTo>
                <a:close/>
                <a:moveTo>
                  <a:pt x="1087" y="265"/>
                </a:moveTo>
                <a:cubicBezTo>
                  <a:pt x="1088" y="265"/>
                  <a:pt x="1089" y="266"/>
                  <a:pt x="1089" y="266"/>
                </a:cubicBezTo>
                <a:cubicBezTo>
                  <a:pt x="1090" y="266"/>
                  <a:pt x="1091" y="265"/>
                  <a:pt x="1092" y="265"/>
                </a:cubicBezTo>
                <a:cubicBezTo>
                  <a:pt x="1120" y="236"/>
                  <a:pt x="1120" y="236"/>
                  <a:pt x="1120" y="236"/>
                </a:cubicBezTo>
                <a:cubicBezTo>
                  <a:pt x="1121" y="235"/>
                  <a:pt x="1121" y="233"/>
                  <a:pt x="1120" y="232"/>
                </a:cubicBezTo>
                <a:cubicBezTo>
                  <a:pt x="1119" y="231"/>
                  <a:pt x="1117" y="231"/>
                  <a:pt x="1116" y="232"/>
                </a:cubicBezTo>
                <a:cubicBezTo>
                  <a:pt x="1087" y="260"/>
                  <a:pt x="1087" y="260"/>
                  <a:pt x="1087" y="260"/>
                </a:cubicBezTo>
                <a:cubicBezTo>
                  <a:pt x="1086" y="262"/>
                  <a:pt x="1086" y="264"/>
                  <a:pt x="1087" y="265"/>
                </a:cubicBezTo>
                <a:close/>
                <a:moveTo>
                  <a:pt x="1079" y="277"/>
                </a:moveTo>
                <a:cubicBezTo>
                  <a:pt x="1080" y="276"/>
                  <a:pt x="1080" y="274"/>
                  <a:pt x="1079" y="273"/>
                </a:cubicBezTo>
                <a:cubicBezTo>
                  <a:pt x="1078" y="272"/>
                  <a:pt x="1076" y="272"/>
                  <a:pt x="1075" y="273"/>
                </a:cubicBezTo>
                <a:cubicBezTo>
                  <a:pt x="1004" y="344"/>
                  <a:pt x="1004" y="344"/>
                  <a:pt x="1004" y="344"/>
                </a:cubicBezTo>
                <a:cubicBezTo>
                  <a:pt x="1003" y="345"/>
                  <a:pt x="1003" y="347"/>
                  <a:pt x="1004" y="348"/>
                </a:cubicBezTo>
                <a:cubicBezTo>
                  <a:pt x="1004" y="349"/>
                  <a:pt x="1005" y="349"/>
                  <a:pt x="1006" y="349"/>
                </a:cubicBezTo>
                <a:cubicBezTo>
                  <a:pt x="1007" y="349"/>
                  <a:pt x="1008" y="349"/>
                  <a:pt x="1008" y="348"/>
                </a:cubicBezTo>
                <a:lnTo>
                  <a:pt x="1079" y="277"/>
                </a:lnTo>
                <a:close/>
                <a:moveTo>
                  <a:pt x="1121" y="231"/>
                </a:moveTo>
                <a:cubicBezTo>
                  <a:pt x="1122" y="231"/>
                  <a:pt x="1123" y="232"/>
                  <a:pt x="1123" y="232"/>
                </a:cubicBezTo>
                <a:cubicBezTo>
                  <a:pt x="1124" y="232"/>
                  <a:pt x="1125" y="231"/>
                  <a:pt x="1125" y="231"/>
                </a:cubicBezTo>
                <a:cubicBezTo>
                  <a:pt x="1299" y="58"/>
                  <a:pt x="1299" y="58"/>
                  <a:pt x="1299" y="58"/>
                </a:cubicBezTo>
                <a:cubicBezTo>
                  <a:pt x="1300" y="56"/>
                  <a:pt x="1300" y="55"/>
                  <a:pt x="1299" y="53"/>
                </a:cubicBezTo>
                <a:cubicBezTo>
                  <a:pt x="1298" y="52"/>
                  <a:pt x="1296" y="52"/>
                  <a:pt x="1294" y="53"/>
                </a:cubicBezTo>
                <a:cubicBezTo>
                  <a:pt x="1121" y="227"/>
                  <a:pt x="1121" y="227"/>
                  <a:pt x="1121" y="227"/>
                </a:cubicBezTo>
                <a:cubicBezTo>
                  <a:pt x="1120" y="228"/>
                  <a:pt x="1120" y="230"/>
                  <a:pt x="1121" y="231"/>
                </a:cubicBezTo>
                <a:close/>
                <a:moveTo>
                  <a:pt x="856" y="513"/>
                </a:moveTo>
                <a:cubicBezTo>
                  <a:pt x="857" y="513"/>
                  <a:pt x="858" y="512"/>
                  <a:pt x="859" y="512"/>
                </a:cubicBezTo>
                <a:cubicBezTo>
                  <a:pt x="1006" y="365"/>
                  <a:pt x="1006" y="365"/>
                  <a:pt x="1006" y="365"/>
                </a:cubicBezTo>
                <a:cubicBezTo>
                  <a:pt x="1007" y="364"/>
                  <a:pt x="1007" y="362"/>
                  <a:pt x="1006" y="360"/>
                </a:cubicBezTo>
                <a:cubicBezTo>
                  <a:pt x="1004" y="359"/>
                  <a:pt x="1002" y="359"/>
                  <a:pt x="1001" y="360"/>
                </a:cubicBezTo>
                <a:cubicBezTo>
                  <a:pt x="854" y="507"/>
                  <a:pt x="854" y="507"/>
                  <a:pt x="854" y="507"/>
                </a:cubicBezTo>
                <a:cubicBezTo>
                  <a:pt x="853" y="509"/>
                  <a:pt x="853" y="511"/>
                  <a:pt x="854" y="512"/>
                </a:cubicBezTo>
                <a:cubicBezTo>
                  <a:pt x="855" y="512"/>
                  <a:pt x="856" y="513"/>
                  <a:pt x="856" y="513"/>
                </a:cubicBezTo>
                <a:close/>
                <a:moveTo>
                  <a:pt x="1012" y="357"/>
                </a:moveTo>
                <a:cubicBezTo>
                  <a:pt x="1013" y="357"/>
                  <a:pt x="1014" y="357"/>
                  <a:pt x="1014" y="356"/>
                </a:cubicBezTo>
                <a:cubicBezTo>
                  <a:pt x="1090" y="281"/>
                  <a:pt x="1090" y="281"/>
                  <a:pt x="1090" y="281"/>
                </a:cubicBezTo>
                <a:cubicBezTo>
                  <a:pt x="1091" y="279"/>
                  <a:pt x="1091" y="277"/>
                  <a:pt x="1090" y="276"/>
                </a:cubicBezTo>
                <a:cubicBezTo>
                  <a:pt x="1089" y="275"/>
                  <a:pt x="1087" y="275"/>
                  <a:pt x="1085" y="276"/>
                </a:cubicBezTo>
                <a:cubicBezTo>
                  <a:pt x="1010" y="352"/>
                  <a:pt x="1010" y="352"/>
                  <a:pt x="1010" y="352"/>
                </a:cubicBezTo>
                <a:cubicBezTo>
                  <a:pt x="1009" y="353"/>
                  <a:pt x="1009" y="355"/>
                  <a:pt x="1010" y="356"/>
                </a:cubicBezTo>
                <a:cubicBezTo>
                  <a:pt x="1010" y="357"/>
                  <a:pt x="1011" y="357"/>
                  <a:pt x="1012" y="357"/>
                </a:cubicBezTo>
                <a:close/>
                <a:moveTo>
                  <a:pt x="1093" y="273"/>
                </a:moveTo>
                <a:cubicBezTo>
                  <a:pt x="1094" y="273"/>
                  <a:pt x="1095" y="274"/>
                  <a:pt x="1095" y="274"/>
                </a:cubicBezTo>
                <a:cubicBezTo>
                  <a:pt x="1096" y="274"/>
                  <a:pt x="1097" y="273"/>
                  <a:pt x="1098" y="273"/>
                </a:cubicBezTo>
                <a:cubicBezTo>
                  <a:pt x="1315" y="55"/>
                  <a:pt x="1315" y="55"/>
                  <a:pt x="1315" y="55"/>
                </a:cubicBezTo>
                <a:cubicBezTo>
                  <a:pt x="1316" y="54"/>
                  <a:pt x="1316" y="52"/>
                  <a:pt x="1315" y="51"/>
                </a:cubicBezTo>
                <a:cubicBezTo>
                  <a:pt x="1314" y="50"/>
                  <a:pt x="1312" y="50"/>
                  <a:pt x="1311" y="51"/>
                </a:cubicBezTo>
                <a:cubicBezTo>
                  <a:pt x="1093" y="268"/>
                  <a:pt x="1093" y="268"/>
                  <a:pt x="1093" y="268"/>
                </a:cubicBezTo>
                <a:cubicBezTo>
                  <a:pt x="1092" y="270"/>
                  <a:pt x="1092" y="271"/>
                  <a:pt x="1093" y="273"/>
                </a:cubicBezTo>
                <a:close/>
                <a:moveTo>
                  <a:pt x="478" y="884"/>
                </a:moveTo>
                <a:cubicBezTo>
                  <a:pt x="476" y="886"/>
                  <a:pt x="476" y="886"/>
                  <a:pt x="476" y="886"/>
                </a:cubicBezTo>
                <a:cubicBezTo>
                  <a:pt x="475" y="887"/>
                  <a:pt x="473" y="889"/>
                  <a:pt x="472" y="890"/>
                </a:cubicBezTo>
                <a:cubicBezTo>
                  <a:pt x="471" y="890"/>
                  <a:pt x="471" y="890"/>
                  <a:pt x="471" y="890"/>
                </a:cubicBezTo>
                <a:cubicBezTo>
                  <a:pt x="471" y="890"/>
                  <a:pt x="471" y="891"/>
                  <a:pt x="471" y="891"/>
                </a:cubicBezTo>
                <a:cubicBezTo>
                  <a:pt x="471" y="891"/>
                  <a:pt x="471" y="891"/>
                  <a:pt x="471" y="891"/>
                </a:cubicBezTo>
                <a:cubicBezTo>
                  <a:pt x="471" y="891"/>
                  <a:pt x="471" y="891"/>
                  <a:pt x="471" y="891"/>
                </a:cubicBezTo>
                <a:cubicBezTo>
                  <a:pt x="471" y="892"/>
                  <a:pt x="470" y="892"/>
                  <a:pt x="470" y="892"/>
                </a:cubicBezTo>
                <a:cubicBezTo>
                  <a:pt x="470" y="893"/>
                  <a:pt x="471" y="893"/>
                  <a:pt x="471" y="893"/>
                </a:cubicBezTo>
                <a:cubicBezTo>
                  <a:pt x="471" y="893"/>
                  <a:pt x="471" y="894"/>
                  <a:pt x="471" y="894"/>
                </a:cubicBezTo>
                <a:cubicBezTo>
                  <a:pt x="471" y="894"/>
                  <a:pt x="471" y="894"/>
                  <a:pt x="471" y="895"/>
                </a:cubicBezTo>
                <a:cubicBezTo>
                  <a:pt x="471" y="895"/>
                  <a:pt x="471" y="895"/>
                  <a:pt x="471" y="895"/>
                </a:cubicBezTo>
                <a:cubicBezTo>
                  <a:pt x="472" y="895"/>
                  <a:pt x="472" y="894"/>
                  <a:pt x="472" y="894"/>
                </a:cubicBezTo>
                <a:cubicBezTo>
                  <a:pt x="472" y="895"/>
                  <a:pt x="472" y="894"/>
                  <a:pt x="472" y="894"/>
                </a:cubicBezTo>
                <a:cubicBezTo>
                  <a:pt x="472" y="894"/>
                  <a:pt x="472" y="894"/>
                  <a:pt x="472" y="894"/>
                </a:cubicBezTo>
                <a:cubicBezTo>
                  <a:pt x="473" y="894"/>
                  <a:pt x="473" y="895"/>
                  <a:pt x="473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4" y="895"/>
                </a:cubicBezTo>
                <a:cubicBezTo>
                  <a:pt x="474" y="895"/>
                  <a:pt x="474" y="895"/>
                  <a:pt x="475" y="895"/>
                </a:cubicBezTo>
                <a:cubicBezTo>
                  <a:pt x="475" y="895"/>
                  <a:pt x="475" y="895"/>
                  <a:pt x="475" y="895"/>
                </a:cubicBezTo>
                <a:cubicBezTo>
                  <a:pt x="475" y="895"/>
                  <a:pt x="476" y="895"/>
                  <a:pt x="476" y="895"/>
                </a:cubicBezTo>
                <a:cubicBezTo>
                  <a:pt x="476" y="894"/>
                  <a:pt x="476" y="894"/>
                  <a:pt x="476" y="894"/>
                </a:cubicBezTo>
                <a:cubicBezTo>
                  <a:pt x="476" y="894"/>
                  <a:pt x="476" y="894"/>
                  <a:pt x="476" y="894"/>
                </a:cubicBezTo>
                <a:cubicBezTo>
                  <a:pt x="477" y="893"/>
                  <a:pt x="478" y="892"/>
                  <a:pt x="479" y="891"/>
                </a:cubicBezTo>
                <a:cubicBezTo>
                  <a:pt x="479" y="891"/>
                  <a:pt x="480" y="891"/>
                  <a:pt x="480" y="891"/>
                </a:cubicBezTo>
                <a:cubicBezTo>
                  <a:pt x="482" y="888"/>
                  <a:pt x="482" y="888"/>
                  <a:pt x="482" y="888"/>
                </a:cubicBezTo>
                <a:cubicBezTo>
                  <a:pt x="484" y="887"/>
                  <a:pt x="484" y="885"/>
                  <a:pt x="482" y="884"/>
                </a:cubicBezTo>
                <a:cubicBezTo>
                  <a:pt x="481" y="882"/>
                  <a:pt x="479" y="882"/>
                  <a:pt x="478" y="884"/>
                </a:cubicBezTo>
                <a:close/>
                <a:moveTo>
                  <a:pt x="1010" y="375"/>
                </a:moveTo>
                <a:cubicBezTo>
                  <a:pt x="1011" y="373"/>
                  <a:pt x="1011" y="371"/>
                  <a:pt x="1010" y="370"/>
                </a:cubicBezTo>
                <a:cubicBezTo>
                  <a:pt x="1009" y="369"/>
                  <a:pt x="1007" y="369"/>
                  <a:pt x="1005" y="370"/>
                </a:cubicBezTo>
                <a:cubicBezTo>
                  <a:pt x="850" y="526"/>
                  <a:pt x="850" y="526"/>
                  <a:pt x="850" y="526"/>
                </a:cubicBezTo>
                <a:cubicBezTo>
                  <a:pt x="849" y="527"/>
                  <a:pt x="849" y="529"/>
                  <a:pt x="850" y="530"/>
                </a:cubicBezTo>
                <a:cubicBezTo>
                  <a:pt x="851" y="531"/>
                  <a:pt x="851" y="531"/>
                  <a:pt x="852" y="531"/>
                </a:cubicBezTo>
                <a:cubicBezTo>
                  <a:pt x="853" y="531"/>
                  <a:pt x="854" y="531"/>
                  <a:pt x="854" y="530"/>
                </a:cubicBezTo>
                <a:lnTo>
                  <a:pt x="1010" y="375"/>
                </a:lnTo>
                <a:close/>
                <a:moveTo>
                  <a:pt x="1340" y="43"/>
                </a:moveTo>
                <a:cubicBezTo>
                  <a:pt x="1340" y="43"/>
                  <a:pt x="1341" y="43"/>
                  <a:pt x="1342" y="43"/>
                </a:cubicBezTo>
                <a:cubicBezTo>
                  <a:pt x="1345" y="40"/>
                  <a:pt x="1345" y="40"/>
                  <a:pt x="1345" y="40"/>
                </a:cubicBezTo>
                <a:cubicBezTo>
                  <a:pt x="1346" y="39"/>
                  <a:pt x="1346" y="37"/>
                  <a:pt x="1345" y="35"/>
                </a:cubicBezTo>
                <a:cubicBezTo>
                  <a:pt x="1343" y="34"/>
                  <a:pt x="1341" y="34"/>
                  <a:pt x="1340" y="35"/>
                </a:cubicBezTo>
                <a:cubicBezTo>
                  <a:pt x="1337" y="38"/>
                  <a:pt x="1337" y="38"/>
                  <a:pt x="1337" y="38"/>
                </a:cubicBezTo>
                <a:cubicBezTo>
                  <a:pt x="1336" y="39"/>
                  <a:pt x="1336" y="41"/>
                  <a:pt x="1337" y="43"/>
                </a:cubicBezTo>
                <a:cubicBezTo>
                  <a:pt x="1338" y="43"/>
                  <a:pt x="1339" y="43"/>
                  <a:pt x="1340" y="43"/>
                </a:cubicBezTo>
                <a:close/>
                <a:moveTo>
                  <a:pt x="1015" y="365"/>
                </a:moveTo>
                <a:cubicBezTo>
                  <a:pt x="1015" y="366"/>
                  <a:pt x="1016" y="366"/>
                  <a:pt x="1017" y="366"/>
                </a:cubicBezTo>
                <a:cubicBezTo>
                  <a:pt x="1018" y="366"/>
                  <a:pt x="1018" y="366"/>
                  <a:pt x="1019" y="365"/>
                </a:cubicBezTo>
                <a:cubicBezTo>
                  <a:pt x="1326" y="58"/>
                  <a:pt x="1326" y="58"/>
                  <a:pt x="1326" y="58"/>
                </a:cubicBezTo>
                <a:cubicBezTo>
                  <a:pt x="1328" y="56"/>
                  <a:pt x="1328" y="56"/>
                  <a:pt x="1328" y="56"/>
                </a:cubicBezTo>
                <a:cubicBezTo>
                  <a:pt x="1329" y="56"/>
                  <a:pt x="1329" y="55"/>
                  <a:pt x="1329" y="54"/>
                </a:cubicBezTo>
                <a:cubicBezTo>
                  <a:pt x="1329" y="53"/>
                  <a:pt x="1329" y="52"/>
                  <a:pt x="1328" y="52"/>
                </a:cubicBezTo>
                <a:cubicBezTo>
                  <a:pt x="1327" y="51"/>
                  <a:pt x="1326" y="51"/>
                  <a:pt x="1325" y="51"/>
                </a:cubicBezTo>
                <a:cubicBezTo>
                  <a:pt x="1325" y="51"/>
                  <a:pt x="1324" y="51"/>
                  <a:pt x="1324" y="52"/>
                </a:cubicBezTo>
                <a:cubicBezTo>
                  <a:pt x="1322" y="54"/>
                  <a:pt x="1322" y="54"/>
                  <a:pt x="1322" y="54"/>
                </a:cubicBezTo>
                <a:cubicBezTo>
                  <a:pt x="1322" y="54"/>
                  <a:pt x="1322" y="54"/>
                  <a:pt x="1322" y="54"/>
                </a:cubicBezTo>
                <a:cubicBezTo>
                  <a:pt x="1015" y="361"/>
                  <a:pt x="1015" y="361"/>
                  <a:pt x="1015" y="361"/>
                </a:cubicBezTo>
                <a:cubicBezTo>
                  <a:pt x="1013" y="362"/>
                  <a:pt x="1013" y="364"/>
                  <a:pt x="1015" y="365"/>
                </a:cubicBezTo>
                <a:close/>
                <a:moveTo>
                  <a:pt x="1022" y="372"/>
                </a:moveTo>
                <a:cubicBezTo>
                  <a:pt x="1022" y="373"/>
                  <a:pt x="1023" y="373"/>
                  <a:pt x="1024" y="373"/>
                </a:cubicBezTo>
                <a:cubicBezTo>
                  <a:pt x="1025" y="373"/>
                  <a:pt x="1025" y="373"/>
                  <a:pt x="1026" y="372"/>
                </a:cubicBezTo>
                <a:cubicBezTo>
                  <a:pt x="1335" y="63"/>
                  <a:pt x="1335" y="63"/>
                  <a:pt x="1335" y="63"/>
                </a:cubicBezTo>
                <a:cubicBezTo>
                  <a:pt x="1337" y="62"/>
                  <a:pt x="1337" y="60"/>
                  <a:pt x="1335" y="59"/>
                </a:cubicBezTo>
                <a:cubicBezTo>
                  <a:pt x="1334" y="57"/>
                  <a:pt x="1332" y="57"/>
                  <a:pt x="1331" y="59"/>
                </a:cubicBezTo>
                <a:cubicBezTo>
                  <a:pt x="1022" y="368"/>
                  <a:pt x="1022" y="368"/>
                  <a:pt x="1022" y="368"/>
                </a:cubicBezTo>
                <a:cubicBezTo>
                  <a:pt x="1020" y="369"/>
                  <a:pt x="1020" y="371"/>
                  <a:pt x="1022" y="372"/>
                </a:cubicBezTo>
                <a:close/>
                <a:moveTo>
                  <a:pt x="1349" y="48"/>
                </a:moveTo>
                <a:cubicBezTo>
                  <a:pt x="1349" y="48"/>
                  <a:pt x="1350" y="48"/>
                  <a:pt x="1351" y="48"/>
                </a:cubicBezTo>
                <a:cubicBezTo>
                  <a:pt x="1357" y="41"/>
                  <a:pt x="1357" y="41"/>
                  <a:pt x="1357" y="41"/>
                </a:cubicBezTo>
                <a:cubicBezTo>
                  <a:pt x="1358" y="40"/>
                  <a:pt x="1358" y="38"/>
                  <a:pt x="1357" y="37"/>
                </a:cubicBezTo>
                <a:cubicBezTo>
                  <a:pt x="1356" y="35"/>
                  <a:pt x="1354" y="35"/>
                  <a:pt x="1353" y="37"/>
                </a:cubicBezTo>
                <a:cubicBezTo>
                  <a:pt x="1346" y="43"/>
                  <a:pt x="1346" y="43"/>
                  <a:pt x="1346" y="43"/>
                </a:cubicBezTo>
                <a:cubicBezTo>
                  <a:pt x="1345" y="44"/>
                  <a:pt x="1345" y="46"/>
                  <a:pt x="1346" y="48"/>
                </a:cubicBezTo>
                <a:cubicBezTo>
                  <a:pt x="1347" y="48"/>
                  <a:pt x="1348" y="48"/>
                  <a:pt x="1349" y="48"/>
                </a:cubicBezTo>
                <a:close/>
                <a:moveTo>
                  <a:pt x="1016" y="378"/>
                </a:moveTo>
                <a:cubicBezTo>
                  <a:pt x="1015" y="377"/>
                  <a:pt x="1013" y="377"/>
                  <a:pt x="1011" y="378"/>
                </a:cubicBezTo>
                <a:cubicBezTo>
                  <a:pt x="853" y="536"/>
                  <a:pt x="853" y="536"/>
                  <a:pt x="853" y="536"/>
                </a:cubicBezTo>
                <a:cubicBezTo>
                  <a:pt x="852" y="537"/>
                  <a:pt x="852" y="539"/>
                  <a:pt x="853" y="541"/>
                </a:cubicBezTo>
                <a:cubicBezTo>
                  <a:pt x="854" y="541"/>
                  <a:pt x="855" y="541"/>
                  <a:pt x="856" y="541"/>
                </a:cubicBezTo>
                <a:cubicBezTo>
                  <a:pt x="856" y="541"/>
                  <a:pt x="857" y="541"/>
                  <a:pt x="858" y="541"/>
                </a:cubicBezTo>
                <a:cubicBezTo>
                  <a:pt x="1016" y="383"/>
                  <a:pt x="1016" y="383"/>
                  <a:pt x="1016" y="383"/>
                </a:cubicBezTo>
                <a:cubicBezTo>
                  <a:pt x="1017" y="381"/>
                  <a:pt x="1017" y="379"/>
                  <a:pt x="1016" y="378"/>
                </a:cubicBezTo>
                <a:close/>
                <a:moveTo>
                  <a:pt x="1017" y="395"/>
                </a:moveTo>
                <a:cubicBezTo>
                  <a:pt x="1019" y="394"/>
                  <a:pt x="1019" y="392"/>
                  <a:pt x="1017" y="391"/>
                </a:cubicBezTo>
                <a:cubicBezTo>
                  <a:pt x="1016" y="389"/>
                  <a:pt x="1014" y="389"/>
                  <a:pt x="1013" y="391"/>
                </a:cubicBezTo>
                <a:cubicBezTo>
                  <a:pt x="859" y="544"/>
                  <a:pt x="859" y="544"/>
                  <a:pt x="859" y="544"/>
                </a:cubicBezTo>
                <a:cubicBezTo>
                  <a:pt x="858" y="546"/>
                  <a:pt x="858" y="547"/>
                  <a:pt x="859" y="549"/>
                </a:cubicBezTo>
                <a:cubicBezTo>
                  <a:pt x="860" y="549"/>
                  <a:pt x="861" y="550"/>
                  <a:pt x="861" y="550"/>
                </a:cubicBezTo>
                <a:cubicBezTo>
                  <a:pt x="862" y="550"/>
                  <a:pt x="863" y="549"/>
                  <a:pt x="864" y="549"/>
                </a:cubicBezTo>
                <a:lnTo>
                  <a:pt x="1017" y="395"/>
                </a:lnTo>
                <a:close/>
                <a:moveTo>
                  <a:pt x="1364" y="47"/>
                </a:moveTo>
                <a:cubicBezTo>
                  <a:pt x="1365" y="47"/>
                  <a:pt x="1365" y="47"/>
                  <a:pt x="1366" y="46"/>
                </a:cubicBezTo>
                <a:cubicBezTo>
                  <a:pt x="1369" y="43"/>
                  <a:pt x="1369" y="43"/>
                  <a:pt x="1369" y="43"/>
                </a:cubicBezTo>
                <a:cubicBezTo>
                  <a:pt x="1371" y="42"/>
                  <a:pt x="1371" y="40"/>
                  <a:pt x="1369" y="39"/>
                </a:cubicBezTo>
                <a:cubicBezTo>
                  <a:pt x="1368" y="37"/>
                  <a:pt x="1366" y="37"/>
                  <a:pt x="1365" y="39"/>
                </a:cubicBezTo>
                <a:cubicBezTo>
                  <a:pt x="1362" y="42"/>
                  <a:pt x="1362" y="42"/>
                  <a:pt x="1362" y="42"/>
                </a:cubicBezTo>
                <a:cubicBezTo>
                  <a:pt x="1360" y="43"/>
                  <a:pt x="1360" y="45"/>
                  <a:pt x="1362" y="46"/>
                </a:cubicBezTo>
                <a:cubicBezTo>
                  <a:pt x="1362" y="47"/>
                  <a:pt x="1363" y="47"/>
                  <a:pt x="1364" y="47"/>
                </a:cubicBezTo>
                <a:close/>
                <a:moveTo>
                  <a:pt x="1345" y="63"/>
                </a:moveTo>
                <a:cubicBezTo>
                  <a:pt x="1344" y="62"/>
                  <a:pt x="1342" y="62"/>
                  <a:pt x="1341" y="63"/>
                </a:cubicBezTo>
                <a:cubicBezTo>
                  <a:pt x="1081" y="322"/>
                  <a:pt x="1081" y="322"/>
                  <a:pt x="1081" y="322"/>
                </a:cubicBezTo>
                <a:cubicBezTo>
                  <a:pt x="1080" y="324"/>
                  <a:pt x="1080" y="326"/>
                  <a:pt x="1081" y="327"/>
                </a:cubicBezTo>
                <a:cubicBezTo>
                  <a:pt x="1082" y="327"/>
                  <a:pt x="1082" y="328"/>
                  <a:pt x="1083" y="328"/>
                </a:cubicBezTo>
                <a:cubicBezTo>
                  <a:pt x="1084" y="328"/>
                  <a:pt x="1085" y="327"/>
                  <a:pt x="1085" y="327"/>
                </a:cubicBezTo>
                <a:cubicBezTo>
                  <a:pt x="1345" y="67"/>
                  <a:pt x="1345" y="67"/>
                  <a:pt x="1345" y="67"/>
                </a:cubicBezTo>
                <a:cubicBezTo>
                  <a:pt x="1346" y="66"/>
                  <a:pt x="1346" y="64"/>
                  <a:pt x="1345" y="63"/>
                </a:cubicBezTo>
                <a:close/>
                <a:moveTo>
                  <a:pt x="1072" y="331"/>
                </a:moveTo>
                <a:cubicBezTo>
                  <a:pt x="1023" y="380"/>
                  <a:pt x="1023" y="380"/>
                  <a:pt x="1023" y="380"/>
                </a:cubicBezTo>
                <a:cubicBezTo>
                  <a:pt x="1022" y="382"/>
                  <a:pt x="1022" y="384"/>
                  <a:pt x="1023" y="385"/>
                </a:cubicBezTo>
                <a:cubicBezTo>
                  <a:pt x="1024" y="385"/>
                  <a:pt x="1025" y="386"/>
                  <a:pt x="1025" y="386"/>
                </a:cubicBezTo>
                <a:cubicBezTo>
                  <a:pt x="1026" y="386"/>
                  <a:pt x="1027" y="385"/>
                  <a:pt x="1028" y="385"/>
                </a:cubicBezTo>
                <a:cubicBezTo>
                  <a:pt x="1077" y="336"/>
                  <a:pt x="1077" y="336"/>
                  <a:pt x="1077" y="336"/>
                </a:cubicBezTo>
                <a:cubicBezTo>
                  <a:pt x="1078" y="334"/>
                  <a:pt x="1078" y="333"/>
                  <a:pt x="1077" y="331"/>
                </a:cubicBezTo>
                <a:cubicBezTo>
                  <a:pt x="1075" y="330"/>
                  <a:pt x="1073" y="330"/>
                  <a:pt x="1072" y="331"/>
                </a:cubicBezTo>
                <a:close/>
                <a:moveTo>
                  <a:pt x="1367" y="51"/>
                </a:moveTo>
                <a:cubicBezTo>
                  <a:pt x="1365" y="52"/>
                  <a:pt x="1365" y="54"/>
                  <a:pt x="1367" y="55"/>
                </a:cubicBezTo>
                <a:cubicBezTo>
                  <a:pt x="1367" y="56"/>
                  <a:pt x="1368" y="56"/>
                  <a:pt x="1369" y="56"/>
                </a:cubicBezTo>
                <a:cubicBezTo>
                  <a:pt x="1369" y="56"/>
                  <a:pt x="1370" y="56"/>
                  <a:pt x="1371" y="55"/>
                </a:cubicBezTo>
                <a:cubicBezTo>
                  <a:pt x="1374" y="52"/>
                  <a:pt x="1374" y="52"/>
                  <a:pt x="1374" y="52"/>
                </a:cubicBezTo>
                <a:cubicBezTo>
                  <a:pt x="1375" y="51"/>
                  <a:pt x="1375" y="49"/>
                  <a:pt x="1374" y="48"/>
                </a:cubicBezTo>
                <a:cubicBezTo>
                  <a:pt x="1373" y="47"/>
                  <a:pt x="1371" y="47"/>
                  <a:pt x="1370" y="48"/>
                </a:cubicBezTo>
                <a:lnTo>
                  <a:pt x="1367" y="51"/>
                </a:lnTo>
                <a:close/>
                <a:moveTo>
                  <a:pt x="1030" y="387"/>
                </a:moveTo>
                <a:cubicBezTo>
                  <a:pt x="1029" y="388"/>
                  <a:pt x="1029" y="390"/>
                  <a:pt x="1030" y="392"/>
                </a:cubicBezTo>
                <a:cubicBezTo>
                  <a:pt x="1031" y="392"/>
                  <a:pt x="1032" y="393"/>
                  <a:pt x="1033" y="393"/>
                </a:cubicBezTo>
                <a:cubicBezTo>
                  <a:pt x="1033" y="393"/>
                  <a:pt x="1034" y="392"/>
                  <a:pt x="1035" y="392"/>
                </a:cubicBezTo>
                <a:cubicBezTo>
                  <a:pt x="1083" y="344"/>
                  <a:pt x="1083" y="344"/>
                  <a:pt x="1083" y="344"/>
                </a:cubicBezTo>
                <a:cubicBezTo>
                  <a:pt x="1084" y="342"/>
                  <a:pt x="1084" y="341"/>
                  <a:pt x="1083" y="339"/>
                </a:cubicBezTo>
                <a:cubicBezTo>
                  <a:pt x="1081" y="338"/>
                  <a:pt x="1079" y="338"/>
                  <a:pt x="1078" y="339"/>
                </a:cubicBezTo>
                <a:lnTo>
                  <a:pt x="1030" y="387"/>
                </a:lnTo>
                <a:close/>
                <a:moveTo>
                  <a:pt x="1019" y="399"/>
                </a:moveTo>
                <a:cubicBezTo>
                  <a:pt x="865" y="553"/>
                  <a:pt x="865" y="553"/>
                  <a:pt x="865" y="553"/>
                </a:cubicBezTo>
                <a:cubicBezTo>
                  <a:pt x="863" y="554"/>
                  <a:pt x="863" y="556"/>
                  <a:pt x="865" y="557"/>
                </a:cubicBezTo>
                <a:cubicBezTo>
                  <a:pt x="865" y="558"/>
                  <a:pt x="866" y="558"/>
                  <a:pt x="867" y="558"/>
                </a:cubicBezTo>
                <a:cubicBezTo>
                  <a:pt x="867" y="558"/>
                  <a:pt x="868" y="558"/>
                  <a:pt x="869" y="557"/>
                </a:cubicBezTo>
                <a:cubicBezTo>
                  <a:pt x="1023" y="403"/>
                  <a:pt x="1023" y="403"/>
                  <a:pt x="1023" y="403"/>
                </a:cubicBezTo>
                <a:cubicBezTo>
                  <a:pt x="1024" y="402"/>
                  <a:pt x="1024" y="400"/>
                  <a:pt x="1023" y="399"/>
                </a:cubicBezTo>
                <a:cubicBezTo>
                  <a:pt x="1022" y="398"/>
                  <a:pt x="1020" y="398"/>
                  <a:pt x="1019" y="399"/>
                </a:cubicBezTo>
                <a:close/>
                <a:moveTo>
                  <a:pt x="1356" y="62"/>
                </a:moveTo>
                <a:cubicBezTo>
                  <a:pt x="1087" y="331"/>
                  <a:pt x="1087" y="331"/>
                  <a:pt x="1087" y="331"/>
                </a:cubicBezTo>
                <a:cubicBezTo>
                  <a:pt x="1085" y="332"/>
                  <a:pt x="1085" y="334"/>
                  <a:pt x="1087" y="335"/>
                </a:cubicBezTo>
                <a:cubicBezTo>
                  <a:pt x="1087" y="336"/>
                  <a:pt x="1088" y="336"/>
                  <a:pt x="1089" y="336"/>
                </a:cubicBezTo>
                <a:cubicBezTo>
                  <a:pt x="1090" y="336"/>
                  <a:pt x="1090" y="336"/>
                  <a:pt x="1091" y="335"/>
                </a:cubicBezTo>
                <a:cubicBezTo>
                  <a:pt x="1360" y="66"/>
                  <a:pt x="1360" y="66"/>
                  <a:pt x="1360" y="66"/>
                </a:cubicBezTo>
                <a:cubicBezTo>
                  <a:pt x="1361" y="65"/>
                  <a:pt x="1361" y="63"/>
                  <a:pt x="1360" y="62"/>
                </a:cubicBezTo>
                <a:cubicBezTo>
                  <a:pt x="1359" y="60"/>
                  <a:pt x="1357" y="60"/>
                  <a:pt x="1356" y="62"/>
                </a:cubicBezTo>
                <a:close/>
                <a:moveTo>
                  <a:pt x="1378" y="47"/>
                </a:moveTo>
                <a:cubicBezTo>
                  <a:pt x="1379" y="47"/>
                  <a:pt x="1379" y="47"/>
                  <a:pt x="1380" y="46"/>
                </a:cubicBezTo>
                <a:cubicBezTo>
                  <a:pt x="1382" y="44"/>
                  <a:pt x="1382" y="44"/>
                  <a:pt x="1382" y="44"/>
                </a:cubicBezTo>
                <a:cubicBezTo>
                  <a:pt x="1383" y="43"/>
                  <a:pt x="1383" y="41"/>
                  <a:pt x="1382" y="40"/>
                </a:cubicBezTo>
                <a:cubicBezTo>
                  <a:pt x="1381" y="39"/>
                  <a:pt x="1379" y="39"/>
                  <a:pt x="1377" y="40"/>
                </a:cubicBezTo>
                <a:cubicBezTo>
                  <a:pt x="1376" y="42"/>
                  <a:pt x="1376" y="42"/>
                  <a:pt x="1376" y="42"/>
                </a:cubicBezTo>
                <a:cubicBezTo>
                  <a:pt x="1374" y="43"/>
                  <a:pt x="1374" y="45"/>
                  <a:pt x="1376" y="46"/>
                </a:cubicBezTo>
                <a:cubicBezTo>
                  <a:pt x="1376" y="47"/>
                  <a:pt x="1377" y="47"/>
                  <a:pt x="1378" y="47"/>
                </a:cubicBezTo>
                <a:close/>
                <a:moveTo>
                  <a:pt x="1371" y="61"/>
                </a:moveTo>
                <a:cubicBezTo>
                  <a:pt x="1093" y="339"/>
                  <a:pt x="1093" y="339"/>
                  <a:pt x="1093" y="339"/>
                </a:cubicBezTo>
                <a:cubicBezTo>
                  <a:pt x="1092" y="340"/>
                  <a:pt x="1092" y="342"/>
                  <a:pt x="1093" y="343"/>
                </a:cubicBezTo>
                <a:cubicBezTo>
                  <a:pt x="1094" y="344"/>
                  <a:pt x="1094" y="344"/>
                  <a:pt x="1095" y="344"/>
                </a:cubicBezTo>
                <a:cubicBezTo>
                  <a:pt x="1096" y="344"/>
                  <a:pt x="1097" y="344"/>
                  <a:pt x="1097" y="343"/>
                </a:cubicBezTo>
                <a:cubicBezTo>
                  <a:pt x="1375" y="65"/>
                  <a:pt x="1375" y="65"/>
                  <a:pt x="1375" y="65"/>
                </a:cubicBezTo>
                <a:cubicBezTo>
                  <a:pt x="1385" y="55"/>
                  <a:pt x="1385" y="55"/>
                  <a:pt x="1385" y="55"/>
                </a:cubicBezTo>
                <a:cubicBezTo>
                  <a:pt x="1386" y="55"/>
                  <a:pt x="1386" y="54"/>
                  <a:pt x="1386" y="53"/>
                </a:cubicBezTo>
                <a:cubicBezTo>
                  <a:pt x="1386" y="52"/>
                  <a:pt x="1386" y="52"/>
                  <a:pt x="1385" y="51"/>
                </a:cubicBezTo>
                <a:cubicBezTo>
                  <a:pt x="1384" y="50"/>
                  <a:pt x="1384" y="50"/>
                  <a:pt x="1383" y="50"/>
                </a:cubicBezTo>
                <a:cubicBezTo>
                  <a:pt x="1382" y="50"/>
                  <a:pt x="1381" y="50"/>
                  <a:pt x="1381" y="51"/>
                </a:cubicBezTo>
                <a:lnTo>
                  <a:pt x="1371" y="61"/>
                </a:lnTo>
                <a:close/>
                <a:moveTo>
                  <a:pt x="1390" y="49"/>
                </a:moveTo>
                <a:cubicBezTo>
                  <a:pt x="1390" y="49"/>
                  <a:pt x="1391" y="49"/>
                  <a:pt x="1392" y="48"/>
                </a:cubicBezTo>
                <a:cubicBezTo>
                  <a:pt x="1394" y="46"/>
                  <a:pt x="1394" y="46"/>
                  <a:pt x="1394" y="46"/>
                </a:cubicBezTo>
                <a:cubicBezTo>
                  <a:pt x="1396" y="45"/>
                  <a:pt x="1396" y="43"/>
                  <a:pt x="1394" y="42"/>
                </a:cubicBezTo>
                <a:cubicBezTo>
                  <a:pt x="1393" y="40"/>
                  <a:pt x="1391" y="40"/>
                  <a:pt x="1390" y="42"/>
                </a:cubicBezTo>
                <a:cubicBezTo>
                  <a:pt x="1388" y="44"/>
                  <a:pt x="1388" y="44"/>
                  <a:pt x="1388" y="44"/>
                </a:cubicBezTo>
                <a:cubicBezTo>
                  <a:pt x="1386" y="45"/>
                  <a:pt x="1386" y="47"/>
                  <a:pt x="1388" y="48"/>
                </a:cubicBezTo>
                <a:cubicBezTo>
                  <a:pt x="1388" y="49"/>
                  <a:pt x="1389" y="49"/>
                  <a:pt x="1390" y="49"/>
                </a:cubicBezTo>
                <a:close/>
                <a:moveTo>
                  <a:pt x="1086" y="346"/>
                </a:moveTo>
                <a:cubicBezTo>
                  <a:pt x="1084" y="347"/>
                  <a:pt x="1084" y="347"/>
                  <a:pt x="1084" y="347"/>
                </a:cubicBezTo>
                <a:cubicBezTo>
                  <a:pt x="1084" y="347"/>
                  <a:pt x="1084" y="347"/>
                  <a:pt x="1084" y="348"/>
                </a:cubicBezTo>
                <a:cubicBezTo>
                  <a:pt x="1084" y="348"/>
                  <a:pt x="1084" y="348"/>
                  <a:pt x="1083" y="348"/>
                </a:cubicBezTo>
                <a:cubicBezTo>
                  <a:pt x="1036" y="396"/>
                  <a:pt x="1036" y="396"/>
                  <a:pt x="1036" y="396"/>
                </a:cubicBezTo>
                <a:cubicBezTo>
                  <a:pt x="1034" y="397"/>
                  <a:pt x="1034" y="399"/>
                  <a:pt x="1036" y="400"/>
                </a:cubicBezTo>
                <a:cubicBezTo>
                  <a:pt x="1036" y="401"/>
                  <a:pt x="1037" y="401"/>
                  <a:pt x="1038" y="401"/>
                </a:cubicBezTo>
                <a:cubicBezTo>
                  <a:pt x="1039" y="401"/>
                  <a:pt x="1039" y="401"/>
                  <a:pt x="1040" y="400"/>
                </a:cubicBezTo>
                <a:cubicBezTo>
                  <a:pt x="1088" y="352"/>
                  <a:pt x="1088" y="352"/>
                  <a:pt x="1088" y="352"/>
                </a:cubicBezTo>
                <a:cubicBezTo>
                  <a:pt x="1088" y="352"/>
                  <a:pt x="1088" y="352"/>
                  <a:pt x="1088" y="352"/>
                </a:cubicBezTo>
                <a:cubicBezTo>
                  <a:pt x="1088" y="352"/>
                  <a:pt x="1089" y="352"/>
                  <a:pt x="1089" y="351"/>
                </a:cubicBezTo>
                <a:cubicBezTo>
                  <a:pt x="1090" y="350"/>
                  <a:pt x="1090" y="350"/>
                  <a:pt x="1090" y="350"/>
                </a:cubicBezTo>
                <a:cubicBezTo>
                  <a:pt x="1091" y="349"/>
                  <a:pt x="1091" y="347"/>
                  <a:pt x="1090" y="346"/>
                </a:cubicBezTo>
                <a:cubicBezTo>
                  <a:pt x="1089" y="345"/>
                  <a:pt x="1087" y="345"/>
                  <a:pt x="1086" y="346"/>
                </a:cubicBezTo>
                <a:close/>
                <a:moveTo>
                  <a:pt x="1029" y="407"/>
                </a:moveTo>
                <a:cubicBezTo>
                  <a:pt x="1027" y="406"/>
                  <a:pt x="1025" y="406"/>
                  <a:pt x="1024" y="407"/>
                </a:cubicBezTo>
                <a:cubicBezTo>
                  <a:pt x="868" y="564"/>
                  <a:pt x="868" y="564"/>
                  <a:pt x="868" y="564"/>
                </a:cubicBezTo>
                <a:cubicBezTo>
                  <a:pt x="866" y="565"/>
                  <a:pt x="866" y="567"/>
                  <a:pt x="868" y="568"/>
                </a:cubicBezTo>
                <a:cubicBezTo>
                  <a:pt x="868" y="569"/>
                  <a:pt x="869" y="569"/>
                  <a:pt x="870" y="569"/>
                </a:cubicBezTo>
                <a:cubicBezTo>
                  <a:pt x="871" y="569"/>
                  <a:pt x="871" y="569"/>
                  <a:pt x="872" y="568"/>
                </a:cubicBezTo>
                <a:cubicBezTo>
                  <a:pt x="1029" y="412"/>
                  <a:pt x="1029" y="412"/>
                  <a:pt x="1029" y="412"/>
                </a:cubicBezTo>
                <a:cubicBezTo>
                  <a:pt x="1030" y="411"/>
                  <a:pt x="1030" y="409"/>
                  <a:pt x="1029" y="407"/>
                </a:cubicBezTo>
                <a:close/>
                <a:moveTo>
                  <a:pt x="1093" y="353"/>
                </a:moveTo>
                <a:cubicBezTo>
                  <a:pt x="1090" y="356"/>
                  <a:pt x="1090" y="356"/>
                  <a:pt x="1090" y="356"/>
                </a:cubicBezTo>
                <a:cubicBezTo>
                  <a:pt x="1089" y="356"/>
                  <a:pt x="1089" y="356"/>
                  <a:pt x="1089" y="357"/>
                </a:cubicBezTo>
                <a:cubicBezTo>
                  <a:pt x="1089" y="357"/>
                  <a:pt x="1089" y="357"/>
                  <a:pt x="1089" y="357"/>
                </a:cubicBezTo>
                <a:cubicBezTo>
                  <a:pt x="1041" y="404"/>
                  <a:pt x="1041" y="404"/>
                  <a:pt x="1041" y="404"/>
                </a:cubicBezTo>
                <a:cubicBezTo>
                  <a:pt x="1040" y="405"/>
                  <a:pt x="1040" y="407"/>
                  <a:pt x="1041" y="408"/>
                </a:cubicBezTo>
                <a:cubicBezTo>
                  <a:pt x="1042" y="409"/>
                  <a:pt x="1043" y="409"/>
                  <a:pt x="1044" y="409"/>
                </a:cubicBezTo>
                <a:cubicBezTo>
                  <a:pt x="1044" y="409"/>
                  <a:pt x="1045" y="409"/>
                  <a:pt x="1046" y="408"/>
                </a:cubicBezTo>
                <a:cubicBezTo>
                  <a:pt x="1093" y="361"/>
                  <a:pt x="1093" y="361"/>
                  <a:pt x="1093" y="361"/>
                </a:cubicBezTo>
                <a:cubicBezTo>
                  <a:pt x="1093" y="361"/>
                  <a:pt x="1093" y="361"/>
                  <a:pt x="1093" y="361"/>
                </a:cubicBezTo>
                <a:cubicBezTo>
                  <a:pt x="1094" y="361"/>
                  <a:pt x="1094" y="361"/>
                  <a:pt x="1094" y="360"/>
                </a:cubicBezTo>
                <a:cubicBezTo>
                  <a:pt x="1097" y="357"/>
                  <a:pt x="1097" y="357"/>
                  <a:pt x="1097" y="357"/>
                </a:cubicBezTo>
                <a:cubicBezTo>
                  <a:pt x="1098" y="356"/>
                  <a:pt x="1098" y="354"/>
                  <a:pt x="1097" y="353"/>
                </a:cubicBezTo>
                <a:cubicBezTo>
                  <a:pt x="1096" y="351"/>
                  <a:pt x="1094" y="351"/>
                  <a:pt x="1093" y="353"/>
                </a:cubicBezTo>
                <a:close/>
                <a:moveTo>
                  <a:pt x="1391" y="55"/>
                </a:moveTo>
                <a:cubicBezTo>
                  <a:pt x="1102" y="343"/>
                  <a:pt x="1102" y="343"/>
                  <a:pt x="1102" y="343"/>
                </a:cubicBezTo>
                <a:cubicBezTo>
                  <a:pt x="1101" y="344"/>
                  <a:pt x="1101" y="346"/>
                  <a:pt x="1102" y="348"/>
                </a:cubicBezTo>
                <a:cubicBezTo>
                  <a:pt x="1103" y="348"/>
                  <a:pt x="1104" y="349"/>
                  <a:pt x="1104" y="349"/>
                </a:cubicBezTo>
                <a:cubicBezTo>
                  <a:pt x="1105" y="349"/>
                  <a:pt x="1106" y="348"/>
                  <a:pt x="1107" y="348"/>
                </a:cubicBezTo>
                <a:cubicBezTo>
                  <a:pt x="1395" y="59"/>
                  <a:pt x="1395" y="59"/>
                  <a:pt x="1395" y="59"/>
                </a:cubicBezTo>
                <a:cubicBezTo>
                  <a:pt x="1396" y="58"/>
                  <a:pt x="1396" y="56"/>
                  <a:pt x="1395" y="55"/>
                </a:cubicBezTo>
                <a:cubicBezTo>
                  <a:pt x="1394" y="54"/>
                  <a:pt x="1392" y="54"/>
                  <a:pt x="1391" y="55"/>
                </a:cubicBezTo>
                <a:close/>
                <a:moveTo>
                  <a:pt x="874" y="579"/>
                </a:moveTo>
                <a:cubicBezTo>
                  <a:pt x="875" y="579"/>
                  <a:pt x="876" y="578"/>
                  <a:pt x="876" y="578"/>
                </a:cubicBezTo>
                <a:cubicBezTo>
                  <a:pt x="1032" y="423"/>
                  <a:pt x="1032" y="423"/>
                  <a:pt x="1032" y="423"/>
                </a:cubicBezTo>
                <a:cubicBezTo>
                  <a:pt x="1033" y="421"/>
                  <a:pt x="1033" y="419"/>
                  <a:pt x="1032" y="418"/>
                </a:cubicBezTo>
                <a:cubicBezTo>
                  <a:pt x="1030" y="417"/>
                  <a:pt x="1029" y="417"/>
                  <a:pt x="1027" y="418"/>
                </a:cubicBezTo>
                <a:cubicBezTo>
                  <a:pt x="872" y="573"/>
                  <a:pt x="872" y="573"/>
                  <a:pt x="872" y="573"/>
                </a:cubicBezTo>
                <a:cubicBezTo>
                  <a:pt x="871" y="575"/>
                  <a:pt x="871" y="577"/>
                  <a:pt x="872" y="578"/>
                </a:cubicBezTo>
                <a:cubicBezTo>
                  <a:pt x="873" y="578"/>
                  <a:pt x="874" y="579"/>
                  <a:pt x="874" y="579"/>
                </a:cubicBezTo>
                <a:close/>
                <a:moveTo>
                  <a:pt x="1052" y="416"/>
                </a:moveTo>
                <a:cubicBezTo>
                  <a:pt x="1102" y="367"/>
                  <a:pt x="1102" y="367"/>
                  <a:pt x="1102" y="367"/>
                </a:cubicBezTo>
                <a:cubicBezTo>
                  <a:pt x="1103" y="365"/>
                  <a:pt x="1103" y="364"/>
                  <a:pt x="1102" y="362"/>
                </a:cubicBezTo>
                <a:cubicBezTo>
                  <a:pt x="1100" y="361"/>
                  <a:pt x="1098" y="361"/>
                  <a:pt x="1097" y="362"/>
                </a:cubicBezTo>
                <a:cubicBezTo>
                  <a:pt x="1047" y="412"/>
                  <a:pt x="1047" y="412"/>
                  <a:pt x="1047" y="412"/>
                </a:cubicBezTo>
                <a:cubicBezTo>
                  <a:pt x="1046" y="413"/>
                  <a:pt x="1046" y="415"/>
                  <a:pt x="1047" y="416"/>
                </a:cubicBezTo>
                <a:cubicBezTo>
                  <a:pt x="1048" y="417"/>
                  <a:pt x="1049" y="417"/>
                  <a:pt x="1050" y="417"/>
                </a:cubicBezTo>
                <a:cubicBezTo>
                  <a:pt x="1050" y="417"/>
                  <a:pt x="1051" y="417"/>
                  <a:pt x="1052" y="416"/>
                </a:cubicBezTo>
                <a:close/>
                <a:moveTo>
                  <a:pt x="1118" y="342"/>
                </a:moveTo>
                <a:cubicBezTo>
                  <a:pt x="1118" y="342"/>
                  <a:pt x="1117" y="342"/>
                  <a:pt x="1117" y="342"/>
                </a:cubicBezTo>
                <a:cubicBezTo>
                  <a:pt x="1114" y="345"/>
                  <a:pt x="1114" y="345"/>
                  <a:pt x="1114" y="345"/>
                </a:cubicBezTo>
                <a:cubicBezTo>
                  <a:pt x="1113" y="346"/>
                  <a:pt x="1113" y="348"/>
                  <a:pt x="1114" y="350"/>
                </a:cubicBezTo>
                <a:cubicBezTo>
                  <a:pt x="1115" y="350"/>
                  <a:pt x="1116" y="350"/>
                  <a:pt x="1117" y="350"/>
                </a:cubicBezTo>
                <a:cubicBezTo>
                  <a:pt x="1117" y="350"/>
                  <a:pt x="1118" y="350"/>
                  <a:pt x="1119" y="350"/>
                </a:cubicBezTo>
                <a:cubicBezTo>
                  <a:pt x="1122" y="347"/>
                  <a:pt x="1122" y="347"/>
                  <a:pt x="1122" y="347"/>
                </a:cubicBezTo>
                <a:cubicBezTo>
                  <a:pt x="1122" y="346"/>
                  <a:pt x="1122" y="346"/>
                  <a:pt x="1122" y="346"/>
                </a:cubicBezTo>
                <a:cubicBezTo>
                  <a:pt x="1122" y="346"/>
                  <a:pt x="1123" y="346"/>
                  <a:pt x="1123" y="345"/>
                </a:cubicBezTo>
                <a:cubicBezTo>
                  <a:pt x="1407" y="61"/>
                  <a:pt x="1407" y="61"/>
                  <a:pt x="1407" y="61"/>
                </a:cubicBezTo>
                <a:cubicBezTo>
                  <a:pt x="1408" y="60"/>
                  <a:pt x="1408" y="58"/>
                  <a:pt x="1407" y="57"/>
                </a:cubicBezTo>
                <a:cubicBezTo>
                  <a:pt x="1406" y="55"/>
                  <a:pt x="1404" y="55"/>
                  <a:pt x="1403" y="57"/>
                </a:cubicBezTo>
                <a:cubicBezTo>
                  <a:pt x="1118" y="341"/>
                  <a:pt x="1118" y="341"/>
                  <a:pt x="1118" y="341"/>
                </a:cubicBezTo>
                <a:cubicBezTo>
                  <a:pt x="1118" y="341"/>
                  <a:pt x="1118" y="342"/>
                  <a:pt x="1118" y="342"/>
                </a:cubicBezTo>
                <a:close/>
                <a:moveTo>
                  <a:pt x="875" y="592"/>
                </a:moveTo>
                <a:cubicBezTo>
                  <a:pt x="876" y="592"/>
                  <a:pt x="877" y="591"/>
                  <a:pt x="877" y="591"/>
                </a:cubicBezTo>
                <a:cubicBezTo>
                  <a:pt x="1040" y="428"/>
                  <a:pt x="1040" y="428"/>
                  <a:pt x="1040" y="428"/>
                </a:cubicBezTo>
                <a:cubicBezTo>
                  <a:pt x="1041" y="427"/>
                  <a:pt x="1041" y="425"/>
                  <a:pt x="1040" y="424"/>
                </a:cubicBezTo>
                <a:cubicBezTo>
                  <a:pt x="1039" y="423"/>
                  <a:pt x="1037" y="423"/>
                  <a:pt x="1035" y="424"/>
                </a:cubicBezTo>
                <a:cubicBezTo>
                  <a:pt x="873" y="586"/>
                  <a:pt x="873" y="586"/>
                  <a:pt x="873" y="586"/>
                </a:cubicBezTo>
                <a:cubicBezTo>
                  <a:pt x="872" y="588"/>
                  <a:pt x="872" y="590"/>
                  <a:pt x="873" y="591"/>
                </a:cubicBezTo>
                <a:cubicBezTo>
                  <a:pt x="874" y="591"/>
                  <a:pt x="875" y="592"/>
                  <a:pt x="875" y="592"/>
                </a:cubicBezTo>
                <a:close/>
                <a:moveTo>
                  <a:pt x="1124" y="352"/>
                </a:moveTo>
                <a:cubicBezTo>
                  <a:pt x="1123" y="352"/>
                  <a:pt x="1121" y="352"/>
                  <a:pt x="1121" y="353"/>
                </a:cubicBezTo>
                <a:cubicBezTo>
                  <a:pt x="1048" y="425"/>
                  <a:pt x="1048" y="425"/>
                  <a:pt x="1048" y="425"/>
                </a:cubicBezTo>
                <a:cubicBezTo>
                  <a:pt x="1047" y="426"/>
                  <a:pt x="1047" y="428"/>
                  <a:pt x="1048" y="429"/>
                </a:cubicBezTo>
                <a:cubicBezTo>
                  <a:pt x="1049" y="430"/>
                  <a:pt x="1050" y="430"/>
                  <a:pt x="1051" y="430"/>
                </a:cubicBezTo>
                <a:cubicBezTo>
                  <a:pt x="1051" y="430"/>
                  <a:pt x="1052" y="430"/>
                  <a:pt x="1053" y="429"/>
                </a:cubicBezTo>
                <a:cubicBezTo>
                  <a:pt x="1125" y="357"/>
                  <a:pt x="1125" y="357"/>
                  <a:pt x="1125" y="357"/>
                </a:cubicBezTo>
                <a:cubicBezTo>
                  <a:pt x="1126" y="356"/>
                  <a:pt x="1126" y="355"/>
                  <a:pt x="1126" y="354"/>
                </a:cubicBezTo>
                <a:cubicBezTo>
                  <a:pt x="1126" y="354"/>
                  <a:pt x="1126" y="354"/>
                  <a:pt x="1127" y="354"/>
                </a:cubicBezTo>
                <a:cubicBezTo>
                  <a:pt x="1127" y="354"/>
                  <a:pt x="1128" y="354"/>
                  <a:pt x="1129" y="353"/>
                </a:cubicBezTo>
                <a:cubicBezTo>
                  <a:pt x="1421" y="62"/>
                  <a:pt x="1421" y="62"/>
                  <a:pt x="1421" y="62"/>
                </a:cubicBezTo>
                <a:cubicBezTo>
                  <a:pt x="1422" y="60"/>
                  <a:pt x="1422" y="58"/>
                  <a:pt x="1421" y="57"/>
                </a:cubicBezTo>
                <a:cubicBezTo>
                  <a:pt x="1419" y="56"/>
                  <a:pt x="1417" y="56"/>
                  <a:pt x="1416" y="57"/>
                </a:cubicBezTo>
                <a:cubicBezTo>
                  <a:pt x="1124" y="349"/>
                  <a:pt x="1124" y="349"/>
                  <a:pt x="1124" y="349"/>
                </a:cubicBezTo>
                <a:cubicBezTo>
                  <a:pt x="1124" y="350"/>
                  <a:pt x="1123" y="351"/>
                  <a:pt x="1124" y="352"/>
                </a:cubicBezTo>
                <a:close/>
                <a:moveTo>
                  <a:pt x="879" y="602"/>
                </a:moveTo>
                <a:cubicBezTo>
                  <a:pt x="880" y="602"/>
                  <a:pt x="881" y="602"/>
                  <a:pt x="881" y="601"/>
                </a:cubicBezTo>
                <a:cubicBezTo>
                  <a:pt x="1048" y="434"/>
                  <a:pt x="1048" y="434"/>
                  <a:pt x="1048" y="434"/>
                </a:cubicBezTo>
                <a:cubicBezTo>
                  <a:pt x="1049" y="433"/>
                  <a:pt x="1049" y="431"/>
                  <a:pt x="1048" y="430"/>
                </a:cubicBezTo>
                <a:cubicBezTo>
                  <a:pt x="1047" y="429"/>
                  <a:pt x="1045" y="429"/>
                  <a:pt x="1044" y="430"/>
                </a:cubicBezTo>
                <a:cubicBezTo>
                  <a:pt x="877" y="597"/>
                  <a:pt x="877" y="597"/>
                  <a:pt x="877" y="597"/>
                </a:cubicBezTo>
                <a:cubicBezTo>
                  <a:pt x="876" y="598"/>
                  <a:pt x="876" y="600"/>
                  <a:pt x="877" y="601"/>
                </a:cubicBezTo>
                <a:cubicBezTo>
                  <a:pt x="878" y="602"/>
                  <a:pt x="878" y="602"/>
                  <a:pt x="879" y="602"/>
                </a:cubicBezTo>
                <a:close/>
                <a:moveTo>
                  <a:pt x="869" y="626"/>
                </a:moveTo>
                <a:cubicBezTo>
                  <a:pt x="870" y="626"/>
                  <a:pt x="871" y="626"/>
                  <a:pt x="871" y="625"/>
                </a:cubicBezTo>
                <a:cubicBezTo>
                  <a:pt x="1054" y="442"/>
                  <a:pt x="1054" y="442"/>
                  <a:pt x="1054" y="442"/>
                </a:cubicBezTo>
                <a:cubicBezTo>
                  <a:pt x="1054" y="442"/>
                  <a:pt x="1054" y="442"/>
                  <a:pt x="1054" y="441"/>
                </a:cubicBezTo>
                <a:cubicBezTo>
                  <a:pt x="1055" y="441"/>
                  <a:pt x="1055" y="441"/>
                  <a:pt x="1055" y="441"/>
                </a:cubicBezTo>
                <a:cubicBezTo>
                  <a:pt x="1130" y="367"/>
                  <a:pt x="1130" y="367"/>
                  <a:pt x="1130" y="367"/>
                </a:cubicBezTo>
                <a:cubicBezTo>
                  <a:pt x="1131" y="365"/>
                  <a:pt x="1131" y="364"/>
                  <a:pt x="1130" y="362"/>
                </a:cubicBezTo>
                <a:cubicBezTo>
                  <a:pt x="1128" y="361"/>
                  <a:pt x="1126" y="361"/>
                  <a:pt x="1125" y="362"/>
                </a:cubicBezTo>
                <a:cubicBezTo>
                  <a:pt x="1051" y="437"/>
                  <a:pt x="1051" y="437"/>
                  <a:pt x="1051" y="437"/>
                </a:cubicBezTo>
                <a:cubicBezTo>
                  <a:pt x="1051" y="437"/>
                  <a:pt x="1051" y="437"/>
                  <a:pt x="1050" y="437"/>
                </a:cubicBezTo>
                <a:cubicBezTo>
                  <a:pt x="1050" y="438"/>
                  <a:pt x="1050" y="438"/>
                  <a:pt x="1050" y="438"/>
                </a:cubicBezTo>
                <a:cubicBezTo>
                  <a:pt x="867" y="621"/>
                  <a:pt x="867" y="621"/>
                  <a:pt x="867" y="621"/>
                </a:cubicBezTo>
                <a:cubicBezTo>
                  <a:pt x="866" y="622"/>
                  <a:pt x="866" y="624"/>
                  <a:pt x="867" y="625"/>
                </a:cubicBezTo>
                <a:cubicBezTo>
                  <a:pt x="868" y="626"/>
                  <a:pt x="868" y="626"/>
                  <a:pt x="869" y="626"/>
                </a:cubicBezTo>
                <a:close/>
                <a:moveTo>
                  <a:pt x="1134" y="357"/>
                </a:moveTo>
                <a:cubicBezTo>
                  <a:pt x="1135" y="358"/>
                  <a:pt x="1136" y="358"/>
                  <a:pt x="1137" y="358"/>
                </a:cubicBezTo>
                <a:cubicBezTo>
                  <a:pt x="1137" y="358"/>
                  <a:pt x="1138" y="358"/>
                  <a:pt x="1139" y="357"/>
                </a:cubicBezTo>
                <a:cubicBezTo>
                  <a:pt x="1430" y="66"/>
                  <a:pt x="1430" y="66"/>
                  <a:pt x="1430" y="66"/>
                </a:cubicBezTo>
                <a:cubicBezTo>
                  <a:pt x="1432" y="65"/>
                  <a:pt x="1432" y="63"/>
                  <a:pt x="1430" y="61"/>
                </a:cubicBezTo>
                <a:cubicBezTo>
                  <a:pt x="1429" y="60"/>
                  <a:pt x="1427" y="60"/>
                  <a:pt x="1426" y="61"/>
                </a:cubicBezTo>
                <a:cubicBezTo>
                  <a:pt x="1134" y="353"/>
                  <a:pt x="1134" y="353"/>
                  <a:pt x="1134" y="353"/>
                </a:cubicBezTo>
                <a:cubicBezTo>
                  <a:pt x="1133" y="354"/>
                  <a:pt x="1133" y="356"/>
                  <a:pt x="1134" y="357"/>
                </a:cubicBezTo>
                <a:close/>
                <a:moveTo>
                  <a:pt x="1441" y="64"/>
                </a:moveTo>
                <a:cubicBezTo>
                  <a:pt x="1440" y="63"/>
                  <a:pt x="1438" y="63"/>
                  <a:pt x="1437" y="64"/>
                </a:cubicBezTo>
                <a:cubicBezTo>
                  <a:pt x="1146" y="355"/>
                  <a:pt x="1146" y="355"/>
                  <a:pt x="1146" y="355"/>
                </a:cubicBezTo>
                <a:cubicBezTo>
                  <a:pt x="1145" y="356"/>
                  <a:pt x="1145" y="358"/>
                  <a:pt x="1146" y="359"/>
                </a:cubicBezTo>
                <a:cubicBezTo>
                  <a:pt x="1147" y="360"/>
                  <a:pt x="1148" y="360"/>
                  <a:pt x="1149" y="360"/>
                </a:cubicBezTo>
                <a:cubicBezTo>
                  <a:pt x="1149" y="360"/>
                  <a:pt x="1150" y="360"/>
                  <a:pt x="1151" y="359"/>
                </a:cubicBezTo>
                <a:cubicBezTo>
                  <a:pt x="1441" y="69"/>
                  <a:pt x="1441" y="69"/>
                  <a:pt x="1441" y="69"/>
                </a:cubicBezTo>
                <a:cubicBezTo>
                  <a:pt x="1443" y="68"/>
                  <a:pt x="1443" y="66"/>
                  <a:pt x="1441" y="64"/>
                </a:cubicBezTo>
                <a:close/>
                <a:moveTo>
                  <a:pt x="929" y="581"/>
                </a:moveTo>
                <a:cubicBezTo>
                  <a:pt x="929" y="581"/>
                  <a:pt x="929" y="581"/>
                  <a:pt x="929" y="581"/>
                </a:cubicBezTo>
                <a:cubicBezTo>
                  <a:pt x="1057" y="453"/>
                  <a:pt x="1057" y="453"/>
                  <a:pt x="1057" y="453"/>
                </a:cubicBezTo>
                <a:cubicBezTo>
                  <a:pt x="1058" y="452"/>
                  <a:pt x="1058" y="450"/>
                  <a:pt x="1057" y="449"/>
                </a:cubicBezTo>
                <a:cubicBezTo>
                  <a:pt x="1056" y="448"/>
                  <a:pt x="1054" y="448"/>
                  <a:pt x="1052" y="449"/>
                </a:cubicBezTo>
                <a:cubicBezTo>
                  <a:pt x="924" y="577"/>
                  <a:pt x="924" y="577"/>
                  <a:pt x="924" y="577"/>
                </a:cubicBezTo>
                <a:cubicBezTo>
                  <a:pt x="924" y="577"/>
                  <a:pt x="924" y="577"/>
                  <a:pt x="924" y="577"/>
                </a:cubicBezTo>
                <a:cubicBezTo>
                  <a:pt x="864" y="638"/>
                  <a:pt x="864" y="638"/>
                  <a:pt x="864" y="638"/>
                </a:cubicBezTo>
                <a:cubicBezTo>
                  <a:pt x="863" y="639"/>
                  <a:pt x="863" y="641"/>
                  <a:pt x="864" y="642"/>
                </a:cubicBezTo>
                <a:cubicBezTo>
                  <a:pt x="864" y="643"/>
                  <a:pt x="865" y="643"/>
                  <a:pt x="866" y="643"/>
                </a:cubicBezTo>
                <a:cubicBezTo>
                  <a:pt x="867" y="643"/>
                  <a:pt x="868" y="643"/>
                  <a:pt x="868" y="642"/>
                </a:cubicBezTo>
                <a:lnTo>
                  <a:pt x="929" y="581"/>
                </a:lnTo>
                <a:close/>
                <a:moveTo>
                  <a:pt x="1071" y="438"/>
                </a:moveTo>
                <a:cubicBezTo>
                  <a:pt x="1072" y="438"/>
                  <a:pt x="1073" y="437"/>
                  <a:pt x="1073" y="437"/>
                </a:cubicBezTo>
                <a:cubicBezTo>
                  <a:pt x="1140" y="370"/>
                  <a:pt x="1140" y="370"/>
                  <a:pt x="1140" y="370"/>
                </a:cubicBezTo>
                <a:cubicBezTo>
                  <a:pt x="1141" y="369"/>
                  <a:pt x="1141" y="367"/>
                  <a:pt x="1140" y="366"/>
                </a:cubicBezTo>
                <a:cubicBezTo>
                  <a:pt x="1139" y="365"/>
                  <a:pt x="1137" y="365"/>
                  <a:pt x="1135" y="366"/>
                </a:cubicBezTo>
                <a:cubicBezTo>
                  <a:pt x="1069" y="432"/>
                  <a:pt x="1069" y="432"/>
                  <a:pt x="1069" y="432"/>
                </a:cubicBezTo>
                <a:cubicBezTo>
                  <a:pt x="1068" y="434"/>
                  <a:pt x="1068" y="436"/>
                  <a:pt x="1069" y="437"/>
                </a:cubicBezTo>
                <a:cubicBezTo>
                  <a:pt x="1070" y="437"/>
                  <a:pt x="1070" y="438"/>
                  <a:pt x="1071" y="438"/>
                </a:cubicBezTo>
                <a:close/>
                <a:moveTo>
                  <a:pt x="1070" y="455"/>
                </a:moveTo>
                <a:cubicBezTo>
                  <a:pt x="1071" y="453"/>
                  <a:pt x="1071" y="451"/>
                  <a:pt x="1070" y="450"/>
                </a:cubicBezTo>
                <a:cubicBezTo>
                  <a:pt x="1068" y="449"/>
                  <a:pt x="1066" y="449"/>
                  <a:pt x="1065" y="450"/>
                </a:cubicBezTo>
                <a:cubicBezTo>
                  <a:pt x="868" y="647"/>
                  <a:pt x="868" y="647"/>
                  <a:pt x="868" y="647"/>
                </a:cubicBezTo>
                <a:cubicBezTo>
                  <a:pt x="867" y="649"/>
                  <a:pt x="867" y="651"/>
                  <a:pt x="868" y="652"/>
                </a:cubicBezTo>
                <a:cubicBezTo>
                  <a:pt x="869" y="652"/>
                  <a:pt x="870" y="653"/>
                  <a:pt x="870" y="653"/>
                </a:cubicBezTo>
                <a:cubicBezTo>
                  <a:pt x="871" y="653"/>
                  <a:pt x="872" y="652"/>
                  <a:pt x="872" y="652"/>
                </a:cubicBezTo>
                <a:lnTo>
                  <a:pt x="1070" y="455"/>
                </a:lnTo>
                <a:close/>
                <a:moveTo>
                  <a:pt x="1233" y="292"/>
                </a:moveTo>
                <a:cubicBezTo>
                  <a:pt x="1233" y="292"/>
                  <a:pt x="1233" y="292"/>
                  <a:pt x="1233" y="292"/>
                </a:cubicBezTo>
                <a:cubicBezTo>
                  <a:pt x="1457" y="68"/>
                  <a:pt x="1457" y="68"/>
                  <a:pt x="1457" y="68"/>
                </a:cubicBezTo>
                <a:cubicBezTo>
                  <a:pt x="1458" y="66"/>
                  <a:pt x="1458" y="64"/>
                  <a:pt x="1457" y="63"/>
                </a:cubicBezTo>
                <a:cubicBezTo>
                  <a:pt x="1455" y="62"/>
                  <a:pt x="1453" y="62"/>
                  <a:pt x="1452" y="63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228" y="287"/>
                  <a:pt x="1228" y="287"/>
                  <a:pt x="1228" y="287"/>
                </a:cubicBezTo>
                <a:cubicBezTo>
                  <a:pt x="1161" y="354"/>
                  <a:pt x="1161" y="354"/>
                  <a:pt x="1161" y="354"/>
                </a:cubicBezTo>
                <a:cubicBezTo>
                  <a:pt x="1160" y="356"/>
                  <a:pt x="1160" y="358"/>
                  <a:pt x="1161" y="359"/>
                </a:cubicBezTo>
                <a:cubicBezTo>
                  <a:pt x="1162" y="359"/>
                  <a:pt x="1162" y="360"/>
                  <a:pt x="1163" y="360"/>
                </a:cubicBezTo>
                <a:cubicBezTo>
                  <a:pt x="1164" y="360"/>
                  <a:pt x="1165" y="359"/>
                  <a:pt x="1165" y="359"/>
                </a:cubicBezTo>
                <a:cubicBezTo>
                  <a:pt x="1233" y="292"/>
                  <a:pt x="1233" y="292"/>
                  <a:pt x="1233" y="292"/>
                </a:cubicBezTo>
                <a:cubicBezTo>
                  <a:pt x="1233" y="292"/>
                  <a:pt x="1233" y="292"/>
                  <a:pt x="1233" y="292"/>
                </a:cubicBezTo>
                <a:close/>
                <a:moveTo>
                  <a:pt x="1142" y="373"/>
                </a:moveTo>
                <a:cubicBezTo>
                  <a:pt x="1106" y="410"/>
                  <a:pt x="1106" y="410"/>
                  <a:pt x="1106" y="410"/>
                </a:cubicBezTo>
                <a:cubicBezTo>
                  <a:pt x="1104" y="413"/>
                  <a:pt x="1104" y="413"/>
                  <a:pt x="1104" y="413"/>
                </a:cubicBezTo>
                <a:cubicBezTo>
                  <a:pt x="1104" y="413"/>
                  <a:pt x="1104" y="413"/>
                  <a:pt x="1104" y="413"/>
                </a:cubicBezTo>
                <a:cubicBezTo>
                  <a:pt x="1094" y="422"/>
                  <a:pt x="1094" y="422"/>
                  <a:pt x="1094" y="422"/>
                </a:cubicBezTo>
                <a:cubicBezTo>
                  <a:pt x="1093" y="424"/>
                  <a:pt x="1092" y="425"/>
                  <a:pt x="1093" y="427"/>
                </a:cubicBezTo>
                <a:cubicBezTo>
                  <a:pt x="1094" y="427"/>
                  <a:pt x="1095" y="428"/>
                  <a:pt x="1095" y="428"/>
                </a:cubicBezTo>
                <a:cubicBezTo>
                  <a:pt x="1096" y="428"/>
                  <a:pt x="1097" y="427"/>
                  <a:pt x="1098" y="427"/>
                </a:cubicBezTo>
                <a:cubicBezTo>
                  <a:pt x="1107" y="417"/>
                  <a:pt x="1107" y="417"/>
                  <a:pt x="1107" y="417"/>
                </a:cubicBezTo>
                <a:cubicBezTo>
                  <a:pt x="1107" y="417"/>
                  <a:pt x="1107" y="417"/>
                  <a:pt x="1107" y="417"/>
                </a:cubicBezTo>
                <a:cubicBezTo>
                  <a:pt x="1110" y="415"/>
                  <a:pt x="1110" y="415"/>
                  <a:pt x="1110" y="415"/>
                </a:cubicBezTo>
                <a:cubicBezTo>
                  <a:pt x="1110" y="415"/>
                  <a:pt x="1110" y="415"/>
                  <a:pt x="1110" y="415"/>
                </a:cubicBezTo>
                <a:cubicBezTo>
                  <a:pt x="1147" y="378"/>
                  <a:pt x="1147" y="378"/>
                  <a:pt x="1147" y="378"/>
                </a:cubicBezTo>
                <a:cubicBezTo>
                  <a:pt x="1148" y="377"/>
                  <a:pt x="1148" y="375"/>
                  <a:pt x="1146" y="373"/>
                </a:cubicBezTo>
                <a:cubicBezTo>
                  <a:pt x="1145" y="372"/>
                  <a:pt x="1143" y="372"/>
                  <a:pt x="1142" y="373"/>
                </a:cubicBezTo>
                <a:close/>
                <a:moveTo>
                  <a:pt x="1087" y="451"/>
                </a:moveTo>
                <a:cubicBezTo>
                  <a:pt x="1088" y="450"/>
                  <a:pt x="1088" y="448"/>
                  <a:pt x="1087" y="447"/>
                </a:cubicBezTo>
                <a:cubicBezTo>
                  <a:pt x="1086" y="446"/>
                  <a:pt x="1084" y="446"/>
                  <a:pt x="1083" y="447"/>
                </a:cubicBezTo>
                <a:cubicBezTo>
                  <a:pt x="873" y="657"/>
                  <a:pt x="873" y="657"/>
                  <a:pt x="873" y="657"/>
                </a:cubicBezTo>
                <a:cubicBezTo>
                  <a:pt x="871" y="658"/>
                  <a:pt x="871" y="660"/>
                  <a:pt x="873" y="661"/>
                </a:cubicBezTo>
                <a:cubicBezTo>
                  <a:pt x="873" y="662"/>
                  <a:pt x="874" y="662"/>
                  <a:pt x="875" y="662"/>
                </a:cubicBezTo>
                <a:cubicBezTo>
                  <a:pt x="876" y="662"/>
                  <a:pt x="876" y="662"/>
                  <a:pt x="877" y="661"/>
                </a:cubicBezTo>
                <a:lnTo>
                  <a:pt x="1087" y="451"/>
                </a:lnTo>
                <a:close/>
                <a:moveTo>
                  <a:pt x="1469" y="65"/>
                </a:moveTo>
                <a:cubicBezTo>
                  <a:pt x="1468" y="63"/>
                  <a:pt x="1466" y="63"/>
                  <a:pt x="1465" y="65"/>
                </a:cubicBezTo>
                <a:cubicBezTo>
                  <a:pt x="1177" y="353"/>
                  <a:pt x="1177" y="353"/>
                  <a:pt x="1177" y="353"/>
                </a:cubicBezTo>
                <a:cubicBezTo>
                  <a:pt x="1176" y="354"/>
                  <a:pt x="1176" y="356"/>
                  <a:pt x="1177" y="357"/>
                </a:cubicBezTo>
                <a:cubicBezTo>
                  <a:pt x="1178" y="358"/>
                  <a:pt x="1178" y="358"/>
                  <a:pt x="1179" y="358"/>
                </a:cubicBezTo>
                <a:cubicBezTo>
                  <a:pt x="1180" y="358"/>
                  <a:pt x="1181" y="358"/>
                  <a:pt x="1181" y="357"/>
                </a:cubicBezTo>
                <a:cubicBezTo>
                  <a:pt x="1469" y="69"/>
                  <a:pt x="1469" y="69"/>
                  <a:pt x="1469" y="69"/>
                </a:cubicBezTo>
                <a:cubicBezTo>
                  <a:pt x="1470" y="68"/>
                  <a:pt x="1470" y="66"/>
                  <a:pt x="1469" y="65"/>
                </a:cubicBezTo>
                <a:close/>
                <a:moveTo>
                  <a:pt x="1480" y="68"/>
                </a:moveTo>
                <a:cubicBezTo>
                  <a:pt x="1479" y="67"/>
                  <a:pt x="1477" y="67"/>
                  <a:pt x="1475" y="68"/>
                </a:cubicBezTo>
                <a:cubicBezTo>
                  <a:pt x="1184" y="360"/>
                  <a:pt x="1184" y="360"/>
                  <a:pt x="1184" y="360"/>
                </a:cubicBezTo>
                <a:cubicBezTo>
                  <a:pt x="1183" y="361"/>
                  <a:pt x="1183" y="363"/>
                  <a:pt x="1184" y="364"/>
                </a:cubicBezTo>
                <a:cubicBezTo>
                  <a:pt x="1184" y="365"/>
                  <a:pt x="1185" y="365"/>
                  <a:pt x="1186" y="365"/>
                </a:cubicBezTo>
                <a:cubicBezTo>
                  <a:pt x="1187" y="365"/>
                  <a:pt x="1188" y="365"/>
                  <a:pt x="1188" y="364"/>
                </a:cubicBezTo>
                <a:cubicBezTo>
                  <a:pt x="1480" y="72"/>
                  <a:pt x="1480" y="72"/>
                  <a:pt x="1480" y="72"/>
                </a:cubicBezTo>
                <a:cubicBezTo>
                  <a:pt x="1481" y="71"/>
                  <a:pt x="1481" y="69"/>
                  <a:pt x="1480" y="68"/>
                </a:cubicBezTo>
                <a:close/>
                <a:moveTo>
                  <a:pt x="1096" y="448"/>
                </a:moveTo>
                <a:cubicBezTo>
                  <a:pt x="876" y="667"/>
                  <a:pt x="876" y="667"/>
                  <a:pt x="876" y="667"/>
                </a:cubicBezTo>
                <a:cubicBezTo>
                  <a:pt x="875" y="668"/>
                  <a:pt x="875" y="670"/>
                  <a:pt x="876" y="671"/>
                </a:cubicBezTo>
                <a:cubicBezTo>
                  <a:pt x="877" y="672"/>
                  <a:pt x="878" y="672"/>
                  <a:pt x="879" y="672"/>
                </a:cubicBezTo>
                <a:cubicBezTo>
                  <a:pt x="879" y="672"/>
                  <a:pt x="880" y="672"/>
                  <a:pt x="881" y="671"/>
                </a:cubicBezTo>
                <a:cubicBezTo>
                  <a:pt x="1100" y="452"/>
                  <a:pt x="1100" y="452"/>
                  <a:pt x="1100" y="452"/>
                </a:cubicBezTo>
                <a:cubicBezTo>
                  <a:pt x="1101" y="451"/>
                  <a:pt x="1101" y="449"/>
                  <a:pt x="1100" y="448"/>
                </a:cubicBezTo>
                <a:cubicBezTo>
                  <a:pt x="1099" y="446"/>
                  <a:pt x="1097" y="446"/>
                  <a:pt x="1096" y="448"/>
                </a:cubicBezTo>
                <a:close/>
                <a:moveTo>
                  <a:pt x="1490" y="76"/>
                </a:moveTo>
                <a:cubicBezTo>
                  <a:pt x="1491" y="75"/>
                  <a:pt x="1491" y="73"/>
                  <a:pt x="1490" y="72"/>
                </a:cubicBezTo>
                <a:cubicBezTo>
                  <a:pt x="1489" y="71"/>
                  <a:pt x="1487" y="71"/>
                  <a:pt x="1486" y="72"/>
                </a:cubicBezTo>
                <a:cubicBezTo>
                  <a:pt x="1191" y="367"/>
                  <a:pt x="1191" y="367"/>
                  <a:pt x="1191" y="367"/>
                </a:cubicBezTo>
                <a:cubicBezTo>
                  <a:pt x="1190" y="368"/>
                  <a:pt x="1190" y="370"/>
                  <a:pt x="1191" y="371"/>
                </a:cubicBezTo>
                <a:cubicBezTo>
                  <a:pt x="1191" y="372"/>
                  <a:pt x="1192" y="372"/>
                  <a:pt x="1193" y="372"/>
                </a:cubicBezTo>
                <a:cubicBezTo>
                  <a:pt x="1194" y="372"/>
                  <a:pt x="1195" y="372"/>
                  <a:pt x="1195" y="371"/>
                </a:cubicBezTo>
                <a:lnTo>
                  <a:pt x="1490" y="76"/>
                </a:lnTo>
                <a:close/>
                <a:moveTo>
                  <a:pt x="1090" y="467"/>
                </a:moveTo>
                <a:cubicBezTo>
                  <a:pt x="879" y="678"/>
                  <a:pt x="879" y="678"/>
                  <a:pt x="879" y="678"/>
                </a:cubicBezTo>
                <a:cubicBezTo>
                  <a:pt x="878" y="679"/>
                  <a:pt x="878" y="681"/>
                  <a:pt x="879" y="683"/>
                </a:cubicBezTo>
                <a:cubicBezTo>
                  <a:pt x="880" y="683"/>
                  <a:pt x="881" y="683"/>
                  <a:pt x="881" y="683"/>
                </a:cubicBezTo>
                <a:cubicBezTo>
                  <a:pt x="882" y="683"/>
                  <a:pt x="883" y="683"/>
                  <a:pt x="884" y="683"/>
                </a:cubicBezTo>
                <a:cubicBezTo>
                  <a:pt x="1094" y="472"/>
                  <a:pt x="1094" y="472"/>
                  <a:pt x="1094" y="472"/>
                </a:cubicBezTo>
                <a:cubicBezTo>
                  <a:pt x="1096" y="470"/>
                  <a:pt x="1096" y="469"/>
                  <a:pt x="1094" y="467"/>
                </a:cubicBezTo>
                <a:cubicBezTo>
                  <a:pt x="1093" y="466"/>
                  <a:pt x="1091" y="466"/>
                  <a:pt x="1090" y="467"/>
                </a:cubicBezTo>
                <a:close/>
                <a:moveTo>
                  <a:pt x="1504" y="76"/>
                </a:moveTo>
                <a:cubicBezTo>
                  <a:pt x="1506" y="75"/>
                  <a:pt x="1506" y="73"/>
                  <a:pt x="1504" y="71"/>
                </a:cubicBezTo>
                <a:cubicBezTo>
                  <a:pt x="1503" y="70"/>
                  <a:pt x="1501" y="70"/>
                  <a:pt x="1500" y="71"/>
                </a:cubicBezTo>
                <a:cubicBezTo>
                  <a:pt x="1201" y="370"/>
                  <a:pt x="1201" y="370"/>
                  <a:pt x="1201" y="370"/>
                </a:cubicBezTo>
                <a:cubicBezTo>
                  <a:pt x="1201" y="370"/>
                  <a:pt x="1201" y="370"/>
                  <a:pt x="1201" y="370"/>
                </a:cubicBezTo>
                <a:cubicBezTo>
                  <a:pt x="1196" y="376"/>
                  <a:pt x="1196" y="376"/>
                  <a:pt x="1196" y="376"/>
                </a:cubicBezTo>
                <a:cubicBezTo>
                  <a:pt x="1195" y="377"/>
                  <a:pt x="1195" y="379"/>
                  <a:pt x="1196" y="380"/>
                </a:cubicBezTo>
                <a:cubicBezTo>
                  <a:pt x="1196" y="381"/>
                  <a:pt x="1197" y="381"/>
                  <a:pt x="1198" y="381"/>
                </a:cubicBezTo>
                <a:cubicBezTo>
                  <a:pt x="1199" y="381"/>
                  <a:pt x="1200" y="381"/>
                  <a:pt x="1200" y="380"/>
                </a:cubicBezTo>
                <a:cubicBezTo>
                  <a:pt x="1212" y="368"/>
                  <a:pt x="1212" y="368"/>
                  <a:pt x="1212" y="368"/>
                </a:cubicBezTo>
                <a:lnTo>
                  <a:pt x="1504" y="76"/>
                </a:lnTo>
                <a:close/>
                <a:moveTo>
                  <a:pt x="885" y="695"/>
                </a:move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5" y="525"/>
                  <a:pt x="1055" y="525"/>
                </a:cubicBezTo>
                <a:cubicBezTo>
                  <a:pt x="1055" y="525"/>
                  <a:pt x="1056" y="525"/>
                  <a:pt x="1056" y="524"/>
                </a:cubicBezTo>
                <a:cubicBezTo>
                  <a:pt x="1056" y="524"/>
                  <a:pt x="1056" y="524"/>
                  <a:pt x="1056" y="524"/>
                </a:cubicBezTo>
                <a:cubicBezTo>
                  <a:pt x="1056" y="524"/>
                  <a:pt x="1056" y="524"/>
                  <a:pt x="1056" y="524"/>
                </a:cubicBezTo>
                <a:cubicBezTo>
                  <a:pt x="1057" y="523"/>
                  <a:pt x="1058" y="523"/>
                  <a:pt x="1058" y="522"/>
                </a:cubicBezTo>
                <a:cubicBezTo>
                  <a:pt x="1058" y="522"/>
                  <a:pt x="1059" y="522"/>
                  <a:pt x="1059" y="521"/>
                </a:cubicBezTo>
                <a:cubicBezTo>
                  <a:pt x="1059" y="521"/>
                  <a:pt x="1059" y="521"/>
                  <a:pt x="1059" y="521"/>
                </a:cubicBezTo>
                <a:cubicBezTo>
                  <a:pt x="1059" y="521"/>
                  <a:pt x="1059" y="521"/>
                  <a:pt x="1059" y="520"/>
                </a:cubicBezTo>
                <a:cubicBezTo>
                  <a:pt x="1059" y="520"/>
                  <a:pt x="1059" y="520"/>
                  <a:pt x="1059" y="520"/>
                </a:cubicBezTo>
                <a:cubicBezTo>
                  <a:pt x="1059" y="520"/>
                  <a:pt x="1059" y="519"/>
                  <a:pt x="1059" y="519"/>
                </a:cubicBezTo>
                <a:cubicBezTo>
                  <a:pt x="1059" y="519"/>
                  <a:pt x="1059" y="519"/>
                  <a:pt x="1059" y="519"/>
                </a:cubicBezTo>
                <a:cubicBezTo>
                  <a:pt x="1059" y="518"/>
                  <a:pt x="1059" y="518"/>
                  <a:pt x="1059" y="518"/>
                </a:cubicBezTo>
                <a:cubicBezTo>
                  <a:pt x="1060" y="518"/>
                  <a:pt x="1060" y="518"/>
                  <a:pt x="1060" y="518"/>
                </a:cubicBezTo>
                <a:cubicBezTo>
                  <a:pt x="1061" y="518"/>
                  <a:pt x="1062" y="518"/>
                  <a:pt x="1063" y="518"/>
                </a:cubicBezTo>
                <a:cubicBezTo>
                  <a:pt x="1083" y="497"/>
                  <a:pt x="1083" y="497"/>
                  <a:pt x="1083" y="497"/>
                </a:cubicBezTo>
                <a:cubicBezTo>
                  <a:pt x="1084" y="496"/>
                  <a:pt x="1084" y="494"/>
                  <a:pt x="1083" y="493"/>
                </a:cubicBezTo>
                <a:cubicBezTo>
                  <a:pt x="1082" y="492"/>
                  <a:pt x="1080" y="492"/>
                  <a:pt x="1079" y="493"/>
                </a:cubicBezTo>
                <a:cubicBezTo>
                  <a:pt x="1058" y="513"/>
                  <a:pt x="1058" y="513"/>
                  <a:pt x="1058" y="513"/>
                </a:cubicBezTo>
                <a:cubicBezTo>
                  <a:pt x="1057" y="514"/>
                  <a:pt x="1057" y="515"/>
                  <a:pt x="1058" y="516"/>
                </a:cubicBezTo>
                <a:cubicBezTo>
                  <a:pt x="1058" y="516"/>
                  <a:pt x="1057" y="516"/>
                  <a:pt x="1057" y="516"/>
                </a:cubicBezTo>
                <a:cubicBezTo>
                  <a:pt x="1057" y="516"/>
                  <a:pt x="1057" y="516"/>
                  <a:pt x="1057" y="516"/>
                </a:cubicBezTo>
                <a:cubicBezTo>
                  <a:pt x="1057" y="516"/>
                  <a:pt x="1056" y="516"/>
                  <a:pt x="1056" y="516"/>
                </a:cubicBezTo>
                <a:cubicBezTo>
                  <a:pt x="1056" y="516"/>
                  <a:pt x="1056" y="516"/>
                  <a:pt x="1056" y="516"/>
                </a:cubicBezTo>
                <a:cubicBezTo>
                  <a:pt x="1056" y="516"/>
                  <a:pt x="1055" y="516"/>
                  <a:pt x="1055" y="517"/>
                </a:cubicBezTo>
                <a:cubicBezTo>
                  <a:pt x="1055" y="517"/>
                  <a:pt x="1055" y="517"/>
                  <a:pt x="1055" y="517"/>
                </a:cubicBezTo>
                <a:cubicBezTo>
                  <a:pt x="1054" y="517"/>
                  <a:pt x="1054" y="517"/>
                  <a:pt x="1054" y="517"/>
                </a:cubicBezTo>
                <a:cubicBezTo>
                  <a:pt x="1052" y="520"/>
                  <a:pt x="1052" y="520"/>
                  <a:pt x="1052" y="520"/>
                </a:cubicBezTo>
                <a:cubicBezTo>
                  <a:pt x="1052" y="520"/>
                  <a:pt x="1052" y="520"/>
                  <a:pt x="1052" y="520"/>
                </a:cubicBezTo>
                <a:cubicBezTo>
                  <a:pt x="1051" y="520"/>
                  <a:pt x="1051" y="520"/>
                  <a:pt x="1051" y="521"/>
                </a:cubicBezTo>
                <a:cubicBezTo>
                  <a:pt x="1051" y="521"/>
                  <a:pt x="1051" y="521"/>
                  <a:pt x="1051" y="521"/>
                </a:cubicBezTo>
                <a:cubicBezTo>
                  <a:pt x="881" y="691"/>
                  <a:pt x="881" y="691"/>
                  <a:pt x="881" y="691"/>
                </a:cubicBezTo>
                <a:cubicBezTo>
                  <a:pt x="880" y="692"/>
                  <a:pt x="880" y="694"/>
                  <a:pt x="881" y="695"/>
                </a:cubicBezTo>
                <a:cubicBezTo>
                  <a:pt x="881" y="696"/>
                  <a:pt x="882" y="696"/>
                  <a:pt x="883" y="696"/>
                </a:cubicBezTo>
                <a:cubicBezTo>
                  <a:pt x="884" y="696"/>
                  <a:pt x="885" y="696"/>
                  <a:pt x="885" y="695"/>
                </a:cubicBezTo>
                <a:close/>
                <a:moveTo>
                  <a:pt x="1035" y="559"/>
                </a:moveTo>
                <a:cubicBezTo>
                  <a:pt x="1037" y="558"/>
                  <a:pt x="1037" y="556"/>
                  <a:pt x="1035" y="554"/>
                </a:cubicBezTo>
                <a:cubicBezTo>
                  <a:pt x="1034" y="553"/>
                  <a:pt x="1032" y="553"/>
                  <a:pt x="1031" y="554"/>
                </a:cubicBezTo>
                <a:cubicBezTo>
                  <a:pt x="883" y="702"/>
                  <a:pt x="883" y="702"/>
                  <a:pt x="883" y="702"/>
                </a:cubicBezTo>
                <a:cubicBezTo>
                  <a:pt x="882" y="704"/>
                  <a:pt x="882" y="706"/>
                  <a:pt x="883" y="707"/>
                </a:cubicBezTo>
                <a:cubicBezTo>
                  <a:pt x="884" y="707"/>
                  <a:pt x="884" y="708"/>
                  <a:pt x="885" y="708"/>
                </a:cubicBezTo>
                <a:cubicBezTo>
                  <a:pt x="886" y="708"/>
                  <a:pt x="887" y="707"/>
                  <a:pt x="887" y="707"/>
                </a:cubicBezTo>
                <a:lnTo>
                  <a:pt x="1035" y="559"/>
                </a:lnTo>
                <a:close/>
                <a:moveTo>
                  <a:pt x="1518" y="71"/>
                </a:moveTo>
                <a:cubicBezTo>
                  <a:pt x="1517" y="70"/>
                  <a:pt x="1515" y="70"/>
                  <a:pt x="1514" y="71"/>
                </a:cubicBezTo>
                <a:cubicBezTo>
                  <a:pt x="1203" y="382"/>
                  <a:pt x="1203" y="382"/>
                  <a:pt x="1203" y="382"/>
                </a:cubicBezTo>
                <a:cubicBezTo>
                  <a:pt x="1202" y="384"/>
                  <a:pt x="1202" y="385"/>
                  <a:pt x="1203" y="387"/>
                </a:cubicBezTo>
                <a:cubicBezTo>
                  <a:pt x="1204" y="387"/>
                  <a:pt x="1204" y="388"/>
                  <a:pt x="1205" y="388"/>
                </a:cubicBezTo>
                <a:cubicBezTo>
                  <a:pt x="1206" y="388"/>
                  <a:pt x="1207" y="387"/>
                  <a:pt x="1207" y="387"/>
                </a:cubicBezTo>
                <a:cubicBezTo>
                  <a:pt x="1518" y="76"/>
                  <a:pt x="1518" y="76"/>
                  <a:pt x="1518" y="76"/>
                </a:cubicBezTo>
                <a:cubicBezTo>
                  <a:pt x="1520" y="75"/>
                  <a:pt x="1520" y="73"/>
                  <a:pt x="1518" y="71"/>
                </a:cubicBezTo>
                <a:close/>
                <a:moveTo>
                  <a:pt x="1222" y="386"/>
                </a:moveTo>
                <a:cubicBezTo>
                  <a:pt x="1529" y="79"/>
                  <a:pt x="1529" y="79"/>
                  <a:pt x="1529" y="79"/>
                </a:cubicBezTo>
                <a:cubicBezTo>
                  <a:pt x="1533" y="75"/>
                  <a:pt x="1533" y="75"/>
                  <a:pt x="1533" y="75"/>
                </a:cubicBezTo>
                <a:cubicBezTo>
                  <a:pt x="1535" y="73"/>
                  <a:pt x="1535" y="71"/>
                  <a:pt x="1533" y="70"/>
                </a:cubicBezTo>
                <a:cubicBezTo>
                  <a:pt x="1532" y="69"/>
                  <a:pt x="1530" y="69"/>
                  <a:pt x="1529" y="70"/>
                </a:cubicBezTo>
                <a:cubicBezTo>
                  <a:pt x="1217" y="382"/>
                  <a:pt x="1217" y="382"/>
                  <a:pt x="1217" y="382"/>
                </a:cubicBezTo>
                <a:cubicBezTo>
                  <a:pt x="1216" y="383"/>
                  <a:pt x="1216" y="385"/>
                  <a:pt x="1217" y="386"/>
                </a:cubicBezTo>
                <a:cubicBezTo>
                  <a:pt x="1218" y="387"/>
                  <a:pt x="1219" y="387"/>
                  <a:pt x="1220" y="387"/>
                </a:cubicBezTo>
                <a:cubicBezTo>
                  <a:pt x="1220" y="387"/>
                  <a:pt x="1221" y="387"/>
                  <a:pt x="1222" y="386"/>
                </a:cubicBezTo>
                <a:close/>
                <a:moveTo>
                  <a:pt x="1031" y="577"/>
                </a:moveTo>
                <a:cubicBezTo>
                  <a:pt x="1032" y="576"/>
                  <a:pt x="1032" y="574"/>
                  <a:pt x="1031" y="573"/>
                </a:cubicBezTo>
                <a:cubicBezTo>
                  <a:pt x="1030" y="571"/>
                  <a:pt x="1028" y="571"/>
                  <a:pt x="1027" y="573"/>
                </a:cubicBezTo>
                <a:cubicBezTo>
                  <a:pt x="887" y="712"/>
                  <a:pt x="887" y="712"/>
                  <a:pt x="887" y="712"/>
                </a:cubicBezTo>
                <a:cubicBezTo>
                  <a:pt x="886" y="713"/>
                  <a:pt x="886" y="715"/>
                  <a:pt x="887" y="716"/>
                </a:cubicBezTo>
                <a:cubicBezTo>
                  <a:pt x="888" y="717"/>
                  <a:pt x="889" y="717"/>
                  <a:pt x="890" y="717"/>
                </a:cubicBezTo>
                <a:cubicBezTo>
                  <a:pt x="890" y="717"/>
                  <a:pt x="891" y="717"/>
                  <a:pt x="892" y="716"/>
                </a:cubicBezTo>
                <a:lnTo>
                  <a:pt x="1031" y="577"/>
                </a:lnTo>
                <a:close/>
                <a:moveTo>
                  <a:pt x="1478" y="144"/>
                </a:moveTo>
                <a:cubicBezTo>
                  <a:pt x="1479" y="143"/>
                  <a:pt x="1479" y="141"/>
                  <a:pt x="1478" y="140"/>
                </a:cubicBezTo>
                <a:cubicBezTo>
                  <a:pt x="1477" y="138"/>
                  <a:pt x="1475" y="138"/>
                  <a:pt x="1474" y="140"/>
                </a:cubicBezTo>
                <a:cubicBezTo>
                  <a:pt x="1218" y="395"/>
                  <a:pt x="1218" y="395"/>
                  <a:pt x="1218" y="395"/>
                </a:cubicBezTo>
                <a:cubicBezTo>
                  <a:pt x="1217" y="396"/>
                  <a:pt x="1217" y="398"/>
                  <a:pt x="1218" y="399"/>
                </a:cubicBezTo>
                <a:cubicBezTo>
                  <a:pt x="1219" y="400"/>
                  <a:pt x="1220" y="400"/>
                  <a:pt x="1221" y="400"/>
                </a:cubicBezTo>
                <a:cubicBezTo>
                  <a:pt x="1221" y="400"/>
                  <a:pt x="1222" y="400"/>
                  <a:pt x="1223" y="399"/>
                </a:cubicBezTo>
                <a:lnTo>
                  <a:pt x="1478" y="144"/>
                </a:lnTo>
                <a:close/>
                <a:moveTo>
                  <a:pt x="1481" y="137"/>
                </a:moveTo>
                <a:cubicBezTo>
                  <a:pt x="1482" y="137"/>
                  <a:pt x="1482" y="138"/>
                  <a:pt x="1483" y="138"/>
                </a:cubicBezTo>
                <a:cubicBezTo>
                  <a:pt x="1484" y="138"/>
                  <a:pt x="1485" y="137"/>
                  <a:pt x="1485" y="137"/>
                </a:cubicBezTo>
                <a:cubicBezTo>
                  <a:pt x="1547" y="75"/>
                  <a:pt x="1547" y="75"/>
                  <a:pt x="1547" y="75"/>
                </a:cubicBezTo>
                <a:cubicBezTo>
                  <a:pt x="1549" y="73"/>
                  <a:pt x="1549" y="71"/>
                  <a:pt x="1547" y="70"/>
                </a:cubicBezTo>
                <a:cubicBezTo>
                  <a:pt x="1546" y="69"/>
                  <a:pt x="1544" y="69"/>
                  <a:pt x="1543" y="70"/>
                </a:cubicBezTo>
                <a:cubicBezTo>
                  <a:pt x="1481" y="132"/>
                  <a:pt x="1481" y="132"/>
                  <a:pt x="1481" y="132"/>
                </a:cubicBezTo>
                <a:cubicBezTo>
                  <a:pt x="1480" y="133"/>
                  <a:pt x="1480" y="135"/>
                  <a:pt x="1481" y="137"/>
                </a:cubicBezTo>
                <a:close/>
                <a:moveTo>
                  <a:pt x="1033" y="589"/>
                </a:moveTo>
                <a:cubicBezTo>
                  <a:pt x="1034" y="588"/>
                  <a:pt x="1034" y="586"/>
                  <a:pt x="1033" y="585"/>
                </a:cubicBezTo>
                <a:cubicBezTo>
                  <a:pt x="1032" y="584"/>
                  <a:pt x="1030" y="584"/>
                  <a:pt x="1029" y="585"/>
                </a:cubicBezTo>
                <a:cubicBezTo>
                  <a:pt x="892" y="721"/>
                  <a:pt x="892" y="721"/>
                  <a:pt x="892" y="721"/>
                </a:cubicBezTo>
                <a:cubicBezTo>
                  <a:pt x="891" y="722"/>
                  <a:pt x="891" y="724"/>
                  <a:pt x="892" y="725"/>
                </a:cubicBezTo>
                <a:cubicBezTo>
                  <a:pt x="893" y="726"/>
                  <a:pt x="894" y="726"/>
                  <a:pt x="894" y="726"/>
                </a:cubicBezTo>
                <a:cubicBezTo>
                  <a:pt x="895" y="726"/>
                  <a:pt x="896" y="726"/>
                  <a:pt x="897" y="725"/>
                </a:cubicBezTo>
                <a:lnTo>
                  <a:pt x="1033" y="589"/>
                </a:lnTo>
                <a:close/>
                <a:moveTo>
                  <a:pt x="1495" y="137"/>
                </a:moveTo>
                <a:cubicBezTo>
                  <a:pt x="1495" y="138"/>
                  <a:pt x="1496" y="138"/>
                  <a:pt x="1497" y="138"/>
                </a:cubicBezTo>
                <a:cubicBezTo>
                  <a:pt x="1498" y="138"/>
                  <a:pt x="1498" y="138"/>
                  <a:pt x="1499" y="137"/>
                </a:cubicBezTo>
                <a:cubicBezTo>
                  <a:pt x="1559" y="77"/>
                  <a:pt x="1559" y="77"/>
                  <a:pt x="1559" y="77"/>
                </a:cubicBezTo>
                <a:cubicBezTo>
                  <a:pt x="1560" y="76"/>
                  <a:pt x="1560" y="74"/>
                  <a:pt x="1559" y="73"/>
                </a:cubicBezTo>
                <a:cubicBezTo>
                  <a:pt x="1558" y="72"/>
                  <a:pt x="1556" y="72"/>
                  <a:pt x="1554" y="73"/>
                </a:cubicBezTo>
                <a:cubicBezTo>
                  <a:pt x="1495" y="133"/>
                  <a:pt x="1495" y="133"/>
                  <a:pt x="1495" y="133"/>
                </a:cubicBezTo>
                <a:cubicBezTo>
                  <a:pt x="1493" y="134"/>
                  <a:pt x="1493" y="136"/>
                  <a:pt x="1495" y="137"/>
                </a:cubicBezTo>
                <a:close/>
                <a:moveTo>
                  <a:pt x="1472" y="164"/>
                </a:moveTo>
                <a:cubicBezTo>
                  <a:pt x="1473" y="163"/>
                  <a:pt x="1473" y="161"/>
                  <a:pt x="1472" y="160"/>
                </a:cubicBezTo>
                <a:cubicBezTo>
                  <a:pt x="1471" y="159"/>
                  <a:pt x="1469" y="159"/>
                  <a:pt x="1468" y="160"/>
                </a:cubicBezTo>
                <a:cubicBezTo>
                  <a:pt x="1222" y="405"/>
                  <a:pt x="1222" y="405"/>
                  <a:pt x="1222" y="405"/>
                </a:cubicBezTo>
                <a:cubicBezTo>
                  <a:pt x="1221" y="407"/>
                  <a:pt x="1221" y="409"/>
                  <a:pt x="1222" y="410"/>
                </a:cubicBezTo>
                <a:cubicBezTo>
                  <a:pt x="1222" y="410"/>
                  <a:pt x="1223" y="411"/>
                  <a:pt x="1224" y="411"/>
                </a:cubicBezTo>
                <a:cubicBezTo>
                  <a:pt x="1225" y="411"/>
                  <a:pt x="1226" y="410"/>
                  <a:pt x="1226" y="410"/>
                </a:cubicBezTo>
                <a:lnTo>
                  <a:pt x="1472" y="164"/>
                </a:lnTo>
                <a:close/>
                <a:moveTo>
                  <a:pt x="1034" y="593"/>
                </a:moveTo>
                <a:cubicBezTo>
                  <a:pt x="897" y="731"/>
                  <a:pt x="897" y="731"/>
                  <a:pt x="897" y="731"/>
                </a:cubicBezTo>
                <a:cubicBezTo>
                  <a:pt x="895" y="732"/>
                  <a:pt x="895" y="734"/>
                  <a:pt x="897" y="735"/>
                </a:cubicBezTo>
                <a:cubicBezTo>
                  <a:pt x="897" y="736"/>
                  <a:pt x="898" y="736"/>
                  <a:pt x="899" y="736"/>
                </a:cubicBezTo>
                <a:cubicBezTo>
                  <a:pt x="899" y="736"/>
                  <a:pt x="900" y="736"/>
                  <a:pt x="901" y="735"/>
                </a:cubicBezTo>
                <a:cubicBezTo>
                  <a:pt x="1039" y="597"/>
                  <a:pt x="1039" y="597"/>
                  <a:pt x="1039" y="597"/>
                </a:cubicBezTo>
                <a:cubicBezTo>
                  <a:pt x="1040" y="596"/>
                  <a:pt x="1040" y="594"/>
                  <a:pt x="1039" y="593"/>
                </a:cubicBezTo>
                <a:cubicBezTo>
                  <a:pt x="1037" y="592"/>
                  <a:pt x="1035" y="592"/>
                  <a:pt x="1034" y="593"/>
                </a:cubicBezTo>
                <a:close/>
                <a:moveTo>
                  <a:pt x="1510" y="136"/>
                </a:moveTo>
                <a:cubicBezTo>
                  <a:pt x="1510" y="137"/>
                  <a:pt x="1511" y="137"/>
                  <a:pt x="1512" y="137"/>
                </a:cubicBezTo>
                <a:cubicBezTo>
                  <a:pt x="1513" y="137"/>
                  <a:pt x="1513" y="137"/>
                  <a:pt x="1514" y="136"/>
                </a:cubicBezTo>
                <a:cubicBezTo>
                  <a:pt x="1572" y="79"/>
                  <a:pt x="1572" y="79"/>
                  <a:pt x="1572" y="79"/>
                </a:cubicBezTo>
                <a:cubicBezTo>
                  <a:pt x="1573" y="77"/>
                  <a:pt x="1573" y="75"/>
                  <a:pt x="1572" y="74"/>
                </a:cubicBezTo>
                <a:cubicBezTo>
                  <a:pt x="1570" y="73"/>
                  <a:pt x="1568" y="73"/>
                  <a:pt x="1567" y="74"/>
                </a:cubicBezTo>
                <a:cubicBezTo>
                  <a:pt x="1510" y="132"/>
                  <a:pt x="1510" y="132"/>
                  <a:pt x="1510" y="132"/>
                </a:cubicBezTo>
                <a:cubicBezTo>
                  <a:pt x="1508" y="133"/>
                  <a:pt x="1508" y="135"/>
                  <a:pt x="1510" y="136"/>
                </a:cubicBezTo>
                <a:close/>
                <a:moveTo>
                  <a:pt x="1483" y="167"/>
                </a:moveTo>
                <a:cubicBezTo>
                  <a:pt x="1484" y="166"/>
                  <a:pt x="1484" y="164"/>
                  <a:pt x="1483" y="163"/>
                </a:cubicBezTo>
                <a:cubicBezTo>
                  <a:pt x="1482" y="162"/>
                  <a:pt x="1480" y="162"/>
                  <a:pt x="1478" y="163"/>
                </a:cubicBezTo>
                <a:cubicBezTo>
                  <a:pt x="1225" y="416"/>
                  <a:pt x="1225" y="416"/>
                  <a:pt x="1225" y="416"/>
                </a:cubicBezTo>
                <a:cubicBezTo>
                  <a:pt x="1224" y="417"/>
                  <a:pt x="1224" y="419"/>
                  <a:pt x="1225" y="420"/>
                </a:cubicBezTo>
                <a:cubicBezTo>
                  <a:pt x="1226" y="421"/>
                  <a:pt x="1227" y="421"/>
                  <a:pt x="1228" y="421"/>
                </a:cubicBezTo>
                <a:cubicBezTo>
                  <a:pt x="1228" y="421"/>
                  <a:pt x="1229" y="421"/>
                  <a:pt x="1230" y="420"/>
                </a:cubicBezTo>
                <a:lnTo>
                  <a:pt x="1483" y="167"/>
                </a:lnTo>
                <a:close/>
                <a:moveTo>
                  <a:pt x="1034" y="607"/>
                </a:moveTo>
                <a:cubicBezTo>
                  <a:pt x="897" y="745"/>
                  <a:pt x="897" y="745"/>
                  <a:pt x="897" y="745"/>
                </a:cubicBezTo>
                <a:cubicBezTo>
                  <a:pt x="896" y="746"/>
                  <a:pt x="896" y="748"/>
                  <a:pt x="897" y="749"/>
                </a:cubicBezTo>
                <a:cubicBezTo>
                  <a:pt x="897" y="750"/>
                  <a:pt x="898" y="750"/>
                  <a:pt x="899" y="750"/>
                </a:cubicBezTo>
                <a:cubicBezTo>
                  <a:pt x="900" y="750"/>
                  <a:pt x="900" y="750"/>
                  <a:pt x="901" y="749"/>
                </a:cubicBezTo>
                <a:cubicBezTo>
                  <a:pt x="1039" y="611"/>
                  <a:pt x="1039" y="611"/>
                  <a:pt x="1039" y="611"/>
                </a:cubicBezTo>
                <a:cubicBezTo>
                  <a:pt x="1040" y="610"/>
                  <a:pt x="1040" y="608"/>
                  <a:pt x="1039" y="607"/>
                </a:cubicBezTo>
                <a:cubicBezTo>
                  <a:pt x="1037" y="606"/>
                  <a:pt x="1035" y="606"/>
                  <a:pt x="1034" y="607"/>
                </a:cubicBezTo>
                <a:close/>
                <a:moveTo>
                  <a:pt x="1530" y="130"/>
                </a:moveTo>
                <a:cubicBezTo>
                  <a:pt x="1529" y="128"/>
                  <a:pt x="1527" y="128"/>
                  <a:pt x="1526" y="130"/>
                </a:cubicBezTo>
                <a:cubicBezTo>
                  <a:pt x="1520" y="135"/>
                  <a:pt x="1520" y="135"/>
                  <a:pt x="1520" y="135"/>
                </a:cubicBezTo>
                <a:cubicBezTo>
                  <a:pt x="1519" y="137"/>
                  <a:pt x="1519" y="139"/>
                  <a:pt x="1520" y="140"/>
                </a:cubicBezTo>
                <a:cubicBezTo>
                  <a:pt x="1520" y="140"/>
                  <a:pt x="1521" y="141"/>
                  <a:pt x="1522" y="141"/>
                </a:cubicBezTo>
                <a:cubicBezTo>
                  <a:pt x="1523" y="141"/>
                  <a:pt x="1524" y="140"/>
                  <a:pt x="1524" y="140"/>
                </a:cubicBezTo>
                <a:cubicBezTo>
                  <a:pt x="1530" y="134"/>
                  <a:pt x="1530" y="134"/>
                  <a:pt x="1530" y="134"/>
                </a:cubicBezTo>
                <a:cubicBezTo>
                  <a:pt x="1531" y="133"/>
                  <a:pt x="1531" y="131"/>
                  <a:pt x="1530" y="130"/>
                </a:cubicBezTo>
                <a:close/>
                <a:moveTo>
                  <a:pt x="1001" y="659"/>
                </a:moveTo>
                <a:cubicBezTo>
                  <a:pt x="999" y="658"/>
                  <a:pt x="997" y="658"/>
                  <a:pt x="996" y="659"/>
                </a:cubicBezTo>
                <a:cubicBezTo>
                  <a:pt x="903" y="752"/>
                  <a:pt x="903" y="752"/>
                  <a:pt x="903" y="752"/>
                </a:cubicBezTo>
                <a:cubicBezTo>
                  <a:pt x="902" y="753"/>
                  <a:pt x="902" y="755"/>
                  <a:pt x="903" y="756"/>
                </a:cubicBezTo>
                <a:cubicBezTo>
                  <a:pt x="904" y="757"/>
                  <a:pt x="905" y="757"/>
                  <a:pt x="906" y="757"/>
                </a:cubicBezTo>
                <a:cubicBezTo>
                  <a:pt x="906" y="757"/>
                  <a:pt x="907" y="757"/>
                  <a:pt x="908" y="756"/>
                </a:cubicBezTo>
                <a:cubicBezTo>
                  <a:pt x="1001" y="663"/>
                  <a:pt x="1001" y="663"/>
                  <a:pt x="1001" y="663"/>
                </a:cubicBezTo>
                <a:cubicBezTo>
                  <a:pt x="1002" y="662"/>
                  <a:pt x="1002" y="660"/>
                  <a:pt x="1001" y="659"/>
                </a:cubicBezTo>
                <a:close/>
                <a:moveTo>
                  <a:pt x="1004" y="652"/>
                </a:moveTo>
                <a:cubicBezTo>
                  <a:pt x="1002" y="654"/>
                  <a:pt x="1002" y="654"/>
                  <a:pt x="1002" y="654"/>
                </a:cubicBezTo>
                <a:cubicBezTo>
                  <a:pt x="1000" y="655"/>
                  <a:pt x="1000" y="657"/>
                  <a:pt x="1002" y="658"/>
                </a:cubicBezTo>
                <a:cubicBezTo>
                  <a:pt x="1002" y="659"/>
                  <a:pt x="1003" y="659"/>
                  <a:pt x="1004" y="659"/>
                </a:cubicBezTo>
                <a:cubicBezTo>
                  <a:pt x="1005" y="659"/>
                  <a:pt x="1005" y="659"/>
                  <a:pt x="1006" y="658"/>
                </a:cubicBezTo>
                <a:cubicBezTo>
                  <a:pt x="1008" y="656"/>
                  <a:pt x="1008" y="656"/>
                  <a:pt x="1008" y="656"/>
                </a:cubicBezTo>
                <a:cubicBezTo>
                  <a:pt x="1009" y="655"/>
                  <a:pt x="1009" y="653"/>
                  <a:pt x="1008" y="652"/>
                </a:cubicBezTo>
                <a:cubicBezTo>
                  <a:pt x="1007" y="650"/>
                  <a:pt x="1005" y="650"/>
                  <a:pt x="1004" y="652"/>
                </a:cubicBezTo>
                <a:close/>
                <a:moveTo>
                  <a:pt x="1496" y="168"/>
                </a:moveTo>
                <a:cubicBezTo>
                  <a:pt x="1497" y="167"/>
                  <a:pt x="1497" y="165"/>
                  <a:pt x="1496" y="164"/>
                </a:cubicBezTo>
                <a:cubicBezTo>
                  <a:pt x="1495" y="163"/>
                  <a:pt x="1493" y="163"/>
                  <a:pt x="1492" y="164"/>
                </a:cubicBezTo>
                <a:cubicBezTo>
                  <a:pt x="1230" y="425"/>
                  <a:pt x="1230" y="425"/>
                  <a:pt x="1230" y="425"/>
                </a:cubicBezTo>
                <a:cubicBezTo>
                  <a:pt x="1229" y="426"/>
                  <a:pt x="1229" y="428"/>
                  <a:pt x="1230" y="429"/>
                </a:cubicBezTo>
                <a:cubicBezTo>
                  <a:pt x="1231" y="430"/>
                  <a:pt x="1232" y="430"/>
                  <a:pt x="1233" y="430"/>
                </a:cubicBezTo>
                <a:cubicBezTo>
                  <a:pt x="1233" y="430"/>
                  <a:pt x="1234" y="430"/>
                  <a:pt x="1235" y="429"/>
                </a:cubicBezTo>
                <a:lnTo>
                  <a:pt x="1496" y="168"/>
                </a:lnTo>
                <a:close/>
                <a:moveTo>
                  <a:pt x="1034" y="622"/>
                </a:moveTo>
                <a:cubicBezTo>
                  <a:pt x="1017" y="638"/>
                  <a:pt x="1017" y="638"/>
                  <a:pt x="1017" y="638"/>
                </a:cubicBezTo>
                <a:cubicBezTo>
                  <a:pt x="1016" y="639"/>
                  <a:pt x="1016" y="641"/>
                  <a:pt x="1017" y="642"/>
                </a:cubicBezTo>
                <a:cubicBezTo>
                  <a:pt x="1018" y="643"/>
                  <a:pt x="1019" y="643"/>
                  <a:pt x="1020" y="643"/>
                </a:cubicBezTo>
                <a:cubicBezTo>
                  <a:pt x="1020" y="643"/>
                  <a:pt x="1021" y="643"/>
                  <a:pt x="1022" y="642"/>
                </a:cubicBezTo>
                <a:cubicBezTo>
                  <a:pt x="1038" y="626"/>
                  <a:pt x="1038" y="626"/>
                  <a:pt x="1038" y="626"/>
                </a:cubicBezTo>
                <a:cubicBezTo>
                  <a:pt x="1039" y="625"/>
                  <a:pt x="1039" y="623"/>
                  <a:pt x="1038" y="622"/>
                </a:cubicBezTo>
                <a:cubicBezTo>
                  <a:pt x="1037" y="620"/>
                  <a:pt x="1035" y="620"/>
                  <a:pt x="1034" y="622"/>
                </a:cubicBezTo>
                <a:close/>
                <a:moveTo>
                  <a:pt x="1538" y="121"/>
                </a:moveTo>
                <a:cubicBezTo>
                  <a:pt x="1539" y="122"/>
                  <a:pt x="1540" y="122"/>
                  <a:pt x="1540" y="122"/>
                </a:cubicBezTo>
                <a:cubicBezTo>
                  <a:pt x="1541" y="122"/>
                  <a:pt x="1542" y="122"/>
                  <a:pt x="1543" y="121"/>
                </a:cubicBezTo>
                <a:cubicBezTo>
                  <a:pt x="1580" y="84"/>
                  <a:pt x="1580" y="84"/>
                  <a:pt x="1580" y="84"/>
                </a:cubicBezTo>
                <a:cubicBezTo>
                  <a:pt x="1581" y="83"/>
                  <a:pt x="1581" y="81"/>
                  <a:pt x="1580" y="80"/>
                </a:cubicBezTo>
                <a:cubicBezTo>
                  <a:pt x="1579" y="78"/>
                  <a:pt x="1577" y="78"/>
                  <a:pt x="1576" y="80"/>
                </a:cubicBezTo>
                <a:cubicBezTo>
                  <a:pt x="1538" y="117"/>
                  <a:pt x="1538" y="117"/>
                  <a:pt x="1538" y="117"/>
                </a:cubicBezTo>
                <a:cubicBezTo>
                  <a:pt x="1537" y="118"/>
                  <a:pt x="1537" y="120"/>
                  <a:pt x="1538" y="121"/>
                </a:cubicBezTo>
                <a:close/>
                <a:moveTo>
                  <a:pt x="999" y="670"/>
                </a:moveTo>
                <a:cubicBezTo>
                  <a:pt x="920" y="749"/>
                  <a:pt x="920" y="749"/>
                  <a:pt x="920" y="749"/>
                </a:cubicBezTo>
                <a:cubicBezTo>
                  <a:pt x="919" y="750"/>
                  <a:pt x="919" y="752"/>
                  <a:pt x="920" y="753"/>
                </a:cubicBezTo>
                <a:cubicBezTo>
                  <a:pt x="921" y="754"/>
                  <a:pt x="922" y="754"/>
                  <a:pt x="922" y="754"/>
                </a:cubicBezTo>
                <a:cubicBezTo>
                  <a:pt x="923" y="754"/>
                  <a:pt x="924" y="754"/>
                  <a:pt x="925" y="753"/>
                </a:cubicBezTo>
                <a:cubicBezTo>
                  <a:pt x="1004" y="674"/>
                  <a:pt x="1004" y="674"/>
                  <a:pt x="1004" y="674"/>
                </a:cubicBezTo>
                <a:cubicBezTo>
                  <a:pt x="1005" y="673"/>
                  <a:pt x="1005" y="671"/>
                  <a:pt x="1004" y="670"/>
                </a:cubicBezTo>
                <a:cubicBezTo>
                  <a:pt x="1003" y="669"/>
                  <a:pt x="1001" y="669"/>
                  <a:pt x="999" y="670"/>
                </a:cubicBezTo>
                <a:close/>
                <a:moveTo>
                  <a:pt x="1506" y="172"/>
                </a:moveTo>
                <a:cubicBezTo>
                  <a:pt x="1510" y="168"/>
                  <a:pt x="1510" y="168"/>
                  <a:pt x="1510" y="168"/>
                </a:cubicBezTo>
                <a:cubicBezTo>
                  <a:pt x="1512" y="166"/>
                  <a:pt x="1512" y="164"/>
                  <a:pt x="1510" y="163"/>
                </a:cubicBezTo>
                <a:cubicBezTo>
                  <a:pt x="1509" y="162"/>
                  <a:pt x="1507" y="162"/>
                  <a:pt x="1506" y="163"/>
                </a:cubicBezTo>
                <a:cubicBezTo>
                  <a:pt x="1499" y="170"/>
                  <a:pt x="1499" y="170"/>
                  <a:pt x="1499" y="170"/>
                </a:cubicBezTo>
                <a:cubicBezTo>
                  <a:pt x="1234" y="435"/>
                  <a:pt x="1234" y="435"/>
                  <a:pt x="1234" y="435"/>
                </a:cubicBezTo>
                <a:cubicBezTo>
                  <a:pt x="1233" y="436"/>
                  <a:pt x="1233" y="438"/>
                  <a:pt x="1234" y="440"/>
                </a:cubicBezTo>
                <a:cubicBezTo>
                  <a:pt x="1235" y="440"/>
                  <a:pt x="1235" y="440"/>
                  <a:pt x="1236" y="440"/>
                </a:cubicBezTo>
                <a:cubicBezTo>
                  <a:pt x="1237" y="440"/>
                  <a:pt x="1238" y="440"/>
                  <a:pt x="1238" y="440"/>
                </a:cubicBezTo>
                <a:lnTo>
                  <a:pt x="1506" y="172"/>
                </a:lnTo>
                <a:close/>
                <a:moveTo>
                  <a:pt x="1547" y="123"/>
                </a:moveTo>
                <a:cubicBezTo>
                  <a:pt x="1545" y="124"/>
                  <a:pt x="1545" y="126"/>
                  <a:pt x="1547" y="127"/>
                </a:cubicBezTo>
                <a:cubicBezTo>
                  <a:pt x="1547" y="128"/>
                  <a:pt x="1548" y="128"/>
                  <a:pt x="1549" y="128"/>
                </a:cubicBezTo>
                <a:cubicBezTo>
                  <a:pt x="1550" y="128"/>
                  <a:pt x="1550" y="128"/>
                  <a:pt x="1551" y="127"/>
                </a:cubicBezTo>
                <a:cubicBezTo>
                  <a:pt x="1557" y="121"/>
                  <a:pt x="1557" y="121"/>
                  <a:pt x="1557" y="121"/>
                </a:cubicBezTo>
                <a:cubicBezTo>
                  <a:pt x="1589" y="89"/>
                  <a:pt x="1589" y="89"/>
                  <a:pt x="1589" y="89"/>
                </a:cubicBezTo>
                <a:cubicBezTo>
                  <a:pt x="1590" y="88"/>
                  <a:pt x="1590" y="86"/>
                  <a:pt x="1589" y="85"/>
                </a:cubicBezTo>
                <a:cubicBezTo>
                  <a:pt x="1587" y="84"/>
                  <a:pt x="1585" y="84"/>
                  <a:pt x="1584" y="85"/>
                </a:cubicBezTo>
                <a:cubicBezTo>
                  <a:pt x="1550" y="119"/>
                  <a:pt x="1550" y="119"/>
                  <a:pt x="1550" y="119"/>
                </a:cubicBezTo>
                <a:lnTo>
                  <a:pt x="1547" y="123"/>
                </a:lnTo>
                <a:close/>
                <a:moveTo>
                  <a:pt x="1518" y="174"/>
                </a:moveTo>
                <a:cubicBezTo>
                  <a:pt x="1519" y="173"/>
                  <a:pt x="1519" y="171"/>
                  <a:pt x="1518" y="169"/>
                </a:cubicBezTo>
                <a:cubicBezTo>
                  <a:pt x="1517" y="168"/>
                  <a:pt x="1515" y="168"/>
                  <a:pt x="1514" y="169"/>
                </a:cubicBezTo>
                <a:cubicBezTo>
                  <a:pt x="1305" y="378"/>
                  <a:pt x="1305" y="378"/>
                  <a:pt x="1305" y="378"/>
                </a:cubicBezTo>
                <a:cubicBezTo>
                  <a:pt x="1304" y="380"/>
                  <a:pt x="1304" y="382"/>
                  <a:pt x="1305" y="383"/>
                </a:cubicBezTo>
                <a:cubicBezTo>
                  <a:pt x="1305" y="383"/>
                  <a:pt x="1306" y="384"/>
                  <a:pt x="1307" y="384"/>
                </a:cubicBezTo>
                <a:cubicBezTo>
                  <a:pt x="1308" y="384"/>
                  <a:pt x="1309" y="383"/>
                  <a:pt x="1309" y="383"/>
                </a:cubicBezTo>
                <a:cubicBezTo>
                  <a:pt x="1512" y="180"/>
                  <a:pt x="1512" y="180"/>
                  <a:pt x="1512" y="180"/>
                </a:cubicBezTo>
                <a:lnTo>
                  <a:pt x="1518" y="174"/>
                </a:lnTo>
                <a:close/>
                <a:moveTo>
                  <a:pt x="983" y="700"/>
                </a:moveTo>
                <a:cubicBezTo>
                  <a:pt x="934" y="749"/>
                  <a:pt x="934" y="749"/>
                  <a:pt x="934" y="749"/>
                </a:cubicBezTo>
                <a:cubicBezTo>
                  <a:pt x="933" y="751"/>
                  <a:pt x="933" y="753"/>
                  <a:pt x="934" y="754"/>
                </a:cubicBezTo>
                <a:cubicBezTo>
                  <a:pt x="934" y="754"/>
                  <a:pt x="935" y="755"/>
                  <a:pt x="936" y="755"/>
                </a:cubicBezTo>
                <a:cubicBezTo>
                  <a:pt x="937" y="755"/>
                  <a:pt x="938" y="754"/>
                  <a:pt x="938" y="754"/>
                </a:cubicBezTo>
                <a:cubicBezTo>
                  <a:pt x="988" y="704"/>
                  <a:pt x="988" y="704"/>
                  <a:pt x="988" y="704"/>
                </a:cubicBezTo>
                <a:cubicBezTo>
                  <a:pt x="989" y="703"/>
                  <a:pt x="989" y="701"/>
                  <a:pt x="988" y="700"/>
                </a:cubicBezTo>
                <a:cubicBezTo>
                  <a:pt x="987" y="699"/>
                  <a:pt x="985" y="699"/>
                  <a:pt x="983" y="700"/>
                </a:cubicBezTo>
                <a:close/>
                <a:moveTo>
                  <a:pt x="1299" y="384"/>
                </a:moveTo>
                <a:cubicBezTo>
                  <a:pt x="1239" y="444"/>
                  <a:pt x="1239" y="444"/>
                  <a:pt x="1239" y="444"/>
                </a:cubicBezTo>
                <a:cubicBezTo>
                  <a:pt x="1238" y="446"/>
                  <a:pt x="1238" y="448"/>
                  <a:pt x="1239" y="449"/>
                </a:cubicBezTo>
                <a:cubicBezTo>
                  <a:pt x="1240" y="449"/>
                  <a:pt x="1240" y="450"/>
                  <a:pt x="1241" y="450"/>
                </a:cubicBezTo>
                <a:cubicBezTo>
                  <a:pt x="1242" y="450"/>
                  <a:pt x="1243" y="449"/>
                  <a:pt x="1243" y="449"/>
                </a:cubicBezTo>
                <a:cubicBezTo>
                  <a:pt x="1303" y="389"/>
                  <a:pt x="1303" y="389"/>
                  <a:pt x="1303" y="389"/>
                </a:cubicBezTo>
                <a:cubicBezTo>
                  <a:pt x="1304" y="388"/>
                  <a:pt x="1304" y="386"/>
                  <a:pt x="1303" y="384"/>
                </a:cubicBezTo>
                <a:cubicBezTo>
                  <a:pt x="1302" y="383"/>
                  <a:pt x="1300" y="383"/>
                  <a:pt x="1299" y="384"/>
                </a:cubicBezTo>
                <a:close/>
                <a:moveTo>
                  <a:pt x="1561" y="126"/>
                </a:moveTo>
                <a:cubicBezTo>
                  <a:pt x="1562" y="127"/>
                  <a:pt x="1563" y="127"/>
                  <a:pt x="1563" y="127"/>
                </a:cubicBezTo>
                <a:cubicBezTo>
                  <a:pt x="1564" y="127"/>
                  <a:pt x="1565" y="127"/>
                  <a:pt x="1566" y="126"/>
                </a:cubicBezTo>
                <a:cubicBezTo>
                  <a:pt x="1597" y="95"/>
                  <a:pt x="1597" y="95"/>
                  <a:pt x="1597" y="95"/>
                </a:cubicBezTo>
                <a:cubicBezTo>
                  <a:pt x="1598" y="94"/>
                  <a:pt x="1598" y="92"/>
                  <a:pt x="1597" y="91"/>
                </a:cubicBezTo>
                <a:cubicBezTo>
                  <a:pt x="1596" y="89"/>
                  <a:pt x="1594" y="89"/>
                  <a:pt x="1593" y="91"/>
                </a:cubicBezTo>
                <a:cubicBezTo>
                  <a:pt x="1561" y="122"/>
                  <a:pt x="1561" y="122"/>
                  <a:pt x="1561" y="122"/>
                </a:cubicBezTo>
                <a:cubicBezTo>
                  <a:pt x="1560" y="123"/>
                  <a:pt x="1560" y="125"/>
                  <a:pt x="1561" y="126"/>
                </a:cubicBezTo>
                <a:close/>
                <a:moveTo>
                  <a:pt x="1051" y="651"/>
                </a:moveTo>
                <a:cubicBezTo>
                  <a:pt x="1051" y="651"/>
                  <a:pt x="1052" y="652"/>
                  <a:pt x="1053" y="652"/>
                </a:cubicBezTo>
                <a:cubicBezTo>
                  <a:pt x="1054" y="652"/>
                  <a:pt x="1055" y="651"/>
                  <a:pt x="1055" y="651"/>
                </a:cubicBezTo>
                <a:cubicBezTo>
                  <a:pt x="1092" y="614"/>
                  <a:pt x="1092" y="614"/>
                  <a:pt x="1092" y="614"/>
                </a:cubicBezTo>
                <a:cubicBezTo>
                  <a:pt x="1094" y="612"/>
                  <a:pt x="1094" y="610"/>
                  <a:pt x="1092" y="609"/>
                </a:cubicBezTo>
                <a:cubicBezTo>
                  <a:pt x="1091" y="608"/>
                  <a:pt x="1089" y="608"/>
                  <a:pt x="1088" y="609"/>
                </a:cubicBezTo>
                <a:cubicBezTo>
                  <a:pt x="1051" y="646"/>
                  <a:pt x="1051" y="646"/>
                  <a:pt x="1051" y="646"/>
                </a:cubicBezTo>
                <a:cubicBezTo>
                  <a:pt x="1050" y="648"/>
                  <a:pt x="1050" y="650"/>
                  <a:pt x="1051" y="651"/>
                </a:cubicBezTo>
                <a:close/>
                <a:moveTo>
                  <a:pt x="1554" y="148"/>
                </a:moveTo>
                <a:cubicBezTo>
                  <a:pt x="1555" y="148"/>
                  <a:pt x="1555" y="148"/>
                  <a:pt x="1556" y="148"/>
                </a:cubicBezTo>
                <a:cubicBezTo>
                  <a:pt x="1557" y="148"/>
                  <a:pt x="1558" y="148"/>
                  <a:pt x="1558" y="148"/>
                </a:cubicBezTo>
                <a:cubicBezTo>
                  <a:pt x="1605" y="101"/>
                  <a:pt x="1605" y="101"/>
                  <a:pt x="1605" y="101"/>
                </a:cubicBezTo>
                <a:cubicBezTo>
                  <a:pt x="1607" y="99"/>
                  <a:pt x="1607" y="97"/>
                  <a:pt x="1605" y="96"/>
                </a:cubicBezTo>
                <a:cubicBezTo>
                  <a:pt x="1604" y="95"/>
                  <a:pt x="1602" y="95"/>
                  <a:pt x="1601" y="96"/>
                </a:cubicBezTo>
                <a:cubicBezTo>
                  <a:pt x="1554" y="143"/>
                  <a:pt x="1554" y="143"/>
                  <a:pt x="1554" y="143"/>
                </a:cubicBezTo>
                <a:cubicBezTo>
                  <a:pt x="1553" y="144"/>
                  <a:pt x="1553" y="146"/>
                  <a:pt x="1554" y="148"/>
                </a:cubicBezTo>
                <a:close/>
                <a:moveTo>
                  <a:pt x="1269" y="437"/>
                </a:moveTo>
                <a:cubicBezTo>
                  <a:pt x="1270" y="436"/>
                  <a:pt x="1270" y="434"/>
                  <a:pt x="1269" y="433"/>
                </a:cubicBezTo>
                <a:cubicBezTo>
                  <a:pt x="1268" y="431"/>
                  <a:pt x="1266" y="431"/>
                  <a:pt x="1265" y="433"/>
                </a:cubicBezTo>
                <a:cubicBezTo>
                  <a:pt x="1243" y="454"/>
                  <a:pt x="1243" y="454"/>
                  <a:pt x="1243" y="454"/>
                </a:cubicBezTo>
                <a:cubicBezTo>
                  <a:pt x="1242" y="455"/>
                  <a:pt x="1242" y="457"/>
                  <a:pt x="1243" y="459"/>
                </a:cubicBezTo>
                <a:cubicBezTo>
                  <a:pt x="1244" y="459"/>
                  <a:pt x="1244" y="460"/>
                  <a:pt x="1245" y="460"/>
                </a:cubicBezTo>
                <a:cubicBezTo>
                  <a:pt x="1246" y="460"/>
                  <a:pt x="1247" y="459"/>
                  <a:pt x="1247" y="459"/>
                </a:cubicBezTo>
                <a:lnTo>
                  <a:pt x="1269" y="437"/>
                </a:lnTo>
                <a:close/>
                <a:moveTo>
                  <a:pt x="1329" y="377"/>
                </a:moveTo>
                <a:cubicBezTo>
                  <a:pt x="1517" y="189"/>
                  <a:pt x="1517" y="189"/>
                  <a:pt x="1517" y="189"/>
                </a:cubicBezTo>
                <a:cubicBezTo>
                  <a:pt x="1524" y="182"/>
                  <a:pt x="1524" y="182"/>
                  <a:pt x="1524" y="182"/>
                </a:cubicBezTo>
                <a:cubicBezTo>
                  <a:pt x="1526" y="180"/>
                  <a:pt x="1526" y="178"/>
                  <a:pt x="1524" y="177"/>
                </a:cubicBezTo>
                <a:cubicBezTo>
                  <a:pt x="1523" y="176"/>
                  <a:pt x="1521" y="176"/>
                  <a:pt x="1520" y="177"/>
                </a:cubicBezTo>
                <a:cubicBezTo>
                  <a:pt x="1511" y="186"/>
                  <a:pt x="1511" y="186"/>
                  <a:pt x="1511" y="186"/>
                </a:cubicBezTo>
                <a:cubicBezTo>
                  <a:pt x="1325" y="373"/>
                  <a:pt x="1325" y="373"/>
                  <a:pt x="1325" y="373"/>
                </a:cubicBezTo>
                <a:cubicBezTo>
                  <a:pt x="1323" y="374"/>
                  <a:pt x="1323" y="376"/>
                  <a:pt x="1325" y="377"/>
                </a:cubicBezTo>
                <a:cubicBezTo>
                  <a:pt x="1325" y="378"/>
                  <a:pt x="1326" y="378"/>
                  <a:pt x="1327" y="378"/>
                </a:cubicBezTo>
                <a:cubicBezTo>
                  <a:pt x="1328" y="378"/>
                  <a:pt x="1328" y="378"/>
                  <a:pt x="1329" y="377"/>
                </a:cubicBezTo>
                <a:close/>
                <a:moveTo>
                  <a:pt x="1449" y="267"/>
                </a:moveTo>
                <a:cubicBezTo>
                  <a:pt x="1447" y="266"/>
                  <a:pt x="1445" y="266"/>
                  <a:pt x="1444" y="267"/>
                </a:cubicBezTo>
                <a:cubicBezTo>
                  <a:pt x="1327" y="385"/>
                  <a:pt x="1327" y="385"/>
                  <a:pt x="1327" y="385"/>
                </a:cubicBezTo>
                <a:cubicBezTo>
                  <a:pt x="1325" y="386"/>
                  <a:pt x="1325" y="388"/>
                  <a:pt x="1327" y="389"/>
                </a:cubicBezTo>
                <a:cubicBezTo>
                  <a:pt x="1327" y="390"/>
                  <a:pt x="1328" y="390"/>
                  <a:pt x="1329" y="390"/>
                </a:cubicBezTo>
                <a:cubicBezTo>
                  <a:pt x="1330" y="390"/>
                  <a:pt x="1330" y="390"/>
                  <a:pt x="1331" y="389"/>
                </a:cubicBezTo>
                <a:cubicBezTo>
                  <a:pt x="1449" y="271"/>
                  <a:pt x="1449" y="271"/>
                  <a:pt x="1449" y="271"/>
                </a:cubicBezTo>
                <a:cubicBezTo>
                  <a:pt x="1450" y="270"/>
                  <a:pt x="1450" y="268"/>
                  <a:pt x="1449" y="267"/>
                </a:cubicBezTo>
                <a:close/>
                <a:moveTo>
                  <a:pt x="1268" y="448"/>
                </a:moveTo>
                <a:cubicBezTo>
                  <a:pt x="1267" y="446"/>
                  <a:pt x="1265" y="446"/>
                  <a:pt x="1264" y="448"/>
                </a:cubicBezTo>
                <a:cubicBezTo>
                  <a:pt x="1247" y="464"/>
                  <a:pt x="1247" y="464"/>
                  <a:pt x="1247" y="464"/>
                </a:cubicBezTo>
                <a:cubicBezTo>
                  <a:pt x="1246" y="466"/>
                  <a:pt x="1246" y="468"/>
                  <a:pt x="1247" y="469"/>
                </a:cubicBezTo>
                <a:cubicBezTo>
                  <a:pt x="1247" y="469"/>
                  <a:pt x="1248" y="470"/>
                  <a:pt x="1249" y="470"/>
                </a:cubicBezTo>
                <a:cubicBezTo>
                  <a:pt x="1250" y="470"/>
                  <a:pt x="1251" y="469"/>
                  <a:pt x="1251" y="469"/>
                </a:cubicBezTo>
                <a:cubicBezTo>
                  <a:pt x="1268" y="452"/>
                  <a:pt x="1268" y="452"/>
                  <a:pt x="1268" y="452"/>
                </a:cubicBezTo>
                <a:cubicBezTo>
                  <a:pt x="1269" y="451"/>
                  <a:pt x="1269" y="449"/>
                  <a:pt x="1268" y="448"/>
                </a:cubicBezTo>
                <a:close/>
                <a:moveTo>
                  <a:pt x="1587" y="129"/>
                </a:moveTo>
                <a:cubicBezTo>
                  <a:pt x="1588" y="129"/>
                  <a:pt x="1588" y="130"/>
                  <a:pt x="1589" y="130"/>
                </a:cubicBezTo>
                <a:cubicBezTo>
                  <a:pt x="1590" y="130"/>
                  <a:pt x="1591" y="129"/>
                  <a:pt x="1591" y="129"/>
                </a:cubicBezTo>
                <a:cubicBezTo>
                  <a:pt x="1614" y="106"/>
                  <a:pt x="1614" y="106"/>
                  <a:pt x="1614" y="106"/>
                </a:cubicBezTo>
                <a:cubicBezTo>
                  <a:pt x="1615" y="105"/>
                  <a:pt x="1615" y="103"/>
                  <a:pt x="1614" y="102"/>
                </a:cubicBezTo>
                <a:cubicBezTo>
                  <a:pt x="1612" y="101"/>
                  <a:pt x="1610" y="101"/>
                  <a:pt x="1609" y="102"/>
                </a:cubicBezTo>
                <a:cubicBezTo>
                  <a:pt x="1587" y="124"/>
                  <a:pt x="1587" y="124"/>
                  <a:pt x="1587" y="124"/>
                </a:cubicBezTo>
                <a:cubicBezTo>
                  <a:pt x="1586" y="126"/>
                  <a:pt x="1586" y="127"/>
                  <a:pt x="1587" y="129"/>
                </a:cubicBezTo>
                <a:close/>
                <a:moveTo>
                  <a:pt x="1090" y="621"/>
                </a:moveTo>
                <a:cubicBezTo>
                  <a:pt x="1050" y="662"/>
                  <a:pt x="1050" y="662"/>
                  <a:pt x="1050" y="662"/>
                </a:cubicBezTo>
                <a:cubicBezTo>
                  <a:pt x="1048" y="663"/>
                  <a:pt x="1048" y="665"/>
                  <a:pt x="1050" y="666"/>
                </a:cubicBezTo>
                <a:cubicBezTo>
                  <a:pt x="1050" y="667"/>
                  <a:pt x="1051" y="667"/>
                  <a:pt x="1052" y="667"/>
                </a:cubicBezTo>
                <a:cubicBezTo>
                  <a:pt x="1053" y="667"/>
                  <a:pt x="1053" y="667"/>
                  <a:pt x="1054" y="666"/>
                </a:cubicBezTo>
                <a:cubicBezTo>
                  <a:pt x="1094" y="626"/>
                  <a:pt x="1094" y="626"/>
                  <a:pt x="1094" y="626"/>
                </a:cubicBezTo>
                <a:cubicBezTo>
                  <a:pt x="1095" y="625"/>
                  <a:pt x="1095" y="623"/>
                  <a:pt x="1094" y="621"/>
                </a:cubicBezTo>
                <a:cubicBezTo>
                  <a:pt x="1093" y="620"/>
                  <a:pt x="1091" y="620"/>
                  <a:pt x="1090" y="621"/>
                </a:cubicBezTo>
                <a:close/>
                <a:moveTo>
                  <a:pt x="1573" y="138"/>
                </a:moveTo>
                <a:cubicBezTo>
                  <a:pt x="1558" y="153"/>
                  <a:pt x="1558" y="153"/>
                  <a:pt x="1558" y="153"/>
                </a:cubicBezTo>
                <a:cubicBezTo>
                  <a:pt x="1557" y="154"/>
                  <a:pt x="1557" y="156"/>
                  <a:pt x="1558" y="157"/>
                </a:cubicBezTo>
                <a:cubicBezTo>
                  <a:pt x="1559" y="158"/>
                  <a:pt x="1560" y="158"/>
                  <a:pt x="1560" y="158"/>
                </a:cubicBezTo>
                <a:cubicBezTo>
                  <a:pt x="1561" y="158"/>
                  <a:pt x="1562" y="158"/>
                  <a:pt x="1563" y="157"/>
                </a:cubicBezTo>
                <a:cubicBezTo>
                  <a:pt x="1578" y="142"/>
                  <a:pt x="1578" y="142"/>
                  <a:pt x="1578" y="142"/>
                </a:cubicBezTo>
                <a:cubicBezTo>
                  <a:pt x="1579" y="141"/>
                  <a:pt x="1579" y="139"/>
                  <a:pt x="1578" y="138"/>
                </a:cubicBezTo>
                <a:cubicBezTo>
                  <a:pt x="1577" y="137"/>
                  <a:pt x="1575" y="137"/>
                  <a:pt x="1573" y="138"/>
                </a:cubicBezTo>
                <a:close/>
                <a:moveTo>
                  <a:pt x="1460" y="251"/>
                </a:moveTo>
                <a:cubicBezTo>
                  <a:pt x="1459" y="253"/>
                  <a:pt x="1459" y="255"/>
                  <a:pt x="1460" y="256"/>
                </a:cubicBezTo>
                <a:cubicBezTo>
                  <a:pt x="1460" y="256"/>
                  <a:pt x="1461" y="257"/>
                  <a:pt x="1462" y="257"/>
                </a:cubicBezTo>
                <a:cubicBezTo>
                  <a:pt x="1463" y="257"/>
                  <a:pt x="1464" y="256"/>
                  <a:pt x="1464" y="256"/>
                </a:cubicBezTo>
                <a:cubicBezTo>
                  <a:pt x="1523" y="197"/>
                  <a:pt x="1523" y="197"/>
                  <a:pt x="1523" y="197"/>
                </a:cubicBezTo>
                <a:cubicBezTo>
                  <a:pt x="1532" y="188"/>
                  <a:pt x="1532" y="188"/>
                  <a:pt x="1532" y="188"/>
                </a:cubicBezTo>
                <a:cubicBezTo>
                  <a:pt x="1533" y="187"/>
                  <a:pt x="1533" y="185"/>
                  <a:pt x="1532" y="183"/>
                </a:cubicBezTo>
                <a:cubicBezTo>
                  <a:pt x="1531" y="182"/>
                  <a:pt x="1529" y="182"/>
                  <a:pt x="1528" y="183"/>
                </a:cubicBezTo>
                <a:cubicBezTo>
                  <a:pt x="1519" y="193"/>
                  <a:pt x="1519" y="193"/>
                  <a:pt x="1519" y="193"/>
                </a:cubicBezTo>
                <a:lnTo>
                  <a:pt x="1460" y="251"/>
                </a:lnTo>
                <a:close/>
                <a:moveTo>
                  <a:pt x="1338" y="394"/>
                </a:moveTo>
                <a:cubicBezTo>
                  <a:pt x="1339" y="394"/>
                  <a:pt x="1340" y="394"/>
                  <a:pt x="1341" y="393"/>
                </a:cubicBezTo>
                <a:cubicBezTo>
                  <a:pt x="1457" y="277"/>
                  <a:pt x="1457" y="277"/>
                  <a:pt x="1457" y="277"/>
                </a:cubicBezTo>
                <a:cubicBezTo>
                  <a:pt x="1458" y="276"/>
                  <a:pt x="1458" y="274"/>
                  <a:pt x="1457" y="273"/>
                </a:cubicBezTo>
                <a:cubicBezTo>
                  <a:pt x="1456" y="272"/>
                  <a:pt x="1454" y="272"/>
                  <a:pt x="1452" y="273"/>
                </a:cubicBezTo>
                <a:cubicBezTo>
                  <a:pt x="1336" y="389"/>
                  <a:pt x="1336" y="389"/>
                  <a:pt x="1336" y="389"/>
                </a:cubicBezTo>
                <a:cubicBezTo>
                  <a:pt x="1335" y="390"/>
                  <a:pt x="1335" y="392"/>
                  <a:pt x="1336" y="393"/>
                </a:cubicBezTo>
                <a:cubicBezTo>
                  <a:pt x="1337" y="394"/>
                  <a:pt x="1338" y="394"/>
                  <a:pt x="1338" y="394"/>
                </a:cubicBezTo>
                <a:close/>
                <a:moveTo>
                  <a:pt x="1535" y="190"/>
                </a:moveTo>
                <a:cubicBezTo>
                  <a:pt x="1529" y="197"/>
                  <a:pt x="1529" y="197"/>
                  <a:pt x="1529" y="197"/>
                </a:cubicBezTo>
                <a:cubicBezTo>
                  <a:pt x="1527" y="198"/>
                  <a:pt x="1527" y="200"/>
                  <a:pt x="1529" y="201"/>
                </a:cubicBezTo>
                <a:cubicBezTo>
                  <a:pt x="1529" y="202"/>
                  <a:pt x="1530" y="202"/>
                  <a:pt x="1531" y="202"/>
                </a:cubicBezTo>
                <a:cubicBezTo>
                  <a:pt x="1532" y="202"/>
                  <a:pt x="1532" y="202"/>
                  <a:pt x="1533" y="201"/>
                </a:cubicBezTo>
                <a:cubicBezTo>
                  <a:pt x="1539" y="195"/>
                  <a:pt x="1539" y="195"/>
                  <a:pt x="1539" y="195"/>
                </a:cubicBezTo>
                <a:cubicBezTo>
                  <a:pt x="1540" y="194"/>
                  <a:pt x="1540" y="192"/>
                  <a:pt x="1539" y="190"/>
                </a:cubicBezTo>
                <a:cubicBezTo>
                  <a:pt x="1538" y="189"/>
                  <a:pt x="1536" y="189"/>
                  <a:pt x="1535" y="190"/>
                </a:cubicBezTo>
                <a:close/>
                <a:moveTo>
                  <a:pt x="1525" y="209"/>
                </a:moveTo>
                <a:cubicBezTo>
                  <a:pt x="1526" y="208"/>
                  <a:pt x="1526" y="206"/>
                  <a:pt x="1525" y="204"/>
                </a:cubicBezTo>
                <a:cubicBezTo>
                  <a:pt x="1524" y="203"/>
                  <a:pt x="1522" y="203"/>
                  <a:pt x="1521" y="204"/>
                </a:cubicBezTo>
                <a:cubicBezTo>
                  <a:pt x="1470" y="256"/>
                  <a:pt x="1470" y="256"/>
                  <a:pt x="1470" y="256"/>
                </a:cubicBezTo>
                <a:cubicBezTo>
                  <a:pt x="1461" y="265"/>
                  <a:pt x="1461" y="265"/>
                  <a:pt x="1461" y="265"/>
                </a:cubicBezTo>
                <a:cubicBezTo>
                  <a:pt x="1459" y="266"/>
                  <a:pt x="1459" y="268"/>
                  <a:pt x="1461" y="269"/>
                </a:cubicBezTo>
                <a:cubicBezTo>
                  <a:pt x="1461" y="270"/>
                  <a:pt x="1462" y="270"/>
                  <a:pt x="1463" y="270"/>
                </a:cubicBezTo>
                <a:cubicBezTo>
                  <a:pt x="1463" y="270"/>
                  <a:pt x="1464" y="270"/>
                  <a:pt x="1465" y="269"/>
                </a:cubicBezTo>
                <a:cubicBezTo>
                  <a:pt x="1473" y="261"/>
                  <a:pt x="1473" y="261"/>
                  <a:pt x="1473" y="261"/>
                </a:cubicBezTo>
                <a:lnTo>
                  <a:pt x="1525" y="209"/>
                </a:lnTo>
                <a:close/>
                <a:moveTo>
                  <a:pt x="1612" y="117"/>
                </a:moveTo>
                <a:cubicBezTo>
                  <a:pt x="1613" y="118"/>
                  <a:pt x="1614" y="118"/>
                  <a:pt x="1614" y="118"/>
                </a:cubicBezTo>
                <a:cubicBezTo>
                  <a:pt x="1615" y="118"/>
                  <a:pt x="1616" y="118"/>
                  <a:pt x="1617" y="117"/>
                </a:cubicBezTo>
                <a:cubicBezTo>
                  <a:pt x="1622" y="112"/>
                  <a:pt x="1622" y="112"/>
                  <a:pt x="1622" y="112"/>
                </a:cubicBezTo>
                <a:cubicBezTo>
                  <a:pt x="1623" y="111"/>
                  <a:pt x="1623" y="109"/>
                  <a:pt x="1622" y="108"/>
                </a:cubicBezTo>
                <a:cubicBezTo>
                  <a:pt x="1620" y="107"/>
                  <a:pt x="1618" y="107"/>
                  <a:pt x="1617" y="108"/>
                </a:cubicBezTo>
                <a:cubicBezTo>
                  <a:pt x="1612" y="113"/>
                  <a:pt x="1612" y="113"/>
                  <a:pt x="1612" y="113"/>
                </a:cubicBezTo>
                <a:cubicBezTo>
                  <a:pt x="1611" y="114"/>
                  <a:pt x="1611" y="116"/>
                  <a:pt x="1612" y="117"/>
                </a:cubicBezTo>
                <a:close/>
                <a:moveTo>
                  <a:pt x="1082" y="643"/>
                </a:moveTo>
                <a:cubicBezTo>
                  <a:pt x="1047" y="679"/>
                  <a:pt x="1047" y="679"/>
                  <a:pt x="1047" y="679"/>
                </a:cubicBezTo>
                <a:cubicBezTo>
                  <a:pt x="1045" y="680"/>
                  <a:pt x="1045" y="682"/>
                  <a:pt x="1047" y="683"/>
                </a:cubicBezTo>
                <a:cubicBezTo>
                  <a:pt x="1047" y="684"/>
                  <a:pt x="1048" y="684"/>
                  <a:pt x="1049" y="684"/>
                </a:cubicBezTo>
                <a:cubicBezTo>
                  <a:pt x="1050" y="684"/>
                  <a:pt x="1050" y="684"/>
                  <a:pt x="1051" y="683"/>
                </a:cubicBezTo>
                <a:cubicBezTo>
                  <a:pt x="1087" y="647"/>
                  <a:pt x="1087" y="647"/>
                  <a:pt x="1087" y="647"/>
                </a:cubicBezTo>
                <a:cubicBezTo>
                  <a:pt x="1088" y="646"/>
                  <a:pt x="1088" y="644"/>
                  <a:pt x="1087" y="643"/>
                </a:cubicBezTo>
                <a:cubicBezTo>
                  <a:pt x="1085" y="642"/>
                  <a:pt x="1083" y="642"/>
                  <a:pt x="1082" y="643"/>
                </a:cubicBezTo>
                <a:close/>
                <a:moveTo>
                  <a:pt x="1583" y="142"/>
                </a:moveTo>
                <a:cubicBezTo>
                  <a:pt x="1565" y="160"/>
                  <a:pt x="1565" y="160"/>
                  <a:pt x="1565" y="160"/>
                </a:cubicBezTo>
                <a:cubicBezTo>
                  <a:pt x="1564" y="161"/>
                  <a:pt x="1564" y="163"/>
                  <a:pt x="1565" y="164"/>
                </a:cubicBezTo>
                <a:cubicBezTo>
                  <a:pt x="1566" y="165"/>
                  <a:pt x="1567" y="165"/>
                  <a:pt x="1567" y="165"/>
                </a:cubicBezTo>
                <a:cubicBezTo>
                  <a:pt x="1568" y="165"/>
                  <a:pt x="1569" y="165"/>
                  <a:pt x="1570" y="164"/>
                </a:cubicBezTo>
                <a:cubicBezTo>
                  <a:pt x="1588" y="146"/>
                  <a:pt x="1588" y="146"/>
                  <a:pt x="1588" y="146"/>
                </a:cubicBezTo>
                <a:cubicBezTo>
                  <a:pt x="1589" y="145"/>
                  <a:pt x="1589" y="143"/>
                  <a:pt x="1588" y="142"/>
                </a:cubicBezTo>
                <a:cubicBezTo>
                  <a:pt x="1586" y="141"/>
                  <a:pt x="1584" y="141"/>
                  <a:pt x="1583" y="142"/>
                </a:cubicBezTo>
                <a:close/>
                <a:moveTo>
                  <a:pt x="1265" y="460"/>
                </a:moveTo>
                <a:cubicBezTo>
                  <a:pt x="1264" y="461"/>
                  <a:pt x="1264" y="463"/>
                  <a:pt x="1265" y="464"/>
                </a:cubicBezTo>
                <a:cubicBezTo>
                  <a:pt x="1266" y="465"/>
                  <a:pt x="1267" y="465"/>
                  <a:pt x="1267" y="465"/>
                </a:cubicBezTo>
                <a:cubicBezTo>
                  <a:pt x="1268" y="465"/>
                  <a:pt x="1269" y="465"/>
                  <a:pt x="1270" y="464"/>
                </a:cubicBezTo>
                <a:cubicBezTo>
                  <a:pt x="1272" y="462"/>
                  <a:pt x="1272" y="462"/>
                  <a:pt x="1272" y="462"/>
                </a:cubicBezTo>
                <a:cubicBezTo>
                  <a:pt x="1273" y="461"/>
                  <a:pt x="1273" y="459"/>
                  <a:pt x="1272" y="457"/>
                </a:cubicBezTo>
                <a:cubicBezTo>
                  <a:pt x="1271" y="456"/>
                  <a:pt x="1269" y="456"/>
                  <a:pt x="1268" y="457"/>
                </a:cubicBezTo>
                <a:lnTo>
                  <a:pt x="1265" y="460"/>
                </a:lnTo>
                <a:close/>
                <a:moveTo>
                  <a:pt x="1604" y="130"/>
                </a:moveTo>
                <a:cubicBezTo>
                  <a:pt x="1605" y="129"/>
                  <a:pt x="1605" y="127"/>
                  <a:pt x="1604" y="125"/>
                </a:cubicBezTo>
                <a:cubicBezTo>
                  <a:pt x="1603" y="124"/>
                  <a:pt x="1601" y="124"/>
                  <a:pt x="1600" y="125"/>
                </a:cubicBezTo>
                <a:cubicBezTo>
                  <a:pt x="1597" y="128"/>
                  <a:pt x="1597" y="128"/>
                  <a:pt x="1597" y="128"/>
                </a:cubicBezTo>
                <a:cubicBezTo>
                  <a:pt x="1596" y="129"/>
                  <a:pt x="1596" y="131"/>
                  <a:pt x="1597" y="133"/>
                </a:cubicBezTo>
                <a:cubicBezTo>
                  <a:pt x="1598" y="133"/>
                  <a:pt x="1598" y="134"/>
                  <a:pt x="1599" y="134"/>
                </a:cubicBezTo>
                <a:cubicBezTo>
                  <a:pt x="1600" y="134"/>
                  <a:pt x="1601" y="133"/>
                  <a:pt x="1601" y="133"/>
                </a:cubicBezTo>
                <a:lnTo>
                  <a:pt x="1604" y="130"/>
                </a:lnTo>
                <a:close/>
                <a:moveTo>
                  <a:pt x="1521" y="218"/>
                </a:moveTo>
                <a:cubicBezTo>
                  <a:pt x="1504" y="236"/>
                  <a:pt x="1504" y="236"/>
                  <a:pt x="1504" y="236"/>
                </a:cubicBezTo>
                <a:cubicBezTo>
                  <a:pt x="1502" y="237"/>
                  <a:pt x="1502" y="239"/>
                  <a:pt x="1504" y="240"/>
                </a:cubicBezTo>
                <a:cubicBezTo>
                  <a:pt x="1504" y="241"/>
                  <a:pt x="1505" y="241"/>
                  <a:pt x="1506" y="241"/>
                </a:cubicBezTo>
                <a:cubicBezTo>
                  <a:pt x="1507" y="241"/>
                  <a:pt x="1507" y="241"/>
                  <a:pt x="1508" y="240"/>
                </a:cubicBezTo>
                <a:cubicBezTo>
                  <a:pt x="1526" y="222"/>
                  <a:pt x="1526" y="222"/>
                  <a:pt x="1526" y="222"/>
                </a:cubicBezTo>
                <a:cubicBezTo>
                  <a:pt x="1527" y="221"/>
                  <a:pt x="1527" y="219"/>
                  <a:pt x="1526" y="218"/>
                </a:cubicBezTo>
                <a:cubicBezTo>
                  <a:pt x="1524" y="217"/>
                  <a:pt x="1522" y="217"/>
                  <a:pt x="1521" y="218"/>
                </a:cubicBezTo>
                <a:close/>
                <a:moveTo>
                  <a:pt x="1591" y="148"/>
                </a:moveTo>
                <a:cubicBezTo>
                  <a:pt x="1573" y="166"/>
                  <a:pt x="1573" y="166"/>
                  <a:pt x="1573" y="166"/>
                </a:cubicBezTo>
                <a:cubicBezTo>
                  <a:pt x="1572" y="167"/>
                  <a:pt x="1572" y="169"/>
                  <a:pt x="1573" y="171"/>
                </a:cubicBezTo>
                <a:cubicBezTo>
                  <a:pt x="1574" y="171"/>
                  <a:pt x="1574" y="171"/>
                  <a:pt x="1575" y="171"/>
                </a:cubicBezTo>
                <a:cubicBezTo>
                  <a:pt x="1576" y="171"/>
                  <a:pt x="1577" y="171"/>
                  <a:pt x="1577" y="171"/>
                </a:cubicBezTo>
                <a:cubicBezTo>
                  <a:pt x="1595" y="153"/>
                  <a:pt x="1595" y="153"/>
                  <a:pt x="1595" y="153"/>
                </a:cubicBezTo>
                <a:cubicBezTo>
                  <a:pt x="1597" y="151"/>
                  <a:pt x="1597" y="149"/>
                  <a:pt x="1595" y="148"/>
                </a:cubicBezTo>
                <a:cubicBezTo>
                  <a:pt x="1594" y="147"/>
                  <a:pt x="1592" y="147"/>
                  <a:pt x="1591" y="148"/>
                </a:cubicBezTo>
                <a:close/>
                <a:moveTo>
                  <a:pt x="1277" y="467"/>
                </a:moveTo>
                <a:cubicBezTo>
                  <a:pt x="1276" y="466"/>
                  <a:pt x="1274" y="466"/>
                  <a:pt x="1272" y="467"/>
                </a:cubicBezTo>
                <a:cubicBezTo>
                  <a:pt x="1265" y="475"/>
                  <a:pt x="1265" y="475"/>
                  <a:pt x="1265" y="475"/>
                </a:cubicBezTo>
                <a:cubicBezTo>
                  <a:pt x="1263" y="476"/>
                  <a:pt x="1263" y="478"/>
                  <a:pt x="1265" y="479"/>
                </a:cubicBezTo>
                <a:cubicBezTo>
                  <a:pt x="1265" y="479"/>
                  <a:pt x="1266" y="480"/>
                  <a:pt x="1267" y="480"/>
                </a:cubicBezTo>
                <a:cubicBezTo>
                  <a:pt x="1268" y="480"/>
                  <a:pt x="1268" y="479"/>
                  <a:pt x="1269" y="479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8" y="470"/>
                  <a:pt x="1278" y="468"/>
                  <a:pt x="1277" y="467"/>
                </a:cubicBezTo>
                <a:close/>
                <a:moveTo>
                  <a:pt x="1471" y="273"/>
                </a:moveTo>
                <a:cubicBezTo>
                  <a:pt x="1470" y="271"/>
                  <a:pt x="1468" y="271"/>
                  <a:pt x="1467" y="273"/>
                </a:cubicBezTo>
                <a:cubicBezTo>
                  <a:pt x="1342" y="397"/>
                  <a:pt x="1342" y="397"/>
                  <a:pt x="1342" y="397"/>
                </a:cubicBezTo>
                <a:cubicBezTo>
                  <a:pt x="1341" y="399"/>
                  <a:pt x="1341" y="401"/>
                  <a:pt x="1342" y="402"/>
                </a:cubicBezTo>
                <a:cubicBezTo>
                  <a:pt x="1342" y="402"/>
                  <a:pt x="1343" y="403"/>
                  <a:pt x="1344" y="403"/>
                </a:cubicBezTo>
                <a:cubicBezTo>
                  <a:pt x="1345" y="403"/>
                  <a:pt x="1346" y="402"/>
                  <a:pt x="1346" y="402"/>
                </a:cubicBezTo>
                <a:cubicBezTo>
                  <a:pt x="1471" y="277"/>
                  <a:pt x="1471" y="277"/>
                  <a:pt x="1471" y="277"/>
                </a:cubicBezTo>
                <a:cubicBezTo>
                  <a:pt x="1472" y="276"/>
                  <a:pt x="1472" y="274"/>
                  <a:pt x="1471" y="273"/>
                </a:cubicBezTo>
                <a:close/>
                <a:moveTo>
                  <a:pt x="1543" y="197"/>
                </a:moveTo>
                <a:cubicBezTo>
                  <a:pt x="1542" y="198"/>
                  <a:pt x="1542" y="198"/>
                  <a:pt x="1542" y="198"/>
                </a:cubicBezTo>
                <a:cubicBezTo>
                  <a:pt x="1542" y="198"/>
                  <a:pt x="1542" y="198"/>
                  <a:pt x="1542" y="198"/>
                </a:cubicBezTo>
                <a:cubicBezTo>
                  <a:pt x="1535" y="205"/>
                  <a:pt x="1535" y="205"/>
                  <a:pt x="1535" y="205"/>
                </a:cubicBezTo>
                <a:cubicBezTo>
                  <a:pt x="1533" y="206"/>
                  <a:pt x="1533" y="208"/>
                  <a:pt x="1535" y="209"/>
                </a:cubicBezTo>
                <a:cubicBezTo>
                  <a:pt x="1535" y="210"/>
                  <a:pt x="1536" y="210"/>
                  <a:pt x="1537" y="210"/>
                </a:cubicBezTo>
                <a:cubicBezTo>
                  <a:pt x="1537" y="210"/>
                  <a:pt x="1538" y="210"/>
                  <a:pt x="1539" y="209"/>
                </a:cubicBezTo>
                <a:cubicBezTo>
                  <a:pt x="1545" y="203"/>
                  <a:pt x="1545" y="203"/>
                  <a:pt x="1545" y="203"/>
                </a:cubicBezTo>
                <a:cubicBezTo>
                  <a:pt x="1545" y="203"/>
                  <a:pt x="1545" y="203"/>
                  <a:pt x="1545" y="203"/>
                </a:cubicBezTo>
                <a:cubicBezTo>
                  <a:pt x="1547" y="201"/>
                  <a:pt x="1547" y="201"/>
                  <a:pt x="1547" y="201"/>
                </a:cubicBezTo>
                <a:cubicBezTo>
                  <a:pt x="1548" y="200"/>
                  <a:pt x="1548" y="198"/>
                  <a:pt x="1547" y="197"/>
                </a:cubicBezTo>
                <a:cubicBezTo>
                  <a:pt x="1546" y="196"/>
                  <a:pt x="1544" y="196"/>
                  <a:pt x="1543" y="197"/>
                </a:cubicBezTo>
                <a:close/>
                <a:moveTo>
                  <a:pt x="1075" y="665"/>
                </a:moveTo>
                <a:cubicBezTo>
                  <a:pt x="1050" y="690"/>
                  <a:pt x="1050" y="690"/>
                  <a:pt x="1050" y="690"/>
                </a:cubicBezTo>
                <a:cubicBezTo>
                  <a:pt x="1048" y="691"/>
                  <a:pt x="1048" y="693"/>
                  <a:pt x="1050" y="694"/>
                </a:cubicBezTo>
                <a:cubicBezTo>
                  <a:pt x="1050" y="695"/>
                  <a:pt x="1051" y="695"/>
                  <a:pt x="1052" y="695"/>
                </a:cubicBezTo>
                <a:cubicBezTo>
                  <a:pt x="1052" y="695"/>
                  <a:pt x="1053" y="695"/>
                  <a:pt x="1054" y="694"/>
                </a:cubicBezTo>
                <a:cubicBezTo>
                  <a:pt x="1079" y="669"/>
                  <a:pt x="1079" y="669"/>
                  <a:pt x="1079" y="669"/>
                </a:cubicBezTo>
                <a:cubicBezTo>
                  <a:pt x="1080" y="668"/>
                  <a:pt x="1080" y="666"/>
                  <a:pt x="1079" y="665"/>
                </a:cubicBezTo>
                <a:cubicBezTo>
                  <a:pt x="1078" y="663"/>
                  <a:pt x="1076" y="663"/>
                  <a:pt x="1075" y="665"/>
                </a:cubicBezTo>
                <a:close/>
                <a:moveTo>
                  <a:pt x="1496" y="243"/>
                </a:moveTo>
                <a:cubicBezTo>
                  <a:pt x="1480" y="259"/>
                  <a:pt x="1480" y="259"/>
                  <a:pt x="1480" y="259"/>
                </a:cubicBezTo>
                <a:cubicBezTo>
                  <a:pt x="1479" y="260"/>
                  <a:pt x="1479" y="262"/>
                  <a:pt x="1480" y="263"/>
                </a:cubicBezTo>
                <a:cubicBezTo>
                  <a:pt x="1481" y="264"/>
                  <a:pt x="1482" y="264"/>
                  <a:pt x="1482" y="264"/>
                </a:cubicBezTo>
                <a:cubicBezTo>
                  <a:pt x="1483" y="264"/>
                  <a:pt x="1484" y="264"/>
                  <a:pt x="1485" y="263"/>
                </a:cubicBezTo>
                <a:cubicBezTo>
                  <a:pt x="1500" y="248"/>
                  <a:pt x="1500" y="248"/>
                  <a:pt x="1500" y="248"/>
                </a:cubicBezTo>
                <a:cubicBezTo>
                  <a:pt x="1501" y="247"/>
                  <a:pt x="1501" y="245"/>
                  <a:pt x="1500" y="243"/>
                </a:cubicBezTo>
                <a:cubicBezTo>
                  <a:pt x="1499" y="242"/>
                  <a:pt x="1497" y="242"/>
                  <a:pt x="1496" y="243"/>
                </a:cubicBezTo>
                <a:close/>
                <a:moveTo>
                  <a:pt x="1599" y="159"/>
                </a:moveTo>
                <a:cubicBezTo>
                  <a:pt x="1598" y="157"/>
                  <a:pt x="1596" y="157"/>
                  <a:pt x="1595" y="159"/>
                </a:cubicBezTo>
                <a:cubicBezTo>
                  <a:pt x="1580" y="173"/>
                  <a:pt x="1580" y="173"/>
                  <a:pt x="1580" y="173"/>
                </a:cubicBezTo>
                <a:cubicBezTo>
                  <a:pt x="1579" y="174"/>
                  <a:pt x="1579" y="176"/>
                  <a:pt x="1580" y="177"/>
                </a:cubicBezTo>
                <a:cubicBezTo>
                  <a:pt x="1581" y="178"/>
                  <a:pt x="1582" y="178"/>
                  <a:pt x="1582" y="178"/>
                </a:cubicBezTo>
                <a:cubicBezTo>
                  <a:pt x="1583" y="178"/>
                  <a:pt x="1584" y="178"/>
                  <a:pt x="1585" y="177"/>
                </a:cubicBezTo>
                <a:cubicBezTo>
                  <a:pt x="1599" y="163"/>
                  <a:pt x="1599" y="163"/>
                  <a:pt x="1599" y="163"/>
                </a:cubicBezTo>
                <a:cubicBezTo>
                  <a:pt x="1600" y="162"/>
                  <a:pt x="1600" y="160"/>
                  <a:pt x="1599" y="159"/>
                </a:cubicBezTo>
                <a:close/>
                <a:moveTo>
                  <a:pt x="1544" y="209"/>
                </a:moveTo>
                <a:cubicBezTo>
                  <a:pt x="1539" y="214"/>
                  <a:pt x="1539" y="214"/>
                  <a:pt x="1539" y="214"/>
                </a:cubicBezTo>
                <a:cubicBezTo>
                  <a:pt x="1538" y="215"/>
                  <a:pt x="1538" y="217"/>
                  <a:pt x="1539" y="218"/>
                </a:cubicBezTo>
                <a:cubicBezTo>
                  <a:pt x="1540" y="219"/>
                  <a:pt x="1541" y="219"/>
                  <a:pt x="1541" y="219"/>
                </a:cubicBezTo>
                <a:cubicBezTo>
                  <a:pt x="1542" y="219"/>
                  <a:pt x="1543" y="219"/>
                  <a:pt x="1544" y="218"/>
                </a:cubicBezTo>
                <a:cubicBezTo>
                  <a:pt x="1548" y="214"/>
                  <a:pt x="1548" y="214"/>
                  <a:pt x="1548" y="214"/>
                </a:cubicBezTo>
                <a:cubicBezTo>
                  <a:pt x="1549" y="212"/>
                  <a:pt x="1549" y="210"/>
                  <a:pt x="1548" y="209"/>
                </a:cubicBezTo>
                <a:cubicBezTo>
                  <a:pt x="1547" y="208"/>
                  <a:pt x="1545" y="208"/>
                  <a:pt x="1544" y="209"/>
                </a:cubicBezTo>
                <a:close/>
                <a:moveTo>
                  <a:pt x="1068" y="685"/>
                </a:moveTo>
                <a:cubicBezTo>
                  <a:pt x="1064" y="690"/>
                  <a:pt x="1064" y="690"/>
                  <a:pt x="1064" y="690"/>
                </a:cubicBezTo>
                <a:cubicBezTo>
                  <a:pt x="1062" y="691"/>
                  <a:pt x="1062" y="693"/>
                  <a:pt x="1064" y="694"/>
                </a:cubicBezTo>
                <a:cubicBezTo>
                  <a:pt x="1064" y="695"/>
                  <a:pt x="1065" y="695"/>
                  <a:pt x="1066" y="695"/>
                </a:cubicBezTo>
                <a:cubicBezTo>
                  <a:pt x="1067" y="695"/>
                  <a:pt x="1067" y="695"/>
                  <a:pt x="1068" y="694"/>
                </a:cubicBezTo>
                <a:cubicBezTo>
                  <a:pt x="1072" y="690"/>
                  <a:pt x="1072" y="690"/>
                  <a:pt x="1072" y="690"/>
                </a:cubicBezTo>
                <a:cubicBezTo>
                  <a:pt x="1073" y="688"/>
                  <a:pt x="1073" y="687"/>
                  <a:pt x="1072" y="685"/>
                </a:cubicBezTo>
                <a:cubicBezTo>
                  <a:pt x="1071" y="684"/>
                  <a:pt x="1069" y="684"/>
                  <a:pt x="1068" y="685"/>
                </a:cubicBezTo>
                <a:close/>
                <a:moveTo>
                  <a:pt x="1277" y="476"/>
                </a:moveTo>
                <a:cubicBezTo>
                  <a:pt x="1271" y="483"/>
                  <a:pt x="1271" y="483"/>
                  <a:pt x="1271" y="483"/>
                </a:cubicBezTo>
                <a:cubicBezTo>
                  <a:pt x="1269" y="484"/>
                  <a:pt x="1269" y="486"/>
                  <a:pt x="1271" y="487"/>
                </a:cubicBezTo>
                <a:cubicBezTo>
                  <a:pt x="1271" y="487"/>
                  <a:pt x="1272" y="488"/>
                  <a:pt x="1273" y="488"/>
                </a:cubicBezTo>
                <a:cubicBezTo>
                  <a:pt x="1274" y="488"/>
                  <a:pt x="1274" y="487"/>
                  <a:pt x="1275" y="487"/>
                </a:cubicBezTo>
                <a:cubicBezTo>
                  <a:pt x="1281" y="481"/>
                  <a:pt x="1281" y="481"/>
                  <a:pt x="1281" y="481"/>
                </a:cubicBezTo>
                <a:cubicBezTo>
                  <a:pt x="1282" y="480"/>
                  <a:pt x="1282" y="478"/>
                  <a:pt x="1281" y="476"/>
                </a:cubicBezTo>
                <a:cubicBezTo>
                  <a:pt x="1280" y="475"/>
                  <a:pt x="1278" y="475"/>
                  <a:pt x="1277" y="476"/>
                </a:cubicBezTo>
                <a:close/>
                <a:moveTo>
                  <a:pt x="1485" y="276"/>
                </a:moveTo>
                <a:cubicBezTo>
                  <a:pt x="1485" y="276"/>
                  <a:pt x="1486" y="276"/>
                  <a:pt x="1487" y="275"/>
                </a:cubicBezTo>
                <a:cubicBezTo>
                  <a:pt x="1498" y="264"/>
                  <a:pt x="1498" y="264"/>
                  <a:pt x="1498" y="264"/>
                </a:cubicBezTo>
                <a:cubicBezTo>
                  <a:pt x="1499" y="263"/>
                  <a:pt x="1499" y="261"/>
                  <a:pt x="1498" y="260"/>
                </a:cubicBezTo>
                <a:cubicBezTo>
                  <a:pt x="1497" y="259"/>
                  <a:pt x="1495" y="259"/>
                  <a:pt x="1493" y="260"/>
                </a:cubicBezTo>
                <a:cubicBezTo>
                  <a:pt x="1482" y="271"/>
                  <a:pt x="1482" y="271"/>
                  <a:pt x="1482" y="271"/>
                </a:cubicBezTo>
                <a:cubicBezTo>
                  <a:pt x="1481" y="272"/>
                  <a:pt x="1481" y="274"/>
                  <a:pt x="1482" y="275"/>
                </a:cubicBezTo>
                <a:cubicBezTo>
                  <a:pt x="1483" y="276"/>
                  <a:pt x="1484" y="276"/>
                  <a:pt x="1485" y="276"/>
                </a:cubicBezTo>
                <a:close/>
                <a:moveTo>
                  <a:pt x="1463" y="291"/>
                </a:moveTo>
                <a:cubicBezTo>
                  <a:pt x="1346" y="407"/>
                  <a:pt x="1346" y="407"/>
                  <a:pt x="1346" y="407"/>
                </a:cubicBezTo>
                <a:cubicBezTo>
                  <a:pt x="1345" y="408"/>
                  <a:pt x="1345" y="410"/>
                  <a:pt x="1346" y="411"/>
                </a:cubicBezTo>
                <a:cubicBezTo>
                  <a:pt x="1347" y="412"/>
                  <a:pt x="1347" y="412"/>
                  <a:pt x="1348" y="412"/>
                </a:cubicBezTo>
                <a:cubicBezTo>
                  <a:pt x="1349" y="412"/>
                  <a:pt x="1350" y="412"/>
                  <a:pt x="1350" y="411"/>
                </a:cubicBezTo>
                <a:cubicBezTo>
                  <a:pt x="1467" y="295"/>
                  <a:pt x="1467" y="295"/>
                  <a:pt x="1467" y="295"/>
                </a:cubicBezTo>
                <a:cubicBezTo>
                  <a:pt x="1468" y="294"/>
                  <a:pt x="1468" y="292"/>
                  <a:pt x="1467" y="291"/>
                </a:cubicBezTo>
                <a:cubicBezTo>
                  <a:pt x="1466" y="289"/>
                  <a:pt x="1464" y="289"/>
                  <a:pt x="1463" y="291"/>
                </a:cubicBezTo>
                <a:close/>
                <a:moveTo>
                  <a:pt x="1593" y="183"/>
                </a:moveTo>
                <a:cubicBezTo>
                  <a:pt x="1597" y="178"/>
                  <a:pt x="1597" y="178"/>
                  <a:pt x="1597" y="178"/>
                </a:cubicBezTo>
                <a:cubicBezTo>
                  <a:pt x="1599" y="177"/>
                  <a:pt x="1599" y="175"/>
                  <a:pt x="1597" y="174"/>
                </a:cubicBezTo>
                <a:cubicBezTo>
                  <a:pt x="1596" y="173"/>
                  <a:pt x="1594" y="173"/>
                  <a:pt x="1593" y="174"/>
                </a:cubicBezTo>
                <a:cubicBezTo>
                  <a:pt x="1588" y="179"/>
                  <a:pt x="1588" y="179"/>
                  <a:pt x="1588" y="179"/>
                </a:cubicBezTo>
                <a:cubicBezTo>
                  <a:pt x="1587" y="180"/>
                  <a:pt x="1587" y="182"/>
                  <a:pt x="1588" y="183"/>
                </a:cubicBezTo>
                <a:cubicBezTo>
                  <a:pt x="1589" y="184"/>
                  <a:pt x="1590" y="184"/>
                  <a:pt x="1590" y="184"/>
                </a:cubicBezTo>
                <a:cubicBezTo>
                  <a:pt x="1591" y="184"/>
                  <a:pt x="1592" y="184"/>
                  <a:pt x="1593" y="183"/>
                </a:cubicBezTo>
                <a:close/>
                <a:moveTo>
                  <a:pt x="1546" y="221"/>
                </a:moveTo>
                <a:cubicBezTo>
                  <a:pt x="1544" y="223"/>
                  <a:pt x="1544" y="223"/>
                  <a:pt x="1544" y="223"/>
                </a:cubicBezTo>
                <a:cubicBezTo>
                  <a:pt x="1543" y="224"/>
                  <a:pt x="1543" y="226"/>
                  <a:pt x="1544" y="227"/>
                </a:cubicBezTo>
                <a:cubicBezTo>
                  <a:pt x="1545" y="228"/>
                  <a:pt x="1545" y="228"/>
                  <a:pt x="1546" y="228"/>
                </a:cubicBezTo>
                <a:cubicBezTo>
                  <a:pt x="1547" y="228"/>
                  <a:pt x="1548" y="228"/>
                  <a:pt x="1548" y="227"/>
                </a:cubicBezTo>
                <a:cubicBezTo>
                  <a:pt x="1551" y="225"/>
                  <a:pt x="1551" y="225"/>
                  <a:pt x="1551" y="225"/>
                </a:cubicBezTo>
                <a:cubicBezTo>
                  <a:pt x="1552" y="224"/>
                  <a:pt x="1552" y="222"/>
                  <a:pt x="1551" y="221"/>
                </a:cubicBezTo>
                <a:cubicBezTo>
                  <a:pt x="1550" y="219"/>
                  <a:pt x="1548" y="219"/>
                  <a:pt x="1546" y="221"/>
                </a:cubicBezTo>
                <a:close/>
                <a:moveTo>
                  <a:pt x="1474" y="297"/>
                </a:moveTo>
                <a:cubicBezTo>
                  <a:pt x="1473" y="296"/>
                  <a:pt x="1471" y="296"/>
                  <a:pt x="1470" y="297"/>
                </a:cubicBezTo>
                <a:cubicBezTo>
                  <a:pt x="1351" y="417"/>
                  <a:pt x="1351" y="417"/>
                  <a:pt x="1351" y="417"/>
                </a:cubicBezTo>
                <a:cubicBezTo>
                  <a:pt x="1349" y="418"/>
                  <a:pt x="1349" y="420"/>
                  <a:pt x="1351" y="421"/>
                </a:cubicBezTo>
                <a:cubicBezTo>
                  <a:pt x="1351" y="422"/>
                  <a:pt x="1352" y="422"/>
                  <a:pt x="1353" y="422"/>
                </a:cubicBezTo>
                <a:cubicBezTo>
                  <a:pt x="1353" y="422"/>
                  <a:pt x="1354" y="422"/>
                  <a:pt x="1355" y="421"/>
                </a:cubicBezTo>
                <a:cubicBezTo>
                  <a:pt x="1474" y="302"/>
                  <a:pt x="1474" y="302"/>
                  <a:pt x="1474" y="302"/>
                </a:cubicBezTo>
                <a:cubicBezTo>
                  <a:pt x="1476" y="300"/>
                  <a:pt x="1476" y="298"/>
                  <a:pt x="1474" y="297"/>
                </a:cubicBezTo>
                <a:close/>
                <a:moveTo>
                  <a:pt x="1494" y="273"/>
                </a:moveTo>
                <a:cubicBezTo>
                  <a:pt x="1493" y="274"/>
                  <a:pt x="1493" y="276"/>
                  <a:pt x="1494" y="277"/>
                </a:cubicBezTo>
                <a:cubicBezTo>
                  <a:pt x="1495" y="278"/>
                  <a:pt x="1496" y="278"/>
                  <a:pt x="1496" y="278"/>
                </a:cubicBezTo>
                <a:cubicBezTo>
                  <a:pt x="1497" y="278"/>
                  <a:pt x="1498" y="278"/>
                  <a:pt x="1498" y="277"/>
                </a:cubicBezTo>
                <a:cubicBezTo>
                  <a:pt x="1506" y="270"/>
                  <a:pt x="1506" y="270"/>
                  <a:pt x="1506" y="270"/>
                </a:cubicBezTo>
                <a:cubicBezTo>
                  <a:pt x="1507" y="269"/>
                  <a:pt x="1507" y="267"/>
                  <a:pt x="1506" y="266"/>
                </a:cubicBezTo>
                <a:cubicBezTo>
                  <a:pt x="1505" y="264"/>
                  <a:pt x="1503" y="264"/>
                  <a:pt x="1502" y="266"/>
                </a:cubicBezTo>
                <a:lnTo>
                  <a:pt x="1494" y="273"/>
                </a:lnTo>
                <a:close/>
                <a:moveTo>
                  <a:pt x="1366" y="420"/>
                </a:moveTo>
                <a:cubicBezTo>
                  <a:pt x="1366" y="420"/>
                  <a:pt x="1367" y="421"/>
                  <a:pt x="1368" y="421"/>
                </a:cubicBezTo>
                <a:cubicBezTo>
                  <a:pt x="1369" y="421"/>
                  <a:pt x="1370" y="420"/>
                  <a:pt x="1370" y="420"/>
                </a:cubicBezTo>
                <a:cubicBezTo>
                  <a:pt x="1480" y="310"/>
                  <a:pt x="1480" y="310"/>
                  <a:pt x="1480" y="310"/>
                </a:cubicBezTo>
                <a:cubicBezTo>
                  <a:pt x="1481" y="309"/>
                  <a:pt x="1481" y="307"/>
                  <a:pt x="1480" y="306"/>
                </a:cubicBezTo>
                <a:cubicBezTo>
                  <a:pt x="1479" y="304"/>
                  <a:pt x="1477" y="304"/>
                  <a:pt x="1476" y="306"/>
                </a:cubicBezTo>
                <a:cubicBezTo>
                  <a:pt x="1366" y="415"/>
                  <a:pt x="1366" y="415"/>
                  <a:pt x="1366" y="415"/>
                </a:cubicBezTo>
                <a:cubicBezTo>
                  <a:pt x="1365" y="417"/>
                  <a:pt x="1365" y="419"/>
                  <a:pt x="1366" y="420"/>
                </a:cubicBezTo>
                <a:close/>
                <a:moveTo>
                  <a:pt x="1555" y="226"/>
                </a:moveTo>
                <a:cubicBezTo>
                  <a:pt x="1550" y="231"/>
                  <a:pt x="1550" y="231"/>
                  <a:pt x="1550" y="231"/>
                </a:cubicBezTo>
                <a:cubicBezTo>
                  <a:pt x="1549" y="233"/>
                  <a:pt x="1549" y="235"/>
                  <a:pt x="1550" y="236"/>
                </a:cubicBezTo>
                <a:cubicBezTo>
                  <a:pt x="1550" y="236"/>
                  <a:pt x="1551" y="237"/>
                  <a:pt x="1552" y="237"/>
                </a:cubicBezTo>
                <a:cubicBezTo>
                  <a:pt x="1553" y="237"/>
                  <a:pt x="1554" y="236"/>
                  <a:pt x="1554" y="236"/>
                </a:cubicBezTo>
                <a:cubicBezTo>
                  <a:pt x="1559" y="231"/>
                  <a:pt x="1559" y="231"/>
                  <a:pt x="1559" y="231"/>
                </a:cubicBezTo>
                <a:cubicBezTo>
                  <a:pt x="1561" y="229"/>
                  <a:pt x="1561" y="227"/>
                  <a:pt x="1559" y="226"/>
                </a:cubicBezTo>
                <a:cubicBezTo>
                  <a:pt x="1558" y="225"/>
                  <a:pt x="1556" y="225"/>
                  <a:pt x="1555" y="226"/>
                </a:cubicBezTo>
                <a:close/>
                <a:moveTo>
                  <a:pt x="1344" y="441"/>
                </a:moveTo>
                <a:cubicBezTo>
                  <a:pt x="1343" y="440"/>
                  <a:pt x="1341" y="440"/>
                  <a:pt x="1340" y="441"/>
                </a:cubicBezTo>
                <a:cubicBezTo>
                  <a:pt x="1336" y="445"/>
                  <a:pt x="1336" y="445"/>
                  <a:pt x="1336" y="445"/>
                </a:cubicBezTo>
                <a:cubicBezTo>
                  <a:pt x="1335" y="446"/>
                  <a:pt x="1335" y="448"/>
                  <a:pt x="1336" y="449"/>
                </a:cubicBezTo>
                <a:cubicBezTo>
                  <a:pt x="1337" y="450"/>
                  <a:pt x="1338" y="450"/>
                  <a:pt x="1339" y="450"/>
                </a:cubicBezTo>
                <a:cubicBezTo>
                  <a:pt x="1339" y="450"/>
                  <a:pt x="1340" y="450"/>
                  <a:pt x="1341" y="449"/>
                </a:cubicBezTo>
                <a:cubicBezTo>
                  <a:pt x="1344" y="445"/>
                  <a:pt x="1344" y="445"/>
                  <a:pt x="1344" y="445"/>
                </a:cubicBezTo>
                <a:cubicBezTo>
                  <a:pt x="1346" y="444"/>
                  <a:pt x="1346" y="442"/>
                  <a:pt x="1344" y="441"/>
                </a:cubicBezTo>
                <a:close/>
                <a:moveTo>
                  <a:pt x="1594" y="196"/>
                </a:moveTo>
                <a:cubicBezTo>
                  <a:pt x="1598" y="192"/>
                  <a:pt x="1598" y="192"/>
                  <a:pt x="1598" y="192"/>
                </a:cubicBezTo>
                <a:cubicBezTo>
                  <a:pt x="1599" y="191"/>
                  <a:pt x="1599" y="189"/>
                  <a:pt x="1598" y="188"/>
                </a:cubicBezTo>
                <a:cubicBezTo>
                  <a:pt x="1596" y="187"/>
                  <a:pt x="1594" y="187"/>
                  <a:pt x="1593" y="188"/>
                </a:cubicBezTo>
                <a:cubicBezTo>
                  <a:pt x="1590" y="191"/>
                  <a:pt x="1590" y="191"/>
                  <a:pt x="1590" y="191"/>
                </a:cubicBezTo>
                <a:cubicBezTo>
                  <a:pt x="1589" y="193"/>
                  <a:pt x="1589" y="194"/>
                  <a:pt x="1590" y="196"/>
                </a:cubicBezTo>
                <a:cubicBezTo>
                  <a:pt x="1590" y="196"/>
                  <a:pt x="1591" y="197"/>
                  <a:pt x="1592" y="197"/>
                </a:cubicBezTo>
                <a:cubicBezTo>
                  <a:pt x="1593" y="197"/>
                  <a:pt x="1594" y="196"/>
                  <a:pt x="1594" y="196"/>
                </a:cubicBezTo>
                <a:close/>
                <a:moveTo>
                  <a:pt x="1508" y="273"/>
                </a:moveTo>
                <a:cubicBezTo>
                  <a:pt x="1497" y="284"/>
                  <a:pt x="1497" y="284"/>
                  <a:pt x="1497" y="284"/>
                </a:cubicBezTo>
                <a:cubicBezTo>
                  <a:pt x="1496" y="285"/>
                  <a:pt x="1496" y="287"/>
                  <a:pt x="1497" y="289"/>
                </a:cubicBezTo>
                <a:cubicBezTo>
                  <a:pt x="1497" y="289"/>
                  <a:pt x="1498" y="290"/>
                  <a:pt x="1499" y="290"/>
                </a:cubicBezTo>
                <a:cubicBezTo>
                  <a:pt x="1500" y="290"/>
                  <a:pt x="1501" y="289"/>
                  <a:pt x="1501" y="289"/>
                </a:cubicBezTo>
                <a:cubicBezTo>
                  <a:pt x="1513" y="277"/>
                  <a:pt x="1513" y="277"/>
                  <a:pt x="1513" y="277"/>
                </a:cubicBezTo>
                <a:cubicBezTo>
                  <a:pt x="1514" y="276"/>
                  <a:pt x="1514" y="274"/>
                  <a:pt x="1513" y="273"/>
                </a:cubicBezTo>
                <a:cubicBezTo>
                  <a:pt x="1512" y="272"/>
                  <a:pt x="1510" y="272"/>
                  <a:pt x="1508" y="273"/>
                </a:cubicBezTo>
                <a:close/>
                <a:moveTo>
                  <a:pt x="1566" y="229"/>
                </a:moveTo>
                <a:cubicBezTo>
                  <a:pt x="1554" y="241"/>
                  <a:pt x="1554" y="241"/>
                  <a:pt x="1554" y="241"/>
                </a:cubicBezTo>
                <a:cubicBezTo>
                  <a:pt x="1550" y="245"/>
                  <a:pt x="1550" y="245"/>
                  <a:pt x="1550" y="245"/>
                </a:cubicBezTo>
                <a:cubicBezTo>
                  <a:pt x="1549" y="247"/>
                  <a:pt x="1549" y="248"/>
                  <a:pt x="1550" y="250"/>
                </a:cubicBezTo>
                <a:cubicBezTo>
                  <a:pt x="1550" y="250"/>
                  <a:pt x="1551" y="251"/>
                  <a:pt x="1552" y="251"/>
                </a:cubicBezTo>
                <a:cubicBezTo>
                  <a:pt x="1553" y="251"/>
                  <a:pt x="1554" y="250"/>
                  <a:pt x="1554" y="250"/>
                </a:cubicBezTo>
                <a:cubicBezTo>
                  <a:pt x="1559" y="245"/>
                  <a:pt x="1559" y="245"/>
                  <a:pt x="1559" y="245"/>
                </a:cubicBezTo>
                <a:cubicBezTo>
                  <a:pt x="1570" y="234"/>
                  <a:pt x="1570" y="234"/>
                  <a:pt x="1570" y="234"/>
                </a:cubicBezTo>
                <a:cubicBezTo>
                  <a:pt x="1571" y="232"/>
                  <a:pt x="1571" y="230"/>
                  <a:pt x="1570" y="229"/>
                </a:cubicBezTo>
                <a:cubicBezTo>
                  <a:pt x="1569" y="228"/>
                  <a:pt x="1567" y="228"/>
                  <a:pt x="1566" y="229"/>
                </a:cubicBezTo>
                <a:close/>
                <a:moveTo>
                  <a:pt x="1371" y="432"/>
                </a:moveTo>
                <a:cubicBezTo>
                  <a:pt x="1372" y="432"/>
                  <a:pt x="1372" y="431"/>
                  <a:pt x="1373" y="431"/>
                </a:cubicBezTo>
                <a:cubicBezTo>
                  <a:pt x="1487" y="317"/>
                  <a:pt x="1487" y="317"/>
                  <a:pt x="1487" y="317"/>
                </a:cubicBezTo>
                <a:cubicBezTo>
                  <a:pt x="1488" y="315"/>
                  <a:pt x="1488" y="313"/>
                  <a:pt x="1487" y="312"/>
                </a:cubicBezTo>
                <a:cubicBezTo>
                  <a:pt x="1486" y="311"/>
                  <a:pt x="1484" y="311"/>
                  <a:pt x="1483" y="312"/>
                </a:cubicBezTo>
                <a:cubicBezTo>
                  <a:pt x="1369" y="426"/>
                  <a:pt x="1369" y="426"/>
                  <a:pt x="1369" y="426"/>
                </a:cubicBezTo>
                <a:cubicBezTo>
                  <a:pt x="1367" y="428"/>
                  <a:pt x="1367" y="430"/>
                  <a:pt x="1369" y="431"/>
                </a:cubicBezTo>
                <a:cubicBezTo>
                  <a:pt x="1369" y="431"/>
                  <a:pt x="1370" y="432"/>
                  <a:pt x="1371" y="432"/>
                </a:cubicBezTo>
                <a:close/>
                <a:moveTo>
                  <a:pt x="1514" y="281"/>
                </a:moveTo>
                <a:cubicBezTo>
                  <a:pt x="1499" y="296"/>
                  <a:pt x="1499" y="296"/>
                  <a:pt x="1499" y="296"/>
                </a:cubicBezTo>
                <a:cubicBezTo>
                  <a:pt x="1498" y="297"/>
                  <a:pt x="1498" y="299"/>
                  <a:pt x="1499" y="300"/>
                </a:cubicBezTo>
                <a:cubicBezTo>
                  <a:pt x="1500" y="301"/>
                  <a:pt x="1500" y="301"/>
                  <a:pt x="1501" y="301"/>
                </a:cubicBezTo>
                <a:cubicBezTo>
                  <a:pt x="1502" y="301"/>
                  <a:pt x="1503" y="301"/>
                  <a:pt x="1503" y="300"/>
                </a:cubicBezTo>
                <a:cubicBezTo>
                  <a:pt x="1519" y="285"/>
                  <a:pt x="1519" y="285"/>
                  <a:pt x="1519" y="285"/>
                </a:cubicBezTo>
                <a:cubicBezTo>
                  <a:pt x="1520" y="284"/>
                  <a:pt x="1520" y="282"/>
                  <a:pt x="1519" y="281"/>
                </a:cubicBezTo>
                <a:cubicBezTo>
                  <a:pt x="1518" y="280"/>
                  <a:pt x="1516" y="280"/>
                  <a:pt x="1514" y="281"/>
                </a:cubicBezTo>
                <a:close/>
                <a:moveTo>
                  <a:pt x="1576" y="242"/>
                </a:moveTo>
                <a:cubicBezTo>
                  <a:pt x="1577" y="241"/>
                  <a:pt x="1577" y="241"/>
                  <a:pt x="1577" y="241"/>
                </a:cubicBezTo>
                <a:cubicBezTo>
                  <a:pt x="1578" y="240"/>
                  <a:pt x="1578" y="238"/>
                  <a:pt x="1577" y="236"/>
                </a:cubicBezTo>
                <a:cubicBezTo>
                  <a:pt x="1576" y="235"/>
                  <a:pt x="1574" y="235"/>
                  <a:pt x="1573" y="236"/>
                </a:cubicBezTo>
                <a:cubicBezTo>
                  <a:pt x="1572" y="237"/>
                  <a:pt x="1572" y="237"/>
                  <a:pt x="1572" y="237"/>
                </a:cubicBezTo>
                <a:cubicBezTo>
                  <a:pt x="1571" y="238"/>
                  <a:pt x="1571" y="240"/>
                  <a:pt x="1572" y="242"/>
                </a:cubicBezTo>
                <a:cubicBezTo>
                  <a:pt x="1573" y="242"/>
                  <a:pt x="1573" y="242"/>
                  <a:pt x="1574" y="242"/>
                </a:cubicBezTo>
                <a:cubicBezTo>
                  <a:pt x="1575" y="242"/>
                  <a:pt x="1576" y="242"/>
                  <a:pt x="1576" y="242"/>
                </a:cubicBezTo>
                <a:close/>
                <a:moveTo>
                  <a:pt x="1374" y="443"/>
                </a:moveTo>
                <a:cubicBezTo>
                  <a:pt x="1374" y="443"/>
                  <a:pt x="1375" y="443"/>
                  <a:pt x="1376" y="442"/>
                </a:cubicBezTo>
                <a:cubicBezTo>
                  <a:pt x="1415" y="403"/>
                  <a:pt x="1415" y="403"/>
                  <a:pt x="1415" y="403"/>
                </a:cubicBezTo>
                <a:cubicBezTo>
                  <a:pt x="1416" y="402"/>
                  <a:pt x="1416" y="400"/>
                  <a:pt x="1415" y="399"/>
                </a:cubicBezTo>
                <a:cubicBezTo>
                  <a:pt x="1414" y="397"/>
                  <a:pt x="1412" y="397"/>
                  <a:pt x="1411" y="399"/>
                </a:cubicBezTo>
                <a:cubicBezTo>
                  <a:pt x="1371" y="438"/>
                  <a:pt x="1371" y="438"/>
                  <a:pt x="1371" y="438"/>
                </a:cubicBezTo>
                <a:cubicBezTo>
                  <a:pt x="1370" y="439"/>
                  <a:pt x="1370" y="441"/>
                  <a:pt x="1371" y="442"/>
                </a:cubicBezTo>
                <a:cubicBezTo>
                  <a:pt x="1372" y="443"/>
                  <a:pt x="1373" y="443"/>
                  <a:pt x="1374" y="443"/>
                </a:cubicBezTo>
                <a:close/>
                <a:moveTo>
                  <a:pt x="1491" y="322"/>
                </a:moveTo>
                <a:cubicBezTo>
                  <a:pt x="1490" y="321"/>
                  <a:pt x="1488" y="321"/>
                  <a:pt x="1487" y="322"/>
                </a:cubicBezTo>
                <a:cubicBezTo>
                  <a:pt x="1429" y="380"/>
                  <a:pt x="1429" y="380"/>
                  <a:pt x="1429" y="380"/>
                </a:cubicBezTo>
                <a:cubicBezTo>
                  <a:pt x="1428" y="381"/>
                  <a:pt x="1428" y="383"/>
                  <a:pt x="1429" y="384"/>
                </a:cubicBezTo>
                <a:cubicBezTo>
                  <a:pt x="1430" y="385"/>
                  <a:pt x="1430" y="385"/>
                  <a:pt x="1431" y="385"/>
                </a:cubicBezTo>
                <a:cubicBezTo>
                  <a:pt x="1432" y="385"/>
                  <a:pt x="1433" y="385"/>
                  <a:pt x="1433" y="384"/>
                </a:cubicBezTo>
                <a:cubicBezTo>
                  <a:pt x="1491" y="327"/>
                  <a:pt x="1491" y="327"/>
                  <a:pt x="1491" y="327"/>
                </a:cubicBezTo>
                <a:cubicBezTo>
                  <a:pt x="1492" y="326"/>
                  <a:pt x="1492" y="324"/>
                  <a:pt x="1491" y="322"/>
                </a:cubicBezTo>
                <a:close/>
                <a:moveTo>
                  <a:pt x="1569" y="249"/>
                </a:moveTo>
                <a:cubicBezTo>
                  <a:pt x="1572" y="246"/>
                  <a:pt x="1572" y="246"/>
                  <a:pt x="1572" y="246"/>
                </a:cubicBezTo>
                <a:cubicBezTo>
                  <a:pt x="1572" y="246"/>
                  <a:pt x="1572" y="246"/>
                  <a:pt x="1572" y="245"/>
                </a:cubicBezTo>
                <a:cubicBezTo>
                  <a:pt x="1573" y="245"/>
                  <a:pt x="1573" y="244"/>
                  <a:pt x="1573" y="244"/>
                </a:cubicBezTo>
                <a:cubicBezTo>
                  <a:pt x="1573" y="243"/>
                  <a:pt x="1572" y="242"/>
                  <a:pt x="1572" y="242"/>
                </a:cubicBezTo>
                <a:cubicBezTo>
                  <a:pt x="1571" y="241"/>
                  <a:pt x="1571" y="241"/>
                  <a:pt x="1571" y="241"/>
                </a:cubicBezTo>
                <a:cubicBezTo>
                  <a:pt x="1570" y="241"/>
                  <a:pt x="1568" y="241"/>
                  <a:pt x="1567" y="242"/>
                </a:cubicBezTo>
                <a:cubicBezTo>
                  <a:pt x="1555" y="254"/>
                  <a:pt x="1555" y="254"/>
                  <a:pt x="1555" y="254"/>
                </a:cubicBezTo>
                <a:cubicBezTo>
                  <a:pt x="1554" y="255"/>
                  <a:pt x="1554" y="257"/>
                  <a:pt x="1555" y="258"/>
                </a:cubicBezTo>
                <a:cubicBezTo>
                  <a:pt x="1556" y="259"/>
                  <a:pt x="1557" y="259"/>
                  <a:pt x="1557" y="259"/>
                </a:cubicBezTo>
                <a:cubicBezTo>
                  <a:pt x="1558" y="259"/>
                  <a:pt x="1559" y="259"/>
                  <a:pt x="1560" y="258"/>
                </a:cubicBezTo>
                <a:lnTo>
                  <a:pt x="1569" y="249"/>
                </a:lnTo>
                <a:close/>
                <a:moveTo>
                  <a:pt x="1438" y="390"/>
                </a:moveTo>
                <a:cubicBezTo>
                  <a:pt x="1436" y="389"/>
                  <a:pt x="1434" y="389"/>
                  <a:pt x="1433" y="390"/>
                </a:cubicBezTo>
                <a:cubicBezTo>
                  <a:pt x="1425" y="398"/>
                  <a:pt x="1425" y="398"/>
                  <a:pt x="1425" y="398"/>
                </a:cubicBezTo>
                <a:cubicBezTo>
                  <a:pt x="1424" y="399"/>
                  <a:pt x="1424" y="401"/>
                  <a:pt x="1425" y="402"/>
                </a:cubicBezTo>
                <a:cubicBezTo>
                  <a:pt x="1426" y="403"/>
                  <a:pt x="1427" y="403"/>
                  <a:pt x="1427" y="403"/>
                </a:cubicBezTo>
                <a:cubicBezTo>
                  <a:pt x="1428" y="403"/>
                  <a:pt x="1429" y="403"/>
                  <a:pt x="1429" y="402"/>
                </a:cubicBezTo>
                <a:cubicBezTo>
                  <a:pt x="1438" y="394"/>
                  <a:pt x="1438" y="394"/>
                  <a:pt x="1438" y="394"/>
                </a:cubicBezTo>
                <a:cubicBezTo>
                  <a:pt x="1439" y="393"/>
                  <a:pt x="1439" y="391"/>
                  <a:pt x="1438" y="390"/>
                </a:cubicBezTo>
                <a:close/>
                <a:moveTo>
                  <a:pt x="1488" y="340"/>
                </a:moveTo>
                <a:cubicBezTo>
                  <a:pt x="1486" y="339"/>
                  <a:pt x="1484" y="339"/>
                  <a:pt x="1483" y="340"/>
                </a:cubicBezTo>
                <a:cubicBezTo>
                  <a:pt x="1445" y="378"/>
                  <a:pt x="1445" y="378"/>
                  <a:pt x="1445" y="378"/>
                </a:cubicBezTo>
                <a:cubicBezTo>
                  <a:pt x="1443" y="380"/>
                  <a:pt x="1443" y="382"/>
                  <a:pt x="1445" y="383"/>
                </a:cubicBezTo>
                <a:cubicBezTo>
                  <a:pt x="1445" y="383"/>
                  <a:pt x="1446" y="384"/>
                  <a:pt x="1447" y="384"/>
                </a:cubicBezTo>
                <a:cubicBezTo>
                  <a:pt x="1448" y="384"/>
                  <a:pt x="1448" y="383"/>
                  <a:pt x="1449" y="383"/>
                </a:cubicBezTo>
                <a:cubicBezTo>
                  <a:pt x="1488" y="344"/>
                  <a:pt x="1488" y="344"/>
                  <a:pt x="1488" y="344"/>
                </a:cubicBezTo>
                <a:cubicBezTo>
                  <a:pt x="1489" y="343"/>
                  <a:pt x="1489" y="341"/>
                  <a:pt x="1488" y="340"/>
                </a:cubicBezTo>
                <a:close/>
                <a:moveTo>
                  <a:pt x="1561" y="269"/>
                </a:moveTo>
                <a:cubicBezTo>
                  <a:pt x="1562" y="269"/>
                  <a:pt x="1563" y="269"/>
                  <a:pt x="1563" y="269"/>
                </a:cubicBezTo>
                <a:cubicBezTo>
                  <a:pt x="1572" y="260"/>
                  <a:pt x="1572" y="260"/>
                  <a:pt x="1572" y="260"/>
                </a:cubicBezTo>
                <a:cubicBezTo>
                  <a:pt x="1573" y="259"/>
                  <a:pt x="1573" y="257"/>
                  <a:pt x="1572" y="256"/>
                </a:cubicBezTo>
                <a:cubicBezTo>
                  <a:pt x="1571" y="254"/>
                  <a:pt x="1569" y="254"/>
                  <a:pt x="1567" y="256"/>
                </a:cubicBezTo>
                <a:cubicBezTo>
                  <a:pt x="1559" y="264"/>
                  <a:pt x="1559" y="264"/>
                  <a:pt x="1559" y="264"/>
                </a:cubicBezTo>
                <a:cubicBezTo>
                  <a:pt x="1558" y="265"/>
                  <a:pt x="1558" y="267"/>
                  <a:pt x="1559" y="269"/>
                </a:cubicBezTo>
                <a:cubicBezTo>
                  <a:pt x="1559" y="269"/>
                  <a:pt x="1560" y="269"/>
                  <a:pt x="1561" y="269"/>
                </a:cubicBezTo>
                <a:close/>
                <a:moveTo>
                  <a:pt x="1390" y="442"/>
                </a:moveTo>
                <a:cubicBezTo>
                  <a:pt x="1421" y="411"/>
                  <a:pt x="1421" y="411"/>
                  <a:pt x="1421" y="411"/>
                </a:cubicBezTo>
                <a:cubicBezTo>
                  <a:pt x="1422" y="410"/>
                  <a:pt x="1422" y="408"/>
                  <a:pt x="1421" y="407"/>
                </a:cubicBezTo>
                <a:cubicBezTo>
                  <a:pt x="1419" y="406"/>
                  <a:pt x="1417" y="406"/>
                  <a:pt x="1416" y="407"/>
                </a:cubicBezTo>
                <a:cubicBezTo>
                  <a:pt x="1386" y="438"/>
                  <a:pt x="1386" y="438"/>
                  <a:pt x="1386" y="438"/>
                </a:cubicBezTo>
                <a:cubicBezTo>
                  <a:pt x="1384" y="439"/>
                  <a:pt x="1384" y="441"/>
                  <a:pt x="1386" y="442"/>
                </a:cubicBezTo>
                <a:cubicBezTo>
                  <a:pt x="1386" y="442"/>
                  <a:pt x="1387" y="443"/>
                  <a:pt x="1388" y="443"/>
                </a:cubicBezTo>
                <a:cubicBezTo>
                  <a:pt x="1389" y="443"/>
                  <a:pt x="1389" y="442"/>
                  <a:pt x="1390" y="442"/>
                </a:cubicBezTo>
                <a:close/>
                <a:moveTo>
                  <a:pt x="1381" y="442"/>
                </a:moveTo>
                <a:cubicBezTo>
                  <a:pt x="1372" y="451"/>
                  <a:pt x="1372" y="451"/>
                  <a:pt x="1372" y="451"/>
                </a:cubicBezTo>
                <a:cubicBezTo>
                  <a:pt x="1371" y="452"/>
                  <a:pt x="1371" y="454"/>
                  <a:pt x="1372" y="455"/>
                </a:cubicBezTo>
                <a:cubicBezTo>
                  <a:pt x="1373" y="456"/>
                  <a:pt x="1373" y="456"/>
                  <a:pt x="1374" y="456"/>
                </a:cubicBezTo>
                <a:cubicBezTo>
                  <a:pt x="1375" y="456"/>
                  <a:pt x="1376" y="456"/>
                  <a:pt x="1376" y="455"/>
                </a:cubicBezTo>
                <a:cubicBezTo>
                  <a:pt x="1385" y="447"/>
                  <a:pt x="1385" y="447"/>
                  <a:pt x="1385" y="447"/>
                </a:cubicBezTo>
                <a:cubicBezTo>
                  <a:pt x="1386" y="446"/>
                  <a:pt x="1386" y="444"/>
                  <a:pt x="1385" y="442"/>
                </a:cubicBezTo>
                <a:cubicBezTo>
                  <a:pt x="1384" y="441"/>
                  <a:pt x="1382" y="441"/>
                  <a:pt x="1381" y="442"/>
                </a:cubicBezTo>
                <a:close/>
                <a:moveTo>
                  <a:pt x="1537" y="287"/>
                </a:moveTo>
                <a:cubicBezTo>
                  <a:pt x="1529" y="296"/>
                  <a:pt x="1529" y="296"/>
                  <a:pt x="1529" y="296"/>
                </a:cubicBezTo>
                <a:cubicBezTo>
                  <a:pt x="1522" y="302"/>
                  <a:pt x="1522" y="302"/>
                  <a:pt x="1522" y="302"/>
                </a:cubicBezTo>
                <a:cubicBezTo>
                  <a:pt x="1521" y="303"/>
                  <a:pt x="1521" y="305"/>
                  <a:pt x="1522" y="306"/>
                </a:cubicBezTo>
                <a:cubicBezTo>
                  <a:pt x="1523" y="306"/>
                  <a:pt x="1523" y="306"/>
                  <a:pt x="1524" y="306"/>
                </a:cubicBezTo>
                <a:cubicBezTo>
                  <a:pt x="1525" y="306"/>
                  <a:pt x="1526" y="306"/>
                  <a:pt x="1526" y="306"/>
                </a:cubicBezTo>
                <a:cubicBezTo>
                  <a:pt x="1531" y="301"/>
                  <a:pt x="1531" y="301"/>
                  <a:pt x="1531" y="301"/>
                </a:cubicBezTo>
                <a:cubicBezTo>
                  <a:pt x="1531" y="300"/>
                  <a:pt x="1531" y="300"/>
                  <a:pt x="1531" y="300"/>
                </a:cubicBezTo>
                <a:cubicBezTo>
                  <a:pt x="1541" y="290"/>
                  <a:pt x="1541" y="290"/>
                  <a:pt x="1541" y="290"/>
                </a:cubicBezTo>
                <a:cubicBezTo>
                  <a:pt x="1543" y="289"/>
                  <a:pt x="1543" y="288"/>
                  <a:pt x="1541" y="286"/>
                </a:cubicBezTo>
                <a:cubicBezTo>
                  <a:pt x="1540" y="285"/>
                  <a:pt x="1538" y="285"/>
                  <a:pt x="1537" y="287"/>
                </a:cubicBezTo>
                <a:close/>
                <a:moveTo>
                  <a:pt x="1348" y="475"/>
                </a:moveTo>
                <a:cubicBezTo>
                  <a:pt x="1346" y="477"/>
                  <a:pt x="1346" y="477"/>
                  <a:pt x="1346" y="477"/>
                </a:cubicBezTo>
                <a:cubicBezTo>
                  <a:pt x="1345" y="478"/>
                  <a:pt x="1345" y="480"/>
                  <a:pt x="1346" y="481"/>
                </a:cubicBezTo>
                <a:cubicBezTo>
                  <a:pt x="1347" y="482"/>
                  <a:pt x="1348" y="482"/>
                  <a:pt x="1348" y="482"/>
                </a:cubicBezTo>
                <a:cubicBezTo>
                  <a:pt x="1349" y="482"/>
                  <a:pt x="1350" y="482"/>
                  <a:pt x="1350" y="481"/>
                </a:cubicBezTo>
                <a:cubicBezTo>
                  <a:pt x="1352" y="480"/>
                  <a:pt x="1352" y="480"/>
                  <a:pt x="1352" y="480"/>
                </a:cubicBezTo>
                <a:cubicBezTo>
                  <a:pt x="1353" y="478"/>
                  <a:pt x="1353" y="477"/>
                  <a:pt x="1352" y="475"/>
                </a:cubicBezTo>
                <a:cubicBezTo>
                  <a:pt x="1351" y="474"/>
                  <a:pt x="1349" y="474"/>
                  <a:pt x="1348" y="475"/>
                </a:cubicBezTo>
                <a:close/>
                <a:moveTo>
                  <a:pt x="1374" y="471"/>
                </a:moveTo>
                <a:cubicBezTo>
                  <a:pt x="1375" y="471"/>
                  <a:pt x="1375" y="470"/>
                  <a:pt x="1376" y="470"/>
                </a:cubicBezTo>
                <a:cubicBezTo>
                  <a:pt x="1383" y="463"/>
                  <a:pt x="1383" y="463"/>
                  <a:pt x="1383" y="463"/>
                </a:cubicBezTo>
                <a:cubicBezTo>
                  <a:pt x="1384" y="462"/>
                  <a:pt x="1384" y="460"/>
                  <a:pt x="1383" y="459"/>
                </a:cubicBezTo>
                <a:cubicBezTo>
                  <a:pt x="1381" y="458"/>
                  <a:pt x="1379" y="458"/>
                  <a:pt x="1378" y="459"/>
                </a:cubicBezTo>
                <a:cubicBezTo>
                  <a:pt x="1372" y="465"/>
                  <a:pt x="1372" y="465"/>
                  <a:pt x="1372" y="465"/>
                </a:cubicBezTo>
                <a:cubicBezTo>
                  <a:pt x="1370" y="467"/>
                  <a:pt x="1370" y="469"/>
                  <a:pt x="1372" y="470"/>
                </a:cubicBezTo>
                <a:cubicBezTo>
                  <a:pt x="1372" y="470"/>
                  <a:pt x="1373" y="471"/>
                  <a:pt x="1374" y="471"/>
                </a:cubicBezTo>
                <a:close/>
                <a:moveTo>
                  <a:pt x="1540" y="297"/>
                </a:moveTo>
                <a:cubicBezTo>
                  <a:pt x="1537" y="300"/>
                  <a:pt x="1537" y="300"/>
                  <a:pt x="1537" y="300"/>
                </a:cubicBezTo>
                <a:cubicBezTo>
                  <a:pt x="1537" y="301"/>
                  <a:pt x="1536" y="301"/>
                  <a:pt x="1536" y="301"/>
                </a:cubicBezTo>
                <a:cubicBezTo>
                  <a:pt x="1536" y="301"/>
                  <a:pt x="1536" y="301"/>
                  <a:pt x="1535" y="302"/>
                </a:cubicBezTo>
                <a:cubicBezTo>
                  <a:pt x="1530" y="307"/>
                  <a:pt x="1530" y="307"/>
                  <a:pt x="1530" y="307"/>
                </a:cubicBezTo>
                <a:cubicBezTo>
                  <a:pt x="1529" y="308"/>
                  <a:pt x="1529" y="310"/>
                  <a:pt x="1530" y="312"/>
                </a:cubicBezTo>
                <a:cubicBezTo>
                  <a:pt x="1530" y="312"/>
                  <a:pt x="1531" y="312"/>
                  <a:pt x="1532" y="312"/>
                </a:cubicBezTo>
                <a:cubicBezTo>
                  <a:pt x="1533" y="312"/>
                  <a:pt x="1534" y="312"/>
                  <a:pt x="1534" y="312"/>
                </a:cubicBezTo>
                <a:cubicBezTo>
                  <a:pt x="1540" y="306"/>
                  <a:pt x="1540" y="306"/>
                  <a:pt x="1540" y="306"/>
                </a:cubicBezTo>
                <a:cubicBezTo>
                  <a:pt x="1540" y="306"/>
                  <a:pt x="1540" y="305"/>
                  <a:pt x="1540" y="305"/>
                </a:cubicBezTo>
                <a:cubicBezTo>
                  <a:pt x="1541" y="305"/>
                  <a:pt x="1541" y="305"/>
                  <a:pt x="1541" y="305"/>
                </a:cubicBezTo>
                <a:cubicBezTo>
                  <a:pt x="1545" y="301"/>
                  <a:pt x="1545" y="301"/>
                  <a:pt x="1545" y="301"/>
                </a:cubicBezTo>
                <a:cubicBezTo>
                  <a:pt x="1546" y="300"/>
                  <a:pt x="1546" y="298"/>
                  <a:pt x="1545" y="297"/>
                </a:cubicBezTo>
                <a:cubicBezTo>
                  <a:pt x="1544" y="296"/>
                  <a:pt x="1542" y="296"/>
                  <a:pt x="1540" y="297"/>
                </a:cubicBezTo>
                <a:close/>
                <a:moveTo>
                  <a:pt x="1545" y="297"/>
                </a:moveTo>
                <a:cubicBezTo>
                  <a:pt x="1545" y="297"/>
                  <a:pt x="1546" y="297"/>
                  <a:pt x="1547" y="297"/>
                </a:cubicBezTo>
                <a:cubicBezTo>
                  <a:pt x="1548" y="297"/>
                  <a:pt x="1549" y="297"/>
                  <a:pt x="1549" y="297"/>
                </a:cubicBezTo>
                <a:cubicBezTo>
                  <a:pt x="1576" y="269"/>
                  <a:pt x="1576" y="269"/>
                  <a:pt x="1576" y="269"/>
                </a:cubicBezTo>
                <a:cubicBezTo>
                  <a:pt x="1578" y="268"/>
                  <a:pt x="1578" y="266"/>
                  <a:pt x="1576" y="265"/>
                </a:cubicBezTo>
                <a:cubicBezTo>
                  <a:pt x="1575" y="264"/>
                  <a:pt x="1573" y="264"/>
                  <a:pt x="1572" y="265"/>
                </a:cubicBezTo>
                <a:cubicBezTo>
                  <a:pt x="1545" y="292"/>
                  <a:pt x="1545" y="292"/>
                  <a:pt x="1545" y="292"/>
                </a:cubicBezTo>
                <a:cubicBezTo>
                  <a:pt x="1544" y="293"/>
                  <a:pt x="1544" y="295"/>
                  <a:pt x="1545" y="297"/>
                </a:cubicBezTo>
                <a:close/>
                <a:moveTo>
                  <a:pt x="1468" y="369"/>
                </a:moveTo>
                <a:cubicBezTo>
                  <a:pt x="1467" y="370"/>
                  <a:pt x="1467" y="370"/>
                  <a:pt x="1467" y="370"/>
                </a:cubicBezTo>
                <a:cubicBezTo>
                  <a:pt x="1465" y="372"/>
                  <a:pt x="1465" y="374"/>
                  <a:pt x="1467" y="375"/>
                </a:cubicBezTo>
                <a:cubicBezTo>
                  <a:pt x="1467" y="375"/>
                  <a:pt x="1468" y="376"/>
                  <a:pt x="1469" y="376"/>
                </a:cubicBezTo>
                <a:cubicBezTo>
                  <a:pt x="1470" y="376"/>
                  <a:pt x="1470" y="375"/>
                  <a:pt x="1471" y="375"/>
                </a:cubicBezTo>
                <a:cubicBezTo>
                  <a:pt x="1472" y="373"/>
                  <a:pt x="1472" y="373"/>
                  <a:pt x="1472" y="373"/>
                </a:cubicBezTo>
                <a:cubicBezTo>
                  <a:pt x="1474" y="372"/>
                  <a:pt x="1474" y="370"/>
                  <a:pt x="1472" y="369"/>
                </a:cubicBezTo>
                <a:cubicBezTo>
                  <a:pt x="1471" y="368"/>
                  <a:pt x="1469" y="368"/>
                  <a:pt x="1468" y="369"/>
                </a:cubicBezTo>
                <a:close/>
                <a:moveTo>
                  <a:pt x="1397" y="447"/>
                </a:moveTo>
                <a:cubicBezTo>
                  <a:pt x="1398" y="447"/>
                  <a:pt x="1399" y="447"/>
                  <a:pt x="1400" y="446"/>
                </a:cubicBezTo>
                <a:cubicBezTo>
                  <a:pt x="1426" y="420"/>
                  <a:pt x="1426" y="420"/>
                  <a:pt x="1426" y="420"/>
                </a:cubicBezTo>
                <a:cubicBezTo>
                  <a:pt x="1428" y="417"/>
                  <a:pt x="1428" y="417"/>
                  <a:pt x="1428" y="417"/>
                </a:cubicBezTo>
                <a:cubicBezTo>
                  <a:pt x="1430" y="416"/>
                  <a:pt x="1430" y="414"/>
                  <a:pt x="1428" y="413"/>
                </a:cubicBezTo>
                <a:cubicBezTo>
                  <a:pt x="1427" y="412"/>
                  <a:pt x="1425" y="412"/>
                  <a:pt x="1424" y="413"/>
                </a:cubicBezTo>
                <a:cubicBezTo>
                  <a:pt x="1422" y="415"/>
                  <a:pt x="1422" y="415"/>
                  <a:pt x="1422" y="415"/>
                </a:cubicBezTo>
                <a:cubicBezTo>
                  <a:pt x="1422" y="415"/>
                  <a:pt x="1421" y="416"/>
                  <a:pt x="1421" y="416"/>
                </a:cubicBezTo>
                <a:cubicBezTo>
                  <a:pt x="1395" y="442"/>
                  <a:pt x="1395" y="442"/>
                  <a:pt x="1395" y="442"/>
                </a:cubicBezTo>
                <a:cubicBezTo>
                  <a:pt x="1394" y="443"/>
                  <a:pt x="1394" y="445"/>
                  <a:pt x="1395" y="446"/>
                </a:cubicBezTo>
                <a:cubicBezTo>
                  <a:pt x="1396" y="447"/>
                  <a:pt x="1397" y="447"/>
                  <a:pt x="1397" y="447"/>
                </a:cubicBezTo>
                <a:close/>
                <a:moveTo>
                  <a:pt x="1431" y="420"/>
                </a:moveTo>
                <a:cubicBezTo>
                  <a:pt x="1402" y="449"/>
                  <a:pt x="1402" y="449"/>
                  <a:pt x="1402" y="449"/>
                </a:cubicBezTo>
                <a:cubicBezTo>
                  <a:pt x="1400" y="451"/>
                  <a:pt x="1400" y="453"/>
                  <a:pt x="1402" y="454"/>
                </a:cubicBezTo>
                <a:cubicBezTo>
                  <a:pt x="1402" y="454"/>
                  <a:pt x="1403" y="455"/>
                  <a:pt x="1404" y="455"/>
                </a:cubicBezTo>
                <a:cubicBezTo>
                  <a:pt x="1405" y="455"/>
                  <a:pt x="1405" y="454"/>
                  <a:pt x="1406" y="454"/>
                </a:cubicBezTo>
                <a:cubicBezTo>
                  <a:pt x="1435" y="424"/>
                  <a:pt x="1435" y="424"/>
                  <a:pt x="1435" y="424"/>
                </a:cubicBezTo>
                <a:cubicBezTo>
                  <a:pt x="1436" y="423"/>
                  <a:pt x="1436" y="421"/>
                  <a:pt x="1435" y="420"/>
                </a:cubicBezTo>
                <a:cubicBezTo>
                  <a:pt x="1434" y="419"/>
                  <a:pt x="1432" y="419"/>
                  <a:pt x="1431" y="420"/>
                </a:cubicBezTo>
                <a:close/>
                <a:moveTo>
                  <a:pt x="1578" y="277"/>
                </a:moveTo>
                <a:cubicBezTo>
                  <a:pt x="1577" y="276"/>
                  <a:pt x="1575" y="276"/>
                  <a:pt x="1574" y="277"/>
                </a:cubicBezTo>
                <a:cubicBezTo>
                  <a:pt x="1560" y="291"/>
                  <a:pt x="1560" y="291"/>
                  <a:pt x="1560" y="291"/>
                </a:cubicBezTo>
                <a:cubicBezTo>
                  <a:pt x="1553" y="298"/>
                  <a:pt x="1553" y="298"/>
                  <a:pt x="1553" y="298"/>
                </a:cubicBezTo>
                <a:cubicBezTo>
                  <a:pt x="1552" y="300"/>
                  <a:pt x="1552" y="301"/>
                  <a:pt x="1553" y="303"/>
                </a:cubicBezTo>
                <a:cubicBezTo>
                  <a:pt x="1553" y="303"/>
                  <a:pt x="1554" y="304"/>
                  <a:pt x="1555" y="304"/>
                </a:cubicBezTo>
                <a:cubicBezTo>
                  <a:pt x="1556" y="304"/>
                  <a:pt x="1556" y="303"/>
                  <a:pt x="1557" y="303"/>
                </a:cubicBezTo>
                <a:cubicBezTo>
                  <a:pt x="1570" y="290"/>
                  <a:pt x="1570" y="290"/>
                  <a:pt x="1570" y="290"/>
                </a:cubicBezTo>
                <a:cubicBezTo>
                  <a:pt x="1570" y="290"/>
                  <a:pt x="1570" y="290"/>
                  <a:pt x="1570" y="290"/>
                </a:cubicBezTo>
                <a:cubicBezTo>
                  <a:pt x="1578" y="282"/>
                  <a:pt x="1578" y="282"/>
                  <a:pt x="1578" y="282"/>
                </a:cubicBezTo>
                <a:cubicBezTo>
                  <a:pt x="1579" y="280"/>
                  <a:pt x="1579" y="279"/>
                  <a:pt x="1578" y="277"/>
                </a:cubicBezTo>
                <a:close/>
                <a:moveTo>
                  <a:pt x="1361" y="497"/>
                </a:moveTo>
                <a:cubicBezTo>
                  <a:pt x="1362" y="497"/>
                  <a:pt x="1363" y="497"/>
                  <a:pt x="1363" y="497"/>
                </a:cubicBezTo>
                <a:cubicBezTo>
                  <a:pt x="1368" y="492"/>
                  <a:pt x="1368" y="492"/>
                  <a:pt x="1368" y="492"/>
                </a:cubicBezTo>
                <a:cubicBezTo>
                  <a:pt x="1369" y="491"/>
                  <a:pt x="1369" y="489"/>
                  <a:pt x="1368" y="488"/>
                </a:cubicBezTo>
                <a:cubicBezTo>
                  <a:pt x="1367" y="486"/>
                  <a:pt x="1365" y="486"/>
                  <a:pt x="1364" y="488"/>
                </a:cubicBezTo>
                <a:cubicBezTo>
                  <a:pt x="1359" y="492"/>
                  <a:pt x="1359" y="492"/>
                  <a:pt x="1359" y="492"/>
                </a:cubicBezTo>
                <a:cubicBezTo>
                  <a:pt x="1358" y="493"/>
                  <a:pt x="1358" y="495"/>
                  <a:pt x="1359" y="497"/>
                </a:cubicBezTo>
                <a:cubicBezTo>
                  <a:pt x="1359" y="497"/>
                  <a:pt x="1360" y="497"/>
                  <a:pt x="1361" y="497"/>
                </a:cubicBezTo>
                <a:close/>
                <a:moveTo>
                  <a:pt x="1381" y="478"/>
                </a:moveTo>
                <a:cubicBezTo>
                  <a:pt x="1381" y="478"/>
                  <a:pt x="1382" y="478"/>
                  <a:pt x="1383" y="477"/>
                </a:cubicBezTo>
                <a:cubicBezTo>
                  <a:pt x="1388" y="472"/>
                  <a:pt x="1388" y="472"/>
                  <a:pt x="1388" y="472"/>
                </a:cubicBezTo>
                <a:cubicBezTo>
                  <a:pt x="1389" y="470"/>
                  <a:pt x="1389" y="468"/>
                  <a:pt x="1388" y="467"/>
                </a:cubicBezTo>
                <a:cubicBezTo>
                  <a:pt x="1387" y="466"/>
                  <a:pt x="1385" y="466"/>
                  <a:pt x="1384" y="467"/>
                </a:cubicBezTo>
                <a:cubicBezTo>
                  <a:pt x="1379" y="473"/>
                  <a:pt x="1379" y="473"/>
                  <a:pt x="1379" y="473"/>
                </a:cubicBezTo>
                <a:cubicBezTo>
                  <a:pt x="1377" y="474"/>
                  <a:pt x="1377" y="476"/>
                  <a:pt x="1379" y="477"/>
                </a:cubicBezTo>
                <a:cubicBezTo>
                  <a:pt x="1379" y="478"/>
                  <a:pt x="1380" y="478"/>
                  <a:pt x="1381" y="478"/>
                </a:cubicBezTo>
                <a:close/>
                <a:moveTo>
                  <a:pt x="1535" y="316"/>
                </a:moveTo>
                <a:cubicBezTo>
                  <a:pt x="1535" y="317"/>
                  <a:pt x="1535" y="317"/>
                  <a:pt x="1535" y="317"/>
                </a:cubicBezTo>
                <a:cubicBezTo>
                  <a:pt x="1533" y="318"/>
                  <a:pt x="1533" y="320"/>
                  <a:pt x="1535" y="321"/>
                </a:cubicBezTo>
                <a:cubicBezTo>
                  <a:pt x="1535" y="321"/>
                  <a:pt x="1536" y="322"/>
                  <a:pt x="1537" y="322"/>
                </a:cubicBezTo>
                <a:cubicBezTo>
                  <a:pt x="1538" y="322"/>
                  <a:pt x="1538" y="321"/>
                  <a:pt x="1539" y="321"/>
                </a:cubicBezTo>
                <a:cubicBezTo>
                  <a:pt x="1539" y="320"/>
                  <a:pt x="1539" y="320"/>
                  <a:pt x="1539" y="320"/>
                </a:cubicBezTo>
                <a:cubicBezTo>
                  <a:pt x="1541" y="319"/>
                  <a:pt x="1541" y="317"/>
                  <a:pt x="1539" y="316"/>
                </a:cubicBezTo>
                <a:cubicBezTo>
                  <a:pt x="1538" y="315"/>
                  <a:pt x="1536" y="315"/>
                  <a:pt x="1535" y="316"/>
                </a:cubicBezTo>
                <a:close/>
                <a:moveTo>
                  <a:pt x="1488" y="363"/>
                </a:moveTo>
                <a:cubicBezTo>
                  <a:pt x="1487" y="364"/>
                  <a:pt x="1487" y="366"/>
                  <a:pt x="1488" y="367"/>
                </a:cubicBezTo>
                <a:cubicBezTo>
                  <a:pt x="1489" y="368"/>
                  <a:pt x="1490" y="368"/>
                  <a:pt x="1490" y="368"/>
                </a:cubicBezTo>
                <a:cubicBezTo>
                  <a:pt x="1491" y="368"/>
                  <a:pt x="1492" y="368"/>
                  <a:pt x="1492" y="367"/>
                </a:cubicBezTo>
                <a:cubicBezTo>
                  <a:pt x="1499" y="361"/>
                  <a:pt x="1499" y="361"/>
                  <a:pt x="1499" y="361"/>
                </a:cubicBezTo>
                <a:cubicBezTo>
                  <a:pt x="1500" y="359"/>
                  <a:pt x="1500" y="357"/>
                  <a:pt x="1499" y="356"/>
                </a:cubicBezTo>
                <a:cubicBezTo>
                  <a:pt x="1498" y="355"/>
                  <a:pt x="1496" y="355"/>
                  <a:pt x="1495" y="356"/>
                </a:cubicBezTo>
                <a:lnTo>
                  <a:pt x="1488" y="363"/>
                </a:lnTo>
                <a:close/>
                <a:moveTo>
                  <a:pt x="1362" y="503"/>
                </a:moveTo>
                <a:cubicBezTo>
                  <a:pt x="1359" y="506"/>
                  <a:pt x="1359" y="506"/>
                  <a:pt x="1359" y="506"/>
                </a:cubicBezTo>
                <a:cubicBezTo>
                  <a:pt x="1358" y="507"/>
                  <a:pt x="1358" y="509"/>
                  <a:pt x="1359" y="510"/>
                </a:cubicBezTo>
                <a:cubicBezTo>
                  <a:pt x="1360" y="511"/>
                  <a:pt x="1361" y="511"/>
                  <a:pt x="1361" y="511"/>
                </a:cubicBezTo>
                <a:cubicBezTo>
                  <a:pt x="1362" y="511"/>
                  <a:pt x="1363" y="511"/>
                  <a:pt x="1364" y="510"/>
                </a:cubicBezTo>
                <a:cubicBezTo>
                  <a:pt x="1366" y="508"/>
                  <a:pt x="1366" y="508"/>
                  <a:pt x="1366" y="508"/>
                </a:cubicBezTo>
                <a:cubicBezTo>
                  <a:pt x="1367" y="507"/>
                  <a:pt x="1367" y="505"/>
                  <a:pt x="1366" y="503"/>
                </a:cubicBezTo>
                <a:cubicBezTo>
                  <a:pt x="1365" y="502"/>
                  <a:pt x="1363" y="502"/>
                  <a:pt x="1362" y="503"/>
                </a:cubicBezTo>
                <a:close/>
                <a:moveTo>
                  <a:pt x="1378" y="496"/>
                </a:moveTo>
                <a:cubicBezTo>
                  <a:pt x="1379" y="495"/>
                  <a:pt x="1379" y="493"/>
                  <a:pt x="1378" y="492"/>
                </a:cubicBezTo>
                <a:cubicBezTo>
                  <a:pt x="1376" y="491"/>
                  <a:pt x="1374" y="491"/>
                  <a:pt x="1373" y="492"/>
                </a:cubicBezTo>
                <a:cubicBezTo>
                  <a:pt x="1366" y="499"/>
                  <a:pt x="1366" y="499"/>
                  <a:pt x="1366" y="499"/>
                </a:cubicBezTo>
                <a:cubicBezTo>
                  <a:pt x="1365" y="500"/>
                  <a:pt x="1365" y="502"/>
                  <a:pt x="1366" y="503"/>
                </a:cubicBezTo>
                <a:cubicBezTo>
                  <a:pt x="1367" y="504"/>
                  <a:pt x="1368" y="504"/>
                  <a:pt x="1369" y="504"/>
                </a:cubicBezTo>
                <a:cubicBezTo>
                  <a:pt x="1369" y="504"/>
                  <a:pt x="1370" y="504"/>
                  <a:pt x="1371" y="503"/>
                </a:cubicBezTo>
                <a:lnTo>
                  <a:pt x="1378" y="496"/>
                </a:lnTo>
                <a:close/>
                <a:moveTo>
                  <a:pt x="1387" y="486"/>
                </a:moveTo>
                <a:cubicBezTo>
                  <a:pt x="1387" y="486"/>
                  <a:pt x="1388" y="486"/>
                  <a:pt x="1389" y="485"/>
                </a:cubicBezTo>
                <a:cubicBezTo>
                  <a:pt x="1393" y="480"/>
                  <a:pt x="1393" y="480"/>
                  <a:pt x="1393" y="480"/>
                </a:cubicBezTo>
                <a:cubicBezTo>
                  <a:pt x="1395" y="479"/>
                  <a:pt x="1395" y="477"/>
                  <a:pt x="1393" y="476"/>
                </a:cubicBezTo>
                <a:cubicBezTo>
                  <a:pt x="1392" y="475"/>
                  <a:pt x="1390" y="475"/>
                  <a:pt x="1389" y="476"/>
                </a:cubicBezTo>
                <a:cubicBezTo>
                  <a:pt x="1384" y="481"/>
                  <a:pt x="1384" y="481"/>
                  <a:pt x="1384" y="481"/>
                </a:cubicBezTo>
                <a:cubicBezTo>
                  <a:pt x="1383" y="482"/>
                  <a:pt x="1383" y="484"/>
                  <a:pt x="1384" y="485"/>
                </a:cubicBezTo>
                <a:cubicBezTo>
                  <a:pt x="1385" y="486"/>
                  <a:pt x="1386" y="486"/>
                  <a:pt x="1387" y="486"/>
                </a:cubicBezTo>
                <a:close/>
                <a:moveTo>
                  <a:pt x="1493" y="380"/>
                </a:moveTo>
                <a:cubicBezTo>
                  <a:pt x="1494" y="380"/>
                  <a:pt x="1494" y="379"/>
                  <a:pt x="1495" y="379"/>
                </a:cubicBezTo>
                <a:cubicBezTo>
                  <a:pt x="1499" y="375"/>
                  <a:pt x="1499" y="375"/>
                  <a:pt x="1499" y="375"/>
                </a:cubicBezTo>
                <a:cubicBezTo>
                  <a:pt x="1500" y="374"/>
                  <a:pt x="1500" y="372"/>
                  <a:pt x="1499" y="371"/>
                </a:cubicBezTo>
                <a:cubicBezTo>
                  <a:pt x="1497" y="370"/>
                  <a:pt x="1495" y="370"/>
                  <a:pt x="1494" y="371"/>
                </a:cubicBezTo>
                <a:cubicBezTo>
                  <a:pt x="1491" y="374"/>
                  <a:pt x="1491" y="374"/>
                  <a:pt x="1491" y="374"/>
                </a:cubicBezTo>
                <a:cubicBezTo>
                  <a:pt x="1489" y="376"/>
                  <a:pt x="1489" y="378"/>
                  <a:pt x="1491" y="379"/>
                </a:cubicBezTo>
                <a:cubicBezTo>
                  <a:pt x="1491" y="379"/>
                  <a:pt x="1492" y="380"/>
                  <a:pt x="1493" y="380"/>
                </a:cubicBezTo>
                <a:close/>
                <a:moveTo>
                  <a:pt x="1412" y="460"/>
                </a:moveTo>
                <a:cubicBezTo>
                  <a:pt x="1413" y="460"/>
                  <a:pt x="1414" y="460"/>
                  <a:pt x="1414" y="460"/>
                </a:cubicBezTo>
                <a:cubicBezTo>
                  <a:pt x="1440" y="434"/>
                  <a:pt x="1440" y="434"/>
                  <a:pt x="1440" y="434"/>
                </a:cubicBezTo>
                <a:cubicBezTo>
                  <a:pt x="1441" y="433"/>
                  <a:pt x="1441" y="431"/>
                  <a:pt x="1440" y="430"/>
                </a:cubicBezTo>
                <a:cubicBezTo>
                  <a:pt x="1439" y="428"/>
                  <a:pt x="1437" y="428"/>
                  <a:pt x="1435" y="430"/>
                </a:cubicBezTo>
                <a:cubicBezTo>
                  <a:pt x="1410" y="455"/>
                  <a:pt x="1410" y="455"/>
                  <a:pt x="1410" y="455"/>
                </a:cubicBezTo>
                <a:cubicBezTo>
                  <a:pt x="1409" y="456"/>
                  <a:pt x="1409" y="458"/>
                  <a:pt x="1410" y="460"/>
                </a:cubicBezTo>
                <a:cubicBezTo>
                  <a:pt x="1410" y="460"/>
                  <a:pt x="1411" y="460"/>
                  <a:pt x="1412" y="460"/>
                </a:cubicBezTo>
                <a:close/>
                <a:moveTo>
                  <a:pt x="1384" y="503"/>
                </a:moveTo>
                <a:cubicBezTo>
                  <a:pt x="1386" y="502"/>
                  <a:pt x="1386" y="500"/>
                  <a:pt x="1384" y="499"/>
                </a:cubicBezTo>
                <a:cubicBezTo>
                  <a:pt x="1383" y="498"/>
                  <a:pt x="1381" y="498"/>
                  <a:pt x="1380" y="499"/>
                </a:cubicBezTo>
                <a:cubicBezTo>
                  <a:pt x="1371" y="508"/>
                  <a:pt x="1371" y="508"/>
                  <a:pt x="1371" y="508"/>
                </a:cubicBezTo>
                <a:cubicBezTo>
                  <a:pt x="1370" y="509"/>
                  <a:pt x="1370" y="511"/>
                  <a:pt x="1371" y="512"/>
                </a:cubicBezTo>
                <a:cubicBezTo>
                  <a:pt x="1372" y="513"/>
                  <a:pt x="1373" y="513"/>
                  <a:pt x="1373" y="513"/>
                </a:cubicBezTo>
                <a:cubicBezTo>
                  <a:pt x="1374" y="513"/>
                  <a:pt x="1375" y="513"/>
                  <a:pt x="1375" y="512"/>
                </a:cubicBezTo>
                <a:lnTo>
                  <a:pt x="1384" y="503"/>
                </a:lnTo>
                <a:close/>
                <a:moveTo>
                  <a:pt x="1431" y="457"/>
                </a:moveTo>
                <a:cubicBezTo>
                  <a:pt x="1441" y="447"/>
                  <a:pt x="1441" y="447"/>
                  <a:pt x="1441" y="447"/>
                </a:cubicBezTo>
                <a:cubicBezTo>
                  <a:pt x="1442" y="446"/>
                  <a:pt x="1442" y="444"/>
                  <a:pt x="1441" y="443"/>
                </a:cubicBezTo>
                <a:cubicBezTo>
                  <a:pt x="1440" y="441"/>
                  <a:pt x="1438" y="441"/>
                  <a:pt x="1436" y="443"/>
                </a:cubicBezTo>
                <a:cubicBezTo>
                  <a:pt x="1427" y="452"/>
                  <a:pt x="1427" y="452"/>
                  <a:pt x="1427" y="452"/>
                </a:cubicBezTo>
                <a:cubicBezTo>
                  <a:pt x="1426" y="454"/>
                  <a:pt x="1426" y="455"/>
                  <a:pt x="1427" y="457"/>
                </a:cubicBezTo>
                <a:cubicBezTo>
                  <a:pt x="1427" y="457"/>
                  <a:pt x="1428" y="458"/>
                  <a:pt x="1429" y="458"/>
                </a:cubicBezTo>
                <a:cubicBezTo>
                  <a:pt x="1430" y="458"/>
                  <a:pt x="1430" y="457"/>
                  <a:pt x="1431" y="457"/>
                </a:cubicBezTo>
                <a:close/>
                <a:moveTo>
                  <a:pt x="1388" y="496"/>
                </a:moveTo>
                <a:cubicBezTo>
                  <a:pt x="1388" y="496"/>
                  <a:pt x="1389" y="497"/>
                  <a:pt x="1390" y="497"/>
                </a:cubicBezTo>
                <a:cubicBezTo>
                  <a:pt x="1391" y="497"/>
                  <a:pt x="1391" y="496"/>
                  <a:pt x="1392" y="496"/>
                </a:cubicBezTo>
                <a:cubicBezTo>
                  <a:pt x="1402" y="486"/>
                  <a:pt x="1402" y="486"/>
                  <a:pt x="1402" y="486"/>
                </a:cubicBezTo>
                <a:cubicBezTo>
                  <a:pt x="1403" y="485"/>
                  <a:pt x="1403" y="483"/>
                  <a:pt x="1402" y="481"/>
                </a:cubicBezTo>
                <a:cubicBezTo>
                  <a:pt x="1401" y="480"/>
                  <a:pt x="1399" y="480"/>
                  <a:pt x="1398" y="481"/>
                </a:cubicBezTo>
                <a:cubicBezTo>
                  <a:pt x="1388" y="491"/>
                  <a:pt x="1388" y="491"/>
                  <a:pt x="1388" y="491"/>
                </a:cubicBezTo>
                <a:cubicBezTo>
                  <a:pt x="1386" y="493"/>
                  <a:pt x="1386" y="495"/>
                  <a:pt x="1388" y="496"/>
                </a:cubicBezTo>
                <a:close/>
                <a:moveTo>
                  <a:pt x="1418" y="470"/>
                </a:moveTo>
                <a:cubicBezTo>
                  <a:pt x="1427" y="461"/>
                  <a:pt x="1427" y="461"/>
                  <a:pt x="1427" y="461"/>
                </a:cubicBezTo>
                <a:cubicBezTo>
                  <a:pt x="1428" y="460"/>
                  <a:pt x="1428" y="458"/>
                  <a:pt x="1427" y="457"/>
                </a:cubicBezTo>
                <a:cubicBezTo>
                  <a:pt x="1425" y="456"/>
                  <a:pt x="1424" y="456"/>
                  <a:pt x="1423" y="457"/>
                </a:cubicBezTo>
                <a:cubicBezTo>
                  <a:pt x="1418" y="462"/>
                  <a:pt x="1418" y="462"/>
                  <a:pt x="1418" y="462"/>
                </a:cubicBezTo>
                <a:cubicBezTo>
                  <a:pt x="1418" y="462"/>
                  <a:pt x="1418" y="462"/>
                  <a:pt x="1418" y="462"/>
                </a:cubicBezTo>
                <a:cubicBezTo>
                  <a:pt x="1414" y="465"/>
                  <a:pt x="1414" y="465"/>
                  <a:pt x="1414" y="465"/>
                </a:cubicBezTo>
                <a:cubicBezTo>
                  <a:pt x="1413" y="466"/>
                  <a:pt x="1413" y="468"/>
                  <a:pt x="1414" y="470"/>
                </a:cubicBezTo>
                <a:cubicBezTo>
                  <a:pt x="1415" y="470"/>
                  <a:pt x="1415" y="470"/>
                  <a:pt x="1416" y="470"/>
                </a:cubicBezTo>
                <a:cubicBezTo>
                  <a:pt x="1417" y="470"/>
                  <a:pt x="1418" y="470"/>
                  <a:pt x="1418" y="470"/>
                </a:cubicBezTo>
                <a:close/>
                <a:moveTo>
                  <a:pt x="1378" y="519"/>
                </a:moveTo>
                <a:cubicBezTo>
                  <a:pt x="1379" y="520"/>
                  <a:pt x="1380" y="520"/>
                  <a:pt x="1380" y="520"/>
                </a:cubicBezTo>
                <a:cubicBezTo>
                  <a:pt x="1381" y="520"/>
                  <a:pt x="1382" y="520"/>
                  <a:pt x="1382" y="519"/>
                </a:cubicBezTo>
                <a:cubicBezTo>
                  <a:pt x="1391" y="511"/>
                  <a:pt x="1391" y="511"/>
                  <a:pt x="1391" y="511"/>
                </a:cubicBezTo>
                <a:cubicBezTo>
                  <a:pt x="1392" y="509"/>
                  <a:pt x="1392" y="507"/>
                  <a:pt x="1391" y="506"/>
                </a:cubicBezTo>
                <a:cubicBezTo>
                  <a:pt x="1390" y="505"/>
                  <a:pt x="1388" y="505"/>
                  <a:pt x="1387" y="506"/>
                </a:cubicBezTo>
                <a:cubicBezTo>
                  <a:pt x="1378" y="515"/>
                  <a:pt x="1378" y="515"/>
                  <a:pt x="1378" y="515"/>
                </a:cubicBezTo>
                <a:cubicBezTo>
                  <a:pt x="1377" y="516"/>
                  <a:pt x="1377" y="518"/>
                  <a:pt x="1378" y="519"/>
                </a:cubicBezTo>
                <a:close/>
                <a:moveTo>
                  <a:pt x="1394" y="507"/>
                </a:moveTo>
                <a:cubicBezTo>
                  <a:pt x="1395" y="507"/>
                  <a:pt x="1395" y="506"/>
                  <a:pt x="1396" y="506"/>
                </a:cubicBezTo>
                <a:cubicBezTo>
                  <a:pt x="1408" y="493"/>
                  <a:pt x="1408" y="493"/>
                  <a:pt x="1408" y="493"/>
                </a:cubicBezTo>
                <a:cubicBezTo>
                  <a:pt x="1410" y="492"/>
                  <a:pt x="1410" y="490"/>
                  <a:pt x="1408" y="489"/>
                </a:cubicBezTo>
                <a:cubicBezTo>
                  <a:pt x="1407" y="488"/>
                  <a:pt x="1405" y="488"/>
                  <a:pt x="1404" y="489"/>
                </a:cubicBezTo>
                <a:cubicBezTo>
                  <a:pt x="1392" y="501"/>
                  <a:pt x="1392" y="501"/>
                  <a:pt x="1392" y="501"/>
                </a:cubicBezTo>
                <a:cubicBezTo>
                  <a:pt x="1390" y="503"/>
                  <a:pt x="1390" y="504"/>
                  <a:pt x="1392" y="506"/>
                </a:cubicBezTo>
                <a:cubicBezTo>
                  <a:pt x="1392" y="506"/>
                  <a:pt x="1393" y="507"/>
                  <a:pt x="1394" y="507"/>
                </a:cubicBezTo>
                <a:close/>
                <a:moveTo>
                  <a:pt x="1382" y="529"/>
                </a:moveTo>
                <a:cubicBezTo>
                  <a:pt x="1381" y="528"/>
                  <a:pt x="1379" y="528"/>
                  <a:pt x="1378" y="529"/>
                </a:cubicBezTo>
                <a:cubicBezTo>
                  <a:pt x="1376" y="531"/>
                  <a:pt x="1376" y="531"/>
                  <a:pt x="1376" y="531"/>
                </a:cubicBezTo>
                <a:cubicBezTo>
                  <a:pt x="1374" y="533"/>
                  <a:pt x="1374" y="534"/>
                  <a:pt x="1376" y="536"/>
                </a:cubicBezTo>
                <a:cubicBezTo>
                  <a:pt x="1376" y="536"/>
                  <a:pt x="1377" y="537"/>
                  <a:pt x="1378" y="537"/>
                </a:cubicBezTo>
                <a:cubicBezTo>
                  <a:pt x="1379" y="537"/>
                  <a:pt x="1379" y="536"/>
                  <a:pt x="1380" y="536"/>
                </a:cubicBezTo>
                <a:cubicBezTo>
                  <a:pt x="1382" y="534"/>
                  <a:pt x="1382" y="534"/>
                  <a:pt x="1382" y="534"/>
                </a:cubicBezTo>
                <a:cubicBezTo>
                  <a:pt x="1383" y="533"/>
                  <a:pt x="1383" y="531"/>
                  <a:pt x="1382" y="529"/>
                </a:cubicBezTo>
                <a:close/>
                <a:moveTo>
                  <a:pt x="1385" y="529"/>
                </a:moveTo>
                <a:cubicBezTo>
                  <a:pt x="1386" y="529"/>
                  <a:pt x="1387" y="529"/>
                  <a:pt x="1388" y="528"/>
                </a:cubicBezTo>
                <a:cubicBezTo>
                  <a:pt x="1410" y="506"/>
                  <a:pt x="1410" y="506"/>
                  <a:pt x="1410" y="506"/>
                </a:cubicBezTo>
                <a:cubicBezTo>
                  <a:pt x="1411" y="505"/>
                  <a:pt x="1411" y="503"/>
                  <a:pt x="1410" y="502"/>
                </a:cubicBezTo>
                <a:cubicBezTo>
                  <a:pt x="1408" y="501"/>
                  <a:pt x="1406" y="501"/>
                  <a:pt x="1405" y="502"/>
                </a:cubicBezTo>
                <a:cubicBezTo>
                  <a:pt x="1397" y="509"/>
                  <a:pt x="1397" y="509"/>
                  <a:pt x="1397" y="509"/>
                </a:cubicBezTo>
                <a:cubicBezTo>
                  <a:pt x="1397" y="509"/>
                  <a:pt x="1397" y="509"/>
                  <a:pt x="1397" y="509"/>
                </a:cubicBezTo>
                <a:cubicBezTo>
                  <a:pt x="1382" y="524"/>
                  <a:pt x="1382" y="524"/>
                  <a:pt x="1382" y="524"/>
                </a:cubicBezTo>
                <a:cubicBezTo>
                  <a:pt x="1381" y="525"/>
                  <a:pt x="1382" y="527"/>
                  <a:pt x="1383" y="528"/>
                </a:cubicBezTo>
                <a:cubicBezTo>
                  <a:pt x="1383" y="529"/>
                  <a:pt x="1385" y="529"/>
                  <a:pt x="1385" y="529"/>
                </a:cubicBezTo>
                <a:close/>
                <a:moveTo>
                  <a:pt x="1498" y="417"/>
                </a:moveTo>
                <a:cubicBezTo>
                  <a:pt x="1499" y="417"/>
                  <a:pt x="1499" y="416"/>
                  <a:pt x="1500" y="416"/>
                </a:cubicBezTo>
                <a:cubicBezTo>
                  <a:pt x="1510" y="406"/>
                  <a:pt x="1510" y="406"/>
                  <a:pt x="1510" y="406"/>
                </a:cubicBezTo>
                <a:cubicBezTo>
                  <a:pt x="1511" y="404"/>
                  <a:pt x="1511" y="403"/>
                  <a:pt x="1510" y="401"/>
                </a:cubicBezTo>
                <a:cubicBezTo>
                  <a:pt x="1509" y="400"/>
                  <a:pt x="1507" y="400"/>
                  <a:pt x="1506" y="401"/>
                </a:cubicBezTo>
                <a:cubicBezTo>
                  <a:pt x="1496" y="411"/>
                  <a:pt x="1496" y="411"/>
                  <a:pt x="1496" y="411"/>
                </a:cubicBezTo>
                <a:cubicBezTo>
                  <a:pt x="1494" y="413"/>
                  <a:pt x="1494" y="415"/>
                  <a:pt x="1496" y="416"/>
                </a:cubicBezTo>
                <a:cubicBezTo>
                  <a:pt x="1496" y="416"/>
                  <a:pt x="1497" y="417"/>
                  <a:pt x="1498" y="417"/>
                </a:cubicBezTo>
                <a:close/>
                <a:moveTo>
                  <a:pt x="1384" y="537"/>
                </a:moveTo>
                <a:cubicBezTo>
                  <a:pt x="1383" y="538"/>
                  <a:pt x="1383" y="538"/>
                  <a:pt x="1383" y="538"/>
                </a:cubicBezTo>
                <a:cubicBezTo>
                  <a:pt x="1381" y="539"/>
                  <a:pt x="1381" y="541"/>
                  <a:pt x="1383" y="543"/>
                </a:cubicBezTo>
                <a:cubicBezTo>
                  <a:pt x="1383" y="543"/>
                  <a:pt x="1384" y="544"/>
                  <a:pt x="1385" y="544"/>
                </a:cubicBezTo>
                <a:cubicBezTo>
                  <a:pt x="1386" y="544"/>
                  <a:pt x="1386" y="543"/>
                  <a:pt x="1387" y="543"/>
                </a:cubicBezTo>
                <a:cubicBezTo>
                  <a:pt x="1388" y="542"/>
                  <a:pt x="1388" y="542"/>
                  <a:pt x="1388" y="542"/>
                </a:cubicBezTo>
                <a:cubicBezTo>
                  <a:pt x="1389" y="541"/>
                  <a:pt x="1389" y="539"/>
                  <a:pt x="1388" y="537"/>
                </a:cubicBezTo>
                <a:cubicBezTo>
                  <a:pt x="1387" y="536"/>
                  <a:pt x="1385" y="536"/>
                  <a:pt x="1384" y="537"/>
                </a:cubicBezTo>
                <a:close/>
                <a:moveTo>
                  <a:pt x="1409" y="519"/>
                </a:moveTo>
                <a:cubicBezTo>
                  <a:pt x="1410" y="519"/>
                  <a:pt x="1411" y="519"/>
                  <a:pt x="1411" y="519"/>
                </a:cubicBezTo>
                <a:cubicBezTo>
                  <a:pt x="1414" y="515"/>
                  <a:pt x="1414" y="515"/>
                  <a:pt x="1414" y="515"/>
                </a:cubicBezTo>
                <a:cubicBezTo>
                  <a:pt x="1416" y="514"/>
                  <a:pt x="1416" y="512"/>
                  <a:pt x="1414" y="511"/>
                </a:cubicBezTo>
                <a:cubicBezTo>
                  <a:pt x="1413" y="510"/>
                  <a:pt x="1411" y="510"/>
                  <a:pt x="1410" y="511"/>
                </a:cubicBezTo>
                <a:cubicBezTo>
                  <a:pt x="1407" y="514"/>
                  <a:pt x="1407" y="514"/>
                  <a:pt x="1407" y="514"/>
                </a:cubicBezTo>
                <a:cubicBezTo>
                  <a:pt x="1406" y="515"/>
                  <a:pt x="1406" y="517"/>
                  <a:pt x="1407" y="519"/>
                </a:cubicBezTo>
                <a:cubicBezTo>
                  <a:pt x="1407" y="519"/>
                  <a:pt x="1408" y="519"/>
                  <a:pt x="1409" y="519"/>
                </a:cubicBezTo>
                <a:close/>
                <a:moveTo>
                  <a:pt x="1406" y="523"/>
                </a:moveTo>
                <a:cubicBezTo>
                  <a:pt x="1408" y="522"/>
                  <a:pt x="1408" y="520"/>
                  <a:pt x="1406" y="519"/>
                </a:cubicBezTo>
                <a:cubicBezTo>
                  <a:pt x="1405" y="518"/>
                  <a:pt x="1403" y="518"/>
                  <a:pt x="1402" y="519"/>
                </a:cubicBezTo>
                <a:cubicBezTo>
                  <a:pt x="1388" y="533"/>
                  <a:pt x="1388" y="533"/>
                  <a:pt x="1388" y="533"/>
                </a:cubicBezTo>
                <a:cubicBezTo>
                  <a:pt x="1387" y="534"/>
                  <a:pt x="1387" y="536"/>
                  <a:pt x="1388" y="537"/>
                </a:cubicBezTo>
                <a:cubicBezTo>
                  <a:pt x="1389" y="538"/>
                  <a:pt x="1389" y="538"/>
                  <a:pt x="1390" y="538"/>
                </a:cubicBezTo>
                <a:cubicBezTo>
                  <a:pt x="1391" y="538"/>
                  <a:pt x="1392" y="538"/>
                  <a:pt x="1392" y="537"/>
                </a:cubicBezTo>
                <a:lnTo>
                  <a:pt x="1406" y="523"/>
                </a:lnTo>
                <a:close/>
                <a:moveTo>
                  <a:pt x="1498" y="430"/>
                </a:moveTo>
                <a:cubicBezTo>
                  <a:pt x="1499" y="430"/>
                  <a:pt x="1500" y="430"/>
                  <a:pt x="1501" y="429"/>
                </a:cubicBezTo>
                <a:cubicBezTo>
                  <a:pt x="1513" y="417"/>
                  <a:pt x="1513" y="417"/>
                  <a:pt x="1513" y="417"/>
                </a:cubicBezTo>
                <a:cubicBezTo>
                  <a:pt x="1514" y="415"/>
                  <a:pt x="1514" y="413"/>
                  <a:pt x="1513" y="412"/>
                </a:cubicBezTo>
                <a:cubicBezTo>
                  <a:pt x="1512" y="411"/>
                  <a:pt x="1510" y="411"/>
                  <a:pt x="1509" y="412"/>
                </a:cubicBezTo>
                <a:cubicBezTo>
                  <a:pt x="1496" y="425"/>
                  <a:pt x="1496" y="425"/>
                  <a:pt x="1496" y="425"/>
                </a:cubicBezTo>
                <a:cubicBezTo>
                  <a:pt x="1495" y="426"/>
                  <a:pt x="1495" y="428"/>
                  <a:pt x="1496" y="429"/>
                </a:cubicBezTo>
                <a:cubicBezTo>
                  <a:pt x="1497" y="430"/>
                  <a:pt x="1498" y="430"/>
                  <a:pt x="1498" y="430"/>
                </a:cubicBezTo>
                <a:close/>
                <a:moveTo>
                  <a:pt x="1503" y="440"/>
                </a:moveTo>
                <a:cubicBezTo>
                  <a:pt x="1504" y="440"/>
                  <a:pt x="1504" y="439"/>
                  <a:pt x="1505" y="439"/>
                </a:cubicBezTo>
                <a:cubicBezTo>
                  <a:pt x="1506" y="438"/>
                  <a:pt x="1506" y="438"/>
                  <a:pt x="1506" y="438"/>
                </a:cubicBezTo>
                <a:cubicBezTo>
                  <a:pt x="1506" y="437"/>
                  <a:pt x="1507" y="437"/>
                  <a:pt x="1507" y="436"/>
                </a:cubicBezTo>
                <a:cubicBezTo>
                  <a:pt x="1507" y="436"/>
                  <a:pt x="1508" y="436"/>
                  <a:pt x="1508" y="436"/>
                </a:cubicBezTo>
                <a:cubicBezTo>
                  <a:pt x="1512" y="432"/>
                  <a:pt x="1512" y="432"/>
                  <a:pt x="1512" y="432"/>
                </a:cubicBezTo>
                <a:cubicBezTo>
                  <a:pt x="1513" y="430"/>
                  <a:pt x="1513" y="428"/>
                  <a:pt x="1512" y="427"/>
                </a:cubicBezTo>
                <a:cubicBezTo>
                  <a:pt x="1511" y="426"/>
                  <a:pt x="1509" y="426"/>
                  <a:pt x="1508" y="427"/>
                </a:cubicBezTo>
                <a:cubicBezTo>
                  <a:pt x="1504" y="431"/>
                  <a:pt x="1504" y="431"/>
                  <a:pt x="1504" y="431"/>
                </a:cubicBezTo>
                <a:cubicBezTo>
                  <a:pt x="1503" y="432"/>
                  <a:pt x="1503" y="432"/>
                  <a:pt x="1503" y="433"/>
                </a:cubicBezTo>
                <a:cubicBezTo>
                  <a:pt x="1502" y="433"/>
                  <a:pt x="1502" y="433"/>
                  <a:pt x="1502" y="433"/>
                </a:cubicBezTo>
                <a:cubicBezTo>
                  <a:pt x="1501" y="434"/>
                  <a:pt x="1501" y="434"/>
                  <a:pt x="1501" y="434"/>
                </a:cubicBezTo>
                <a:cubicBezTo>
                  <a:pt x="1499" y="436"/>
                  <a:pt x="1499" y="437"/>
                  <a:pt x="1501" y="439"/>
                </a:cubicBezTo>
                <a:cubicBezTo>
                  <a:pt x="1501" y="439"/>
                  <a:pt x="1502" y="440"/>
                  <a:pt x="1503" y="440"/>
                </a:cubicBezTo>
                <a:close/>
                <a:moveTo>
                  <a:pt x="1411" y="529"/>
                </a:moveTo>
                <a:cubicBezTo>
                  <a:pt x="1409" y="527"/>
                  <a:pt x="1408" y="527"/>
                  <a:pt x="1406" y="529"/>
                </a:cubicBezTo>
                <a:cubicBezTo>
                  <a:pt x="1393" y="542"/>
                  <a:pt x="1393" y="542"/>
                  <a:pt x="1393" y="542"/>
                </a:cubicBezTo>
                <a:cubicBezTo>
                  <a:pt x="1392" y="543"/>
                  <a:pt x="1392" y="545"/>
                  <a:pt x="1393" y="547"/>
                </a:cubicBezTo>
                <a:cubicBezTo>
                  <a:pt x="1393" y="547"/>
                  <a:pt x="1394" y="547"/>
                  <a:pt x="1395" y="547"/>
                </a:cubicBezTo>
                <a:cubicBezTo>
                  <a:pt x="1396" y="547"/>
                  <a:pt x="1397" y="547"/>
                  <a:pt x="1397" y="547"/>
                </a:cubicBezTo>
                <a:cubicBezTo>
                  <a:pt x="1411" y="533"/>
                  <a:pt x="1411" y="533"/>
                  <a:pt x="1411" y="533"/>
                </a:cubicBezTo>
                <a:cubicBezTo>
                  <a:pt x="1412" y="532"/>
                  <a:pt x="1412" y="530"/>
                  <a:pt x="1411" y="529"/>
                </a:cubicBezTo>
                <a:close/>
                <a:moveTo>
                  <a:pt x="1518" y="431"/>
                </a:moveTo>
                <a:cubicBezTo>
                  <a:pt x="1516" y="433"/>
                  <a:pt x="1516" y="433"/>
                  <a:pt x="1516" y="433"/>
                </a:cubicBezTo>
                <a:cubicBezTo>
                  <a:pt x="1514" y="435"/>
                  <a:pt x="1514" y="436"/>
                  <a:pt x="1516" y="438"/>
                </a:cubicBezTo>
                <a:cubicBezTo>
                  <a:pt x="1516" y="438"/>
                  <a:pt x="1517" y="439"/>
                  <a:pt x="1518" y="439"/>
                </a:cubicBezTo>
                <a:cubicBezTo>
                  <a:pt x="1519" y="439"/>
                  <a:pt x="1519" y="438"/>
                  <a:pt x="1520" y="438"/>
                </a:cubicBezTo>
                <a:cubicBezTo>
                  <a:pt x="1523" y="435"/>
                  <a:pt x="1523" y="435"/>
                  <a:pt x="1523" y="435"/>
                </a:cubicBezTo>
                <a:cubicBezTo>
                  <a:pt x="1524" y="434"/>
                  <a:pt x="1524" y="432"/>
                  <a:pt x="1523" y="431"/>
                </a:cubicBezTo>
                <a:cubicBezTo>
                  <a:pt x="1521" y="429"/>
                  <a:pt x="1519" y="429"/>
                  <a:pt x="1518" y="431"/>
                </a:cubicBezTo>
                <a:close/>
                <a:moveTo>
                  <a:pt x="1485" y="471"/>
                </a:moveTo>
                <a:cubicBezTo>
                  <a:pt x="1486" y="471"/>
                  <a:pt x="1487" y="471"/>
                  <a:pt x="1487" y="470"/>
                </a:cubicBezTo>
                <a:cubicBezTo>
                  <a:pt x="1501" y="456"/>
                  <a:pt x="1501" y="456"/>
                  <a:pt x="1501" y="456"/>
                </a:cubicBezTo>
                <a:cubicBezTo>
                  <a:pt x="1502" y="455"/>
                  <a:pt x="1502" y="453"/>
                  <a:pt x="1501" y="452"/>
                </a:cubicBezTo>
                <a:cubicBezTo>
                  <a:pt x="1500" y="451"/>
                  <a:pt x="1498" y="451"/>
                  <a:pt x="1497" y="452"/>
                </a:cubicBezTo>
                <a:cubicBezTo>
                  <a:pt x="1483" y="466"/>
                  <a:pt x="1483" y="466"/>
                  <a:pt x="1483" y="466"/>
                </a:cubicBezTo>
                <a:cubicBezTo>
                  <a:pt x="1482" y="467"/>
                  <a:pt x="1482" y="469"/>
                  <a:pt x="1483" y="470"/>
                </a:cubicBezTo>
                <a:cubicBezTo>
                  <a:pt x="1484" y="471"/>
                  <a:pt x="1484" y="471"/>
                  <a:pt x="1485" y="471"/>
                </a:cubicBezTo>
                <a:close/>
                <a:moveTo>
                  <a:pt x="1417" y="536"/>
                </a:moveTo>
                <a:cubicBezTo>
                  <a:pt x="1416" y="535"/>
                  <a:pt x="1414" y="535"/>
                  <a:pt x="1413" y="536"/>
                </a:cubicBezTo>
                <a:cubicBezTo>
                  <a:pt x="1398" y="551"/>
                  <a:pt x="1398" y="551"/>
                  <a:pt x="1398" y="551"/>
                </a:cubicBezTo>
                <a:cubicBezTo>
                  <a:pt x="1397" y="552"/>
                  <a:pt x="1397" y="554"/>
                  <a:pt x="1398" y="555"/>
                </a:cubicBezTo>
                <a:cubicBezTo>
                  <a:pt x="1399" y="556"/>
                  <a:pt x="1400" y="556"/>
                  <a:pt x="1401" y="556"/>
                </a:cubicBezTo>
                <a:cubicBezTo>
                  <a:pt x="1401" y="556"/>
                  <a:pt x="1402" y="556"/>
                  <a:pt x="1403" y="555"/>
                </a:cubicBezTo>
                <a:cubicBezTo>
                  <a:pt x="1417" y="541"/>
                  <a:pt x="1417" y="541"/>
                  <a:pt x="1417" y="541"/>
                </a:cubicBezTo>
                <a:cubicBezTo>
                  <a:pt x="1418" y="539"/>
                  <a:pt x="1418" y="537"/>
                  <a:pt x="1417" y="536"/>
                </a:cubicBezTo>
                <a:close/>
                <a:moveTo>
                  <a:pt x="1425" y="547"/>
                </a:moveTo>
                <a:cubicBezTo>
                  <a:pt x="1425" y="547"/>
                  <a:pt x="1425" y="547"/>
                  <a:pt x="1425" y="547"/>
                </a:cubicBezTo>
                <a:cubicBezTo>
                  <a:pt x="1428" y="544"/>
                  <a:pt x="1428" y="544"/>
                  <a:pt x="1428" y="544"/>
                </a:cubicBezTo>
                <a:cubicBezTo>
                  <a:pt x="1429" y="542"/>
                  <a:pt x="1429" y="540"/>
                  <a:pt x="1428" y="539"/>
                </a:cubicBezTo>
                <a:cubicBezTo>
                  <a:pt x="1427" y="538"/>
                  <a:pt x="1425" y="538"/>
                  <a:pt x="1424" y="539"/>
                </a:cubicBezTo>
                <a:cubicBezTo>
                  <a:pt x="1421" y="542"/>
                  <a:pt x="1421" y="542"/>
                  <a:pt x="1421" y="542"/>
                </a:cubicBezTo>
                <a:cubicBezTo>
                  <a:pt x="1420" y="542"/>
                  <a:pt x="1420" y="543"/>
                  <a:pt x="1420" y="543"/>
                </a:cubicBezTo>
                <a:cubicBezTo>
                  <a:pt x="1420" y="543"/>
                  <a:pt x="1420" y="543"/>
                  <a:pt x="1420" y="543"/>
                </a:cubicBezTo>
                <a:cubicBezTo>
                  <a:pt x="1406" y="557"/>
                  <a:pt x="1406" y="557"/>
                  <a:pt x="1406" y="557"/>
                </a:cubicBezTo>
                <a:cubicBezTo>
                  <a:pt x="1405" y="558"/>
                  <a:pt x="1405" y="560"/>
                  <a:pt x="1406" y="561"/>
                </a:cubicBezTo>
                <a:cubicBezTo>
                  <a:pt x="1407" y="562"/>
                  <a:pt x="1408" y="562"/>
                  <a:pt x="1408" y="562"/>
                </a:cubicBezTo>
                <a:cubicBezTo>
                  <a:pt x="1409" y="562"/>
                  <a:pt x="1410" y="562"/>
                  <a:pt x="1411" y="561"/>
                </a:cubicBezTo>
                <a:cubicBezTo>
                  <a:pt x="1424" y="547"/>
                  <a:pt x="1424" y="547"/>
                  <a:pt x="1424" y="547"/>
                </a:cubicBezTo>
                <a:cubicBezTo>
                  <a:pt x="1425" y="547"/>
                  <a:pt x="1425" y="547"/>
                  <a:pt x="1425" y="547"/>
                </a:cubicBezTo>
                <a:close/>
                <a:moveTo>
                  <a:pt x="1521" y="442"/>
                </a:moveTo>
                <a:cubicBezTo>
                  <a:pt x="1519" y="444"/>
                  <a:pt x="1519" y="444"/>
                  <a:pt x="1519" y="444"/>
                </a:cubicBezTo>
                <a:cubicBezTo>
                  <a:pt x="1519" y="444"/>
                  <a:pt x="1518" y="445"/>
                  <a:pt x="1518" y="446"/>
                </a:cubicBezTo>
                <a:cubicBezTo>
                  <a:pt x="1518" y="446"/>
                  <a:pt x="1517" y="446"/>
                  <a:pt x="1516" y="447"/>
                </a:cubicBezTo>
                <a:cubicBezTo>
                  <a:pt x="1510" y="453"/>
                  <a:pt x="1510" y="453"/>
                  <a:pt x="1510" y="453"/>
                </a:cubicBezTo>
                <a:cubicBezTo>
                  <a:pt x="1509" y="454"/>
                  <a:pt x="1509" y="456"/>
                  <a:pt x="1510" y="457"/>
                </a:cubicBezTo>
                <a:cubicBezTo>
                  <a:pt x="1511" y="458"/>
                  <a:pt x="1512" y="458"/>
                  <a:pt x="1513" y="458"/>
                </a:cubicBezTo>
                <a:cubicBezTo>
                  <a:pt x="1513" y="458"/>
                  <a:pt x="1514" y="458"/>
                  <a:pt x="1515" y="457"/>
                </a:cubicBezTo>
                <a:cubicBezTo>
                  <a:pt x="1521" y="451"/>
                  <a:pt x="1521" y="451"/>
                  <a:pt x="1521" y="451"/>
                </a:cubicBezTo>
                <a:cubicBezTo>
                  <a:pt x="1521" y="450"/>
                  <a:pt x="1522" y="450"/>
                  <a:pt x="1522" y="449"/>
                </a:cubicBezTo>
                <a:cubicBezTo>
                  <a:pt x="1522" y="449"/>
                  <a:pt x="1523" y="449"/>
                  <a:pt x="1523" y="448"/>
                </a:cubicBezTo>
                <a:cubicBezTo>
                  <a:pt x="1525" y="446"/>
                  <a:pt x="1525" y="446"/>
                  <a:pt x="1525" y="446"/>
                </a:cubicBezTo>
                <a:cubicBezTo>
                  <a:pt x="1527" y="445"/>
                  <a:pt x="1527" y="443"/>
                  <a:pt x="1525" y="442"/>
                </a:cubicBezTo>
                <a:cubicBezTo>
                  <a:pt x="1524" y="441"/>
                  <a:pt x="1522" y="441"/>
                  <a:pt x="1521" y="442"/>
                </a:cubicBezTo>
                <a:close/>
                <a:moveTo>
                  <a:pt x="1531" y="446"/>
                </a:moveTo>
                <a:cubicBezTo>
                  <a:pt x="1526" y="451"/>
                  <a:pt x="1526" y="451"/>
                  <a:pt x="1526" y="451"/>
                </a:cubicBezTo>
                <a:cubicBezTo>
                  <a:pt x="1525" y="452"/>
                  <a:pt x="1525" y="452"/>
                  <a:pt x="1525" y="453"/>
                </a:cubicBezTo>
                <a:cubicBezTo>
                  <a:pt x="1524" y="453"/>
                  <a:pt x="1524" y="453"/>
                  <a:pt x="1523" y="454"/>
                </a:cubicBezTo>
                <a:cubicBezTo>
                  <a:pt x="1515" y="462"/>
                  <a:pt x="1515" y="462"/>
                  <a:pt x="1515" y="462"/>
                </a:cubicBezTo>
                <a:cubicBezTo>
                  <a:pt x="1514" y="463"/>
                  <a:pt x="1514" y="465"/>
                  <a:pt x="1515" y="466"/>
                </a:cubicBezTo>
                <a:cubicBezTo>
                  <a:pt x="1516" y="467"/>
                  <a:pt x="1516" y="467"/>
                  <a:pt x="1517" y="467"/>
                </a:cubicBezTo>
                <a:cubicBezTo>
                  <a:pt x="1518" y="467"/>
                  <a:pt x="1519" y="467"/>
                  <a:pt x="1519" y="466"/>
                </a:cubicBezTo>
                <a:cubicBezTo>
                  <a:pt x="1527" y="458"/>
                  <a:pt x="1527" y="458"/>
                  <a:pt x="1527" y="458"/>
                </a:cubicBezTo>
                <a:cubicBezTo>
                  <a:pt x="1528" y="458"/>
                  <a:pt x="1528" y="457"/>
                  <a:pt x="1528" y="456"/>
                </a:cubicBezTo>
                <a:cubicBezTo>
                  <a:pt x="1529" y="456"/>
                  <a:pt x="1530" y="456"/>
                  <a:pt x="1530" y="455"/>
                </a:cubicBezTo>
                <a:cubicBezTo>
                  <a:pt x="1535" y="451"/>
                  <a:pt x="1535" y="451"/>
                  <a:pt x="1535" y="451"/>
                </a:cubicBezTo>
                <a:cubicBezTo>
                  <a:pt x="1536" y="450"/>
                  <a:pt x="1536" y="448"/>
                  <a:pt x="1535" y="446"/>
                </a:cubicBezTo>
                <a:cubicBezTo>
                  <a:pt x="1534" y="445"/>
                  <a:pt x="1532" y="445"/>
                  <a:pt x="1531" y="446"/>
                </a:cubicBezTo>
                <a:close/>
                <a:moveTo>
                  <a:pt x="1423" y="562"/>
                </a:moveTo>
                <a:cubicBezTo>
                  <a:pt x="1424" y="561"/>
                  <a:pt x="1424" y="559"/>
                  <a:pt x="1423" y="558"/>
                </a:cubicBezTo>
                <a:cubicBezTo>
                  <a:pt x="1422" y="557"/>
                  <a:pt x="1420" y="557"/>
                  <a:pt x="1419" y="558"/>
                </a:cubicBezTo>
                <a:cubicBezTo>
                  <a:pt x="1416" y="561"/>
                  <a:pt x="1416" y="561"/>
                  <a:pt x="1416" y="561"/>
                </a:cubicBezTo>
                <a:cubicBezTo>
                  <a:pt x="1415" y="562"/>
                  <a:pt x="1415" y="564"/>
                  <a:pt x="1416" y="565"/>
                </a:cubicBezTo>
                <a:cubicBezTo>
                  <a:pt x="1416" y="566"/>
                  <a:pt x="1417" y="566"/>
                  <a:pt x="1418" y="566"/>
                </a:cubicBezTo>
                <a:cubicBezTo>
                  <a:pt x="1419" y="566"/>
                  <a:pt x="1420" y="566"/>
                  <a:pt x="1420" y="565"/>
                </a:cubicBezTo>
                <a:lnTo>
                  <a:pt x="1423" y="562"/>
                </a:lnTo>
                <a:close/>
                <a:moveTo>
                  <a:pt x="1446" y="539"/>
                </a:moveTo>
                <a:cubicBezTo>
                  <a:pt x="1446" y="539"/>
                  <a:pt x="1447" y="538"/>
                  <a:pt x="1448" y="538"/>
                </a:cubicBezTo>
                <a:cubicBezTo>
                  <a:pt x="1497" y="489"/>
                  <a:pt x="1497" y="489"/>
                  <a:pt x="1497" y="489"/>
                </a:cubicBezTo>
                <a:cubicBezTo>
                  <a:pt x="1498" y="488"/>
                  <a:pt x="1498" y="486"/>
                  <a:pt x="1497" y="485"/>
                </a:cubicBezTo>
                <a:cubicBezTo>
                  <a:pt x="1495" y="483"/>
                  <a:pt x="1493" y="483"/>
                  <a:pt x="1492" y="485"/>
                </a:cubicBezTo>
                <a:cubicBezTo>
                  <a:pt x="1443" y="533"/>
                  <a:pt x="1443" y="533"/>
                  <a:pt x="1443" y="533"/>
                </a:cubicBezTo>
                <a:cubicBezTo>
                  <a:pt x="1442" y="535"/>
                  <a:pt x="1442" y="537"/>
                  <a:pt x="1443" y="538"/>
                </a:cubicBezTo>
                <a:cubicBezTo>
                  <a:pt x="1444" y="538"/>
                  <a:pt x="1445" y="539"/>
                  <a:pt x="1446" y="539"/>
                </a:cubicBezTo>
                <a:close/>
                <a:moveTo>
                  <a:pt x="1535" y="464"/>
                </a:moveTo>
                <a:cubicBezTo>
                  <a:pt x="1537" y="463"/>
                  <a:pt x="1537" y="463"/>
                  <a:pt x="1537" y="463"/>
                </a:cubicBezTo>
                <a:cubicBezTo>
                  <a:pt x="1538" y="462"/>
                  <a:pt x="1538" y="460"/>
                  <a:pt x="1537" y="459"/>
                </a:cubicBezTo>
                <a:cubicBezTo>
                  <a:pt x="1536" y="457"/>
                  <a:pt x="1534" y="457"/>
                  <a:pt x="1532" y="459"/>
                </a:cubicBezTo>
                <a:cubicBezTo>
                  <a:pt x="1531" y="460"/>
                  <a:pt x="1531" y="460"/>
                  <a:pt x="1531" y="460"/>
                </a:cubicBezTo>
                <a:cubicBezTo>
                  <a:pt x="1530" y="461"/>
                  <a:pt x="1530" y="463"/>
                  <a:pt x="1531" y="464"/>
                </a:cubicBezTo>
                <a:cubicBezTo>
                  <a:pt x="1531" y="465"/>
                  <a:pt x="1532" y="465"/>
                  <a:pt x="1533" y="465"/>
                </a:cubicBezTo>
                <a:cubicBezTo>
                  <a:pt x="1534" y="465"/>
                  <a:pt x="1535" y="465"/>
                  <a:pt x="1535" y="464"/>
                </a:cubicBezTo>
                <a:close/>
                <a:moveTo>
                  <a:pt x="1432" y="563"/>
                </a:moveTo>
                <a:cubicBezTo>
                  <a:pt x="1431" y="562"/>
                  <a:pt x="1429" y="562"/>
                  <a:pt x="1428" y="563"/>
                </a:cubicBezTo>
                <a:cubicBezTo>
                  <a:pt x="1420" y="571"/>
                  <a:pt x="1420" y="571"/>
                  <a:pt x="1420" y="571"/>
                </a:cubicBezTo>
                <a:cubicBezTo>
                  <a:pt x="1419" y="572"/>
                  <a:pt x="1419" y="574"/>
                  <a:pt x="1420" y="575"/>
                </a:cubicBezTo>
                <a:cubicBezTo>
                  <a:pt x="1421" y="576"/>
                  <a:pt x="1421" y="576"/>
                  <a:pt x="1422" y="576"/>
                </a:cubicBezTo>
                <a:cubicBezTo>
                  <a:pt x="1423" y="576"/>
                  <a:pt x="1424" y="576"/>
                  <a:pt x="1424" y="575"/>
                </a:cubicBezTo>
                <a:cubicBezTo>
                  <a:pt x="1432" y="568"/>
                  <a:pt x="1432" y="568"/>
                  <a:pt x="1432" y="568"/>
                </a:cubicBezTo>
                <a:cubicBezTo>
                  <a:pt x="1433" y="566"/>
                  <a:pt x="1433" y="564"/>
                  <a:pt x="1432" y="563"/>
                </a:cubicBezTo>
                <a:close/>
                <a:moveTo>
                  <a:pt x="1493" y="502"/>
                </a:moveTo>
                <a:cubicBezTo>
                  <a:pt x="1492" y="501"/>
                  <a:pt x="1490" y="501"/>
                  <a:pt x="1489" y="502"/>
                </a:cubicBezTo>
                <a:cubicBezTo>
                  <a:pt x="1447" y="544"/>
                  <a:pt x="1447" y="544"/>
                  <a:pt x="1447" y="544"/>
                </a:cubicBezTo>
                <a:cubicBezTo>
                  <a:pt x="1446" y="545"/>
                  <a:pt x="1446" y="547"/>
                  <a:pt x="1447" y="548"/>
                </a:cubicBezTo>
                <a:cubicBezTo>
                  <a:pt x="1448" y="549"/>
                  <a:pt x="1449" y="549"/>
                  <a:pt x="1450" y="549"/>
                </a:cubicBezTo>
                <a:cubicBezTo>
                  <a:pt x="1450" y="549"/>
                  <a:pt x="1451" y="549"/>
                  <a:pt x="1452" y="548"/>
                </a:cubicBezTo>
                <a:cubicBezTo>
                  <a:pt x="1493" y="507"/>
                  <a:pt x="1493" y="507"/>
                  <a:pt x="1493" y="507"/>
                </a:cubicBezTo>
                <a:cubicBezTo>
                  <a:pt x="1494" y="505"/>
                  <a:pt x="1494" y="503"/>
                  <a:pt x="1493" y="502"/>
                </a:cubicBezTo>
                <a:close/>
                <a:moveTo>
                  <a:pt x="1528" y="471"/>
                </a:moveTo>
                <a:cubicBezTo>
                  <a:pt x="1529" y="470"/>
                  <a:pt x="1529" y="468"/>
                  <a:pt x="1528" y="467"/>
                </a:cubicBezTo>
                <a:cubicBezTo>
                  <a:pt x="1527" y="466"/>
                  <a:pt x="1525" y="466"/>
                  <a:pt x="1524" y="467"/>
                </a:cubicBezTo>
                <a:cubicBezTo>
                  <a:pt x="1518" y="473"/>
                  <a:pt x="1518" y="473"/>
                  <a:pt x="1518" y="473"/>
                </a:cubicBezTo>
                <a:cubicBezTo>
                  <a:pt x="1518" y="473"/>
                  <a:pt x="1517" y="474"/>
                  <a:pt x="1517" y="474"/>
                </a:cubicBezTo>
                <a:cubicBezTo>
                  <a:pt x="1517" y="474"/>
                  <a:pt x="1516" y="475"/>
                  <a:pt x="1516" y="475"/>
                </a:cubicBezTo>
                <a:cubicBezTo>
                  <a:pt x="1513" y="477"/>
                  <a:pt x="1513" y="477"/>
                  <a:pt x="1513" y="477"/>
                </a:cubicBezTo>
                <a:cubicBezTo>
                  <a:pt x="1512" y="479"/>
                  <a:pt x="1512" y="481"/>
                  <a:pt x="1513" y="482"/>
                </a:cubicBezTo>
                <a:cubicBezTo>
                  <a:pt x="1514" y="482"/>
                  <a:pt x="1515" y="483"/>
                  <a:pt x="1516" y="483"/>
                </a:cubicBezTo>
                <a:cubicBezTo>
                  <a:pt x="1516" y="483"/>
                  <a:pt x="1517" y="482"/>
                  <a:pt x="1518" y="482"/>
                </a:cubicBezTo>
                <a:cubicBezTo>
                  <a:pt x="1520" y="480"/>
                  <a:pt x="1520" y="480"/>
                  <a:pt x="1520" y="480"/>
                </a:cubicBezTo>
                <a:cubicBezTo>
                  <a:pt x="1521" y="479"/>
                  <a:pt x="1521" y="478"/>
                  <a:pt x="1521" y="478"/>
                </a:cubicBezTo>
                <a:cubicBezTo>
                  <a:pt x="1521" y="478"/>
                  <a:pt x="1522" y="478"/>
                  <a:pt x="1522" y="477"/>
                </a:cubicBezTo>
                <a:lnTo>
                  <a:pt x="1528" y="471"/>
                </a:lnTo>
                <a:close/>
                <a:moveTo>
                  <a:pt x="1513" y="487"/>
                </a:moveTo>
                <a:cubicBezTo>
                  <a:pt x="1514" y="485"/>
                  <a:pt x="1514" y="483"/>
                  <a:pt x="1513" y="482"/>
                </a:cubicBezTo>
                <a:cubicBezTo>
                  <a:pt x="1512" y="481"/>
                  <a:pt x="1510" y="481"/>
                  <a:pt x="1509" y="482"/>
                </a:cubicBezTo>
                <a:cubicBezTo>
                  <a:pt x="1507" y="484"/>
                  <a:pt x="1507" y="484"/>
                  <a:pt x="1507" y="484"/>
                </a:cubicBezTo>
                <a:cubicBezTo>
                  <a:pt x="1506" y="485"/>
                  <a:pt x="1506" y="487"/>
                  <a:pt x="1507" y="488"/>
                </a:cubicBezTo>
                <a:cubicBezTo>
                  <a:pt x="1508" y="489"/>
                  <a:pt x="1508" y="489"/>
                  <a:pt x="1509" y="489"/>
                </a:cubicBezTo>
                <a:cubicBezTo>
                  <a:pt x="1510" y="489"/>
                  <a:pt x="1511" y="489"/>
                  <a:pt x="1511" y="488"/>
                </a:cubicBezTo>
                <a:lnTo>
                  <a:pt x="1513" y="487"/>
                </a:lnTo>
                <a:close/>
                <a:moveTo>
                  <a:pt x="1497" y="512"/>
                </a:moveTo>
                <a:cubicBezTo>
                  <a:pt x="1496" y="511"/>
                  <a:pt x="1494" y="511"/>
                  <a:pt x="1493" y="512"/>
                </a:cubicBezTo>
                <a:cubicBezTo>
                  <a:pt x="1459" y="545"/>
                  <a:pt x="1459" y="545"/>
                  <a:pt x="1459" y="545"/>
                </a:cubicBezTo>
                <a:cubicBezTo>
                  <a:pt x="1458" y="547"/>
                  <a:pt x="1458" y="549"/>
                  <a:pt x="1459" y="550"/>
                </a:cubicBezTo>
                <a:cubicBezTo>
                  <a:pt x="1460" y="550"/>
                  <a:pt x="1461" y="551"/>
                  <a:pt x="1462" y="551"/>
                </a:cubicBezTo>
                <a:cubicBezTo>
                  <a:pt x="1462" y="551"/>
                  <a:pt x="1463" y="550"/>
                  <a:pt x="1464" y="550"/>
                </a:cubicBezTo>
                <a:cubicBezTo>
                  <a:pt x="1497" y="516"/>
                  <a:pt x="1497" y="516"/>
                  <a:pt x="1497" y="516"/>
                </a:cubicBezTo>
                <a:cubicBezTo>
                  <a:pt x="1498" y="515"/>
                  <a:pt x="1498" y="513"/>
                  <a:pt x="1497" y="512"/>
                </a:cubicBezTo>
                <a:close/>
                <a:moveTo>
                  <a:pt x="1442" y="567"/>
                </a:moveTo>
                <a:cubicBezTo>
                  <a:pt x="1441" y="566"/>
                  <a:pt x="1439" y="566"/>
                  <a:pt x="1438" y="567"/>
                </a:cubicBezTo>
                <a:cubicBezTo>
                  <a:pt x="1430" y="575"/>
                  <a:pt x="1430" y="575"/>
                  <a:pt x="1430" y="575"/>
                </a:cubicBezTo>
                <a:cubicBezTo>
                  <a:pt x="1429" y="576"/>
                  <a:pt x="1429" y="578"/>
                  <a:pt x="1430" y="579"/>
                </a:cubicBezTo>
                <a:cubicBezTo>
                  <a:pt x="1430" y="580"/>
                  <a:pt x="1431" y="580"/>
                  <a:pt x="1432" y="580"/>
                </a:cubicBezTo>
                <a:cubicBezTo>
                  <a:pt x="1433" y="580"/>
                  <a:pt x="1434" y="580"/>
                  <a:pt x="1434" y="579"/>
                </a:cubicBezTo>
                <a:cubicBezTo>
                  <a:pt x="1442" y="571"/>
                  <a:pt x="1442" y="571"/>
                  <a:pt x="1442" y="571"/>
                </a:cubicBezTo>
                <a:cubicBezTo>
                  <a:pt x="1443" y="570"/>
                  <a:pt x="1443" y="568"/>
                  <a:pt x="1442" y="567"/>
                </a:cubicBezTo>
                <a:close/>
                <a:moveTo>
                  <a:pt x="1528" y="484"/>
                </a:moveTo>
                <a:cubicBezTo>
                  <a:pt x="1529" y="484"/>
                  <a:pt x="1530" y="484"/>
                  <a:pt x="1530" y="483"/>
                </a:cubicBezTo>
                <a:cubicBezTo>
                  <a:pt x="1541" y="472"/>
                  <a:pt x="1541" y="472"/>
                  <a:pt x="1541" y="472"/>
                </a:cubicBezTo>
                <a:cubicBezTo>
                  <a:pt x="1543" y="471"/>
                  <a:pt x="1543" y="469"/>
                  <a:pt x="1541" y="468"/>
                </a:cubicBezTo>
                <a:cubicBezTo>
                  <a:pt x="1540" y="467"/>
                  <a:pt x="1538" y="467"/>
                  <a:pt x="1537" y="468"/>
                </a:cubicBezTo>
                <a:cubicBezTo>
                  <a:pt x="1526" y="479"/>
                  <a:pt x="1526" y="479"/>
                  <a:pt x="1526" y="479"/>
                </a:cubicBezTo>
                <a:cubicBezTo>
                  <a:pt x="1525" y="480"/>
                  <a:pt x="1525" y="482"/>
                  <a:pt x="1526" y="483"/>
                </a:cubicBezTo>
                <a:cubicBezTo>
                  <a:pt x="1527" y="484"/>
                  <a:pt x="1527" y="484"/>
                  <a:pt x="1528" y="484"/>
                </a:cubicBezTo>
                <a:close/>
                <a:moveTo>
                  <a:pt x="1442" y="581"/>
                </a:moveTo>
                <a:cubicBezTo>
                  <a:pt x="1443" y="582"/>
                  <a:pt x="1444" y="582"/>
                  <a:pt x="1444" y="582"/>
                </a:cubicBezTo>
                <a:cubicBezTo>
                  <a:pt x="1445" y="582"/>
                  <a:pt x="1446" y="582"/>
                  <a:pt x="1447" y="581"/>
                </a:cubicBezTo>
                <a:cubicBezTo>
                  <a:pt x="1456" y="571"/>
                  <a:pt x="1456" y="571"/>
                  <a:pt x="1456" y="571"/>
                </a:cubicBezTo>
                <a:cubicBezTo>
                  <a:pt x="1458" y="570"/>
                  <a:pt x="1458" y="568"/>
                  <a:pt x="1456" y="567"/>
                </a:cubicBezTo>
                <a:cubicBezTo>
                  <a:pt x="1455" y="566"/>
                  <a:pt x="1453" y="566"/>
                  <a:pt x="1452" y="567"/>
                </a:cubicBezTo>
                <a:cubicBezTo>
                  <a:pt x="1442" y="577"/>
                  <a:pt x="1442" y="577"/>
                  <a:pt x="1442" y="577"/>
                </a:cubicBezTo>
                <a:cubicBezTo>
                  <a:pt x="1441" y="578"/>
                  <a:pt x="1441" y="580"/>
                  <a:pt x="1442" y="581"/>
                </a:cubicBezTo>
                <a:close/>
                <a:moveTo>
                  <a:pt x="1542" y="485"/>
                </a:moveTo>
                <a:cubicBezTo>
                  <a:pt x="1544" y="484"/>
                  <a:pt x="1544" y="484"/>
                  <a:pt x="1544" y="484"/>
                </a:cubicBezTo>
                <a:cubicBezTo>
                  <a:pt x="1545" y="483"/>
                  <a:pt x="1545" y="481"/>
                  <a:pt x="1544" y="479"/>
                </a:cubicBezTo>
                <a:cubicBezTo>
                  <a:pt x="1543" y="478"/>
                  <a:pt x="1541" y="478"/>
                  <a:pt x="1539" y="479"/>
                </a:cubicBezTo>
                <a:cubicBezTo>
                  <a:pt x="1538" y="481"/>
                  <a:pt x="1538" y="481"/>
                  <a:pt x="1538" y="481"/>
                </a:cubicBezTo>
                <a:cubicBezTo>
                  <a:pt x="1538" y="481"/>
                  <a:pt x="1537" y="482"/>
                  <a:pt x="1537" y="483"/>
                </a:cubicBezTo>
                <a:cubicBezTo>
                  <a:pt x="1537" y="483"/>
                  <a:pt x="1536" y="483"/>
                  <a:pt x="1535" y="484"/>
                </a:cubicBezTo>
                <a:cubicBezTo>
                  <a:pt x="1534" y="485"/>
                  <a:pt x="1534" y="485"/>
                  <a:pt x="1534" y="485"/>
                </a:cubicBezTo>
                <a:cubicBezTo>
                  <a:pt x="1533" y="486"/>
                  <a:pt x="1533" y="488"/>
                  <a:pt x="1534" y="489"/>
                </a:cubicBezTo>
                <a:cubicBezTo>
                  <a:pt x="1534" y="490"/>
                  <a:pt x="1535" y="490"/>
                  <a:pt x="1536" y="490"/>
                </a:cubicBezTo>
                <a:cubicBezTo>
                  <a:pt x="1537" y="490"/>
                  <a:pt x="1538" y="490"/>
                  <a:pt x="1538" y="489"/>
                </a:cubicBezTo>
                <a:cubicBezTo>
                  <a:pt x="1540" y="488"/>
                  <a:pt x="1540" y="488"/>
                  <a:pt x="1540" y="488"/>
                </a:cubicBezTo>
                <a:cubicBezTo>
                  <a:pt x="1540" y="487"/>
                  <a:pt x="1540" y="487"/>
                  <a:pt x="1541" y="486"/>
                </a:cubicBezTo>
                <a:cubicBezTo>
                  <a:pt x="1541" y="486"/>
                  <a:pt x="1542" y="486"/>
                  <a:pt x="1542" y="485"/>
                </a:cubicBezTo>
                <a:close/>
                <a:moveTo>
                  <a:pt x="1487" y="537"/>
                </a:moveTo>
                <a:cubicBezTo>
                  <a:pt x="1485" y="535"/>
                  <a:pt x="1483" y="535"/>
                  <a:pt x="1482" y="537"/>
                </a:cubicBezTo>
                <a:cubicBezTo>
                  <a:pt x="1470" y="549"/>
                  <a:pt x="1470" y="549"/>
                  <a:pt x="1470" y="549"/>
                </a:cubicBezTo>
                <a:cubicBezTo>
                  <a:pt x="1469" y="550"/>
                  <a:pt x="1469" y="552"/>
                  <a:pt x="1470" y="553"/>
                </a:cubicBezTo>
                <a:cubicBezTo>
                  <a:pt x="1471" y="554"/>
                  <a:pt x="1472" y="554"/>
                  <a:pt x="1472" y="554"/>
                </a:cubicBezTo>
                <a:cubicBezTo>
                  <a:pt x="1473" y="554"/>
                  <a:pt x="1474" y="554"/>
                  <a:pt x="1475" y="553"/>
                </a:cubicBezTo>
                <a:cubicBezTo>
                  <a:pt x="1487" y="541"/>
                  <a:pt x="1487" y="541"/>
                  <a:pt x="1487" y="541"/>
                </a:cubicBezTo>
                <a:cubicBezTo>
                  <a:pt x="1488" y="540"/>
                  <a:pt x="1488" y="538"/>
                  <a:pt x="1487" y="537"/>
                </a:cubicBezTo>
                <a:close/>
                <a:moveTo>
                  <a:pt x="1497" y="540"/>
                </a:moveTo>
                <a:cubicBezTo>
                  <a:pt x="1498" y="541"/>
                  <a:pt x="1499" y="541"/>
                  <a:pt x="1499" y="541"/>
                </a:cubicBezTo>
                <a:cubicBezTo>
                  <a:pt x="1500" y="541"/>
                  <a:pt x="1501" y="541"/>
                  <a:pt x="1502" y="540"/>
                </a:cubicBezTo>
                <a:cubicBezTo>
                  <a:pt x="1510" y="532"/>
                  <a:pt x="1510" y="532"/>
                  <a:pt x="1510" y="532"/>
                </a:cubicBezTo>
                <a:cubicBezTo>
                  <a:pt x="1511" y="531"/>
                  <a:pt x="1511" y="529"/>
                  <a:pt x="1510" y="528"/>
                </a:cubicBezTo>
                <a:cubicBezTo>
                  <a:pt x="1508" y="526"/>
                  <a:pt x="1507" y="526"/>
                  <a:pt x="1505" y="528"/>
                </a:cubicBezTo>
                <a:cubicBezTo>
                  <a:pt x="1497" y="536"/>
                  <a:pt x="1497" y="536"/>
                  <a:pt x="1497" y="536"/>
                </a:cubicBezTo>
                <a:cubicBezTo>
                  <a:pt x="1496" y="537"/>
                  <a:pt x="1496" y="539"/>
                  <a:pt x="1497" y="540"/>
                </a:cubicBezTo>
                <a:close/>
                <a:moveTo>
                  <a:pt x="1458" y="583"/>
                </a:moveTo>
                <a:cubicBezTo>
                  <a:pt x="1464" y="578"/>
                  <a:pt x="1464" y="578"/>
                  <a:pt x="1464" y="578"/>
                </a:cubicBezTo>
                <a:cubicBezTo>
                  <a:pt x="1469" y="572"/>
                  <a:pt x="1469" y="572"/>
                  <a:pt x="1469" y="572"/>
                </a:cubicBezTo>
                <a:cubicBezTo>
                  <a:pt x="1471" y="571"/>
                  <a:pt x="1471" y="569"/>
                  <a:pt x="1469" y="568"/>
                </a:cubicBezTo>
                <a:cubicBezTo>
                  <a:pt x="1468" y="567"/>
                  <a:pt x="1466" y="567"/>
                  <a:pt x="1465" y="568"/>
                </a:cubicBezTo>
                <a:cubicBezTo>
                  <a:pt x="1460" y="573"/>
                  <a:pt x="1460" y="573"/>
                  <a:pt x="1460" y="573"/>
                </a:cubicBezTo>
                <a:cubicBezTo>
                  <a:pt x="1454" y="579"/>
                  <a:pt x="1454" y="579"/>
                  <a:pt x="1454" y="579"/>
                </a:cubicBezTo>
                <a:cubicBezTo>
                  <a:pt x="1453" y="580"/>
                  <a:pt x="1453" y="582"/>
                  <a:pt x="1454" y="583"/>
                </a:cubicBezTo>
                <a:cubicBezTo>
                  <a:pt x="1454" y="584"/>
                  <a:pt x="1455" y="584"/>
                  <a:pt x="1456" y="584"/>
                </a:cubicBezTo>
                <a:cubicBezTo>
                  <a:pt x="1457" y="584"/>
                  <a:pt x="1458" y="584"/>
                  <a:pt x="1458" y="583"/>
                </a:cubicBezTo>
                <a:close/>
                <a:moveTo>
                  <a:pt x="1513" y="527"/>
                </a:moveTo>
                <a:cubicBezTo>
                  <a:pt x="1514" y="527"/>
                  <a:pt x="1515" y="527"/>
                  <a:pt x="1515" y="526"/>
                </a:cubicBezTo>
                <a:cubicBezTo>
                  <a:pt x="1521" y="520"/>
                  <a:pt x="1521" y="520"/>
                  <a:pt x="1521" y="520"/>
                </a:cubicBezTo>
                <a:cubicBezTo>
                  <a:pt x="1522" y="519"/>
                  <a:pt x="1522" y="517"/>
                  <a:pt x="1521" y="516"/>
                </a:cubicBezTo>
                <a:cubicBezTo>
                  <a:pt x="1520" y="515"/>
                  <a:pt x="1518" y="515"/>
                  <a:pt x="1517" y="516"/>
                </a:cubicBezTo>
                <a:cubicBezTo>
                  <a:pt x="1511" y="522"/>
                  <a:pt x="1511" y="522"/>
                  <a:pt x="1511" y="522"/>
                </a:cubicBezTo>
                <a:cubicBezTo>
                  <a:pt x="1510" y="523"/>
                  <a:pt x="1510" y="525"/>
                  <a:pt x="1511" y="526"/>
                </a:cubicBezTo>
                <a:cubicBezTo>
                  <a:pt x="1512" y="527"/>
                  <a:pt x="1512" y="527"/>
                  <a:pt x="1513" y="527"/>
                </a:cubicBezTo>
                <a:close/>
                <a:moveTo>
                  <a:pt x="1539" y="512"/>
                </a:moveTo>
                <a:cubicBezTo>
                  <a:pt x="1538" y="511"/>
                  <a:pt x="1536" y="511"/>
                  <a:pt x="1534" y="512"/>
                </a:cubicBezTo>
                <a:cubicBezTo>
                  <a:pt x="1526" y="521"/>
                  <a:pt x="1526" y="521"/>
                  <a:pt x="1526" y="521"/>
                </a:cubicBezTo>
                <a:cubicBezTo>
                  <a:pt x="1524" y="522"/>
                  <a:pt x="1524" y="524"/>
                  <a:pt x="1526" y="526"/>
                </a:cubicBezTo>
                <a:cubicBezTo>
                  <a:pt x="1526" y="526"/>
                  <a:pt x="1527" y="527"/>
                  <a:pt x="1528" y="527"/>
                </a:cubicBezTo>
                <a:cubicBezTo>
                  <a:pt x="1529" y="527"/>
                  <a:pt x="1529" y="526"/>
                  <a:pt x="1530" y="526"/>
                </a:cubicBezTo>
                <a:cubicBezTo>
                  <a:pt x="1539" y="517"/>
                  <a:pt x="1539" y="517"/>
                  <a:pt x="1539" y="517"/>
                </a:cubicBezTo>
                <a:cubicBezTo>
                  <a:pt x="1540" y="516"/>
                  <a:pt x="1540" y="514"/>
                  <a:pt x="1539" y="512"/>
                </a:cubicBezTo>
                <a:close/>
                <a:moveTo>
                  <a:pt x="1502" y="552"/>
                </a:moveTo>
                <a:cubicBezTo>
                  <a:pt x="1503" y="552"/>
                  <a:pt x="1504" y="552"/>
                  <a:pt x="1504" y="551"/>
                </a:cubicBezTo>
                <a:cubicBezTo>
                  <a:pt x="1510" y="546"/>
                  <a:pt x="1510" y="546"/>
                  <a:pt x="1510" y="546"/>
                </a:cubicBezTo>
                <a:cubicBezTo>
                  <a:pt x="1510" y="546"/>
                  <a:pt x="1510" y="545"/>
                  <a:pt x="1510" y="545"/>
                </a:cubicBezTo>
                <a:cubicBezTo>
                  <a:pt x="1510" y="545"/>
                  <a:pt x="1510" y="545"/>
                  <a:pt x="1511" y="545"/>
                </a:cubicBezTo>
                <a:cubicBezTo>
                  <a:pt x="1525" y="531"/>
                  <a:pt x="1525" y="531"/>
                  <a:pt x="1525" y="531"/>
                </a:cubicBezTo>
                <a:cubicBezTo>
                  <a:pt x="1526" y="530"/>
                  <a:pt x="1526" y="528"/>
                  <a:pt x="1525" y="527"/>
                </a:cubicBezTo>
                <a:cubicBezTo>
                  <a:pt x="1523" y="525"/>
                  <a:pt x="1521" y="525"/>
                  <a:pt x="1520" y="527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6" y="541"/>
                  <a:pt x="1506" y="541"/>
                  <a:pt x="1506" y="541"/>
                </a:cubicBezTo>
                <a:cubicBezTo>
                  <a:pt x="1500" y="547"/>
                  <a:pt x="1500" y="547"/>
                  <a:pt x="1500" y="547"/>
                </a:cubicBezTo>
                <a:cubicBezTo>
                  <a:pt x="1499" y="548"/>
                  <a:pt x="1499" y="550"/>
                  <a:pt x="1500" y="551"/>
                </a:cubicBezTo>
                <a:cubicBezTo>
                  <a:pt x="1500" y="552"/>
                  <a:pt x="1501" y="552"/>
                  <a:pt x="1502" y="552"/>
                </a:cubicBezTo>
                <a:close/>
                <a:moveTo>
                  <a:pt x="1480" y="581"/>
                </a:moveTo>
                <a:cubicBezTo>
                  <a:pt x="1477" y="584"/>
                  <a:pt x="1477" y="584"/>
                  <a:pt x="1477" y="584"/>
                </a:cubicBezTo>
                <a:cubicBezTo>
                  <a:pt x="1476" y="585"/>
                  <a:pt x="1476" y="587"/>
                  <a:pt x="1477" y="588"/>
                </a:cubicBezTo>
                <a:cubicBezTo>
                  <a:pt x="1478" y="589"/>
                  <a:pt x="1479" y="589"/>
                  <a:pt x="1479" y="589"/>
                </a:cubicBezTo>
                <a:cubicBezTo>
                  <a:pt x="1480" y="589"/>
                  <a:pt x="1481" y="589"/>
                  <a:pt x="1481" y="588"/>
                </a:cubicBezTo>
                <a:cubicBezTo>
                  <a:pt x="1484" y="586"/>
                  <a:pt x="1484" y="586"/>
                  <a:pt x="1484" y="586"/>
                </a:cubicBezTo>
                <a:cubicBezTo>
                  <a:pt x="1485" y="584"/>
                  <a:pt x="1485" y="582"/>
                  <a:pt x="1484" y="581"/>
                </a:cubicBezTo>
                <a:cubicBezTo>
                  <a:pt x="1483" y="580"/>
                  <a:pt x="1481" y="580"/>
                  <a:pt x="1480" y="581"/>
                </a:cubicBezTo>
                <a:close/>
                <a:moveTo>
                  <a:pt x="1553" y="507"/>
                </a:moveTo>
                <a:cubicBezTo>
                  <a:pt x="1551" y="509"/>
                  <a:pt x="1551" y="509"/>
                  <a:pt x="1551" y="509"/>
                </a:cubicBezTo>
                <a:cubicBezTo>
                  <a:pt x="1551" y="510"/>
                  <a:pt x="1551" y="510"/>
                  <a:pt x="1551" y="510"/>
                </a:cubicBezTo>
                <a:cubicBezTo>
                  <a:pt x="1551" y="510"/>
                  <a:pt x="1551" y="510"/>
                  <a:pt x="1550" y="510"/>
                </a:cubicBezTo>
                <a:cubicBezTo>
                  <a:pt x="1546" y="515"/>
                  <a:pt x="1546" y="515"/>
                  <a:pt x="1546" y="515"/>
                </a:cubicBezTo>
                <a:cubicBezTo>
                  <a:pt x="1545" y="516"/>
                  <a:pt x="1545" y="518"/>
                  <a:pt x="1546" y="519"/>
                </a:cubicBezTo>
                <a:cubicBezTo>
                  <a:pt x="1547" y="520"/>
                  <a:pt x="1548" y="520"/>
                  <a:pt x="1548" y="520"/>
                </a:cubicBezTo>
                <a:cubicBezTo>
                  <a:pt x="1549" y="520"/>
                  <a:pt x="1550" y="520"/>
                  <a:pt x="1550" y="519"/>
                </a:cubicBezTo>
                <a:cubicBezTo>
                  <a:pt x="1555" y="515"/>
                  <a:pt x="1555" y="515"/>
                  <a:pt x="1555" y="515"/>
                </a:cubicBezTo>
                <a:cubicBezTo>
                  <a:pt x="1555" y="515"/>
                  <a:pt x="1555" y="514"/>
                  <a:pt x="1555" y="514"/>
                </a:cubicBezTo>
                <a:cubicBezTo>
                  <a:pt x="1555" y="514"/>
                  <a:pt x="1556" y="514"/>
                  <a:pt x="1556" y="514"/>
                </a:cubicBezTo>
                <a:cubicBezTo>
                  <a:pt x="1558" y="512"/>
                  <a:pt x="1558" y="512"/>
                  <a:pt x="1558" y="512"/>
                </a:cubicBezTo>
                <a:cubicBezTo>
                  <a:pt x="1559" y="511"/>
                  <a:pt x="1559" y="509"/>
                  <a:pt x="1558" y="507"/>
                </a:cubicBezTo>
                <a:cubicBezTo>
                  <a:pt x="1556" y="506"/>
                  <a:pt x="1555" y="506"/>
                  <a:pt x="1553" y="507"/>
                </a:cubicBezTo>
                <a:close/>
                <a:moveTo>
                  <a:pt x="1518" y="543"/>
                </a:moveTo>
                <a:cubicBezTo>
                  <a:pt x="1511" y="549"/>
                  <a:pt x="1511" y="549"/>
                  <a:pt x="1511" y="549"/>
                </a:cubicBezTo>
                <a:cubicBezTo>
                  <a:pt x="1510" y="551"/>
                  <a:pt x="1510" y="553"/>
                  <a:pt x="1511" y="554"/>
                </a:cubicBezTo>
                <a:cubicBezTo>
                  <a:pt x="1512" y="554"/>
                  <a:pt x="1513" y="555"/>
                  <a:pt x="1514" y="555"/>
                </a:cubicBezTo>
                <a:cubicBezTo>
                  <a:pt x="1514" y="555"/>
                  <a:pt x="1515" y="554"/>
                  <a:pt x="1516" y="554"/>
                </a:cubicBezTo>
                <a:cubicBezTo>
                  <a:pt x="1522" y="548"/>
                  <a:pt x="1522" y="548"/>
                  <a:pt x="1522" y="548"/>
                </a:cubicBezTo>
                <a:cubicBezTo>
                  <a:pt x="1523" y="546"/>
                  <a:pt x="1523" y="545"/>
                  <a:pt x="1522" y="543"/>
                </a:cubicBezTo>
                <a:cubicBezTo>
                  <a:pt x="1521" y="542"/>
                  <a:pt x="1519" y="542"/>
                  <a:pt x="1518" y="543"/>
                </a:cubicBezTo>
                <a:close/>
                <a:moveTo>
                  <a:pt x="1502" y="566"/>
                </a:moveTo>
                <a:cubicBezTo>
                  <a:pt x="1503" y="566"/>
                  <a:pt x="1504" y="566"/>
                  <a:pt x="1504" y="565"/>
                </a:cubicBezTo>
                <a:cubicBezTo>
                  <a:pt x="1509" y="560"/>
                  <a:pt x="1509" y="560"/>
                  <a:pt x="1509" y="560"/>
                </a:cubicBezTo>
                <a:cubicBezTo>
                  <a:pt x="1511" y="559"/>
                  <a:pt x="1511" y="557"/>
                  <a:pt x="1509" y="556"/>
                </a:cubicBezTo>
                <a:cubicBezTo>
                  <a:pt x="1508" y="555"/>
                  <a:pt x="1506" y="555"/>
                  <a:pt x="1505" y="556"/>
                </a:cubicBezTo>
                <a:cubicBezTo>
                  <a:pt x="1500" y="561"/>
                  <a:pt x="1500" y="561"/>
                  <a:pt x="1500" y="561"/>
                </a:cubicBezTo>
                <a:cubicBezTo>
                  <a:pt x="1499" y="562"/>
                  <a:pt x="1499" y="564"/>
                  <a:pt x="1500" y="565"/>
                </a:cubicBezTo>
                <a:cubicBezTo>
                  <a:pt x="1500" y="566"/>
                  <a:pt x="1501" y="566"/>
                  <a:pt x="1502" y="566"/>
                </a:cubicBezTo>
                <a:close/>
                <a:moveTo>
                  <a:pt x="1495" y="588"/>
                </a:moveTo>
                <a:cubicBezTo>
                  <a:pt x="1495" y="588"/>
                  <a:pt x="1496" y="587"/>
                  <a:pt x="1497" y="587"/>
                </a:cubicBezTo>
                <a:cubicBezTo>
                  <a:pt x="1499" y="584"/>
                  <a:pt x="1499" y="584"/>
                  <a:pt x="1499" y="584"/>
                </a:cubicBezTo>
                <a:cubicBezTo>
                  <a:pt x="1500" y="583"/>
                  <a:pt x="1500" y="581"/>
                  <a:pt x="1499" y="580"/>
                </a:cubicBezTo>
                <a:cubicBezTo>
                  <a:pt x="1498" y="579"/>
                  <a:pt x="1496" y="579"/>
                  <a:pt x="1495" y="580"/>
                </a:cubicBezTo>
                <a:cubicBezTo>
                  <a:pt x="1492" y="582"/>
                  <a:pt x="1492" y="582"/>
                  <a:pt x="1492" y="582"/>
                </a:cubicBezTo>
                <a:cubicBezTo>
                  <a:pt x="1491" y="584"/>
                  <a:pt x="1491" y="585"/>
                  <a:pt x="1492" y="587"/>
                </a:cubicBezTo>
                <a:cubicBezTo>
                  <a:pt x="1493" y="587"/>
                  <a:pt x="1494" y="588"/>
                  <a:pt x="1495" y="588"/>
                </a:cubicBezTo>
                <a:close/>
                <a:moveTo>
                  <a:pt x="1557" y="526"/>
                </a:moveTo>
                <a:cubicBezTo>
                  <a:pt x="1559" y="525"/>
                  <a:pt x="1559" y="525"/>
                  <a:pt x="1559" y="525"/>
                </a:cubicBezTo>
                <a:cubicBezTo>
                  <a:pt x="1560" y="523"/>
                  <a:pt x="1560" y="521"/>
                  <a:pt x="1559" y="520"/>
                </a:cubicBezTo>
                <a:cubicBezTo>
                  <a:pt x="1558" y="519"/>
                  <a:pt x="1556" y="519"/>
                  <a:pt x="1555" y="520"/>
                </a:cubicBezTo>
                <a:cubicBezTo>
                  <a:pt x="1553" y="522"/>
                  <a:pt x="1553" y="522"/>
                  <a:pt x="1553" y="522"/>
                </a:cubicBezTo>
                <a:cubicBezTo>
                  <a:pt x="1547" y="528"/>
                  <a:pt x="1547" y="528"/>
                  <a:pt x="1547" y="528"/>
                </a:cubicBezTo>
                <a:cubicBezTo>
                  <a:pt x="1546" y="529"/>
                  <a:pt x="1546" y="531"/>
                  <a:pt x="1547" y="532"/>
                </a:cubicBezTo>
                <a:cubicBezTo>
                  <a:pt x="1548" y="533"/>
                  <a:pt x="1548" y="533"/>
                  <a:pt x="1549" y="533"/>
                </a:cubicBezTo>
                <a:cubicBezTo>
                  <a:pt x="1550" y="533"/>
                  <a:pt x="1551" y="533"/>
                  <a:pt x="1551" y="532"/>
                </a:cubicBezTo>
                <a:lnTo>
                  <a:pt x="1557" y="526"/>
                </a:lnTo>
                <a:close/>
                <a:moveTo>
                  <a:pt x="1519" y="564"/>
                </a:moveTo>
                <a:cubicBezTo>
                  <a:pt x="1526" y="557"/>
                  <a:pt x="1526" y="557"/>
                  <a:pt x="1526" y="557"/>
                </a:cubicBezTo>
                <a:cubicBezTo>
                  <a:pt x="1527" y="556"/>
                  <a:pt x="1527" y="554"/>
                  <a:pt x="1526" y="553"/>
                </a:cubicBezTo>
                <a:cubicBezTo>
                  <a:pt x="1525" y="552"/>
                  <a:pt x="1523" y="552"/>
                  <a:pt x="1522" y="553"/>
                </a:cubicBezTo>
                <a:cubicBezTo>
                  <a:pt x="1515" y="560"/>
                  <a:pt x="1515" y="560"/>
                  <a:pt x="1515" y="560"/>
                </a:cubicBezTo>
                <a:cubicBezTo>
                  <a:pt x="1514" y="561"/>
                  <a:pt x="1514" y="563"/>
                  <a:pt x="1515" y="564"/>
                </a:cubicBezTo>
                <a:cubicBezTo>
                  <a:pt x="1516" y="565"/>
                  <a:pt x="1517" y="565"/>
                  <a:pt x="1517" y="565"/>
                </a:cubicBezTo>
                <a:cubicBezTo>
                  <a:pt x="1518" y="565"/>
                  <a:pt x="1519" y="565"/>
                  <a:pt x="1519" y="564"/>
                </a:cubicBezTo>
                <a:close/>
                <a:moveTo>
                  <a:pt x="1499" y="594"/>
                </a:moveTo>
                <a:cubicBezTo>
                  <a:pt x="1499" y="595"/>
                  <a:pt x="1500" y="595"/>
                  <a:pt x="1501" y="595"/>
                </a:cubicBezTo>
                <a:cubicBezTo>
                  <a:pt x="1502" y="595"/>
                  <a:pt x="1503" y="595"/>
                  <a:pt x="1503" y="594"/>
                </a:cubicBezTo>
                <a:cubicBezTo>
                  <a:pt x="1509" y="589"/>
                  <a:pt x="1509" y="589"/>
                  <a:pt x="1509" y="589"/>
                </a:cubicBezTo>
                <a:cubicBezTo>
                  <a:pt x="1513" y="584"/>
                  <a:pt x="1513" y="584"/>
                  <a:pt x="1513" y="584"/>
                </a:cubicBezTo>
                <a:cubicBezTo>
                  <a:pt x="1514" y="583"/>
                  <a:pt x="1514" y="581"/>
                  <a:pt x="1513" y="580"/>
                </a:cubicBezTo>
                <a:cubicBezTo>
                  <a:pt x="1512" y="579"/>
                  <a:pt x="1510" y="579"/>
                  <a:pt x="1509" y="580"/>
                </a:cubicBezTo>
                <a:cubicBezTo>
                  <a:pt x="1504" y="585"/>
                  <a:pt x="1504" y="585"/>
                  <a:pt x="1504" y="585"/>
                </a:cubicBezTo>
                <a:cubicBezTo>
                  <a:pt x="1499" y="590"/>
                  <a:pt x="1499" y="590"/>
                  <a:pt x="1499" y="590"/>
                </a:cubicBezTo>
                <a:cubicBezTo>
                  <a:pt x="1498" y="591"/>
                  <a:pt x="1498" y="593"/>
                  <a:pt x="1499" y="594"/>
                </a:cubicBezTo>
                <a:close/>
                <a:moveTo>
                  <a:pt x="1549" y="544"/>
                </a:moveTo>
                <a:cubicBezTo>
                  <a:pt x="1547" y="543"/>
                  <a:pt x="1546" y="543"/>
                  <a:pt x="1544" y="544"/>
                </a:cubicBezTo>
                <a:cubicBezTo>
                  <a:pt x="1541" y="548"/>
                  <a:pt x="1541" y="548"/>
                  <a:pt x="1541" y="548"/>
                </a:cubicBezTo>
                <a:cubicBezTo>
                  <a:pt x="1539" y="549"/>
                  <a:pt x="1539" y="551"/>
                  <a:pt x="1541" y="553"/>
                </a:cubicBezTo>
                <a:cubicBezTo>
                  <a:pt x="1541" y="553"/>
                  <a:pt x="1542" y="553"/>
                  <a:pt x="1543" y="553"/>
                </a:cubicBezTo>
                <a:cubicBezTo>
                  <a:pt x="1544" y="553"/>
                  <a:pt x="1544" y="553"/>
                  <a:pt x="1545" y="553"/>
                </a:cubicBezTo>
                <a:cubicBezTo>
                  <a:pt x="1549" y="549"/>
                  <a:pt x="1549" y="549"/>
                  <a:pt x="1549" y="549"/>
                </a:cubicBezTo>
                <a:cubicBezTo>
                  <a:pt x="1550" y="548"/>
                  <a:pt x="1550" y="546"/>
                  <a:pt x="1549" y="544"/>
                </a:cubicBezTo>
                <a:close/>
                <a:moveTo>
                  <a:pt x="1566" y="523"/>
                </a:moveTo>
                <a:cubicBezTo>
                  <a:pt x="1563" y="525"/>
                  <a:pt x="1563" y="525"/>
                  <a:pt x="1563" y="525"/>
                </a:cubicBezTo>
                <a:cubicBezTo>
                  <a:pt x="1562" y="527"/>
                  <a:pt x="1562" y="528"/>
                  <a:pt x="1563" y="530"/>
                </a:cubicBezTo>
                <a:cubicBezTo>
                  <a:pt x="1564" y="530"/>
                  <a:pt x="1565" y="531"/>
                  <a:pt x="1566" y="531"/>
                </a:cubicBezTo>
                <a:cubicBezTo>
                  <a:pt x="1566" y="531"/>
                  <a:pt x="1567" y="530"/>
                  <a:pt x="1568" y="530"/>
                </a:cubicBezTo>
                <a:cubicBezTo>
                  <a:pt x="1570" y="527"/>
                  <a:pt x="1570" y="527"/>
                  <a:pt x="1570" y="527"/>
                </a:cubicBezTo>
                <a:cubicBezTo>
                  <a:pt x="1572" y="526"/>
                  <a:pt x="1572" y="524"/>
                  <a:pt x="1570" y="523"/>
                </a:cubicBezTo>
                <a:cubicBezTo>
                  <a:pt x="1569" y="521"/>
                  <a:pt x="1567" y="521"/>
                  <a:pt x="1566" y="523"/>
                </a:cubicBezTo>
                <a:close/>
                <a:moveTo>
                  <a:pt x="1581" y="530"/>
                </a:moveTo>
                <a:cubicBezTo>
                  <a:pt x="1582" y="529"/>
                  <a:pt x="1582" y="527"/>
                  <a:pt x="1581" y="526"/>
                </a:cubicBezTo>
                <a:cubicBezTo>
                  <a:pt x="1580" y="525"/>
                  <a:pt x="1578" y="525"/>
                  <a:pt x="1577" y="526"/>
                </a:cubicBezTo>
                <a:cubicBezTo>
                  <a:pt x="1569" y="534"/>
                  <a:pt x="1569" y="534"/>
                  <a:pt x="1569" y="534"/>
                </a:cubicBezTo>
                <a:cubicBezTo>
                  <a:pt x="1568" y="535"/>
                  <a:pt x="1568" y="537"/>
                  <a:pt x="1569" y="538"/>
                </a:cubicBezTo>
                <a:cubicBezTo>
                  <a:pt x="1570" y="539"/>
                  <a:pt x="1570" y="539"/>
                  <a:pt x="1571" y="539"/>
                </a:cubicBezTo>
                <a:cubicBezTo>
                  <a:pt x="1572" y="539"/>
                  <a:pt x="1573" y="539"/>
                  <a:pt x="1573" y="538"/>
                </a:cubicBezTo>
                <a:lnTo>
                  <a:pt x="1581" y="530"/>
                </a:lnTo>
                <a:close/>
                <a:moveTo>
                  <a:pt x="1558" y="552"/>
                </a:moveTo>
                <a:cubicBezTo>
                  <a:pt x="1559" y="552"/>
                  <a:pt x="1559" y="552"/>
                  <a:pt x="1560" y="551"/>
                </a:cubicBezTo>
                <a:cubicBezTo>
                  <a:pt x="1565" y="547"/>
                  <a:pt x="1565" y="547"/>
                  <a:pt x="1565" y="547"/>
                </a:cubicBezTo>
                <a:cubicBezTo>
                  <a:pt x="1566" y="545"/>
                  <a:pt x="1566" y="543"/>
                  <a:pt x="1565" y="542"/>
                </a:cubicBezTo>
                <a:cubicBezTo>
                  <a:pt x="1564" y="541"/>
                  <a:pt x="1562" y="541"/>
                  <a:pt x="1560" y="542"/>
                </a:cubicBezTo>
                <a:cubicBezTo>
                  <a:pt x="1556" y="547"/>
                  <a:pt x="1556" y="547"/>
                  <a:pt x="1556" y="547"/>
                </a:cubicBezTo>
                <a:cubicBezTo>
                  <a:pt x="1555" y="548"/>
                  <a:pt x="1555" y="550"/>
                  <a:pt x="1556" y="551"/>
                </a:cubicBezTo>
                <a:cubicBezTo>
                  <a:pt x="1556" y="552"/>
                  <a:pt x="1557" y="552"/>
                  <a:pt x="1558" y="552"/>
                </a:cubicBezTo>
                <a:close/>
                <a:moveTo>
                  <a:pt x="1529" y="595"/>
                </a:moveTo>
                <a:cubicBezTo>
                  <a:pt x="1530" y="595"/>
                  <a:pt x="1531" y="595"/>
                  <a:pt x="1531" y="594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3" y="592"/>
                  <a:pt x="1533" y="592"/>
                  <a:pt x="1533" y="592"/>
                </a:cubicBezTo>
                <a:cubicBezTo>
                  <a:pt x="1534" y="592"/>
                  <a:pt x="1534" y="592"/>
                  <a:pt x="1534" y="592"/>
                </a:cubicBezTo>
                <a:cubicBezTo>
                  <a:pt x="1534" y="592"/>
                  <a:pt x="1534" y="592"/>
                  <a:pt x="1534" y="592"/>
                </a:cubicBezTo>
                <a:cubicBezTo>
                  <a:pt x="1543" y="583"/>
                  <a:pt x="1543" y="583"/>
                  <a:pt x="1543" y="583"/>
                </a:cubicBezTo>
                <a:cubicBezTo>
                  <a:pt x="1544" y="582"/>
                  <a:pt x="1544" y="580"/>
                  <a:pt x="1543" y="579"/>
                </a:cubicBezTo>
                <a:cubicBezTo>
                  <a:pt x="1541" y="577"/>
                  <a:pt x="1539" y="577"/>
                  <a:pt x="1538" y="579"/>
                </a:cubicBezTo>
                <a:cubicBezTo>
                  <a:pt x="1530" y="587"/>
                  <a:pt x="1530" y="587"/>
                  <a:pt x="1530" y="587"/>
                </a:cubicBezTo>
                <a:cubicBezTo>
                  <a:pt x="1530" y="587"/>
                  <a:pt x="1529" y="587"/>
                  <a:pt x="1529" y="587"/>
                </a:cubicBezTo>
                <a:cubicBezTo>
                  <a:pt x="1529" y="587"/>
                  <a:pt x="1529" y="588"/>
                  <a:pt x="1529" y="588"/>
                </a:cubicBezTo>
                <a:cubicBezTo>
                  <a:pt x="1529" y="588"/>
                  <a:pt x="1529" y="588"/>
                  <a:pt x="1529" y="588"/>
                </a:cubicBezTo>
                <a:cubicBezTo>
                  <a:pt x="1527" y="590"/>
                  <a:pt x="1527" y="590"/>
                  <a:pt x="1527" y="590"/>
                </a:cubicBezTo>
                <a:cubicBezTo>
                  <a:pt x="1526" y="591"/>
                  <a:pt x="1526" y="593"/>
                  <a:pt x="1527" y="594"/>
                </a:cubicBezTo>
                <a:cubicBezTo>
                  <a:pt x="1527" y="595"/>
                  <a:pt x="1528" y="595"/>
                  <a:pt x="1529" y="595"/>
                </a:cubicBezTo>
                <a:close/>
                <a:moveTo>
                  <a:pt x="1576" y="548"/>
                </a:moveTo>
                <a:cubicBezTo>
                  <a:pt x="1577" y="548"/>
                  <a:pt x="1577" y="548"/>
                  <a:pt x="1578" y="547"/>
                </a:cubicBezTo>
                <a:cubicBezTo>
                  <a:pt x="1590" y="535"/>
                  <a:pt x="1590" y="535"/>
                  <a:pt x="1590" y="535"/>
                </a:cubicBezTo>
                <a:cubicBezTo>
                  <a:pt x="1592" y="534"/>
                  <a:pt x="1592" y="532"/>
                  <a:pt x="1590" y="531"/>
                </a:cubicBezTo>
                <a:cubicBezTo>
                  <a:pt x="1589" y="529"/>
                  <a:pt x="1587" y="529"/>
                  <a:pt x="1586" y="531"/>
                </a:cubicBezTo>
                <a:cubicBezTo>
                  <a:pt x="1576" y="541"/>
                  <a:pt x="1576" y="541"/>
                  <a:pt x="1576" y="541"/>
                </a:cubicBezTo>
                <a:cubicBezTo>
                  <a:pt x="1574" y="543"/>
                  <a:pt x="1574" y="543"/>
                  <a:pt x="1574" y="543"/>
                </a:cubicBezTo>
                <a:cubicBezTo>
                  <a:pt x="1572" y="544"/>
                  <a:pt x="1572" y="546"/>
                  <a:pt x="1574" y="547"/>
                </a:cubicBezTo>
                <a:cubicBezTo>
                  <a:pt x="1574" y="548"/>
                  <a:pt x="1575" y="548"/>
                  <a:pt x="1576" y="548"/>
                </a:cubicBezTo>
                <a:close/>
                <a:moveTo>
                  <a:pt x="1582" y="556"/>
                </a:moveTo>
                <a:cubicBezTo>
                  <a:pt x="1582" y="556"/>
                  <a:pt x="1583" y="556"/>
                  <a:pt x="1584" y="556"/>
                </a:cubicBezTo>
                <a:cubicBezTo>
                  <a:pt x="1593" y="546"/>
                  <a:pt x="1593" y="546"/>
                  <a:pt x="1593" y="546"/>
                </a:cubicBezTo>
                <a:cubicBezTo>
                  <a:pt x="1594" y="545"/>
                  <a:pt x="1594" y="543"/>
                  <a:pt x="1593" y="542"/>
                </a:cubicBezTo>
                <a:cubicBezTo>
                  <a:pt x="1592" y="541"/>
                  <a:pt x="1590" y="541"/>
                  <a:pt x="1589" y="542"/>
                </a:cubicBezTo>
                <a:cubicBezTo>
                  <a:pt x="1579" y="551"/>
                  <a:pt x="1579" y="551"/>
                  <a:pt x="1579" y="551"/>
                </a:cubicBezTo>
                <a:cubicBezTo>
                  <a:pt x="1578" y="552"/>
                  <a:pt x="1578" y="554"/>
                  <a:pt x="1579" y="556"/>
                </a:cubicBezTo>
                <a:cubicBezTo>
                  <a:pt x="1580" y="556"/>
                  <a:pt x="1581" y="556"/>
                  <a:pt x="1582" y="556"/>
                </a:cubicBezTo>
                <a:close/>
                <a:moveTo>
                  <a:pt x="1450" y="686"/>
                </a:moveTo>
                <a:cubicBezTo>
                  <a:pt x="1450" y="686"/>
                  <a:pt x="1451" y="686"/>
                  <a:pt x="1452" y="686"/>
                </a:cubicBezTo>
                <a:cubicBezTo>
                  <a:pt x="1452" y="686"/>
                  <a:pt x="1453" y="686"/>
                  <a:pt x="1454" y="686"/>
                </a:cubicBezTo>
                <a:cubicBezTo>
                  <a:pt x="1472" y="668"/>
                  <a:pt x="1472" y="668"/>
                  <a:pt x="1472" y="668"/>
                </a:cubicBezTo>
                <a:cubicBezTo>
                  <a:pt x="1473" y="667"/>
                  <a:pt x="1473" y="665"/>
                  <a:pt x="1472" y="664"/>
                </a:cubicBezTo>
                <a:cubicBezTo>
                  <a:pt x="1470" y="662"/>
                  <a:pt x="1468" y="662"/>
                  <a:pt x="1467" y="664"/>
                </a:cubicBezTo>
                <a:cubicBezTo>
                  <a:pt x="1450" y="681"/>
                  <a:pt x="1450" y="681"/>
                  <a:pt x="1450" y="681"/>
                </a:cubicBezTo>
                <a:cubicBezTo>
                  <a:pt x="1448" y="682"/>
                  <a:pt x="1448" y="684"/>
                  <a:pt x="1450" y="686"/>
                </a:cubicBezTo>
                <a:close/>
                <a:moveTo>
                  <a:pt x="1509" y="643"/>
                </a:moveTo>
                <a:cubicBezTo>
                  <a:pt x="1510" y="643"/>
                  <a:pt x="1511" y="642"/>
                  <a:pt x="1512" y="642"/>
                </a:cubicBezTo>
                <a:cubicBezTo>
                  <a:pt x="1515" y="638"/>
                  <a:pt x="1515" y="638"/>
                  <a:pt x="1515" y="638"/>
                </a:cubicBezTo>
                <a:cubicBezTo>
                  <a:pt x="1517" y="637"/>
                  <a:pt x="1517" y="635"/>
                  <a:pt x="1515" y="634"/>
                </a:cubicBezTo>
                <a:cubicBezTo>
                  <a:pt x="1514" y="632"/>
                  <a:pt x="1512" y="632"/>
                  <a:pt x="1511" y="634"/>
                </a:cubicBezTo>
                <a:cubicBezTo>
                  <a:pt x="1507" y="637"/>
                  <a:pt x="1507" y="637"/>
                  <a:pt x="1507" y="637"/>
                </a:cubicBezTo>
                <a:cubicBezTo>
                  <a:pt x="1506" y="639"/>
                  <a:pt x="1506" y="641"/>
                  <a:pt x="1507" y="642"/>
                </a:cubicBezTo>
                <a:cubicBezTo>
                  <a:pt x="1508" y="642"/>
                  <a:pt x="1509" y="643"/>
                  <a:pt x="1509" y="643"/>
                </a:cubicBezTo>
                <a:close/>
                <a:moveTo>
                  <a:pt x="1593" y="559"/>
                </a:moveTo>
                <a:cubicBezTo>
                  <a:pt x="1594" y="559"/>
                  <a:pt x="1595" y="558"/>
                  <a:pt x="1596" y="558"/>
                </a:cubicBezTo>
                <a:cubicBezTo>
                  <a:pt x="1614" y="539"/>
                  <a:pt x="1614" y="539"/>
                  <a:pt x="1614" y="539"/>
                </a:cubicBezTo>
                <a:cubicBezTo>
                  <a:pt x="1616" y="538"/>
                  <a:pt x="1616" y="536"/>
                  <a:pt x="1614" y="535"/>
                </a:cubicBezTo>
                <a:cubicBezTo>
                  <a:pt x="1613" y="533"/>
                  <a:pt x="1611" y="533"/>
                  <a:pt x="1610" y="535"/>
                </a:cubicBezTo>
                <a:cubicBezTo>
                  <a:pt x="1591" y="553"/>
                  <a:pt x="1591" y="553"/>
                  <a:pt x="1591" y="553"/>
                </a:cubicBezTo>
                <a:cubicBezTo>
                  <a:pt x="1590" y="555"/>
                  <a:pt x="1590" y="557"/>
                  <a:pt x="1591" y="558"/>
                </a:cubicBezTo>
                <a:cubicBezTo>
                  <a:pt x="1592" y="558"/>
                  <a:pt x="1593" y="559"/>
                  <a:pt x="1593" y="559"/>
                </a:cubicBezTo>
                <a:close/>
                <a:moveTo>
                  <a:pt x="1568" y="584"/>
                </a:moveTo>
                <a:cubicBezTo>
                  <a:pt x="1569" y="584"/>
                  <a:pt x="1570" y="583"/>
                  <a:pt x="1571" y="583"/>
                </a:cubicBezTo>
                <a:cubicBezTo>
                  <a:pt x="1572" y="582"/>
                  <a:pt x="1572" y="582"/>
                  <a:pt x="1572" y="582"/>
                </a:cubicBezTo>
                <a:cubicBezTo>
                  <a:pt x="1573" y="581"/>
                  <a:pt x="1573" y="579"/>
                  <a:pt x="1572" y="577"/>
                </a:cubicBezTo>
                <a:cubicBezTo>
                  <a:pt x="1570" y="576"/>
                  <a:pt x="1569" y="576"/>
                  <a:pt x="1567" y="577"/>
                </a:cubicBezTo>
                <a:cubicBezTo>
                  <a:pt x="1566" y="578"/>
                  <a:pt x="1566" y="578"/>
                  <a:pt x="1566" y="578"/>
                </a:cubicBezTo>
                <a:cubicBezTo>
                  <a:pt x="1565" y="580"/>
                  <a:pt x="1565" y="582"/>
                  <a:pt x="1566" y="583"/>
                </a:cubicBezTo>
                <a:cubicBezTo>
                  <a:pt x="1567" y="583"/>
                  <a:pt x="1568" y="584"/>
                  <a:pt x="1568" y="584"/>
                </a:cubicBezTo>
                <a:close/>
                <a:moveTo>
                  <a:pt x="1445" y="707"/>
                </a:moveTo>
                <a:cubicBezTo>
                  <a:pt x="1446" y="707"/>
                  <a:pt x="1446" y="707"/>
                  <a:pt x="1447" y="707"/>
                </a:cubicBezTo>
                <a:cubicBezTo>
                  <a:pt x="1451" y="702"/>
                  <a:pt x="1451" y="702"/>
                  <a:pt x="1451" y="702"/>
                </a:cubicBezTo>
                <a:cubicBezTo>
                  <a:pt x="1451" y="702"/>
                  <a:pt x="1452" y="702"/>
                  <a:pt x="1452" y="701"/>
                </a:cubicBezTo>
                <a:cubicBezTo>
                  <a:pt x="1452" y="701"/>
                  <a:pt x="1453" y="701"/>
                  <a:pt x="1453" y="700"/>
                </a:cubicBezTo>
                <a:cubicBezTo>
                  <a:pt x="1491" y="662"/>
                  <a:pt x="1491" y="662"/>
                  <a:pt x="1491" y="662"/>
                </a:cubicBezTo>
                <a:cubicBezTo>
                  <a:pt x="1492" y="661"/>
                  <a:pt x="1492" y="659"/>
                  <a:pt x="1491" y="658"/>
                </a:cubicBezTo>
                <a:cubicBezTo>
                  <a:pt x="1490" y="657"/>
                  <a:pt x="1488" y="657"/>
                  <a:pt x="1487" y="658"/>
                </a:cubicBezTo>
                <a:cubicBezTo>
                  <a:pt x="1449" y="696"/>
                  <a:pt x="1449" y="696"/>
                  <a:pt x="1449" y="696"/>
                </a:cubicBezTo>
                <a:cubicBezTo>
                  <a:pt x="1448" y="696"/>
                  <a:pt x="1448" y="697"/>
                  <a:pt x="1448" y="697"/>
                </a:cubicBezTo>
                <a:cubicBezTo>
                  <a:pt x="1447" y="697"/>
                  <a:pt x="1447" y="698"/>
                  <a:pt x="1447" y="698"/>
                </a:cubicBezTo>
                <a:cubicBezTo>
                  <a:pt x="1443" y="702"/>
                  <a:pt x="1443" y="702"/>
                  <a:pt x="1443" y="702"/>
                </a:cubicBezTo>
                <a:cubicBezTo>
                  <a:pt x="1441" y="703"/>
                  <a:pt x="1441" y="705"/>
                  <a:pt x="1443" y="707"/>
                </a:cubicBezTo>
                <a:cubicBezTo>
                  <a:pt x="1443" y="707"/>
                  <a:pt x="1444" y="707"/>
                  <a:pt x="1445" y="707"/>
                </a:cubicBezTo>
                <a:close/>
                <a:moveTo>
                  <a:pt x="1560" y="606"/>
                </a:moveTo>
                <a:cubicBezTo>
                  <a:pt x="1561" y="606"/>
                  <a:pt x="1562" y="606"/>
                  <a:pt x="1562" y="605"/>
                </a:cubicBezTo>
                <a:cubicBezTo>
                  <a:pt x="1565" y="603"/>
                  <a:pt x="1565" y="603"/>
                  <a:pt x="1565" y="603"/>
                </a:cubicBezTo>
                <a:cubicBezTo>
                  <a:pt x="1566" y="601"/>
                  <a:pt x="1566" y="599"/>
                  <a:pt x="1565" y="598"/>
                </a:cubicBezTo>
                <a:cubicBezTo>
                  <a:pt x="1564" y="597"/>
                  <a:pt x="1562" y="597"/>
                  <a:pt x="1560" y="598"/>
                </a:cubicBezTo>
                <a:cubicBezTo>
                  <a:pt x="1558" y="601"/>
                  <a:pt x="1558" y="601"/>
                  <a:pt x="1558" y="601"/>
                </a:cubicBezTo>
                <a:cubicBezTo>
                  <a:pt x="1557" y="602"/>
                  <a:pt x="1557" y="604"/>
                  <a:pt x="1558" y="605"/>
                </a:cubicBezTo>
                <a:cubicBezTo>
                  <a:pt x="1559" y="606"/>
                  <a:pt x="1560" y="606"/>
                  <a:pt x="1560" y="606"/>
                </a:cubicBezTo>
                <a:close/>
                <a:moveTo>
                  <a:pt x="1445" y="718"/>
                </a:moveTo>
                <a:cubicBezTo>
                  <a:pt x="1446" y="718"/>
                  <a:pt x="1447" y="719"/>
                  <a:pt x="1447" y="719"/>
                </a:cubicBezTo>
                <a:cubicBezTo>
                  <a:pt x="1448" y="719"/>
                  <a:pt x="1449" y="718"/>
                  <a:pt x="1450" y="718"/>
                </a:cubicBezTo>
                <a:cubicBezTo>
                  <a:pt x="1545" y="622"/>
                  <a:pt x="1545" y="622"/>
                  <a:pt x="1545" y="622"/>
                </a:cubicBezTo>
                <a:cubicBezTo>
                  <a:pt x="1546" y="621"/>
                  <a:pt x="1546" y="619"/>
                  <a:pt x="1545" y="618"/>
                </a:cubicBezTo>
                <a:cubicBezTo>
                  <a:pt x="1544" y="617"/>
                  <a:pt x="1542" y="617"/>
                  <a:pt x="1541" y="618"/>
                </a:cubicBezTo>
                <a:cubicBezTo>
                  <a:pt x="1445" y="713"/>
                  <a:pt x="1445" y="713"/>
                  <a:pt x="1445" y="713"/>
                </a:cubicBezTo>
                <a:cubicBezTo>
                  <a:pt x="1444" y="715"/>
                  <a:pt x="1444" y="717"/>
                  <a:pt x="1445" y="718"/>
                </a:cubicBezTo>
                <a:close/>
                <a:moveTo>
                  <a:pt x="1620" y="538"/>
                </a:moveTo>
                <a:cubicBezTo>
                  <a:pt x="1603" y="556"/>
                  <a:pt x="1603" y="556"/>
                  <a:pt x="1603" y="556"/>
                </a:cubicBezTo>
                <a:cubicBezTo>
                  <a:pt x="1601" y="557"/>
                  <a:pt x="1601" y="559"/>
                  <a:pt x="1603" y="560"/>
                </a:cubicBezTo>
                <a:cubicBezTo>
                  <a:pt x="1603" y="561"/>
                  <a:pt x="1604" y="561"/>
                  <a:pt x="1605" y="561"/>
                </a:cubicBezTo>
                <a:cubicBezTo>
                  <a:pt x="1606" y="561"/>
                  <a:pt x="1606" y="561"/>
                  <a:pt x="1607" y="560"/>
                </a:cubicBezTo>
                <a:cubicBezTo>
                  <a:pt x="1625" y="543"/>
                  <a:pt x="1625" y="543"/>
                  <a:pt x="1625" y="543"/>
                </a:cubicBezTo>
                <a:cubicBezTo>
                  <a:pt x="1626" y="542"/>
                  <a:pt x="1626" y="540"/>
                  <a:pt x="1625" y="538"/>
                </a:cubicBezTo>
                <a:cubicBezTo>
                  <a:pt x="1623" y="537"/>
                  <a:pt x="1622" y="537"/>
                  <a:pt x="1620" y="538"/>
                </a:cubicBezTo>
                <a:close/>
                <a:moveTo>
                  <a:pt x="1447" y="733"/>
                </a:moveTo>
                <a:cubicBezTo>
                  <a:pt x="1447" y="733"/>
                  <a:pt x="1448" y="733"/>
                  <a:pt x="1449" y="733"/>
                </a:cubicBezTo>
                <a:cubicBezTo>
                  <a:pt x="1553" y="628"/>
                  <a:pt x="1553" y="628"/>
                  <a:pt x="1553" y="628"/>
                </a:cubicBezTo>
                <a:cubicBezTo>
                  <a:pt x="1575" y="607"/>
                  <a:pt x="1575" y="607"/>
                  <a:pt x="1575" y="607"/>
                </a:cubicBezTo>
                <a:cubicBezTo>
                  <a:pt x="1578" y="604"/>
                  <a:pt x="1578" y="604"/>
                  <a:pt x="1578" y="604"/>
                </a:cubicBezTo>
                <a:cubicBezTo>
                  <a:pt x="1579" y="602"/>
                  <a:pt x="1579" y="601"/>
                  <a:pt x="1578" y="599"/>
                </a:cubicBezTo>
                <a:cubicBezTo>
                  <a:pt x="1577" y="598"/>
                  <a:pt x="1575" y="598"/>
                  <a:pt x="1573" y="599"/>
                </a:cubicBezTo>
                <a:cubicBezTo>
                  <a:pt x="1445" y="728"/>
                  <a:pt x="1445" y="728"/>
                  <a:pt x="1445" y="728"/>
                </a:cubicBezTo>
                <a:cubicBezTo>
                  <a:pt x="1443" y="729"/>
                  <a:pt x="1443" y="731"/>
                  <a:pt x="1445" y="733"/>
                </a:cubicBezTo>
                <a:cubicBezTo>
                  <a:pt x="1445" y="733"/>
                  <a:pt x="1446" y="733"/>
                  <a:pt x="1447" y="733"/>
                </a:cubicBezTo>
                <a:close/>
                <a:moveTo>
                  <a:pt x="1609" y="568"/>
                </a:moveTo>
                <a:cubicBezTo>
                  <a:pt x="1610" y="568"/>
                  <a:pt x="1611" y="569"/>
                  <a:pt x="1612" y="569"/>
                </a:cubicBezTo>
                <a:cubicBezTo>
                  <a:pt x="1612" y="569"/>
                  <a:pt x="1613" y="568"/>
                  <a:pt x="1614" y="568"/>
                </a:cubicBezTo>
                <a:cubicBezTo>
                  <a:pt x="1634" y="547"/>
                  <a:pt x="1634" y="547"/>
                  <a:pt x="1634" y="547"/>
                </a:cubicBezTo>
                <a:cubicBezTo>
                  <a:pt x="1635" y="546"/>
                  <a:pt x="1635" y="544"/>
                  <a:pt x="1634" y="543"/>
                </a:cubicBezTo>
                <a:cubicBezTo>
                  <a:pt x="1633" y="542"/>
                  <a:pt x="1631" y="542"/>
                  <a:pt x="1630" y="543"/>
                </a:cubicBezTo>
                <a:cubicBezTo>
                  <a:pt x="1609" y="563"/>
                  <a:pt x="1609" y="563"/>
                  <a:pt x="1609" y="563"/>
                </a:cubicBezTo>
                <a:cubicBezTo>
                  <a:pt x="1608" y="565"/>
                  <a:pt x="1608" y="567"/>
                  <a:pt x="1609" y="568"/>
                </a:cubicBezTo>
                <a:close/>
                <a:moveTo>
                  <a:pt x="1612" y="574"/>
                </a:moveTo>
                <a:cubicBezTo>
                  <a:pt x="1612" y="574"/>
                  <a:pt x="1612" y="574"/>
                  <a:pt x="1612" y="575"/>
                </a:cubicBezTo>
                <a:cubicBezTo>
                  <a:pt x="1608" y="579"/>
                  <a:pt x="1608" y="579"/>
                  <a:pt x="1608" y="579"/>
                </a:cubicBezTo>
                <a:cubicBezTo>
                  <a:pt x="1607" y="580"/>
                  <a:pt x="1607" y="582"/>
                  <a:pt x="1608" y="583"/>
                </a:cubicBezTo>
                <a:cubicBezTo>
                  <a:pt x="1609" y="584"/>
                  <a:pt x="1609" y="584"/>
                  <a:pt x="1610" y="584"/>
                </a:cubicBezTo>
                <a:cubicBezTo>
                  <a:pt x="1611" y="584"/>
                  <a:pt x="1612" y="584"/>
                  <a:pt x="1612" y="583"/>
                </a:cubicBezTo>
                <a:cubicBezTo>
                  <a:pt x="1616" y="579"/>
                  <a:pt x="1616" y="579"/>
                  <a:pt x="1616" y="579"/>
                </a:cubicBezTo>
                <a:cubicBezTo>
                  <a:pt x="1617" y="579"/>
                  <a:pt x="1617" y="579"/>
                  <a:pt x="1617" y="579"/>
                </a:cubicBezTo>
                <a:cubicBezTo>
                  <a:pt x="1617" y="579"/>
                  <a:pt x="1617" y="579"/>
                  <a:pt x="1617" y="579"/>
                </a:cubicBezTo>
                <a:cubicBezTo>
                  <a:pt x="1646" y="550"/>
                  <a:pt x="1646" y="550"/>
                  <a:pt x="1646" y="550"/>
                </a:cubicBezTo>
                <a:cubicBezTo>
                  <a:pt x="1647" y="548"/>
                  <a:pt x="1647" y="546"/>
                  <a:pt x="1646" y="545"/>
                </a:cubicBezTo>
                <a:cubicBezTo>
                  <a:pt x="1645" y="544"/>
                  <a:pt x="1643" y="544"/>
                  <a:pt x="1642" y="545"/>
                </a:cubicBezTo>
                <a:cubicBezTo>
                  <a:pt x="1613" y="574"/>
                  <a:pt x="1613" y="574"/>
                  <a:pt x="1613" y="574"/>
                </a:cubicBezTo>
                <a:cubicBezTo>
                  <a:pt x="1612" y="574"/>
                  <a:pt x="1612" y="574"/>
                  <a:pt x="1612" y="574"/>
                </a:cubicBezTo>
                <a:close/>
                <a:moveTo>
                  <a:pt x="1446" y="749"/>
                </a:moveTo>
                <a:cubicBezTo>
                  <a:pt x="1587" y="608"/>
                  <a:pt x="1587" y="608"/>
                  <a:pt x="1587" y="608"/>
                </a:cubicBezTo>
                <a:cubicBezTo>
                  <a:pt x="1589" y="607"/>
                  <a:pt x="1589" y="605"/>
                  <a:pt x="1587" y="604"/>
                </a:cubicBezTo>
                <a:cubicBezTo>
                  <a:pt x="1586" y="602"/>
                  <a:pt x="1584" y="602"/>
                  <a:pt x="1583" y="604"/>
                </a:cubicBezTo>
                <a:cubicBezTo>
                  <a:pt x="1442" y="745"/>
                  <a:pt x="1442" y="745"/>
                  <a:pt x="1442" y="745"/>
                </a:cubicBezTo>
                <a:cubicBezTo>
                  <a:pt x="1441" y="745"/>
                  <a:pt x="1441" y="746"/>
                  <a:pt x="1441" y="747"/>
                </a:cubicBezTo>
                <a:cubicBezTo>
                  <a:pt x="1440" y="747"/>
                  <a:pt x="1439" y="747"/>
                  <a:pt x="1439" y="748"/>
                </a:cubicBezTo>
                <a:cubicBezTo>
                  <a:pt x="1436" y="751"/>
                  <a:pt x="1436" y="751"/>
                  <a:pt x="1436" y="751"/>
                </a:cubicBezTo>
                <a:cubicBezTo>
                  <a:pt x="1434" y="752"/>
                  <a:pt x="1434" y="754"/>
                  <a:pt x="1436" y="755"/>
                </a:cubicBezTo>
                <a:cubicBezTo>
                  <a:pt x="1436" y="756"/>
                  <a:pt x="1437" y="756"/>
                  <a:pt x="1438" y="756"/>
                </a:cubicBezTo>
                <a:cubicBezTo>
                  <a:pt x="1439" y="756"/>
                  <a:pt x="1439" y="756"/>
                  <a:pt x="1440" y="755"/>
                </a:cubicBezTo>
                <a:cubicBezTo>
                  <a:pt x="1443" y="752"/>
                  <a:pt x="1443" y="752"/>
                  <a:pt x="1443" y="752"/>
                </a:cubicBezTo>
                <a:cubicBezTo>
                  <a:pt x="1444" y="752"/>
                  <a:pt x="1444" y="751"/>
                  <a:pt x="1444" y="750"/>
                </a:cubicBezTo>
                <a:cubicBezTo>
                  <a:pt x="1445" y="750"/>
                  <a:pt x="1446" y="750"/>
                  <a:pt x="1446" y="749"/>
                </a:cubicBezTo>
                <a:close/>
                <a:moveTo>
                  <a:pt x="1600" y="605"/>
                </a:moveTo>
                <a:cubicBezTo>
                  <a:pt x="1599" y="603"/>
                  <a:pt x="1597" y="603"/>
                  <a:pt x="1596" y="605"/>
                </a:cubicBezTo>
                <a:cubicBezTo>
                  <a:pt x="1445" y="756"/>
                  <a:pt x="1445" y="756"/>
                  <a:pt x="1445" y="756"/>
                </a:cubicBezTo>
                <a:cubicBezTo>
                  <a:pt x="1443" y="757"/>
                  <a:pt x="1443" y="759"/>
                  <a:pt x="1445" y="760"/>
                </a:cubicBezTo>
                <a:cubicBezTo>
                  <a:pt x="1445" y="761"/>
                  <a:pt x="1446" y="761"/>
                  <a:pt x="1447" y="761"/>
                </a:cubicBezTo>
                <a:cubicBezTo>
                  <a:pt x="1447" y="761"/>
                  <a:pt x="1448" y="761"/>
                  <a:pt x="1449" y="760"/>
                </a:cubicBezTo>
                <a:cubicBezTo>
                  <a:pt x="1600" y="609"/>
                  <a:pt x="1600" y="609"/>
                  <a:pt x="1600" y="609"/>
                </a:cubicBezTo>
                <a:cubicBezTo>
                  <a:pt x="1602" y="608"/>
                  <a:pt x="1602" y="606"/>
                  <a:pt x="1600" y="605"/>
                </a:cubicBezTo>
                <a:close/>
                <a:moveTo>
                  <a:pt x="1621" y="584"/>
                </a:moveTo>
                <a:cubicBezTo>
                  <a:pt x="1621" y="585"/>
                  <a:pt x="1622" y="585"/>
                  <a:pt x="1623" y="585"/>
                </a:cubicBezTo>
                <a:cubicBezTo>
                  <a:pt x="1624" y="585"/>
                  <a:pt x="1624" y="585"/>
                  <a:pt x="1625" y="584"/>
                </a:cubicBezTo>
                <a:cubicBezTo>
                  <a:pt x="1653" y="556"/>
                  <a:pt x="1653" y="556"/>
                  <a:pt x="1653" y="556"/>
                </a:cubicBezTo>
                <a:cubicBezTo>
                  <a:pt x="1654" y="555"/>
                  <a:pt x="1654" y="553"/>
                  <a:pt x="1653" y="552"/>
                </a:cubicBezTo>
                <a:cubicBezTo>
                  <a:pt x="1652" y="551"/>
                  <a:pt x="1650" y="551"/>
                  <a:pt x="1649" y="552"/>
                </a:cubicBezTo>
                <a:cubicBezTo>
                  <a:pt x="1621" y="580"/>
                  <a:pt x="1621" y="580"/>
                  <a:pt x="1621" y="580"/>
                </a:cubicBezTo>
                <a:cubicBezTo>
                  <a:pt x="1619" y="581"/>
                  <a:pt x="1619" y="583"/>
                  <a:pt x="1621" y="584"/>
                </a:cubicBezTo>
                <a:close/>
                <a:moveTo>
                  <a:pt x="1664" y="545"/>
                </a:moveTo>
                <a:cubicBezTo>
                  <a:pt x="1664" y="545"/>
                  <a:pt x="1665" y="544"/>
                  <a:pt x="1666" y="544"/>
                </a:cubicBezTo>
                <a:cubicBezTo>
                  <a:pt x="1669" y="540"/>
                  <a:pt x="1669" y="540"/>
                  <a:pt x="1669" y="540"/>
                </a:cubicBezTo>
                <a:cubicBezTo>
                  <a:pt x="1671" y="539"/>
                  <a:pt x="1671" y="537"/>
                  <a:pt x="1669" y="536"/>
                </a:cubicBezTo>
                <a:cubicBezTo>
                  <a:pt x="1668" y="534"/>
                  <a:pt x="1666" y="534"/>
                  <a:pt x="1665" y="536"/>
                </a:cubicBezTo>
                <a:cubicBezTo>
                  <a:pt x="1661" y="539"/>
                  <a:pt x="1661" y="539"/>
                  <a:pt x="1661" y="539"/>
                </a:cubicBezTo>
                <a:cubicBezTo>
                  <a:pt x="1660" y="540"/>
                  <a:pt x="1660" y="542"/>
                  <a:pt x="1661" y="544"/>
                </a:cubicBezTo>
                <a:cubicBezTo>
                  <a:pt x="1662" y="544"/>
                  <a:pt x="1663" y="545"/>
                  <a:pt x="1664" y="545"/>
                </a:cubicBezTo>
                <a:close/>
                <a:moveTo>
                  <a:pt x="1629" y="590"/>
                </a:moveTo>
                <a:cubicBezTo>
                  <a:pt x="1630" y="591"/>
                  <a:pt x="1630" y="591"/>
                  <a:pt x="1631" y="591"/>
                </a:cubicBezTo>
                <a:cubicBezTo>
                  <a:pt x="1632" y="591"/>
                  <a:pt x="1633" y="591"/>
                  <a:pt x="1633" y="590"/>
                </a:cubicBezTo>
                <a:cubicBezTo>
                  <a:pt x="1660" y="564"/>
                  <a:pt x="1660" y="564"/>
                  <a:pt x="1660" y="564"/>
                </a:cubicBezTo>
                <a:cubicBezTo>
                  <a:pt x="1661" y="562"/>
                  <a:pt x="1661" y="560"/>
                  <a:pt x="1660" y="559"/>
                </a:cubicBezTo>
                <a:cubicBezTo>
                  <a:pt x="1659" y="558"/>
                  <a:pt x="1657" y="558"/>
                  <a:pt x="1655" y="559"/>
                </a:cubicBezTo>
                <a:cubicBezTo>
                  <a:pt x="1629" y="586"/>
                  <a:pt x="1629" y="586"/>
                  <a:pt x="1629" y="586"/>
                </a:cubicBezTo>
                <a:cubicBezTo>
                  <a:pt x="1628" y="587"/>
                  <a:pt x="1628" y="589"/>
                  <a:pt x="1629" y="590"/>
                </a:cubicBezTo>
                <a:close/>
                <a:moveTo>
                  <a:pt x="1594" y="625"/>
                </a:moveTo>
                <a:cubicBezTo>
                  <a:pt x="1593" y="624"/>
                  <a:pt x="1591" y="624"/>
                  <a:pt x="1590" y="625"/>
                </a:cubicBezTo>
                <a:cubicBezTo>
                  <a:pt x="1465" y="750"/>
                  <a:pt x="1465" y="750"/>
                  <a:pt x="1465" y="750"/>
                </a:cubicBezTo>
                <a:cubicBezTo>
                  <a:pt x="1463" y="751"/>
                  <a:pt x="1463" y="753"/>
                  <a:pt x="1465" y="754"/>
                </a:cubicBezTo>
                <a:cubicBezTo>
                  <a:pt x="1465" y="755"/>
                  <a:pt x="1466" y="755"/>
                  <a:pt x="1467" y="755"/>
                </a:cubicBezTo>
                <a:cubicBezTo>
                  <a:pt x="1468" y="755"/>
                  <a:pt x="1468" y="755"/>
                  <a:pt x="1469" y="754"/>
                </a:cubicBezTo>
                <a:cubicBezTo>
                  <a:pt x="1594" y="629"/>
                  <a:pt x="1594" y="629"/>
                  <a:pt x="1594" y="629"/>
                </a:cubicBezTo>
                <a:cubicBezTo>
                  <a:pt x="1595" y="628"/>
                  <a:pt x="1595" y="626"/>
                  <a:pt x="1594" y="625"/>
                </a:cubicBezTo>
                <a:close/>
                <a:moveTo>
                  <a:pt x="1630" y="607"/>
                </a:moveTo>
                <a:cubicBezTo>
                  <a:pt x="1637" y="601"/>
                  <a:pt x="1637" y="601"/>
                  <a:pt x="1637" y="601"/>
                </a:cubicBezTo>
                <a:cubicBezTo>
                  <a:pt x="1638" y="600"/>
                  <a:pt x="1638" y="598"/>
                  <a:pt x="1637" y="596"/>
                </a:cubicBezTo>
                <a:cubicBezTo>
                  <a:pt x="1635" y="595"/>
                  <a:pt x="1633" y="595"/>
                  <a:pt x="1632" y="596"/>
                </a:cubicBezTo>
                <a:cubicBezTo>
                  <a:pt x="1626" y="603"/>
                  <a:pt x="1626" y="603"/>
                  <a:pt x="1626" y="603"/>
                </a:cubicBezTo>
                <a:cubicBezTo>
                  <a:pt x="1625" y="604"/>
                  <a:pt x="1625" y="606"/>
                  <a:pt x="1626" y="607"/>
                </a:cubicBezTo>
                <a:cubicBezTo>
                  <a:pt x="1626" y="608"/>
                  <a:pt x="1627" y="608"/>
                  <a:pt x="1628" y="608"/>
                </a:cubicBezTo>
                <a:cubicBezTo>
                  <a:pt x="1629" y="608"/>
                  <a:pt x="1630" y="608"/>
                  <a:pt x="1630" y="607"/>
                </a:cubicBezTo>
                <a:close/>
                <a:moveTo>
                  <a:pt x="1601" y="632"/>
                </a:moveTo>
                <a:cubicBezTo>
                  <a:pt x="1600" y="631"/>
                  <a:pt x="1598" y="631"/>
                  <a:pt x="1597" y="632"/>
                </a:cubicBezTo>
                <a:cubicBezTo>
                  <a:pt x="1479" y="749"/>
                  <a:pt x="1479" y="749"/>
                  <a:pt x="1479" y="749"/>
                </a:cubicBezTo>
                <a:cubicBezTo>
                  <a:pt x="1478" y="751"/>
                  <a:pt x="1478" y="752"/>
                  <a:pt x="1479" y="754"/>
                </a:cubicBezTo>
                <a:cubicBezTo>
                  <a:pt x="1480" y="754"/>
                  <a:pt x="1481" y="755"/>
                  <a:pt x="1481" y="755"/>
                </a:cubicBezTo>
                <a:cubicBezTo>
                  <a:pt x="1482" y="755"/>
                  <a:pt x="1483" y="754"/>
                  <a:pt x="1484" y="754"/>
                </a:cubicBezTo>
                <a:cubicBezTo>
                  <a:pt x="1601" y="636"/>
                  <a:pt x="1601" y="636"/>
                  <a:pt x="1601" y="636"/>
                </a:cubicBezTo>
                <a:cubicBezTo>
                  <a:pt x="1602" y="635"/>
                  <a:pt x="1602" y="633"/>
                  <a:pt x="1601" y="632"/>
                </a:cubicBezTo>
                <a:close/>
                <a:moveTo>
                  <a:pt x="1687" y="549"/>
                </a:moveTo>
                <a:cubicBezTo>
                  <a:pt x="1688" y="549"/>
                  <a:pt x="1689" y="548"/>
                  <a:pt x="1690" y="548"/>
                </a:cubicBezTo>
                <a:cubicBezTo>
                  <a:pt x="1691" y="546"/>
                  <a:pt x="1691" y="546"/>
                  <a:pt x="1691" y="546"/>
                </a:cubicBezTo>
                <a:cubicBezTo>
                  <a:pt x="1692" y="545"/>
                  <a:pt x="1692" y="543"/>
                  <a:pt x="1691" y="542"/>
                </a:cubicBezTo>
                <a:cubicBezTo>
                  <a:pt x="1690" y="541"/>
                  <a:pt x="1688" y="541"/>
                  <a:pt x="1687" y="542"/>
                </a:cubicBezTo>
                <a:cubicBezTo>
                  <a:pt x="1685" y="543"/>
                  <a:pt x="1685" y="543"/>
                  <a:pt x="1685" y="543"/>
                </a:cubicBezTo>
                <a:cubicBezTo>
                  <a:pt x="1684" y="545"/>
                  <a:pt x="1684" y="547"/>
                  <a:pt x="1685" y="548"/>
                </a:cubicBezTo>
                <a:cubicBezTo>
                  <a:pt x="1686" y="548"/>
                  <a:pt x="1687" y="549"/>
                  <a:pt x="1687" y="549"/>
                </a:cubicBezTo>
                <a:close/>
                <a:moveTo>
                  <a:pt x="1654" y="582"/>
                </a:moveTo>
                <a:cubicBezTo>
                  <a:pt x="1655" y="582"/>
                  <a:pt x="1655" y="582"/>
                  <a:pt x="1656" y="581"/>
                </a:cubicBezTo>
                <a:cubicBezTo>
                  <a:pt x="1668" y="570"/>
                  <a:pt x="1668" y="570"/>
                  <a:pt x="1668" y="570"/>
                </a:cubicBezTo>
                <a:cubicBezTo>
                  <a:pt x="1669" y="568"/>
                  <a:pt x="1669" y="566"/>
                  <a:pt x="1668" y="565"/>
                </a:cubicBezTo>
                <a:cubicBezTo>
                  <a:pt x="1666" y="564"/>
                  <a:pt x="1665" y="564"/>
                  <a:pt x="1663" y="565"/>
                </a:cubicBezTo>
                <a:cubicBezTo>
                  <a:pt x="1652" y="577"/>
                  <a:pt x="1652" y="577"/>
                  <a:pt x="1652" y="577"/>
                </a:cubicBezTo>
                <a:cubicBezTo>
                  <a:pt x="1650" y="578"/>
                  <a:pt x="1650" y="580"/>
                  <a:pt x="1652" y="581"/>
                </a:cubicBezTo>
                <a:cubicBezTo>
                  <a:pt x="1652" y="582"/>
                  <a:pt x="1653" y="582"/>
                  <a:pt x="1654" y="582"/>
                </a:cubicBezTo>
                <a:close/>
                <a:moveTo>
                  <a:pt x="1622" y="625"/>
                </a:moveTo>
                <a:cubicBezTo>
                  <a:pt x="1622" y="626"/>
                  <a:pt x="1623" y="626"/>
                  <a:pt x="1624" y="626"/>
                </a:cubicBezTo>
                <a:cubicBezTo>
                  <a:pt x="1625" y="626"/>
                  <a:pt x="1626" y="626"/>
                  <a:pt x="1626" y="625"/>
                </a:cubicBezTo>
                <a:cubicBezTo>
                  <a:pt x="1639" y="613"/>
                  <a:pt x="1639" y="613"/>
                  <a:pt x="1639" y="613"/>
                </a:cubicBezTo>
                <a:cubicBezTo>
                  <a:pt x="1640" y="611"/>
                  <a:pt x="1640" y="609"/>
                  <a:pt x="1639" y="608"/>
                </a:cubicBezTo>
                <a:cubicBezTo>
                  <a:pt x="1638" y="607"/>
                  <a:pt x="1636" y="607"/>
                  <a:pt x="1634" y="608"/>
                </a:cubicBezTo>
                <a:cubicBezTo>
                  <a:pt x="1622" y="621"/>
                  <a:pt x="1622" y="621"/>
                  <a:pt x="1622" y="621"/>
                </a:cubicBezTo>
                <a:cubicBezTo>
                  <a:pt x="1621" y="622"/>
                  <a:pt x="1621" y="624"/>
                  <a:pt x="1622" y="625"/>
                </a:cubicBezTo>
                <a:close/>
                <a:moveTo>
                  <a:pt x="1665" y="577"/>
                </a:moveTo>
                <a:cubicBezTo>
                  <a:pt x="1658" y="584"/>
                  <a:pt x="1658" y="584"/>
                  <a:pt x="1658" y="584"/>
                </a:cubicBezTo>
                <a:cubicBezTo>
                  <a:pt x="1657" y="585"/>
                  <a:pt x="1657" y="587"/>
                  <a:pt x="1658" y="589"/>
                </a:cubicBezTo>
                <a:cubicBezTo>
                  <a:pt x="1659" y="589"/>
                  <a:pt x="1660" y="589"/>
                  <a:pt x="1661" y="589"/>
                </a:cubicBezTo>
                <a:cubicBezTo>
                  <a:pt x="1661" y="589"/>
                  <a:pt x="1662" y="589"/>
                  <a:pt x="1663" y="589"/>
                </a:cubicBezTo>
                <a:cubicBezTo>
                  <a:pt x="1670" y="582"/>
                  <a:pt x="1670" y="582"/>
                  <a:pt x="1670" y="582"/>
                </a:cubicBezTo>
                <a:cubicBezTo>
                  <a:pt x="1671" y="581"/>
                  <a:pt x="1671" y="579"/>
                  <a:pt x="1670" y="577"/>
                </a:cubicBezTo>
                <a:cubicBezTo>
                  <a:pt x="1668" y="576"/>
                  <a:pt x="1666" y="576"/>
                  <a:pt x="1665" y="577"/>
                </a:cubicBezTo>
                <a:close/>
                <a:moveTo>
                  <a:pt x="1609" y="638"/>
                </a:moveTo>
                <a:cubicBezTo>
                  <a:pt x="1608" y="637"/>
                  <a:pt x="1606" y="637"/>
                  <a:pt x="1605" y="638"/>
                </a:cubicBezTo>
                <a:cubicBezTo>
                  <a:pt x="1504" y="738"/>
                  <a:pt x="1504" y="738"/>
                  <a:pt x="1504" y="738"/>
                </a:cubicBezTo>
                <a:cubicBezTo>
                  <a:pt x="1503" y="739"/>
                  <a:pt x="1503" y="741"/>
                  <a:pt x="1504" y="743"/>
                </a:cubicBezTo>
                <a:cubicBezTo>
                  <a:pt x="1505" y="743"/>
                  <a:pt x="1506" y="743"/>
                  <a:pt x="1507" y="743"/>
                </a:cubicBezTo>
                <a:cubicBezTo>
                  <a:pt x="1507" y="743"/>
                  <a:pt x="1508" y="743"/>
                  <a:pt x="1509" y="743"/>
                </a:cubicBezTo>
                <a:cubicBezTo>
                  <a:pt x="1609" y="642"/>
                  <a:pt x="1609" y="642"/>
                  <a:pt x="1609" y="642"/>
                </a:cubicBezTo>
                <a:cubicBezTo>
                  <a:pt x="1610" y="641"/>
                  <a:pt x="1610" y="639"/>
                  <a:pt x="1609" y="638"/>
                </a:cubicBezTo>
                <a:close/>
                <a:moveTo>
                  <a:pt x="1680" y="571"/>
                </a:moveTo>
                <a:cubicBezTo>
                  <a:pt x="1680" y="571"/>
                  <a:pt x="1681" y="570"/>
                  <a:pt x="1682" y="570"/>
                </a:cubicBezTo>
                <a:cubicBezTo>
                  <a:pt x="1688" y="563"/>
                  <a:pt x="1688" y="563"/>
                  <a:pt x="1688" y="563"/>
                </a:cubicBezTo>
                <a:cubicBezTo>
                  <a:pt x="1688" y="563"/>
                  <a:pt x="1688" y="563"/>
                  <a:pt x="1688" y="563"/>
                </a:cubicBezTo>
                <a:cubicBezTo>
                  <a:pt x="1689" y="562"/>
                  <a:pt x="1689" y="562"/>
                  <a:pt x="1689" y="562"/>
                </a:cubicBezTo>
                <a:cubicBezTo>
                  <a:pt x="1689" y="562"/>
                  <a:pt x="1689" y="562"/>
                  <a:pt x="1689" y="562"/>
                </a:cubicBezTo>
                <a:cubicBezTo>
                  <a:pt x="1691" y="561"/>
                  <a:pt x="1691" y="561"/>
                  <a:pt x="1691" y="561"/>
                </a:cubicBezTo>
                <a:cubicBezTo>
                  <a:pt x="1695" y="556"/>
                  <a:pt x="1695" y="556"/>
                  <a:pt x="1695" y="556"/>
                </a:cubicBezTo>
                <a:cubicBezTo>
                  <a:pt x="1696" y="555"/>
                  <a:pt x="1696" y="553"/>
                  <a:pt x="1695" y="552"/>
                </a:cubicBezTo>
                <a:cubicBezTo>
                  <a:pt x="1694" y="551"/>
                  <a:pt x="1692" y="551"/>
                  <a:pt x="1691" y="552"/>
                </a:cubicBezTo>
                <a:cubicBezTo>
                  <a:pt x="1677" y="565"/>
                  <a:pt x="1677" y="565"/>
                  <a:pt x="1677" y="565"/>
                </a:cubicBezTo>
                <a:cubicBezTo>
                  <a:pt x="1676" y="566"/>
                  <a:pt x="1676" y="568"/>
                  <a:pt x="1677" y="570"/>
                </a:cubicBezTo>
                <a:cubicBezTo>
                  <a:pt x="1678" y="570"/>
                  <a:pt x="1679" y="571"/>
                  <a:pt x="1680" y="571"/>
                </a:cubicBezTo>
                <a:close/>
                <a:moveTo>
                  <a:pt x="1643" y="618"/>
                </a:moveTo>
                <a:cubicBezTo>
                  <a:pt x="1642" y="617"/>
                  <a:pt x="1640" y="617"/>
                  <a:pt x="1639" y="618"/>
                </a:cubicBezTo>
                <a:cubicBezTo>
                  <a:pt x="1522" y="735"/>
                  <a:pt x="1522" y="735"/>
                  <a:pt x="1522" y="735"/>
                </a:cubicBezTo>
                <a:cubicBezTo>
                  <a:pt x="1521" y="736"/>
                  <a:pt x="1521" y="738"/>
                  <a:pt x="1522" y="739"/>
                </a:cubicBezTo>
                <a:cubicBezTo>
                  <a:pt x="1522" y="740"/>
                  <a:pt x="1523" y="740"/>
                  <a:pt x="1524" y="740"/>
                </a:cubicBezTo>
                <a:cubicBezTo>
                  <a:pt x="1525" y="740"/>
                  <a:pt x="1526" y="740"/>
                  <a:pt x="1526" y="739"/>
                </a:cubicBezTo>
                <a:cubicBezTo>
                  <a:pt x="1643" y="622"/>
                  <a:pt x="1643" y="622"/>
                  <a:pt x="1643" y="622"/>
                </a:cubicBezTo>
                <a:cubicBezTo>
                  <a:pt x="1644" y="621"/>
                  <a:pt x="1644" y="619"/>
                  <a:pt x="1643" y="618"/>
                </a:cubicBezTo>
                <a:close/>
                <a:moveTo>
                  <a:pt x="1666" y="595"/>
                </a:moveTo>
                <a:cubicBezTo>
                  <a:pt x="1666" y="596"/>
                  <a:pt x="1667" y="596"/>
                  <a:pt x="1668" y="596"/>
                </a:cubicBezTo>
                <a:cubicBezTo>
                  <a:pt x="1669" y="596"/>
                  <a:pt x="1669" y="596"/>
                  <a:pt x="1670" y="595"/>
                </a:cubicBezTo>
                <a:cubicBezTo>
                  <a:pt x="1676" y="589"/>
                  <a:pt x="1676" y="589"/>
                  <a:pt x="1676" y="589"/>
                </a:cubicBezTo>
                <a:cubicBezTo>
                  <a:pt x="1677" y="588"/>
                  <a:pt x="1677" y="586"/>
                  <a:pt x="1676" y="585"/>
                </a:cubicBezTo>
                <a:cubicBezTo>
                  <a:pt x="1675" y="584"/>
                  <a:pt x="1673" y="584"/>
                  <a:pt x="1672" y="585"/>
                </a:cubicBezTo>
                <a:cubicBezTo>
                  <a:pt x="1666" y="591"/>
                  <a:pt x="1666" y="591"/>
                  <a:pt x="1666" y="591"/>
                </a:cubicBezTo>
                <a:cubicBezTo>
                  <a:pt x="1665" y="592"/>
                  <a:pt x="1665" y="594"/>
                  <a:pt x="1666" y="595"/>
                </a:cubicBezTo>
                <a:close/>
                <a:moveTo>
                  <a:pt x="1647" y="628"/>
                </a:moveTo>
                <a:cubicBezTo>
                  <a:pt x="1646" y="627"/>
                  <a:pt x="1644" y="627"/>
                  <a:pt x="1643" y="628"/>
                </a:cubicBezTo>
                <a:cubicBezTo>
                  <a:pt x="1536" y="735"/>
                  <a:pt x="1536" y="735"/>
                  <a:pt x="1536" y="735"/>
                </a:cubicBezTo>
                <a:cubicBezTo>
                  <a:pt x="1534" y="736"/>
                  <a:pt x="1534" y="738"/>
                  <a:pt x="1536" y="739"/>
                </a:cubicBezTo>
                <a:cubicBezTo>
                  <a:pt x="1536" y="740"/>
                  <a:pt x="1537" y="740"/>
                  <a:pt x="1538" y="740"/>
                </a:cubicBezTo>
                <a:cubicBezTo>
                  <a:pt x="1538" y="740"/>
                  <a:pt x="1539" y="740"/>
                  <a:pt x="1540" y="739"/>
                </a:cubicBezTo>
                <a:cubicBezTo>
                  <a:pt x="1647" y="632"/>
                  <a:pt x="1647" y="632"/>
                  <a:pt x="1647" y="632"/>
                </a:cubicBezTo>
                <a:cubicBezTo>
                  <a:pt x="1648" y="631"/>
                  <a:pt x="1648" y="629"/>
                  <a:pt x="1647" y="628"/>
                </a:cubicBezTo>
                <a:close/>
                <a:moveTo>
                  <a:pt x="1682" y="589"/>
                </a:moveTo>
                <a:cubicBezTo>
                  <a:pt x="1681" y="589"/>
                  <a:pt x="1681" y="589"/>
                  <a:pt x="1681" y="589"/>
                </a:cubicBezTo>
                <a:cubicBezTo>
                  <a:pt x="1681" y="589"/>
                  <a:pt x="1681" y="589"/>
                  <a:pt x="1681" y="589"/>
                </a:cubicBezTo>
                <a:cubicBezTo>
                  <a:pt x="1676" y="595"/>
                  <a:pt x="1676" y="595"/>
                  <a:pt x="1676" y="595"/>
                </a:cubicBezTo>
                <a:cubicBezTo>
                  <a:pt x="1675" y="596"/>
                  <a:pt x="1675" y="598"/>
                  <a:pt x="1676" y="599"/>
                </a:cubicBezTo>
                <a:cubicBezTo>
                  <a:pt x="1676" y="600"/>
                  <a:pt x="1677" y="600"/>
                  <a:pt x="1678" y="600"/>
                </a:cubicBezTo>
                <a:cubicBezTo>
                  <a:pt x="1679" y="600"/>
                  <a:pt x="1679" y="600"/>
                  <a:pt x="1680" y="599"/>
                </a:cubicBezTo>
                <a:cubicBezTo>
                  <a:pt x="1686" y="594"/>
                  <a:pt x="1686" y="594"/>
                  <a:pt x="1686" y="594"/>
                </a:cubicBezTo>
                <a:cubicBezTo>
                  <a:pt x="1686" y="594"/>
                  <a:pt x="1686" y="594"/>
                  <a:pt x="1686" y="594"/>
                </a:cubicBezTo>
                <a:cubicBezTo>
                  <a:pt x="1686" y="593"/>
                  <a:pt x="1686" y="593"/>
                  <a:pt x="1686" y="593"/>
                </a:cubicBezTo>
                <a:cubicBezTo>
                  <a:pt x="1688" y="592"/>
                  <a:pt x="1688" y="590"/>
                  <a:pt x="1686" y="589"/>
                </a:cubicBezTo>
                <a:cubicBezTo>
                  <a:pt x="1685" y="587"/>
                  <a:pt x="1683" y="587"/>
                  <a:pt x="1682" y="589"/>
                </a:cubicBezTo>
                <a:close/>
                <a:moveTo>
                  <a:pt x="1708" y="570"/>
                </a:moveTo>
                <a:cubicBezTo>
                  <a:pt x="1709" y="570"/>
                  <a:pt x="1710" y="570"/>
                  <a:pt x="1710" y="569"/>
                </a:cubicBezTo>
                <a:cubicBezTo>
                  <a:pt x="1714" y="565"/>
                  <a:pt x="1714" y="565"/>
                  <a:pt x="1714" y="565"/>
                </a:cubicBezTo>
                <a:cubicBezTo>
                  <a:pt x="1715" y="564"/>
                  <a:pt x="1715" y="562"/>
                  <a:pt x="1714" y="561"/>
                </a:cubicBezTo>
                <a:cubicBezTo>
                  <a:pt x="1713" y="560"/>
                  <a:pt x="1711" y="560"/>
                  <a:pt x="1710" y="561"/>
                </a:cubicBezTo>
                <a:cubicBezTo>
                  <a:pt x="1706" y="565"/>
                  <a:pt x="1706" y="565"/>
                  <a:pt x="1706" y="565"/>
                </a:cubicBezTo>
                <a:cubicBezTo>
                  <a:pt x="1705" y="566"/>
                  <a:pt x="1705" y="568"/>
                  <a:pt x="1706" y="569"/>
                </a:cubicBezTo>
                <a:cubicBezTo>
                  <a:pt x="1706" y="570"/>
                  <a:pt x="1707" y="570"/>
                  <a:pt x="1708" y="570"/>
                </a:cubicBezTo>
                <a:close/>
                <a:moveTo>
                  <a:pt x="1690" y="602"/>
                </a:moveTo>
                <a:cubicBezTo>
                  <a:pt x="1690" y="602"/>
                  <a:pt x="1691" y="602"/>
                  <a:pt x="1692" y="602"/>
                </a:cubicBezTo>
                <a:cubicBezTo>
                  <a:pt x="1694" y="600"/>
                  <a:pt x="1694" y="600"/>
                  <a:pt x="1694" y="600"/>
                </a:cubicBezTo>
                <a:cubicBezTo>
                  <a:pt x="1695" y="598"/>
                  <a:pt x="1695" y="596"/>
                  <a:pt x="1694" y="595"/>
                </a:cubicBezTo>
                <a:cubicBezTo>
                  <a:pt x="1692" y="594"/>
                  <a:pt x="1691" y="594"/>
                  <a:pt x="1689" y="595"/>
                </a:cubicBezTo>
                <a:cubicBezTo>
                  <a:pt x="1687" y="597"/>
                  <a:pt x="1687" y="597"/>
                  <a:pt x="1687" y="597"/>
                </a:cubicBezTo>
                <a:cubicBezTo>
                  <a:pt x="1686" y="598"/>
                  <a:pt x="1686" y="600"/>
                  <a:pt x="1687" y="602"/>
                </a:cubicBezTo>
                <a:cubicBezTo>
                  <a:pt x="1688" y="602"/>
                  <a:pt x="1689" y="602"/>
                  <a:pt x="1690" y="602"/>
                </a:cubicBezTo>
                <a:close/>
                <a:moveTo>
                  <a:pt x="1551" y="743"/>
                </a:moveTo>
                <a:cubicBezTo>
                  <a:pt x="1648" y="645"/>
                  <a:pt x="1648" y="645"/>
                  <a:pt x="1648" y="645"/>
                </a:cubicBezTo>
                <a:cubicBezTo>
                  <a:pt x="1649" y="644"/>
                  <a:pt x="1649" y="642"/>
                  <a:pt x="1648" y="641"/>
                </a:cubicBezTo>
                <a:cubicBezTo>
                  <a:pt x="1647" y="639"/>
                  <a:pt x="1645" y="639"/>
                  <a:pt x="1644" y="641"/>
                </a:cubicBezTo>
                <a:cubicBezTo>
                  <a:pt x="1546" y="738"/>
                  <a:pt x="1546" y="738"/>
                  <a:pt x="1546" y="738"/>
                </a:cubicBezTo>
                <a:cubicBezTo>
                  <a:pt x="1545" y="740"/>
                  <a:pt x="1545" y="742"/>
                  <a:pt x="1546" y="743"/>
                </a:cubicBezTo>
                <a:cubicBezTo>
                  <a:pt x="1547" y="743"/>
                  <a:pt x="1548" y="744"/>
                  <a:pt x="1548" y="744"/>
                </a:cubicBezTo>
                <a:cubicBezTo>
                  <a:pt x="1549" y="744"/>
                  <a:pt x="1550" y="743"/>
                  <a:pt x="1551" y="743"/>
                </a:cubicBezTo>
                <a:close/>
                <a:moveTo>
                  <a:pt x="1722" y="584"/>
                </a:moveTo>
                <a:cubicBezTo>
                  <a:pt x="1723" y="584"/>
                  <a:pt x="1723" y="584"/>
                  <a:pt x="1724" y="583"/>
                </a:cubicBezTo>
                <a:cubicBezTo>
                  <a:pt x="1725" y="582"/>
                  <a:pt x="1725" y="582"/>
                  <a:pt x="1725" y="582"/>
                </a:cubicBezTo>
                <a:cubicBezTo>
                  <a:pt x="1726" y="581"/>
                  <a:pt x="1726" y="579"/>
                  <a:pt x="1725" y="578"/>
                </a:cubicBezTo>
                <a:cubicBezTo>
                  <a:pt x="1724" y="577"/>
                  <a:pt x="1722" y="577"/>
                  <a:pt x="1721" y="578"/>
                </a:cubicBezTo>
                <a:cubicBezTo>
                  <a:pt x="1720" y="579"/>
                  <a:pt x="1720" y="579"/>
                  <a:pt x="1720" y="579"/>
                </a:cubicBezTo>
                <a:cubicBezTo>
                  <a:pt x="1718" y="580"/>
                  <a:pt x="1718" y="582"/>
                  <a:pt x="1720" y="583"/>
                </a:cubicBezTo>
                <a:cubicBezTo>
                  <a:pt x="1720" y="584"/>
                  <a:pt x="1721" y="584"/>
                  <a:pt x="1722" y="584"/>
                </a:cubicBezTo>
                <a:close/>
                <a:moveTo>
                  <a:pt x="1647" y="652"/>
                </a:moveTo>
                <a:cubicBezTo>
                  <a:pt x="1549" y="750"/>
                  <a:pt x="1549" y="750"/>
                  <a:pt x="1549" y="750"/>
                </a:cubicBezTo>
                <a:cubicBezTo>
                  <a:pt x="1548" y="751"/>
                  <a:pt x="1548" y="753"/>
                  <a:pt x="1549" y="754"/>
                </a:cubicBezTo>
                <a:cubicBezTo>
                  <a:pt x="1550" y="755"/>
                  <a:pt x="1550" y="755"/>
                  <a:pt x="1551" y="755"/>
                </a:cubicBezTo>
                <a:cubicBezTo>
                  <a:pt x="1552" y="755"/>
                  <a:pt x="1553" y="755"/>
                  <a:pt x="1553" y="754"/>
                </a:cubicBezTo>
                <a:cubicBezTo>
                  <a:pt x="1651" y="656"/>
                  <a:pt x="1651" y="656"/>
                  <a:pt x="1651" y="656"/>
                </a:cubicBezTo>
                <a:cubicBezTo>
                  <a:pt x="1652" y="655"/>
                  <a:pt x="1652" y="653"/>
                  <a:pt x="1651" y="652"/>
                </a:cubicBezTo>
                <a:cubicBezTo>
                  <a:pt x="1650" y="651"/>
                  <a:pt x="1648" y="651"/>
                  <a:pt x="1647" y="652"/>
                </a:cubicBezTo>
                <a:close/>
                <a:moveTo>
                  <a:pt x="1551" y="762"/>
                </a:moveTo>
                <a:cubicBezTo>
                  <a:pt x="1549" y="764"/>
                  <a:pt x="1549" y="764"/>
                  <a:pt x="1549" y="764"/>
                </a:cubicBezTo>
                <a:cubicBezTo>
                  <a:pt x="1548" y="765"/>
                  <a:pt x="1548" y="767"/>
                  <a:pt x="1549" y="768"/>
                </a:cubicBezTo>
                <a:cubicBezTo>
                  <a:pt x="1549" y="769"/>
                  <a:pt x="1550" y="769"/>
                  <a:pt x="1551" y="769"/>
                </a:cubicBezTo>
                <a:cubicBezTo>
                  <a:pt x="1552" y="769"/>
                  <a:pt x="1553" y="769"/>
                  <a:pt x="1553" y="768"/>
                </a:cubicBezTo>
                <a:cubicBezTo>
                  <a:pt x="1555" y="766"/>
                  <a:pt x="1555" y="766"/>
                  <a:pt x="1555" y="766"/>
                </a:cubicBezTo>
                <a:cubicBezTo>
                  <a:pt x="1556" y="765"/>
                  <a:pt x="1556" y="763"/>
                  <a:pt x="1555" y="762"/>
                </a:cubicBezTo>
                <a:cubicBezTo>
                  <a:pt x="1554" y="760"/>
                  <a:pt x="1552" y="760"/>
                  <a:pt x="1551" y="762"/>
                </a:cubicBezTo>
                <a:close/>
                <a:moveTo>
                  <a:pt x="1734" y="586"/>
                </a:moveTo>
                <a:cubicBezTo>
                  <a:pt x="1735" y="586"/>
                  <a:pt x="1735" y="586"/>
                  <a:pt x="1736" y="585"/>
                </a:cubicBezTo>
                <a:cubicBezTo>
                  <a:pt x="1738" y="583"/>
                  <a:pt x="1738" y="583"/>
                  <a:pt x="1738" y="583"/>
                </a:cubicBezTo>
                <a:cubicBezTo>
                  <a:pt x="1739" y="582"/>
                  <a:pt x="1739" y="580"/>
                  <a:pt x="1738" y="579"/>
                </a:cubicBezTo>
                <a:cubicBezTo>
                  <a:pt x="1737" y="577"/>
                  <a:pt x="1735" y="577"/>
                  <a:pt x="1734" y="579"/>
                </a:cubicBezTo>
                <a:cubicBezTo>
                  <a:pt x="1732" y="581"/>
                  <a:pt x="1732" y="581"/>
                  <a:pt x="1732" y="581"/>
                </a:cubicBezTo>
                <a:cubicBezTo>
                  <a:pt x="1730" y="582"/>
                  <a:pt x="1730" y="584"/>
                  <a:pt x="1732" y="585"/>
                </a:cubicBezTo>
                <a:cubicBezTo>
                  <a:pt x="1732" y="586"/>
                  <a:pt x="1733" y="586"/>
                  <a:pt x="1734" y="586"/>
                </a:cubicBezTo>
                <a:close/>
                <a:moveTo>
                  <a:pt x="1568" y="752"/>
                </a:moveTo>
                <a:cubicBezTo>
                  <a:pt x="1569" y="752"/>
                  <a:pt x="1570" y="752"/>
                  <a:pt x="1570" y="751"/>
                </a:cubicBezTo>
                <a:cubicBezTo>
                  <a:pt x="1659" y="662"/>
                  <a:pt x="1659" y="662"/>
                  <a:pt x="1659" y="662"/>
                </a:cubicBezTo>
                <a:cubicBezTo>
                  <a:pt x="1660" y="661"/>
                  <a:pt x="1660" y="659"/>
                  <a:pt x="1659" y="658"/>
                </a:cubicBezTo>
                <a:cubicBezTo>
                  <a:pt x="1658" y="657"/>
                  <a:pt x="1656" y="657"/>
                  <a:pt x="1655" y="658"/>
                </a:cubicBezTo>
                <a:cubicBezTo>
                  <a:pt x="1566" y="747"/>
                  <a:pt x="1566" y="747"/>
                  <a:pt x="1566" y="747"/>
                </a:cubicBezTo>
                <a:cubicBezTo>
                  <a:pt x="1565" y="748"/>
                  <a:pt x="1565" y="750"/>
                  <a:pt x="1566" y="751"/>
                </a:cubicBezTo>
                <a:cubicBezTo>
                  <a:pt x="1567" y="752"/>
                  <a:pt x="1567" y="752"/>
                  <a:pt x="1568" y="752"/>
                </a:cubicBezTo>
                <a:close/>
                <a:moveTo>
                  <a:pt x="1566" y="768"/>
                </a:moveTo>
                <a:cubicBezTo>
                  <a:pt x="1567" y="768"/>
                  <a:pt x="1568" y="767"/>
                  <a:pt x="1568" y="767"/>
                </a:cubicBezTo>
                <a:cubicBezTo>
                  <a:pt x="1661" y="674"/>
                  <a:pt x="1661" y="674"/>
                  <a:pt x="1661" y="674"/>
                </a:cubicBezTo>
                <a:cubicBezTo>
                  <a:pt x="1662" y="673"/>
                  <a:pt x="1662" y="671"/>
                  <a:pt x="1661" y="670"/>
                </a:cubicBezTo>
                <a:cubicBezTo>
                  <a:pt x="1660" y="668"/>
                  <a:pt x="1658" y="668"/>
                  <a:pt x="1657" y="670"/>
                </a:cubicBezTo>
                <a:cubicBezTo>
                  <a:pt x="1564" y="762"/>
                  <a:pt x="1564" y="762"/>
                  <a:pt x="1564" y="762"/>
                </a:cubicBezTo>
                <a:cubicBezTo>
                  <a:pt x="1563" y="764"/>
                  <a:pt x="1563" y="766"/>
                  <a:pt x="1564" y="767"/>
                </a:cubicBezTo>
                <a:cubicBezTo>
                  <a:pt x="1565" y="767"/>
                  <a:pt x="1565" y="768"/>
                  <a:pt x="1566" y="768"/>
                </a:cubicBezTo>
                <a:close/>
                <a:moveTo>
                  <a:pt x="1738" y="588"/>
                </a:moveTo>
                <a:cubicBezTo>
                  <a:pt x="1736" y="591"/>
                  <a:pt x="1736" y="591"/>
                  <a:pt x="1736" y="591"/>
                </a:cubicBezTo>
                <a:cubicBezTo>
                  <a:pt x="1735" y="592"/>
                  <a:pt x="1735" y="594"/>
                  <a:pt x="1736" y="595"/>
                </a:cubicBezTo>
                <a:cubicBezTo>
                  <a:pt x="1736" y="596"/>
                  <a:pt x="1737" y="596"/>
                  <a:pt x="1738" y="596"/>
                </a:cubicBezTo>
                <a:cubicBezTo>
                  <a:pt x="1739" y="596"/>
                  <a:pt x="1739" y="596"/>
                  <a:pt x="1740" y="595"/>
                </a:cubicBezTo>
                <a:cubicBezTo>
                  <a:pt x="1743" y="592"/>
                  <a:pt x="1743" y="592"/>
                  <a:pt x="1743" y="592"/>
                </a:cubicBezTo>
                <a:cubicBezTo>
                  <a:pt x="1743" y="592"/>
                  <a:pt x="1743" y="592"/>
                  <a:pt x="1743" y="592"/>
                </a:cubicBezTo>
                <a:cubicBezTo>
                  <a:pt x="1743" y="592"/>
                  <a:pt x="1744" y="592"/>
                  <a:pt x="1744" y="591"/>
                </a:cubicBezTo>
                <a:cubicBezTo>
                  <a:pt x="1746" y="589"/>
                  <a:pt x="1746" y="589"/>
                  <a:pt x="1746" y="589"/>
                </a:cubicBezTo>
                <a:cubicBezTo>
                  <a:pt x="1747" y="588"/>
                  <a:pt x="1747" y="586"/>
                  <a:pt x="1746" y="585"/>
                </a:cubicBezTo>
                <a:cubicBezTo>
                  <a:pt x="1745" y="584"/>
                  <a:pt x="1743" y="584"/>
                  <a:pt x="1742" y="585"/>
                </a:cubicBezTo>
                <a:cubicBezTo>
                  <a:pt x="1739" y="587"/>
                  <a:pt x="1739" y="587"/>
                  <a:pt x="1739" y="587"/>
                </a:cubicBezTo>
                <a:cubicBezTo>
                  <a:pt x="1739" y="587"/>
                  <a:pt x="1739" y="587"/>
                  <a:pt x="1739" y="588"/>
                </a:cubicBezTo>
                <a:cubicBezTo>
                  <a:pt x="1739" y="588"/>
                  <a:pt x="1739" y="588"/>
                  <a:pt x="1738" y="588"/>
                </a:cubicBezTo>
                <a:close/>
                <a:moveTo>
                  <a:pt x="1667" y="677"/>
                </a:moveTo>
                <a:cubicBezTo>
                  <a:pt x="1666" y="676"/>
                  <a:pt x="1664" y="676"/>
                  <a:pt x="1663" y="677"/>
                </a:cubicBezTo>
                <a:cubicBezTo>
                  <a:pt x="1565" y="776"/>
                  <a:pt x="1565" y="776"/>
                  <a:pt x="1565" y="776"/>
                </a:cubicBezTo>
                <a:cubicBezTo>
                  <a:pt x="1563" y="777"/>
                  <a:pt x="1563" y="779"/>
                  <a:pt x="1565" y="780"/>
                </a:cubicBezTo>
                <a:cubicBezTo>
                  <a:pt x="1565" y="781"/>
                  <a:pt x="1566" y="781"/>
                  <a:pt x="1567" y="781"/>
                </a:cubicBezTo>
                <a:cubicBezTo>
                  <a:pt x="1567" y="781"/>
                  <a:pt x="1568" y="781"/>
                  <a:pt x="1569" y="780"/>
                </a:cubicBezTo>
                <a:cubicBezTo>
                  <a:pt x="1667" y="682"/>
                  <a:pt x="1667" y="682"/>
                  <a:pt x="1667" y="682"/>
                </a:cubicBezTo>
                <a:cubicBezTo>
                  <a:pt x="1669" y="681"/>
                  <a:pt x="1669" y="679"/>
                  <a:pt x="1667" y="677"/>
                </a:cubicBezTo>
                <a:close/>
                <a:moveTo>
                  <a:pt x="1737" y="612"/>
                </a:moveTo>
                <a:cubicBezTo>
                  <a:pt x="1738" y="611"/>
                  <a:pt x="1738" y="609"/>
                  <a:pt x="1737" y="608"/>
                </a:cubicBezTo>
                <a:cubicBezTo>
                  <a:pt x="1736" y="607"/>
                  <a:pt x="1734" y="607"/>
                  <a:pt x="1733" y="608"/>
                </a:cubicBezTo>
                <a:cubicBezTo>
                  <a:pt x="1732" y="609"/>
                  <a:pt x="1732" y="609"/>
                  <a:pt x="1732" y="609"/>
                </a:cubicBezTo>
                <a:cubicBezTo>
                  <a:pt x="1731" y="610"/>
                  <a:pt x="1731" y="612"/>
                  <a:pt x="1732" y="613"/>
                </a:cubicBezTo>
                <a:cubicBezTo>
                  <a:pt x="1732" y="614"/>
                  <a:pt x="1733" y="614"/>
                  <a:pt x="1734" y="614"/>
                </a:cubicBezTo>
                <a:cubicBezTo>
                  <a:pt x="1735" y="614"/>
                  <a:pt x="1736" y="614"/>
                  <a:pt x="1736" y="613"/>
                </a:cubicBezTo>
                <a:lnTo>
                  <a:pt x="1737" y="612"/>
                </a:lnTo>
                <a:close/>
                <a:moveTo>
                  <a:pt x="1743" y="597"/>
                </a:moveTo>
                <a:cubicBezTo>
                  <a:pt x="1742" y="598"/>
                  <a:pt x="1742" y="600"/>
                  <a:pt x="1743" y="602"/>
                </a:cubicBezTo>
                <a:cubicBezTo>
                  <a:pt x="1744" y="602"/>
                  <a:pt x="1745" y="602"/>
                  <a:pt x="1745" y="602"/>
                </a:cubicBezTo>
                <a:cubicBezTo>
                  <a:pt x="1746" y="602"/>
                  <a:pt x="1747" y="602"/>
                  <a:pt x="1748" y="602"/>
                </a:cubicBezTo>
                <a:cubicBezTo>
                  <a:pt x="1750" y="599"/>
                  <a:pt x="1750" y="599"/>
                  <a:pt x="1750" y="599"/>
                </a:cubicBezTo>
                <a:cubicBezTo>
                  <a:pt x="1751" y="598"/>
                  <a:pt x="1751" y="596"/>
                  <a:pt x="1750" y="595"/>
                </a:cubicBezTo>
                <a:cubicBezTo>
                  <a:pt x="1749" y="593"/>
                  <a:pt x="1747" y="593"/>
                  <a:pt x="1746" y="595"/>
                </a:cubicBezTo>
                <a:lnTo>
                  <a:pt x="1743" y="597"/>
                </a:lnTo>
                <a:close/>
                <a:moveTo>
                  <a:pt x="1668" y="687"/>
                </a:moveTo>
                <a:cubicBezTo>
                  <a:pt x="1574" y="780"/>
                  <a:pt x="1574" y="780"/>
                  <a:pt x="1574" y="780"/>
                </a:cubicBezTo>
                <a:cubicBezTo>
                  <a:pt x="1573" y="782"/>
                  <a:pt x="1573" y="784"/>
                  <a:pt x="1574" y="785"/>
                </a:cubicBezTo>
                <a:cubicBezTo>
                  <a:pt x="1575" y="785"/>
                  <a:pt x="1575" y="786"/>
                  <a:pt x="1576" y="786"/>
                </a:cubicBezTo>
                <a:cubicBezTo>
                  <a:pt x="1577" y="786"/>
                  <a:pt x="1578" y="785"/>
                  <a:pt x="1578" y="785"/>
                </a:cubicBezTo>
                <a:cubicBezTo>
                  <a:pt x="1672" y="691"/>
                  <a:pt x="1672" y="691"/>
                  <a:pt x="1672" y="691"/>
                </a:cubicBezTo>
                <a:cubicBezTo>
                  <a:pt x="1673" y="690"/>
                  <a:pt x="1673" y="688"/>
                  <a:pt x="1672" y="687"/>
                </a:cubicBezTo>
                <a:cubicBezTo>
                  <a:pt x="1671" y="686"/>
                  <a:pt x="1669" y="686"/>
                  <a:pt x="1668" y="687"/>
                </a:cubicBezTo>
                <a:close/>
                <a:moveTo>
                  <a:pt x="1674" y="699"/>
                </a:moveTo>
                <a:cubicBezTo>
                  <a:pt x="1673" y="697"/>
                  <a:pt x="1671" y="697"/>
                  <a:pt x="1670" y="699"/>
                </a:cubicBezTo>
                <a:cubicBezTo>
                  <a:pt x="1590" y="778"/>
                  <a:pt x="1590" y="778"/>
                  <a:pt x="1590" y="778"/>
                </a:cubicBezTo>
                <a:cubicBezTo>
                  <a:pt x="1589" y="779"/>
                  <a:pt x="1589" y="781"/>
                  <a:pt x="1590" y="782"/>
                </a:cubicBezTo>
                <a:cubicBezTo>
                  <a:pt x="1591" y="783"/>
                  <a:pt x="1592" y="783"/>
                  <a:pt x="1593" y="783"/>
                </a:cubicBezTo>
                <a:cubicBezTo>
                  <a:pt x="1593" y="783"/>
                  <a:pt x="1594" y="783"/>
                  <a:pt x="1595" y="782"/>
                </a:cubicBezTo>
                <a:cubicBezTo>
                  <a:pt x="1674" y="703"/>
                  <a:pt x="1674" y="703"/>
                  <a:pt x="1674" y="703"/>
                </a:cubicBezTo>
                <a:cubicBezTo>
                  <a:pt x="1675" y="702"/>
                  <a:pt x="1675" y="700"/>
                  <a:pt x="1674" y="699"/>
                </a:cubicBezTo>
                <a:close/>
                <a:moveTo>
                  <a:pt x="1584" y="798"/>
                </a:moveTo>
                <a:cubicBezTo>
                  <a:pt x="1572" y="810"/>
                  <a:pt x="1572" y="810"/>
                  <a:pt x="1572" y="810"/>
                </a:cubicBezTo>
                <a:cubicBezTo>
                  <a:pt x="1571" y="812"/>
                  <a:pt x="1571" y="814"/>
                  <a:pt x="1572" y="815"/>
                </a:cubicBezTo>
                <a:cubicBezTo>
                  <a:pt x="1573" y="815"/>
                  <a:pt x="1573" y="816"/>
                  <a:pt x="1574" y="816"/>
                </a:cubicBezTo>
                <a:cubicBezTo>
                  <a:pt x="1575" y="816"/>
                  <a:pt x="1576" y="815"/>
                  <a:pt x="1576" y="815"/>
                </a:cubicBezTo>
                <a:cubicBezTo>
                  <a:pt x="1589" y="803"/>
                  <a:pt x="1589" y="803"/>
                  <a:pt x="1589" y="803"/>
                </a:cubicBezTo>
                <a:cubicBezTo>
                  <a:pt x="1590" y="801"/>
                  <a:pt x="1590" y="799"/>
                  <a:pt x="1589" y="798"/>
                </a:cubicBezTo>
                <a:cubicBezTo>
                  <a:pt x="1587" y="797"/>
                  <a:pt x="1585" y="797"/>
                  <a:pt x="1584" y="798"/>
                </a:cubicBezTo>
                <a:close/>
                <a:moveTo>
                  <a:pt x="1668" y="715"/>
                </a:moveTo>
                <a:cubicBezTo>
                  <a:pt x="1606" y="776"/>
                  <a:pt x="1606" y="776"/>
                  <a:pt x="1606" y="776"/>
                </a:cubicBezTo>
                <a:cubicBezTo>
                  <a:pt x="1605" y="777"/>
                  <a:pt x="1605" y="779"/>
                  <a:pt x="1606" y="780"/>
                </a:cubicBezTo>
                <a:cubicBezTo>
                  <a:pt x="1607" y="781"/>
                  <a:pt x="1608" y="781"/>
                  <a:pt x="1609" y="781"/>
                </a:cubicBezTo>
                <a:cubicBezTo>
                  <a:pt x="1609" y="781"/>
                  <a:pt x="1610" y="781"/>
                  <a:pt x="1611" y="780"/>
                </a:cubicBezTo>
                <a:cubicBezTo>
                  <a:pt x="1672" y="719"/>
                  <a:pt x="1672" y="719"/>
                  <a:pt x="1672" y="719"/>
                </a:cubicBezTo>
                <a:cubicBezTo>
                  <a:pt x="1673" y="718"/>
                  <a:pt x="1673" y="716"/>
                  <a:pt x="1672" y="715"/>
                </a:cubicBezTo>
                <a:cubicBezTo>
                  <a:pt x="1671" y="714"/>
                  <a:pt x="1669" y="714"/>
                  <a:pt x="1668" y="715"/>
                </a:cubicBezTo>
                <a:close/>
                <a:moveTo>
                  <a:pt x="1746" y="655"/>
                </a:moveTo>
                <a:cubicBezTo>
                  <a:pt x="1745" y="654"/>
                  <a:pt x="1743" y="654"/>
                  <a:pt x="1742" y="655"/>
                </a:cubicBezTo>
                <a:cubicBezTo>
                  <a:pt x="1740" y="656"/>
                  <a:pt x="1740" y="656"/>
                  <a:pt x="1740" y="656"/>
                </a:cubicBezTo>
                <a:cubicBezTo>
                  <a:pt x="1739" y="657"/>
                  <a:pt x="1739" y="659"/>
                  <a:pt x="1740" y="660"/>
                </a:cubicBezTo>
                <a:cubicBezTo>
                  <a:pt x="1741" y="661"/>
                  <a:pt x="1742" y="661"/>
                  <a:pt x="1743" y="661"/>
                </a:cubicBezTo>
                <a:cubicBezTo>
                  <a:pt x="1743" y="661"/>
                  <a:pt x="1744" y="661"/>
                  <a:pt x="1745" y="660"/>
                </a:cubicBezTo>
                <a:cubicBezTo>
                  <a:pt x="1746" y="659"/>
                  <a:pt x="1746" y="659"/>
                  <a:pt x="1746" y="659"/>
                </a:cubicBezTo>
                <a:cubicBezTo>
                  <a:pt x="1747" y="658"/>
                  <a:pt x="1747" y="656"/>
                  <a:pt x="1746" y="655"/>
                </a:cubicBezTo>
                <a:close/>
                <a:moveTo>
                  <a:pt x="1769" y="635"/>
                </a:moveTo>
                <a:cubicBezTo>
                  <a:pt x="1770" y="635"/>
                  <a:pt x="1771" y="634"/>
                  <a:pt x="1771" y="634"/>
                </a:cubicBezTo>
                <a:cubicBezTo>
                  <a:pt x="1775" y="630"/>
                  <a:pt x="1775" y="630"/>
                  <a:pt x="1775" y="630"/>
                </a:cubicBezTo>
                <a:cubicBezTo>
                  <a:pt x="1777" y="629"/>
                  <a:pt x="1777" y="627"/>
                  <a:pt x="1775" y="625"/>
                </a:cubicBezTo>
                <a:cubicBezTo>
                  <a:pt x="1774" y="624"/>
                  <a:pt x="1772" y="624"/>
                  <a:pt x="1771" y="625"/>
                </a:cubicBezTo>
                <a:cubicBezTo>
                  <a:pt x="1767" y="629"/>
                  <a:pt x="1767" y="629"/>
                  <a:pt x="1767" y="629"/>
                </a:cubicBezTo>
                <a:cubicBezTo>
                  <a:pt x="1766" y="631"/>
                  <a:pt x="1766" y="633"/>
                  <a:pt x="1767" y="634"/>
                </a:cubicBezTo>
                <a:cubicBezTo>
                  <a:pt x="1768" y="634"/>
                  <a:pt x="1768" y="635"/>
                  <a:pt x="1769" y="635"/>
                </a:cubicBezTo>
                <a:close/>
                <a:moveTo>
                  <a:pt x="1745" y="665"/>
                </a:moveTo>
                <a:cubicBezTo>
                  <a:pt x="1744" y="666"/>
                  <a:pt x="1744" y="668"/>
                  <a:pt x="1745" y="670"/>
                </a:cubicBezTo>
                <a:cubicBezTo>
                  <a:pt x="1746" y="670"/>
                  <a:pt x="1747" y="671"/>
                  <a:pt x="1747" y="671"/>
                </a:cubicBezTo>
                <a:cubicBezTo>
                  <a:pt x="1748" y="671"/>
                  <a:pt x="1749" y="670"/>
                  <a:pt x="1750" y="670"/>
                </a:cubicBezTo>
                <a:cubicBezTo>
                  <a:pt x="1754" y="665"/>
                  <a:pt x="1754" y="665"/>
                  <a:pt x="1754" y="665"/>
                </a:cubicBezTo>
                <a:cubicBezTo>
                  <a:pt x="1755" y="664"/>
                  <a:pt x="1755" y="662"/>
                  <a:pt x="1754" y="661"/>
                </a:cubicBezTo>
                <a:cubicBezTo>
                  <a:pt x="1752" y="660"/>
                  <a:pt x="1750" y="660"/>
                  <a:pt x="1749" y="661"/>
                </a:cubicBezTo>
                <a:lnTo>
                  <a:pt x="1745" y="665"/>
                </a:lnTo>
                <a:close/>
                <a:moveTo>
                  <a:pt x="1751" y="677"/>
                </a:moveTo>
                <a:cubicBezTo>
                  <a:pt x="1752" y="678"/>
                  <a:pt x="1753" y="678"/>
                  <a:pt x="1754" y="678"/>
                </a:cubicBezTo>
                <a:cubicBezTo>
                  <a:pt x="1754" y="678"/>
                  <a:pt x="1755" y="678"/>
                  <a:pt x="1756" y="677"/>
                </a:cubicBezTo>
                <a:cubicBezTo>
                  <a:pt x="1760" y="673"/>
                  <a:pt x="1760" y="673"/>
                  <a:pt x="1760" y="673"/>
                </a:cubicBezTo>
                <a:cubicBezTo>
                  <a:pt x="1761" y="672"/>
                  <a:pt x="1761" y="670"/>
                  <a:pt x="1760" y="669"/>
                </a:cubicBezTo>
                <a:cubicBezTo>
                  <a:pt x="1759" y="667"/>
                  <a:pt x="1757" y="667"/>
                  <a:pt x="1756" y="669"/>
                </a:cubicBezTo>
                <a:cubicBezTo>
                  <a:pt x="1751" y="673"/>
                  <a:pt x="1751" y="673"/>
                  <a:pt x="1751" y="673"/>
                </a:cubicBezTo>
                <a:cubicBezTo>
                  <a:pt x="1750" y="674"/>
                  <a:pt x="1750" y="676"/>
                  <a:pt x="1751" y="677"/>
                </a:cubicBezTo>
                <a:close/>
                <a:moveTo>
                  <a:pt x="1692" y="817"/>
                </a:moveTo>
                <a:cubicBezTo>
                  <a:pt x="1674" y="834"/>
                  <a:pt x="1674" y="834"/>
                  <a:pt x="1674" y="834"/>
                </a:cubicBezTo>
                <a:cubicBezTo>
                  <a:pt x="1673" y="835"/>
                  <a:pt x="1673" y="837"/>
                  <a:pt x="1674" y="839"/>
                </a:cubicBezTo>
                <a:cubicBezTo>
                  <a:pt x="1675" y="839"/>
                  <a:pt x="1675" y="839"/>
                  <a:pt x="1676" y="839"/>
                </a:cubicBezTo>
                <a:cubicBezTo>
                  <a:pt x="1677" y="839"/>
                  <a:pt x="1678" y="839"/>
                  <a:pt x="1678" y="839"/>
                </a:cubicBezTo>
                <a:cubicBezTo>
                  <a:pt x="1696" y="821"/>
                  <a:pt x="1696" y="821"/>
                  <a:pt x="1696" y="821"/>
                </a:cubicBezTo>
                <a:cubicBezTo>
                  <a:pt x="1697" y="820"/>
                  <a:pt x="1697" y="818"/>
                  <a:pt x="1696" y="817"/>
                </a:cubicBezTo>
                <a:cubicBezTo>
                  <a:pt x="1695" y="815"/>
                  <a:pt x="1693" y="815"/>
                  <a:pt x="1692" y="817"/>
                </a:cubicBezTo>
                <a:close/>
                <a:moveTo>
                  <a:pt x="1756" y="766"/>
                </a:moveTo>
                <a:cubicBezTo>
                  <a:pt x="1756" y="766"/>
                  <a:pt x="1756" y="766"/>
                  <a:pt x="1756" y="766"/>
                </a:cubicBezTo>
                <a:cubicBezTo>
                  <a:pt x="1755" y="768"/>
                  <a:pt x="1755" y="768"/>
                  <a:pt x="1755" y="768"/>
                </a:cubicBezTo>
                <a:cubicBezTo>
                  <a:pt x="1753" y="769"/>
                  <a:pt x="1753" y="771"/>
                  <a:pt x="1755" y="772"/>
                </a:cubicBezTo>
                <a:cubicBezTo>
                  <a:pt x="1755" y="773"/>
                  <a:pt x="1756" y="773"/>
                  <a:pt x="1757" y="773"/>
                </a:cubicBezTo>
                <a:cubicBezTo>
                  <a:pt x="1758" y="773"/>
                  <a:pt x="1758" y="773"/>
                  <a:pt x="1759" y="772"/>
                </a:cubicBezTo>
                <a:cubicBezTo>
                  <a:pt x="1760" y="771"/>
                  <a:pt x="1760" y="771"/>
                  <a:pt x="1760" y="771"/>
                </a:cubicBezTo>
                <a:cubicBezTo>
                  <a:pt x="1760" y="771"/>
                  <a:pt x="1761" y="770"/>
                  <a:pt x="1761" y="770"/>
                </a:cubicBezTo>
                <a:cubicBezTo>
                  <a:pt x="1761" y="770"/>
                  <a:pt x="1761" y="770"/>
                  <a:pt x="1761" y="770"/>
                </a:cubicBezTo>
                <a:cubicBezTo>
                  <a:pt x="1766" y="765"/>
                  <a:pt x="1766" y="765"/>
                  <a:pt x="1766" y="765"/>
                </a:cubicBezTo>
                <a:cubicBezTo>
                  <a:pt x="1767" y="764"/>
                  <a:pt x="1767" y="762"/>
                  <a:pt x="1766" y="761"/>
                </a:cubicBezTo>
                <a:cubicBezTo>
                  <a:pt x="1765" y="760"/>
                  <a:pt x="1763" y="760"/>
                  <a:pt x="1762" y="761"/>
                </a:cubicBezTo>
                <a:cubicBezTo>
                  <a:pt x="1757" y="765"/>
                  <a:pt x="1757" y="765"/>
                  <a:pt x="1757" y="765"/>
                </a:cubicBezTo>
                <a:cubicBezTo>
                  <a:pt x="1757" y="766"/>
                  <a:pt x="1757" y="766"/>
                  <a:pt x="1756" y="766"/>
                </a:cubicBezTo>
                <a:close/>
                <a:moveTo>
                  <a:pt x="1728" y="794"/>
                </a:moveTo>
                <a:cubicBezTo>
                  <a:pt x="1703" y="820"/>
                  <a:pt x="1703" y="820"/>
                  <a:pt x="1703" y="820"/>
                </a:cubicBezTo>
                <a:cubicBezTo>
                  <a:pt x="1701" y="821"/>
                  <a:pt x="1701" y="823"/>
                  <a:pt x="1703" y="824"/>
                </a:cubicBezTo>
                <a:cubicBezTo>
                  <a:pt x="1703" y="825"/>
                  <a:pt x="1704" y="825"/>
                  <a:pt x="1705" y="825"/>
                </a:cubicBezTo>
                <a:cubicBezTo>
                  <a:pt x="1706" y="825"/>
                  <a:pt x="1706" y="825"/>
                  <a:pt x="1707" y="824"/>
                </a:cubicBezTo>
                <a:cubicBezTo>
                  <a:pt x="1732" y="799"/>
                  <a:pt x="1732" y="799"/>
                  <a:pt x="1732" y="799"/>
                </a:cubicBezTo>
                <a:cubicBezTo>
                  <a:pt x="1733" y="798"/>
                  <a:pt x="1733" y="796"/>
                  <a:pt x="1732" y="794"/>
                </a:cubicBezTo>
                <a:cubicBezTo>
                  <a:pt x="1731" y="793"/>
                  <a:pt x="1729" y="793"/>
                  <a:pt x="1728" y="794"/>
                </a:cubicBezTo>
                <a:close/>
                <a:moveTo>
                  <a:pt x="1769" y="771"/>
                </a:moveTo>
                <a:cubicBezTo>
                  <a:pt x="1768" y="770"/>
                  <a:pt x="1766" y="770"/>
                  <a:pt x="1765" y="771"/>
                </a:cubicBezTo>
                <a:cubicBezTo>
                  <a:pt x="1744" y="792"/>
                  <a:pt x="1744" y="792"/>
                  <a:pt x="1744" y="792"/>
                </a:cubicBezTo>
                <a:cubicBezTo>
                  <a:pt x="1743" y="794"/>
                  <a:pt x="1743" y="795"/>
                  <a:pt x="1744" y="797"/>
                </a:cubicBezTo>
                <a:cubicBezTo>
                  <a:pt x="1745" y="797"/>
                  <a:pt x="1745" y="798"/>
                  <a:pt x="1746" y="798"/>
                </a:cubicBezTo>
                <a:cubicBezTo>
                  <a:pt x="1747" y="798"/>
                  <a:pt x="1748" y="797"/>
                  <a:pt x="1748" y="797"/>
                </a:cubicBezTo>
                <a:cubicBezTo>
                  <a:pt x="1769" y="776"/>
                  <a:pt x="1769" y="776"/>
                  <a:pt x="1769" y="776"/>
                </a:cubicBezTo>
                <a:cubicBezTo>
                  <a:pt x="1771" y="774"/>
                  <a:pt x="1771" y="773"/>
                  <a:pt x="1769" y="771"/>
                </a:cubicBezTo>
                <a:close/>
                <a:moveTo>
                  <a:pt x="1739" y="797"/>
                </a:moveTo>
                <a:cubicBezTo>
                  <a:pt x="1737" y="799"/>
                  <a:pt x="1737" y="799"/>
                  <a:pt x="1737" y="799"/>
                </a:cubicBezTo>
                <a:cubicBezTo>
                  <a:pt x="1736" y="800"/>
                  <a:pt x="1736" y="802"/>
                  <a:pt x="1737" y="804"/>
                </a:cubicBezTo>
                <a:cubicBezTo>
                  <a:pt x="1738" y="804"/>
                  <a:pt x="1738" y="804"/>
                  <a:pt x="1739" y="804"/>
                </a:cubicBezTo>
                <a:cubicBezTo>
                  <a:pt x="1740" y="804"/>
                  <a:pt x="1741" y="804"/>
                  <a:pt x="1741" y="804"/>
                </a:cubicBezTo>
                <a:cubicBezTo>
                  <a:pt x="1743" y="802"/>
                  <a:pt x="1743" y="802"/>
                  <a:pt x="1743" y="802"/>
                </a:cubicBezTo>
                <a:cubicBezTo>
                  <a:pt x="1744" y="801"/>
                  <a:pt x="1744" y="799"/>
                  <a:pt x="1743" y="797"/>
                </a:cubicBezTo>
                <a:cubicBezTo>
                  <a:pt x="1742" y="796"/>
                  <a:pt x="1740" y="796"/>
                  <a:pt x="1739" y="797"/>
                </a:cubicBezTo>
                <a:close/>
                <a:moveTo>
                  <a:pt x="1778" y="776"/>
                </a:moveTo>
                <a:cubicBezTo>
                  <a:pt x="1777" y="775"/>
                  <a:pt x="1775" y="775"/>
                  <a:pt x="1774" y="776"/>
                </a:cubicBezTo>
                <a:cubicBezTo>
                  <a:pt x="1765" y="785"/>
                  <a:pt x="1765" y="785"/>
                  <a:pt x="1765" y="785"/>
                </a:cubicBezTo>
                <a:cubicBezTo>
                  <a:pt x="1764" y="787"/>
                  <a:pt x="1764" y="789"/>
                  <a:pt x="1765" y="790"/>
                </a:cubicBezTo>
                <a:cubicBezTo>
                  <a:pt x="1765" y="790"/>
                  <a:pt x="1766" y="791"/>
                  <a:pt x="1767" y="791"/>
                </a:cubicBezTo>
                <a:cubicBezTo>
                  <a:pt x="1768" y="791"/>
                  <a:pt x="1769" y="790"/>
                  <a:pt x="1769" y="790"/>
                </a:cubicBezTo>
                <a:cubicBezTo>
                  <a:pt x="1778" y="781"/>
                  <a:pt x="1778" y="781"/>
                  <a:pt x="1778" y="781"/>
                </a:cubicBezTo>
                <a:cubicBezTo>
                  <a:pt x="1779" y="779"/>
                  <a:pt x="1779" y="778"/>
                  <a:pt x="1778" y="776"/>
                </a:cubicBezTo>
                <a:close/>
                <a:moveTo>
                  <a:pt x="465" y="877"/>
                </a:moveTo>
                <a:cubicBezTo>
                  <a:pt x="466" y="876"/>
                  <a:pt x="466" y="874"/>
                  <a:pt x="465" y="873"/>
                </a:cubicBezTo>
                <a:cubicBezTo>
                  <a:pt x="464" y="872"/>
                  <a:pt x="462" y="872"/>
                  <a:pt x="461" y="873"/>
                </a:cubicBezTo>
                <a:cubicBezTo>
                  <a:pt x="456" y="878"/>
                  <a:pt x="456" y="878"/>
                  <a:pt x="456" y="878"/>
                </a:cubicBezTo>
                <a:cubicBezTo>
                  <a:pt x="456" y="879"/>
                  <a:pt x="456" y="879"/>
                  <a:pt x="456" y="879"/>
                </a:cubicBezTo>
                <a:cubicBezTo>
                  <a:pt x="456" y="879"/>
                  <a:pt x="456" y="879"/>
                  <a:pt x="456" y="879"/>
                </a:cubicBezTo>
                <a:cubicBezTo>
                  <a:pt x="454" y="880"/>
                  <a:pt x="454" y="880"/>
                  <a:pt x="454" y="880"/>
                </a:cubicBezTo>
                <a:cubicBezTo>
                  <a:pt x="454" y="879"/>
                  <a:pt x="454" y="879"/>
                  <a:pt x="454" y="879"/>
                </a:cubicBezTo>
                <a:cubicBezTo>
                  <a:pt x="450" y="884"/>
                  <a:pt x="450" y="884"/>
                  <a:pt x="450" y="884"/>
                </a:cubicBezTo>
                <a:cubicBezTo>
                  <a:pt x="448" y="885"/>
                  <a:pt x="448" y="887"/>
                  <a:pt x="450" y="889"/>
                </a:cubicBezTo>
                <a:cubicBezTo>
                  <a:pt x="450" y="889"/>
                  <a:pt x="451" y="889"/>
                  <a:pt x="452" y="889"/>
                </a:cubicBezTo>
                <a:cubicBezTo>
                  <a:pt x="453" y="889"/>
                  <a:pt x="453" y="889"/>
                  <a:pt x="454" y="889"/>
                </a:cubicBezTo>
                <a:cubicBezTo>
                  <a:pt x="460" y="883"/>
                  <a:pt x="460" y="883"/>
                  <a:pt x="460" y="883"/>
                </a:cubicBezTo>
                <a:cubicBezTo>
                  <a:pt x="460" y="882"/>
                  <a:pt x="460" y="882"/>
                  <a:pt x="461" y="882"/>
                </a:cubicBezTo>
                <a:lnTo>
                  <a:pt x="465" y="877"/>
                </a:lnTo>
                <a:close/>
                <a:moveTo>
                  <a:pt x="1004" y="685"/>
                </a:moveTo>
                <a:cubicBezTo>
                  <a:pt x="1004" y="685"/>
                  <a:pt x="1003" y="685"/>
                  <a:pt x="1003" y="685"/>
                </a:cubicBezTo>
                <a:cubicBezTo>
                  <a:pt x="1003" y="685"/>
                  <a:pt x="1003" y="685"/>
                  <a:pt x="1003" y="684"/>
                </a:cubicBezTo>
                <a:cubicBezTo>
                  <a:pt x="1003" y="684"/>
                  <a:pt x="1003" y="684"/>
                  <a:pt x="1003" y="684"/>
                </a:cubicBezTo>
                <a:cubicBezTo>
                  <a:pt x="1003" y="684"/>
                  <a:pt x="1003" y="684"/>
                  <a:pt x="1003" y="684"/>
                </a:cubicBezTo>
                <a:cubicBezTo>
                  <a:pt x="1003" y="684"/>
                  <a:pt x="1003" y="684"/>
                  <a:pt x="1002" y="684"/>
                </a:cubicBezTo>
                <a:cubicBezTo>
                  <a:pt x="1002" y="684"/>
                  <a:pt x="1002" y="684"/>
                  <a:pt x="1002" y="684"/>
                </a:cubicBezTo>
                <a:cubicBezTo>
                  <a:pt x="1002" y="684"/>
                  <a:pt x="1001" y="684"/>
                  <a:pt x="1001" y="684"/>
                </a:cubicBezTo>
                <a:cubicBezTo>
                  <a:pt x="1001" y="684"/>
                  <a:pt x="1001" y="684"/>
                  <a:pt x="1001" y="684"/>
                </a:cubicBezTo>
                <a:cubicBezTo>
                  <a:pt x="1000" y="684"/>
                  <a:pt x="1000" y="684"/>
                  <a:pt x="1000" y="684"/>
                </a:cubicBezTo>
                <a:cubicBezTo>
                  <a:pt x="1000" y="684"/>
                  <a:pt x="1000" y="684"/>
                  <a:pt x="1000" y="684"/>
                </a:cubicBezTo>
                <a:cubicBezTo>
                  <a:pt x="999" y="684"/>
                  <a:pt x="999" y="684"/>
                  <a:pt x="999" y="684"/>
                </a:cubicBezTo>
                <a:cubicBezTo>
                  <a:pt x="999" y="684"/>
                  <a:pt x="999" y="684"/>
                  <a:pt x="999" y="684"/>
                </a:cubicBezTo>
                <a:cubicBezTo>
                  <a:pt x="997" y="686"/>
                  <a:pt x="997" y="686"/>
                  <a:pt x="997" y="686"/>
                </a:cubicBezTo>
                <a:cubicBezTo>
                  <a:pt x="997" y="686"/>
                  <a:pt x="997" y="686"/>
                  <a:pt x="997" y="687"/>
                </a:cubicBezTo>
                <a:cubicBezTo>
                  <a:pt x="997" y="687"/>
                  <a:pt x="997" y="687"/>
                  <a:pt x="997" y="687"/>
                </a:cubicBezTo>
                <a:cubicBezTo>
                  <a:pt x="997" y="687"/>
                  <a:pt x="997" y="688"/>
                  <a:pt x="997" y="688"/>
                </a:cubicBezTo>
                <a:cubicBezTo>
                  <a:pt x="997" y="688"/>
                  <a:pt x="997" y="688"/>
                  <a:pt x="997" y="689"/>
                </a:cubicBezTo>
                <a:cubicBezTo>
                  <a:pt x="997" y="689"/>
                  <a:pt x="997" y="689"/>
                  <a:pt x="997" y="689"/>
                </a:cubicBezTo>
                <a:cubicBezTo>
                  <a:pt x="997" y="689"/>
                  <a:pt x="997" y="689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7" y="690"/>
                  <a:pt x="997" y="690"/>
                  <a:pt x="997" y="690"/>
                </a:cubicBezTo>
                <a:cubicBezTo>
                  <a:pt x="998" y="690"/>
                  <a:pt x="998" y="691"/>
                  <a:pt x="998" y="691"/>
                </a:cubicBezTo>
                <a:cubicBezTo>
                  <a:pt x="998" y="691"/>
                  <a:pt x="998" y="691"/>
                  <a:pt x="998" y="691"/>
                </a:cubicBezTo>
                <a:cubicBezTo>
                  <a:pt x="999" y="691"/>
                  <a:pt x="999" y="691"/>
                  <a:pt x="1000" y="691"/>
                </a:cubicBezTo>
                <a:cubicBezTo>
                  <a:pt x="1000" y="691"/>
                  <a:pt x="1000" y="691"/>
                  <a:pt x="1000" y="691"/>
                </a:cubicBezTo>
                <a:cubicBezTo>
                  <a:pt x="1000" y="691"/>
                  <a:pt x="1001" y="691"/>
                  <a:pt x="1001" y="691"/>
                </a:cubicBezTo>
                <a:cubicBezTo>
                  <a:pt x="1001" y="691"/>
                  <a:pt x="1001" y="691"/>
                  <a:pt x="1001" y="691"/>
                </a:cubicBezTo>
                <a:cubicBezTo>
                  <a:pt x="1001" y="690"/>
                  <a:pt x="1002" y="690"/>
                  <a:pt x="1002" y="690"/>
                </a:cubicBezTo>
                <a:cubicBezTo>
                  <a:pt x="1002" y="690"/>
                  <a:pt x="1002" y="690"/>
                  <a:pt x="1002" y="690"/>
                </a:cubicBezTo>
                <a:cubicBezTo>
                  <a:pt x="1003" y="690"/>
                  <a:pt x="1003" y="689"/>
                  <a:pt x="1004" y="688"/>
                </a:cubicBezTo>
                <a:cubicBezTo>
                  <a:pt x="1004" y="688"/>
                  <a:pt x="1004" y="688"/>
                  <a:pt x="1004" y="688"/>
                </a:cubicBezTo>
                <a:cubicBezTo>
                  <a:pt x="1004" y="688"/>
                  <a:pt x="1004" y="688"/>
                  <a:pt x="1004" y="688"/>
                </a:cubicBezTo>
                <a:cubicBezTo>
                  <a:pt x="1004" y="687"/>
                  <a:pt x="1004" y="687"/>
                  <a:pt x="1004" y="687"/>
                </a:cubicBezTo>
                <a:cubicBezTo>
                  <a:pt x="1004" y="687"/>
                  <a:pt x="1004" y="687"/>
                  <a:pt x="1004" y="686"/>
                </a:cubicBezTo>
                <a:cubicBezTo>
                  <a:pt x="1004" y="686"/>
                  <a:pt x="1004" y="686"/>
                  <a:pt x="1004" y="686"/>
                </a:cubicBezTo>
                <a:cubicBezTo>
                  <a:pt x="1004" y="686"/>
                  <a:pt x="1004" y="685"/>
                  <a:pt x="1004" y="685"/>
                </a:cubicBezTo>
                <a:close/>
                <a:moveTo>
                  <a:pt x="1471" y="579"/>
                </a:moveTo>
                <a:cubicBezTo>
                  <a:pt x="1469" y="578"/>
                  <a:pt x="1468" y="579"/>
                  <a:pt x="1467" y="580"/>
                </a:cubicBezTo>
                <a:cubicBezTo>
                  <a:pt x="1467" y="580"/>
                  <a:pt x="1467" y="580"/>
                  <a:pt x="1467" y="580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1"/>
                  <a:pt x="1466" y="581"/>
                  <a:pt x="1466" y="581"/>
                </a:cubicBezTo>
                <a:cubicBezTo>
                  <a:pt x="1466" y="582"/>
                  <a:pt x="1466" y="582"/>
                  <a:pt x="1465" y="582"/>
                </a:cubicBezTo>
                <a:cubicBezTo>
                  <a:pt x="1465" y="582"/>
                  <a:pt x="1465" y="582"/>
                  <a:pt x="1465" y="583"/>
                </a:cubicBezTo>
                <a:cubicBezTo>
                  <a:pt x="1465" y="583"/>
                  <a:pt x="1465" y="583"/>
                  <a:pt x="1465" y="583"/>
                </a:cubicBezTo>
                <a:cubicBezTo>
                  <a:pt x="1465" y="583"/>
                  <a:pt x="1465" y="583"/>
                  <a:pt x="1465" y="584"/>
                </a:cubicBezTo>
                <a:cubicBezTo>
                  <a:pt x="1465" y="584"/>
                  <a:pt x="1464" y="584"/>
                  <a:pt x="1464" y="584"/>
                </a:cubicBezTo>
                <a:cubicBezTo>
                  <a:pt x="1464" y="584"/>
                  <a:pt x="1464" y="584"/>
                  <a:pt x="1464" y="584"/>
                </a:cubicBezTo>
                <a:cubicBezTo>
                  <a:pt x="1464" y="584"/>
                  <a:pt x="1465" y="585"/>
                  <a:pt x="1466" y="585"/>
                </a:cubicBezTo>
                <a:cubicBezTo>
                  <a:pt x="1466" y="585"/>
                  <a:pt x="1466" y="585"/>
                  <a:pt x="1466" y="585"/>
                </a:cubicBezTo>
                <a:cubicBezTo>
                  <a:pt x="1466" y="585"/>
                  <a:pt x="1466" y="585"/>
                  <a:pt x="1466" y="585"/>
                </a:cubicBezTo>
                <a:cubicBezTo>
                  <a:pt x="1466" y="585"/>
                  <a:pt x="1467" y="585"/>
                  <a:pt x="1467" y="586"/>
                </a:cubicBezTo>
                <a:cubicBezTo>
                  <a:pt x="1467" y="586"/>
                  <a:pt x="1467" y="586"/>
                  <a:pt x="1467" y="586"/>
                </a:cubicBezTo>
                <a:cubicBezTo>
                  <a:pt x="1468" y="586"/>
                  <a:pt x="1468" y="586"/>
                  <a:pt x="1468" y="586"/>
                </a:cubicBezTo>
                <a:cubicBezTo>
                  <a:pt x="1469" y="586"/>
                  <a:pt x="1469" y="586"/>
                  <a:pt x="1470" y="586"/>
                </a:cubicBezTo>
                <a:cubicBezTo>
                  <a:pt x="1470" y="586"/>
                  <a:pt x="1470" y="586"/>
                  <a:pt x="1470" y="586"/>
                </a:cubicBezTo>
                <a:cubicBezTo>
                  <a:pt x="1470" y="586"/>
                  <a:pt x="1471" y="585"/>
                  <a:pt x="1472" y="584"/>
                </a:cubicBezTo>
                <a:cubicBezTo>
                  <a:pt x="1472" y="584"/>
                  <a:pt x="1472" y="583"/>
                  <a:pt x="1472" y="583"/>
                </a:cubicBezTo>
                <a:cubicBezTo>
                  <a:pt x="1472" y="583"/>
                  <a:pt x="1472" y="583"/>
                  <a:pt x="1472" y="583"/>
                </a:cubicBezTo>
                <a:cubicBezTo>
                  <a:pt x="1472" y="583"/>
                  <a:pt x="1472" y="582"/>
                  <a:pt x="1472" y="582"/>
                </a:cubicBezTo>
                <a:cubicBezTo>
                  <a:pt x="1473" y="581"/>
                  <a:pt x="1472" y="579"/>
                  <a:pt x="1471" y="579"/>
                </a:cubicBezTo>
                <a:close/>
                <a:moveTo>
                  <a:pt x="1438" y="528"/>
                </a:moveTo>
                <a:cubicBezTo>
                  <a:pt x="1438" y="528"/>
                  <a:pt x="1438" y="529"/>
                  <a:pt x="1438" y="529"/>
                </a:cubicBezTo>
                <a:cubicBezTo>
                  <a:pt x="1438" y="529"/>
                  <a:pt x="1438" y="529"/>
                  <a:pt x="1438" y="529"/>
                </a:cubicBezTo>
                <a:cubicBezTo>
                  <a:pt x="1438" y="529"/>
                  <a:pt x="1438" y="529"/>
                  <a:pt x="1438" y="529"/>
                </a:cubicBezTo>
                <a:cubicBezTo>
                  <a:pt x="1438" y="529"/>
                  <a:pt x="1438" y="529"/>
                  <a:pt x="1439" y="529"/>
                </a:cubicBezTo>
                <a:cubicBezTo>
                  <a:pt x="1439" y="529"/>
                  <a:pt x="1439" y="529"/>
                  <a:pt x="1439" y="530"/>
                </a:cubicBezTo>
                <a:cubicBezTo>
                  <a:pt x="1439" y="530"/>
                  <a:pt x="1439" y="530"/>
                  <a:pt x="1439" y="530"/>
                </a:cubicBezTo>
                <a:cubicBezTo>
                  <a:pt x="1440" y="530"/>
                  <a:pt x="1440" y="530"/>
                  <a:pt x="1440" y="530"/>
                </a:cubicBezTo>
                <a:cubicBezTo>
                  <a:pt x="1440" y="530"/>
                  <a:pt x="1440" y="530"/>
                  <a:pt x="1440" y="530"/>
                </a:cubicBezTo>
                <a:cubicBezTo>
                  <a:pt x="1441" y="530"/>
                  <a:pt x="1441" y="530"/>
                  <a:pt x="1442" y="530"/>
                </a:cubicBezTo>
                <a:cubicBezTo>
                  <a:pt x="1442" y="530"/>
                  <a:pt x="1442" y="530"/>
                  <a:pt x="1442" y="530"/>
                </a:cubicBezTo>
                <a:cubicBezTo>
                  <a:pt x="1442" y="529"/>
                  <a:pt x="1442" y="529"/>
                  <a:pt x="1443" y="529"/>
                </a:cubicBezTo>
                <a:cubicBezTo>
                  <a:pt x="1443" y="529"/>
                  <a:pt x="1443" y="529"/>
                  <a:pt x="1444" y="528"/>
                </a:cubicBezTo>
                <a:cubicBezTo>
                  <a:pt x="1478" y="494"/>
                  <a:pt x="1478" y="494"/>
                  <a:pt x="1478" y="494"/>
                </a:cubicBezTo>
                <a:cubicBezTo>
                  <a:pt x="1478" y="494"/>
                  <a:pt x="1478" y="493"/>
                  <a:pt x="1478" y="493"/>
                </a:cubicBezTo>
                <a:cubicBezTo>
                  <a:pt x="1479" y="493"/>
                  <a:pt x="1479" y="493"/>
                  <a:pt x="1479" y="493"/>
                </a:cubicBezTo>
                <a:cubicBezTo>
                  <a:pt x="1490" y="481"/>
                  <a:pt x="1490" y="481"/>
                  <a:pt x="1490" y="481"/>
                </a:cubicBezTo>
                <a:cubicBezTo>
                  <a:pt x="1491" y="480"/>
                  <a:pt x="1491" y="478"/>
                  <a:pt x="1490" y="477"/>
                </a:cubicBezTo>
                <a:cubicBezTo>
                  <a:pt x="1489" y="476"/>
                  <a:pt x="1487" y="476"/>
                  <a:pt x="1486" y="477"/>
                </a:cubicBezTo>
                <a:cubicBezTo>
                  <a:pt x="1475" y="488"/>
                  <a:pt x="1475" y="488"/>
                  <a:pt x="1475" y="488"/>
                </a:cubicBezTo>
                <a:cubicBezTo>
                  <a:pt x="1474" y="488"/>
                  <a:pt x="1474" y="489"/>
                  <a:pt x="1474" y="489"/>
                </a:cubicBezTo>
                <a:cubicBezTo>
                  <a:pt x="1474" y="489"/>
                  <a:pt x="1474" y="489"/>
                  <a:pt x="1473" y="490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9" y="524"/>
                </a:cubicBezTo>
                <a:cubicBezTo>
                  <a:pt x="1439" y="524"/>
                  <a:pt x="1439" y="524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5"/>
                  <a:pt x="1438" y="525"/>
                  <a:pt x="1438" y="525"/>
                </a:cubicBezTo>
                <a:cubicBezTo>
                  <a:pt x="1438" y="526"/>
                  <a:pt x="1438" y="526"/>
                  <a:pt x="1438" y="526"/>
                </a:cubicBezTo>
                <a:cubicBezTo>
                  <a:pt x="1437" y="526"/>
                  <a:pt x="1437" y="526"/>
                  <a:pt x="1437" y="526"/>
                </a:cubicBezTo>
                <a:cubicBezTo>
                  <a:pt x="1437" y="527"/>
                  <a:pt x="1437" y="527"/>
                  <a:pt x="1437" y="527"/>
                </a:cubicBezTo>
                <a:cubicBezTo>
                  <a:pt x="1437" y="527"/>
                  <a:pt x="1437" y="527"/>
                  <a:pt x="1438" y="528"/>
                </a:cubicBezTo>
                <a:cubicBezTo>
                  <a:pt x="1438" y="528"/>
                  <a:pt x="1438" y="528"/>
                  <a:pt x="1438" y="528"/>
                </a:cubicBezTo>
                <a:close/>
              </a:path>
            </a:pathLst>
          </a:custGeom>
          <a:solidFill>
            <a:srgbClr val="35669B"/>
          </a:solidFill>
          <a:ln>
            <a:noFill/>
          </a:ln>
        </p:spPr>
        <p:txBody>
          <a:bodyPr vert="horz" wrap="square" lIns="98183" tIns="49092" rIns="98183" bIns="49092" numCol="1" anchor="t" anchorCtr="0" compatLnSpc="1">
            <a:prstTxWarp prst="textNoShape">
              <a:avLst/>
            </a:prstTxWarp>
          </a:bodyPr>
          <a:lstStyle/>
          <a:p>
            <a:pPr algn="ctr" defTabSz="72566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22" kern="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3209375" y="752091"/>
            <a:ext cx="5555573" cy="5555573"/>
          </a:xfrm>
          <a:prstGeom prst="rect">
            <a:avLst/>
          </a:prstGeom>
        </p:spPr>
      </p:pic>
      <p:sp>
        <p:nvSpPr>
          <p:cNvPr id="3" name="Rectangle 47"/>
          <p:cNvSpPr/>
          <p:nvPr/>
        </p:nvSpPr>
        <p:spPr>
          <a:xfrm>
            <a:off x="5576833" y="2975879"/>
            <a:ext cx="103833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553103" y="5319706"/>
            <a:ext cx="3085793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767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6" name="Rectangle 47"/>
          <p:cNvSpPr/>
          <p:nvPr/>
        </p:nvSpPr>
        <p:spPr>
          <a:xfrm>
            <a:off x="1241209" y="155619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44546A"/>
                </a:solidFill>
                <a:cs typeface="+mn-ea"/>
                <a:sym typeface="+mn-lt"/>
              </a:rPr>
              <a:t>项目简介</a:t>
            </a:r>
            <a:endParaRPr lang="en-US" altLang="zh-CN" sz="28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292416" y="94063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91923" y="2316860"/>
            <a:ext cx="8101498" cy="3079006"/>
          </a:xfrm>
          <a:prstGeom prst="rect">
            <a:avLst/>
          </a:prstGeom>
          <a:solidFill>
            <a:srgbClr val="35669B"/>
          </a:solidFill>
          <a:ln w="38100">
            <a:noFill/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9493" y="2688924"/>
            <a:ext cx="713537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-SC-Regular"/>
              </a:rPr>
              <a:t>校园论坛项目介绍</a:t>
            </a:r>
          </a:p>
          <a:p>
            <a:pPr algn="l"/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-SC-Regular"/>
              </a:rPr>
              <a:t>随着互联网的普及和快速发展，越来越多的学生渴望在一个属于自己的平台上分享生活、交流思想、获取信息。为了满足这一需求，我们计划开发一个校园论坛，旨在为在校学生提供一个互动交流、共享资源的平台。</a:t>
            </a:r>
          </a:p>
          <a:p>
            <a:pPr algn="l"/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-SC-Regular"/>
              </a:rPr>
              <a:t>一、项目背景</a:t>
            </a:r>
          </a:p>
          <a:p>
            <a:pPr algn="l"/>
            <a:r>
              <a:rPr lang="zh-CN" altLang="en-US" sz="1600" b="0" i="0" dirty="0">
                <a:solidFill>
                  <a:schemeClr val="bg1"/>
                </a:solidFill>
                <a:effectLst/>
                <a:latin typeface="PingFang-SC-Regular"/>
              </a:rPr>
              <a:t>在现有的校园生活中，学生往往面临生活、学习、就业等多方面的困扰和疑问，而现有的校园服务平台难以满足学生的多样化需求。因此，我们希望通过开发校园论坛项目，为学生提供一个自由、便捷的交流空间，同时也可以促进校园文化的传播和校内资源的共享。</a:t>
            </a:r>
          </a:p>
          <a:p>
            <a:br>
              <a:rPr lang="zh-CN" altLang="en-US" sz="1600" dirty="0"/>
            </a:b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Picture 3" descr="C:\Users\Administrator\Desktop\2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25" y="346842"/>
            <a:ext cx="5613450" cy="61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3209375" y="752091"/>
            <a:ext cx="5555573" cy="5555573"/>
          </a:xfrm>
          <a:prstGeom prst="rect">
            <a:avLst/>
          </a:prstGeom>
        </p:spPr>
      </p:pic>
      <p:sp>
        <p:nvSpPr>
          <p:cNvPr id="3" name="Rectangle 47"/>
          <p:cNvSpPr/>
          <p:nvPr/>
        </p:nvSpPr>
        <p:spPr>
          <a:xfrm>
            <a:off x="5576833" y="2975879"/>
            <a:ext cx="1038334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553103" y="5319706"/>
            <a:ext cx="3085793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35669B"/>
                </a:solidFill>
                <a:cs typeface="+mn-ea"/>
                <a:sym typeface="+mn-lt"/>
              </a:rPr>
              <a:t>需求报告分析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9" name="Rectangle 47"/>
          <p:cNvSpPr/>
          <p:nvPr/>
        </p:nvSpPr>
        <p:spPr>
          <a:xfrm>
            <a:off x="1241209" y="155619"/>
            <a:ext cx="2833079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44546A"/>
                </a:solidFill>
                <a:cs typeface="+mn-ea"/>
                <a:sym typeface="+mn-lt"/>
              </a:rPr>
              <a:t>立项目的</a:t>
            </a:r>
          </a:p>
        </p:txBody>
      </p:sp>
      <p:sp>
        <p:nvSpPr>
          <p:cNvPr id="6" name="圆角矩形 19"/>
          <p:cNvSpPr/>
          <p:nvPr/>
        </p:nvSpPr>
        <p:spPr>
          <a:xfrm>
            <a:off x="4862681" y="2884521"/>
            <a:ext cx="2259019" cy="2236715"/>
          </a:xfrm>
          <a:prstGeom prst="ellipse">
            <a:avLst/>
          </a:prstGeom>
          <a:solidFill>
            <a:srgbClr val="35669B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42785" y="2594954"/>
            <a:ext cx="2418483" cy="2515367"/>
            <a:chOff x="4721608" y="1835707"/>
            <a:chExt cx="1879634" cy="1954931"/>
          </a:xfrm>
          <a:solidFill>
            <a:srgbClr val="35669B">
              <a:alpha val="39000"/>
            </a:srgbClr>
          </a:solidFill>
        </p:grpSpPr>
        <p:sp>
          <p:nvSpPr>
            <p:cNvPr id="10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11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cs typeface="+mn-ea"/>
                <a:sym typeface="+mn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98016" y="3023611"/>
            <a:ext cx="1527435" cy="169037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目的描述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4" y="190573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35669B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09269" y="1874037"/>
            <a:ext cx="2239010" cy="44958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提供一个交流平台：</a:t>
            </a:r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97640" y="224276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213763" y="2320651"/>
            <a:ext cx="3532695" cy="129032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论坛是一个在线的交流平台，可以让来自不同地区、不同背景的人们在这里分享他们的想法和经验，进行深入的讨论和交流。</a:t>
            </a:r>
          </a:p>
        </p:txBody>
      </p:sp>
      <p:sp>
        <p:nvSpPr>
          <p:cNvPr id="17" name="圆角矩形 16"/>
          <p:cNvSpPr/>
          <p:nvPr/>
        </p:nvSpPr>
        <p:spPr>
          <a:xfrm rot="10800000" flipV="1">
            <a:off x="784902" y="40446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35669B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09266" y="4012905"/>
            <a:ext cx="2010410" cy="44958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提升用户参与度：</a:t>
            </a:r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297637" y="438163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213760" y="4459517"/>
            <a:ext cx="3532696" cy="98996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通过论坛的各种互动功能，如评论、点赞、问答等，可以提升用户的参与度和活跃度。</a:t>
            </a:r>
          </a:p>
        </p:txBody>
      </p:sp>
      <p:sp>
        <p:nvSpPr>
          <p:cNvPr id="21" name="圆角矩形 20"/>
          <p:cNvSpPr/>
          <p:nvPr/>
        </p:nvSpPr>
        <p:spPr>
          <a:xfrm rot="10800000" flipV="1">
            <a:off x="11083920" y="192066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3566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44908" y="1807997"/>
            <a:ext cx="2239010" cy="44958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建立信息共享机制：</a:t>
            </a:r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627391" y="224276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577498" y="2320651"/>
            <a:ext cx="3532695" cy="6902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通过论坛，用户可以发布和获取各种信息，技术文章、活动通知等。</a:t>
            </a:r>
          </a:p>
        </p:txBody>
      </p:sp>
      <p:sp>
        <p:nvSpPr>
          <p:cNvPr id="25" name="圆角矩形 24"/>
          <p:cNvSpPr/>
          <p:nvPr/>
        </p:nvSpPr>
        <p:spPr>
          <a:xfrm rot="10800000" flipV="1">
            <a:off x="11083919" y="405953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3566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328323" y="3946230"/>
            <a:ext cx="1781810" cy="44958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建立社区文化：</a:t>
            </a:r>
            <a:endParaRPr lang="zh-CN" altLang="en-US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627391" y="438163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740693" y="4462692"/>
            <a:ext cx="3532695" cy="69024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通过论坛，可以建立和传播社区的文化，增强社区的凝聚力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6803">
            <a:off x="-2939831" y="-3074174"/>
            <a:ext cx="5555573" cy="5555573"/>
          </a:xfrm>
          <a:prstGeom prst="rect">
            <a:avLst/>
          </a:prstGeom>
        </p:spPr>
      </p:pic>
      <p:sp>
        <p:nvSpPr>
          <p:cNvPr id="7" name="Rectangle 47"/>
          <p:cNvSpPr/>
          <p:nvPr/>
        </p:nvSpPr>
        <p:spPr>
          <a:xfrm>
            <a:off x="292416" y="94063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sz="32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9" name="Rectangle 47"/>
          <p:cNvSpPr/>
          <p:nvPr/>
        </p:nvSpPr>
        <p:spPr>
          <a:xfrm>
            <a:off x="1241209" y="155619"/>
            <a:ext cx="324506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44546A"/>
                </a:solidFill>
                <a:cs typeface="+mn-ea"/>
                <a:sym typeface="+mn-lt"/>
              </a:rPr>
              <a:t>面向对象</a:t>
            </a:r>
            <a:endParaRPr lang="en-US" altLang="zh-CN" sz="2800" b="1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3368957" y="3908833"/>
            <a:ext cx="2244994" cy="1335920"/>
          </a:xfrm>
          <a:prstGeom prst="rtTriangle">
            <a:avLst/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/>
        </p:nvSpPr>
        <p:spPr>
          <a:xfrm rot="8990440">
            <a:off x="5343007" y="5048551"/>
            <a:ext cx="2244995" cy="1335920"/>
          </a:xfrm>
          <a:prstGeom prst="rtTriangle">
            <a:avLst/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rot="1800000">
            <a:off x="5343050" y="2771741"/>
            <a:ext cx="2244995" cy="1335920"/>
          </a:xfrm>
          <a:prstGeom prst="rtTriangle">
            <a:avLst/>
          </a:prstGeom>
          <a:solidFill>
            <a:srgbClr val="356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 rot="1800000">
            <a:off x="5386221" y="3237416"/>
            <a:ext cx="8418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EAE7D4"/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rgbClr val="EAE7D4"/>
              </a:solidFill>
              <a:cs typeface="+mn-ea"/>
              <a:sym typeface="+mn-lt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 rot="19800000" flipH="1">
            <a:off x="6384512" y="4897980"/>
            <a:ext cx="8418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EAE7D4"/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rgbClr val="EAE7D4"/>
              </a:solidFill>
              <a:cs typeface="+mn-ea"/>
              <a:sym typeface="+mn-lt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 flipH="1">
            <a:off x="4270311" y="5036549"/>
            <a:ext cx="8418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EAE7D4"/>
                </a:solidFill>
                <a:cs typeface="+mn-ea"/>
                <a:sym typeface="+mn-lt"/>
              </a:rPr>
              <a:t>TEXT</a:t>
            </a:r>
            <a:endParaRPr lang="zh-CN" altLang="en-US" sz="2000" b="1" dirty="0">
              <a:solidFill>
                <a:srgbClr val="EAE7D4"/>
              </a:solidFill>
              <a:cs typeface="+mn-ea"/>
              <a:sym typeface="+mn-lt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805460" y="2704993"/>
            <a:ext cx="279461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企业用户可以在论坛上发布产品信息，接收用户反馈，进行市场调研，提升品牌知名度。</a:t>
            </a:r>
          </a:p>
        </p:txBody>
      </p:sp>
      <p:sp>
        <p:nvSpPr>
          <p:cNvPr id="15" name="TextBox 18"/>
          <p:cNvSpPr txBox="1"/>
          <p:nvPr/>
        </p:nvSpPr>
        <p:spPr>
          <a:xfrm>
            <a:off x="7888755" y="5161867"/>
            <a:ext cx="279461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社区管理者可以通过论坛管理用户，发布公告，处理问题，维护社区秩序。</a:t>
            </a:r>
          </a:p>
        </p:txBody>
      </p:sp>
      <p:sp>
        <p:nvSpPr>
          <p:cNvPr id="16" name="TextBox 18"/>
          <p:cNvSpPr txBox="1"/>
          <p:nvPr/>
        </p:nvSpPr>
        <p:spPr>
          <a:xfrm>
            <a:off x="1540950" y="4208767"/>
            <a:ext cx="279461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个人用户可以在论坛上发布和查看信息，参与讨论，提问和回答问题，与其他用户进行交流</a:t>
            </a:r>
          </a:p>
        </p:txBody>
      </p:sp>
      <p:sp>
        <p:nvSpPr>
          <p:cNvPr id="17" name="矩形 16"/>
          <p:cNvSpPr/>
          <p:nvPr/>
        </p:nvSpPr>
        <p:spPr>
          <a:xfrm>
            <a:off x="6802089" y="2055548"/>
            <a:ext cx="19608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企业用户：</a:t>
            </a:r>
            <a:endParaRPr lang="en-US" altLang="zh-CN" sz="28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99324" y="4552888"/>
            <a:ext cx="23164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社区管理者：</a:t>
            </a:r>
            <a:endParaRPr lang="en-US" altLang="zh-CN" sz="2800" dirty="0">
              <a:solidFill>
                <a:srgbClr val="44546A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2109" y="3498225"/>
            <a:ext cx="19608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个人用户：</a:t>
            </a:r>
            <a:endParaRPr lang="en-US" altLang="zh-CN" sz="2800" dirty="0">
              <a:solidFill>
                <a:srgbClr val="44546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a4ryed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a4ryed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816</Words>
  <Application>Microsoft Office PowerPoint</Application>
  <PresentationFormat>宽屏</PresentationFormat>
  <Paragraphs>109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PingFang-SC-Regular</vt:lpstr>
      <vt:lpstr>微软雅黑</vt:lpstr>
      <vt:lpstr>Arial</vt:lpstr>
      <vt:lpstr>Calibri</vt:lpstr>
      <vt:lpstr>Cascadia Mono SemiBold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立体多边形</dc:title>
  <dc:creator>第一PPT</dc:creator>
  <cp:keywords>www.1ppt.com</cp:keywords>
  <dc:description>www.1ppt.com</dc:description>
  <cp:lastModifiedBy>涵 李</cp:lastModifiedBy>
  <cp:revision>15</cp:revision>
  <dcterms:created xsi:type="dcterms:W3CDTF">2017-03-10T15:18:00Z</dcterms:created>
  <dcterms:modified xsi:type="dcterms:W3CDTF">2023-10-19T14:45:11Z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9CE0C8AC58BA420BA9D3999137AC793D_12</vt:lpwstr>
  </property>
  <property fmtid="{D5CDD505-2E9C-101B-9397-08002B2CF9AE}" pid="3" name="KSOProductBuildVer">
    <vt:lpwstr>2052-12.1.0.15120</vt:lpwstr>
  </property>
</Properties>
</file>