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4"/>
    <p:sldMasterId id="2147483708" r:id="rId5"/>
  </p:sldMasterIdLst>
  <p:notesMasterIdLst>
    <p:notesMasterId r:id="rId20"/>
  </p:notesMasterIdLst>
  <p:sldIdLst>
    <p:sldId id="263" r:id="rId6"/>
    <p:sldId id="269" r:id="rId7"/>
    <p:sldId id="268" r:id="rId8"/>
    <p:sldId id="265" r:id="rId9"/>
    <p:sldId id="266" r:id="rId10"/>
    <p:sldId id="270" r:id="rId11"/>
    <p:sldId id="267" r:id="rId12"/>
    <p:sldId id="278" r:id="rId13"/>
    <p:sldId id="274" r:id="rId14"/>
    <p:sldId id="272" r:id="rId15"/>
    <p:sldId id="273" r:id="rId16"/>
    <p:sldId id="275" r:id="rId17"/>
    <p:sldId id="279" r:id="rId18"/>
    <p:sldId id="277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070C0"/>
    <a:srgbClr val="70AD47"/>
    <a:srgbClr val="89B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9" autoAdjust="0"/>
    <p:restoredTop sz="78397" autoAdjust="0"/>
  </p:normalViewPr>
  <p:slideViewPr>
    <p:cSldViewPr snapToGrid="0">
      <p:cViewPr varScale="1">
        <p:scale>
          <a:sx n="163" d="100"/>
          <a:sy n="163" d="100"/>
        </p:scale>
        <p:origin x="205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5B074-A207-405D-9BBF-2086C16E54CC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C3A7C-E326-4362-B575-1E99DFD15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14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C3A7C-E326-4362-B575-1E99DFD15DF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8907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C3A7C-E326-4362-B575-1E99DFD15DF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4616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C3A7C-E326-4362-B575-1E99DFD15DFF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829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C3A7C-E326-4362-B575-1E99DFD15DFF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731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C3A7C-E326-4362-B575-1E99DFD15DF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7784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C3A7C-E326-4362-B575-1E99DFD15DF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140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C3A7C-E326-4362-B575-1E99DFD15DF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746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C3A7C-E326-4362-B575-1E99DFD15DF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516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C3A7C-E326-4362-B575-1E99DFD15DF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284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C3A7C-E326-4362-B575-1E99DFD15DF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201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C3A7C-E326-4362-B575-1E99DFD15DF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737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C3A7C-E326-4362-B575-1E99DFD15DF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918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altLang="ja-JP"/>
              <a:t>2019/7/29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686050" y="6356351"/>
            <a:ext cx="3771900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altLang="ja-JP"/>
              <a:t>Halide</a:t>
            </a:r>
            <a:r>
              <a:rPr lang="ja-JP" altLang="en-US"/>
              <a:t>による再帰フィルタの高効率化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DA821567-0B71-46A4-B48A-95094042FDE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502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2019/7/29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Halide</a:t>
            </a:r>
            <a:r>
              <a:rPr kumimoji="1" lang="ja-JP" altLang="en-US"/>
              <a:t>による再帰フィルタの高効率化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21567-0B71-46A4-B48A-95094042F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22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2019/7/29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Halide</a:t>
            </a:r>
            <a:r>
              <a:rPr kumimoji="1" lang="ja-JP" altLang="en-US"/>
              <a:t>による再帰フィルタの高効率化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21567-0B71-46A4-B48A-95094042F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51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" y="1036638"/>
            <a:ext cx="86487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35413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247650" y="3424238"/>
            <a:ext cx="8648700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bg1"/>
                </a:gs>
                <a:gs pos="45000">
                  <a:srgbClr val="0078D2"/>
                </a:gs>
                <a:gs pos="55000">
                  <a:srgbClr val="0078D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392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439999"/>
            <a:ext cx="8460000" cy="5213894"/>
          </a:xfrm>
        </p:spPr>
        <p:txBody>
          <a:bodyPr rIns="90000"/>
          <a:lstStyle>
            <a:lvl1pPr marL="228600" indent="-228600">
              <a:buClr>
                <a:srgbClr val="0078D2"/>
              </a:buClr>
              <a:buFont typeface="Wingdings" panose="05000000000000000000" pitchFamily="2" charset="2"/>
              <a:buChar char="p"/>
              <a:defRPr/>
            </a:lvl1pPr>
            <a:lvl2pPr marL="685800" indent="-228600">
              <a:buClr>
                <a:srgbClr val="0070C0"/>
              </a:buClr>
              <a:buFont typeface="Arial" panose="020B0604020202020204" pitchFamily="34" charset="0"/>
              <a:buChar char="–"/>
              <a:defRPr/>
            </a:lvl2pPr>
            <a:lvl3pPr>
              <a:buClr>
                <a:srgbClr val="0070C0"/>
              </a:buClr>
              <a:defRPr/>
            </a:lvl3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080000"/>
          </a:xfrm>
          <a:solidFill>
            <a:srgbClr val="0078D2"/>
          </a:solidFill>
        </p:spPr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821567-0B71-46A4-B48A-95094042FDE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1017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080000"/>
          </a:xfrm>
          <a:solidFill>
            <a:srgbClr val="0078D2"/>
          </a:solidFill>
        </p:spPr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821567-0B71-46A4-B48A-95094042F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229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cxnSp>
        <p:nvCxnSpPr>
          <p:cNvPr id="4" name="直線コネクタ 3"/>
          <p:cNvCxnSpPr/>
          <p:nvPr/>
        </p:nvCxnSpPr>
        <p:spPr>
          <a:xfrm>
            <a:off x="623888" y="4562476"/>
            <a:ext cx="7886700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8D2"/>
                </a:gs>
                <a:gs pos="0">
                  <a:srgbClr val="0078D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21567-0B71-46A4-B48A-95094042FDE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0082464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2019/7/29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Halide</a:t>
            </a:r>
            <a:r>
              <a:rPr kumimoji="1" lang="ja-JP" altLang="en-US"/>
              <a:t>による再帰フィルタの高効率化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21567-0B71-46A4-B48A-95094042F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57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2019/7/29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Halide</a:t>
            </a:r>
            <a:r>
              <a:rPr lang="ja-JP" altLang="en-US"/>
              <a:t>による再帰フィルタの高効率化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21567-0B71-46A4-B48A-95094042F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26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2019/7/29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Halide</a:t>
            </a:r>
            <a:r>
              <a:rPr kumimoji="1" lang="ja-JP" altLang="en-US"/>
              <a:t>による再帰フィルタの高効率化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21567-0B71-46A4-B48A-95094042F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20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2019/7/29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Halide</a:t>
            </a:r>
            <a:r>
              <a:rPr kumimoji="1" lang="ja-JP" altLang="en-US"/>
              <a:t>による再帰フィルタの高効率化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21567-0B71-46A4-B48A-95094042F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63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2019/7/29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Halide</a:t>
            </a:r>
            <a:r>
              <a:rPr kumimoji="1" lang="ja-JP" altLang="en-US"/>
              <a:t>による再帰フィルタの高効率化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21567-0B71-46A4-B48A-95094042F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60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2019/7/29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Halide</a:t>
            </a:r>
            <a:r>
              <a:rPr kumimoji="1" lang="ja-JP" altLang="en-US"/>
              <a:t>による再帰フィルタの高効率化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21567-0B71-46A4-B48A-95094042F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3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2019/7/29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Halide</a:t>
            </a:r>
            <a:r>
              <a:rPr kumimoji="1" lang="ja-JP" altLang="en-US"/>
              <a:t>による再帰フィルタの高効率化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21567-0B71-46A4-B48A-95094042F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62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2019/7/29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Halide</a:t>
            </a:r>
            <a:r>
              <a:rPr kumimoji="1" lang="ja-JP" altLang="en-US"/>
              <a:t>による再帰フィルタの高効率化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21567-0B71-46A4-B48A-95094042F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4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2019/7/29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Halide</a:t>
            </a:r>
            <a:r>
              <a:rPr kumimoji="1" lang="ja-JP" altLang="en-US"/>
              <a:t>による再帰フィルタの高効率化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21567-0B71-46A4-B48A-95094042F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48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/>
              <a:t>2019/7/29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686050" y="6356351"/>
            <a:ext cx="3771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/>
              <a:t>Halide</a:t>
            </a:r>
            <a:r>
              <a:rPr lang="ja-JP" altLang="en-US"/>
              <a:t>による再帰フィルタの高効率化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21567-0B71-46A4-B48A-95094042FDE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459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1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440000"/>
            <a:ext cx="8460000" cy="46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0000" y="360000"/>
            <a:ext cx="108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/>
                </a:solidFill>
              </a:defRPr>
            </a:lvl1pPr>
          </a:lstStyle>
          <a:p>
            <a:fld id="{DA821567-0B71-46A4-B48A-95094042FDE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2"/>
          </p:nvPr>
        </p:nvSpPr>
        <p:spPr>
          <a:xfrm>
            <a:off x="233362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2019/7/29</a:t>
            </a:r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4733925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Halide</a:t>
            </a:r>
            <a:r>
              <a:rPr lang="ja-JP" altLang="en-US"/>
              <a:t>による再帰フィルタの高効率化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842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Clr>
          <a:srgbClr val="0078D2"/>
        </a:buClr>
        <a:buFont typeface="Wingdings" panose="05000000000000000000" pitchFamily="2" charset="2"/>
        <a:buChar char="p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600"/>
        </a:spcAft>
        <a:buClr>
          <a:srgbClr val="0070C0"/>
        </a:buClr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600"/>
        </a:spcAft>
        <a:buClr>
          <a:srgbClr val="0070C0"/>
        </a:buClr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vcxsrv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qiita.com/masso/items/acdcc20cf407c509e7dc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orest.watch.impress.co.jp/library/software/irfanview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60000" y="1439999"/>
            <a:ext cx="8460000" cy="52138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sz="2600" dirty="0" smtClean="0"/>
              <a:t>WSL</a:t>
            </a:r>
            <a:r>
              <a:rPr lang="ja-JP" altLang="en-US" sz="2600" dirty="0" smtClean="0"/>
              <a:t> </a:t>
            </a:r>
            <a:r>
              <a:rPr lang="en-US" altLang="ja-JP" sz="2600" dirty="0" smtClean="0"/>
              <a:t>(</a:t>
            </a:r>
            <a:r>
              <a:rPr lang="en-US" altLang="ja-JP" sz="2600" dirty="0"/>
              <a:t>Windows Subsystem for Linux)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2400" dirty="0"/>
              <a:t>Windows</a:t>
            </a:r>
            <a:r>
              <a:rPr lang="ja-JP" altLang="en-US" sz="2400" dirty="0"/>
              <a:t>上で</a:t>
            </a:r>
            <a:r>
              <a:rPr lang="en-US" altLang="ja-JP" sz="2400" dirty="0"/>
              <a:t>Linux</a:t>
            </a:r>
            <a:r>
              <a:rPr lang="ja-JP" altLang="en-US" sz="2400" dirty="0"/>
              <a:t>を動かす</a:t>
            </a:r>
            <a:endParaRPr lang="en-US" altLang="ja-JP" sz="2400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ja-JP" sz="2600" dirty="0"/>
          </a:p>
          <a:p>
            <a:r>
              <a:rPr lang="ja-JP" altLang="en-US" sz="2600" dirty="0"/>
              <a:t>インストール前に</a:t>
            </a:r>
            <a:r>
              <a:rPr lang="en-US" altLang="ja-JP" sz="2600" dirty="0"/>
              <a:t>Windows</a:t>
            </a:r>
            <a:r>
              <a:rPr lang="ja-JP" altLang="en-US" sz="2600" dirty="0"/>
              <a:t>の設定を変更</a:t>
            </a:r>
            <a:endParaRPr lang="en-US" altLang="ja-JP" sz="26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400" dirty="0"/>
              <a:t>コントロールパネル → プログラム → </a:t>
            </a:r>
            <a:r>
              <a:rPr lang="en-US" altLang="ja-JP" sz="2400" dirty="0"/>
              <a:t>Windows</a:t>
            </a:r>
            <a:r>
              <a:rPr lang="ja-JP" altLang="en-US" sz="2400" dirty="0"/>
              <a:t>の機能の有効化または無効化</a:t>
            </a:r>
            <a:endParaRPr lang="en-US" altLang="ja-JP" sz="24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400" dirty="0"/>
              <a:t>「</a:t>
            </a:r>
            <a:r>
              <a:rPr lang="en-US" altLang="ja-JP" sz="2400" dirty="0"/>
              <a:t>Windows Subsystem for Linux</a:t>
            </a:r>
            <a:r>
              <a:rPr lang="ja-JP" altLang="en-US" sz="2400" dirty="0"/>
              <a:t>」にチェックし</a:t>
            </a:r>
            <a:r>
              <a:rPr lang="ja-JP" altLang="en-US" sz="2400" dirty="0" smtClean="0"/>
              <a:t>有効化</a:t>
            </a:r>
            <a:endParaRPr lang="en-US" altLang="ja-JP" sz="2400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ja-JP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なお，</a:t>
            </a:r>
            <a:r>
              <a:rPr lang="en-US" altLang="ja-JP" sz="2800" dirty="0" smtClean="0"/>
              <a:t>WSL1</a:t>
            </a:r>
            <a:r>
              <a:rPr lang="ja-JP" altLang="en-US" sz="2800" dirty="0" smtClean="0"/>
              <a:t>で動作確認しています．最新の</a:t>
            </a:r>
            <a:r>
              <a:rPr lang="en-US" altLang="ja-JP" sz="2800" dirty="0" smtClean="0"/>
              <a:t>WSL2</a:t>
            </a:r>
            <a:r>
              <a:rPr lang="ja-JP" altLang="en-US" sz="2800" smtClean="0"/>
              <a:t>で動くかどうかは未確認です（たぶん動く）．</a:t>
            </a:r>
            <a:endParaRPr lang="en-US" altLang="ja-JP" sz="2800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ja-JP" sz="2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0000"/>
          </a:xfrm>
        </p:spPr>
        <p:txBody>
          <a:bodyPr/>
          <a:lstStyle/>
          <a:p>
            <a:r>
              <a:rPr lang="en-US" altLang="ja-JP" dirty="0"/>
              <a:t>WSL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21567-0B71-46A4-B48A-95094042FDEE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4428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60000" y="1439999"/>
            <a:ext cx="8460000" cy="52138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sz="2600" dirty="0"/>
              <a:t>X</a:t>
            </a:r>
            <a:r>
              <a:rPr lang="ja-JP" altLang="en-US" sz="2600" dirty="0"/>
              <a:t>サーバとは</a:t>
            </a:r>
            <a:endParaRPr lang="en-US" altLang="ja-JP" sz="26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ja-JP" altLang="en-US" sz="2200" dirty="0"/>
              <a:t>ウィンドウが必要な動作に対してウィンドウを提供する</a:t>
            </a:r>
            <a:endParaRPr lang="en-US" altLang="ja-JP" sz="2200" dirty="0"/>
          </a:p>
          <a:p>
            <a:pPr>
              <a:lnSpc>
                <a:spcPct val="100000"/>
              </a:lnSpc>
            </a:pPr>
            <a:r>
              <a:rPr lang="ja-JP" altLang="en-US" sz="2600" dirty="0"/>
              <a:t>ここではフリーで利用できる</a:t>
            </a:r>
            <a:r>
              <a:rPr lang="en-US" altLang="ja-JP" sz="2600" dirty="0" err="1"/>
              <a:t>VcXsrv</a:t>
            </a:r>
            <a:r>
              <a:rPr lang="ja-JP" altLang="en-US" sz="2600" dirty="0"/>
              <a:t>を元に説明する</a:t>
            </a:r>
            <a:endParaRPr lang="en-US" altLang="ja-JP" sz="26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ja-JP" altLang="en-US" sz="2400" dirty="0"/>
              <a:t>ここから</a:t>
            </a:r>
            <a:r>
              <a:rPr lang="en-US" altLang="ja-JP" sz="2400" dirty="0" err="1"/>
              <a:t>VcXsrv</a:t>
            </a:r>
            <a:r>
              <a:rPr lang="ja-JP" altLang="en-US" sz="2400" dirty="0"/>
              <a:t>をダウンロードできます</a:t>
            </a:r>
            <a:r>
              <a:rPr lang="en-US" altLang="ja-JP" sz="2400" dirty="0"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https://sourceforge.net/projects/vcxsrv/</a:t>
            </a:r>
            <a:endParaRPr lang="en-US" altLang="ja-JP" sz="2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ja-JP" altLang="en-US" sz="2400" dirty="0"/>
              <a:t>ダウンロード→インストール</a:t>
            </a:r>
            <a:r>
              <a:rPr lang="en-US" altLang="ja-JP" sz="2400" dirty="0"/>
              <a:t>(</a:t>
            </a:r>
            <a:r>
              <a:rPr lang="ja-JP" altLang="en-US" sz="2400" dirty="0"/>
              <a:t>細かいオプションは任意</a:t>
            </a:r>
            <a:r>
              <a:rPr lang="en-US" altLang="ja-JP" sz="2400" dirty="0"/>
              <a:t>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ja-JP" altLang="en-US" sz="2400" dirty="0"/>
              <a:t>スタートメニュー→</a:t>
            </a:r>
            <a:r>
              <a:rPr lang="en-US" altLang="ja-JP" sz="2400" dirty="0" err="1"/>
              <a:t>VcXsrv</a:t>
            </a:r>
            <a:r>
              <a:rPr lang="ja-JP" altLang="en-US" sz="2400" dirty="0"/>
              <a:t>→</a:t>
            </a:r>
            <a:r>
              <a:rPr lang="en-US" altLang="ja-JP" sz="2400" dirty="0" err="1"/>
              <a:t>XLunch</a:t>
            </a:r>
            <a:r>
              <a:rPr lang="ja-JP" altLang="en-US" sz="2400" dirty="0"/>
              <a:t>で起動</a:t>
            </a:r>
            <a:endParaRPr lang="en-US" altLang="ja-JP" sz="2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ja-JP" altLang="en-US" sz="2400" dirty="0"/>
              <a:t>起動時のオプションは</a:t>
            </a:r>
            <a:r>
              <a:rPr lang="en-US" altLang="ja-JP" sz="2400" dirty="0"/>
              <a:t>”Multiple Window”</a:t>
            </a:r>
            <a:r>
              <a:rPr lang="ja-JP" altLang="en-US" sz="2400" dirty="0"/>
              <a:t>と</a:t>
            </a:r>
            <a:r>
              <a:rPr lang="en-US" altLang="ja-JP" sz="2400" dirty="0"/>
              <a:t>”Start no </a:t>
            </a:r>
            <a:r>
              <a:rPr lang="en-US" altLang="ja-JP" sz="2400" dirty="0" err="1"/>
              <a:t>clinet</a:t>
            </a:r>
            <a:r>
              <a:rPr lang="en-US" altLang="ja-JP" sz="2400" dirty="0"/>
              <a:t>”</a:t>
            </a:r>
            <a:r>
              <a:rPr lang="ja-JP" altLang="en-US" sz="2400" dirty="0"/>
              <a:t>を選択して，他は任意</a:t>
            </a:r>
            <a:endParaRPr lang="en-US" altLang="ja-JP" sz="2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ja-JP" sz="2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ja-JP" sz="2200" dirty="0"/>
          </a:p>
          <a:p>
            <a:pPr>
              <a:lnSpc>
                <a:spcPct val="100000"/>
              </a:lnSpc>
            </a:pPr>
            <a:endParaRPr lang="en-US" altLang="ja-JP" sz="2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0000"/>
          </a:xfrm>
        </p:spPr>
        <p:txBody>
          <a:bodyPr/>
          <a:lstStyle/>
          <a:p>
            <a:r>
              <a:rPr lang="en-US" altLang="ja-JP" dirty="0"/>
              <a:t>X</a:t>
            </a:r>
            <a:r>
              <a:rPr lang="ja-JP" altLang="en-US" dirty="0"/>
              <a:t>サーバの導入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21567-0B71-46A4-B48A-95094042FDEE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9021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60000" y="1439999"/>
            <a:ext cx="8460000" cy="52138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sz="2600" dirty="0"/>
              <a:t>下のようにシステムトレイにアイコンが出れば</a:t>
            </a:r>
            <a:r>
              <a:rPr lang="en-US" altLang="ja-JP" sz="2600" dirty="0"/>
              <a:t>OK</a:t>
            </a:r>
            <a:endParaRPr lang="en-US" altLang="ja-JP" sz="2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ja-JP" sz="22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ja-JP" sz="22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ja-JP" sz="22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ja-JP" sz="2200" dirty="0"/>
          </a:p>
          <a:p>
            <a:pPr>
              <a:lnSpc>
                <a:spcPct val="100000"/>
              </a:lnSpc>
            </a:pPr>
            <a:r>
              <a:rPr lang="ja-JP" altLang="en-US" sz="2600" dirty="0"/>
              <a:t>この状態で</a:t>
            </a:r>
            <a:r>
              <a:rPr lang="en-US" altLang="ja-JP" sz="2600" dirty="0"/>
              <a:t>WSL</a:t>
            </a:r>
            <a:r>
              <a:rPr lang="ja-JP" altLang="en-US" sz="2600" dirty="0"/>
              <a:t>上で</a:t>
            </a:r>
            <a:r>
              <a:rPr lang="en-US" altLang="ja-JP" sz="2600" dirty="0"/>
              <a:t>display</a:t>
            </a:r>
            <a:r>
              <a:rPr lang="ja-JP" altLang="en-US" sz="2600" dirty="0"/>
              <a:t>コマンドを叩けばウィンドウが出て画像が表示される</a:t>
            </a:r>
            <a:endParaRPr lang="en-US" altLang="ja-JP" sz="2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0000"/>
          </a:xfrm>
        </p:spPr>
        <p:txBody>
          <a:bodyPr/>
          <a:lstStyle/>
          <a:p>
            <a:r>
              <a:rPr lang="en-US" altLang="ja-JP" dirty="0"/>
              <a:t>X</a:t>
            </a:r>
            <a:r>
              <a:rPr lang="ja-JP" altLang="en-US" dirty="0"/>
              <a:t>サーバの導入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21567-0B71-46A4-B48A-95094042FDEE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000A247-966D-4476-B160-95867ECB6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825" y="2053272"/>
            <a:ext cx="3562350" cy="1552575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DA24D029-5B2F-4FCD-99DB-C826BCC73758}"/>
              </a:ext>
            </a:extLst>
          </p:cNvPr>
          <p:cNvSpPr/>
          <p:nvPr/>
        </p:nvSpPr>
        <p:spPr>
          <a:xfrm flipH="1">
            <a:off x="3414705" y="3121660"/>
            <a:ext cx="628975" cy="61468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495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60000" y="1439999"/>
            <a:ext cx="8460000" cy="52138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sz="2600" dirty="0"/>
              <a:t>プログラム未変更だが，コンパイルしたプログラムがうまく動かない場合</a:t>
            </a:r>
            <a:endParaRPr lang="en-US" altLang="ja-JP" sz="2600" dirty="0"/>
          </a:p>
          <a:p>
            <a:pPr>
              <a:lnSpc>
                <a:spcPct val="100000"/>
              </a:lnSpc>
            </a:pPr>
            <a:endParaRPr lang="en-US" altLang="ja-JP" sz="2600" dirty="0"/>
          </a:p>
          <a:p>
            <a:pPr lvl="1">
              <a:lnSpc>
                <a:spcPct val="100000"/>
              </a:lnSpc>
            </a:pPr>
            <a:r>
              <a:rPr lang="ja-JP" altLang="en-US" sz="2200" dirty="0"/>
              <a:t>本来はテンプレートを検出するはずができていない</a:t>
            </a:r>
            <a:endParaRPr lang="en-US" altLang="ja-JP" sz="2200" dirty="0"/>
          </a:p>
          <a:p>
            <a:pPr lvl="1">
              <a:lnSpc>
                <a:spcPct val="100000"/>
              </a:lnSpc>
            </a:pPr>
            <a:r>
              <a:rPr lang="ja-JP" altLang="en-US" sz="2200" dirty="0"/>
              <a:t>さらに検出座標が</a:t>
            </a:r>
            <a:r>
              <a:rPr lang="en-US" altLang="ja-JP" sz="2200" dirty="0"/>
              <a:t>0 0</a:t>
            </a:r>
            <a:r>
              <a:rPr lang="ja-JP" altLang="en-US" sz="2200" dirty="0"/>
              <a:t>になっている場合は画像の読み込みがうまく動いていない可能性</a:t>
            </a:r>
            <a:r>
              <a:rPr lang="ja-JP" altLang="en-US" sz="2200" dirty="0" smtClean="0"/>
              <a:t>大</a:t>
            </a:r>
            <a:endParaRPr lang="en-US" altLang="ja-JP" sz="22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0000"/>
          </a:xfrm>
        </p:spPr>
        <p:txBody>
          <a:bodyPr/>
          <a:lstStyle/>
          <a:p>
            <a:r>
              <a:rPr lang="ja-JP" altLang="en-US" dirty="0"/>
              <a:t>その他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21567-0B71-46A4-B48A-95094042FDEE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90A1EEA-F4EA-4391-AD8E-FFDF913BDA0B}"/>
              </a:ext>
            </a:extLst>
          </p:cNvPr>
          <p:cNvSpPr txBox="1"/>
          <p:nvPr/>
        </p:nvSpPr>
        <p:spPr>
          <a:xfrm>
            <a:off x="134471" y="2259105"/>
            <a:ext cx="887505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+mj-lt"/>
              </a:rPr>
              <a:t>$ ./matching </a:t>
            </a:r>
            <a:r>
              <a:rPr lang="en-US" altLang="ja-JP" dirty="0" err="1">
                <a:solidFill>
                  <a:schemeClr val="bg1"/>
                </a:solidFill>
                <a:latin typeface="+mj-lt"/>
              </a:rPr>
              <a:t>imgproc</a:t>
            </a:r>
            <a:r>
              <a:rPr lang="en-US" altLang="ja-JP" dirty="0">
                <a:solidFill>
                  <a:schemeClr val="bg1"/>
                </a:solidFill>
                <a:latin typeface="+mj-lt"/>
              </a:rPr>
              <a:t>/level1_000.ppm level1/</a:t>
            </a:r>
            <a:r>
              <a:rPr lang="en-US" altLang="ja-JP" dirty="0" err="1">
                <a:solidFill>
                  <a:schemeClr val="bg1"/>
                </a:solidFill>
                <a:latin typeface="+mj-lt"/>
              </a:rPr>
              <a:t>ocean_beach_kinzokutanchi.ppm</a:t>
            </a:r>
            <a:r>
              <a:rPr lang="en-US" altLang="ja-JP" dirty="0">
                <a:solidFill>
                  <a:schemeClr val="bg1"/>
                </a:solidFill>
                <a:latin typeface="+mj-lt"/>
              </a:rPr>
              <a:t> 0 1.0 cp</a:t>
            </a:r>
          </a:p>
          <a:p>
            <a:r>
              <a:rPr lang="en-US" altLang="ja-JP" dirty="0">
                <a:solidFill>
                  <a:schemeClr val="bg1"/>
                </a:solidFill>
                <a:latin typeface="+mj-lt"/>
              </a:rPr>
              <a:t>[Not found] </a:t>
            </a:r>
            <a:r>
              <a:rPr lang="en-US" altLang="ja-JP" dirty="0" err="1">
                <a:solidFill>
                  <a:schemeClr val="bg1"/>
                </a:solidFill>
                <a:latin typeface="+mj-lt"/>
              </a:rPr>
              <a:t>ocean_beach_kinzokutanchi</a:t>
            </a:r>
            <a:r>
              <a:rPr lang="en-US" altLang="ja-JP" dirty="0">
                <a:solidFill>
                  <a:schemeClr val="bg1"/>
                </a:solidFill>
                <a:latin typeface="+mj-lt"/>
              </a:rPr>
              <a:t> 0 0 64 64 0 11.313708</a:t>
            </a:r>
            <a:endParaRPr kumimoji="1" lang="ja-JP" alt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396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WSL</a:t>
            </a:r>
            <a:r>
              <a:rPr lang="ja-JP" altLang="en-US" dirty="0" smtClean="0"/>
              <a:t>を使っているので，</a:t>
            </a:r>
            <a:r>
              <a:rPr lang="en-US" altLang="ja-JP" dirty="0" smtClean="0"/>
              <a:t>CUI</a:t>
            </a:r>
            <a:r>
              <a:rPr lang="ja-JP" altLang="en-US" dirty="0" smtClean="0"/>
              <a:t>ですべてやる必要はありません．</a:t>
            </a:r>
            <a:endParaRPr lang="en-US" altLang="ja-JP" dirty="0" smtClean="0"/>
          </a:p>
          <a:p>
            <a:r>
              <a:rPr kumimoji="1" lang="ja-JP" altLang="en-US" dirty="0" smtClean="0"/>
              <a:t>慣れていない人がテキスト編集するときに</a:t>
            </a:r>
            <a:r>
              <a:rPr kumimoji="1" lang="en-US" altLang="ja-JP" dirty="0" smtClean="0"/>
              <a:t>CUI</a:t>
            </a:r>
            <a:r>
              <a:rPr kumimoji="1" lang="ja-JP" altLang="en-US" dirty="0" smtClean="0"/>
              <a:t>上ですべて</a:t>
            </a:r>
            <a:r>
              <a:rPr lang="en-US" altLang="ja-JP" dirty="0" smtClean="0"/>
              <a:t>vim</a:t>
            </a:r>
            <a:r>
              <a:rPr lang="ja-JP" altLang="en-US" dirty="0" smtClean="0"/>
              <a:t>で操作しようとしてはいけません．</a:t>
            </a:r>
            <a:endParaRPr lang="en-US" altLang="ja-JP" dirty="0" smtClean="0"/>
          </a:p>
          <a:p>
            <a:r>
              <a:rPr kumimoji="1" lang="ja-JP" altLang="en-US" dirty="0" smtClean="0"/>
              <a:t>ファイルをマウントして慣れたエディタで編集してください．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その他注意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21567-0B71-46A4-B48A-95094042FDEE}" type="slidenum">
              <a:rPr lang="ja-JP" altLang="en-US" smtClean="0"/>
              <a:pPr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3344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D60477B-9C05-4169-A4DC-FDE38CB41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https://qiita.com/masso/items/acdcc20cf407c509e7dc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EA9A76D-28CA-47CA-A775-3480B62F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51E365-126B-4676-8E1F-7D1D87B4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21567-0B71-46A4-B48A-95094042FDEE}" type="slidenum">
              <a:rPr lang="ja-JP" altLang="en-US" smtClean="0"/>
              <a:pPr/>
              <a:t>14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01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0000"/>
          </a:xfrm>
        </p:spPr>
        <p:txBody>
          <a:bodyPr/>
          <a:lstStyle/>
          <a:p>
            <a:r>
              <a:rPr lang="en-US" altLang="ja-JP" dirty="0"/>
              <a:t>WSL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21567-0B71-46A4-B48A-95094042FDEE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10E3C28-F5A5-447E-ACF2-15008D522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8812" y="1317308"/>
            <a:ext cx="5286375" cy="46863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A96696-424A-442C-9B64-2A4C0AA57149}"/>
              </a:ext>
            </a:extLst>
          </p:cNvPr>
          <p:cNvSpPr/>
          <p:nvPr/>
        </p:nvSpPr>
        <p:spPr>
          <a:xfrm>
            <a:off x="2245360" y="3698240"/>
            <a:ext cx="2407920" cy="284480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284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sz="2600" dirty="0"/>
              <a:t>Ubuntu</a:t>
            </a:r>
            <a:r>
              <a:rPr lang="ja-JP" altLang="en-US" sz="2600" dirty="0"/>
              <a:t>を</a:t>
            </a:r>
            <a:r>
              <a:rPr lang="en-US" altLang="ja-JP" sz="2600" dirty="0"/>
              <a:t>Microsoft Store</a:t>
            </a:r>
            <a:r>
              <a:rPr lang="ja-JP" altLang="en-US" sz="2600" dirty="0"/>
              <a:t>からダウンロード</a:t>
            </a:r>
            <a:endParaRPr lang="en-US" altLang="ja-JP" sz="26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ja-JP" altLang="en-US" sz="2400" dirty="0"/>
              <a:t>スタートメニュー </a:t>
            </a:r>
            <a:r>
              <a:rPr lang="ja-JP" altLang="en-US" sz="3200" b="1" dirty="0"/>
              <a:t>→</a:t>
            </a:r>
            <a:r>
              <a:rPr lang="ja-JP" altLang="en-US" sz="2400" dirty="0"/>
              <a:t> </a:t>
            </a:r>
            <a:r>
              <a:rPr lang="en-US" altLang="ja-JP" sz="2400" dirty="0"/>
              <a:t>Microsoft Store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2400" dirty="0"/>
              <a:t>Microsoft Store</a:t>
            </a:r>
            <a:r>
              <a:rPr lang="ja-JP" altLang="en-US" sz="2400" dirty="0"/>
              <a:t>で</a:t>
            </a:r>
            <a:r>
              <a:rPr lang="en-US" altLang="ja-JP" sz="2400" dirty="0"/>
              <a:t>Ubuntu</a:t>
            </a:r>
            <a:r>
              <a:rPr lang="ja-JP" altLang="en-US" sz="2400" dirty="0"/>
              <a:t>と検索して</a:t>
            </a:r>
            <a:r>
              <a:rPr lang="en-US" altLang="ja-JP" sz="2400" dirty="0"/>
              <a:t>Ubuntu</a:t>
            </a:r>
            <a:r>
              <a:rPr lang="ja-JP" altLang="en-US" sz="2400" dirty="0"/>
              <a:t>をインストール</a:t>
            </a:r>
            <a:endParaRPr lang="en-US" altLang="ja-JP" sz="24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0000"/>
          </a:xfrm>
        </p:spPr>
        <p:txBody>
          <a:bodyPr/>
          <a:lstStyle/>
          <a:p>
            <a:r>
              <a:rPr lang="en-US" altLang="ja-JP" dirty="0"/>
              <a:t>WSL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21567-0B71-46A4-B48A-95094042FDEE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3E72ACF-C427-49BD-A2ED-D52E24875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331" y="3478618"/>
            <a:ext cx="5521338" cy="3175275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7C7C35A-8379-4430-9B14-827D67671013}"/>
              </a:ext>
            </a:extLst>
          </p:cNvPr>
          <p:cNvCxnSpPr>
            <a:cxnSpLocks/>
          </p:cNvCxnSpPr>
          <p:nvPr/>
        </p:nvCxnSpPr>
        <p:spPr>
          <a:xfrm flipH="1">
            <a:off x="2377440" y="2997200"/>
            <a:ext cx="4048760" cy="283464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094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sz="2600" dirty="0"/>
              <a:t>Ubuntu</a:t>
            </a:r>
            <a:r>
              <a:rPr lang="ja-JP" altLang="en-US" sz="2600" dirty="0"/>
              <a:t>インストール後，初回起動で</a:t>
            </a:r>
            <a:r>
              <a:rPr lang="en-US" altLang="ja-JP" sz="2600" dirty="0"/>
              <a:t>username</a:t>
            </a:r>
            <a:r>
              <a:rPr lang="ja-JP" altLang="en-US" sz="2600" dirty="0"/>
              <a:t>と</a:t>
            </a:r>
            <a:r>
              <a:rPr lang="en-US" altLang="ja-JP" sz="2600" dirty="0"/>
              <a:t>password</a:t>
            </a:r>
            <a:r>
              <a:rPr lang="ja-JP" altLang="en-US" sz="2600" dirty="0"/>
              <a:t>を入力</a:t>
            </a:r>
            <a:endParaRPr lang="en-US" altLang="ja-JP" sz="2600" dirty="0"/>
          </a:p>
          <a:p>
            <a:pPr>
              <a:lnSpc>
                <a:spcPct val="100000"/>
              </a:lnSpc>
            </a:pPr>
            <a:r>
              <a:rPr lang="ja-JP" altLang="en-US" sz="2600" dirty="0"/>
              <a:t>この</a:t>
            </a:r>
            <a:r>
              <a:rPr lang="en-US" altLang="ja-JP" sz="2600" dirty="0"/>
              <a:t>password</a:t>
            </a:r>
            <a:r>
              <a:rPr lang="ja-JP" altLang="en-US" sz="2600" dirty="0"/>
              <a:t>と</a:t>
            </a:r>
            <a:r>
              <a:rPr lang="en-US" altLang="ja-JP" sz="2600" dirty="0"/>
              <a:t>username</a:t>
            </a:r>
            <a:r>
              <a:rPr lang="ja-JP" altLang="en-US" sz="2600" dirty="0"/>
              <a:t>は</a:t>
            </a:r>
            <a:r>
              <a:rPr lang="en-US" altLang="ja-JP" sz="2600" dirty="0"/>
              <a:t>WSL</a:t>
            </a:r>
            <a:r>
              <a:rPr lang="ja-JP" altLang="en-US" sz="2600" dirty="0"/>
              <a:t>で使用するもので，</a:t>
            </a:r>
            <a:r>
              <a:rPr lang="en-US" altLang="ja-JP" sz="2600" dirty="0">
                <a:solidFill>
                  <a:srgbClr val="FF0000"/>
                </a:solidFill>
              </a:rPr>
              <a:t>Windows</a:t>
            </a:r>
            <a:r>
              <a:rPr lang="ja-JP" altLang="en-US" sz="2600" dirty="0">
                <a:solidFill>
                  <a:srgbClr val="FF0000"/>
                </a:solidFill>
              </a:rPr>
              <a:t>のものとは別</a:t>
            </a:r>
            <a:endParaRPr lang="en-US" altLang="ja-JP" sz="26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ja-JP" altLang="en-US" sz="2600" dirty="0"/>
              <a:t>後の環境構築で</a:t>
            </a:r>
            <a:r>
              <a:rPr lang="en-US" altLang="ja-JP" sz="2600" dirty="0"/>
              <a:t>username</a:t>
            </a:r>
            <a:r>
              <a:rPr lang="ja-JP" altLang="en-US" sz="2600" dirty="0"/>
              <a:t>と</a:t>
            </a:r>
            <a:r>
              <a:rPr lang="en-US" altLang="ja-JP" sz="2600" dirty="0"/>
              <a:t>password</a:t>
            </a:r>
            <a:r>
              <a:rPr lang="ja-JP" altLang="en-US" sz="2600" dirty="0"/>
              <a:t>は必要になるので，</a:t>
            </a:r>
            <a:r>
              <a:rPr lang="ja-JP" altLang="en-US" sz="2600" dirty="0">
                <a:solidFill>
                  <a:srgbClr val="FF0000"/>
                </a:solidFill>
              </a:rPr>
              <a:t>忘れない</a:t>
            </a:r>
            <a:r>
              <a:rPr lang="ja-JP" altLang="en-US" sz="2600" dirty="0"/>
              <a:t>ように</a:t>
            </a:r>
            <a:endParaRPr lang="en-US" altLang="ja-JP" sz="2600" dirty="0"/>
          </a:p>
          <a:p>
            <a:pPr>
              <a:lnSpc>
                <a:spcPct val="100000"/>
              </a:lnSpc>
            </a:pPr>
            <a:r>
              <a:rPr lang="ja-JP" altLang="en-US" sz="2600" dirty="0"/>
              <a:t>起動は</a:t>
            </a:r>
            <a:r>
              <a:rPr lang="en-US" altLang="ja-JP" sz="2600" dirty="0"/>
              <a:t>Ubuntu</a:t>
            </a:r>
            <a:r>
              <a:rPr lang="ja-JP" altLang="en-US" sz="2600" dirty="0"/>
              <a:t>アプリを開く </a:t>
            </a:r>
            <a:r>
              <a:rPr lang="en-US" altLang="ja-JP" sz="2600" dirty="0"/>
              <a:t>or</a:t>
            </a:r>
            <a:r>
              <a:rPr lang="ja-JP" altLang="en-US" sz="2600" dirty="0"/>
              <a:t> コマンドプロンプト上で</a:t>
            </a:r>
            <a:r>
              <a:rPr lang="en-US" altLang="ja-JP" sz="2600" dirty="0" err="1"/>
              <a:t>wsl</a:t>
            </a:r>
            <a:r>
              <a:rPr lang="ja-JP" altLang="en-US" sz="2600" dirty="0"/>
              <a:t>と入力 </a:t>
            </a:r>
            <a:r>
              <a:rPr lang="en-US" altLang="ja-JP" sz="2600" dirty="0"/>
              <a:t>or </a:t>
            </a:r>
            <a:r>
              <a:rPr lang="en-US" altLang="ja-JP" sz="2600" dirty="0" err="1"/>
              <a:t>Win+R</a:t>
            </a:r>
            <a:r>
              <a:rPr lang="ja-JP" altLang="en-US" sz="2600" dirty="0"/>
              <a:t>で</a:t>
            </a:r>
            <a:r>
              <a:rPr lang="en-US" altLang="ja-JP" sz="2600" dirty="0" err="1"/>
              <a:t>wsl</a:t>
            </a:r>
            <a:r>
              <a:rPr lang="ja-JP" altLang="en-US" sz="2600" dirty="0"/>
              <a:t>を入力</a:t>
            </a:r>
            <a:r>
              <a:rPr lang="en-US" altLang="ja-JP" sz="2600" dirty="0"/>
              <a:t>etc...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ja-JP" sz="2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0000"/>
          </a:xfrm>
        </p:spPr>
        <p:txBody>
          <a:bodyPr/>
          <a:lstStyle/>
          <a:p>
            <a:r>
              <a:rPr lang="en-US" altLang="ja-JP" dirty="0"/>
              <a:t>WSL</a:t>
            </a:r>
            <a:r>
              <a:rPr lang="ja-JP" altLang="en-US" dirty="0"/>
              <a:t>のセットアップ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21567-0B71-46A4-B48A-95094042FDEE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220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60000" y="1439999"/>
            <a:ext cx="8460000" cy="5213894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ja-JP" altLang="en-US" sz="2600" dirty="0"/>
              <a:t>パッケージの更新</a:t>
            </a:r>
            <a:endParaRPr lang="en-US" altLang="ja-JP" sz="26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ja-JP" altLang="en-US" sz="2200" dirty="0"/>
              <a:t>下のコマンドを入力する</a:t>
            </a:r>
            <a:endParaRPr lang="en-US" altLang="ja-JP" sz="22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ja-JP" sz="22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ja-JP" sz="22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ja-JP" altLang="en-US" sz="2200" dirty="0"/>
              <a:t>ユーザ名とパスワードを聞かれるので前スライドで設定したものを入力</a:t>
            </a:r>
            <a:endParaRPr lang="en-US" altLang="ja-JP" sz="2200" dirty="0"/>
          </a:p>
          <a:p>
            <a:pPr>
              <a:lnSpc>
                <a:spcPct val="100000"/>
              </a:lnSpc>
            </a:pPr>
            <a:r>
              <a:rPr lang="ja-JP" altLang="en-US" sz="2600" dirty="0" smtClean="0"/>
              <a:t>コンパイラ</a:t>
            </a:r>
            <a:r>
              <a:rPr lang="ja-JP" altLang="en-US" sz="2600" dirty="0"/>
              <a:t>のインストール</a:t>
            </a:r>
            <a:endParaRPr lang="en-US" altLang="ja-JP" sz="26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ja-JP" altLang="en-US" sz="2200" dirty="0"/>
              <a:t>下のコマンドを入力</a:t>
            </a:r>
            <a:endParaRPr lang="en-US" altLang="ja-JP" sz="22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ja-JP" sz="22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ja-JP" sz="22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ja-JP" altLang="en-US" sz="2200" dirty="0" smtClean="0"/>
              <a:t>これ</a:t>
            </a:r>
            <a:r>
              <a:rPr lang="ja-JP" altLang="en-US" sz="2200" dirty="0"/>
              <a:t>で演習の</a:t>
            </a:r>
            <a:r>
              <a:rPr lang="en-US" altLang="ja-JP" sz="2200" dirty="0"/>
              <a:t>make</a:t>
            </a:r>
            <a:r>
              <a:rPr lang="ja-JP" altLang="en-US" sz="2200" dirty="0"/>
              <a:t>ができる</a:t>
            </a:r>
            <a:endParaRPr lang="en-US" altLang="ja-JP" sz="22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0000"/>
          </a:xfrm>
        </p:spPr>
        <p:txBody>
          <a:bodyPr/>
          <a:lstStyle/>
          <a:p>
            <a:r>
              <a:rPr kumimoji="1" lang="en-US" altLang="ja-JP" dirty="0"/>
              <a:t>WSL</a:t>
            </a:r>
            <a:r>
              <a:rPr lang="ja-JP" altLang="en-US" dirty="0"/>
              <a:t>のセットアップ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21567-0B71-46A4-B48A-95094042FDEE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5C1670E-424D-4BCA-A533-F790BDC7BEA3}"/>
              </a:ext>
            </a:extLst>
          </p:cNvPr>
          <p:cNvSpPr txBox="1"/>
          <p:nvPr/>
        </p:nvSpPr>
        <p:spPr>
          <a:xfrm>
            <a:off x="830800" y="2366438"/>
            <a:ext cx="7482400" cy="83099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  <a:latin typeface="+mj-lt"/>
              </a:rPr>
              <a:t>$ </a:t>
            </a:r>
            <a:r>
              <a:rPr kumimoji="1" lang="en-US" altLang="ja-JP" sz="2400" dirty="0" err="1">
                <a:solidFill>
                  <a:schemeClr val="bg1"/>
                </a:solidFill>
                <a:latin typeface="+mj-lt"/>
              </a:rPr>
              <a:t>sudo</a:t>
            </a:r>
            <a:r>
              <a:rPr kumimoji="1" lang="en-US" altLang="ja-JP" sz="2400" dirty="0">
                <a:solidFill>
                  <a:schemeClr val="bg1"/>
                </a:solidFill>
                <a:latin typeface="+mj-lt"/>
              </a:rPr>
              <a:t> apt update</a:t>
            </a:r>
          </a:p>
          <a:p>
            <a:r>
              <a:rPr lang="en-US" altLang="ja-JP" sz="2400" dirty="0">
                <a:solidFill>
                  <a:schemeClr val="bg1"/>
                </a:solidFill>
                <a:latin typeface="+mj-lt"/>
              </a:rPr>
              <a:t>$ </a:t>
            </a:r>
            <a:r>
              <a:rPr lang="en-US" altLang="ja-JP" sz="2400" dirty="0" err="1">
                <a:solidFill>
                  <a:schemeClr val="bg1"/>
                </a:solidFill>
                <a:latin typeface="+mj-lt"/>
              </a:rPr>
              <a:t>sudo</a:t>
            </a:r>
            <a:r>
              <a:rPr lang="en-US" altLang="ja-JP" sz="2400" dirty="0">
                <a:solidFill>
                  <a:schemeClr val="bg1"/>
                </a:solidFill>
                <a:latin typeface="+mj-lt"/>
              </a:rPr>
              <a:t> apt upgrade -y</a:t>
            </a:r>
            <a:endParaRPr kumimoji="1" lang="ja-JP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F61C9AE-6DC8-427D-A2DE-3A33D547D3D9}"/>
              </a:ext>
            </a:extLst>
          </p:cNvPr>
          <p:cNvSpPr txBox="1"/>
          <p:nvPr/>
        </p:nvSpPr>
        <p:spPr>
          <a:xfrm>
            <a:off x="830800" y="4954871"/>
            <a:ext cx="7482400" cy="83099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  <a:latin typeface="+mj-lt"/>
              </a:rPr>
              <a:t>$ </a:t>
            </a:r>
            <a:r>
              <a:rPr kumimoji="1" lang="en-US" altLang="ja-JP" sz="2400" dirty="0" err="1">
                <a:solidFill>
                  <a:schemeClr val="bg1"/>
                </a:solidFill>
                <a:latin typeface="+mj-lt"/>
              </a:rPr>
              <a:t>sudo</a:t>
            </a:r>
            <a:r>
              <a:rPr kumimoji="1" lang="en-US" altLang="ja-JP" sz="2400" dirty="0">
                <a:solidFill>
                  <a:schemeClr val="bg1"/>
                </a:solidFill>
                <a:latin typeface="+mj-lt"/>
              </a:rPr>
              <a:t> apt install </a:t>
            </a:r>
            <a:r>
              <a:rPr kumimoji="1" lang="en-US" altLang="ja-JP" sz="2400" dirty="0" err="1" smtClean="0">
                <a:solidFill>
                  <a:schemeClr val="bg1"/>
                </a:solidFill>
                <a:latin typeface="+mj-lt"/>
              </a:rPr>
              <a:t>g</a:t>
            </a:r>
            <a:r>
              <a:rPr lang="en-US" altLang="ja-JP" sz="2400" dirty="0" err="1" smtClean="0">
                <a:solidFill>
                  <a:schemeClr val="bg1"/>
                </a:solidFill>
                <a:latin typeface="+mj-lt"/>
              </a:rPr>
              <a:t>cc</a:t>
            </a:r>
            <a:endParaRPr lang="en-US" altLang="ja-JP" sz="24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ja-JP" sz="2400" dirty="0">
                <a:solidFill>
                  <a:schemeClr val="bg1"/>
                </a:solidFill>
              </a:rPr>
              <a:t>$ </a:t>
            </a:r>
            <a:r>
              <a:rPr lang="en-US" altLang="ja-JP" sz="2400" dirty="0" err="1">
                <a:solidFill>
                  <a:schemeClr val="bg1"/>
                </a:solidFill>
              </a:rPr>
              <a:t>sudo</a:t>
            </a:r>
            <a:r>
              <a:rPr lang="en-US" altLang="ja-JP" sz="2400" dirty="0">
                <a:solidFill>
                  <a:schemeClr val="bg1"/>
                </a:solidFill>
              </a:rPr>
              <a:t> apt install </a:t>
            </a:r>
            <a:r>
              <a:rPr lang="en-US" altLang="ja-JP" sz="2400" dirty="0" smtClean="0">
                <a:solidFill>
                  <a:schemeClr val="bg1"/>
                </a:solidFill>
              </a:rPr>
              <a:t>make</a:t>
            </a:r>
            <a:endParaRPr kumimoji="1" lang="en-US" altLang="ja-JP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8348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60000" y="1439999"/>
            <a:ext cx="8460000" cy="52138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sz="2600" dirty="0" err="1"/>
              <a:t>ImageMagick</a:t>
            </a:r>
            <a:r>
              <a:rPr lang="ja-JP" altLang="en-US" sz="2600" dirty="0"/>
              <a:t>のインストール</a:t>
            </a:r>
            <a:endParaRPr lang="en-US" altLang="ja-JP" sz="26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ja-JP" altLang="en-US" sz="2200" dirty="0"/>
              <a:t>下のコマンドを入力する</a:t>
            </a:r>
            <a:endParaRPr lang="en-US" altLang="ja-JP" sz="22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ja-JP" sz="22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2200" dirty="0"/>
              <a:t>[$ convert –version]</a:t>
            </a:r>
            <a:r>
              <a:rPr lang="ja-JP" altLang="en-US" sz="2200" dirty="0"/>
              <a:t>で</a:t>
            </a:r>
            <a:r>
              <a:rPr lang="ja-JP" altLang="en-US" sz="2200" dirty="0" smtClean="0"/>
              <a:t>バージョン</a:t>
            </a:r>
            <a:r>
              <a:rPr lang="en-US" altLang="ja-JP" sz="2200" dirty="0" smtClean="0"/>
              <a:t>&amp;</a:t>
            </a:r>
            <a:r>
              <a:rPr lang="ja-JP" altLang="en-US" sz="2200" dirty="0" smtClean="0"/>
              <a:t>インストールができたかどうかが</a:t>
            </a:r>
            <a:r>
              <a:rPr lang="ja-JP" altLang="en-US" sz="2200" dirty="0"/>
              <a:t>確認</a:t>
            </a:r>
            <a:r>
              <a:rPr lang="ja-JP" altLang="en-US" sz="2200" dirty="0" smtClean="0"/>
              <a:t>できる</a:t>
            </a:r>
            <a:endParaRPr lang="en-US" altLang="ja-JP" sz="22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ja-JP" altLang="en-US" sz="2200" dirty="0" smtClean="0"/>
              <a:t>例えば，以下のように出力される．</a:t>
            </a:r>
            <a:endParaRPr lang="en-US" altLang="ja-JP" sz="22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0000"/>
          </a:xfrm>
        </p:spPr>
        <p:txBody>
          <a:bodyPr/>
          <a:lstStyle/>
          <a:p>
            <a:r>
              <a:rPr kumimoji="1" lang="en-US" altLang="ja-JP" dirty="0"/>
              <a:t>WSL</a:t>
            </a:r>
            <a:r>
              <a:rPr lang="ja-JP" altLang="en-US" dirty="0"/>
              <a:t>の</a:t>
            </a:r>
            <a:r>
              <a:rPr lang="ja-JP" altLang="en-US" dirty="0" smtClean="0"/>
              <a:t>セットアップ（</a:t>
            </a:r>
            <a:r>
              <a:rPr lang="en-US" altLang="ja-JP" dirty="0" smtClean="0"/>
              <a:t>3/3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21567-0B71-46A4-B48A-95094042FDEE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5C1670E-424D-4BCA-A533-F790BDC7BEA3}"/>
              </a:ext>
            </a:extLst>
          </p:cNvPr>
          <p:cNvSpPr txBox="1"/>
          <p:nvPr/>
        </p:nvSpPr>
        <p:spPr>
          <a:xfrm>
            <a:off x="830800" y="2448559"/>
            <a:ext cx="7482400" cy="4616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  <a:latin typeface="+mj-lt"/>
              </a:rPr>
              <a:t>$ </a:t>
            </a:r>
            <a:r>
              <a:rPr kumimoji="1" lang="en-US" altLang="ja-JP" sz="2400" dirty="0" err="1">
                <a:solidFill>
                  <a:schemeClr val="bg1"/>
                </a:solidFill>
                <a:latin typeface="+mj-lt"/>
              </a:rPr>
              <a:t>sudo</a:t>
            </a:r>
            <a:r>
              <a:rPr kumimoji="1" lang="en-US" altLang="ja-JP" sz="2400" dirty="0">
                <a:solidFill>
                  <a:schemeClr val="bg1"/>
                </a:solidFill>
                <a:latin typeface="+mj-lt"/>
              </a:rPr>
              <a:t> apt install </a:t>
            </a:r>
            <a:r>
              <a:rPr kumimoji="1" lang="en-US" altLang="ja-JP" sz="2400" dirty="0" err="1">
                <a:solidFill>
                  <a:schemeClr val="bg1"/>
                </a:solidFill>
                <a:latin typeface="+mj-lt"/>
              </a:rPr>
              <a:t>imagemagick</a:t>
            </a:r>
            <a:endParaRPr kumimoji="1" lang="en-US" altLang="ja-JP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31861" y="4223717"/>
            <a:ext cx="82252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~$ convert -version</a:t>
            </a:r>
          </a:p>
          <a:p>
            <a:r>
              <a:rPr lang="ja-JP" altLang="en-US" dirty="0"/>
              <a:t>Version: ImageMagick 6.9.10-23 Q16 x86_64 20190101 https://imagemagick.org</a:t>
            </a:r>
          </a:p>
          <a:p>
            <a:r>
              <a:rPr lang="ja-JP" altLang="en-US" dirty="0"/>
              <a:t>Copyright: © 1999-2019 ImageMagick Studio LLC</a:t>
            </a:r>
          </a:p>
          <a:p>
            <a:r>
              <a:rPr lang="ja-JP" altLang="en-US" dirty="0"/>
              <a:t>License: https://imagemagick.org/script/license.php</a:t>
            </a:r>
          </a:p>
          <a:p>
            <a:r>
              <a:rPr lang="ja-JP" altLang="en-US" dirty="0"/>
              <a:t>Features: Cipher DPC Modules OpenMP</a:t>
            </a:r>
          </a:p>
          <a:p>
            <a:r>
              <a:rPr lang="ja-JP" altLang="en-US" dirty="0"/>
              <a:t>Delegates (built-in): bzlib djvu fftw fontconfig freetype jbig jng jpeg lcms lqr ltdl lzma openexr pangocairo png tiff webp wmf x xml zlib</a:t>
            </a:r>
          </a:p>
        </p:txBody>
      </p:sp>
    </p:spTree>
    <p:extLst>
      <p:ext uri="{BB962C8B-B14F-4D97-AF65-F5344CB8AC3E}">
        <p14:creationId xmlns:p14="http://schemas.microsoft.com/office/powerpoint/2010/main" val="190058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60000" y="1439999"/>
            <a:ext cx="8460000" cy="52138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sz="2600" dirty="0" smtClean="0"/>
              <a:t>WSL</a:t>
            </a:r>
            <a:r>
              <a:rPr lang="ja-JP" altLang="en-US" sz="2600" dirty="0"/>
              <a:t>では</a:t>
            </a:r>
            <a:r>
              <a:rPr lang="en-US" altLang="ja-JP" sz="2600" dirty="0"/>
              <a:t>Windows</a:t>
            </a:r>
            <a:r>
              <a:rPr lang="ja-JP" altLang="en-US" sz="2600" dirty="0"/>
              <a:t>のファイルは</a:t>
            </a:r>
            <a:r>
              <a:rPr lang="en-US" altLang="ja-JP" sz="2600" dirty="0"/>
              <a:t>/</a:t>
            </a:r>
            <a:r>
              <a:rPr lang="en-US" altLang="ja-JP" sz="2600" dirty="0" err="1">
                <a:latin typeface="+mj-lt"/>
              </a:rPr>
              <a:t>mnt</a:t>
            </a:r>
            <a:r>
              <a:rPr lang="en-US" altLang="ja-JP" sz="2600" dirty="0">
                <a:latin typeface="+mj-lt"/>
              </a:rPr>
              <a:t>/</a:t>
            </a:r>
            <a:r>
              <a:rPr lang="ja-JP" altLang="en-US" sz="2600" dirty="0">
                <a:latin typeface="+mj-lt"/>
              </a:rPr>
              <a:t>以下にマウント</a:t>
            </a:r>
            <a:endParaRPr lang="en-US" altLang="ja-JP" sz="2600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ja-JP" altLang="en-US" sz="2600" dirty="0"/>
              <a:t>例えば</a:t>
            </a:r>
            <a:r>
              <a:rPr lang="en-US" altLang="ja-JP" sz="2600" dirty="0"/>
              <a:t>Windows</a:t>
            </a:r>
            <a:r>
              <a:rPr lang="ja-JP" altLang="en-US" sz="2600" dirty="0"/>
              <a:t>の</a:t>
            </a:r>
            <a:r>
              <a:rPr lang="en-US" altLang="ja-JP" sz="2600" dirty="0"/>
              <a:t>C:/Users/(username)/Document/hoge</a:t>
            </a:r>
            <a:r>
              <a:rPr lang="ja-JP" altLang="en-US" sz="2600" dirty="0"/>
              <a:t>フォルダ内に</a:t>
            </a:r>
            <a:r>
              <a:rPr lang="en-US" altLang="ja-JP" sz="2600" dirty="0"/>
              <a:t>WSL</a:t>
            </a:r>
            <a:r>
              <a:rPr lang="ja-JP" altLang="en-US" sz="2600" dirty="0"/>
              <a:t>で移動したい場合，下のコマンドになる</a:t>
            </a:r>
            <a:endParaRPr lang="en-US" altLang="ja-JP" sz="2600" dirty="0"/>
          </a:p>
          <a:p>
            <a:pPr>
              <a:lnSpc>
                <a:spcPct val="100000"/>
              </a:lnSpc>
            </a:pPr>
            <a:endParaRPr lang="en-US" altLang="ja-JP" sz="2600" dirty="0"/>
          </a:p>
          <a:p>
            <a:pPr>
              <a:lnSpc>
                <a:spcPct val="100000"/>
              </a:lnSpc>
            </a:pPr>
            <a:r>
              <a:rPr lang="ja-JP" altLang="en-US" sz="2600" dirty="0"/>
              <a:t>ショートカット作成や</a:t>
            </a:r>
            <a:r>
              <a:rPr lang="en-US" altLang="ja-JP" sz="2600" dirty="0"/>
              <a:t>WSL</a:t>
            </a:r>
            <a:r>
              <a:rPr lang="ja-JP" altLang="en-US" sz="2600" dirty="0"/>
              <a:t>のホームディレクトリを変更でパスを省略できるが面倒</a:t>
            </a:r>
            <a:endParaRPr lang="en-US" altLang="ja-JP" sz="2600" dirty="0"/>
          </a:p>
          <a:p>
            <a:pPr>
              <a:lnSpc>
                <a:spcPct val="100000"/>
              </a:lnSpc>
            </a:pPr>
            <a:r>
              <a:rPr lang="en-US" altLang="ja-JP" sz="2800" dirty="0" err="1"/>
              <a:t>VSCode</a:t>
            </a:r>
            <a:r>
              <a:rPr lang="ja-JP" altLang="en-US" sz="2800" dirty="0"/>
              <a:t>などの</a:t>
            </a:r>
            <a:r>
              <a:rPr lang="ja-JP" altLang="en-US" sz="2600" dirty="0"/>
              <a:t>エディタで</a:t>
            </a:r>
            <a:r>
              <a:rPr lang="en-US" altLang="ja-JP" sz="2600" dirty="0"/>
              <a:t>WSL</a:t>
            </a:r>
            <a:r>
              <a:rPr lang="ja-JP" altLang="en-US" sz="2600" dirty="0"/>
              <a:t>を使えば，自動的に開いているフォルダにマウントしてくれる</a:t>
            </a:r>
            <a:endParaRPr lang="en-US" altLang="ja-JP" sz="2600" dirty="0"/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0000"/>
          </a:xfrm>
        </p:spPr>
        <p:txBody>
          <a:bodyPr/>
          <a:lstStyle/>
          <a:p>
            <a:r>
              <a:rPr kumimoji="1" lang="en-US" altLang="ja-JP" dirty="0"/>
              <a:t>Windows</a:t>
            </a:r>
            <a:r>
              <a:rPr kumimoji="1" lang="ja-JP" altLang="en-US" dirty="0"/>
              <a:t>とのファイル</a:t>
            </a:r>
            <a:r>
              <a:rPr kumimoji="1" lang="ja-JP" altLang="en-US" dirty="0" smtClean="0"/>
              <a:t>共有</a:t>
            </a:r>
            <a:r>
              <a:rPr kumimoji="1"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21567-0B71-46A4-B48A-95094042FDEE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EC7AB8D-3B37-4BD9-A3E4-A22BC3F93D53}"/>
              </a:ext>
            </a:extLst>
          </p:cNvPr>
          <p:cNvSpPr txBox="1"/>
          <p:nvPr/>
        </p:nvSpPr>
        <p:spPr>
          <a:xfrm>
            <a:off x="958360" y="3322308"/>
            <a:ext cx="7482400" cy="4616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  <a:latin typeface="+mj-lt"/>
              </a:rPr>
              <a:t>$ cd /</a:t>
            </a:r>
            <a:r>
              <a:rPr kumimoji="1" lang="en-US" altLang="ja-JP" sz="2400" dirty="0" err="1">
                <a:solidFill>
                  <a:schemeClr val="bg1"/>
                </a:solidFill>
                <a:latin typeface="+mj-lt"/>
              </a:rPr>
              <a:t>mnt</a:t>
            </a:r>
            <a:r>
              <a:rPr kumimoji="1" lang="en-US" altLang="ja-JP" sz="2400" dirty="0">
                <a:solidFill>
                  <a:schemeClr val="bg1"/>
                </a:solidFill>
                <a:latin typeface="+mj-lt"/>
              </a:rPr>
              <a:t>/c/Users/(username)/Document/</a:t>
            </a:r>
            <a:r>
              <a:rPr kumimoji="1" lang="en-US" altLang="ja-JP" sz="2400" dirty="0" err="1">
                <a:solidFill>
                  <a:schemeClr val="bg1"/>
                </a:solidFill>
                <a:latin typeface="+mj-lt"/>
              </a:rPr>
              <a:t>hoge</a:t>
            </a:r>
            <a:endParaRPr kumimoji="1" lang="en-US" altLang="ja-JP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729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60000" y="1439999"/>
            <a:ext cx="8460000" cy="52138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sz="2600" dirty="0" smtClean="0"/>
              <a:t>Windows</a:t>
            </a:r>
            <a:r>
              <a:rPr lang="ja-JP" altLang="en-US" sz="2600" dirty="0" smtClean="0"/>
              <a:t>から</a:t>
            </a:r>
            <a:r>
              <a:rPr lang="en-US" altLang="ja-JP" sz="2600" dirty="0" smtClean="0"/>
              <a:t>WSL</a:t>
            </a:r>
            <a:r>
              <a:rPr lang="ja-JP" altLang="en-US" sz="2600" dirty="0" smtClean="0"/>
              <a:t>のディレクトリを確認する方法</a:t>
            </a:r>
            <a:endParaRPr lang="en-US" altLang="ja-JP" sz="2600" dirty="0" smtClean="0"/>
          </a:p>
          <a:p>
            <a:pPr lvl="1">
              <a:lnSpc>
                <a:spcPct val="100000"/>
              </a:lnSpc>
            </a:pPr>
            <a:r>
              <a:rPr lang="en-US" altLang="ja-JP" sz="2200" dirty="0">
                <a:latin typeface="+mj-lt"/>
              </a:rPr>
              <a:t>1</a:t>
            </a:r>
            <a:r>
              <a:rPr lang="ja-JP" altLang="en-US" sz="2200" dirty="0" smtClean="0">
                <a:latin typeface="+mj-lt"/>
              </a:rPr>
              <a:t>枚目前のスライドかこちらか，どちらかができれば</a:t>
            </a:r>
            <a:r>
              <a:rPr lang="en-US" altLang="ja-JP" sz="2200" dirty="0" smtClean="0">
                <a:latin typeface="+mj-lt"/>
              </a:rPr>
              <a:t>OK</a:t>
            </a:r>
            <a:endParaRPr lang="en-US" altLang="ja-JP" sz="2200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ja-JP" altLang="en-US" sz="2600" dirty="0" smtClean="0"/>
              <a:t>エクスプローラで以下の</a:t>
            </a:r>
            <a:r>
              <a:rPr lang="en-US" altLang="ja-JP" sz="2600" dirty="0" smtClean="0"/>
              <a:t>URL</a:t>
            </a:r>
            <a:r>
              <a:rPr lang="ja-JP" altLang="en-US" sz="2600" dirty="0" smtClean="0"/>
              <a:t>を打てば</a:t>
            </a:r>
            <a:r>
              <a:rPr lang="en-US" altLang="ja-JP" sz="2600" dirty="0" smtClean="0"/>
              <a:t>WSL</a:t>
            </a:r>
            <a:r>
              <a:rPr lang="ja-JP" altLang="en-US" sz="2600" dirty="0" smtClean="0"/>
              <a:t>のホーム画面に移動可能</a:t>
            </a:r>
            <a:endParaRPr lang="en-US" altLang="ja-JP" sz="2600" dirty="0"/>
          </a:p>
          <a:p>
            <a:pPr>
              <a:lnSpc>
                <a:spcPct val="100000"/>
              </a:lnSpc>
            </a:pPr>
            <a:endParaRPr lang="en-US" altLang="ja-JP" sz="2800" dirty="0" smtClean="0"/>
          </a:p>
          <a:p>
            <a:pPr>
              <a:lnSpc>
                <a:spcPct val="100000"/>
              </a:lnSpc>
            </a:pPr>
            <a:r>
              <a:rPr lang="ja-JP" altLang="en-US" sz="2800" dirty="0" smtClean="0"/>
              <a:t>あとは通常通り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ダブルクリックすれば</a:t>
            </a:r>
            <a:r>
              <a:rPr lang="en-US" altLang="ja-JP" sz="2800" dirty="0" smtClean="0"/>
              <a:t>OK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0000"/>
          </a:xfrm>
        </p:spPr>
        <p:txBody>
          <a:bodyPr/>
          <a:lstStyle/>
          <a:p>
            <a:r>
              <a:rPr kumimoji="1" lang="en-US" altLang="ja-JP" dirty="0"/>
              <a:t>Windows</a:t>
            </a:r>
            <a:r>
              <a:rPr kumimoji="1" lang="ja-JP" altLang="en-US" dirty="0"/>
              <a:t>とのファイル</a:t>
            </a:r>
            <a:r>
              <a:rPr kumimoji="1" lang="ja-JP" altLang="en-US" dirty="0" smtClean="0"/>
              <a:t>共有</a:t>
            </a:r>
            <a:r>
              <a:rPr kumimoji="1"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21567-0B71-46A4-B48A-95094042FDEE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EC7AB8D-3B37-4BD9-A3E4-A22BC3F93D53}"/>
              </a:ext>
            </a:extLst>
          </p:cNvPr>
          <p:cNvSpPr txBox="1"/>
          <p:nvPr/>
        </p:nvSpPr>
        <p:spPr>
          <a:xfrm>
            <a:off x="754600" y="3369912"/>
            <a:ext cx="3858431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\\wsl$\</a:t>
            </a:r>
            <a:r>
              <a:rPr lang="en-US" altLang="ja-JP" dirty="0" smtClean="0">
                <a:solidFill>
                  <a:schemeClr val="bg1"/>
                </a:solidFill>
              </a:rPr>
              <a:t>Ubuntu\home\</a:t>
            </a:r>
            <a:endParaRPr kumimoji="1" lang="en-US" altLang="ja-JP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554" y="2998924"/>
            <a:ext cx="3534508" cy="358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97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60000" y="1439999"/>
            <a:ext cx="8460000" cy="52138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sz="2600" dirty="0"/>
              <a:t>windows</a:t>
            </a:r>
            <a:r>
              <a:rPr lang="ja-JP" altLang="en-US" sz="2600" dirty="0"/>
              <a:t>は</a:t>
            </a:r>
            <a:r>
              <a:rPr lang="en-US" altLang="ja-JP" sz="2600" dirty="0"/>
              <a:t>PNM</a:t>
            </a:r>
            <a:r>
              <a:rPr lang="ja-JP" altLang="en-US" sz="2600" dirty="0"/>
              <a:t>形式の画像を表示できない</a:t>
            </a:r>
            <a:r>
              <a:rPr lang="en-US" altLang="ja-JP" sz="2600" dirty="0"/>
              <a:t>(</a:t>
            </a:r>
            <a:r>
              <a:rPr lang="ja-JP" altLang="en-US" sz="2600" dirty="0"/>
              <a:t>特別なことをしなければ</a:t>
            </a:r>
            <a:r>
              <a:rPr lang="en-US" altLang="ja-JP" sz="2600" dirty="0"/>
              <a:t>)</a:t>
            </a:r>
          </a:p>
          <a:p>
            <a:pPr>
              <a:lnSpc>
                <a:spcPct val="100000"/>
              </a:lnSpc>
            </a:pPr>
            <a:r>
              <a:rPr lang="en-US" altLang="ja-JP" sz="2600" dirty="0" err="1"/>
              <a:t>wsl</a:t>
            </a:r>
            <a:r>
              <a:rPr lang="ja-JP" altLang="en-US" sz="2600" dirty="0"/>
              <a:t>上で画像表示コマンド</a:t>
            </a:r>
            <a:r>
              <a:rPr lang="en-US" altLang="ja-JP" sz="2600" dirty="0"/>
              <a:t>[$ display </a:t>
            </a:r>
            <a:r>
              <a:rPr lang="en-US" altLang="ja-JP" sz="2600" dirty="0" err="1"/>
              <a:t>hoge.ppm</a:t>
            </a:r>
            <a:r>
              <a:rPr lang="en-US" altLang="ja-JP" sz="2600" dirty="0"/>
              <a:t>]</a:t>
            </a:r>
            <a:r>
              <a:rPr lang="ja-JP" altLang="en-US" sz="2600" dirty="0"/>
              <a:t>を実行してもエラーが出る</a:t>
            </a:r>
            <a:endParaRPr lang="en-US" altLang="ja-JP" sz="26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2200" dirty="0"/>
              <a:t>WSL</a:t>
            </a:r>
            <a:r>
              <a:rPr lang="ja-JP" altLang="en-US" sz="2200" dirty="0"/>
              <a:t>は</a:t>
            </a:r>
            <a:r>
              <a:rPr lang="en-US" altLang="ja-JP" sz="2200" dirty="0"/>
              <a:t>CUI</a:t>
            </a:r>
            <a:r>
              <a:rPr lang="ja-JP" altLang="en-US" sz="2200" dirty="0"/>
              <a:t>ベースなため，画像表示させるような</a:t>
            </a:r>
            <a:r>
              <a:rPr lang="en-US" altLang="ja-JP" sz="2200" dirty="0"/>
              <a:t>GUI</a:t>
            </a:r>
            <a:r>
              <a:rPr lang="ja-JP" altLang="en-US" sz="2200" dirty="0"/>
              <a:t>に非対応</a:t>
            </a:r>
            <a:endParaRPr lang="en-US" altLang="ja-JP" sz="22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ja-JP" sz="2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0000"/>
          </a:xfrm>
        </p:spPr>
        <p:txBody>
          <a:bodyPr/>
          <a:lstStyle/>
          <a:p>
            <a:r>
              <a:rPr lang="ja-JP" altLang="en-US" dirty="0"/>
              <a:t>画像表示について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21567-0B71-46A4-B48A-95094042FDEE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28E44EF-B6FA-4F24-9FBE-6A000284777F}"/>
              </a:ext>
            </a:extLst>
          </p:cNvPr>
          <p:cNvSpPr txBox="1"/>
          <p:nvPr/>
        </p:nvSpPr>
        <p:spPr>
          <a:xfrm>
            <a:off x="579120" y="4194805"/>
            <a:ext cx="8240880" cy="120032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      </a:t>
            </a:r>
            <a:r>
              <a:rPr kumimoji="1" lang="en-US" altLang="ja-JP" sz="2400" dirty="0"/>
              <a:t>convert</a:t>
            </a:r>
            <a:r>
              <a:rPr kumimoji="1" lang="ja-JP" altLang="en-US" sz="2400" dirty="0"/>
              <a:t>コマンドで</a:t>
            </a:r>
            <a:r>
              <a:rPr kumimoji="1" lang="en-US" altLang="ja-JP" sz="2400" dirty="0"/>
              <a:t>ppm</a:t>
            </a:r>
            <a:r>
              <a:rPr kumimoji="1" lang="ja-JP" altLang="en-US" sz="2400" dirty="0"/>
              <a:t>を</a:t>
            </a:r>
            <a:r>
              <a:rPr kumimoji="1" lang="en-US" altLang="ja-JP" sz="2400" dirty="0" err="1"/>
              <a:t>png</a:t>
            </a:r>
            <a:r>
              <a:rPr kumimoji="1" lang="ja-JP" altLang="en-US" sz="2400" dirty="0"/>
              <a:t>など</a:t>
            </a:r>
            <a:r>
              <a:rPr kumimoji="1" lang="en-US" altLang="ja-JP" sz="2400" dirty="0"/>
              <a:t>windows</a:t>
            </a:r>
            <a:r>
              <a:rPr kumimoji="1" lang="ja-JP" altLang="en-US" sz="2400" dirty="0"/>
              <a:t>の画像ビューワが対応する形式に変換して表示</a:t>
            </a:r>
            <a:r>
              <a:rPr kumimoji="1" lang="ja-JP" altLang="en-US" sz="2400" dirty="0" smtClean="0"/>
              <a:t>させる．もしくは，</a:t>
            </a:r>
            <a:endParaRPr kumimoji="1" lang="en-US" altLang="ja-JP" sz="2400" dirty="0" smtClean="0"/>
          </a:p>
          <a:p>
            <a:r>
              <a:rPr lang="en-US" altLang="ja-JP" sz="2400" dirty="0" smtClean="0"/>
              <a:t>ppm</a:t>
            </a:r>
            <a:r>
              <a:rPr lang="ja-JP" altLang="en-US" sz="2400" dirty="0" smtClean="0"/>
              <a:t>が見えるビューアをインストール</a:t>
            </a:r>
            <a:r>
              <a:rPr lang="en-US" altLang="ja-JP" sz="2400" dirty="0" smtClean="0"/>
              <a:t>(</a:t>
            </a:r>
            <a:r>
              <a:rPr lang="en-US" altLang="ja-JP" sz="2400" dirty="0" smtClean="0">
                <a:hlinkClick r:id="rId3"/>
              </a:rPr>
              <a:t>irfanview</a:t>
            </a:r>
            <a:r>
              <a:rPr lang="ja-JP" altLang="en-US" sz="2400" dirty="0" smtClean="0"/>
              <a:t>など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5C3E7C-5678-4825-B4AE-78FE29FE4136}"/>
              </a:ext>
            </a:extLst>
          </p:cNvPr>
          <p:cNvSpPr txBox="1"/>
          <p:nvPr/>
        </p:nvSpPr>
        <p:spPr>
          <a:xfrm>
            <a:off x="15240" y="3933195"/>
            <a:ext cx="112776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/>
              <a:t>対策</a:t>
            </a:r>
            <a:r>
              <a:rPr lang="en-US" altLang="ja-JP" sz="2800" dirty="0"/>
              <a:t>1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19A5A16-5800-453A-A12D-633EA419C518}"/>
              </a:ext>
            </a:extLst>
          </p:cNvPr>
          <p:cNvSpPr txBox="1"/>
          <p:nvPr/>
        </p:nvSpPr>
        <p:spPr>
          <a:xfrm>
            <a:off x="579120" y="6029673"/>
            <a:ext cx="8240880" cy="461665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      </a:t>
            </a:r>
            <a:r>
              <a:rPr kumimoji="1" lang="en-US" altLang="ja-JP" sz="2400" dirty="0"/>
              <a:t>X</a:t>
            </a:r>
            <a:r>
              <a:rPr kumimoji="1" lang="ja-JP" altLang="en-US" sz="2400" dirty="0"/>
              <a:t>サーバ</a:t>
            </a:r>
            <a:r>
              <a:rPr lang="ja-JP" altLang="en-US" sz="2400" dirty="0"/>
              <a:t>を利用する</a:t>
            </a:r>
            <a:endParaRPr kumimoji="1"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09B0032-8DFF-41AD-8932-2EE29C9441FB}"/>
              </a:ext>
            </a:extLst>
          </p:cNvPr>
          <p:cNvSpPr txBox="1"/>
          <p:nvPr/>
        </p:nvSpPr>
        <p:spPr>
          <a:xfrm>
            <a:off x="15240" y="5768063"/>
            <a:ext cx="112776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/>
              <a:t>対策</a:t>
            </a:r>
            <a:r>
              <a:rPr kumimoji="1" lang="en-US" altLang="ja-JP" sz="2800" dirty="0"/>
              <a:t>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75649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テーマ1">
  <a:themeElements>
    <a:clrScheme name="プレゼン用">
      <a:dk1>
        <a:srgbClr val="323232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FF3B3B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プレゼン用">
      <a:majorFont>
        <a:latin typeface="Segoe UI Semilight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テーマ1" id="{CA4AE5E5-B561-4E59-832B-F31C6A7BE554}" vid="{3493C012-B9C4-4CC9-9D11-95278CD62797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0E4D67F37825F4CA88E97BCD90B0E56" ma:contentTypeVersion="5" ma:contentTypeDescription="新しいドキュメントを作成します。" ma:contentTypeScope="" ma:versionID="a5c9a65f96bc42104e897c1946f39a9d">
  <xsd:schema xmlns:xsd="http://www.w3.org/2001/XMLSchema" xmlns:xs="http://www.w3.org/2001/XMLSchema" xmlns:p="http://schemas.microsoft.com/office/2006/metadata/properties" xmlns:ns3="433e299c-673a-4ef5-9fdd-a2751d50045c" targetNamespace="http://schemas.microsoft.com/office/2006/metadata/properties" ma:root="true" ma:fieldsID="6fce834f59d0791b808bf6ae7b9de460" ns3:_="">
    <xsd:import namespace="433e299c-673a-4ef5-9fdd-a2751d50045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3e299c-673a-4ef5-9fdd-a2751d5004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83845C-78B5-4A2D-885F-2B49F2A2E5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3e299c-673a-4ef5-9fdd-a2751d5004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36512E-B42F-42AB-A4F6-E54C10E36FB1}">
  <ds:schemaRefs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infopath/2007/PartnerControls"/>
    <ds:schemaRef ds:uri="433e299c-673a-4ef5-9fdd-a2751d50045c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1F53AFF-D272-438E-92E6-BD98E0DC0F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3397</TotalTime>
  <Words>841</Words>
  <Application>Microsoft Office PowerPoint</Application>
  <PresentationFormat>画面に合わせる (4:3)</PresentationFormat>
  <Paragraphs>125</Paragraphs>
  <Slides>14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14</vt:i4>
      </vt:variant>
    </vt:vector>
  </HeadingPairs>
  <TitlesOfParts>
    <vt:vector size="23" baseType="lpstr">
      <vt:lpstr>メイリオ</vt:lpstr>
      <vt:lpstr>游ゴシック</vt:lpstr>
      <vt:lpstr>游ゴシック Light</vt:lpstr>
      <vt:lpstr>Arial</vt:lpstr>
      <vt:lpstr>Segoe UI</vt:lpstr>
      <vt:lpstr>Segoe UI Semilight</vt:lpstr>
      <vt:lpstr>Wingdings</vt:lpstr>
      <vt:lpstr>Office テーマ</vt:lpstr>
      <vt:lpstr>テーマ1</vt:lpstr>
      <vt:lpstr>WSLのインストール</vt:lpstr>
      <vt:lpstr>WSLのインストール</vt:lpstr>
      <vt:lpstr>WSLのインストール</vt:lpstr>
      <vt:lpstr>WSLのセットアップ（1/3）</vt:lpstr>
      <vt:lpstr>WSLのセットアップ（2/3）</vt:lpstr>
      <vt:lpstr>WSLのセットアップ（3/3）</vt:lpstr>
      <vt:lpstr>Windowsとのファイル共有(1/2)</vt:lpstr>
      <vt:lpstr>Windowsとのファイル共有(2/2)</vt:lpstr>
      <vt:lpstr>画像表示について</vt:lpstr>
      <vt:lpstr>Xサーバの導入</vt:lpstr>
      <vt:lpstr>Xサーバの導入</vt:lpstr>
      <vt:lpstr>その他</vt:lpstr>
      <vt:lpstr>その他注意</vt:lpstr>
      <vt:lpstr>参考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Halideによる 再帰フィルタの高効率化</dc:title>
  <dc:creator>高木　博康</dc:creator>
  <cp:lastModifiedBy>福嶋　慶繁</cp:lastModifiedBy>
  <cp:revision>153</cp:revision>
  <dcterms:created xsi:type="dcterms:W3CDTF">2019-07-16T05:40:40Z</dcterms:created>
  <dcterms:modified xsi:type="dcterms:W3CDTF">2020-06-15T05:54:51Z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0x01010050E4D67F37825F4CA88E97BCD90B0E56</vt:lpwstr>
  </property>
</Properties>
</file>