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4"/>
    <p:sldMasterId id="2147483708" r:id="rId5"/>
  </p:sldMasterIdLst>
  <p:notesMasterIdLst>
    <p:notesMasterId r:id="rId20"/>
  </p:notesMasterIdLst>
  <p:sldIdLst>
    <p:sldId id="263" r:id="rId6"/>
    <p:sldId id="269" r:id="rId7"/>
    <p:sldId id="268" r:id="rId8"/>
    <p:sldId id="265" r:id="rId9"/>
    <p:sldId id="266" r:id="rId10"/>
    <p:sldId id="270" r:id="rId11"/>
    <p:sldId id="267" r:id="rId12"/>
    <p:sldId id="278" r:id="rId13"/>
    <p:sldId id="274" r:id="rId14"/>
    <p:sldId id="272" r:id="rId15"/>
    <p:sldId id="273" r:id="rId16"/>
    <p:sldId id="275" r:id="rId17"/>
    <p:sldId id="276" r:id="rId18"/>
    <p:sldId id="277"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70C0"/>
    <a:srgbClr val="70AD47"/>
    <a:srgbClr val="89B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9" autoAdjust="0"/>
    <p:restoredTop sz="78397" autoAdjust="0"/>
  </p:normalViewPr>
  <p:slideViewPr>
    <p:cSldViewPr snapToGrid="0">
      <p:cViewPr varScale="1">
        <p:scale>
          <a:sx n="163" d="100"/>
          <a:sy n="163" d="100"/>
        </p:scale>
        <p:origin x="205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5B074-A207-405D-9BBF-2086C16E54CC}" type="datetimeFigureOut">
              <a:rPr kumimoji="1" lang="ja-JP" altLang="en-US" smtClean="0"/>
              <a:t>2020/5/29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C3A7C-E326-4362-B575-1E99DFD15DFF}" type="slidenum">
              <a:rPr kumimoji="1" lang="ja-JP" altLang="en-US" smtClean="0"/>
              <a:t>‹#›</a:t>
            </a:fld>
            <a:endParaRPr kumimoji="1" lang="ja-JP" altLang="en-US"/>
          </a:p>
        </p:txBody>
      </p:sp>
    </p:spTree>
    <p:extLst>
      <p:ext uri="{BB962C8B-B14F-4D97-AF65-F5344CB8AC3E}">
        <p14:creationId xmlns:p14="http://schemas.microsoft.com/office/powerpoint/2010/main" val="2705144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1</a:t>
            </a:fld>
            <a:endParaRPr kumimoji="1" lang="ja-JP" altLang="en-US"/>
          </a:p>
        </p:txBody>
      </p:sp>
    </p:spTree>
    <p:extLst>
      <p:ext uri="{BB962C8B-B14F-4D97-AF65-F5344CB8AC3E}">
        <p14:creationId xmlns:p14="http://schemas.microsoft.com/office/powerpoint/2010/main" val="160890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10</a:t>
            </a:fld>
            <a:endParaRPr kumimoji="1" lang="ja-JP" altLang="en-US"/>
          </a:p>
        </p:txBody>
      </p:sp>
    </p:spTree>
    <p:extLst>
      <p:ext uri="{BB962C8B-B14F-4D97-AF65-F5344CB8AC3E}">
        <p14:creationId xmlns:p14="http://schemas.microsoft.com/office/powerpoint/2010/main" val="52461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11</a:t>
            </a:fld>
            <a:endParaRPr kumimoji="1" lang="ja-JP" altLang="en-US"/>
          </a:p>
        </p:txBody>
      </p:sp>
    </p:spTree>
    <p:extLst>
      <p:ext uri="{BB962C8B-B14F-4D97-AF65-F5344CB8AC3E}">
        <p14:creationId xmlns:p14="http://schemas.microsoft.com/office/powerpoint/2010/main" val="12582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12</a:t>
            </a:fld>
            <a:endParaRPr kumimoji="1" lang="ja-JP" altLang="en-US"/>
          </a:p>
        </p:txBody>
      </p:sp>
    </p:spTree>
    <p:extLst>
      <p:ext uri="{BB962C8B-B14F-4D97-AF65-F5344CB8AC3E}">
        <p14:creationId xmlns:p14="http://schemas.microsoft.com/office/powerpoint/2010/main" val="53873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2</a:t>
            </a:fld>
            <a:endParaRPr kumimoji="1" lang="ja-JP" altLang="en-US"/>
          </a:p>
        </p:txBody>
      </p:sp>
    </p:spTree>
    <p:extLst>
      <p:ext uri="{BB962C8B-B14F-4D97-AF65-F5344CB8AC3E}">
        <p14:creationId xmlns:p14="http://schemas.microsoft.com/office/powerpoint/2010/main" val="403778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3</a:t>
            </a:fld>
            <a:endParaRPr kumimoji="1" lang="ja-JP" altLang="en-US"/>
          </a:p>
        </p:txBody>
      </p:sp>
    </p:spTree>
    <p:extLst>
      <p:ext uri="{BB962C8B-B14F-4D97-AF65-F5344CB8AC3E}">
        <p14:creationId xmlns:p14="http://schemas.microsoft.com/office/powerpoint/2010/main" val="84914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4</a:t>
            </a:fld>
            <a:endParaRPr kumimoji="1" lang="ja-JP" altLang="en-US"/>
          </a:p>
        </p:txBody>
      </p:sp>
    </p:spTree>
    <p:extLst>
      <p:ext uri="{BB962C8B-B14F-4D97-AF65-F5344CB8AC3E}">
        <p14:creationId xmlns:p14="http://schemas.microsoft.com/office/powerpoint/2010/main" val="1189746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5</a:t>
            </a:fld>
            <a:endParaRPr kumimoji="1" lang="ja-JP" altLang="en-US"/>
          </a:p>
        </p:txBody>
      </p:sp>
    </p:spTree>
    <p:extLst>
      <p:ext uri="{BB962C8B-B14F-4D97-AF65-F5344CB8AC3E}">
        <p14:creationId xmlns:p14="http://schemas.microsoft.com/office/powerpoint/2010/main" val="86751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6</a:t>
            </a:fld>
            <a:endParaRPr kumimoji="1" lang="ja-JP" altLang="en-US"/>
          </a:p>
        </p:txBody>
      </p:sp>
    </p:spTree>
    <p:extLst>
      <p:ext uri="{BB962C8B-B14F-4D97-AF65-F5344CB8AC3E}">
        <p14:creationId xmlns:p14="http://schemas.microsoft.com/office/powerpoint/2010/main" val="135128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7</a:t>
            </a:fld>
            <a:endParaRPr kumimoji="1" lang="ja-JP" altLang="en-US"/>
          </a:p>
        </p:txBody>
      </p:sp>
    </p:spTree>
    <p:extLst>
      <p:ext uri="{BB962C8B-B14F-4D97-AF65-F5344CB8AC3E}">
        <p14:creationId xmlns:p14="http://schemas.microsoft.com/office/powerpoint/2010/main" val="2186201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8</a:t>
            </a:fld>
            <a:endParaRPr kumimoji="1" lang="ja-JP" altLang="en-US"/>
          </a:p>
        </p:txBody>
      </p:sp>
    </p:spTree>
    <p:extLst>
      <p:ext uri="{BB962C8B-B14F-4D97-AF65-F5344CB8AC3E}">
        <p14:creationId xmlns:p14="http://schemas.microsoft.com/office/powerpoint/2010/main" val="93473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BC3A7C-E326-4362-B575-1E99DFD15DFF}" type="slidenum">
              <a:rPr kumimoji="1" lang="ja-JP" altLang="en-US" smtClean="0"/>
              <a:t>9</a:t>
            </a:fld>
            <a:endParaRPr kumimoji="1" lang="ja-JP" altLang="en-US"/>
          </a:p>
        </p:txBody>
      </p:sp>
    </p:spTree>
    <p:extLst>
      <p:ext uri="{BB962C8B-B14F-4D97-AF65-F5344CB8AC3E}">
        <p14:creationId xmlns:p14="http://schemas.microsoft.com/office/powerpoint/2010/main" val="411091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sz="1600"/>
            </a:lvl1pPr>
          </a:lstStyle>
          <a:p>
            <a:r>
              <a:rPr lang="en-US" altLang="ja-JP"/>
              <a:t>2019/7/29</a:t>
            </a:r>
            <a:endParaRPr lang="ja-JP" altLang="en-US" dirty="0"/>
          </a:p>
        </p:txBody>
      </p:sp>
      <p:sp>
        <p:nvSpPr>
          <p:cNvPr id="5" name="フッター プレースホルダー 4"/>
          <p:cNvSpPr>
            <a:spLocks noGrp="1"/>
          </p:cNvSpPr>
          <p:nvPr>
            <p:ph type="ftr" sz="quarter" idx="11"/>
          </p:nvPr>
        </p:nvSpPr>
        <p:spPr>
          <a:xfrm>
            <a:off x="2686050" y="6356351"/>
            <a:ext cx="3771900" cy="365125"/>
          </a:xfrm>
        </p:spPr>
        <p:txBody>
          <a:bodyPr/>
          <a:lstStyle>
            <a:lvl1pPr>
              <a:defRPr sz="1600"/>
            </a:lvl1pPr>
          </a:lstStyle>
          <a:p>
            <a:r>
              <a:rPr lang="en-US" altLang="ja-JP"/>
              <a:t>Halide</a:t>
            </a:r>
            <a:r>
              <a:rPr lang="ja-JP" altLang="en-US"/>
              <a:t>による再帰フィルタの高効率化</a:t>
            </a:r>
            <a:endParaRPr lang="ja-JP" altLang="en-US" dirty="0"/>
          </a:p>
        </p:txBody>
      </p:sp>
      <p:sp>
        <p:nvSpPr>
          <p:cNvPr id="6" name="スライド番号プレースホルダー 5"/>
          <p:cNvSpPr>
            <a:spLocks noGrp="1"/>
          </p:cNvSpPr>
          <p:nvPr>
            <p:ph type="sldNum" sz="quarter" idx="12"/>
          </p:nvPr>
        </p:nvSpPr>
        <p:spPr/>
        <p:txBody>
          <a:bodyPr/>
          <a:lstStyle>
            <a:lvl1pPr>
              <a:defRPr sz="1600"/>
            </a:lvl1pPr>
          </a:lstStyle>
          <a:p>
            <a:fld id="{DA821567-0B71-46A4-B48A-95094042FDEE}" type="slidenum">
              <a:rPr lang="ja-JP" altLang="en-US" smtClean="0"/>
              <a:pPr/>
              <a:t>‹#›</a:t>
            </a:fld>
            <a:endParaRPr lang="ja-JP" altLang="en-US" dirty="0"/>
          </a:p>
        </p:txBody>
      </p:sp>
    </p:spTree>
    <p:extLst>
      <p:ext uri="{BB962C8B-B14F-4D97-AF65-F5344CB8AC3E}">
        <p14:creationId xmlns:p14="http://schemas.microsoft.com/office/powerpoint/2010/main" val="112502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2019/7/29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6" name="スライド番号プレースホルダー 5"/>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275122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r>
              <a:rPr kumimoji="1" lang="en-US" altLang="ja-JP"/>
              <a:t>2019/7/29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6" name="スライド番号プレースホルダー 5"/>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112951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7650" y="1036638"/>
            <a:ext cx="8648700" cy="2387600"/>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935413"/>
            <a:ext cx="6858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cxnSp>
        <p:nvCxnSpPr>
          <p:cNvPr id="6" name="直線コネクタ 5"/>
          <p:cNvCxnSpPr/>
          <p:nvPr/>
        </p:nvCxnSpPr>
        <p:spPr>
          <a:xfrm>
            <a:off x="247650" y="3424238"/>
            <a:ext cx="8648700" cy="0"/>
          </a:xfrm>
          <a:prstGeom prst="line">
            <a:avLst/>
          </a:prstGeom>
          <a:ln w="76200">
            <a:gradFill flip="none" rotWithShape="1">
              <a:gsLst>
                <a:gs pos="0">
                  <a:schemeClr val="bg1"/>
                </a:gs>
                <a:gs pos="45000">
                  <a:srgbClr val="0078D2"/>
                </a:gs>
                <a:gs pos="55000">
                  <a:srgbClr val="0078D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392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439999"/>
            <a:ext cx="8460000" cy="5213894"/>
          </a:xfrm>
        </p:spPr>
        <p:txBody>
          <a:bodyPr rIns="90000"/>
          <a:lstStyle>
            <a:lvl1pPr marL="228600" indent="-228600">
              <a:buClr>
                <a:srgbClr val="0078D2"/>
              </a:buClr>
              <a:buFont typeface="Wingdings" panose="05000000000000000000" pitchFamily="2" charset="2"/>
              <a:buChar char="p"/>
              <a:defRPr/>
            </a:lvl1pPr>
            <a:lvl2pPr marL="685800" indent="-228600">
              <a:buClr>
                <a:srgbClr val="0070C0"/>
              </a:buClr>
              <a:buFont typeface="Arial" panose="020B0604020202020204" pitchFamily="34" charset="0"/>
              <a:buChar char="–"/>
              <a:defRPr/>
            </a:lvl2pPr>
            <a:lvl3pPr>
              <a:buClr>
                <a:srgbClr val="0070C0"/>
              </a:buClr>
              <a:defRPr/>
            </a:lvl3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a:xfrm>
            <a:off x="0" y="-1"/>
            <a:ext cx="9144000" cy="1080000"/>
          </a:xfrm>
          <a:solidFill>
            <a:srgbClr val="0078D2"/>
          </a:solidFill>
        </p:spPr>
        <p:txBody>
          <a:bodyPr>
            <a:normAutofit/>
          </a:bodyPr>
          <a:lstStyle>
            <a:lvl1pPr>
              <a:defRPr sz="4400">
                <a:solidFill>
                  <a:schemeClr val="bg1"/>
                </a:solidFill>
              </a:defRPr>
            </a:lvl1pPr>
          </a:lstStyle>
          <a:p>
            <a:r>
              <a:rPr lang="ja-JP" altLang="en-US"/>
              <a:t>マスター タイトルの書式設定</a:t>
            </a:r>
            <a:endParaRPr lang="en-US" dirty="0"/>
          </a:p>
        </p:txBody>
      </p:sp>
      <p:sp>
        <p:nvSpPr>
          <p:cNvPr id="9" name="スライド番号プレースホルダー 8"/>
          <p:cNvSpPr>
            <a:spLocks noGrp="1"/>
          </p:cNvSpPr>
          <p:nvPr>
            <p:ph type="sldNum" sz="quarter" idx="12"/>
          </p:nvPr>
        </p:nvSpPr>
        <p:spPr/>
        <p:txBody>
          <a:bodyPr/>
          <a:lstStyle>
            <a:lvl1pPr>
              <a:defRPr>
                <a:solidFill>
                  <a:schemeClr val="bg1"/>
                </a:solidFill>
              </a:defRPr>
            </a:lvl1pPr>
          </a:lstStyle>
          <a:p>
            <a:fld id="{DA821567-0B71-46A4-B48A-95094042FDEE}" type="slidenum">
              <a:rPr lang="ja-JP" altLang="en-US" smtClean="0"/>
              <a:pPr/>
              <a:t>‹#›</a:t>
            </a:fld>
            <a:endParaRPr lang="ja-JP" altLang="en-US" dirty="0"/>
          </a:p>
        </p:txBody>
      </p:sp>
    </p:spTree>
    <p:extLst>
      <p:ext uri="{BB962C8B-B14F-4D97-AF65-F5344CB8AC3E}">
        <p14:creationId xmlns:p14="http://schemas.microsoft.com/office/powerpoint/2010/main" val="1561017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8" name="Title 1"/>
          <p:cNvSpPr>
            <a:spLocks noGrp="1"/>
          </p:cNvSpPr>
          <p:nvPr>
            <p:ph type="title"/>
          </p:nvPr>
        </p:nvSpPr>
        <p:spPr>
          <a:xfrm>
            <a:off x="0" y="-1"/>
            <a:ext cx="9144000" cy="1080000"/>
          </a:xfrm>
          <a:solidFill>
            <a:srgbClr val="0078D2"/>
          </a:solidFill>
        </p:spPr>
        <p:txBody>
          <a:bodyPr>
            <a:normAutofit/>
          </a:bodyPr>
          <a:lstStyle>
            <a:lvl1pPr>
              <a:defRPr sz="4400">
                <a:solidFill>
                  <a:schemeClr val="bg1"/>
                </a:solidFill>
              </a:defRPr>
            </a:lvl1pPr>
          </a:lstStyle>
          <a:p>
            <a:r>
              <a:rPr lang="ja-JP" altLang="en-US"/>
              <a:t>マスター タイトルの書式設定</a:t>
            </a:r>
            <a:endParaRPr lang="en-US" dirty="0"/>
          </a:p>
        </p:txBody>
      </p:sp>
      <p:sp>
        <p:nvSpPr>
          <p:cNvPr id="6" name="スライド番号プレースホルダー 5"/>
          <p:cNvSpPr>
            <a:spLocks noGrp="1"/>
          </p:cNvSpPr>
          <p:nvPr>
            <p:ph type="sldNum" sz="quarter" idx="12"/>
          </p:nvPr>
        </p:nvSpPr>
        <p:spPr/>
        <p:txBody>
          <a:bodyPr/>
          <a:lstStyle>
            <a:lvl1pPr>
              <a:defRPr>
                <a:solidFill>
                  <a:schemeClr val="bg1"/>
                </a:solidFill>
              </a:defRPr>
            </a:lvl1p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156229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lgn="l">
              <a:defRPr sz="6000"/>
            </a:lvl1pPr>
          </a:lstStyle>
          <a:p>
            <a:r>
              <a:rPr lang="ja-JP" altLang="en-US"/>
              <a:t>マスター タイトルの書式設定</a:t>
            </a:r>
            <a:endParaRPr lang="en-US" dirty="0"/>
          </a:p>
        </p:txBody>
      </p:sp>
      <p:cxnSp>
        <p:nvCxnSpPr>
          <p:cNvPr id="4" name="直線コネクタ 3"/>
          <p:cNvCxnSpPr/>
          <p:nvPr/>
        </p:nvCxnSpPr>
        <p:spPr>
          <a:xfrm>
            <a:off x="623888" y="4562476"/>
            <a:ext cx="7886700" cy="0"/>
          </a:xfrm>
          <a:prstGeom prst="line">
            <a:avLst/>
          </a:prstGeom>
          <a:ln w="76200">
            <a:gradFill flip="none" rotWithShape="1">
              <a:gsLst>
                <a:gs pos="0">
                  <a:srgbClr val="0078D2"/>
                </a:gs>
                <a:gs pos="0">
                  <a:srgbClr val="0078D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a:t>
            </a:fld>
            <a:endParaRPr lang="ja-JP" altLang="en-US" dirty="0"/>
          </a:p>
        </p:txBody>
      </p:sp>
    </p:spTree>
    <p:extLst>
      <p:ext uri="{BB962C8B-B14F-4D97-AF65-F5344CB8AC3E}">
        <p14:creationId xmlns:p14="http://schemas.microsoft.com/office/powerpoint/2010/main" val="427008246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r>
              <a:rPr kumimoji="1" lang="en-US" altLang="ja-JP"/>
              <a:t>2019/7/29</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7" name="スライド番号プレースホルダー 6"/>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368657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r>
              <a:rPr lang="en-US" altLang="ja-JP"/>
              <a:t>2019/7/29</a:t>
            </a:r>
            <a:endParaRPr lang="ja-JP" altLang="en-US" dirty="0"/>
          </a:p>
        </p:txBody>
      </p:sp>
      <p:sp>
        <p:nvSpPr>
          <p:cNvPr id="5" name="フッター プレースホルダー 4"/>
          <p:cNvSpPr>
            <a:spLocks noGrp="1"/>
          </p:cNvSpPr>
          <p:nvPr>
            <p:ph type="ftr" sz="quarter" idx="11"/>
          </p:nvPr>
        </p:nvSpPr>
        <p:spPr/>
        <p:txBody>
          <a:bodyPr/>
          <a:lstStyle/>
          <a:p>
            <a:r>
              <a:rPr lang="en-US" altLang="ja-JP"/>
              <a:t>Halide</a:t>
            </a:r>
            <a:r>
              <a:rPr lang="ja-JP" altLang="en-US"/>
              <a:t>による再帰フィルタの高効率化</a:t>
            </a:r>
            <a:endParaRPr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277026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r>
              <a:rPr kumimoji="1" lang="en-US" altLang="ja-JP"/>
              <a:t>2019/7/29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6" name="スライド番号プレースホルダー 5"/>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182020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r>
              <a:rPr kumimoji="1" lang="en-US" altLang="ja-JP"/>
              <a:t>2019/7/29</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7" name="スライド番号プレースホルダー 6"/>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402863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r>
              <a:rPr kumimoji="1" lang="en-US" altLang="ja-JP"/>
              <a:t>2019/7/29</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9" name="スライド番号プレースホルダー 8"/>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189660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r>
              <a:rPr kumimoji="1" lang="en-US" altLang="ja-JP"/>
              <a:t>2019/7/29</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5" name="スライド番号プレースホルダー 4"/>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20353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a:t>2019/7/29</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4" name="スライド番号プレースホルダー 3"/>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43362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2019/7/29</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7" name="スライド番号プレースホルダー 6"/>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27124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r>
              <a:rPr kumimoji="1" lang="en-US" altLang="ja-JP"/>
              <a:t>2019/7/29</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Halide</a:t>
            </a:r>
            <a:r>
              <a:rPr kumimoji="1" lang="ja-JP" altLang="en-US"/>
              <a:t>による再帰フィルタの高効率化</a:t>
            </a:r>
          </a:p>
        </p:txBody>
      </p:sp>
      <p:sp>
        <p:nvSpPr>
          <p:cNvPr id="7" name="スライド番号プレースホルダー 6"/>
          <p:cNvSpPr>
            <a:spLocks noGrp="1"/>
          </p:cNvSpPr>
          <p:nvPr>
            <p:ph type="sldNum" sz="quarter" idx="12"/>
          </p:nvPr>
        </p:nvSpPr>
        <p:spPr/>
        <p:txBody>
          <a:bodyPr/>
          <a:lstStyle/>
          <a:p>
            <a:fld id="{DA821567-0B71-46A4-B48A-95094042FDEE}" type="slidenum">
              <a:rPr kumimoji="1" lang="ja-JP" altLang="en-US" smtClean="0"/>
              <a:t>‹#›</a:t>
            </a:fld>
            <a:endParaRPr kumimoji="1" lang="ja-JP" altLang="en-US"/>
          </a:p>
        </p:txBody>
      </p:sp>
    </p:spTree>
    <p:extLst>
      <p:ext uri="{BB962C8B-B14F-4D97-AF65-F5344CB8AC3E}">
        <p14:creationId xmlns:p14="http://schemas.microsoft.com/office/powerpoint/2010/main" val="263448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altLang="ja-JP"/>
              <a:t>2019/7/29</a:t>
            </a:r>
            <a:endParaRPr lang="ja-JP" altLang="en-US" dirty="0"/>
          </a:p>
        </p:txBody>
      </p:sp>
      <p:sp>
        <p:nvSpPr>
          <p:cNvPr id="5" name="フッター プレースホルダー 4"/>
          <p:cNvSpPr>
            <a:spLocks noGrp="1"/>
          </p:cNvSpPr>
          <p:nvPr>
            <p:ph type="ftr" sz="quarter" idx="3"/>
          </p:nvPr>
        </p:nvSpPr>
        <p:spPr>
          <a:xfrm>
            <a:off x="2686050" y="6356351"/>
            <a:ext cx="37719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ltLang="ja-JP"/>
              <a:t>Halide</a:t>
            </a:r>
            <a:r>
              <a:rPr lang="ja-JP" altLang="en-US"/>
              <a:t>による再帰フィルタの高効率化</a:t>
            </a:r>
            <a:endParaRPr lang="ja-JP" altLang="en-US" dirty="0"/>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DA821567-0B71-46A4-B48A-95094042FDEE}" type="slidenum">
              <a:rPr lang="ja-JP" altLang="en-US" smtClean="0"/>
              <a:pPr/>
              <a:t>‹#›</a:t>
            </a:fld>
            <a:endParaRPr lang="ja-JP" altLang="en-US" dirty="0"/>
          </a:p>
        </p:txBody>
      </p:sp>
    </p:spTree>
    <p:extLst>
      <p:ext uri="{BB962C8B-B14F-4D97-AF65-F5344CB8AC3E}">
        <p14:creationId xmlns:p14="http://schemas.microsoft.com/office/powerpoint/2010/main" val="1984596451"/>
      </p:ext>
    </p:extLst>
  </p:cSld>
  <p:clrMap bg1="lt1" tx1="dk1" bg2="lt2" tx2="dk2" accent1="accent1" accent2="accent2" accent3="accent3" accent4="accent4" accent5="accent5" accent6="accent6" hlink="hlink" folHlink="folHlink"/>
  <p:sldLayoutIdLst>
    <p:sldLayoutId id="2147483692" r:id="rId1"/>
    <p:sldLayoutId id="2147483691"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0800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360000" y="1440000"/>
            <a:ext cx="8460000" cy="4680000"/>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7920000" y="360000"/>
            <a:ext cx="1080000" cy="360000"/>
          </a:xfrm>
          <a:prstGeom prst="rect">
            <a:avLst/>
          </a:prstGeom>
        </p:spPr>
        <p:txBody>
          <a:bodyPr vert="horz" lIns="91440" tIns="45720" rIns="91440" bIns="45720" rtlCol="0" anchor="ctr"/>
          <a:lstStyle>
            <a:lvl1pPr algn="r">
              <a:defRPr sz="3600">
                <a:solidFill>
                  <a:schemeClr val="tx1"/>
                </a:solidFill>
              </a:defRPr>
            </a:lvl1pPr>
          </a:lstStyle>
          <a:p>
            <a:fld id="{DA821567-0B71-46A4-B48A-95094042FDEE}" type="slidenum">
              <a:rPr lang="ja-JP" altLang="en-US" smtClean="0"/>
              <a:pPr/>
              <a:t>‹#›</a:t>
            </a:fld>
            <a:endParaRPr lang="ja-JP" altLang="en-US" dirty="0"/>
          </a:p>
        </p:txBody>
      </p:sp>
      <p:sp>
        <p:nvSpPr>
          <p:cNvPr id="7" name="日付プレースホルダー 6"/>
          <p:cNvSpPr>
            <a:spLocks noGrp="1"/>
          </p:cNvSpPr>
          <p:nvPr>
            <p:ph type="dt" sz="half" idx="2"/>
          </p:nvPr>
        </p:nvSpPr>
        <p:spPr>
          <a:xfrm>
            <a:off x="2333625" y="6356350"/>
            <a:ext cx="2057400" cy="365125"/>
          </a:xfrm>
          <a:prstGeom prst="rect">
            <a:avLst/>
          </a:prstGeom>
        </p:spPr>
        <p:txBody>
          <a:bodyPr vert="horz" lIns="91440" tIns="45720" rIns="91440" bIns="45720" rtlCol="0" anchor="ctr"/>
          <a:lstStyle>
            <a:lvl1pPr algn="l">
              <a:defRPr sz="2000">
                <a:solidFill>
                  <a:schemeClr val="tx1"/>
                </a:solidFill>
              </a:defRPr>
            </a:lvl1pPr>
          </a:lstStyle>
          <a:p>
            <a:r>
              <a:rPr lang="en-US" altLang="ja-JP"/>
              <a:t>2019/7/29</a:t>
            </a:r>
            <a:endParaRPr lang="ja-JP" altLang="en-US" dirty="0"/>
          </a:p>
        </p:txBody>
      </p:sp>
      <p:sp>
        <p:nvSpPr>
          <p:cNvPr id="8" name="フッター プレースホルダー 7"/>
          <p:cNvSpPr>
            <a:spLocks noGrp="1"/>
          </p:cNvSpPr>
          <p:nvPr>
            <p:ph type="ftr" sz="quarter" idx="3"/>
          </p:nvPr>
        </p:nvSpPr>
        <p:spPr>
          <a:xfrm>
            <a:off x="4733925" y="6356350"/>
            <a:ext cx="3086100" cy="365125"/>
          </a:xfrm>
          <a:prstGeom prst="rect">
            <a:avLst/>
          </a:prstGeom>
        </p:spPr>
        <p:txBody>
          <a:bodyPr vert="horz" lIns="91440" tIns="45720" rIns="91440" bIns="45720" rtlCol="0" anchor="ctr"/>
          <a:lstStyle>
            <a:lvl1pPr algn="ctr">
              <a:defRPr sz="2000">
                <a:solidFill>
                  <a:schemeClr val="tx1"/>
                </a:solidFill>
              </a:defRPr>
            </a:lvl1pPr>
          </a:lstStyle>
          <a:p>
            <a:r>
              <a:rPr lang="en-US" altLang="ja-JP"/>
              <a:t>Halide</a:t>
            </a:r>
            <a:r>
              <a:rPr lang="ja-JP" altLang="en-US"/>
              <a:t>による再帰フィルタの高効率化</a:t>
            </a:r>
            <a:endParaRPr lang="ja-JP" altLang="en-US" dirty="0"/>
          </a:p>
        </p:txBody>
      </p:sp>
    </p:spTree>
    <p:extLst>
      <p:ext uri="{BB962C8B-B14F-4D97-AF65-F5344CB8AC3E}">
        <p14:creationId xmlns:p14="http://schemas.microsoft.com/office/powerpoint/2010/main" val="31884236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Clr>
          <a:srgbClr val="0078D2"/>
        </a:buClr>
        <a:buFont typeface="Wingdings" panose="05000000000000000000" pitchFamily="2" charset="2"/>
        <a:buChar char="p"/>
        <a:defRPr kumimoji="1"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Clr>
          <a:srgbClr val="0070C0"/>
        </a:buClr>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600"/>
        </a:spcAft>
        <a:buClr>
          <a:srgbClr val="0070C0"/>
        </a:buClr>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60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60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sourceforge.net/projects/vcxsrv/"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qiita.com/masso/items/acdcc20cf407c509e7dc"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forest.watch.impress.co.jp/library/software/irfanview/"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a:bodyPr>
          <a:lstStyle/>
          <a:p>
            <a:pPr>
              <a:lnSpc>
                <a:spcPct val="100000"/>
              </a:lnSpc>
            </a:pPr>
            <a:r>
              <a:rPr lang="en-US" altLang="ja-JP" sz="2600" dirty="0"/>
              <a:t>WSL(Windows Subsystem for Linux)</a:t>
            </a:r>
          </a:p>
          <a:p>
            <a:pPr lvl="1">
              <a:lnSpc>
                <a:spcPct val="100000"/>
              </a:lnSpc>
              <a:buFont typeface="Wingdings" panose="05000000000000000000" pitchFamily="2" charset="2"/>
              <a:buChar char="l"/>
            </a:pPr>
            <a:r>
              <a:rPr lang="en-US" altLang="ja-JP" sz="2400" dirty="0"/>
              <a:t>Windows</a:t>
            </a:r>
            <a:r>
              <a:rPr lang="ja-JP" altLang="en-US" sz="2400" dirty="0"/>
              <a:t>上で</a:t>
            </a:r>
            <a:r>
              <a:rPr lang="en-US" altLang="ja-JP" sz="2400" dirty="0"/>
              <a:t>Linux</a:t>
            </a:r>
            <a:r>
              <a:rPr lang="ja-JP" altLang="en-US" sz="2400" dirty="0"/>
              <a:t>を動かす</a:t>
            </a:r>
            <a:endParaRPr lang="en-US" altLang="ja-JP" sz="2400" dirty="0"/>
          </a:p>
          <a:p>
            <a:pPr lvl="1">
              <a:buFont typeface="Wingdings" panose="05000000000000000000" pitchFamily="2" charset="2"/>
              <a:buChar char="l"/>
            </a:pPr>
            <a:endParaRPr lang="en-US" altLang="ja-JP" sz="2600" dirty="0"/>
          </a:p>
          <a:p>
            <a:r>
              <a:rPr lang="ja-JP" altLang="en-US" sz="2600" dirty="0"/>
              <a:t>インストール前に</a:t>
            </a:r>
            <a:r>
              <a:rPr lang="en-US" altLang="ja-JP" sz="2600" dirty="0"/>
              <a:t>Windows</a:t>
            </a:r>
            <a:r>
              <a:rPr lang="ja-JP" altLang="en-US" sz="2600" dirty="0"/>
              <a:t>の設定を変更</a:t>
            </a:r>
            <a:endParaRPr lang="en-US" altLang="ja-JP" sz="2600" dirty="0"/>
          </a:p>
          <a:p>
            <a:pPr lvl="1">
              <a:buFont typeface="Wingdings" panose="05000000000000000000" pitchFamily="2" charset="2"/>
              <a:buChar char="l"/>
            </a:pPr>
            <a:r>
              <a:rPr lang="ja-JP" altLang="en-US" sz="2400" dirty="0"/>
              <a:t>コントロールパネル → プログラム → </a:t>
            </a:r>
            <a:r>
              <a:rPr lang="en-US" altLang="ja-JP" sz="2400" dirty="0"/>
              <a:t>Windows</a:t>
            </a:r>
            <a:r>
              <a:rPr lang="ja-JP" altLang="en-US" sz="2400" dirty="0"/>
              <a:t>の機能の有効化または無効化</a:t>
            </a:r>
            <a:endParaRPr lang="en-US" altLang="ja-JP" sz="2400" dirty="0"/>
          </a:p>
          <a:p>
            <a:pPr lvl="1">
              <a:buFont typeface="Wingdings" panose="05000000000000000000" pitchFamily="2" charset="2"/>
              <a:buChar char="l"/>
            </a:pPr>
            <a:r>
              <a:rPr lang="ja-JP" altLang="en-US" sz="2400" dirty="0"/>
              <a:t>「</a:t>
            </a:r>
            <a:r>
              <a:rPr lang="en-US" altLang="ja-JP" sz="2400" dirty="0"/>
              <a:t>Windows Subsystem for Linux</a:t>
            </a:r>
            <a:r>
              <a:rPr lang="ja-JP" altLang="en-US" sz="2400" dirty="0"/>
              <a:t>」にチェックし有効化</a:t>
            </a:r>
            <a:endParaRPr lang="en-US" altLang="ja-JP" sz="2400" dirty="0"/>
          </a:p>
          <a:p>
            <a:pPr lvl="1">
              <a:buFont typeface="Wingdings" panose="05000000000000000000" pitchFamily="2" charset="2"/>
              <a:buChar char="l"/>
            </a:pPr>
            <a:endParaRPr lang="en-US" altLang="ja-JP" sz="2600" dirty="0"/>
          </a:p>
        </p:txBody>
      </p:sp>
      <p:sp>
        <p:nvSpPr>
          <p:cNvPr id="2" name="タイトル 1"/>
          <p:cNvSpPr>
            <a:spLocks noGrp="1"/>
          </p:cNvSpPr>
          <p:nvPr>
            <p:ph type="title"/>
          </p:nvPr>
        </p:nvSpPr>
        <p:spPr>
          <a:xfrm>
            <a:off x="0" y="0"/>
            <a:ext cx="9144000" cy="1080000"/>
          </a:xfrm>
        </p:spPr>
        <p:txBody>
          <a:bodyPr/>
          <a:lstStyle/>
          <a:p>
            <a:r>
              <a:rPr lang="en-US" altLang="ja-JP" dirty="0"/>
              <a:t>WSL</a:t>
            </a:r>
            <a:r>
              <a:rPr lang="ja-JP" altLang="en-US" dirty="0"/>
              <a:t>のインストール</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1</a:t>
            </a:fld>
            <a:endParaRPr lang="ja-JP" altLang="en-US" dirty="0"/>
          </a:p>
        </p:txBody>
      </p:sp>
    </p:spTree>
    <p:extLst>
      <p:ext uri="{BB962C8B-B14F-4D97-AF65-F5344CB8AC3E}">
        <p14:creationId xmlns:p14="http://schemas.microsoft.com/office/powerpoint/2010/main" val="1324428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a:bodyPr>
          <a:lstStyle/>
          <a:p>
            <a:pPr>
              <a:lnSpc>
                <a:spcPct val="100000"/>
              </a:lnSpc>
            </a:pPr>
            <a:r>
              <a:rPr lang="en-US" altLang="ja-JP" sz="2600" dirty="0"/>
              <a:t>X</a:t>
            </a:r>
            <a:r>
              <a:rPr lang="ja-JP" altLang="en-US" sz="2600" dirty="0"/>
              <a:t>サーバとは</a:t>
            </a:r>
            <a:endParaRPr lang="en-US" altLang="ja-JP" sz="2600" dirty="0"/>
          </a:p>
          <a:p>
            <a:pPr lvl="1">
              <a:lnSpc>
                <a:spcPct val="100000"/>
              </a:lnSpc>
              <a:buFont typeface="Wingdings" panose="05000000000000000000" pitchFamily="2" charset="2"/>
              <a:buChar char="l"/>
            </a:pPr>
            <a:r>
              <a:rPr lang="ja-JP" altLang="en-US" sz="2200" dirty="0"/>
              <a:t>ウィンドウが必要な動作に対してウィンドウを提供する</a:t>
            </a:r>
            <a:endParaRPr lang="en-US" altLang="ja-JP" sz="2200" dirty="0"/>
          </a:p>
          <a:p>
            <a:pPr>
              <a:lnSpc>
                <a:spcPct val="100000"/>
              </a:lnSpc>
            </a:pPr>
            <a:r>
              <a:rPr lang="ja-JP" altLang="en-US" sz="2600" dirty="0"/>
              <a:t>ここではフリーで利用できる</a:t>
            </a:r>
            <a:r>
              <a:rPr lang="en-US" altLang="ja-JP" sz="2600" dirty="0" err="1"/>
              <a:t>VcXsrv</a:t>
            </a:r>
            <a:r>
              <a:rPr lang="ja-JP" altLang="en-US" sz="2600" dirty="0"/>
              <a:t>を元に説明する</a:t>
            </a:r>
            <a:endParaRPr lang="en-US" altLang="ja-JP" sz="2600" dirty="0"/>
          </a:p>
          <a:p>
            <a:pPr lvl="1">
              <a:lnSpc>
                <a:spcPct val="100000"/>
              </a:lnSpc>
              <a:buFont typeface="Wingdings" panose="05000000000000000000" pitchFamily="2" charset="2"/>
              <a:buChar char="l"/>
            </a:pPr>
            <a:r>
              <a:rPr lang="ja-JP" altLang="en-US" sz="2400" dirty="0"/>
              <a:t>ここから</a:t>
            </a:r>
            <a:r>
              <a:rPr lang="en-US" altLang="ja-JP" sz="2400" dirty="0" err="1"/>
              <a:t>VcXsrv</a:t>
            </a:r>
            <a:r>
              <a:rPr lang="ja-JP" altLang="en-US" sz="2400" dirty="0"/>
              <a:t>をダウンロードできます</a:t>
            </a:r>
            <a:r>
              <a:rPr lang="en-US" altLang="ja-JP" sz="2400" dirty="0">
                <a:hlinkClick r:id="rId3">
                  <a:extLst>
                    <a:ext uri="{A12FA001-AC4F-418D-AE19-62706E023703}">
                      <ahyp:hlinkClr xmlns:ahyp="http://schemas.microsoft.com/office/drawing/2018/hyperlinkcolor" xmlns="" val="tx"/>
                    </a:ext>
                  </a:extLst>
                </a:hlinkClick>
              </a:rPr>
              <a:t>https://sourceforge.net/projects/vcxsrv/</a:t>
            </a:r>
            <a:endParaRPr lang="en-US" altLang="ja-JP" sz="2400" dirty="0"/>
          </a:p>
          <a:p>
            <a:pPr lvl="1">
              <a:lnSpc>
                <a:spcPct val="100000"/>
              </a:lnSpc>
              <a:buFont typeface="Wingdings" panose="05000000000000000000" pitchFamily="2" charset="2"/>
              <a:buChar char="l"/>
            </a:pPr>
            <a:r>
              <a:rPr lang="ja-JP" altLang="en-US" sz="2400" dirty="0"/>
              <a:t>ダウンロード→インストール</a:t>
            </a:r>
            <a:r>
              <a:rPr lang="en-US" altLang="ja-JP" sz="2400" dirty="0"/>
              <a:t>(</a:t>
            </a:r>
            <a:r>
              <a:rPr lang="ja-JP" altLang="en-US" sz="2400" dirty="0"/>
              <a:t>細かいオプションは任意</a:t>
            </a:r>
            <a:r>
              <a:rPr lang="en-US" altLang="ja-JP" sz="2400" dirty="0"/>
              <a:t>)</a:t>
            </a:r>
          </a:p>
          <a:p>
            <a:pPr lvl="1">
              <a:lnSpc>
                <a:spcPct val="100000"/>
              </a:lnSpc>
              <a:buFont typeface="Wingdings" panose="05000000000000000000" pitchFamily="2" charset="2"/>
              <a:buChar char="l"/>
            </a:pPr>
            <a:r>
              <a:rPr lang="ja-JP" altLang="en-US" sz="2400" dirty="0"/>
              <a:t>スタートメニュー→</a:t>
            </a:r>
            <a:r>
              <a:rPr lang="en-US" altLang="ja-JP" sz="2400" dirty="0" err="1"/>
              <a:t>VcXsrv</a:t>
            </a:r>
            <a:r>
              <a:rPr lang="ja-JP" altLang="en-US" sz="2400" dirty="0"/>
              <a:t>→</a:t>
            </a:r>
            <a:r>
              <a:rPr lang="en-US" altLang="ja-JP" sz="2400" dirty="0" err="1"/>
              <a:t>XLunch</a:t>
            </a:r>
            <a:r>
              <a:rPr lang="ja-JP" altLang="en-US" sz="2400" dirty="0"/>
              <a:t>で起動</a:t>
            </a:r>
            <a:endParaRPr lang="en-US" altLang="ja-JP" sz="2400" dirty="0"/>
          </a:p>
          <a:p>
            <a:pPr lvl="1">
              <a:lnSpc>
                <a:spcPct val="100000"/>
              </a:lnSpc>
              <a:buFont typeface="Wingdings" panose="05000000000000000000" pitchFamily="2" charset="2"/>
              <a:buChar char="l"/>
            </a:pPr>
            <a:r>
              <a:rPr lang="ja-JP" altLang="en-US" sz="2400" dirty="0"/>
              <a:t>起動時のオプションは</a:t>
            </a:r>
            <a:r>
              <a:rPr lang="en-US" altLang="ja-JP" sz="2400" dirty="0"/>
              <a:t>”Multiple Window”</a:t>
            </a:r>
            <a:r>
              <a:rPr lang="ja-JP" altLang="en-US" sz="2400" dirty="0"/>
              <a:t>と</a:t>
            </a:r>
            <a:r>
              <a:rPr lang="en-US" altLang="ja-JP" sz="2400" dirty="0"/>
              <a:t>”Start no </a:t>
            </a:r>
            <a:r>
              <a:rPr lang="en-US" altLang="ja-JP" sz="2400" dirty="0" err="1"/>
              <a:t>clinet</a:t>
            </a:r>
            <a:r>
              <a:rPr lang="en-US" altLang="ja-JP" sz="2400" dirty="0"/>
              <a:t>”</a:t>
            </a:r>
            <a:r>
              <a:rPr lang="ja-JP" altLang="en-US" sz="2400" dirty="0"/>
              <a:t>を選択して，他は任意</a:t>
            </a:r>
            <a:endParaRPr lang="en-US" altLang="ja-JP" sz="2400" dirty="0"/>
          </a:p>
          <a:p>
            <a:pPr lvl="1">
              <a:lnSpc>
                <a:spcPct val="100000"/>
              </a:lnSpc>
              <a:buFont typeface="Wingdings" panose="05000000000000000000" pitchFamily="2" charset="2"/>
              <a:buChar char="l"/>
            </a:pPr>
            <a:endParaRPr lang="en-US" altLang="ja-JP" sz="2400" dirty="0"/>
          </a:p>
          <a:p>
            <a:pPr lvl="1">
              <a:lnSpc>
                <a:spcPct val="100000"/>
              </a:lnSpc>
              <a:buFont typeface="Wingdings" panose="05000000000000000000" pitchFamily="2" charset="2"/>
              <a:buChar char="l"/>
            </a:pPr>
            <a:endParaRPr lang="en-US" altLang="ja-JP" sz="2200" dirty="0"/>
          </a:p>
          <a:p>
            <a:pPr>
              <a:lnSpc>
                <a:spcPct val="100000"/>
              </a:lnSpc>
            </a:pPr>
            <a:endParaRPr lang="en-US" altLang="ja-JP" sz="2600" dirty="0"/>
          </a:p>
        </p:txBody>
      </p:sp>
      <p:sp>
        <p:nvSpPr>
          <p:cNvPr id="2" name="タイトル 1"/>
          <p:cNvSpPr>
            <a:spLocks noGrp="1"/>
          </p:cNvSpPr>
          <p:nvPr>
            <p:ph type="title"/>
          </p:nvPr>
        </p:nvSpPr>
        <p:spPr>
          <a:xfrm>
            <a:off x="0" y="0"/>
            <a:ext cx="9144000" cy="1080000"/>
          </a:xfrm>
        </p:spPr>
        <p:txBody>
          <a:bodyPr/>
          <a:lstStyle/>
          <a:p>
            <a:r>
              <a:rPr lang="en-US" altLang="ja-JP" dirty="0"/>
              <a:t>X</a:t>
            </a:r>
            <a:r>
              <a:rPr lang="ja-JP" altLang="en-US" dirty="0"/>
              <a:t>サーバの導入</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10</a:t>
            </a:fld>
            <a:endParaRPr lang="ja-JP" altLang="en-US" dirty="0"/>
          </a:p>
        </p:txBody>
      </p:sp>
    </p:spTree>
    <p:extLst>
      <p:ext uri="{BB962C8B-B14F-4D97-AF65-F5344CB8AC3E}">
        <p14:creationId xmlns:p14="http://schemas.microsoft.com/office/powerpoint/2010/main" val="225902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a:bodyPr>
          <a:lstStyle/>
          <a:p>
            <a:pPr>
              <a:lnSpc>
                <a:spcPct val="100000"/>
              </a:lnSpc>
            </a:pPr>
            <a:r>
              <a:rPr lang="ja-JP" altLang="en-US" sz="2600" dirty="0"/>
              <a:t>下のようにシステムトレイにアイコンが出れば</a:t>
            </a:r>
            <a:r>
              <a:rPr lang="en-US" altLang="ja-JP" sz="2600" dirty="0"/>
              <a:t>OK</a:t>
            </a:r>
            <a:endParaRPr lang="en-US" altLang="ja-JP" sz="2400" dirty="0"/>
          </a:p>
          <a:p>
            <a:pPr lvl="1">
              <a:lnSpc>
                <a:spcPct val="100000"/>
              </a:lnSpc>
              <a:buFont typeface="Wingdings" panose="05000000000000000000" pitchFamily="2" charset="2"/>
              <a:buChar char="l"/>
            </a:pPr>
            <a:endParaRPr lang="en-US" altLang="ja-JP" sz="2200" dirty="0"/>
          </a:p>
          <a:p>
            <a:pPr lvl="1">
              <a:lnSpc>
                <a:spcPct val="100000"/>
              </a:lnSpc>
              <a:buFont typeface="Wingdings" panose="05000000000000000000" pitchFamily="2" charset="2"/>
              <a:buChar char="l"/>
            </a:pPr>
            <a:endParaRPr lang="en-US" altLang="ja-JP" sz="2200" dirty="0"/>
          </a:p>
          <a:p>
            <a:pPr lvl="1">
              <a:lnSpc>
                <a:spcPct val="100000"/>
              </a:lnSpc>
              <a:buFont typeface="Wingdings" panose="05000000000000000000" pitchFamily="2" charset="2"/>
              <a:buChar char="l"/>
            </a:pPr>
            <a:endParaRPr lang="en-US" altLang="ja-JP" sz="2200" dirty="0"/>
          </a:p>
          <a:p>
            <a:pPr lvl="1">
              <a:lnSpc>
                <a:spcPct val="100000"/>
              </a:lnSpc>
              <a:buFont typeface="Wingdings" panose="05000000000000000000" pitchFamily="2" charset="2"/>
              <a:buChar char="l"/>
            </a:pPr>
            <a:endParaRPr lang="en-US" altLang="ja-JP" sz="2200" dirty="0"/>
          </a:p>
          <a:p>
            <a:pPr>
              <a:lnSpc>
                <a:spcPct val="100000"/>
              </a:lnSpc>
            </a:pPr>
            <a:r>
              <a:rPr lang="ja-JP" altLang="en-US" sz="2600" dirty="0"/>
              <a:t>この状態で</a:t>
            </a:r>
            <a:r>
              <a:rPr lang="en-US" altLang="ja-JP" sz="2600" dirty="0"/>
              <a:t>WSL</a:t>
            </a:r>
            <a:r>
              <a:rPr lang="ja-JP" altLang="en-US" sz="2600" dirty="0"/>
              <a:t>上で</a:t>
            </a:r>
            <a:r>
              <a:rPr lang="en-US" altLang="ja-JP" sz="2600" dirty="0"/>
              <a:t>display</a:t>
            </a:r>
            <a:r>
              <a:rPr lang="ja-JP" altLang="en-US" sz="2600" dirty="0"/>
              <a:t>コマンドを叩けばウィンドウが出て画像が表示される</a:t>
            </a:r>
            <a:endParaRPr lang="en-US" altLang="ja-JP" sz="2600" dirty="0"/>
          </a:p>
        </p:txBody>
      </p:sp>
      <p:sp>
        <p:nvSpPr>
          <p:cNvPr id="2" name="タイトル 1"/>
          <p:cNvSpPr>
            <a:spLocks noGrp="1"/>
          </p:cNvSpPr>
          <p:nvPr>
            <p:ph type="title"/>
          </p:nvPr>
        </p:nvSpPr>
        <p:spPr>
          <a:xfrm>
            <a:off x="0" y="0"/>
            <a:ext cx="9144000" cy="1080000"/>
          </a:xfrm>
        </p:spPr>
        <p:txBody>
          <a:bodyPr/>
          <a:lstStyle/>
          <a:p>
            <a:r>
              <a:rPr lang="en-US" altLang="ja-JP" dirty="0"/>
              <a:t>X</a:t>
            </a:r>
            <a:r>
              <a:rPr lang="ja-JP" altLang="en-US" dirty="0"/>
              <a:t>サーバの導入</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11</a:t>
            </a:fld>
            <a:endParaRPr lang="ja-JP" altLang="en-US" dirty="0"/>
          </a:p>
        </p:txBody>
      </p:sp>
      <p:pic>
        <p:nvPicPr>
          <p:cNvPr id="4" name="図 3">
            <a:extLst>
              <a:ext uri="{FF2B5EF4-FFF2-40B4-BE49-F238E27FC236}">
                <a16:creationId xmlns:a16="http://schemas.microsoft.com/office/drawing/2014/main" id="{2000A247-966D-4476-B160-95867ECB61F7}"/>
              </a:ext>
            </a:extLst>
          </p:cNvPr>
          <p:cNvPicPr>
            <a:picLocks noChangeAspect="1"/>
          </p:cNvPicPr>
          <p:nvPr/>
        </p:nvPicPr>
        <p:blipFill>
          <a:blip r:embed="rId3"/>
          <a:stretch>
            <a:fillRect/>
          </a:stretch>
        </p:blipFill>
        <p:spPr>
          <a:xfrm>
            <a:off x="2808825" y="2053272"/>
            <a:ext cx="3562350" cy="1552575"/>
          </a:xfrm>
          <a:prstGeom prst="rect">
            <a:avLst/>
          </a:prstGeom>
        </p:spPr>
      </p:pic>
      <p:sp>
        <p:nvSpPr>
          <p:cNvPr id="5" name="楕円 4">
            <a:extLst>
              <a:ext uri="{FF2B5EF4-FFF2-40B4-BE49-F238E27FC236}">
                <a16:creationId xmlns:a16="http://schemas.microsoft.com/office/drawing/2014/main" id="{DA24D029-5B2F-4FCD-99DB-C826BCC73758}"/>
              </a:ext>
            </a:extLst>
          </p:cNvPr>
          <p:cNvSpPr/>
          <p:nvPr/>
        </p:nvSpPr>
        <p:spPr>
          <a:xfrm flipH="1">
            <a:off x="3414705" y="3121660"/>
            <a:ext cx="628975" cy="6146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849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a:bodyPr>
          <a:lstStyle/>
          <a:p>
            <a:pPr>
              <a:lnSpc>
                <a:spcPct val="100000"/>
              </a:lnSpc>
            </a:pPr>
            <a:r>
              <a:rPr lang="ja-JP" altLang="en-US" sz="2600" dirty="0"/>
              <a:t>プログラム未変更だが，コンパイルしたプログラムがうまく動かない場合</a:t>
            </a:r>
            <a:endParaRPr lang="en-US" altLang="ja-JP" sz="2600" dirty="0"/>
          </a:p>
          <a:p>
            <a:pPr>
              <a:lnSpc>
                <a:spcPct val="100000"/>
              </a:lnSpc>
            </a:pPr>
            <a:endParaRPr lang="en-US" altLang="ja-JP" sz="2600" dirty="0"/>
          </a:p>
          <a:p>
            <a:pPr lvl="1">
              <a:lnSpc>
                <a:spcPct val="100000"/>
              </a:lnSpc>
            </a:pPr>
            <a:r>
              <a:rPr lang="ja-JP" altLang="en-US" sz="2200" dirty="0"/>
              <a:t>本来はテンプレートを検出するはずができていない</a:t>
            </a:r>
            <a:endParaRPr lang="en-US" altLang="ja-JP" sz="2200" dirty="0"/>
          </a:p>
          <a:p>
            <a:pPr lvl="1">
              <a:lnSpc>
                <a:spcPct val="100000"/>
              </a:lnSpc>
            </a:pPr>
            <a:r>
              <a:rPr lang="ja-JP" altLang="en-US" sz="2200" dirty="0"/>
              <a:t>さらに検出座標が</a:t>
            </a:r>
            <a:r>
              <a:rPr lang="en-US" altLang="ja-JP" sz="2200" dirty="0"/>
              <a:t>0 0</a:t>
            </a:r>
            <a:r>
              <a:rPr lang="ja-JP" altLang="en-US" sz="2200" dirty="0"/>
              <a:t>になっている場合は画像の読み込みがうまく動いていない可能性大</a:t>
            </a:r>
            <a:endParaRPr lang="en-US" altLang="ja-JP" sz="2200" dirty="0"/>
          </a:p>
          <a:p>
            <a:pPr lvl="1">
              <a:lnSpc>
                <a:spcPct val="100000"/>
              </a:lnSpc>
            </a:pPr>
            <a:r>
              <a:rPr lang="ja-JP" altLang="en-US" sz="2200" dirty="0"/>
              <a:t>元の</a:t>
            </a:r>
            <a:r>
              <a:rPr lang="en-US" altLang="ja-JP" sz="2200" dirty="0" err="1"/>
              <a:t>imageUtil.c</a:t>
            </a:r>
            <a:r>
              <a:rPr lang="ja-JP" altLang="en-US" sz="2200" dirty="0"/>
              <a:t>では</a:t>
            </a:r>
            <a:r>
              <a:rPr lang="en-US" altLang="ja-JP" sz="2200" dirty="0"/>
              <a:t>ppm</a:t>
            </a:r>
            <a:r>
              <a:rPr lang="ja-JP" altLang="en-US" sz="2200" dirty="0"/>
              <a:t>画像のコメントを</a:t>
            </a:r>
            <a:r>
              <a:rPr lang="en-US" altLang="ja-JP" sz="2200" dirty="0"/>
              <a:t>1</a:t>
            </a:r>
            <a:r>
              <a:rPr lang="ja-JP" altLang="en-US" sz="2200" dirty="0"/>
              <a:t>行しか想定していないのに対し，</a:t>
            </a:r>
            <a:r>
              <a:rPr lang="en-US" altLang="ja-JP" sz="2200" dirty="0"/>
              <a:t>convert</a:t>
            </a:r>
            <a:r>
              <a:rPr lang="ja-JP" altLang="en-US" sz="2200" dirty="0"/>
              <a:t>コマンドが自動的にコメントを付与するためコメントが複数行存在する</a:t>
            </a:r>
            <a:endParaRPr lang="en-US" altLang="ja-JP" sz="2200" dirty="0"/>
          </a:p>
          <a:p>
            <a:pPr lvl="1">
              <a:lnSpc>
                <a:spcPct val="100000"/>
              </a:lnSpc>
            </a:pPr>
            <a:r>
              <a:rPr lang="ja-JP" altLang="en-US" sz="2200" dirty="0"/>
              <a:t>適切にコメントの処理を書き換える</a:t>
            </a:r>
            <a:endParaRPr lang="en-US" altLang="ja-JP" sz="2200" dirty="0"/>
          </a:p>
        </p:txBody>
      </p:sp>
      <p:sp>
        <p:nvSpPr>
          <p:cNvPr id="2" name="タイトル 1"/>
          <p:cNvSpPr>
            <a:spLocks noGrp="1"/>
          </p:cNvSpPr>
          <p:nvPr>
            <p:ph type="title"/>
          </p:nvPr>
        </p:nvSpPr>
        <p:spPr>
          <a:xfrm>
            <a:off x="0" y="0"/>
            <a:ext cx="9144000" cy="1080000"/>
          </a:xfrm>
        </p:spPr>
        <p:txBody>
          <a:bodyPr/>
          <a:lstStyle/>
          <a:p>
            <a:r>
              <a:rPr lang="ja-JP" altLang="en-US" dirty="0"/>
              <a:t>その他</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12</a:t>
            </a:fld>
            <a:endParaRPr lang="ja-JP" altLang="en-US" dirty="0"/>
          </a:p>
        </p:txBody>
      </p:sp>
      <p:sp>
        <p:nvSpPr>
          <p:cNvPr id="4" name="テキスト ボックス 3">
            <a:extLst>
              <a:ext uri="{FF2B5EF4-FFF2-40B4-BE49-F238E27FC236}">
                <a16:creationId xmlns:a16="http://schemas.microsoft.com/office/drawing/2014/main" id="{A90A1EEA-F4EA-4391-AD8E-FFDF913BDA0B}"/>
              </a:ext>
            </a:extLst>
          </p:cNvPr>
          <p:cNvSpPr txBox="1"/>
          <p:nvPr/>
        </p:nvSpPr>
        <p:spPr>
          <a:xfrm>
            <a:off x="134471" y="2259105"/>
            <a:ext cx="8875058" cy="646331"/>
          </a:xfrm>
          <a:prstGeom prst="rect">
            <a:avLst/>
          </a:prstGeom>
          <a:solidFill>
            <a:schemeClr val="tx1"/>
          </a:solidFill>
        </p:spPr>
        <p:txBody>
          <a:bodyPr wrap="square" rtlCol="0">
            <a:spAutoFit/>
          </a:bodyPr>
          <a:lstStyle/>
          <a:p>
            <a:r>
              <a:rPr lang="en-US" altLang="ja-JP" dirty="0">
                <a:solidFill>
                  <a:schemeClr val="bg1"/>
                </a:solidFill>
                <a:latin typeface="+mj-lt"/>
              </a:rPr>
              <a:t>$ ./matching </a:t>
            </a:r>
            <a:r>
              <a:rPr lang="en-US" altLang="ja-JP" dirty="0" err="1">
                <a:solidFill>
                  <a:schemeClr val="bg1"/>
                </a:solidFill>
                <a:latin typeface="+mj-lt"/>
              </a:rPr>
              <a:t>imgproc</a:t>
            </a:r>
            <a:r>
              <a:rPr lang="en-US" altLang="ja-JP" dirty="0">
                <a:solidFill>
                  <a:schemeClr val="bg1"/>
                </a:solidFill>
                <a:latin typeface="+mj-lt"/>
              </a:rPr>
              <a:t>/level1_000.ppm level1/</a:t>
            </a:r>
            <a:r>
              <a:rPr lang="en-US" altLang="ja-JP" dirty="0" err="1">
                <a:solidFill>
                  <a:schemeClr val="bg1"/>
                </a:solidFill>
                <a:latin typeface="+mj-lt"/>
              </a:rPr>
              <a:t>ocean_beach_kinzokutanchi.ppm</a:t>
            </a:r>
            <a:r>
              <a:rPr lang="en-US" altLang="ja-JP" dirty="0">
                <a:solidFill>
                  <a:schemeClr val="bg1"/>
                </a:solidFill>
                <a:latin typeface="+mj-lt"/>
              </a:rPr>
              <a:t> 0 1.0 cp</a:t>
            </a:r>
          </a:p>
          <a:p>
            <a:r>
              <a:rPr lang="en-US" altLang="ja-JP" dirty="0">
                <a:solidFill>
                  <a:schemeClr val="bg1"/>
                </a:solidFill>
                <a:latin typeface="+mj-lt"/>
              </a:rPr>
              <a:t>[Not found] </a:t>
            </a:r>
            <a:r>
              <a:rPr lang="en-US" altLang="ja-JP" dirty="0" err="1">
                <a:solidFill>
                  <a:schemeClr val="bg1"/>
                </a:solidFill>
                <a:latin typeface="+mj-lt"/>
              </a:rPr>
              <a:t>ocean_beach_kinzokutanchi</a:t>
            </a:r>
            <a:r>
              <a:rPr lang="en-US" altLang="ja-JP" dirty="0">
                <a:solidFill>
                  <a:schemeClr val="bg1"/>
                </a:solidFill>
                <a:latin typeface="+mj-lt"/>
              </a:rPr>
              <a:t> 0 0 64 64 0 11.313708</a:t>
            </a:r>
            <a:endParaRPr kumimoji="1" lang="ja-JP" altLang="en-US" dirty="0">
              <a:solidFill>
                <a:schemeClr val="bg1"/>
              </a:solidFill>
              <a:latin typeface="+mj-lt"/>
            </a:endParaRPr>
          </a:p>
        </p:txBody>
      </p:sp>
    </p:spTree>
    <p:extLst>
      <p:ext uri="{BB962C8B-B14F-4D97-AF65-F5344CB8AC3E}">
        <p14:creationId xmlns:p14="http://schemas.microsoft.com/office/powerpoint/2010/main" val="16039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67405C7-0AC0-465A-B165-87D9A353326B}"/>
              </a:ext>
            </a:extLst>
          </p:cNvPr>
          <p:cNvSpPr>
            <a:spLocks noGrp="1"/>
          </p:cNvSpPr>
          <p:nvPr>
            <p:ph idx="1"/>
          </p:nvPr>
        </p:nvSpPr>
        <p:spPr/>
        <p:txBody>
          <a:bodyPr/>
          <a:lstStyle/>
          <a:p>
            <a:r>
              <a:rPr kumimoji="1" lang="ja-JP" altLang="en-US" dirty="0"/>
              <a:t>適切なコメント処理</a:t>
            </a:r>
          </a:p>
        </p:txBody>
      </p:sp>
      <p:sp>
        <p:nvSpPr>
          <p:cNvPr id="3" name="タイトル 2">
            <a:extLst>
              <a:ext uri="{FF2B5EF4-FFF2-40B4-BE49-F238E27FC236}">
                <a16:creationId xmlns:a16="http://schemas.microsoft.com/office/drawing/2014/main" id="{B0A5E7D0-791E-4C08-B3CA-7129F05F500E}"/>
              </a:ext>
            </a:extLst>
          </p:cNvPr>
          <p:cNvSpPr>
            <a:spLocks noGrp="1"/>
          </p:cNvSpPr>
          <p:nvPr>
            <p:ph type="title"/>
          </p:nvPr>
        </p:nvSpPr>
        <p:spPr/>
        <p:txBody>
          <a:bodyPr/>
          <a:lstStyle/>
          <a:p>
            <a:r>
              <a:rPr kumimoji="1" lang="ja-JP" altLang="en-US" dirty="0"/>
              <a:t>その他</a:t>
            </a:r>
          </a:p>
        </p:txBody>
      </p:sp>
      <p:sp>
        <p:nvSpPr>
          <p:cNvPr id="4" name="スライド番号プレースホルダー 3">
            <a:extLst>
              <a:ext uri="{FF2B5EF4-FFF2-40B4-BE49-F238E27FC236}">
                <a16:creationId xmlns:a16="http://schemas.microsoft.com/office/drawing/2014/main" id="{B5898F50-680D-4236-AFF6-81AD87929828}"/>
              </a:ext>
            </a:extLst>
          </p:cNvPr>
          <p:cNvSpPr>
            <a:spLocks noGrp="1"/>
          </p:cNvSpPr>
          <p:nvPr>
            <p:ph type="sldNum" sz="quarter" idx="12"/>
          </p:nvPr>
        </p:nvSpPr>
        <p:spPr/>
        <p:txBody>
          <a:bodyPr/>
          <a:lstStyle/>
          <a:p>
            <a:fld id="{DA821567-0B71-46A4-B48A-95094042FDEE}"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CAC196EF-215F-4DF2-A0A8-93DF6035AA83}"/>
              </a:ext>
            </a:extLst>
          </p:cNvPr>
          <p:cNvSpPr txBox="1"/>
          <p:nvPr/>
        </p:nvSpPr>
        <p:spPr>
          <a:xfrm>
            <a:off x="533471" y="2061787"/>
            <a:ext cx="8113058" cy="3416320"/>
          </a:xfrm>
          <a:prstGeom prst="rect">
            <a:avLst/>
          </a:prstGeom>
          <a:solidFill>
            <a:schemeClr val="tx1"/>
          </a:solidFill>
        </p:spPr>
        <p:txBody>
          <a:bodyPr wrap="square" rtlCol="0">
            <a:spAutoFit/>
          </a:bodyPr>
          <a:lstStyle/>
          <a:p>
            <a:r>
              <a:rPr lang="ja-JP" altLang="en-US" dirty="0">
                <a:solidFill>
                  <a:schemeClr val="bg1"/>
                </a:solidFill>
              </a:rPr>
              <a:t>   </a:t>
            </a:r>
            <a:r>
              <a:rPr lang="ja-JP" altLang="en-US" dirty="0">
                <a:solidFill>
                  <a:schemeClr val="accent6">
                    <a:lumMod val="60000"/>
                    <a:lumOff val="40000"/>
                  </a:schemeClr>
                </a:solidFill>
              </a:rPr>
              <a:t> </a:t>
            </a:r>
            <a:r>
              <a:rPr lang="en-US" altLang="ja-JP" dirty="0">
                <a:solidFill>
                  <a:schemeClr val="accent6">
                    <a:lumMod val="60000"/>
                    <a:lumOff val="40000"/>
                  </a:schemeClr>
                </a:solidFill>
              </a:rPr>
              <a:t>// </a:t>
            </a:r>
            <a:r>
              <a:rPr lang="ja-JP" altLang="en-US" dirty="0">
                <a:solidFill>
                  <a:schemeClr val="accent6">
                    <a:lumMod val="60000"/>
                    <a:lumOff val="40000"/>
                  </a:schemeClr>
                </a:solidFill>
              </a:rPr>
              <a:t>変更前</a:t>
            </a:r>
          </a:p>
          <a:p>
            <a:r>
              <a:rPr lang="ja-JP" altLang="en-US" dirty="0">
                <a:solidFill>
                  <a:schemeClr val="accent6">
                    <a:lumMod val="60000"/>
                    <a:lumOff val="40000"/>
                  </a:schemeClr>
                </a:solidFill>
              </a:rPr>
              <a:t>    </a:t>
            </a:r>
            <a:r>
              <a:rPr lang="en-US" altLang="ja-JP" dirty="0">
                <a:solidFill>
                  <a:schemeClr val="accent6">
                    <a:lumMod val="60000"/>
                    <a:lumOff val="40000"/>
                  </a:schemeClr>
                </a:solidFill>
              </a:rPr>
              <a:t>// </a:t>
            </a:r>
            <a:r>
              <a:rPr lang="en-US" altLang="ja-JP" dirty="0" err="1">
                <a:solidFill>
                  <a:schemeClr val="accent6">
                    <a:lumMod val="60000"/>
                    <a:lumOff val="40000"/>
                  </a:schemeClr>
                </a:solidFill>
              </a:rPr>
              <a:t>fscanf</a:t>
            </a:r>
            <a:r>
              <a:rPr lang="en-US" altLang="ja-JP" dirty="0">
                <a:solidFill>
                  <a:schemeClr val="accent6">
                    <a:lumMod val="60000"/>
                    <a:lumOff val="40000"/>
                  </a:schemeClr>
                </a:solidFill>
              </a:rPr>
              <a:t>(</a:t>
            </a:r>
            <a:r>
              <a:rPr lang="en-US" altLang="ja-JP" dirty="0" err="1">
                <a:solidFill>
                  <a:schemeClr val="accent6">
                    <a:lumMod val="60000"/>
                    <a:lumOff val="40000"/>
                  </a:schemeClr>
                </a:solidFill>
              </a:rPr>
              <a:t>fp</a:t>
            </a:r>
            <a:r>
              <a:rPr lang="en-US" altLang="ja-JP" dirty="0">
                <a:solidFill>
                  <a:schemeClr val="accent6">
                    <a:lumMod val="60000"/>
                    <a:lumOff val="40000"/>
                  </a:schemeClr>
                </a:solidFill>
              </a:rPr>
              <a:t>, “%s”, buffer);</a:t>
            </a:r>
            <a:r>
              <a:rPr lang="ja-JP" altLang="en-US" dirty="0">
                <a:solidFill>
                  <a:schemeClr val="accent6">
                    <a:lumMod val="60000"/>
                    <a:lumOff val="40000"/>
                  </a:schemeClr>
                </a:solidFill>
              </a:rPr>
              <a:t> </a:t>
            </a:r>
            <a:endParaRPr lang="en-US" altLang="ja-JP" dirty="0">
              <a:solidFill>
                <a:schemeClr val="accent6">
                  <a:lumMod val="60000"/>
                  <a:lumOff val="40000"/>
                </a:schemeClr>
              </a:solidFill>
            </a:endParaRPr>
          </a:p>
          <a:p>
            <a:r>
              <a:rPr lang="ja-JP" altLang="en-US" dirty="0">
                <a:solidFill>
                  <a:schemeClr val="accent6">
                    <a:lumMod val="60000"/>
                    <a:lumOff val="40000"/>
                  </a:schemeClr>
                </a:solidFill>
              </a:rPr>
              <a:t>    </a:t>
            </a:r>
            <a:r>
              <a:rPr lang="en-US" altLang="ja-JP" dirty="0">
                <a:solidFill>
                  <a:schemeClr val="accent6">
                    <a:lumMod val="60000"/>
                    <a:lumOff val="40000"/>
                  </a:schemeClr>
                </a:solidFill>
              </a:rPr>
              <a:t>// if (buffer[0] == '#')</a:t>
            </a:r>
            <a:r>
              <a:rPr lang="en-US" altLang="ja-JP" dirty="0" err="1">
                <a:solidFill>
                  <a:schemeClr val="accent6">
                    <a:lumMod val="60000"/>
                    <a:lumOff val="40000"/>
                  </a:schemeClr>
                </a:solidFill>
              </a:rPr>
              <a:t>fgets</a:t>
            </a:r>
            <a:r>
              <a:rPr lang="en-US" altLang="ja-JP" dirty="0">
                <a:solidFill>
                  <a:schemeClr val="accent6">
                    <a:lumMod val="60000"/>
                    <a:lumOff val="40000"/>
                  </a:schemeClr>
                </a:solidFill>
              </a:rPr>
              <a:t>(buffer, 256, </a:t>
            </a:r>
            <a:r>
              <a:rPr lang="en-US" altLang="ja-JP" dirty="0" err="1">
                <a:solidFill>
                  <a:schemeClr val="accent6">
                    <a:lumMod val="60000"/>
                    <a:lumOff val="40000"/>
                  </a:schemeClr>
                </a:solidFill>
              </a:rPr>
              <a:t>fp</a:t>
            </a:r>
            <a:r>
              <a:rPr lang="en-US" altLang="ja-JP" dirty="0">
                <a:solidFill>
                  <a:schemeClr val="accent6">
                    <a:lumMod val="60000"/>
                    <a:lumOff val="40000"/>
                  </a:schemeClr>
                </a:solidFill>
              </a:rPr>
              <a:t>);//skip comment</a:t>
            </a:r>
          </a:p>
          <a:p>
            <a:r>
              <a:rPr lang="ja-JP" altLang="en-US" dirty="0">
                <a:solidFill>
                  <a:schemeClr val="accent6">
                    <a:lumMod val="60000"/>
                    <a:lumOff val="40000"/>
                  </a:schemeClr>
                </a:solidFill>
              </a:rPr>
              <a:t>    </a:t>
            </a:r>
            <a:r>
              <a:rPr lang="en-US" altLang="ja-JP" dirty="0">
                <a:solidFill>
                  <a:schemeClr val="accent6">
                    <a:lumMod val="60000"/>
                    <a:lumOff val="40000"/>
                  </a:schemeClr>
                </a:solidFill>
              </a:rPr>
              <a:t>// </a:t>
            </a:r>
            <a:r>
              <a:rPr lang="en-US" altLang="ja-JP" dirty="0" err="1">
                <a:solidFill>
                  <a:schemeClr val="accent6">
                    <a:lumMod val="60000"/>
                    <a:lumOff val="40000"/>
                  </a:schemeClr>
                </a:solidFill>
              </a:rPr>
              <a:t>fscanf</a:t>
            </a:r>
            <a:r>
              <a:rPr lang="en-US" altLang="ja-JP" dirty="0">
                <a:solidFill>
                  <a:schemeClr val="accent6">
                    <a:lumMod val="60000"/>
                    <a:lumOff val="40000"/>
                  </a:schemeClr>
                </a:solidFill>
              </a:rPr>
              <a:t>(</a:t>
            </a:r>
            <a:r>
              <a:rPr lang="en-US" altLang="ja-JP" dirty="0" err="1">
                <a:solidFill>
                  <a:schemeClr val="accent6">
                    <a:lumMod val="60000"/>
                    <a:lumOff val="40000"/>
                  </a:schemeClr>
                </a:solidFill>
              </a:rPr>
              <a:t>fp</a:t>
            </a:r>
            <a:r>
              <a:rPr lang="en-US" altLang="ja-JP" dirty="0">
                <a:solidFill>
                  <a:schemeClr val="accent6">
                    <a:lumMod val="60000"/>
                    <a:lumOff val="40000"/>
                  </a:schemeClr>
                </a:solidFill>
              </a:rPr>
              <a:t>, "%d %d", &amp;</a:t>
            </a:r>
            <a:r>
              <a:rPr lang="en-US" altLang="ja-JP" dirty="0" err="1">
                <a:solidFill>
                  <a:schemeClr val="accent6">
                    <a:lumMod val="60000"/>
                    <a:lumOff val="40000"/>
                  </a:schemeClr>
                </a:solidFill>
              </a:rPr>
              <a:t>dest</a:t>
            </a:r>
            <a:r>
              <a:rPr lang="en-US" altLang="ja-JP" dirty="0">
                <a:solidFill>
                  <a:schemeClr val="accent6">
                    <a:lumMod val="60000"/>
                    <a:lumOff val="40000"/>
                  </a:schemeClr>
                </a:solidFill>
              </a:rPr>
              <a:t>-&gt;width, &amp;</a:t>
            </a:r>
            <a:r>
              <a:rPr lang="en-US" altLang="ja-JP" dirty="0" err="1">
                <a:solidFill>
                  <a:schemeClr val="accent6">
                    <a:lumMod val="60000"/>
                    <a:lumOff val="40000"/>
                  </a:schemeClr>
                </a:solidFill>
              </a:rPr>
              <a:t>dest</a:t>
            </a:r>
            <a:r>
              <a:rPr lang="en-US" altLang="ja-JP" dirty="0">
                <a:solidFill>
                  <a:schemeClr val="accent6">
                    <a:lumMod val="60000"/>
                    <a:lumOff val="40000"/>
                  </a:schemeClr>
                </a:solidFill>
              </a:rPr>
              <a:t>-&gt;height);</a:t>
            </a:r>
          </a:p>
          <a:p>
            <a:r>
              <a:rPr lang="en-US" altLang="ja-JP" dirty="0">
                <a:solidFill>
                  <a:schemeClr val="bg1"/>
                </a:solidFill>
              </a:rPr>
              <a:t>    </a:t>
            </a:r>
          </a:p>
          <a:p>
            <a:r>
              <a:rPr lang="en-US" altLang="ja-JP" dirty="0">
                <a:solidFill>
                  <a:schemeClr val="bg1"/>
                </a:solidFill>
              </a:rPr>
              <a:t>    </a:t>
            </a:r>
            <a:r>
              <a:rPr lang="en-US" altLang="ja-JP" dirty="0">
                <a:solidFill>
                  <a:schemeClr val="accent6">
                    <a:lumMod val="60000"/>
                    <a:lumOff val="40000"/>
                  </a:schemeClr>
                </a:solidFill>
              </a:rPr>
              <a:t>// </a:t>
            </a:r>
            <a:r>
              <a:rPr lang="ja-JP" altLang="en-US" dirty="0">
                <a:solidFill>
                  <a:schemeClr val="accent6">
                    <a:lumMod val="60000"/>
                    <a:lumOff val="40000"/>
                  </a:schemeClr>
                </a:solidFill>
              </a:rPr>
              <a:t>変更後</a:t>
            </a:r>
          </a:p>
          <a:p>
            <a:r>
              <a:rPr lang="ja-JP" altLang="en-US" dirty="0">
                <a:solidFill>
                  <a:schemeClr val="bg1"/>
                </a:solidFill>
              </a:rPr>
              <a:t>    </a:t>
            </a:r>
            <a:r>
              <a:rPr lang="en-US" altLang="ja-JP" dirty="0" err="1">
                <a:solidFill>
                  <a:srgbClr val="FFFF00"/>
                </a:solidFill>
              </a:rPr>
              <a:t>fgets</a:t>
            </a:r>
            <a:r>
              <a:rPr lang="en-US" altLang="ja-JP" dirty="0">
                <a:solidFill>
                  <a:schemeClr val="bg1"/>
                </a:solidFill>
              </a:rPr>
              <a:t>(buffer, </a:t>
            </a:r>
            <a:r>
              <a:rPr lang="en-US" altLang="ja-JP" dirty="0">
                <a:solidFill>
                  <a:schemeClr val="accent6"/>
                </a:solidFill>
              </a:rPr>
              <a:t>256</a:t>
            </a:r>
            <a:r>
              <a:rPr lang="en-US" altLang="ja-JP" dirty="0">
                <a:solidFill>
                  <a:schemeClr val="bg1"/>
                </a:solidFill>
              </a:rPr>
              <a:t>, </a:t>
            </a:r>
            <a:r>
              <a:rPr lang="en-US" altLang="ja-JP" dirty="0" err="1">
                <a:solidFill>
                  <a:schemeClr val="bg1"/>
                </a:solidFill>
              </a:rPr>
              <a:t>fp</a:t>
            </a:r>
            <a:r>
              <a:rPr lang="en-US" altLang="ja-JP" dirty="0">
                <a:solidFill>
                  <a:schemeClr val="bg1"/>
                </a:solidFill>
              </a:rPr>
              <a:t>); </a:t>
            </a:r>
            <a:r>
              <a:rPr lang="en-US" altLang="ja-JP" dirty="0">
                <a:solidFill>
                  <a:schemeClr val="accent6">
                    <a:lumMod val="60000"/>
                    <a:lumOff val="40000"/>
                  </a:schemeClr>
                </a:solidFill>
              </a:rPr>
              <a:t>// </a:t>
            </a:r>
            <a:r>
              <a:rPr lang="ja-JP" altLang="en-US" dirty="0">
                <a:solidFill>
                  <a:schemeClr val="accent6">
                    <a:lumMod val="60000"/>
                    <a:lumOff val="40000"/>
                  </a:schemeClr>
                </a:solidFill>
              </a:rPr>
              <a:t>前の行の改行コード分</a:t>
            </a:r>
          </a:p>
          <a:p>
            <a:r>
              <a:rPr lang="ja-JP" altLang="en-US" dirty="0">
                <a:solidFill>
                  <a:schemeClr val="bg1"/>
                </a:solidFill>
              </a:rPr>
              <a:t>    </a:t>
            </a:r>
            <a:r>
              <a:rPr lang="en-US" altLang="ja-JP" dirty="0" err="1">
                <a:solidFill>
                  <a:srgbClr val="FFFF00"/>
                </a:solidFill>
              </a:rPr>
              <a:t>fgets</a:t>
            </a:r>
            <a:r>
              <a:rPr lang="en-US" altLang="ja-JP" dirty="0">
                <a:solidFill>
                  <a:schemeClr val="bg1"/>
                </a:solidFill>
              </a:rPr>
              <a:t>(buffer, </a:t>
            </a:r>
            <a:r>
              <a:rPr lang="en-US" altLang="ja-JP" dirty="0">
                <a:solidFill>
                  <a:schemeClr val="accent6"/>
                </a:solidFill>
              </a:rPr>
              <a:t>256</a:t>
            </a:r>
            <a:r>
              <a:rPr lang="en-US" altLang="ja-JP" dirty="0">
                <a:solidFill>
                  <a:schemeClr val="bg1"/>
                </a:solidFill>
              </a:rPr>
              <a:t>, </a:t>
            </a:r>
            <a:r>
              <a:rPr lang="en-US" altLang="ja-JP" dirty="0" err="1">
                <a:solidFill>
                  <a:schemeClr val="bg1"/>
                </a:solidFill>
              </a:rPr>
              <a:t>fp</a:t>
            </a:r>
            <a:r>
              <a:rPr lang="en-US" altLang="ja-JP" dirty="0">
                <a:solidFill>
                  <a:schemeClr val="bg1"/>
                </a:solidFill>
              </a:rPr>
              <a:t>);</a:t>
            </a:r>
          </a:p>
          <a:p>
            <a:r>
              <a:rPr lang="en-US" altLang="ja-JP" dirty="0">
                <a:solidFill>
                  <a:schemeClr val="bg1"/>
                </a:solidFill>
              </a:rPr>
              <a:t>    </a:t>
            </a:r>
            <a:r>
              <a:rPr lang="en-US" altLang="ja-JP" dirty="0">
                <a:solidFill>
                  <a:schemeClr val="accent3">
                    <a:lumMod val="60000"/>
                    <a:lumOff val="40000"/>
                  </a:schemeClr>
                </a:solidFill>
              </a:rPr>
              <a:t>while</a:t>
            </a:r>
            <a:r>
              <a:rPr lang="en-US" altLang="ja-JP" dirty="0">
                <a:solidFill>
                  <a:schemeClr val="bg1"/>
                </a:solidFill>
              </a:rPr>
              <a:t>(buffer[</a:t>
            </a:r>
            <a:r>
              <a:rPr lang="en-US" altLang="ja-JP" dirty="0">
                <a:solidFill>
                  <a:schemeClr val="accent6"/>
                </a:solidFill>
              </a:rPr>
              <a:t>0</a:t>
            </a:r>
            <a:r>
              <a:rPr lang="en-US" altLang="ja-JP" dirty="0">
                <a:solidFill>
                  <a:schemeClr val="bg1"/>
                </a:solidFill>
              </a:rPr>
              <a:t>] == </a:t>
            </a:r>
            <a:r>
              <a:rPr lang="en-US" altLang="ja-JP" dirty="0">
                <a:solidFill>
                  <a:schemeClr val="accent2"/>
                </a:solidFill>
              </a:rPr>
              <a:t>'#'</a:t>
            </a:r>
            <a:r>
              <a:rPr lang="en-US" altLang="ja-JP" dirty="0">
                <a:solidFill>
                  <a:schemeClr val="bg1"/>
                </a:solidFill>
              </a:rPr>
              <a:t>){</a:t>
            </a:r>
          </a:p>
          <a:p>
            <a:r>
              <a:rPr lang="en-US" altLang="ja-JP" dirty="0">
                <a:solidFill>
                  <a:schemeClr val="bg1"/>
                </a:solidFill>
              </a:rPr>
              <a:t>        </a:t>
            </a:r>
            <a:r>
              <a:rPr lang="en-US" altLang="ja-JP" dirty="0" err="1">
                <a:solidFill>
                  <a:srgbClr val="FFFF00"/>
                </a:solidFill>
              </a:rPr>
              <a:t>fgets</a:t>
            </a:r>
            <a:r>
              <a:rPr lang="en-US" altLang="ja-JP" dirty="0">
                <a:solidFill>
                  <a:schemeClr val="bg1"/>
                </a:solidFill>
              </a:rPr>
              <a:t>(buffer, </a:t>
            </a:r>
            <a:r>
              <a:rPr lang="en-US" altLang="ja-JP" dirty="0">
                <a:solidFill>
                  <a:schemeClr val="accent6"/>
                </a:solidFill>
              </a:rPr>
              <a:t>256</a:t>
            </a:r>
            <a:r>
              <a:rPr lang="en-US" altLang="ja-JP" dirty="0">
                <a:solidFill>
                  <a:schemeClr val="bg1"/>
                </a:solidFill>
              </a:rPr>
              <a:t>, </a:t>
            </a:r>
            <a:r>
              <a:rPr lang="en-US" altLang="ja-JP" dirty="0" err="1">
                <a:solidFill>
                  <a:schemeClr val="bg1"/>
                </a:solidFill>
              </a:rPr>
              <a:t>fp</a:t>
            </a:r>
            <a:r>
              <a:rPr lang="en-US" altLang="ja-JP" dirty="0">
                <a:solidFill>
                  <a:schemeClr val="bg1"/>
                </a:solidFill>
              </a:rPr>
              <a:t>); </a:t>
            </a:r>
            <a:r>
              <a:rPr lang="en-US" altLang="ja-JP" dirty="0">
                <a:solidFill>
                  <a:schemeClr val="accent6">
                    <a:lumMod val="60000"/>
                    <a:lumOff val="40000"/>
                  </a:schemeClr>
                </a:solidFill>
              </a:rPr>
              <a:t>//skip comment</a:t>
            </a:r>
          </a:p>
          <a:p>
            <a:r>
              <a:rPr lang="en-US" altLang="ja-JP" dirty="0">
                <a:solidFill>
                  <a:schemeClr val="bg1"/>
                </a:solidFill>
              </a:rPr>
              <a:t>    }</a:t>
            </a:r>
          </a:p>
          <a:p>
            <a:r>
              <a:rPr lang="en-US" altLang="ja-JP" dirty="0">
                <a:solidFill>
                  <a:schemeClr val="bg1"/>
                </a:solidFill>
              </a:rPr>
              <a:t>    </a:t>
            </a:r>
            <a:r>
              <a:rPr lang="en-US" altLang="ja-JP" dirty="0" err="1">
                <a:solidFill>
                  <a:srgbClr val="FFFF00"/>
                </a:solidFill>
              </a:rPr>
              <a:t>sscanf</a:t>
            </a:r>
            <a:r>
              <a:rPr lang="en-US" altLang="ja-JP" dirty="0">
                <a:solidFill>
                  <a:schemeClr val="bg1"/>
                </a:solidFill>
              </a:rPr>
              <a:t>(buffer,</a:t>
            </a:r>
            <a:r>
              <a:rPr lang="en-US" altLang="ja-JP" dirty="0">
                <a:solidFill>
                  <a:schemeClr val="accent2"/>
                </a:solidFill>
              </a:rPr>
              <a:t> "%d %d"</a:t>
            </a:r>
            <a:r>
              <a:rPr lang="en-US" altLang="ja-JP" dirty="0">
                <a:solidFill>
                  <a:schemeClr val="bg1"/>
                </a:solidFill>
              </a:rPr>
              <a:t>, &amp;</a:t>
            </a:r>
            <a:r>
              <a:rPr lang="en-US" altLang="ja-JP" dirty="0" err="1">
                <a:solidFill>
                  <a:schemeClr val="accent1">
                    <a:lumMod val="60000"/>
                    <a:lumOff val="40000"/>
                  </a:schemeClr>
                </a:solidFill>
              </a:rPr>
              <a:t>dest</a:t>
            </a:r>
            <a:r>
              <a:rPr lang="en-US" altLang="ja-JP" dirty="0">
                <a:solidFill>
                  <a:schemeClr val="bg1"/>
                </a:solidFill>
              </a:rPr>
              <a:t>-&gt;</a:t>
            </a:r>
            <a:r>
              <a:rPr lang="en-US" altLang="ja-JP" dirty="0">
                <a:solidFill>
                  <a:schemeClr val="accent1">
                    <a:lumMod val="60000"/>
                    <a:lumOff val="40000"/>
                  </a:schemeClr>
                </a:solidFill>
              </a:rPr>
              <a:t>width</a:t>
            </a:r>
            <a:r>
              <a:rPr lang="en-US" altLang="ja-JP" dirty="0">
                <a:solidFill>
                  <a:schemeClr val="bg1"/>
                </a:solidFill>
              </a:rPr>
              <a:t>, &amp;</a:t>
            </a:r>
            <a:r>
              <a:rPr lang="en-US" altLang="ja-JP" dirty="0" err="1">
                <a:solidFill>
                  <a:schemeClr val="accent1">
                    <a:lumMod val="60000"/>
                    <a:lumOff val="40000"/>
                  </a:schemeClr>
                </a:solidFill>
              </a:rPr>
              <a:t>dest</a:t>
            </a:r>
            <a:r>
              <a:rPr lang="en-US" altLang="ja-JP" dirty="0">
                <a:solidFill>
                  <a:schemeClr val="bg1"/>
                </a:solidFill>
              </a:rPr>
              <a:t>-&gt;</a:t>
            </a:r>
            <a:r>
              <a:rPr lang="en-US" altLang="ja-JP" dirty="0">
                <a:solidFill>
                  <a:schemeClr val="accent1">
                    <a:lumMod val="60000"/>
                    <a:lumOff val="40000"/>
                  </a:schemeClr>
                </a:solidFill>
              </a:rPr>
              <a:t>height</a:t>
            </a:r>
            <a:r>
              <a:rPr lang="en-US" altLang="ja-JP" dirty="0">
                <a:solidFill>
                  <a:schemeClr val="bg1"/>
                </a:solidFill>
              </a:rPr>
              <a:t>);</a:t>
            </a:r>
          </a:p>
        </p:txBody>
      </p:sp>
    </p:spTree>
    <p:extLst>
      <p:ext uri="{BB962C8B-B14F-4D97-AF65-F5344CB8AC3E}">
        <p14:creationId xmlns:p14="http://schemas.microsoft.com/office/powerpoint/2010/main" val="115004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D60477B-9C05-4169-A4DC-FDE38CB41885}"/>
              </a:ext>
            </a:extLst>
          </p:cNvPr>
          <p:cNvSpPr>
            <a:spLocks noGrp="1"/>
          </p:cNvSpPr>
          <p:nvPr>
            <p:ph idx="1"/>
          </p:nvPr>
        </p:nvSpPr>
        <p:spPr/>
        <p:txBody>
          <a:bodyPr/>
          <a:lstStyle/>
          <a:p>
            <a:r>
              <a:rPr lang="en-US" altLang="ja-JP" dirty="0">
                <a:hlinkClick r:id="rId2"/>
              </a:rPr>
              <a:t>https://qiita.com/masso/items/acdcc20cf407c509e7dc</a:t>
            </a:r>
            <a:endParaRPr lang="en-US" altLang="ja-JP" dirty="0"/>
          </a:p>
          <a:p>
            <a:endParaRPr kumimoji="1" lang="ja-JP" altLang="en-US" dirty="0"/>
          </a:p>
        </p:txBody>
      </p:sp>
      <p:sp>
        <p:nvSpPr>
          <p:cNvPr id="3" name="タイトル 2">
            <a:extLst>
              <a:ext uri="{FF2B5EF4-FFF2-40B4-BE49-F238E27FC236}">
                <a16:creationId xmlns:a16="http://schemas.microsoft.com/office/drawing/2014/main" id="{6EA9A76D-28CA-47CA-A775-3480B62F568F}"/>
              </a:ext>
            </a:extLst>
          </p:cNvPr>
          <p:cNvSpPr>
            <a:spLocks noGrp="1"/>
          </p:cNvSpPr>
          <p:nvPr>
            <p:ph type="title"/>
          </p:nvPr>
        </p:nvSpPr>
        <p:spPr/>
        <p:txBody>
          <a:bodyPr/>
          <a:lstStyle/>
          <a:p>
            <a:r>
              <a:rPr kumimoji="1" lang="ja-JP" altLang="en-US" dirty="0"/>
              <a:t>参考</a:t>
            </a:r>
          </a:p>
        </p:txBody>
      </p:sp>
      <p:sp>
        <p:nvSpPr>
          <p:cNvPr id="4" name="スライド番号プレースホルダー 3">
            <a:extLst>
              <a:ext uri="{FF2B5EF4-FFF2-40B4-BE49-F238E27FC236}">
                <a16:creationId xmlns:a16="http://schemas.microsoft.com/office/drawing/2014/main" id="{CD51E365-126B-4676-8E1F-7D1D87B4ADB6}"/>
              </a:ext>
            </a:extLst>
          </p:cNvPr>
          <p:cNvSpPr>
            <a:spLocks noGrp="1"/>
          </p:cNvSpPr>
          <p:nvPr>
            <p:ph type="sldNum" sz="quarter" idx="12"/>
          </p:nvPr>
        </p:nvSpPr>
        <p:spPr/>
        <p:txBody>
          <a:bodyPr/>
          <a:lstStyle/>
          <a:p>
            <a:fld id="{DA821567-0B71-46A4-B48A-95094042FDEE}" type="slidenum">
              <a:rPr lang="ja-JP" altLang="en-US" smtClean="0"/>
              <a:pPr/>
              <a:t>14</a:t>
            </a:fld>
            <a:endParaRPr lang="ja-JP" altLang="en-US" dirty="0"/>
          </a:p>
        </p:txBody>
      </p:sp>
    </p:spTree>
    <p:extLst>
      <p:ext uri="{BB962C8B-B14F-4D97-AF65-F5344CB8AC3E}">
        <p14:creationId xmlns:p14="http://schemas.microsoft.com/office/powerpoint/2010/main" val="6701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080000"/>
          </a:xfrm>
        </p:spPr>
        <p:txBody>
          <a:bodyPr/>
          <a:lstStyle/>
          <a:p>
            <a:r>
              <a:rPr lang="en-US" altLang="ja-JP" dirty="0"/>
              <a:t>WSL</a:t>
            </a:r>
            <a:r>
              <a:rPr lang="ja-JP" altLang="en-US" dirty="0"/>
              <a:t>のインストール</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2</a:t>
            </a:fld>
            <a:endParaRPr lang="ja-JP" altLang="en-US" dirty="0"/>
          </a:p>
        </p:txBody>
      </p:sp>
      <p:pic>
        <p:nvPicPr>
          <p:cNvPr id="5" name="コンテンツ プレースホルダー 4">
            <a:extLst>
              <a:ext uri="{FF2B5EF4-FFF2-40B4-BE49-F238E27FC236}">
                <a16:creationId xmlns:a16="http://schemas.microsoft.com/office/drawing/2014/main" id="{310E3C28-F5A5-447E-ACF2-15008D522EC4}"/>
              </a:ext>
            </a:extLst>
          </p:cNvPr>
          <p:cNvPicPr>
            <a:picLocks noGrp="1" noChangeAspect="1"/>
          </p:cNvPicPr>
          <p:nvPr>
            <p:ph idx="1"/>
          </p:nvPr>
        </p:nvPicPr>
        <p:blipFill>
          <a:blip r:embed="rId3"/>
          <a:stretch>
            <a:fillRect/>
          </a:stretch>
        </p:blipFill>
        <p:spPr>
          <a:xfrm>
            <a:off x="1928812" y="1317308"/>
            <a:ext cx="5286375" cy="4686300"/>
          </a:xfrm>
          <a:prstGeom prst="rect">
            <a:avLst/>
          </a:prstGeom>
        </p:spPr>
      </p:pic>
      <p:sp>
        <p:nvSpPr>
          <p:cNvPr id="4" name="正方形/長方形 3">
            <a:extLst>
              <a:ext uri="{FF2B5EF4-FFF2-40B4-BE49-F238E27FC236}">
                <a16:creationId xmlns:a16="http://schemas.microsoft.com/office/drawing/2014/main" id="{5FA96696-424A-442C-9B64-2A4C0AA57149}"/>
              </a:ext>
            </a:extLst>
          </p:cNvPr>
          <p:cNvSpPr/>
          <p:nvPr/>
        </p:nvSpPr>
        <p:spPr>
          <a:xfrm>
            <a:off x="2245360" y="3698240"/>
            <a:ext cx="2407920" cy="28448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828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a:lnSpc>
                <a:spcPct val="100000"/>
              </a:lnSpc>
            </a:pPr>
            <a:r>
              <a:rPr lang="en-US" altLang="ja-JP" sz="2600" dirty="0"/>
              <a:t>Ubuntu</a:t>
            </a:r>
            <a:r>
              <a:rPr lang="ja-JP" altLang="en-US" sz="2600" dirty="0"/>
              <a:t>を</a:t>
            </a:r>
            <a:r>
              <a:rPr lang="en-US" altLang="ja-JP" sz="2600" dirty="0"/>
              <a:t>Microsoft Store</a:t>
            </a:r>
            <a:r>
              <a:rPr lang="ja-JP" altLang="en-US" sz="2600" dirty="0"/>
              <a:t>からダウンロード</a:t>
            </a:r>
            <a:endParaRPr lang="en-US" altLang="ja-JP" sz="2600" dirty="0"/>
          </a:p>
          <a:p>
            <a:pPr lvl="1">
              <a:lnSpc>
                <a:spcPct val="100000"/>
              </a:lnSpc>
              <a:buFont typeface="Wingdings" panose="05000000000000000000" pitchFamily="2" charset="2"/>
              <a:buChar char="l"/>
            </a:pPr>
            <a:r>
              <a:rPr lang="ja-JP" altLang="en-US" sz="2400" dirty="0"/>
              <a:t>スタートメニュー </a:t>
            </a:r>
            <a:r>
              <a:rPr lang="ja-JP" altLang="en-US" sz="3200" b="1" dirty="0"/>
              <a:t>→</a:t>
            </a:r>
            <a:r>
              <a:rPr lang="ja-JP" altLang="en-US" sz="2400" dirty="0"/>
              <a:t> </a:t>
            </a:r>
            <a:r>
              <a:rPr lang="en-US" altLang="ja-JP" sz="2400" dirty="0"/>
              <a:t>Microsoft Store</a:t>
            </a:r>
          </a:p>
          <a:p>
            <a:pPr lvl="1">
              <a:lnSpc>
                <a:spcPct val="100000"/>
              </a:lnSpc>
              <a:buFont typeface="Wingdings" panose="05000000000000000000" pitchFamily="2" charset="2"/>
              <a:buChar char="l"/>
            </a:pPr>
            <a:r>
              <a:rPr lang="en-US" altLang="ja-JP" sz="2400" dirty="0"/>
              <a:t>Microsoft Store</a:t>
            </a:r>
            <a:r>
              <a:rPr lang="ja-JP" altLang="en-US" sz="2400" dirty="0"/>
              <a:t>で</a:t>
            </a:r>
            <a:r>
              <a:rPr lang="en-US" altLang="ja-JP" sz="2400" dirty="0"/>
              <a:t>Ubuntu</a:t>
            </a:r>
            <a:r>
              <a:rPr lang="ja-JP" altLang="en-US" sz="2400" dirty="0"/>
              <a:t>と検索して</a:t>
            </a:r>
            <a:r>
              <a:rPr lang="en-US" altLang="ja-JP" sz="2400" dirty="0"/>
              <a:t>Ubuntu</a:t>
            </a:r>
            <a:r>
              <a:rPr lang="ja-JP" altLang="en-US" sz="2400" dirty="0"/>
              <a:t>をインストール</a:t>
            </a:r>
            <a:endParaRPr lang="en-US" altLang="ja-JP" sz="2400" dirty="0"/>
          </a:p>
        </p:txBody>
      </p:sp>
      <p:sp>
        <p:nvSpPr>
          <p:cNvPr id="2" name="タイトル 1"/>
          <p:cNvSpPr>
            <a:spLocks noGrp="1"/>
          </p:cNvSpPr>
          <p:nvPr>
            <p:ph type="title"/>
          </p:nvPr>
        </p:nvSpPr>
        <p:spPr>
          <a:xfrm>
            <a:off x="0" y="0"/>
            <a:ext cx="9144000" cy="1080000"/>
          </a:xfrm>
        </p:spPr>
        <p:txBody>
          <a:bodyPr/>
          <a:lstStyle/>
          <a:p>
            <a:r>
              <a:rPr lang="en-US" altLang="ja-JP" dirty="0"/>
              <a:t>WSL</a:t>
            </a:r>
            <a:r>
              <a:rPr lang="ja-JP" altLang="en-US" dirty="0"/>
              <a:t>のインストール</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3</a:t>
            </a:fld>
            <a:endParaRPr lang="ja-JP" altLang="en-US" dirty="0"/>
          </a:p>
        </p:txBody>
      </p:sp>
      <p:pic>
        <p:nvPicPr>
          <p:cNvPr id="5" name="図 4">
            <a:extLst>
              <a:ext uri="{FF2B5EF4-FFF2-40B4-BE49-F238E27FC236}">
                <a16:creationId xmlns:a16="http://schemas.microsoft.com/office/drawing/2014/main" id="{E3E72ACF-C427-49BD-A2ED-D52E248755EC}"/>
              </a:ext>
            </a:extLst>
          </p:cNvPr>
          <p:cNvPicPr>
            <a:picLocks noChangeAspect="1"/>
          </p:cNvPicPr>
          <p:nvPr/>
        </p:nvPicPr>
        <p:blipFill>
          <a:blip r:embed="rId3"/>
          <a:stretch>
            <a:fillRect/>
          </a:stretch>
        </p:blipFill>
        <p:spPr>
          <a:xfrm>
            <a:off x="1811331" y="3478618"/>
            <a:ext cx="5521338" cy="3175275"/>
          </a:xfrm>
          <a:prstGeom prst="rect">
            <a:avLst/>
          </a:prstGeom>
        </p:spPr>
      </p:pic>
      <p:cxnSp>
        <p:nvCxnSpPr>
          <p:cNvPr id="9" name="直線矢印コネクタ 8">
            <a:extLst>
              <a:ext uri="{FF2B5EF4-FFF2-40B4-BE49-F238E27FC236}">
                <a16:creationId xmlns:a16="http://schemas.microsoft.com/office/drawing/2014/main" id="{77C7C35A-8379-4430-9B14-827D67671013}"/>
              </a:ext>
            </a:extLst>
          </p:cNvPr>
          <p:cNvCxnSpPr>
            <a:cxnSpLocks/>
          </p:cNvCxnSpPr>
          <p:nvPr/>
        </p:nvCxnSpPr>
        <p:spPr>
          <a:xfrm flipH="1">
            <a:off x="2377440" y="2997200"/>
            <a:ext cx="4048760" cy="2834640"/>
          </a:xfrm>
          <a:prstGeom prst="straightConnector1">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09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a:lnSpc>
                <a:spcPct val="100000"/>
              </a:lnSpc>
            </a:pPr>
            <a:r>
              <a:rPr lang="en-US" altLang="ja-JP" sz="2600" dirty="0"/>
              <a:t>Ubuntu</a:t>
            </a:r>
            <a:r>
              <a:rPr lang="ja-JP" altLang="en-US" sz="2600" dirty="0"/>
              <a:t>インストール後，初回起動で</a:t>
            </a:r>
            <a:r>
              <a:rPr lang="en-US" altLang="ja-JP" sz="2600" dirty="0"/>
              <a:t>username</a:t>
            </a:r>
            <a:r>
              <a:rPr lang="ja-JP" altLang="en-US" sz="2600" dirty="0"/>
              <a:t>と</a:t>
            </a:r>
            <a:r>
              <a:rPr lang="en-US" altLang="ja-JP" sz="2600" dirty="0"/>
              <a:t>password</a:t>
            </a:r>
            <a:r>
              <a:rPr lang="ja-JP" altLang="en-US" sz="2600" dirty="0"/>
              <a:t>を入力</a:t>
            </a:r>
            <a:endParaRPr lang="en-US" altLang="ja-JP" sz="2600" dirty="0"/>
          </a:p>
          <a:p>
            <a:pPr>
              <a:lnSpc>
                <a:spcPct val="100000"/>
              </a:lnSpc>
            </a:pPr>
            <a:r>
              <a:rPr lang="ja-JP" altLang="en-US" sz="2600" dirty="0"/>
              <a:t>この</a:t>
            </a:r>
            <a:r>
              <a:rPr lang="en-US" altLang="ja-JP" sz="2600" dirty="0"/>
              <a:t>password</a:t>
            </a:r>
            <a:r>
              <a:rPr lang="ja-JP" altLang="en-US" sz="2600" dirty="0"/>
              <a:t>と</a:t>
            </a:r>
            <a:r>
              <a:rPr lang="en-US" altLang="ja-JP" sz="2600" dirty="0"/>
              <a:t>username</a:t>
            </a:r>
            <a:r>
              <a:rPr lang="ja-JP" altLang="en-US" sz="2600" dirty="0"/>
              <a:t>は</a:t>
            </a:r>
            <a:r>
              <a:rPr lang="en-US" altLang="ja-JP" sz="2600" dirty="0"/>
              <a:t>WSL</a:t>
            </a:r>
            <a:r>
              <a:rPr lang="ja-JP" altLang="en-US" sz="2600" dirty="0"/>
              <a:t>で使用するもので，</a:t>
            </a:r>
            <a:r>
              <a:rPr lang="en-US" altLang="ja-JP" sz="2600" dirty="0">
                <a:solidFill>
                  <a:srgbClr val="FF0000"/>
                </a:solidFill>
              </a:rPr>
              <a:t>Windows</a:t>
            </a:r>
            <a:r>
              <a:rPr lang="ja-JP" altLang="en-US" sz="2600" dirty="0">
                <a:solidFill>
                  <a:srgbClr val="FF0000"/>
                </a:solidFill>
              </a:rPr>
              <a:t>のものとは別</a:t>
            </a:r>
            <a:endParaRPr lang="en-US" altLang="ja-JP" sz="2600" dirty="0">
              <a:solidFill>
                <a:srgbClr val="FF0000"/>
              </a:solidFill>
            </a:endParaRPr>
          </a:p>
          <a:p>
            <a:pPr>
              <a:lnSpc>
                <a:spcPct val="100000"/>
              </a:lnSpc>
            </a:pPr>
            <a:r>
              <a:rPr lang="ja-JP" altLang="en-US" sz="2600" dirty="0"/>
              <a:t>後の環境構築で</a:t>
            </a:r>
            <a:r>
              <a:rPr lang="en-US" altLang="ja-JP" sz="2600" dirty="0"/>
              <a:t>username</a:t>
            </a:r>
            <a:r>
              <a:rPr lang="ja-JP" altLang="en-US" sz="2600" dirty="0"/>
              <a:t>と</a:t>
            </a:r>
            <a:r>
              <a:rPr lang="en-US" altLang="ja-JP" sz="2600" dirty="0"/>
              <a:t>password</a:t>
            </a:r>
            <a:r>
              <a:rPr lang="ja-JP" altLang="en-US" sz="2600" dirty="0"/>
              <a:t>は必要になるので，</a:t>
            </a:r>
            <a:r>
              <a:rPr lang="ja-JP" altLang="en-US" sz="2600" dirty="0">
                <a:solidFill>
                  <a:srgbClr val="FF0000"/>
                </a:solidFill>
              </a:rPr>
              <a:t>忘れない</a:t>
            </a:r>
            <a:r>
              <a:rPr lang="ja-JP" altLang="en-US" sz="2600" dirty="0"/>
              <a:t>ように</a:t>
            </a:r>
            <a:endParaRPr lang="en-US" altLang="ja-JP" sz="2600" dirty="0"/>
          </a:p>
          <a:p>
            <a:pPr>
              <a:lnSpc>
                <a:spcPct val="100000"/>
              </a:lnSpc>
            </a:pPr>
            <a:r>
              <a:rPr lang="ja-JP" altLang="en-US" sz="2600" dirty="0"/>
              <a:t>起動は</a:t>
            </a:r>
            <a:r>
              <a:rPr lang="en-US" altLang="ja-JP" sz="2600" dirty="0"/>
              <a:t>Ubuntu</a:t>
            </a:r>
            <a:r>
              <a:rPr lang="ja-JP" altLang="en-US" sz="2600" dirty="0"/>
              <a:t>アプリを開く </a:t>
            </a:r>
            <a:r>
              <a:rPr lang="en-US" altLang="ja-JP" sz="2600" dirty="0"/>
              <a:t>or</a:t>
            </a:r>
            <a:r>
              <a:rPr lang="ja-JP" altLang="en-US" sz="2600" dirty="0"/>
              <a:t> コマンドプロンプト上で</a:t>
            </a:r>
            <a:r>
              <a:rPr lang="en-US" altLang="ja-JP" sz="2600" dirty="0" err="1"/>
              <a:t>wsl</a:t>
            </a:r>
            <a:r>
              <a:rPr lang="ja-JP" altLang="en-US" sz="2600" dirty="0"/>
              <a:t>と入力 </a:t>
            </a:r>
            <a:r>
              <a:rPr lang="en-US" altLang="ja-JP" sz="2600" dirty="0"/>
              <a:t>or </a:t>
            </a:r>
            <a:r>
              <a:rPr lang="en-US" altLang="ja-JP" sz="2600" dirty="0" err="1"/>
              <a:t>Win+R</a:t>
            </a:r>
            <a:r>
              <a:rPr lang="ja-JP" altLang="en-US" sz="2600" dirty="0"/>
              <a:t>で</a:t>
            </a:r>
            <a:r>
              <a:rPr lang="en-US" altLang="ja-JP" sz="2600" dirty="0" err="1"/>
              <a:t>wsl</a:t>
            </a:r>
            <a:r>
              <a:rPr lang="ja-JP" altLang="en-US" sz="2600" dirty="0"/>
              <a:t>を入力</a:t>
            </a:r>
            <a:r>
              <a:rPr lang="en-US" altLang="ja-JP" sz="2600" dirty="0"/>
              <a:t>etc...</a:t>
            </a:r>
          </a:p>
          <a:p>
            <a:pPr>
              <a:lnSpc>
                <a:spcPct val="100000"/>
              </a:lnSpc>
              <a:buFont typeface="Wingdings" panose="05000000000000000000" pitchFamily="2" charset="2"/>
              <a:buChar char="l"/>
            </a:pPr>
            <a:endParaRPr lang="en-US" altLang="ja-JP" sz="2600" dirty="0"/>
          </a:p>
        </p:txBody>
      </p:sp>
      <p:sp>
        <p:nvSpPr>
          <p:cNvPr id="2" name="タイトル 1"/>
          <p:cNvSpPr>
            <a:spLocks noGrp="1"/>
          </p:cNvSpPr>
          <p:nvPr>
            <p:ph type="title"/>
          </p:nvPr>
        </p:nvSpPr>
        <p:spPr>
          <a:xfrm>
            <a:off x="0" y="0"/>
            <a:ext cx="9144000" cy="1080000"/>
          </a:xfrm>
        </p:spPr>
        <p:txBody>
          <a:bodyPr/>
          <a:lstStyle/>
          <a:p>
            <a:r>
              <a:rPr lang="en-US" altLang="ja-JP" dirty="0"/>
              <a:t>WSL</a:t>
            </a:r>
            <a:r>
              <a:rPr lang="ja-JP" altLang="en-US" dirty="0"/>
              <a:t>の</a:t>
            </a:r>
            <a:r>
              <a:rPr lang="ja-JP" altLang="en-US" dirty="0"/>
              <a:t>セットアップ</a:t>
            </a:r>
            <a:r>
              <a:rPr lang="ja-JP" altLang="en-US" dirty="0" smtClean="0"/>
              <a:t>（</a:t>
            </a:r>
            <a:r>
              <a:rPr lang="en-US" altLang="ja-JP" dirty="0" smtClean="0"/>
              <a:t>1/3</a:t>
            </a:r>
            <a:r>
              <a:rPr lang="ja-JP" altLang="en-US" dirty="0"/>
              <a:t>）</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4</a:t>
            </a:fld>
            <a:endParaRPr lang="ja-JP" altLang="en-US" dirty="0"/>
          </a:p>
        </p:txBody>
      </p:sp>
    </p:spTree>
    <p:extLst>
      <p:ext uri="{BB962C8B-B14F-4D97-AF65-F5344CB8AC3E}">
        <p14:creationId xmlns:p14="http://schemas.microsoft.com/office/powerpoint/2010/main" val="153220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lnSpcReduction="10000"/>
          </a:bodyPr>
          <a:lstStyle/>
          <a:p>
            <a:pPr>
              <a:lnSpc>
                <a:spcPct val="100000"/>
              </a:lnSpc>
            </a:pPr>
            <a:r>
              <a:rPr lang="ja-JP" altLang="en-US" sz="2600" dirty="0"/>
              <a:t>パッケージの更新</a:t>
            </a:r>
            <a:endParaRPr lang="en-US" altLang="ja-JP" sz="2600" dirty="0"/>
          </a:p>
          <a:p>
            <a:pPr lvl="1">
              <a:lnSpc>
                <a:spcPct val="100000"/>
              </a:lnSpc>
              <a:buFont typeface="Wingdings" panose="05000000000000000000" pitchFamily="2" charset="2"/>
              <a:buChar char="l"/>
            </a:pPr>
            <a:r>
              <a:rPr lang="ja-JP" altLang="en-US" sz="2200" dirty="0"/>
              <a:t>下のコマンドを入力する</a:t>
            </a:r>
            <a:endParaRPr lang="en-US" altLang="ja-JP" sz="2200" dirty="0"/>
          </a:p>
          <a:p>
            <a:pPr lvl="1">
              <a:lnSpc>
                <a:spcPct val="100000"/>
              </a:lnSpc>
              <a:buFont typeface="Wingdings" panose="05000000000000000000" pitchFamily="2" charset="2"/>
              <a:buChar char="l"/>
            </a:pPr>
            <a:endParaRPr lang="en-US" altLang="ja-JP" sz="2200" dirty="0"/>
          </a:p>
          <a:p>
            <a:pPr lvl="1">
              <a:lnSpc>
                <a:spcPct val="100000"/>
              </a:lnSpc>
              <a:buFont typeface="Wingdings" panose="05000000000000000000" pitchFamily="2" charset="2"/>
              <a:buChar char="l"/>
            </a:pPr>
            <a:endParaRPr lang="en-US" altLang="ja-JP" sz="2200" dirty="0"/>
          </a:p>
          <a:p>
            <a:pPr lvl="1">
              <a:lnSpc>
                <a:spcPct val="100000"/>
              </a:lnSpc>
              <a:buFont typeface="Wingdings" panose="05000000000000000000" pitchFamily="2" charset="2"/>
              <a:buChar char="l"/>
            </a:pPr>
            <a:r>
              <a:rPr lang="ja-JP" altLang="en-US" sz="2200" dirty="0"/>
              <a:t>ユーザ名とパスワードを聞かれるので前スライドで設定したものを入力</a:t>
            </a:r>
            <a:endParaRPr lang="en-US" altLang="ja-JP" sz="2200" dirty="0"/>
          </a:p>
          <a:p>
            <a:pPr>
              <a:lnSpc>
                <a:spcPct val="100000"/>
              </a:lnSpc>
            </a:pPr>
            <a:r>
              <a:rPr lang="ja-JP" altLang="en-US" sz="2600" dirty="0" smtClean="0"/>
              <a:t>コンパイラ</a:t>
            </a:r>
            <a:r>
              <a:rPr lang="ja-JP" altLang="en-US" sz="2600" dirty="0"/>
              <a:t>のインストール</a:t>
            </a:r>
            <a:endParaRPr lang="en-US" altLang="ja-JP" sz="2600" dirty="0"/>
          </a:p>
          <a:p>
            <a:pPr lvl="1">
              <a:lnSpc>
                <a:spcPct val="100000"/>
              </a:lnSpc>
              <a:buFont typeface="Wingdings" panose="05000000000000000000" pitchFamily="2" charset="2"/>
              <a:buChar char="l"/>
            </a:pPr>
            <a:r>
              <a:rPr lang="ja-JP" altLang="en-US" sz="2200" dirty="0"/>
              <a:t>下のコマンドを入力</a:t>
            </a:r>
            <a:endParaRPr lang="en-US" altLang="ja-JP" sz="2200" dirty="0"/>
          </a:p>
          <a:p>
            <a:pPr lvl="1">
              <a:lnSpc>
                <a:spcPct val="100000"/>
              </a:lnSpc>
              <a:buFont typeface="Wingdings" panose="05000000000000000000" pitchFamily="2" charset="2"/>
              <a:buChar char="l"/>
            </a:pPr>
            <a:endParaRPr lang="en-US" altLang="ja-JP" sz="2200" dirty="0"/>
          </a:p>
          <a:p>
            <a:pPr lvl="1">
              <a:lnSpc>
                <a:spcPct val="100000"/>
              </a:lnSpc>
              <a:buFont typeface="Wingdings" panose="05000000000000000000" pitchFamily="2" charset="2"/>
              <a:buChar char="l"/>
            </a:pPr>
            <a:endParaRPr lang="en-US" altLang="ja-JP" sz="2200" dirty="0" smtClean="0"/>
          </a:p>
          <a:p>
            <a:pPr lvl="1">
              <a:lnSpc>
                <a:spcPct val="100000"/>
              </a:lnSpc>
              <a:buFont typeface="Wingdings" panose="05000000000000000000" pitchFamily="2" charset="2"/>
              <a:buChar char="l"/>
            </a:pPr>
            <a:r>
              <a:rPr lang="ja-JP" altLang="en-US" sz="2200" dirty="0" smtClean="0"/>
              <a:t>これ</a:t>
            </a:r>
            <a:r>
              <a:rPr lang="ja-JP" altLang="en-US" sz="2200" dirty="0"/>
              <a:t>で演習の</a:t>
            </a:r>
            <a:r>
              <a:rPr lang="en-US" altLang="ja-JP" sz="2200" dirty="0"/>
              <a:t>make</a:t>
            </a:r>
            <a:r>
              <a:rPr lang="ja-JP" altLang="en-US" sz="2200" dirty="0"/>
              <a:t>ができる</a:t>
            </a:r>
            <a:endParaRPr lang="en-US" altLang="ja-JP" sz="2200" dirty="0"/>
          </a:p>
        </p:txBody>
      </p:sp>
      <p:sp>
        <p:nvSpPr>
          <p:cNvPr id="2" name="タイトル 1"/>
          <p:cNvSpPr>
            <a:spLocks noGrp="1"/>
          </p:cNvSpPr>
          <p:nvPr>
            <p:ph type="title"/>
          </p:nvPr>
        </p:nvSpPr>
        <p:spPr>
          <a:xfrm>
            <a:off x="0" y="0"/>
            <a:ext cx="9144000" cy="1080000"/>
          </a:xfrm>
        </p:spPr>
        <p:txBody>
          <a:bodyPr/>
          <a:lstStyle/>
          <a:p>
            <a:r>
              <a:rPr kumimoji="1" lang="en-US" altLang="ja-JP" dirty="0"/>
              <a:t>WSL</a:t>
            </a:r>
            <a:r>
              <a:rPr lang="ja-JP" altLang="en-US" dirty="0"/>
              <a:t>の</a:t>
            </a:r>
            <a:r>
              <a:rPr lang="ja-JP" altLang="en-US" dirty="0"/>
              <a:t>セットアップ</a:t>
            </a:r>
            <a:r>
              <a:rPr lang="ja-JP" altLang="en-US" dirty="0" smtClean="0"/>
              <a:t>（</a:t>
            </a:r>
            <a:r>
              <a:rPr lang="en-US" altLang="ja-JP" dirty="0" smtClean="0"/>
              <a:t>2/3</a:t>
            </a:r>
            <a:r>
              <a:rPr lang="ja-JP" altLang="en-US" dirty="0"/>
              <a:t>）</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5</a:t>
            </a:fld>
            <a:endParaRPr lang="ja-JP" altLang="en-US" dirty="0"/>
          </a:p>
        </p:txBody>
      </p:sp>
      <p:sp>
        <p:nvSpPr>
          <p:cNvPr id="4" name="テキスト ボックス 3">
            <a:extLst>
              <a:ext uri="{FF2B5EF4-FFF2-40B4-BE49-F238E27FC236}">
                <a16:creationId xmlns:a16="http://schemas.microsoft.com/office/drawing/2014/main" id="{15C1670E-424D-4BCA-A533-F790BDC7BEA3}"/>
              </a:ext>
            </a:extLst>
          </p:cNvPr>
          <p:cNvSpPr txBox="1"/>
          <p:nvPr/>
        </p:nvSpPr>
        <p:spPr>
          <a:xfrm>
            <a:off x="830800" y="2366438"/>
            <a:ext cx="7482400" cy="830997"/>
          </a:xfrm>
          <a:prstGeom prst="rect">
            <a:avLst/>
          </a:prstGeom>
          <a:solidFill>
            <a:schemeClr val="tx2"/>
          </a:solidFill>
        </p:spPr>
        <p:txBody>
          <a:bodyPr wrap="square" rtlCol="0">
            <a:spAutoFit/>
          </a:bodyPr>
          <a:lstStyle/>
          <a:p>
            <a:r>
              <a:rPr kumimoji="1" lang="en-US" altLang="ja-JP" sz="2400" dirty="0">
                <a:solidFill>
                  <a:schemeClr val="bg1"/>
                </a:solidFill>
                <a:latin typeface="+mj-lt"/>
              </a:rPr>
              <a:t>$ </a:t>
            </a:r>
            <a:r>
              <a:rPr kumimoji="1" lang="en-US" altLang="ja-JP" sz="2400" dirty="0" err="1">
                <a:solidFill>
                  <a:schemeClr val="bg1"/>
                </a:solidFill>
                <a:latin typeface="+mj-lt"/>
              </a:rPr>
              <a:t>sudo</a:t>
            </a:r>
            <a:r>
              <a:rPr kumimoji="1" lang="en-US" altLang="ja-JP" sz="2400" dirty="0">
                <a:solidFill>
                  <a:schemeClr val="bg1"/>
                </a:solidFill>
                <a:latin typeface="+mj-lt"/>
              </a:rPr>
              <a:t> apt update</a:t>
            </a:r>
          </a:p>
          <a:p>
            <a:r>
              <a:rPr lang="en-US" altLang="ja-JP" sz="2400" dirty="0">
                <a:solidFill>
                  <a:schemeClr val="bg1"/>
                </a:solidFill>
                <a:latin typeface="+mj-lt"/>
              </a:rPr>
              <a:t>$ </a:t>
            </a:r>
            <a:r>
              <a:rPr lang="en-US" altLang="ja-JP" sz="2400" dirty="0" err="1">
                <a:solidFill>
                  <a:schemeClr val="bg1"/>
                </a:solidFill>
                <a:latin typeface="+mj-lt"/>
              </a:rPr>
              <a:t>sudo</a:t>
            </a:r>
            <a:r>
              <a:rPr lang="en-US" altLang="ja-JP" sz="2400" dirty="0">
                <a:solidFill>
                  <a:schemeClr val="bg1"/>
                </a:solidFill>
                <a:latin typeface="+mj-lt"/>
              </a:rPr>
              <a:t> apt upgrade -y</a:t>
            </a:r>
            <a:endParaRPr kumimoji="1" lang="ja-JP" altLang="en-US" sz="2400" dirty="0">
              <a:solidFill>
                <a:schemeClr val="bg1"/>
              </a:solidFill>
              <a:latin typeface="+mj-lt"/>
            </a:endParaRPr>
          </a:p>
        </p:txBody>
      </p:sp>
      <p:sp>
        <p:nvSpPr>
          <p:cNvPr id="8" name="テキスト ボックス 7">
            <a:extLst>
              <a:ext uri="{FF2B5EF4-FFF2-40B4-BE49-F238E27FC236}">
                <a16:creationId xmlns:a16="http://schemas.microsoft.com/office/drawing/2014/main" id="{9F61C9AE-6DC8-427D-A2DE-3A33D547D3D9}"/>
              </a:ext>
            </a:extLst>
          </p:cNvPr>
          <p:cNvSpPr txBox="1"/>
          <p:nvPr/>
        </p:nvSpPr>
        <p:spPr>
          <a:xfrm>
            <a:off x="830800" y="4954871"/>
            <a:ext cx="7482400" cy="830997"/>
          </a:xfrm>
          <a:prstGeom prst="rect">
            <a:avLst/>
          </a:prstGeom>
          <a:solidFill>
            <a:schemeClr val="tx2"/>
          </a:solidFill>
        </p:spPr>
        <p:txBody>
          <a:bodyPr wrap="square" rtlCol="0">
            <a:spAutoFit/>
          </a:bodyPr>
          <a:lstStyle/>
          <a:p>
            <a:r>
              <a:rPr kumimoji="1" lang="en-US" altLang="ja-JP" sz="2400" dirty="0">
                <a:solidFill>
                  <a:schemeClr val="bg1"/>
                </a:solidFill>
                <a:latin typeface="+mj-lt"/>
              </a:rPr>
              <a:t>$ </a:t>
            </a:r>
            <a:r>
              <a:rPr kumimoji="1" lang="en-US" altLang="ja-JP" sz="2400" dirty="0" err="1">
                <a:solidFill>
                  <a:schemeClr val="bg1"/>
                </a:solidFill>
                <a:latin typeface="+mj-lt"/>
              </a:rPr>
              <a:t>sudo</a:t>
            </a:r>
            <a:r>
              <a:rPr kumimoji="1" lang="en-US" altLang="ja-JP" sz="2400" dirty="0">
                <a:solidFill>
                  <a:schemeClr val="bg1"/>
                </a:solidFill>
                <a:latin typeface="+mj-lt"/>
              </a:rPr>
              <a:t> apt install </a:t>
            </a:r>
            <a:r>
              <a:rPr kumimoji="1" lang="en-US" altLang="ja-JP" sz="2400" dirty="0" err="1" smtClean="0">
                <a:solidFill>
                  <a:schemeClr val="bg1"/>
                </a:solidFill>
                <a:latin typeface="+mj-lt"/>
              </a:rPr>
              <a:t>g</a:t>
            </a:r>
            <a:r>
              <a:rPr lang="en-US" altLang="ja-JP" sz="2400" dirty="0" err="1" smtClean="0">
                <a:solidFill>
                  <a:schemeClr val="bg1"/>
                </a:solidFill>
                <a:latin typeface="+mj-lt"/>
              </a:rPr>
              <a:t>cc</a:t>
            </a:r>
            <a:endParaRPr lang="en-US" altLang="ja-JP" sz="2400" dirty="0" smtClean="0">
              <a:solidFill>
                <a:schemeClr val="bg1"/>
              </a:solidFill>
              <a:latin typeface="+mj-lt"/>
            </a:endParaRPr>
          </a:p>
          <a:p>
            <a:r>
              <a:rPr lang="en-US" altLang="ja-JP" sz="2400" dirty="0">
                <a:solidFill>
                  <a:schemeClr val="bg1"/>
                </a:solidFill>
              </a:rPr>
              <a:t>$ </a:t>
            </a:r>
            <a:r>
              <a:rPr lang="en-US" altLang="ja-JP" sz="2400" dirty="0" err="1">
                <a:solidFill>
                  <a:schemeClr val="bg1"/>
                </a:solidFill>
              </a:rPr>
              <a:t>sudo</a:t>
            </a:r>
            <a:r>
              <a:rPr lang="en-US" altLang="ja-JP" sz="2400" dirty="0">
                <a:solidFill>
                  <a:schemeClr val="bg1"/>
                </a:solidFill>
              </a:rPr>
              <a:t> apt install </a:t>
            </a:r>
            <a:r>
              <a:rPr lang="en-US" altLang="ja-JP" sz="2400" dirty="0" smtClean="0">
                <a:solidFill>
                  <a:schemeClr val="bg1"/>
                </a:solidFill>
              </a:rPr>
              <a:t>make</a:t>
            </a:r>
            <a:endParaRPr kumimoji="1" lang="en-US" altLang="ja-JP" sz="2400" dirty="0">
              <a:solidFill>
                <a:schemeClr val="bg1"/>
              </a:solidFill>
              <a:latin typeface="+mj-lt"/>
            </a:endParaRPr>
          </a:p>
        </p:txBody>
      </p:sp>
    </p:spTree>
    <p:extLst>
      <p:ext uri="{BB962C8B-B14F-4D97-AF65-F5344CB8AC3E}">
        <p14:creationId xmlns:p14="http://schemas.microsoft.com/office/powerpoint/2010/main" val="281834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a:bodyPr>
          <a:lstStyle/>
          <a:p>
            <a:pPr>
              <a:lnSpc>
                <a:spcPct val="100000"/>
              </a:lnSpc>
            </a:pPr>
            <a:r>
              <a:rPr lang="en-US" altLang="ja-JP" sz="2600" dirty="0" err="1"/>
              <a:t>ImageMagick</a:t>
            </a:r>
            <a:r>
              <a:rPr lang="ja-JP" altLang="en-US" sz="2600" dirty="0"/>
              <a:t>のインストール</a:t>
            </a:r>
            <a:endParaRPr lang="en-US" altLang="ja-JP" sz="2600" dirty="0"/>
          </a:p>
          <a:p>
            <a:pPr lvl="1">
              <a:lnSpc>
                <a:spcPct val="100000"/>
              </a:lnSpc>
              <a:buFont typeface="Wingdings" panose="05000000000000000000" pitchFamily="2" charset="2"/>
              <a:buChar char="l"/>
            </a:pPr>
            <a:r>
              <a:rPr lang="ja-JP" altLang="en-US" sz="2200" dirty="0"/>
              <a:t>下のコマンドを入力する</a:t>
            </a:r>
            <a:endParaRPr lang="en-US" altLang="ja-JP" sz="2200" dirty="0"/>
          </a:p>
          <a:p>
            <a:pPr marL="457200" lvl="1" indent="0">
              <a:lnSpc>
                <a:spcPct val="100000"/>
              </a:lnSpc>
              <a:buNone/>
            </a:pPr>
            <a:endParaRPr lang="en-US" altLang="ja-JP" sz="2200" dirty="0"/>
          </a:p>
          <a:p>
            <a:pPr lvl="1">
              <a:lnSpc>
                <a:spcPct val="100000"/>
              </a:lnSpc>
              <a:buFont typeface="Wingdings" panose="05000000000000000000" pitchFamily="2" charset="2"/>
              <a:buChar char="l"/>
            </a:pPr>
            <a:r>
              <a:rPr lang="en-US" altLang="ja-JP" sz="2200" dirty="0"/>
              <a:t>[$ convert –version]</a:t>
            </a:r>
            <a:r>
              <a:rPr lang="ja-JP" altLang="en-US" sz="2200" dirty="0"/>
              <a:t>で</a:t>
            </a:r>
            <a:r>
              <a:rPr lang="ja-JP" altLang="en-US" sz="2200" dirty="0" smtClean="0"/>
              <a:t>バージョン</a:t>
            </a:r>
            <a:r>
              <a:rPr lang="en-US" altLang="ja-JP" sz="2200" dirty="0" smtClean="0"/>
              <a:t>&amp;</a:t>
            </a:r>
            <a:r>
              <a:rPr lang="ja-JP" altLang="en-US" sz="2200" dirty="0" smtClean="0"/>
              <a:t>インストールができたかどうかが</a:t>
            </a:r>
            <a:r>
              <a:rPr lang="ja-JP" altLang="en-US" sz="2200" dirty="0"/>
              <a:t>確認</a:t>
            </a:r>
            <a:r>
              <a:rPr lang="ja-JP" altLang="en-US" sz="2200" dirty="0" smtClean="0"/>
              <a:t>できる</a:t>
            </a:r>
            <a:endParaRPr lang="en-US" altLang="ja-JP" sz="2200" dirty="0" smtClean="0"/>
          </a:p>
          <a:p>
            <a:pPr lvl="1">
              <a:lnSpc>
                <a:spcPct val="100000"/>
              </a:lnSpc>
              <a:buFont typeface="Wingdings" panose="05000000000000000000" pitchFamily="2" charset="2"/>
              <a:buChar char="l"/>
            </a:pPr>
            <a:r>
              <a:rPr lang="ja-JP" altLang="en-US" sz="2200" dirty="0" smtClean="0"/>
              <a:t>例えば，以下のように出力される．</a:t>
            </a:r>
            <a:endParaRPr lang="en-US" altLang="ja-JP" sz="2200" dirty="0"/>
          </a:p>
        </p:txBody>
      </p:sp>
      <p:sp>
        <p:nvSpPr>
          <p:cNvPr id="2" name="タイトル 1"/>
          <p:cNvSpPr>
            <a:spLocks noGrp="1"/>
          </p:cNvSpPr>
          <p:nvPr>
            <p:ph type="title"/>
          </p:nvPr>
        </p:nvSpPr>
        <p:spPr>
          <a:xfrm>
            <a:off x="0" y="0"/>
            <a:ext cx="9144000" cy="1080000"/>
          </a:xfrm>
        </p:spPr>
        <p:txBody>
          <a:bodyPr/>
          <a:lstStyle/>
          <a:p>
            <a:r>
              <a:rPr kumimoji="1" lang="en-US" altLang="ja-JP" dirty="0"/>
              <a:t>WSL</a:t>
            </a:r>
            <a:r>
              <a:rPr lang="ja-JP" altLang="en-US" dirty="0"/>
              <a:t>の</a:t>
            </a:r>
            <a:r>
              <a:rPr lang="ja-JP" altLang="en-US" dirty="0" smtClean="0"/>
              <a:t>セットアップ（</a:t>
            </a:r>
            <a:r>
              <a:rPr lang="en-US" altLang="ja-JP" dirty="0" smtClean="0"/>
              <a:t>3/3</a:t>
            </a:r>
            <a:r>
              <a:rPr lang="ja-JP" altLang="en-US" dirty="0" smtClean="0"/>
              <a:t>）</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6</a:t>
            </a:fld>
            <a:endParaRPr lang="ja-JP" altLang="en-US" dirty="0"/>
          </a:p>
        </p:txBody>
      </p:sp>
      <p:sp>
        <p:nvSpPr>
          <p:cNvPr id="4" name="テキスト ボックス 3">
            <a:extLst>
              <a:ext uri="{FF2B5EF4-FFF2-40B4-BE49-F238E27FC236}">
                <a16:creationId xmlns:a16="http://schemas.microsoft.com/office/drawing/2014/main" id="{15C1670E-424D-4BCA-A533-F790BDC7BEA3}"/>
              </a:ext>
            </a:extLst>
          </p:cNvPr>
          <p:cNvSpPr txBox="1"/>
          <p:nvPr/>
        </p:nvSpPr>
        <p:spPr>
          <a:xfrm>
            <a:off x="830800" y="2448559"/>
            <a:ext cx="7482400" cy="461665"/>
          </a:xfrm>
          <a:prstGeom prst="rect">
            <a:avLst/>
          </a:prstGeom>
          <a:solidFill>
            <a:schemeClr val="tx2"/>
          </a:solidFill>
        </p:spPr>
        <p:txBody>
          <a:bodyPr wrap="square" rtlCol="0">
            <a:spAutoFit/>
          </a:bodyPr>
          <a:lstStyle/>
          <a:p>
            <a:r>
              <a:rPr kumimoji="1" lang="en-US" altLang="ja-JP" sz="2400" dirty="0">
                <a:solidFill>
                  <a:schemeClr val="bg1"/>
                </a:solidFill>
                <a:latin typeface="+mj-lt"/>
              </a:rPr>
              <a:t>$ </a:t>
            </a:r>
            <a:r>
              <a:rPr kumimoji="1" lang="en-US" altLang="ja-JP" sz="2400" dirty="0" err="1">
                <a:solidFill>
                  <a:schemeClr val="bg1"/>
                </a:solidFill>
                <a:latin typeface="+mj-lt"/>
              </a:rPr>
              <a:t>sudo</a:t>
            </a:r>
            <a:r>
              <a:rPr kumimoji="1" lang="en-US" altLang="ja-JP" sz="2400" dirty="0">
                <a:solidFill>
                  <a:schemeClr val="bg1"/>
                </a:solidFill>
                <a:latin typeface="+mj-lt"/>
              </a:rPr>
              <a:t> apt install </a:t>
            </a:r>
            <a:r>
              <a:rPr kumimoji="1" lang="en-US" altLang="ja-JP" sz="2400" dirty="0" err="1">
                <a:solidFill>
                  <a:schemeClr val="bg1"/>
                </a:solidFill>
                <a:latin typeface="+mj-lt"/>
              </a:rPr>
              <a:t>imagemagick</a:t>
            </a:r>
            <a:endParaRPr kumimoji="1" lang="en-US" altLang="ja-JP" sz="2400" dirty="0">
              <a:solidFill>
                <a:schemeClr val="bg1"/>
              </a:solidFill>
              <a:latin typeface="+mj-lt"/>
            </a:endParaRPr>
          </a:p>
        </p:txBody>
      </p:sp>
      <p:sp>
        <p:nvSpPr>
          <p:cNvPr id="5" name="正方形/長方形 4"/>
          <p:cNvSpPr/>
          <p:nvPr/>
        </p:nvSpPr>
        <p:spPr>
          <a:xfrm>
            <a:off x="531861" y="4223717"/>
            <a:ext cx="8225277" cy="2308324"/>
          </a:xfrm>
          <a:prstGeom prst="rect">
            <a:avLst/>
          </a:prstGeom>
        </p:spPr>
        <p:txBody>
          <a:bodyPr wrap="square">
            <a:spAutoFit/>
          </a:bodyPr>
          <a:lstStyle/>
          <a:p>
            <a:r>
              <a:rPr lang="ja-JP" altLang="en-US" dirty="0"/>
              <a:t>~$ convert -version</a:t>
            </a:r>
          </a:p>
          <a:p>
            <a:r>
              <a:rPr lang="ja-JP" altLang="en-US" dirty="0"/>
              <a:t>Version: ImageMagick 6.9.10-23 Q16 x86_64 20190101 https://imagemagick.org</a:t>
            </a:r>
          </a:p>
          <a:p>
            <a:r>
              <a:rPr lang="ja-JP" altLang="en-US" dirty="0"/>
              <a:t>Copyright: © 1999-2019 ImageMagick Studio LLC</a:t>
            </a:r>
          </a:p>
          <a:p>
            <a:r>
              <a:rPr lang="ja-JP" altLang="en-US" dirty="0"/>
              <a:t>License: https://imagemagick.org/script/license.php</a:t>
            </a:r>
          </a:p>
          <a:p>
            <a:r>
              <a:rPr lang="ja-JP" altLang="en-US" dirty="0"/>
              <a:t>Features: Cipher DPC Modules OpenMP</a:t>
            </a:r>
          </a:p>
          <a:p>
            <a:r>
              <a:rPr lang="ja-JP" altLang="en-US" dirty="0"/>
              <a:t>Delegates (built-in): bzlib djvu fftw fontconfig freetype jbig jng jpeg lcms lqr ltdl lzma openexr pangocairo png tiff webp wmf x xml zlib</a:t>
            </a:r>
          </a:p>
        </p:txBody>
      </p:sp>
    </p:spTree>
    <p:extLst>
      <p:ext uri="{BB962C8B-B14F-4D97-AF65-F5344CB8AC3E}">
        <p14:creationId xmlns:p14="http://schemas.microsoft.com/office/powerpoint/2010/main" val="190058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a:bodyPr>
          <a:lstStyle/>
          <a:p>
            <a:pPr>
              <a:lnSpc>
                <a:spcPct val="100000"/>
              </a:lnSpc>
            </a:pPr>
            <a:r>
              <a:rPr lang="en-US" altLang="ja-JP" sz="2600" dirty="0" smtClean="0"/>
              <a:t>WSL</a:t>
            </a:r>
            <a:r>
              <a:rPr lang="ja-JP" altLang="en-US" sz="2600" dirty="0"/>
              <a:t>では</a:t>
            </a:r>
            <a:r>
              <a:rPr lang="en-US" altLang="ja-JP" sz="2600" dirty="0"/>
              <a:t>Windows</a:t>
            </a:r>
            <a:r>
              <a:rPr lang="ja-JP" altLang="en-US" sz="2600" dirty="0"/>
              <a:t>のファイルは</a:t>
            </a:r>
            <a:r>
              <a:rPr lang="en-US" altLang="ja-JP" sz="2600" dirty="0"/>
              <a:t>/</a:t>
            </a:r>
            <a:r>
              <a:rPr lang="en-US" altLang="ja-JP" sz="2600" dirty="0" err="1">
                <a:latin typeface="+mj-lt"/>
              </a:rPr>
              <a:t>mnt</a:t>
            </a:r>
            <a:r>
              <a:rPr lang="en-US" altLang="ja-JP" sz="2600" dirty="0">
                <a:latin typeface="+mj-lt"/>
              </a:rPr>
              <a:t>/</a:t>
            </a:r>
            <a:r>
              <a:rPr lang="ja-JP" altLang="en-US" sz="2600" dirty="0">
                <a:latin typeface="+mj-lt"/>
              </a:rPr>
              <a:t>以下にマウント</a:t>
            </a:r>
            <a:endParaRPr lang="en-US" altLang="ja-JP" sz="2600" dirty="0">
              <a:latin typeface="+mj-lt"/>
            </a:endParaRPr>
          </a:p>
          <a:p>
            <a:pPr>
              <a:lnSpc>
                <a:spcPct val="100000"/>
              </a:lnSpc>
            </a:pPr>
            <a:r>
              <a:rPr lang="ja-JP" altLang="en-US" sz="2600" dirty="0"/>
              <a:t>例えば</a:t>
            </a:r>
            <a:r>
              <a:rPr lang="en-US" altLang="ja-JP" sz="2600" dirty="0"/>
              <a:t>Windows</a:t>
            </a:r>
            <a:r>
              <a:rPr lang="ja-JP" altLang="en-US" sz="2600" dirty="0"/>
              <a:t>の</a:t>
            </a:r>
            <a:r>
              <a:rPr lang="en-US" altLang="ja-JP" sz="2600" dirty="0"/>
              <a:t>C:/Users/(username)/Document/hoge</a:t>
            </a:r>
            <a:r>
              <a:rPr lang="ja-JP" altLang="en-US" sz="2600" dirty="0"/>
              <a:t>フォルダ内に</a:t>
            </a:r>
            <a:r>
              <a:rPr lang="en-US" altLang="ja-JP" sz="2600" dirty="0"/>
              <a:t>WSL</a:t>
            </a:r>
            <a:r>
              <a:rPr lang="ja-JP" altLang="en-US" sz="2600" dirty="0"/>
              <a:t>で移動したい場合，下のコマンドになる</a:t>
            </a:r>
            <a:endParaRPr lang="en-US" altLang="ja-JP" sz="2600" dirty="0"/>
          </a:p>
          <a:p>
            <a:pPr>
              <a:lnSpc>
                <a:spcPct val="100000"/>
              </a:lnSpc>
            </a:pPr>
            <a:endParaRPr lang="en-US" altLang="ja-JP" sz="2600" dirty="0"/>
          </a:p>
          <a:p>
            <a:pPr>
              <a:lnSpc>
                <a:spcPct val="100000"/>
              </a:lnSpc>
            </a:pPr>
            <a:r>
              <a:rPr lang="ja-JP" altLang="en-US" sz="2600" dirty="0"/>
              <a:t>ショートカット作成や</a:t>
            </a:r>
            <a:r>
              <a:rPr lang="en-US" altLang="ja-JP" sz="2600" dirty="0"/>
              <a:t>WSL</a:t>
            </a:r>
            <a:r>
              <a:rPr lang="ja-JP" altLang="en-US" sz="2600" dirty="0"/>
              <a:t>のホームディレクトリを変更でパスを省略できるが面倒</a:t>
            </a:r>
            <a:endParaRPr lang="en-US" altLang="ja-JP" sz="2600" dirty="0"/>
          </a:p>
          <a:p>
            <a:pPr>
              <a:lnSpc>
                <a:spcPct val="100000"/>
              </a:lnSpc>
            </a:pPr>
            <a:r>
              <a:rPr lang="en-US" altLang="ja-JP" sz="2800" dirty="0" err="1"/>
              <a:t>VSCode</a:t>
            </a:r>
            <a:r>
              <a:rPr lang="ja-JP" altLang="en-US" sz="2800" dirty="0"/>
              <a:t>などの</a:t>
            </a:r>
            <a:r>
              <a:rPr lang="ja-JP" altLang="en-US" sz="2600" dirty="0"/>
              <a:t>エディタで</a:t>
            </a:r>
            <a:r>
              <a:rPr lang="en-US" altLang="ja-JP" sz="2600" dirty="0"/>
              <a:t>WSL</a:t>
            </a:r>
            <a:r>
              <a:rPr lang="ja-JP" altLang="en-US" sz="2600" dirty="0"/>
              <a:t>を使えば，自動的に開いているフォルダにマウントしてくれる</a:t>
            </a:r>
            <a:endParaRPr lang="en-US" altLang="ja-JP" sz="2600" dirty="0"/>
          </a:p>
          <a:p>
            <a:pPr marL="0" indent="0">
              <a:lnSpc>
                <a:spcPct val="100000"/>
              </a:lnSpc>
              <a:buNone/>
            </a:pPr>
            <a:endParaRPr lang="en-US" altLang="ja-JP" sz="2000" dirty="0"/>
          </a:p>
        </p:txBody>
      </p:sp>
      <p:sp>
        <p:nvSpPr>
          <p:cNvPr id="2" name="タイトル 1"/>
          <p:cNvSpPr>
            <a:spLocks noGrp="1"/>
          </p:cNvSpPr>
          <p:nvPr>
            <p:ph type="title"/>
          </p:nvPr>
        </p:nvSpPr>
        <p:spPr>
          <a:xfrm>
            <a:off x="0" y="0"/>
            <a:ext cx="9144000" cy="1080000"/>
          </a:xfrm>
        </p:spPr>
        <p:txBody>
          <a:bodyPr/>
          <a:lstStyle/>
          <a:p>
            <a:r>
              <a:rPr kumimoji="1" lang="en-US" altLang="ja-JP" dirty="0"/>
              <a:t>Windows</a:t>
            </a:r>
            <a:r>
              <a:rPr kumimoji="1" lang="ja-JP" altLang="en-US" dirty="0"/>
              <a:t>とのファイル</a:t>
            </a:r>
            <a:r>
              <a:rPr kumimoji="1" lang="ja-JP" altLang="en-US" dirty="0" smtClean="0"/>
              <a:t>共有</a:t>
            </a:r>
            <a:r>
              <a:rPr kumimoji="1" lang="en-US" altLang="ja-JP" dirty="0" smtClean="0"/>
              <a:t>(1/2)</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7</a:t>
            </a:fld>
            <a:endParaRPr lang="ja-JP" altLang="en-US" dirty="0"/>
          </a:p>
        </p:txBody>
      </p:sp>
      <p:sp>
        <p:nvSpPr>
          <p:cNvPr id="9" name="テキスト ボックス 8">
            <a:extLst>
              <a:ext uri="{FF2B5EF4-FFF2-40B4-BE49-F238E27FC236}">
                <a16:creationId xmlns:a16="http://schemas.microsoft.com/office/drawing/2014/main" id="{0EC7AB8D-3B37-4BD9-A3E4-A22BC3F93D53}"/>
              </a:ext>
            </a:extLst>
          </p:cNvPr>
          <p:cNvSpPr txBox="1"/>
          <p:nvPr/>
        </p:nvSpPr>
        <p:spPr>
          <a:xfrm>
            <a:off x="958360" y="3322308"/>
            <a:ext cx="7482400" cy="461665"/>
          </a:xfrm>
          <a:prstGeom prst="rect">
            <a:avLst/>
          </a:prstGeom>
          <a:solidFill>
            <a:schemeClr val="tx2"/>
          </a:solidFill>
        </p:spPr>
        <p:txBody>
          <a:bodyPr wrap="square" rtlCol="0">
            <a:spAutoFit/>
          </a:bodyPr>
          <a:lstStyle/>
          <a:p>
            <a:r>
              <a:rPr kumimoji="1" lang="en-US" altLang="ja-JP" sz="2400" dirty="0">
                <a:solidFill>
                  <a:schemeClr val="bg1"/>
                </a:solidFill>
                <a:latin typeface="+mj-lt"/>
              </a:rPr>
              <a:t>$ cd /</a:t>
            </a:r>
            <a:r>
              <a:rPr kumimoji="1" lang="en-US" altLang="ja-JP" sz="2400" dirty="0" err="1">
                <a:solidFill>
                  <a:schemeClr val="bg1"/>
                </a:solidFill>
                <a:latin typeface="+mj-lt"/>
              </a:rPr>
              <a:t>mnt</a:t>
            </a:r>
            <a:r>
              <a:rPr kumimoji="1" lang="en-US" altLang="ja-JP" sz="2400" dirty="0">
                <a:solidFill>
                  <a:schemeClr val="bg1"/>
                </a:solidFill>
                <a:latin typeface="+mj-lt"/>
              </a:rPr>
              <a:t>/c/Users/(username)/Document/</a:t>
            </a:r>
            <a:r>
              <a:rPr kumimoji="1" lang="en-US" altLang="ja-JP" sz="2400" dirty="0" err="1">
                <a:solidFill>
                  <a:schemeClr val="bg1"/>
                </a:solidFill>
                <a:latin typeface="+mj-lt"/>
              </a:rPr>
              <a:t>hoge</a:t>
            </a:r>
            <a:endParaRPr kumimoji="1" lang="en-US" altLang="ja-JP" sz="2400" dirty="0">
              <a:solidFill>
                <a:schemeClr val="bg1"/>
              </a:solidFill>
              <a:latin typeface="+mj-lt"/>
            </a:endParaRPr>
          </a:p>
        </p:txBody>
      </p:sp>
    </p:spTree>
    <p:extLst>
      <p:ext uri="{BB962C8B-B14F-4D97-AF65-F5344CB8AC3E}">
        <p14:creationId xmlns:p14="http://schemas.microsoft.com/office/powerpoint/2010/main" val="229729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a:bodyPr>
          <a:lstStyle/>
          <a:p>
            <a:pPr>
              <a:lnSpc>
                <a:spcPct val="100000"/>
              </a:lnSpc>
            </a:pPr>
            <a:r>
              <a:rPr lang="en-US" altLang="ja-JP" sz="2600" dirty="0" smtClean="0"/>
              <a:t>Windows</a:t>
            </a:r>
            <a:r>
              <a:rPr lang="ja-JP" altLang="en-US" sz="2600" dirty="0" smtClean="0"/>
              <a:t>から</a:t>
            </a:r>
            <a:r>
              <a:rPr lang="en-US" altLang="ja-JP" sz="2600" dirty="0" smtClean="0"/>
              <a:t>WSL</a:t>
            </a:r>
            <a:r>
              <a:rPr lang="ja-JP" altLang="en-US" sz="2600" dirty="0" smtClean="0"/>
              <a:t>のディレクトリを確認する方法</a:t>
            </a:r>
            <a:endParaRPr lang="en-US" altLang="ja-JP" sz="2600" dirty="0" smtClean="0"/>
          </a:p>
          <a:p>
            <a:pPr lvl="1">
              <a:lnSpc>
                <a:spcPct val="100000"/>
              </a:lnSpc>
            </a:pPr>
            <a:r>
              <a:rPr lang="en-US" altLang="ja-JP" sz="2200" dirty="0">
                <a:latin typeface="+mj-lt"/>
              </a:rPr>
              <a:t>1</a:t>
            </a:r>
            <a:r>
              <a:rPr lang="ja-JP" altLang="en-US" sz="2200" dirty="0" smtClean="0">
                <a:latin typeface="+mj-lt"/>
              </a:rPr>
              <a:t>枚目前のスライドかこちらか，どちらかができれば</a:t>
            </a:r>
            <a:r>
              <a:rPr lang="en-US" altLang="ja-JP" sz="2200" dirty="0" smtClean="0">
                <a:latin typeface="+mj-lt"/>
              </a:rPr>
              <a:t>OK</a:t>
            </a:r>
            <a:endParaRPr lang="en-US" altLang="ja-JP" sz="2200" dirty="0">
              <a:latin typeface="+mj-lt"/>
            </a:endParaRPr>
          </a:p>
          <a:p>
            <a:pPr>
              <a:lnSpc>
                <a:spcPct val="100000"/>
              </a:lnSpc>
            </a:pPr>
            <a:r>
              <a:rPr lang="ja-JP" altLang="en-US" sz="2600" dirty="0" smtClean="0"/>
              <a:t>エクスプローラで以下の</a:t>
            </a:r>
            <a:r>
              <a:rPr lang="en-US" altLang="ja-JP" sz="2600" dirty="0" smtClean="0"/>
              <a:t>URL</a:t>
            </a:r>
            <a:r>
              <a:rPr lang="ja-JP" altLang="en-US" sz="2600" dirty="0" smtClean="0"/>
              <a:t>を打てば</a:t>
            </a:r>
            <a:r>
              <a:rPr lang="en-US" altLang="ja-JP" sz="2600" dirty="0" smtClean="0"/>
              <a:t>WSL</a:t>
            </a:r>
            <a:r>
              <a:rPr lang="ja-JP" altLang="en-US" sz="2600" dirty="0" smtClean="0"/>
              <a:t>のホーム画面に移動可能</a:t>
            </a:r>
            <a:endParaRPr lang="en-US" altLang="ja-JP" sz="2600" dirty="0"/>
          </a:p>
          <a:p>
            <a:pPr>
              <a:lnSpc>
                <a:spcPct val="100000"/>
              </a:lnSpc>
            </a:pPr>
            <a:endParaRPr lang="en-US" altLang="ja-JP" sz="2800" dirty="0" smtClean="0"/>
          </a:p>
          <a:p>
            <a:pPr>
              <a:lnSpc>
                <a:spcPct val="100000"/>
              </a:lnSpc>
            </a:pPr>
            <a:r>
              <a:rPr lang="ja-JP" altLang="en-US" sz="2800" dirty="0" smtClean="0"/>
              <a:t>あとは通常通り</a:t>
            </a:r>
            <a:r>
              <a:rPr lang="en-US" altLang="ja-JP" sz="2800" dirty="0" smtClean="0"/>
              <a:t/>
            </a:r>
            <a:br>
              <a:rPr lang="en-US" altLang="ja-JP" sz="2800" dirty="0" smtClean="0"/>
            </a:br>
            <a:r>
              <a:rPr lang="ja-JP" altLang="en-US" sz="2800" dirty="0" smtClean="0"/>
              <a:t>ダブルクリックすれば</a:t>
            </a:r>
            <a:r>
              <a:rPr lang="en-US" altLang="ja-JP" sz="2800" dirty="0" smtClean="0"/>
              <a:t>OK</a:t>
            </a:r>
          </a:p>
          <a:p>
            <a:pPr marL="0" indent="0">
              <a:lnSpc>
                <a:spcPct val="100000"/>
              </a:lnSpc>
              <a:buNone/>
            </a:pPr>
            <a:endParaRPr lang="en-US" altLang="ja-JP" sz="2000" dirty="0"/>
          </a:p>
        </p:txBody>
      </p:sp>
      <p:sp>
        <p:nvSpPr>
          <p:cNvPr id="2" name="タイトル 1"/>
          <p:cNvSpPr>
            <a:spLocks noGrp="1"/>
          </p:cNvSpPr>
          <p:nvPr>
            <p:ph type="title"/>
          </p:nvPr>
        </p:nvSpPr>
        <p:spPr>
          <a:xfrm>
            <a:off x="0" y="0"/>
            <a:ext cx="9144000" cy="1080000"/>
          </a:xfrm>
        </p:spPr>
        <p:txBody>
          <a:bodyPr/>
          <a:lstStyle/>
          <a:p>
            <a:r>
              <a:rPr kumimoji="1" lang="en-US" altLang="ja-JP" dirty="0"/>
              <a:t>Windows</a:t>
            </a:r>
            <a:r>
              <a:rPr kumimoji="1" lang="ja-JP" altLang="en-US" dirty="0"/>
              <a:t>とのファイル</a:t>
            </a:r>
            <a:r>
              <a:rPr kumimoji="1" lang="ja-JP" altLang="en-US" dirty="0" smtClean="0"/>
              <a:t>共有</a:t>
            </a:r>
            <a:r>
              <a:rPr kumimoji="1" lang="en-US" altLang="ja-JP" dirty="0" smtClean="0"/>
              <a:t>(2/2)</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8</a:t>
            </a:fld>
            <a:endParaRPr lang="ja-JP" altLang="en-US" dirty="0"/>
          </a:p>
        </p:txBody>
      </p:sp>
      <p:sp>
        <p:nvSpPr>
          <p:cNvPr id="9" name="テキスト ボックス 8">
            <a:extLst>
              <a:ext uri="{FF2B5EF4-FFF2-40B4-BE49-F238E27FC236}">
                <a16:creationId xmlns:a16="http://schemas.microsoft.com/office/drawing/2014/main" id="{0EC7AB8D-3B37-4BD9-A3E4-A22BC3F93D53}"/>
              </a:ext>
            </a:extLst>
          </p:cNvPr>
          <p:cNvSpPr txBox="1"/>
          <p:nvPr/>
        </p:nvSpPr>
        <p:spPr>
          <a:xfrm>
            <a:off x="754600" y="3369912"/>
            <a:ext cx="3858431" cy="369332"/>
          </a:xfrm>
          <a:prstGeom prst="rect">
            <a:avLst/>
          </a:prstGeom>
          <a:solidFill>
            <a:schemeClr val="tx2"/>
          </a:solidFill>
        </p:spPr>
        <p:txBody>
          <a:bodyPr wrap="square" rtlCol="0">
            <a:spAutoFit/>
          </a:bodyPr>
          <a:lstStyle/>
          <a:p>
            <a:r>
              <a:rPr lang="en-US" altLang="ja-JP" dirty="0">
                <a:solidFill>
                  <a:schemeClr val="bg1"/>
                </a:solidFill>
              </a:rPr>
              <a:t>\\wsl$\</a:t>
            </a:r>
            <a:r>
              <a:rPr lang="en-US" altLang="ja-JP" dirty="0" smtClean="0">
                <a:solidFill>
                  <a:schemeClr val="bg1"/>
                </a:solidFill>
              </a:rPr>
              <a:t>Ubuntu\home\</a:t>
            </a:r>
            <a:endParaRPr kumimoji="1" lang="en-US" altLang="ja-JP" sz="2400" dirty="0">
              <a:solidFill>
                <a:schemeClr val="bg1"/>
              </a:solidFill>
              <a:latin typeface="+mj-lt"/>
            </a:endParaRPr>
          </a:p>
        </p:txBody>
      </p:sp>
      <p:pic>
        <p:nvPicPr>
          <p:cNvPr id="5" name="図 4"/>
          <p:cNvPicPr>
            <a:picLocks noChangeAspect="1"/>
          </p:cNvPicPr>
          <p:nvPr/>
        </p:nvPicPr>
        <p:blipFill>
          <a:blip r:embed="rId3"/>
          <a:stretch>
            <a:fillRect/>
          </a:stretch>
        </p:blipFill>
        <p:spPr>
          <a:xfrm>
            <a:off x="4929554" y="2998924"/>
            <a:ext cx="3534508" cy="3581845"/>
          </a:xfrm>
          <a:prstGeom prst="rect">
            <a:avLst/>
          </a:prstGeom>
        </p:spPr>
      </p:pic>
    </p:spTree>
    <p:extLst>
      <p:ext uri="{BB962C8B-B14F-4D97-AF65-F5344CB8AC3E}">
        <p14:creationId xmlns:p14="http://schemas.microsoft.com/office/powerpoint/2010/main" val="145719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60000" y="1439999"/>
            <a:ext cx="8460000" cy="5213894"/>
          </a:xfrm>
        </p:spPr>
        <p:txBody>
          <a:bodyPr>
            <a:normAutofit/>
          </a:bodyPr>
          <a:lstStyle/>
          <a:p>
            <a:pPr>
              <a:lnSpc>
                <a:spcPct val="100000"/>
              </a:lnSpc>
            </a:pPr>
            <a:r>
              <a:rPr lang="en-US" altLang="ja-JP" sz="2600" dirty="0"/>
              <a:t>windows</a:t>
            </a:r>
            <a:r>
              <a:rPr lang="ja-JP" altLang="en-US" sz="2600" dirty="0"/>
              <a:t>は</a:t>
            </a:r>
            <a:r>
              <a:rPr lang="en-US" altLang="ja-JP" sz="2600" dirty="0"/>
              <a:t>PNM</a:t>
            </a:r>
            <a:r>
              <a:rPr lang="ja-JP" altLang="en-US" sz="2600" dirty="0"/>
              <a:t>形式の画像を表示できない</a:t>
            </a:r>
            <a:r>
              <a:rPr lang="en-US" altLang="ja-JP" sz="2600" dirty="0"/>
              <a:t>(</a:t>
            </a:r>
            <a:r>
              <a:rPr lang="ja-JP" altLang="en-US" sz="2600" dirty="0"/>
              <a:t>特別なことをしなければ</a:t>
            </a:r>
            <a:r>
              <a:rPr lang="en-US" altLang="ja-JP" sz="2600" dirty="0"/>
              <a:t>)</a:t>
            </a:r>
          </a:p>
          <a:p>
            <a:pPr>
              <a:lnSpc>
                <a:spcPct val="100000"/>
              </a:lnSpc>
            </a:pPr>
            <a:r>
              <a:rPr lang="en-US" altLang="ja-JP" sz="2600" dirty="0" err="1"/>
              <a:t>wsl</a:t>
            </a:r>
            <a:r>
              <a:rPr lang="ja-JP" altLang="en-US" sz="2600" dirty="0"/>
              <a:t>上で画像表示コマンド</a:t>
            </a:r>
            <a:r>
              <a:rPr lang="en-US" altLang="ja-JP" sz="2600" dirty="0"/>
              <a:t>[$ display </a:t>
            </a:r>
            <a:r>
              <a:rPr lang="en-US" altLang="ja-JP" sz="2600" dirty="0" err="1"/>
              <a:t>hoge.ppm</a:t>
            </a:r>
            <a:r>
              <a:rPr lang="en-US" altLang="ja-JP" sz="2600" dirty="0"/>
              <a:t>]</a:t>
            </a:r>
            <a:r>
              <a:rPr lang="ja-JP" altLang="en-US" sz="2600" dirty="0"/>
              <a:t>を実行してもエラーが出る</a:t>
            </a:r>
            <a:endParaRPr lang="en-US" altLang="ja-JP" sz="2600" dirty="0"/>
          </a:p>
          <a:p>
            <a:pPr lvl="1">
              <a:lnSpc>
                <a:spcPct val="100000"/>
              </a:lnSpc>
              <a:buFont typeface="Wingdings" panose="05000000000000000000" pitchFamily="2" charset="2"/>
              <a:buChar char="l"/>
            </a:pPr>
            <a:r>
              <a:rPr lang="en-US" altLang="ja-JP" sz="2200" dirty="0"/>
              <a:t>WSL</a:t>
            </a:r>
            <a:r>
              <a:rPr lang="ja-JP" altLang="en-US" sz="2200" dirty="0"/>
              <a:t>は</a:t>
            </a:r>
            <a:r>
              <a:rPr lang="en-US" altLang="ja-JP" sz="2200" dirty="0"/>
              <a:t>CUI</a:t>
            </a:r>
            <a:r>
              <a:rPr lang="ja-JP" altLang="en-US" sz="2200" dirty="0"/>
              <a:t>ベースなため，画像表示させるような</a:t>
            </a:r>
            <a:r>
              <a:rPr lang="en-US" altLang="ja-JP" sz="2200" dirty="0"/>
              <a:t>GUI</a:t>
            </a:r>
            <a:r>
              <a:rPr lang="ja-JP" altLang="en-US" sz="2200" dirty="0"/>
              <a:t>に非対応</a:t>
            </a:r>
            <a:endParaRPr lang="en-US" altLang="ja-JP" sz="2200" dirty="0"/>
          </a:p>
          <a:p>
            <a:pPr>
              <a:lnSpc>
                <a:spcPct val="100000"/>
              </a:lnSpc>
              <a:buFont typeface="Wingdings" panose="05000000000000000000" pitchFamily="2" charset="2"/>
              <a:buChar char="l"/>
            </a:pPr>
            <a:endParaRPr lang="en-US" altLang="ja-JP" sz="2600" dirty="0"/>
          </a:p>
        </p:txBody>
      </p:sp>
      <p:sp>
        <p:nvSpPr>
          <p:cNvPr id="2" name="タイトル 1"/>
          <p:cNvSpPr>
            <a:spLocks noGrp="1"/>
          </p:cNvSpPr>
          <p:nvPr>
            <p:ph type="title"/>
          </p:nvPr>
        </p:nvSpPr>
        <p:spPr>
          <a:xfrm>
            <a:off x="0" y="0"/>
            <a:ext cx="9144000" cy="1080000"/>
          </a:xfrm>
        </p:spPr>
        <p:txBody>
          <a:bodyPr/>
          <a:lstStyle/>
          <a:p>
            <a:r>
              <a:rPr lang="ja-JP" altLang="en-US" dirty="0"/>
              <a:t>画像表示について</a:t>
            </a:r>
            <a:endParaRPr kumimoji="1" lang="ja-JP" altLang="en-US" dirty="0"/>
          </a:p>
        </p:txBody>
      </p:sp>
      <p:sp>
        <p:nvSpPr>
          <p:cNvPr id="6" name="スライド番号プレースホルダー 5"/>
          <p:cNvSpPr>
            <a:spLocks noGrp="1"/>
          </p:cNvSpPr>
          <p:nvPr>
            <p:ph type="sldNum" sz="quarter" idx="12"/>
          </p:nvPr>
        </p:nvSpPr>
        <p:spPr/>
        <p:txBody>
          <a:bodyPr/>
          <a:lstStyle/>
          <a:p>
            <a:fld id="{DA821567-0B71-46A4-B48A-95094042FDEE}" type="slidenum">
              <a:rPr lang="ja-JP" altLang="en-US" smtClean="0"/>
              <a:pPr/>
              <a:t>9</a:t>
            </a:fld>
            <a:endParaRPr lang="ja-JP" altLang="en-US" dirty="0"/>
          </a:p>
        </p:txBody>
      </p:sp>
      <p:sp>
        <p:nvSpPr>
          <p:cNvPr id="5" name="テキスト ボックス 4">
            <a:extLst>
              <a:ext uri="{FF2B5EF4-FFF2-40B4-BE49-F238E27FC236}">
                <a16:creationId xmlns:a16="http://schemas.microsoft.com/office/drawing/2014/main" id="{328E44EF-B6FA-4F24-9FBE-6A000284777F}"/>
              </a:ext>
            </a:extLst>
          </p:cNvPr>
          <p:cNvSpPr txBox="1"/>
          <p:nvPr/>
        </p:nvSpPr>
        <p:spPr>
          <a:xfrm>
            <a:off x="579120" y="4194805"/>
            <a:ext cx="8240880" cy="1200329"/>
          </a:xfrm>
          <a:prstGeom prst="rect">
            <a:avLst/>
          </a:prstGeom>
          <a:noFill/>
          <a:ln w="57150">
            <a:solidFill>
              <a:schemeClr val="accent5"/>
            </a:solidFill>
          </a:ln>
        </p:spPr>
        <p:txBody>
          <a:bodyPr wrap="square" rtlCol="0">
            <a:spAutoFit/>
          </a:bodyPr>
          <a:lstStyle/>
          <a:p>
            <a:r>
              <a:rPr kumimoji="1" lang="ja-JP" altLang="en-US" sz="2400" dirty="0"/>
              <a:t>      </a:t>
            </a:r>
            <a:r>
              <a:rPr kumimoji="1" lang="en-US" altLang="ja-JP" sz="2400" dirty="0"/>
              <a:t>convert</a:t>
            </a:r>
            <a:r>
              <a:rPr kumimoji="1" lang="ja-JP" altLang="en-US" sz="2400" dirty="0"/>
              <a:t>コマンドで</a:t>
            </a:r>
            <a:r>
              <a:rPr kumimoji="1" lang="en-US" altLang="ja-JP" sz="2400" dirty="0"/>
              <a:t>ppm</a:t>
            </a:r>
            <a:r>
              <a:rPr kumimoji="1" lang="ja-JP" altLang="en-US" sz="2400" dirty="0"/>
              <a:t>を</a:t>
            </a:r>
            <a:r>
              <a:rPr kumimoji="1" lang="en-US" altLang="ja-JP" sz="2400" dirty="0" err="1"/>
              <a:t>png</a:t>
            </a:r>
            <a:r>
              <a:rPr kumimoji="1" lang="ja-JP" altLang="en-US" sz="2400" dirty="0"/>
              <a:t>など</a:t>
            </a:r>
            <a:r>
              <a:rPr kumimoji="1" lang="en-US" altLang="ja-JP" sz="2400" dirty="0"/>
              <a:t>windows</a:t>
            </a:r>
            <a:r>
              <a:rPr kumimoji="1" lang="ja-JP" altLang="en-US" sz="2400" dirty="0"/>
              <a:t>の画像ビューワが対応する形式に変換して表示</a:t>
            </a:r>
            <a:r>
              <a:rPr kumimoji="1" lang="ja-JP" altLang="en-US" sz="2400" dirty="0" smtClean="0"/>
              <a:t>させる．もしくは，</a:t>
            </a:r>
            <a:endParaRPr kumimoji="1" lang="en-US" altLang="ja-JP" sz="2400" dirty="0" smtClean="0"/>
          </a:p>
          <a:p>
            <a:r>
              <a:rPr lang="en-US" altLang="ja-JP" sz="2400" dirty="0" smtClean="0"/>
              <a:t>ppm</a:t>
            </a:r>
            <a:r>
              <a:rPr lang="ja-JP" altLang="en-US" sz="2400" dirty="0" smtClean="0"/>
              <a:t>が見えるビューアをインストール</a:t>
            </a:r>
            <a:r>
              <a:rPr lang="en-US" altLang="ja-JP" sz="2400" dirty="0" smtClean="0"/>
              <a:t>(</a:t>
            </a:r>
            <a:r>
              <a:rPr lang="en-US" altLang="ja-JP" sz="2400" dirty="0" smtClean="0">
                <a:hlinkClick r:id="rId3"/>
              </a:rPr>
              <a:t>irfanview</a:t>
            </a:r>
            <a:r>
              <a:rPr lang="ja-JP" altLang="en-US" sz="2400" dirty="0" smtClean="0"/>
              <a:t>など</a:t>
            </a:r>
            <a:r>
              <a:rPr lang="en-US" altLang="ja-JP" sz="2400" dirty="0" smtClean="0"/>
              <a:t>)</a:t>
            </a:r>
            <a:endParaRPr kumimoji="1" lang="ja-JP" altLang="en-US" sz="2400" dirty="0"/>
          </a:p>
        </p:txBody>
      </p:sp>
      <p:sp>
        <p:nvSpPr>
          <p:cNvPr id="4" name="テキスト ボックス 3">
            <a:extLst>
              <a:ext uri="{FF2B5EF4-FFF2-40B4-BE49-F238E27FC236}">
                <a16:creationId xmlns:a16="http://schemas.microsoft.com/office/drawing/2014/main" id="{955C3E7C-5678-4825-B4AE-78FE29FE4136}"/>
              </a:ext>
            </a:extLst>
          </p:cNvPr>
          <p:cNvSpPr txBox="1"/>
          <p:nvPr/>
        </p:nvSpPr>
        <p:spPr>
          <a:xfrm>
            <a:off x="15240" y="3933195"/>
            <a:ext cx="1127760" cy="523220"/>
          </a:xfrm>
          <a:prstGeom prst="rect">
            <a:avLst/>
          </a:prstGeom>
          <a:solidFill>
            <a:schemeClr val="bg1"/>
          </a:solidFill>
        </p:spPr>
        <p:txBody>
          <a:bodyPr wrap="square" rtlCol="0">
            <a:spAutoFit/>
          </a:bodyPr>
          <a:lstStyle/>
          <a:p>
            <a:pPr algn="r"/>
            <a:r>
              <a:rPr kumimoji="1" lang="ja-JP" altLang="en-US" sz="2800" dirty="0"/>
              <a:t>対策</a:t>
            </a:r>
            <a:r>
              <a:rPr lang="en-US" altLang="ja-JP" sz="2800" dirty="0"/>
              <a:t>1</a:t>
            </a:r>
            <a:endParaRPr kumimoji="1" lang="ja-JP" altLang="en-US" sz="2800" dirty="0"/>
          </a:p>
        </p:txBody>
      </p:sp>
      <p:sp>
        <p:nvSpPr>
          <p:cNvPr id="7" name="テキスト ボックス 6">
            <a:extLst>
              <a:ext uri="{FF2B5EF4-FFF2-40B4-BE49-F238E27FC236}">
                <a16:creationId xmlns:a16="http://schemas.microsoft.com/office/drawing/2014/main" id="{A19A5A16-5800-453A-A12D-633EA419C518}"/>
              </a:ext>
            </a:extLst>
          </p:cNvPr>
          <p:cNvSpPr txBox="1"/>
          <p:nvPr/>
        </p:nvSpPr>
        <p:spPr>
          <a:xfrm>
            <a:off x="579120" y="6029673"/>
            <a:ext cx="8240880" cy="461665"/>
          </a:xfrm>
          <a:prstGeom prst="rect">
            <a:avLst/>
          </a:prstGeom>
          <a:noFill/>
          <a:ln w="57150">
            <a:solidFill>
              <a:schemeClr val="accent3"/>
            </a:solidFill>
          </a:ln>
        </p:spPr>
        <p:txBody>
          <a:bodyPr wrap="square" rtlCol="0">
            <a:spAutoFit/>
          </a:bodyPr>
          <a:lstStyle/>
          <a:p>
            <a:r>
              <a:rPr kumimoji="1" lang="ja-JP" altLang="en-US" sz="2400" dirty="0"/>
              <a:t>      </a:t>
            </a:r>
            <a:r>
              <a:rPr kumimoji="1" lang="en-US" altLang="ja-JP" sz="2400" dirty="0"/>
              <a:t>X</a:t>
            </a:r>
            <a:r>
              <a:rPr kumimoji="1" lang="ja-JP" altLang="en-US" sz="2400" dirty="0"/>
              <a:t>サーバ</a:t>
            </a:r>
            <a:r>
              <a:rPr lang="ja-JP" altLang="en-US" sz="2400" dirty="0"/>
              <a:t>を利用する</a:t>
            </a:r>
            <a:endParaRPr kumimoji="1" lang="en-US" altLang="ja-JP" sz="2400" dirty="0"/>
          </a:p>
        </p:txBody>
      </p:sp>
      <p:sp>
        <p:nvSpPr>
          <p:cNvPr id="8" name="テキスト ボックス 7">
            <a:extLst>
              <a:ext uri="{FF2B5EF4-FFF2-40B4-BE49-F238E27FC236}">
                <a16:creationId xmlns:a16="http://schemas.microsoft.com/office/drawing/2014/main" id="{E09B0032-8DFF-41AD-8932-2EE29C9441FB}"/>
              </a:ext>
            </a:extLst>
          </p:cNvPr>
          <p:cNvSpPr txBox="1"/>
          <p:nvPr/>
        </p:nvSpPr>
        <p:spPr>
          <a:xfrm>
            <a:off x="15240" y="5768063"/>
            <a:ext cx="1127760" cy="523220"/>
          </a:xfrm>
          <a:prstGeom prst="rect">
            <a:avLst/>
          </a:prstGeom>
          <a:solidFill>
            <a:schemeClr val="bg1"/>
          </a:solidFill>
        </p:spPr>
        <p:txBody>
          <a:bodyPr wrap="square" rtlCol="0">
            <a:spAutoFit/>
          </a:bodyPr>
          <a:lstStyle/>
          <a:p>
            <a:pPr algn="r"/>
            <a:r>
              <a:rPr kumimoji="1" lang="ja-JP" altLang="en-US" sz="2800" dirty="0"/>
              <a:t>対策</a:t>
            </a:r>
            <a:r>
              <a:rPr kumimoji="1" lang="en-US" altLang="ja-JP" sz="2800" dirty="0"/>
              <a:t>2</a:t>
            </a:r>
            <a:endParaRPr kumimoji="1" lang="ja-JP" altLang="en-US" sz="2800" dirty="0"/>
          </a:p>
        </p:txBody>
      </p:sp>
    </p:spTree>
    <p:extLst>
      <p:ext uri="{BB962C8B-B14F-4D97-AF65-F5344CB8AC3E}">
        <p14:creationId xmlns:p14="http://schemas.microsoft.com/office/powerpoint/2010/main" val="4756498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テーマ1">
  <a:themeElements>
    <a:clrScheme name="プレゼン用">
      <a:dk1>
        <a:srgbClr val="323232"/>
      </a:dk1>
      <a:lt1>
        <a:sysClr val="window" lastClr="FFFFFF"/>
      </a:lt1>
      <a:dk2>
        <a:srgbClr val="44546A"/>
      </a:dk2>
      <a:lt2>
        <a:srgbClr val="E7E6E6"/>
      </a:lt2>
      <a:accent1>
        <a:srgbClr val="0070C0"/>
      </a:accent1>
      <a:accent2>
        <a:srgbClr val="ED7D31"/>
      </a:accent2>
      <a:accent3>
        <a:srgbClr val="FF3B3B"/>
      </a:accent3>
      <a:accent4>
        <a:srgbClr val="FFC000"/>
      </a:accent4>
      <a:accent5>
        <a:srgbClr val="4472C4"/>
      </a:accent5>
      <a:accent6>
        <a:srgbClr val="70AD47"/>
      </a:accent6>
      <a:hlink>
        <a:srgbClr val="0563C1"/>
      </a:hlink>
      <a:folHlink>
        <a:srgbClr val="954F72"/>
      </a:folHlink>
    </a:clrScheme>
    <a:fontScheme name="プレゼン用">
      <a:majorFont>
        <a:latin typeface="Segoe UI Semilight"/>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CA4AE5E5-B561-4E59-832B-F31C6A7BE554}" vid="{3493C012-B9C4-4CC9-9D11-95278CD62797}"/>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50E4D67F37825F4CA88E97BCD90B0E56" ma:contentTypeVersion="5" ma:contentTypeDescription="新しいドキュメントを作成します。" ma:contentTypeScope="" ma:versionID="a5c9a65f96bc42104e897c1946f39a9d">
  <xsd:schema xmlns:xsd="http://www.w3.org/2001/XMLSchema" xmlns:xs="http://www.w3.org/2001/XMLSchema" xmlns:p="http://schemas.microsoft.com/office/2006/metadata/properties" xmlns:ns3="433e299c-673a-4ef5-9fdd-a2751d50045c" targetNamespace="http://schemas.microsoft.com/office/2006/metadata/properties" ma:root="true" ma:fieldsID="6fce834f59d0791b808bf6ae7b9de460" ns3:_="">
    <xsd:import namespace="433e299c-673a-4ef5-9fdd-a2751d50045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3e299c-673a-4ef5-9fdd-a2751d5004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36512E-B42F-42AB-A4F6-E54C10E36FB1}">
  <ds:schemaRefs>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433e299c-673a-4ef5-9fdd-a2751d50045c"/>
    <ds:schemaRef ds:uri="http://purl.org/dc/dcmitype/"/>
  </ds:schemaRefs>
</ds:datastoreItem>
</file>

<file path=customXml/itemProps2.xml><?xml version="1.0" encoding="utf-8"?>
<ds:datastoreItem xmlns:ds="http://schemas.openxmlformats.org/officeDocument/2006/customXml" ds:itemID="{FC83845C-78B5-4A2D-885F-2B49F2A2E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3e299c-673a-4ef5-9fdd-a2751d5004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F53AFF-D272-438E-92E6-BD98E0DC0F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3394</TotalTime>
  <Words>970</Words>
  <Application>Microsoft Office PowerPoint</Application>
  <PresentationFormat>画面に合わせる (4:3)</PresentationFormat>
  <Paragraphs>135</Paragraphs>
  <Slides>14</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14</vt:i4>
      </vt:variant>
    </vt:vector>
  </HeadingPairs>
  <TitlesOfParts>
    <vt:vector size="23" baseType="lpstr">
      <vt:lpstr>メイリオ</vt:lpstr>
      <vt:lpstr>游ゴシック</vt:lpstr>
      <vt:lpstr>游ゴシック Light</vt:lpstr>
      <vt:lpstr>Arial</vt:lpstr>
      <vt:lpstr>Segoe UI</vt:lpstr>
      <vt:lpstr>Segoe UI Semilight</vt:lpstr>
      <vt:lpstr>Wingdings</vt:lpstr>
      <vt:lpstr>Office テーマ</vt:lpstr>
      <vt:lpstr>テーマ1</vt:lpstr>
      <vt:lpstr>WSLのインストール</vt:lpstr>
      <vt:lpstr>WSLのインストール</vt:lpstr>
      <vt:lpstr>WSLのインストール</vt:lpstr>
      <vt:lpstr>WSLのセットアップ（1/3）</vt:lpstr>
      <vt:lpstr>WSLのセットアップ（2/3）</vt:lpstr>
      <vt:lpstr>WSLのセットアップ（3/3）</vt:lpstr>
      <vt:lpstr>Windowsとのファイル共有(1/2)</vt:lpstr>
      <vt:lpstr>Windowsとのファイル共有(2/2)</vt:lpstr>
      <vt:lpstr>画像表示について</vt:lpstr>
      <vt:lpstr>Xサーバの導入</vt:lpstr>
      <vt:lpstr>Xサーバの導入</vt:lpstr>
      <vt:lpstr>その他</vt:lpstr>
      <vt:lpstr>その他</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Halideによる 再帰フィルタの高効率化</dc:title>
  <dc:creator>高木　博康</dc:creator>
  <cp:lastModifiedBy>福嶋　慶繁</cp:lastModifiedBy>
  <cp:revision>149</cp:revision>
  <dcterms:created xsi:type="dcterms:W3CDTF">2019-07-16T05:40:40Z</dcterms:created>
  <dcterms:modified xsi:type="dcterms:W3CDTF">2020-05-29T11:00:02Z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0x01010050E4D67F37825F4CA88E97BCD90B0E56</vt:lpwstr>
  </property>
</Properties>
</file>