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59" r:id="rId7"/>
    <p:sldId id="275" r:id="rId8"/>
    <p:sldId id="274" r:id="rId9"/>
    <p:sldId id="277" r:id="rId10"/>
    <p:sldId id="269" r:id="rId11"/>
    <p:sldId id="279" r:id="rId12"/>
    <p:sldId id="270" r:id="rId13"/>
    <p:sldId id="281" r:id="rId14"/>
    <p:sldId id="282" r:id="rId15"/>
    <p:sldId id="291" r:id="rId16"/>
    <p:sldId id="283" r:id="rId17"/>
    <p:sldId id="271" r:id="rId18"/>
    <p:sldId id="28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4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25" autoAdjust="0"/>
    <p:restoredTop sz="94660"/>
  </p:normalViewPr>
  <p:slideViewPr>
    <p:cSldViewPr snapToGrid="0">
      <p:cViewPr>
        <p:scale>
          <a:sx n="55" d="100"/>
          <a:sy n="55" d="100"/>
        </p:scale>
        <p:origin x="-468" y="-372"/>
      </p:cViewPr>
      <p:guideLst>
        <p:guide orient="horz" pos="21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F76B6-05CF-40F1-BE9B-ABC4D80CC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9F84-957B-40F5-975B-BFC93E4FFF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286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400DF0-B7CC-4C1B-962C-C41F359050C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40D5B-76C3-40E2-8C2D-CC0A204986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jpeg"/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28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" y="-22987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3" y="837450"/>
            <a:ext cx="12252110" cy="605423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4" name="椭圆 3"/>
          <p:cNvSpPr/>
          <p:nvPr/>
        </p:nvSpPr>
        <p:spPr>
          <a:xfrm flipV="1">
            <a:off x="5528331" y="5449925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6881" y="2036996"/>
            <a:ext cx="5572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Bring home your handsome boyfriend</a:t>
            </a:r>
            <a:endParaRPr kumimoji="0" lang="en-US" altLang="zh-CN" sz="2800" b="0" i="0" u="none" strike="noStrike" kern="1200" cap="none" spc="-150" normalizeH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6881" y="1417969"/>
            <a:ext cx="1838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2022</a:t>
            </a: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66881" y="2584506"/>
            <a:ext cx="9281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8800" dirty="0" smtClean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校园</a:t>
            </a:r>
            <a:r>
              <a:rPr kumimoji="0" lang="zh-CN" altLang="en-US" sz="8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防</a:t>
            </a:r>
            <a:r>
              <a:rPr lang="zh-CN" altLang="en-US" sz="8800" dirty="0" smtClean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控打卡系统</a:t>
            </a:r>
            <a:endParaRPr kumimoji="0" lang="en-US" altLang="zh-CN" sz="88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1848537" y="4045518"/>
            <a:ext cx="3227749" cy="362792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5100" y="4037803"/>
            <a:ext cx="439520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lang="zh-CN" altLang="en-US" sz="1600" dirty="0" smtClean="0">
                <a:solidFill>
                  <a:srgbClr val="FFFFFF"/>
                </a:solidFill>
                <a:cs typeface="+mn-ea"/>
                <a:sym typeface="+mn-lt"/>
              </a:rPr>
              <a:t>四组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98" y="-33736"/>
            <a:ext cx="1864812" cy="18648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9844">
            <a:off x="4104713" y="575279"/>
            <a:ext cx="1943146" cy="1943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86" y="178795"/>
            <a:ext cx="594388" cy="59438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09" y="924886"/>
            <a:ext cx="425519" cy="42551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54" y="430785"/>
            <a:ext cx="425519" cy="4255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50" b="83200" l="30900" r="49233">
                        <a14:foregroundMark x1="36667" y1="41400" x2="35200" y2="43750"/>
                        <a14:foregroundMark x1="40200" y1="45000" x2="40633" y2="55700"/>
                        <a14:foregroundMark x1="39267" y1="64150" x2="40100" y2="73200"/>
                        <a14:foregroundMark x1="43533" y1="40700" x2="45567" y2="44300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8934" r="50948" b="16800"/>
          <a:stretch>
            <a:fillRect/>
          </a:stretch>
        </p:blipFill>
        <p:spPr>
          <a:xfrm>
            <a:off x="10252792" y="1522174"/>
            <a:ext cx="2467262" cy="559461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321" y="1765748"/>
            <a:ext cx="3628340" cy="54425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20362" r="71164" b="68971"/>
          <a:stretch>
            <a:fillRect/>
          </a:stretch>
        </p:blipFill>
        <p:spPr>
          <a:xfrm>
            <a:off x="6523486" y="4156501"/>
            <a:ext cx="1982919" cy="7081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4" t="15486" r="25515" b="60743"/>
          <a:stretch>
            <a:fillRect/>
          </a:stretch>
        </p:blipFill>
        <p:spPr>
          <a:xfrm rot="20605678">
            <a:off x="8531409" y="1420096"/>
            <a:ext cx="2320621" cy="1324921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5495" y="240249"/>
            <a:ext cx="3066437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>
                <a:solidFill>
                  <a:srgbClr val="FFFFFF"/>
                </a:solidFill>
                <a:cs typeface="+mn-ea"/>
                <a:sym typeface="+mn-lt"/>
              </a:rPr>
              <a:t>功能结构</a:t>
            </a:r>
            <a:r>
              <a:rPr lang="zh-CN" altLang="en-US" sz="3600">
                <a:solidFill>
                  <a:srgbClr val="FFFFFF"/>
                </a:solidFill>
                <a:cs typeface="+mn-ea"/>
                <a:sym typeface="+mn-lt"/>
              </a:rPr>
              <a:t>图</a:t>
            </a:r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82" y="913045"/>
            <a:ext cx="4295775" cy="5267325"/>
          </a:xfrm>
          <a:prstGeom prst="rect">
            <a:avLst/>
          </a:prstGeom>
        </p:spPr>
      </p:pic>
      <p:pic>
        <p:nvPicPr>
          <p:cNvPr id="3" name="图片 2" descr="飞书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10" y="18415"/>
            <a:ext cx="7197090" cy="6858000"/>
          </a:xfrm>
          <a:prstGeom prst="rect">
            <a:avLst/>
          </a:prstGeom>
        </p:spPr>
      </p:pic>
      <p:grpSp>
        <p:nvGrpSpPr>
          <p:cNvPr id="5" name="组合 4" descr="7b0a202020202274657874626f78223a20227b5c2263617465676f72795f69645c223a31303333372c5c2269645c223a32303334323435317d220a7d0a"/>
          <p:cNvGrpSpPr/>
          <p:nvPr/>
        </p:nvGrpSpPr>
        <p:grpSpPr>
          <a:xfrm>
            <a:off x="-165735" y="1014730"/>
            <a:ext cx="2469515" cy="853440"/>
            <a:chOff x="5190" y="3383"/>
            <a:chExt cx="9381" cy="4041"/>
          </a:xfrm>
        </p:grpSpPr>
        <p:grpSp>
          <p:nvGrpSpPr>
            <p:cNvPr id="97" name="图形 95"/>
            <p:cNvGrpSpPr/>
            <p:nvPr/>
          </p:nvGrpSpPr>
          <p:grpSpPr>
            <a:xfrm>
              <a:off x="5820" y="3383"/>
              <a:ext cx="7568" cy="4041"/>
              <a:chOff x="3695699" y="2148270"/>
              <a:chExt cx="4805693" cy="2565814"/>
            </a:xfrm>
          </p:grpSpPr>
          <p:sp>
            <p:nvSpPr>
              <p:cNvPr id="98" name="图形 95"/>
              <p:cNvSpPr/>
              <p:nvPr/>
            </p:nvSpPr>
            <p:spPr>
              <a:xfrm>
                <a:off x="3715745" y="3536617"/>
                <a:ext cx="925302" cy="964340"/>
              </a:xfrm>
              <a:custGeom>
                <a:avLst/>
                <a:gdLst>
                  <a:gd name="connsiteX0" fmla="*/ 142435 w 925302"/>
                  <a:gd name="connsiteY0" fmla="*/ 379828 h 964340"/>
                  <a:gd name="connsiteX1" fmla="*/ 11606 w 925302"/>
                  <a:gd name="connsiteY1" fmla="*/ 0 h 964340"/>
                  <a:gd name="connsiteX2" fmla="*/ 0 w 925302"/>
                  <a:gd name="connsiteY2" fmla="*/ 136105 h 964340"/>
                  <a:gd name="connsiteX3" fmla="*/ 828236 w 925302"/>
                  <a:gd name="connsiteY3" fmla="*/ 964341 h 964340"/>
                  <a:gd name="connsiteX4" fmla="*/ 925303 w 925302"/>
                  <a:gd name="connsiteY4" fmla="*/ 958010 h 964340"/>
                  <a:gd name="connsiteX5" fmla="*/ 730114 w 925302"/>
                  <a:gd name="connsiteY5" fmla="*/ 882045 h 964340"/>
                  <a:gd name="connsiteX6" fmla="*/ 142435 w 925302"/>
                  <a:gd name="connsiteY6" fmla="*/ 379828 h 96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5302" h="964340">
                    <a:moveTo>
                      <a:pt x="142435" y="379828"/>
                    </a:moveTo>
                    <a:cubicBezTo>
                      <a:pt x="69635" y="260604"/>
                      <a:pt x="26377" y="132940"/>
                      <a:pt x="11606" y="0"/>
                    </a:cubicBezTo>
                    <a:cubicBezTo>
                      <a:pt x="4220" y="44313"/>
                      <a:pt x="0" y="89682"/>
                      <a:pt x="0" y="136105"/>
                    </a:cubicBezTo>
                    <a:cubicBezTo>
                      <a:pt x="0" y="592953"/>
                      <a:pt x="371387" y="964341"/>
                      <a:pt x="828236" y="964341"/>
                    </a:cubicBezTo>
                    <a:cubicBezTo>
                      <a:pt x="860943" y="964341"/>
                      <a:pt x="893651" y="962231"/>
                      <a:pt x="925303" y="958010"/>
                    </a:cubicBezTo>
                    <a:cubicBezTo>
                      <a:pt x="859888" y="936909"/>
                      <a:pt x="794473" y="912642"/>
                      <a:pt x="730114" y="882045"/>
                    </a:cubicBezTo>
                    <a:cubicBezTo>
                      <a:pt x="584513" y="815575"/>
                      <a:pt x="313358" y="660479"/>
                      <a:pt x="142435" y="379828"/>
                    </a:cubicBezTo>
                    <a:close/>
                  </a:path>
                </a:pathLst>
              </a:custGeom>
              <a:solidFill>
                <a:srgbClr val="E7FFC2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图形 95"/>
              <p:cNvSpPr/>
              <p:nvPr/>
            </p:nvSpPr>
            <p:spPr>
              <a:xfrm>
                <a:off x="6642529" y="2229377"/>
                <a:ext cx="1282974" cy="504326"/>
              </a:xfrm>
              <a:custGeom>
                <a:avLst/>
                <a:gdLst>
                  <a:gd name="connsiteX0" fmla="*/ 1093060 w 1282974"/>
                  <a:gd name="connsiteY0" fmla="*/ 377718 h 504326"/>
                  <a:gd name="connsiteX1" fmla="*/ 1266093 w 1282974"/>
                  <a:gd name="connsiteY1" fmla="*/ 493776 h 504326"/>
                  <a:gd name="connsiteX2" fmla="*/ 1282974 w 1282974"/>
                  <a:gd name="connsiteY2" fmla="*/ 504327 h 504326"/>
                  <a:gd name="connsiteX3" fmla="*/ 1218614 w 1282974"/>
                  <a:gd name="connsiteY3" fmla="*/ 416756 h 504326"/>
                  <a:gd name="connsiteX4" fmla="*/ 713232 w 1282974"/>
                  <a:gd name="connsiteY4" fmla="*/ 86516 h 504326"/>
                  <a:gd name="connsiteX5" fmla="*/ 257439 w 1282974"/>
                  <a:gd name="connsiteY5" fmla="*/ 0 h 504326"/>
                  <a:gd name="connsiteX6" fmla="*/ 115004 w 1282974"/>
                  <a:gd name="connsiteY6" fmla="*/ 10551 h 504326"/>
                  <a:gd name="connsiteX7" fmla="*/ 0 w 1282974"/>
                  <a:gd name="connsiteY7" fmla="*/ 39038 h 504326"/>
                  <a:gd name="connsiteX8" fmla="*/ 292257 w 1282974"/>
                  <a:gd name="connsiteY8" fmla="*/ 86516 h 504326"/>
                  <a:gd name="connsiteX9" fmla="*/ 1093060 w 1282974"/>
                  <a:gd name="connsiteY9" fmla="*/ 377718 h 5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2974" h="504326">
                    <a:moveTo>
                      <a:pt x="1093060" y="377718"/>
                    </a:moveTo>
                    <a:cubicBezTo>
                      <a:pt x="1142649" y="417811"/>
                      <a:pt x="1202788" y="454738"/>
                      <a:pt x="1266093" y="493776"/>
                    </a:cubicBezTo>
                    <a:cubicBezTo>
                      <a:pt x="1271368" y="496941"/>
                      <a:pt x="1277699" y="500107"/>
                      <a:pt x="1282974" y="504327"/>
                    </a:cubicBezTo>
                    <a:cubicBezTo>
                      <a:pt x="1265038" y="474785"/>
                      <a:pt x="1243937" y="446298"/>
                      <a:pt x="1218614" y="416756"/>
                    </a:cubicBezTo>
                    <a:cubicBezTo>
                      <a:pt x="1101501" y="280651"/>
                      <a:pt x="922138" y="163537"/>
                      <a:pt x="713232" y="86516"/>
                    </a:cubicBezTo>
                    <a:cubicBezTo>
                      <a:pt x="558136" y="29542"/>
                      <a:pt x="400929" y="0"/>
                      <a:pt x="257439" y="0"/>
                    </a:cubicBezTo>
                    <a:cubicBezTo>
                      <a:pt x="207850" y="0"/>
                      <a:pt x="160372" y="3165"/>
                      <a:pt x="115004" y="10551"/>
                    </a:cubicBezTo>
                    <a:cubicBezTo>
                      <a:pt x="72801" y="16881"/>
                      <a:pt x="34818" y="26377"/>
                      <a:pt x="0" y="39038"/>
                    </a:cubicBezTo>
                    <a:cubicBezTo>
                      <a:pt x="104453" y="59084"/>
                      <a:pt x="201520" y="73855"/>
                      <a:pt x="292257" y="86516"/>
                    </a:cubicBezTo>
                    <a:cubicBezTo>
                      <a:pt x="592954" y="130830"/>
                      <a:pt x="830346" y="165647"/>
                      <a:pt x="1093060" y="377718"/>
                    </a:cubicBezTo>
                    <a:close/>
                  </a:path>
                </a:pathLst>
              </a:custGeom>
              <a:solidFill>
                <a:srgbClr val="E7FFC2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图形 95"/>
              <p:cNvSpPr/>
              <p:nvPr/>
            </p:nvSpPr>
            <p:spPr>
              <a:xfrm>
                <a:off x="5813239" y="4436964"/>
                <a:ext cx="767041" cy="112808"/>
              </a:xfrm>
              <a:custGeom>
                <a:avLst/>
                <a:gdLst>
                  <a:gd name="connsiteX0" fmla="*/ 194134 w 767041"/>
                  <a:gd name="connsiteY0" fmla="*/ 58719 h 112808"/>
                  <a:gd name="connsiteX1" fmla="*/ 0 w 767041"/>
                  <a:gd name="connsiteY1" fmla="*/ 92481 h 112808"/>
                  <a:gd name="connsiteX2" fmla="*/ 329184 w 767041"/>
                  <a:gd name="connsiteY2" fmla="*/ 110418 h 112808"/>
                  <a:gd name="connsiteX3" fmla="*/ 767041 w 767041"/>
                  <a:gd name="connsiteY3" fmla="*/ 13351 h 112808"/>
                  <a:gd name="connsiteX4" fmla="*/ 194134 w 767041"/>
                  <a:gd name="connsiteY4" fmla="*/ 58719 h 11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041" h="112808">
                    <a:moveTo>
                      <a:pt x="194134" y="58719"/>
                    </a:moveTo>
                    <a:cubicBezTo>
                      <a:pt x="131885" y="70325"/>
                      <a:pt x="66470" y="81931"/>
                      <a:pt x="0" y="92481"/>
                    </a:cubicBezTo>
                    <a:cubicBezTo>
                      <a:pt x="103398" y="110418"/>
                      <a:pt x="214181" y="116748"/>
                      <a:pt x="329184" y="110418"/>
                    </a:cubicBezTo>
                    <a:cubicBezTo>
                      <a:pt x="488501" y="100922"/>
                      <a:pt x="638322" y="67159"/>
                      <a:pt x="767041" y="13351"/>
                    </a:cubicBezTo>
                    <a:cubicBezTo>
                      <a:pt x="631991" y="-20412"/>
                      <a:pt x="435747" y="15461"/>
                      <a:pt x="194134" y="58719"/>
                    </a:cubicBezTo>
                    <a:close/>
                  </a:path>
                </a:pathLst>
              </a:custGeom>
              <a:solidFill>
                <a:srgbClr val="E7FFC2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图形 95"/>
              <p:cNvSpPr/>
              <p:nvPr/>
            </p:nvSpPr>
            <p:spPr>
              <a:xfrm>
                <a:off x="8002524" y="3145184"/>
                <a:ext cx="479105" cy="1201733"/>
              </a:xfrm>
              <a:custGeom>
                <a:avLst/>
                <a:gdLst>
                  <a:gd name="connsiteX0" fmla="*/ 376662 w 479105"/>
                  <a:gd name="connsiteY0" fmla="*/ 471620 h 1201733"/>
                  <a:gd name="connsiteX1" fmla="*/ 0 w 479105"/>
                  <a:gd name="connsiteY1" fmla="*/ 1080399 h 1201733"/>
                  <a:gd name="connsiteX2" fmla="*/ 17936 w 479105"/>
                  <a:gd name="connsiteY2" fmla="*/ 1201733 h 1201733"/>
                  <a:gd name="connsiteX3" fmla="*/ 263769 w 479105"/>
                  <a:gd name="connsiteY3" fmla="*/ 928468 h 1201733"/>
                  <a:gd name="connsiteX4" fmla="*/ 343955 w 479105"/>
                  <a:gd name="connsiteY4" fmla="*/ 2110 h 1201733"/>
                  <a:gd name="connsiteX5" fmla="*/ 339735 w 479105"/>
                  <a:gd name="connsiteY5" fmla="*/ 0 h 1201733"/>
                  <a:gd name="connsiteX6" fmla="*/ 376662 w 479105"/>
                  <a:gd name="connsiteY6" fmla="*/ 471620 h 120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105" h="1201733">
                    <a:moveTo>
                      <a:pt x="376662" y="471620"/>
                    </a:moveTo>
                    <a:cubicBezTo>
                      <a:pt x="338680" y="688966"/>
                      <a:pt x="201520" y="910532"/>
                      <a:pt x="0" y="1080399"/>
                    </a:cubicBezTo>
                    <a:cubicBezTo>
                      <a:pt x="2110" y="1118382"/>
                      <a:pt x="6330" y="1160585"/>
                      <a:pt x="17936" y="1201733"/>
                    </a:cubicBezTo>
                    <a:cubicBezTo>
                      <a:pt x="105508" y="1128933"/>
                      <a:pt x="189914" y="1037141"/>
                      <a:pt x="263769" y="928468"/>
                    </a:cubicBezTo>
                    <a:cubicBezTo>
                      <a:pt x="515933" y="559191"/>
                      <a:pt x="551805" y="143491"/>
                      <a:pt x="343955" y="2110"/>
                    </a:cubicBezTo>
                    <a:cubicBezTo>
                      <a:pt x="342900" y="1055"/>
                      <a:pt x="340790" y="0"/>
                      <a:pt x="339735" y="0"/>
                    </a:cubicBezTo>
                    <a:cubicBezTo>
                      <a:pt x="390379" y="119224"/>
                      <a:pt x="410425" y="272210"/>
                      <a:pt x="376662" y="471620"/>
                    </a:cubicBezTo>
                    <a:close/>
                  </a:path>
                </a:pathLst>
              </a:custGeom>
              <a:solidFill>
                <a:srgbClr val="E7FFC2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图形 95"/>
              <p:cNvSpPr/>
              <p:nvPr/>
            </p:nvSpPr>
            <p:spPr>
              <a:xfrm>
                <a:off x="4328745" y="2198779"/>
                <a:ext cx="1186962" cy="405149"/>
              </a:xfrm>
              <a:custGeom>
                <a:avLst/>
                <a:gdLst>
                  <a:gd name="connsiteX0" fmla="*/ 768096 w 1186962"/>
                  <a:gd name="connsiteY0" fmla="*/ 145601 h 405149"/>
                  <a:gd name="connsiteX1" fmla="*/ 1186962 w 1186962"/>
                  <a:gd name="connsiteY1" fmla="*/ 11606 h 405149"/>
                  <a:gd name="connsiteX2" fmla="*/ 1076179 w 1186962"/>
                  <a:gd name="connsiteY2" fmla="*/ 0 h 405149"/>
                  <a:gd name="connsiteX3" fmla="*/ 1044527 w 1186962"/>
                  <a:gd name="connsiteY3" fmla="*/ 0 h 405149"/>
                  <a:gd name="connsiteX4" fmla="*/ 489556 w 1186962"/>
                  <a:gd name="connsiteY4" fmla="*/ 117114 h 405149"/>
                  <a:gd name="connsiteX5" fmla="*/ 0 w 1186962"/>
                  <a:gd name="connsiteY5" fmla="*/ 405150 h 405149"/>
                  <a:gd name="connsiteX6" fmla="*/ 456849 w 1186962"/>
                  <a:gd name="connsiteY6" fmla="*/ 247943 h 405149"/>
                  <a:gd name="connsiteX7" fmla="*/ 768096 w 1186962"/>
                  <a:gd name="connsiteY7" fmla="*/ 145601 h 40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6962" h="405149">
                    <a:moveTo>
                      <a:pt x="768096" y="145601"/>
                    </a:moveTo>
                    <a:cubicBezTo>
                      <a:pt x="901036" y="99177"/>
                      <a:pt x="1041361" y="49589"/>
                      <a:pt x="1186962" y="11606"/>
                    </a:cubicBezTo>
                    <a:cubicBezTo>
                      <a:pt x="1153200" y="5275"/>
                      <a:pt x="1117327" y="1055"/>
                      <a:pt x="1076179" y="0"/>
                    </a:cubicBezTo>
                    <a:cubicBezTo>
                      <a:pt x="1065628" y="0"/>
                      <a:pt x="1055077" y="0"/>
                      <a:pt x="1044527" y="0"/>
                    </a:cubicBezTo>
                    <a:cubicBezTo>
                      <a:pt x="879934" y="0"/>
                      <a:pt x="683690" y="41148"/>
                      <a:pt x="489556" y="117114"/>
                    </a:cubicBezTo>
                    <a:cubicBezTo>
                      <a:pt x="288036" y="195189"/>
                      <a:pt x="117114" y="298587"/>
                      <a:pt x="0" y="405150"/>
                    </a:cubicBezTo>
                    <a:cubicBezTo>
                      <a:pt x="144546" y="342900"/>
                      <a:pt x="301752" y="292256"/>
                      <a:pt x="456849" y="247943"/>
                    </a:cubicBezTo>
                    <a:cubicBezTo>
                      <a:pt x="558136" y="219456"/>
                      <a:pt x="659423" y="183583"/>
                      <a:pt x="768096" y="145601"/>
                    </a:cubicBezTo>
                    <a:close/>
                  </a:path>
                </a:pathLst>
              </a:custGeom>
              <a:solidFill>
                <a:srgbClr val="E7FFC2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图形 95"/>
              <p:cNvSpPr/>
              <p:nvPr/>
            </p:nvSpPr>
            <p:spPr>
              <a:xfrm>
                <a:off x="3695699" y="2148270"/>
                <a:ext cx="4805693" cy="2565814"/>
              </a:xfrm>
              <a:custGeom>
                <a:avLst/>
                <a:gdLst>
                  <a:gd name="connsiteX0" fmla="*/ 4331093 w 4805693"/>
                  <a:gd name="connsiteY0" fmla="*/ 2219749 h 2565814"/>
                  <a:gd name="connsiteX1" fmla="*/ 4587476 w 4805693"/>
                  <a:gd name="connsiteY1" fmla="*/ 1936988 h 2565814"/>
                  <a:gd name="connsiteX2" fmla="*/ 4662387 w 4805693"/>
                  <a:gd name="connsiteY2" fmla="*/ 981088 h 2565814"/>
                  <a:gd name="connsiteX3" fmla="*/ 4630735 w 4805693"/>
                  <a:gd name="connsiteY3" fmla="*/ 963152 h 2565814"/>
                  <a:gd name="connsiteX4" fmla="*/ 4267788 w 4805693"/>
                  <a:gd name="connsiteY4" fmla="*/ 609701 h 2565814"/>
                  <a:gd name="connsiteX5" fmla="*/ 4181272 w 4805693"/>
                  <a:gd name="connsiteY5" fmla="*/ 485202 h 2565814"/>
                  <a:gd name="connsiteX6" fmla="*/ 3667449 w 4805693"/>
                  <a:gd name="connsiteY6" fmla="*/ 149687 h 2565814"/>
                  <a:gd name="connsiteX7" fmla="*/ 3058669 w 4805693"/>
                  <a:gd name="connsiteY7" fmla="*/ 72666 h 2565814"/>
                  <a:gd name="connsiteX8" fmla="*/ 2907793 w 4805693"/>
                  <a:gd name="connsiteY8" fmla="*/ 113814 h 2565814"/>
                  <a:gd name="connsiteX9" fmla="*/ 2668291 w 4805693"/>
                  <a:gd name="connsiteY9" fmla="*/ 54730 h 2565814"/>
                  <a:gd name="connsiteX10" fmla="*/ 1865377 w 4805693"/>
                  <a:gd name="connsiteY10" fmla="*/ 52620 h 2565814"/>
                  <a:gd name="connsiteX11" fmla="*/ 1710281 w 4805693"/>
                  <a:gd name="connsiteY11" fmla="*/ 31518 h 2565814"/>
                  <a:gd name="connsiteX12" fmla="*/ 1115217 w 4805693"/>
                  <a:gd name="connsiteY12" fmla="*/ 149687 h 2565814"/>
                  <a:gd name="connsiteX13" fmla="*/ 596119 w 4805693"/>
                  <a:gd name="connsiteY13" fmla="*/ 461990 h 2565814"/>
                  <a:gd name="connsiteX14" fmla="*/ 578182 w 4805693"/>
                  <a:gd name="connsiteY14" fmla="*/ 479926 h 2565814"/>
                  <a:gd name="connsiteX15" fmla="*/ 101287 w 4805693"/>
                  <a:gd name="connsiteY15" fmla="*/ 909343 h 2565814"/>
                  <a:gd name="connsiteX16" fmla="*/ 26377 w 4805693"/>
                  <a:gd name="connsiteY16" fmla="*/ 1309217 h 2565814"/>
                  <a:gd name="connsiteX17" fmla="*/ 0 w 4805693"/>
                  <a:gd name="connsiteY17" fmla="*/ 1524453 h 2565814"/>
                  <a:gd name="connsiteX18" fmla="*/ 849337 w 4805693"/>
                  <a:gd name="connsiteY18" fmla="*/ 2373790 h 2565814"/>
                  <a:gd name="connsiteX19" fmla="*/ 993883 w 4805693"/>
                  <a:gd name="connsiteY19" fmla="*/ 2361129 h 2565814"/>
                  <a:gd name="connsiteX20" fmla="*/ 2058456 w 4805693"/>
                  <a:gd name="connsiteY20" fmla="*/ 2390671 h 2565814"/>
                  <a:gd name="connsiteX21" fmla="*/ 2358098 w 4805693"/>
                  <a:gd name="connsiteY21" fmla="*/ 2422324 h 2565814"/>
                  <a:gd name="connsiteX22" fmla="*/ 2447780 w 4805693"/>
                  <a:gd name="connsiteY22" fmla="*/ 2419158 h 2565814"/>
                  <a:gd name="connsiteX23" fmla="*/ 2916234 w 4805693"/>
                  <a:gd name="connsiteY23" fmla="*/ 2310486 h 2565814"/>
                  <a:gd name="connsiteX24" fmla="*/ 2936280 w 4805693"/>
                  <a:gd name="connsiteY24" fmla="*/ 2317871 h 2565814"/>
                  <a:gd name="connsiteX25" fmla="*/ 3630521 w 4805693"/>
                  <a:gd name="connsiteY25" fmla="*/ 2352689 h 2565814"/>
                  <a:gd name="connsiteX26" fmla="*/ 4278339 w 4805693"/>
                  <a:gd name="connsiteY26" fmla="*/ 2565814 h 2565814"/>
                  <a:gd name="connsiteX27" fmla="*/ 4347974 w 4805693"/>
                  <a:gd name="connsiteY27" fmla="*/ 2563704 h 2565814"/>
                  <a:gd name="connsiteX28" fmla="*/ 4663442 w 4805693"/>
                  <a:gd name="connsiteY28" fmla="*/ 2488794 h 2565814"/>
                  <a:gd name="connsiteX29" fmla="*/ 4691929 w 4805693"/>
                  <a:gd name="connsiteY29" fmla="*/ 2475078 h 2565814"/>
                  <a:gd name="connsiteX30" fmla="*/ 4660277 w 4805693"/>
                  <a:gd name="connsiteY30" fmla="*/ 2469802 h 2565814"/>
                  <a:gd name="connsiteX31" fmla="*/ 4331093 w 4805693"/>
                  <a:gd name="connsiteY31" fmla="*/ 2219749 h 2565814"/>
                  <a:gd name="connsiteX32" fmla="*/ 3637907 w 4805693"/>
                  <a:gd name="connsiteY32" fmla="*/ 2333697 h 2565814"/>
                  <a:gd name="connsiteX33" fmla="*/ 3633686 w 4805693"/>
                  <a:gd name="connsiteY33" fmla="*/ 2330532 h 2565814"/>
                  <a:gd name="connsiteX34" fmla="*/ 3628411 w 4805693"/>
                  <a:gd name="connsiteY34" fmla="*/ 2332642 h 2565814"/>
                  <a:gd name="connsiteX35" fmla="*/ 2944721 w 4805693"/>
                  <a:gd name="connsiteY35" fmla="*/ 2299935 h 2565814"/>
                  <a:gd name="connsiteX36" fmla="*/ 2942611 w 4805693"/>
                  <a:gd name="connsiteY36" fmla="*/ 2298880 h 2565814"/>
                  <a:gd name="connsiteX37" fmla="*/ 2928895 w 4805693"/>
                  <a:gd name="connsiteY37" fmla="*/ 2293604 h 2565814"/>
                  <a:gd name="connsiteX38" fmla="*/ 2915179 w 4805693"/>
                  <a:gd name="connsiteY38" fmla="*/ 2288329 h 2565814"/>
                  <a:gd name="connsiteX39" fmla="*/ 2307454 w 4805693"/>
                  <a:gd name="connsiteY39" fmla="*/ 2326312 h 2565814"/>
                  <a:gd name="connsiteX40" fmla="*/ 2058456 w 4805693"/>
                  <a:gd name="connsiteY40" fmla="*/ 2368515 h 2565814"/>
                  <a:gd name="connsiteX41" fmla="*/ 2031024 w 4805693"/>
                  <a:gd name="connsiteY41" fmla="*/ 2372735 h 2565814"/>
                  <a:gd name="connsiteX42" fmla="*/ 2004647 w 4805693"/>
                  <a:gd name="connsiteY42" fmla="*/ 2376955 h 2565814"/>
                  <a:gd name="connsiteX43" fmla="*/ 1039251 w 4805693"/>
                  <a:gd name="connsiteY43" fmla="*/ 2351634 h 2565814"/>
                  <a:gd name="connsiteX44" fmla="*/ 1017095 w 4805693"/>
                  <a:gd name="connsiteY44" fmla="*/ 2346358 h 2565814"/>
                  <a:gd name="connsiteX45" fmla="*/ 993883 w 4805693"/>
                  <a:gd name="connsiteY45" fmla="*/ 2340028 h 2565814"/>
                  <a:gd name="connsiteX46" fmla="*/ 758601 w 4805693"/>
                  <a:gd name="connsiteY46" fmla="*/ 2252456 h 2565814"/>
                  <a:gd name="connsiteX47" fmla="*/ 46423 w 4805693"/>
                  <a:gd name="connsiteY47" fmla="*/ 1316603 h 2565814"/>
                  <a:gd name="connsiteX48" fmla="*/ 46423 w 4805693"/>
                  <a:gd name="connsiteY48" fmla="*/ 1277565 h 2565814"/>
                  <a:gd name="connsiteX49" fmla="*/ 47478 w 4805693"/>
                  <a:gd name="connsiteY49" fmla="*/ 1240637 h 2565814"/>
                  <a:gd name="connsiteX50" fmla="*/ 120279 w 4805693"/>
                  <a:gd name="connsiteY50" fmla="*/ 917783 h 2565814"/>
                  <a:gd name="connsiteX51" fmla="*/ 540200 w 4805693"/>
                  <a:gd name="connsiteY51" fmla="*/ 522129 h 2565814"/>
                  <a:gd name="connsiteX52" fmla="*/ 564466 w 4805693"/>
                  <a:gd name="connsiteY52" fmla="*/ 510523 h 2565814"/>
                  <a:gd name="connsiteX53" fmla="*/ 588733 w 4805693"/>
                  <a:gd name="connsiteY53" fmla="*/ 498918 h 2565814"/>
                  <a:gd name="connsiteX54" fmla="*/ 1095170 w 4805693"/>
                  <a:gd name="connsiteY54" fmla="*/ 319554 h 2565814"/>
                  <a:gd name="connsiteX55" fmla="*/ 1407473 w 4805693"/>
                  <a:gd name="connsiteY55" fmla="*/ 216157 h 2565814"/>
                  <a:gd name="connsiteX56" fmla="*/ 1864322 w 4805693"/>
                  <a:gd name="connsiteY56" fmla="*/ 73721 h 2565814"/>
                  <a:gd name="connsiteX57" fmla="*/ 1884368 w 4805693"/>
                  <a:gd name="connsiteY57" fmla="*/ 69501 h 2565814"/>
                  <a:gd name="connsiteX58" fmla="*/ 1904415 w 4805693"/>
                  <a:gd name="connsiteY58" fmla="*/ 65281 h 2565814"/>
                  <a:gd name="connsiteX59" fmla="*/ 2661960 w 4805693"/>
                  <a:gd name="connsiteY59" fmla="*/ 74776 h 2565814"/>
                  <a:gd name="connsiteX60" fmla="*/ 2875086 w 4805693"/>
                  <a:gd name="connsiteY60" fmla="*/ 128585 h 2565814"/>
                  <a:gd name="connsiteX61" fmla="*/ 2891967 w 4805693"/>
                  <a:gd name="connsiteY61" fmla="*/ 131751 h 2565814"/>
                  <a:gd name="connsiteX62" fmla="*/ 2909903 w 4805693"/>
                  <a:gd name="connsiteY62" fmla="*/ 134916 h 2565814"/>
                  <a:gd name="connsiteX63" fmla="*/ 3235923 w 4805693"/>
                  <a:gd name="connsiteY63" fmla="*/ 189780 h 2565814"/>
                  <a:gd name="connsiteX64" fmla="*/ 4027231 w 4805693"/>
                  <a:gd name="connsiteY64" fmla="*/ 476761 h 2565814"/>
                  <a:gd name="connsiteX65" fmla="*/ 4202373 w 4805693"/>
                  <a:gd name="connsiteY65" fmla="*/ 594930 h 2565814"/>
                  <a:gd name="connsiteX66" fmla="*/ 4251962 w 4805693"/>
                  <a:gd name="connsiteY66" fmla="*/ 625527 h 2565814"/>
                  <a:gd name="connsiteX67" fmla="*/ 4268843 w 4805693"/>
                  <a:gd name="connsiteY67" fmla="*/ 636078 h 2565814"/>
                  <a:gd name="connsiteX68" fmla="*/ 4285725 w 4805693"/>
                  <a:gd name="connsiteY68" fmla="*/ 646628 h 2565814"/>
                  <a:gd name="connsiteX69" fmla="*/ 4599082 w 4805693"/>
                  <a:gd name="connsiteY69" fmla="*/ 950491 h 2565814"/>
                  <a:gd name="connsiteX70" fmla="*/ 4606468 w 4805693"/>
                  <a:gd name="connsiteY70" fmla="*/ 965262 h 2565814"/>
                  <a:gd name="connsiteX71" fmla="*/ 4613853 w 4805693"/>
                  <a:gd name="connsiteY71" fmla="*/ 980033 h 2565814"/>
                  <a:gd name="connsiteX72" fmla="*/ 4662387 w 4805693"/>
                  <a:gd name="connsiteY72" fmla="*/ 1466424 h 2565814"/>
                  <a:gd name="connsiteX73" fmla="*/ 4288890 w 4805693"/>
                  <a:gd name="connsiteY73" fmla="*/ 2065707 h 2565814"/>
                  <a:gd name="connsiteX74" fmla="*/ 4284669 w 4805693"/>
                  <a:gd name="connsiteY74" fmla="*/ 2068873 h 2565814"/>
                  <a:gd name="connsiteX75" fmla="*/ 4284669 w 4805693"/>
                  <a:gd name="connsiteY75" fmla="*/ 2074148 h 2565814"/>
                  <a:gd name="connsiteX76" fmla="*/ 4305771 w 4805693"/>
                  <a:gd name="connsiteY76" fmla="*/ 2214473 h 2565814"/>
                  <a:gd name="connsiteX77" fmla="*/ 4308936 w 4805693"/>
                  <a:gd name="connsiteY77" fmla="*/ 2225024 h 2565814"/>
                  <a:gd name="connsiteX78" fmla="*/ 4312102 w 4805693"/>
                  <a:gd name="connsiteY78" fmla="*/ 2235575 h 2565814"/>
                  <a:gd name="connsiteX79" fmla="*/ 4622294 w 4805693"/>
                  <a:gd name="connsiteY79" fmla="*/ 2485628 h 2565814"/>
                  <a:gd name="connsiteX80" fmla="*/ 3637907 w 4805693"/>
                  <a:gd name="connsiteY80" fmla="*/ 2333697 h 2565814"/>
                  <a:gd name="connsiteX81" fmla="*/ 2118596 w 4805693"/>
                  <a:gd name="connsiteY81" fmla="*/ 2381176 h 2565814"/>
                  <a:gd name="connsiteX82" fmla="*/ 2312730 w 4805693"/>
                  <a:gd name="connsiteY82" fmla="*/ 2347413 h 2565814"/>
                  <a:gd name="connsiteX83" fmla="*/ 2885637 w 4805693"/>
                  <a:gd name="connsiteY83" fmla="*/ 2302045 h 2565814"/>
                  <a:gd name="connsiteX84" fmla="*/ 2447780 w 4805693"/>
                  <a:gd name="connsiteY84" fmla="*/ 2399112 h 2565814"/>
                  <a:gd name="connsiteX85" fmla="*/ 2118596 w 4805693"/>
                  <a:gd name="connsiteY85" fmla="*/ 2381176 h 2565814"/>
                  <a:gd name="connsiteX86" fmla="*/ 849337 w 4805693"/>
                  <a:gd name="connsiteY86" fmla="*/ 2352689 h 2565814"/>
                  <a:gd name="connsiteX87" fmla="*/ 21102 w 4805693"/>
                  <a:gd name="connsiteY87" fmla="*/ 1524453 h 2565814"/>
                  <a:gd name="connsiteX88" fmla="*/ 32707 w 4805693"/>
                  <a:gd name="connsiteY88" fmla="*/ 1388348 h 2565814"/>
                  <a:gd name="connsiteX89" fmla="*/ 163537 w 4805693"/>
                  <a:gd name="connsiteY89" fmla="*/ 1768176 h 2565814"/>
                  <a:gd name="connsiteX90" fmla="*/ 751215 w 4805693"/>
                  <a:gd name="connsiteY90" fmla="*/ 2270393 h 2565814"/>
                  <a:gd name="connsiteX91" fmla="*/ 946404 w 4805693"/>
                  <a:gd name="connsiteY91" fmla="*/ 2346358 h 2565814"/>
                  <a:gd name="connsiteX92" fmla="*/ 849337 w 4805693"/>
                  <a:gd name="connsiteY92" fmla="*/ 2352689 h 2565814"/>
                  <a:gd name="connsiteX93" fmla="*/ 1678628 w 4805693"/>
                  <a:gd name="connsiteY93" fmla="*/ 50510 h 2565814"/>
                  <a:gd name="connsiteX94" fmla="*/ 1710281 w 4805693"/>
                  <a:gd name="connsiteY94" fmla="*/ 50510 h 2565814"/>
                  <a:gd name="connsiteX95" fmla="*/ 1821064 w 4805693"/>
                  <a:gd name="connsiteY95" fmla="*/ 62116 h 2565814"/>
                  <a:gd name="connsiteX96" fmla="*/ 1402198 w 4805693"/>
                  <a:gd name="connsiteY96" fmla="*/ 196110 h 2565814"/>
                  <a:gd name="connsiteX97" fmla="*/ 1092005 w 4805693"/>
                  <a:gd name="connsiteY97" fmla="*/ 298453 h 2565814"/>
                  <a:gd name="connsiteX98" fmla="*/ 635157 w 4805693"/>
                  <a:gd name="connsiteY98" fmla="*/ 455659 h 2565814"/>
                  <a:gd name="connsiteX99" fmla="*/ 1122602 w 4805693"/>
                  <a:gd name="connsiteY99" fmla="*/ 167623 h 2565814"/>
                  <a:gd name="connsiteX100" fmla="*/ 1678628 w 4805693"/>
                  <a:gd name="connsiteY100" fmla="*/ 50510 h 2565814"/>
                  <a:gd name="connsiteX101" fmla="*/ 3061835 w 4805693"/>
                  <a:gd name="connsiteY101" fmla="*/ 92713 h 2565814"/>
                  <a:gd name="connsiteX102" fmla="*/ 3204270 w 4805693"/>
                  <a:gd name="connsiteY102" fmla="*/ 82162 h 2565814"/>
                  <a:gd name="connsiteX103" fmla="*/ 3660063 w 4805693"/>
                  <a:gd name="connsiteY103" fmla="*/ 168678 h 2565814"/>
                  <a:gd name="connsiteX104" fmla="*/ 4165445 w 4805693"/>
                  <a:gd name="connsiteY104" fmla="*/ 498918 h 2565814"/>
                  <a:gd name="connsiteX105" fmla="*/ 4229805 w 4805693"/>
                  <a:gd name="connsiteY105" fmla="*/ 586489 h 2565814"/>
                  <a:gd name="connsiteX106" fmla="*/ 4212924 w 4805693"/>
                  <a:gd name="connsiteY106" fmla="*/ 575938 h 2565814"/>
                  <a:gd name="connsiteX107" fmla="*/ 4039891 w 4805693"/>
                  <a:gd name="connsiteY107" fmla="*/ 459880 h 2565814"/>
                  <a:gd name="connsiteX108" fmla="*/ 3238032 w 4805693"/>
                  <a:gd name="connsiteY108" fmla="*/ 168678 h 2565814"/>
                  <a:gd name="connsiteX109" fmla="*/ 2945776 w 4805693"/>
                  <a:gd name="connsiteY109" fmla="*/ 121200 h 2565814"/>
                  <a:gd name="connsiteX110" fmla="*/ 3061835 w 4805693"/>
                  <a:gd name="connsiteY110" fmla="*/ 92713 h 2565814"/>
                  <a:gd name="connsiteX111" fmla="*/ 4649726 w 4805693"/>
                  <a:gd name="connsiteY111" fmla="*/ 999024 h 2565814"/>
                  <a:gd name="connsiteX112" fmla="*/ 4569540 w 4805693"/>
                  <a:gd name="connsiteY112" fmla="*/ 1925382 h 2565814"/>
                  <a:gd name="connsiteX113" fmla="*/ 4323707 w 4805693"/>
                  <a:gd name="connsiteY113" fmla="*/ 2198647 h 2565814"/>
                  <a:gd name="connsiteX114" fmla="*/ 4305771 w 4805693"/>
                  <a:gd name="connsiteY114" fmla="*/ 2077313 h 2565814"/>
                  <a:gd name="connsiteX115" fmla="*/ 4682433 w 4805693"/>
                  <a:gd name="connsiteY115" fmla="*/ 1468534 h 2565814"/>
                  <a:gd name="connsiteX116" fmla="*/ 4645506 w 4805693"/>
                  <a:gd name="connsiteY116" fmla="*/ 996914 h 2565814"/>
                  <a:gd name="connsiteX117" fmla="*/ 4649726 w 4805693"/>
                  <a:gd name="connsiteY117" fmla="*/ 999024 h 2565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4805693" h="2565814">
                    <a:moveTo>
                      <a:pt x="4331093" y="2219749"/>
                    </a:moveTo>
                    <a:cubicBezTo>
                      <a:pt x="4422885" y="2144838"/>
                      <a:pt x="4510456" y="2048826"/>
                      <a:pt x="4587476" y="1936988"/>
                    </a:cubicBezTo>
                    <a:cubicBezTo>
                      <a:pt x="4845970" y="1558215"/>
                      <a:pt x="4879733" y="1129854"/>
                      <a:pt x="4662387" y="981088"/>
                    </a:cubicBezTo>
                    <a:cubicBezTo>
                      <a:pt x="4652891" y="974757"/>
                      <a:pt x="4642341" y="968427"/>
                      <a:pt x="4630735" y="963152"/>
                    </a:cubicBezTo>
                    <a:cubicBezTo>
                      <a:pt x="4548439" y="797504"/>
                      <a:pt x="4403893" y="695162"/>
                      <a:pt x="4267788" y="609701"/>
                    </a:cubicBezTo>
                    <a:cubicBezTo>
                      <a:pt x="4245631" y="568553"/>
                      <a:pt x="4217145" y="526350"/>
                      <a:pt x="4181272" y="485202"/>
                    </a:cubicBezTo>
                    <a:cubicBezTo>
                      <a:pt x="4062048" y="346986"/>
                      <a:pt x="3879520" y="226708"/>
                      <a:pt x="3667449" y="149687"/>
                    </a:cubicBezTo>
                    <a:cubicBezTo>
                      <a:pt x="3455378" y="71611"/>
                      <a:pt x="3239088" y="44179"/>
                      <a:pt x="3058669" y="72666"/>
                    </a:cubicBezTo>
                    <a:cubicBezTo>
                      <a:pt x="3002750" y="81107"/>
                      <a:pt x="2952106" y="94823"/>
                      <a:pt x="2907793" y="113814"/>
                    </a:cubicBezTo>
                    <a:cubicBezTo>
                      <a:pt x="2831828" y="97988"/>
                      <a:pt x="2752697" y="78997"/>
                      <a:pt x="2668291" y="54730"/>
                    </a:cubicBezTo>
                    <a:cubicBezTo>
                      <a:pt x="2382365" y="-28621"/>
                      <a:pt x="2114375" y="-6465"/>
                      <a:pt x="1865377" y="52620"/>
                    </a:cubicBezTo>
                    <a:cubicBezTo>
                      <a:pt x="1821064" y="39959"/>
                      <a:pt x="1769365" y="32573"/>
                      <a:pt x="1710281" y="31518"/>
                    </a:cubicBezTo>
                    <a:cubicBezTo>
                      <a:pt x="1536193" y="26243"/>
                      <a:pt x="1325177" y="67391"/>
                      <a:pt x="1115217" y="149687"/>
                    </a:cubicBezTo>
                    <a:cubicBezTo>
                      <a:pt x="905256" y="231983"/>
                      <a:pt x="720618" y="340656"/>
                      <a:pt x="596119" y="461990"/>
                    </a:cubicBezTo>
                    <a:cubicBezTo>
                      <a:pt x="589788" y="468320"/>
                      <a:pt x="583458" y="474651"/>
                      <a:pt x="578182" y="479926"/>
                    </a:cubicBezTo>
                    <a:cubicBezTo>
                      <a:pt x="356616" y="583324"/>
                      <a:pt x="175143" y="719429"/>
                      <a:pt x="101287" y="909343"/>
                    </a:cubicBezTo>
                    <a:cubicBezTo>
                      <a:pt x="48534" y="1044393"/>
                      <a:pt x="24267" y="1178387"/>
                      <a:pt x="26377" y="1309217"/>
                    </a:cubicBezTo>
                    <a:cubicBezTo>
                      <a:pt x="9496" y="1377797"/>
                      <a:pt x="0" y="1449542"/>
                      <a:pt x="0" y="1524453"/>
                    </a:cubicBezTo>
                    <a:cubicBezTo>
                      <a:pt x="0" y="1992907"/>
                      <a:pt x="380883" y="2373790"/>
                      <a:pt x="849337" y="2373790"/>
                    </a:cubicBezTo>
                    <a:cubicBezTo>
                      <a:pt x="898926" y="2373790"/>
                      <a:pt x="947460" y="2369570"/>
                      <a:pt x="993883" y="2361129"/>
                    </a:cubicBezTo>
                    <a:cubicBezTo>
                      <a:pt x="1367380" y="2468747"/>
                      <a:pt x="1733492" y="2441315"/>
                      <a:pt x="2058456" y="2390671"/>
                    </a:cubicBezTo>
                    <a:cubicBezTo>
                      <a:pt x="2152358" y="2411773"/>
                      <a:pt x="2253645" y="2422324"/>
                      <a:pt x="2358098" y="2422324"/>
                    </a:cubicBezTo>
                    <a:cubicBezTo>
                      <a:pt x="2387640" y="2422324"/>
                      <a:pt x="2418237" y="2421269"/>
                      <a:pt x="2447780" y="2419158"/>
                    </a:cubicBezTo>
                    <a:cubicBezTo>
                      <a:pt x="2618702" y="2409663"/>
                      <a:pt x="2780129" y="2371680"/>
                      <a:pt x="2916234" y="2310486"/>
                    </a:cubicBezTo>
                    <a:cubicBezTo>
                      <a:pt x="2922564" y="2312596"/>
                      <a:pt x="2929950" y="2315761"/>
                      <a:pt x="2936280" y="2317871"/>
                    </a:cubicBezTo>
                    <a:cubicBezTo>
                      <a:pt x="3143076" y="2409663"/>
                      <a:pt x="3414231" y="2423379"/>
                      <a:pt x="3630521" y="2352689"/>
                    </a:cubicBezTo>
                    <a:cubicBezTo>
                      <a:pt x="3874244" y="2523611"/>
                      <a:pt x="4107416" y="2565814"/>
                      <a:pt x="4278339" y="2565814"/>
                    </a:cubicBezTo>
                    <a:cubicBezTo>
                      <a:pt x="4302606" y="2565814"/>
                      <a:pt x="4326873" y="2564759"/>
                      <a:pt x="4347974" y="2563704"/>
                    </a:cubicBezTo>
                    <a:cubicBezTo>
                      <a:pt x="4537888" y="2551043"/>
                      <a:pt x="4659222" y="2491959"/>
                      <a:pt x="4663442" y="2488794"/>
                    </a:cubicBezTo>
                    <a:lnTo>
                      <a:pt x="4691929" y="2475078"/>
                    </a:lnTo>
                    <a:lnTo>
                      <a:pt x="4660277" y="2469802"/>
                    </a:lnTo>
                    <a:cubicBezTo>
                      <a:pt x="4453482" y="2432874"/>
                      <a:pt x="4366965" y="2328422"/>
                      <a:pt x="4331093" y="2219749"/>
                    </a:cubicBezTo>
                    <a:close/>
                    <a:moveTo>
                      <a:pt x="3637907" y="2333697"/>
                    </a:moveTo>
                    <a:lnTo>
                      <a:pt x="3633686" y="2330532"/>
                    </a:lnTo>
                    <a:lnTo>
                      <a:pt x="3628411" y="2332642"/>
                    </a:lnTo>
                    <a:cubicBezTo>
                      <a:pt x="3416340" y="2403332"/>
                      <a:pt x="3148351" y="2390671"/>
                      <a:pt x="2944721" y="2299935"/>
                    </a:cubicBezTo>
                    <a:cubicBezTo>
                      <a:pt x="2943666" y="2299935"/>
                      <a:pt x="2943666" y="2299935"/>
                      <a:pt x="2942611" y="2298880"/>
                    </a:cubicBezTo>
                    <a:cubicBezTo>
                      <a:pt x="2938391" y="2296770"/>
                      <a:pt x="2933115" y="2295714"/>
                      <a:pt x="2928895" y="2293604"/>
                    </a:cubicBezTo>
                    <a:cubicBezTo>
                      <a:pt x="2924675" y="2291494"/>
                      <a:pt x="2919399" y="2290439"/>
                      <a:pt x="2915179" y="2288329"/>
                    </a:cubicBezTo>
                    <a:cubicBezTo>
                      <a:pt x="2773798" y="2241906"/>
                      <a:pt x="2565948" y="2279888"/>
                      <a:pt x="2307454" y="2326312"/>
                    </a:cubicBezTo>
                    <a:cubicBezTo>
                      <a:pt x="2227269" y="2341083"/>
                      <a:pt x="2144972" y="2355854"/>
                      <a:pt x="2058456" y="2368515"/>
                    </a:cubicBezTo>
                    <a:cubicBezTo>
                      <a:pt x="2048960" y="2369570"/>
                      <a:pt x="2040520" y="2371680"/>
                      <a:pt x="2031024" y="2372735"/>
                    </a:cubicBezTo>
                    <a:cubicBezTo>
                      <a:pt x="2022583" y="2373790"/>
                      <a:pt x="2013088" y="2375900"/>
                      <a:pt x="2004647" y="2376955"/>
                    </a:cubicBezTo>
                    <a:cubicBezTo>
                      <a:pt x="1707115" y="2420214"/>
                      <a:pt x="1376876" y="2440260"/>
                      <a:pt x="1039251" y="2351634"/>
                    </a:cubicBezTo>
                    <a:cubicBezTo>
                      <a:pt x="1031866" y="2349523"/>
                      <a:pt x="1024480" y="2348468"/>
                      <a:pt x="1017095" y="2346358"/>
                    </a:cubicBezTo>
                    <a:cubicBezTo>
                      <a:pt x="1009709" y="2344248"/>
                      <a:pt x="1002324" y="2342138"/>
                      <a:pt x="993883" y="2340028"/>
                    </a:cubicBezTo>
                    <a:cubicBezTo>
                      <a:pt x="915807" y="2316816"/>
                      <a:pt x="836676" y="2288329"/>
                      <a:pt x="758601" y="2252456"/>
                    </a:cubicBezTo>
                    <a:cubicBezTo>
                      <a:pt x="404095" y="2089974"/>
                      <a:pt x="58029" y="1763955"/>
                      <a:pt x="46423" y="1316603"/>
                    </a:cubicBezTo>
                    <a:cubicBezTo>
                      <a:pt x="46423" y="1303942"/>
                      <a:pt x="46423" y="1291281"/>
                      <a:pt x="46423" y="1277565"/>
                    </a:cubicBezTo>
                    <a:cubicBezTo>
                      <a:pt x="46423" y="1264904"/>
                      <a:pt x="47478" y="1253298"/>
                      <a:pt x="47478" y="1240637"/>
                    </a:cubicBezTo>
                    <a:cubicBezTo>
                      <a:pt x="53809" y="1138294"/>
                      <a:pt x="75966" y="1030677"/>
                      <a:pt x="120279" y="917783"/>
                    </a:cubicBezTo>
                    <a:cubicBezTo>
                      <a:pt x="186749" y="746861"/>
                      <a:pt x="343955" y="620251"/>
                      <a:pt x="540200" y="522129"/>
                    </a:cubicBezTo>
                    <a:cubicBezTo>
                      <a:pt x="548640" y="517909"/>
                      <a:pt x="556026" y="513689"/>
                      <a:pt x="564466" y="510523"/>
                    </a:cubicBezTo>
                    <a:cubicBezTo>
                      <a:pt x="572907" y="506303"/>
                      <a:pt x="580293" y="503138"/>
                      <a:pt x="588733" y="498918"/>
                    </a:cubicBezTo>
                    <a:cubicBezTo>
                      <a:pt x="745940" y="426117"/>
                      <a:pt x="922138" y="369143"/>
                      <a:pt x="1095170" y="319554"/>
                    </a:cubicBezTo>
                    <a:cubicBezTo>
                      <a:pt x="1196458" y="291067"/>
                      <a:pt x="1298800" y="255195"/>
                      <a:pt x="1407473" y="216157"/>
                    </a:cubicBezTo>
                    <a:cubicBezTo>
                      <a:pt x="1552019" y="165513"/>
                      <a:pt x="1705005" y="111704"/>
                      <a:pt x="1864322" y="73721"/>
                    </a:cubicBezTo>
                    <a:cubicBezTo>
                      <a:pt x="1870652" y="72666"/>
                      <a:pt x="1876983" y="70556"/>
                      <a:pt x="1884368" y="69501"/>
                    </a:cubicBezTo>
                    <a:cubicBezTo>
                      <a:pt x="1890699" y="68446"/>
                      <a:pt x="1898084" y="66336"/>
                      <a:pt x="1904415" y="65281"/>
                    </a:cubicBezTo>
                    <a:cubicBezTo>
                      <a:pt x="2141807" y="12527"/>
                      <a:pt x="2393971" y="-3299"/>
                      <a:pt x="2661960" y="74776"/>
                    </a:cubicBezTo>
                    <a:cubicBezTo>
                      <a:pt x="2735816" y="96933"/>
                      <a:pt x="2807561" y="113814"/>
                      <a:pt x="2875086" y="128585"/>
                    </a:cubicBezTo>
                    <a:cubicBezTo>
                      <a:pt x="2880361" y="129640"/>
                      <a:pt x="2886692" y="130696"/>
                      <a:pt x="2891967" y="131751"/>
                    </a:cubicBezTo>
                    <a:cubicBezTo>
                      <a:pt x="2898298" y="132806"/>
                      <a:pt x="2903573" y="133861"/>
                      <a:pt x="2909903" y="134916"/>
                    </a:cubicBezTo>
                    <a:cubicBezTo>
                      <a:pt x="3028072" y="159183"/>
                      <a:pt x="3135690" y="175009"/>
                      <a:pt x="3235923" y="189780"/>
                    </a:cubicBezTo>
                    <a:cubicBezTo>
                      <a:pt x="3533454" y="233038"/>
                      <a:pt x="3768737" y="267856"/>
                      <a:pt x="4027231" y="476761"/>
                    </a:cubicBezTo>
                    <a:cubicBezTo>
                      <a:pt x="4077874" y="517909"/>
                      <a:pt x="4138014" y="554837"/>
                      <a:pt x="4202373" y="594930"/>
                    </a:cubicBezTo>
                    <a:cubicBezTo>
                      <a:pt x="4218199" y="605480"/>
                      <a:pt x="4235081" y="614976"/>
                      <a:pt x="4251962" y="625527"/>
                    </a:cubicBezTo>
                    <a:cubicBezTo>
                      <a:pt x="4257237" y="628692"/>
                      <a:pt x="4262513" y="632912"/>
                      <a:pt x="4268843" y="636078"/>
                    </a:cubicBezTo>
                    <a:cubicBezTo>
                      <a:pt x="4274119" y="639243"/>
                      <a:pt x="4280449" y="643463"/>
                      <a:pt x="4285725" y="646628"/>
                    </a:cubicBezTo>
                    <a:cubicBezTo>
                      <a:pt x="4403893" y="722594"/>
                      <a:pt x="4523117" y="813331"/>
                      <a:pt x="4599082" y="950491"/>
                    </a:cubicBezTo>
                    <a:cubicBezTo>
                      <a:pt x="4602248" y="955766"/>
                      <a:pt x="4604358" y="959986"/>
                      <a:pt x="4606468" y="965262"/>
                    </a:cubicBezTo>
                    <a:cubicBezTo>
                      <a:pt x="4608578" y="969482"/>
                      <a:pt x="4611743" y="974757"/>
                      <a:pt x="4613853" y="980033"/>
                    </a:cubicBezTo>
                    <a:cubicBezTo>
                      <a:pt x="4672938" y="1101367"/>
                      <a:pt x="4699315" y="1257518"/>
                      <a:pt x="4662387" y="1466424"/>
                    </a:cubicBezTo>
                    <a:cubicBezTo>
                      <a:pt x="4625459" y="1680604"/>
                      <a:pt x="4489354" y="1899005"/>
                      <a:pt x="4288890" y="2065707"/>
                    </a:cubicBezTo>
                    <a:lnTo>
                      <a:pt x="4284669" y="2068873"/>
                    </a:lnTo>
                    <a:lnTo>
                      <a:pt x="4284669" y="2074148"/>
                    </a:lnTo>
                    <a:cubicBezTo>
                      <a:pt x="4286779" y="2118461"/>
                      <a:pt x="4292055" y="2166995"/>
                      <a:pt x="4305771" y="2214473"/>
                    </a:cubicBezTo>
                    <a:cubicBezTo>
                      <a:pt x="4306826" y="2217639"/>
                      <a:pt x="4307881" y="2221859"/>
                      <a:pt x="4308936" y="2225024"/>
                    </a:cubicBezTo>
                    <a:cubicBezTo>
                      <a:pt x="4309991" y="2228189"/>
                      <a:pt x="4311046" y="2231355"/>
                      <a:pt x="4312102" y="2235575"/>
                    </a:cubicBezTo>
                    <a:cubicBezTo>
                      <a:pt x="4349029" y="2341083"/>
                      <a:pt x="4432380" y="2442370"/>
                      <a:pt x="4622294" y="2485628"/>
                    </a:cubicBezTo>
                    <a:cubicBezTo>
                      <a:pt x="4508346" y="2527831"/>
                      <a:pt x="4088425" y="2651275"/>
                      <a:pt x="3637907" y="2333697"/>
                    </a:cubicBezTo>
                    <a:close/>
                    <a:moveTo>
                      <a:pt x="2118596" y="2381176"/>
                    </a:moveTo>
                    <a:cubicBezTo>
                      <a:pt x="2185065" y="2370625"/>
                      <a:pt x="2249425" y="2359019"/>
                      <a:pt x="2312730" y="2347413"/>
                    </a:cubicBezTo>
                    <a:cubicBezTo>
                      <a:pt x="2554342" y="2304155"/>
                      <a:pt x="2750587" y="2269337"/>
                      <a:pt x="2885637" y="2302045"/>
                    </a:cubicBezTo>
                    <a:cubicBezTo>
                      <a:pt x="2756917" y="2355854"/>
                      <a:pt x="2607096" y="2389616"/>
                      <a:pt x="2447780" y="2399112"/>
                    </a:cubicBezTo>
                    <a:cubicBezTo>
                      <a:pt x="2332776" y="2405443"/>
                      <a:pt x="2220938" y="2399112"/>
                      <a:pt x="2118596" y="2381176"/>
                    </a:cubicBezTo>
                    <a:close/>
                    <a:moveTo>
                      <a:pt x="849337" y="2352689"/>
                    </a:moveTo>
                    <a:cubicBezTo>
                      <a:pt x="392489" y="2352689"/>
                      <a:pt x="21102" y="1980246"/>
                      <a:pt x="21102" y="1524453"/>
                    </a:cubicBezTo>
                    <a:cubicBezTo>
                      <a:pt x="21102" y="1478029"/>
                      <a:pt x="25322" y="1432661"/>
                      <a:pt x="32707" y="1388348"/>
                    </a:cubicBezTo>
                    <a:cubicBezTo>
                      <a:pt x="47478" y="1521288"/>
                      <a:pt x="90737" y="1648952"/>
                      <a:pt x="163537" y="1768176"/>
                    </a:cubicBezTo>
                    <a:cubicBezTo>
                      <a:pt x="334460" y="2048826"/>
                      <a:pt x="605614" y="2202868"/>
                      <a:pt x="751215" y="2270393"/>
                    </a:cubicBezTo>
                    <a:cubicBezTo>
                      <a:pt x="816630" y="2299935"/>
                      <a:pt x="882045" y="2325257"/>
                      <a:pt x="946404" y="2346358"/>
                    </a:cubicBezTo>
                    <a:cubicBezTo>
                      <a:pt x="914752" y="2350578"/>
                      <a:pt x="882045" y="2352689"/>
                      <a:pt x="849337" y="2352689"/>
                    </a:cubicBezTo>
                    <a:close/>
                    <a:moveTo>
                      <a:pt x="1678628" y="50510"/>
                    </a:moveTo>
                    <a:cubicBezTo>
                      <a:pt x="1689179" y="50510"/>
                      <a:pt x="1699730" y="50510"/>
                      <a:pt x="1710281" y="50510"/>
                    </a:cubicBezTo>
                    <a:cubicBezTo>
                      <a:pt x="1750373" y="51565"/>
                      <a:pt x="1787301" y="55785"/>
                      <a:pt x="1821064" y="62116"/>
                    </a:cubicBezTo>
                    <a:cubicBezTo>
                      <a:pt x="1675463" y="100098"/>
                      <a:pt x="1535138" y="148632"/>
                      <a:pt x="1402198" y="196110"/>
                    </a:cubicBezTo>
                    <a:cubicBezTo>
                      <a:pt x="1294580" y="234093"/>
                      <a:pt x="1192237" y="269966"/>
                      <a:pt x="1092005" y="298453"/>
                    </a:cubicBezTo>
                    <a:cubicBezTo>
                      <a:pt x="937964" y="342766"/>
                      <a:pt x="779702" y="392355"/>
                      <a:pt x="635157" y="455659"/>
                    </a:cubicBezTo>
                    <a:cubicBezTo>
                      <a:pt x="750160" y="349097"/>
                      <a:pt x="921083" y="245699"/>
                      <a:pt x="1122602" y="167623"/>
                    </a:cubicBezTo>
                    <a:cubicBezTo>
                      <a:pt x="1317792" y="91658"/>
                      <a:pt x="1514036" y="50510"/>
                      <a:pt x="1678628" y="50510"/>
                    </a:cubicBezTo>
                    <a:close/>
                    <a:moveTo>
                      <a:pt x="3061835" y="92713"/>
                    </a:moveTo>
                    <a:cubicBezTo>
                      <a:pt x="3107203" y="85327"/>
                      <a:pt x="3154681" y="82162"/>
                      <a:pt x="3204270" y="82162"/>
                    </a:cubicBezTo>
                    <a:cubicBezTo>
                      <a:pt x="3347760" y="82162"/>
                      <a:pt x="3504967" y="111704"/>
                      <a:pt x="3660063" y="168678"/>
                    </a:cubicBezTo>
                    <a:cubicBezTo>
                      <a:pt x="3868969" y="245699"/>
                      <a:pt x="4048332" y="362813"/>
                      <a:pt x="4165445" y="498918"/>
                    </a:cubicBezTo>
                    <a:cubicBezTo>
                      <a:pt x="4190768" y="528460"/>
                      <a:pt x="4211869" y="556947"/>
                      <a:pt x="4229805" y="586489"/>
                    </a:cubicBezTo>
                    <a:cubicBezTo>
                      <a:pt x="4224530" y="583324"/>
                      <a:pt x="4218199" y="579103"/>
                      <a:pt x="4212924" y="575938"/>
                    </a:cubicBezTo>
                    <a:cubicBezTo>
                      <a:pt x="4149619" y="536900"/>
                      <a:pt x="4088425" y="499973"/>
                      <a:pt x="4039891" y="459880"/>
                    </a:cubicBezTo>
                    <a:cubicBezTo>
                      <a:pt x="3777177" y="246754"/>
                      <a:pt x="3539785" y="212992"/>
                      <a:pt x="3238032" y="168678"/>
                    </a:cubicBezTo>
                    <a:cubicBezTo>
                      <a:pt x="3147296" y="156017"/>
                      <a:pt x="3050229" y="141246"/>
                      <a:pt x="2945776" y="121200"/>
                    </a:cubicBezTo>
                    <a:cubicBezTo>
                      <a:pt x="2981649" y="108539"/>
                      <a:pt x="3019632" y="99043"/>
                      <a:pt x="3061835" y="92713"/>
                    </a:cubicBezTo>
                    <a:close/>
                    <a:moveTo>
                      <a:pt x="4649726" y="999024"/>
                    </a:moveTo>
                    <a:cubicBezTo>
                      <a:pt x="4857576" y="1140405"/>
                      <a:pt x="4821704" y="1556105"/>
                      <a:pt x="4569540" y="1925382"/>
                    </a:cubicBezTo>
                    <a:cubicBezTo>
                      <a:pt x="4495685" y="2033000"/>
                      <a:pt x="4411279" y="2125847"/>
                      <a:pt x="4323707" y="2198647"/>
                    </a:cubicBezTo>
                    <a:cubicBezTo>
                      <a:pt x="4312102" y="2157499"/>
                      <a:pt x="4307881" y="2115296"/>
                      <a:pt x="4305771" y="2077313"/>
                    </a:cubicBezTo>
                    <a:cubicBezTo>
                      <a:pt x="4507291" y="1908501"/>
                      <a:pt x="4645506" y="1686935"/>
                      <a:pt x="4682433" y="1468534"/>
                    </a:cubicBezTo>
                    <a:cubicBezTo>
                      <a:pt x="4717251" y="1269124"/>
                      <a:pt x="4697205" y="1117193"/>
                      <a:pt x="4645506" y="996914"/>
                    </a:cubicBezTo>
                    <a:cubicBezTo>
                      <a:pt x="4647616" y="996914"/>
                      <a:pt x="4648671" y="997969"/>
                      <a:pt x="4649726" y="999024"/>
                    </a:cubicBezTo>
                    <a:close/>
                  </a:path>
                </a:pathLst>
              </a:custGeom>
              <a:solidFill>
                <a:srgbClr val="FF5C5C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190" y="4480"/>
              <a:ext cx="9381" cy="21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en-US" altLang="zh-CN" sz="1400" spc="200">
                  <a:solidFill>
                    <a:schemeClr val="tx1"/>
                  </a:solidFill>
                  <a:uFillTx/>
                  <a:latin typeface="汉仪傲娇体简" panose="02010509060101010101" charset="-122"/>
                  <a:ea typeface="汉仪傲娇体简" panose="02010509060101010101" charset="-122"/>
                  <a:cs typeface="汉仪傲娇体简" panose="02010509060101010101" charset="-122"/>
                </a:rPr>
                <a:t>     </a:t>
              </a:r>
              <a:r>
                <a:rPr lang="zh-CN" altLang="en-US" spc="200">
                  <a:solidFill>
                    <a:schemeClr val="tx1"/>
                  </a:solidFill>
                  <a:uFillTx/>
                  <a:latin typeface="汉仪傲娇体简" panose="02010509060101010101" charset="-122"/>
                  <a:ea typeface="汉仪傲娇体简" panose="02010509060101010101" charset="-122"/>
                  <a:cs typeface="汉仪傲娇体简" panose="02010509060101010101" charset="-122"/>
                </a:rPr>
                <a:t>准备打卡上班</a:t>
              </a:r>
              <a:endParaRPr lang="zh-CN" altLang="en-US" spc="200">
                <a:solidFill>
                  <a:schemeClr val="tx1"/>
                </a:solidFill>
                <a:uFillTx/>
                <a:latin typeface="汉仪傲娇体简" panose="02010509060101010101" charset="-122"/>
                <a:ea typeface="汉仪傲娇体简" panose="02010509060101010101" charset="-122"/>
                <a:cs typeface="汉仪傲娇体简" panose="020105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ïšlïdê"/>
          <p:cNvGrpSpPr/>
          <p:nvPr/>
        </p:nvGrpSpPr>
        <p:grpSpPr>
          <a:xfrm>
            <a:off x="6950310" y="1556574"/>
            <a:ext cx="4180116" cy="3744852"/>
            <a:chOff x="3983759" y="1700808"/>
            <a:chExt cx="4224484" cy="3784600"/>
          </a:xfrm>
        </p:grpSpPr>
        <p:sp>
          <p:nvSpPr>
            <p:cNvPr id="4" name="iṧļiďè"/>
            <p:cNvSpPr/>
            <p:nvPr/>
          </p:nvSpPr>
          <p:spPr>
            <a:xfrm>
              <a:off x="3983760" y="1700808"/>
              <a:ext cx="2351439" cy="2351438"/>
            </a:xfrm>
            <a:custGeom>
              <a:avLst/>
              <a:gdLst>
                <a:gd name="connsiteX0" fmla="*/ 1262743 w 2525485"/>
                <a:gd name="connsiteY0" fmla="*/ 0 h 2525486"/>
                <a:gd name="connsiteX1" fmla="*/ 2237137 w 2525485"/>
                <a:gd name="connsiteY1" fmla="*/ 459521 h 2525486"/>
                <a:gd name="connsiteX2" fmla="*/ 2268583 w 2525485"/>
                <a:gd name="connsiteY2" fmla="*/ 501573 h 2525486"/>
                <a:gd name="connsiteX3" fmla="*/ 2268583 w 2525485"/>
                <a:gd name="connsiteY3" fmla="*/ 501574 h 2525486"/>
                <a:gd name="connsiteX4" fmla="*/ 2309828 w 2525485"/>
                <a:gd name="connsiteY4" fmla="*/ 556731 h 2525486"/>
                <a:gd name="connsiteX5" fmla="*/ 2525485 w 2525485"/>
                <a:gd name="connsiteY5" fmla="*/ 1262743 h 2525486"/>
                <a:gd name="connsiteX6" fmla="*/ 2309828 w 2525485"/>
                <a:gd name="connsiteY6" fmla="*/ 1968755 h 2525486"/>
                <a:gd name="connsiteX7" fmla="*/ 2268583 w 2525485"/>
                <a:gd name="connsiteY7" fmla="*/ 2023912 h 2525486"/>
                <a:gd name="connsiteX8" fmla="*/ 2268583 w 2525485"/>
                <a:gd name="connsiteY8" fmla="*/ 2023913 h 2525486"/>
                <a:gd name="connsiteX9" fmla="*/ 2237137 w 2525485"/>
                <a:gd name="connsiteY9" fmla="*/ 2065965 h 2525486"/>
                <a:gd name="connsiteX10" fmla="*/ 1262743 w 2525485"/>
                <a:gd name="connsiteY10" fmla="*/ 2525486 h 2525486"/>
                <a:gd name="connsiteX11" fmla="*/ 0 w 2525485"/>
                <a:gd name="connsiteY11" fmla="*/ 1262743 h 2525486"/>
                <a:gd name="connsiteX12" fmla="*/ 1262743 w 2525485"/>
                <a:gd name="connsiteY12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5485" h="2525486">
                  <a:moveTo>
                    <a:pt x="1262743" y="0"/>
                  </a:moveTo>
                  <a:cubicBezTo>
                    <a:pt x="1655027" y="0"/>
                    <a:pt x="2005532" y="178880"/>
                    <a:pt x="2237137" y="459521"/>
                  </a:cubicBezTo>
                  <a:lnTo>
                    <a:pt x="2268583" y="501573"/>
                  </a:lnTo>
                  <a:lnTo>
                    <a:pt x="2268583" y="501574"/>
                  </a:lnTo>
                  <a:lnTo>
                    <a:pt x="2309828" y="556731"/>
                  </a:lnTo>
                  <a:cubicBezTo>
                    <a:pt x="2445983" y="758266"/>
                    <a:pt x="2525485" y="1001220"/>
                    <a:pt x="2525485" y="1262743"/>
                  </a:cubicBezTo>
                  <a:cubicBezTo>
                    <a:pt x="2525485" y="1524266"/>
                    <a:pt x="2445983" y="1767220"/>
                    <a:pt x="2309828" y="1968755"/>
                  </a:cubicBezTo>
                  <a:lnTo>
                    <a:pt x="2268583" y="2023912"/>
                  </a:lnTo>
                  <a:lnTo>
                    <a:pt x="2268583" y="2023913"/>
                  </a:lnTo>
                  <a:lnTo>
                    <a:pt x="2237137" y="2065965"/>
                  </a:lnTo>
                  <a:cubicBezTo>
                    <a:pt x="2005532" y="2346606"/>
                    <a:pt x="1655027" y="2525486"/>
                    <a:pt x="1262743" y="2525486"/>
                  </a:cubicBezTo>
                  <a:cubicBezTo>
                    <a:pt x="565349" y="2525486"/>
                    <a:pt x="0" y="1960137"/>
                    <a:pt x="0" y="1262743"/>
                  </a:cubicBezTo>
                  <a:cubicBezTo>
                    <a:pt x="0" y="565349"/>
                    <a:pt x="565349" y="0"/>
                    <a:pt x="126274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5" name="iṡḷídé"/>
            <p:cNvSpPr/>
            <p:nvPr/>
          </p:nvSpPr>
          <p:spPr>
            <a:xfrm>
              <a:off x="6096001" y="1700808"/>
              <a:ext cx="2112242" cy="2351438"/>
            </a:xfrm>
            <a:custGeom>
              <a:avLst/>
              <a:gdLst>
                <a:gd name="connsiteX0" fmla="*/ 1005840 w 2268583"/>
                <a:gd name="connsiteY0" fmla="*/ 0 h 2525486"/>
                <a:gd name="connsiteX1" fmla="*/ 2268583 w 2268583"/>
                <a:gd name="connsiteY1" fmla="*/ 1262743 h 2525486"/>
                <a:gd name="connsiteX2" fmla="*/ 2052926 w 2268583"/>
                <a:gd name="connsiteY2" fmla="*/ 1968755 h 2525486"/>
                <a:gd name="connsiteX3" fmla="*/ 2005361 w 2268583"/>
                <a:gd name="connsiteY3" fmla="*/ 2032364 h 2525486"/>
                <a:gd name="connsiteX4" fmla="*/ 1980234 w 2268583"/>
                <a:gd name="connsiteY4" fmla="*/ 2065965 h 2525486"/>
                <a:gd name="connsiteX5" fmla="*/ 1005840 w 2268583"/>
                <a:gd name="connsiteY5" fmla="*/ 2525486 h 2525486"/>
                <a:gd name="connsiteX6" fmla="*/ 31446 w 2268583"/>
                <a:gd name="connsiteY6" fmla="*/ 2065965 h 2525486"/>
                <a:gd name="connsiteX7" fmla="*/ 6319 w 2268583"/>
                <a:gd name="connsiteY7" fmla="*/ 2032363 h 2525486"/>
                <a:gd name="connsiteX8" fmla="*/ 0 w 2268583"/>
                <a:gd name="connsiteY8" fmla="*/ 2023913 h 2525486"/>
                <a:gd name="connsiteX9" fmla="*/ 41246 w 2268583"/>
                <a:gd name="connsiteY9" fmla="*/ 1968755 h 2525486"/>
                <a:gd name="connsiteX10" fmla="*/ 256903 w 2268583"/>
                <a:gd name="connsiteY10" fmla="*/ 1262743 h 2525486"/>
                <a:gd name="connsiteX11" fmla="*/ 41246 w 2268583"/>
                <a:gd name="connsiteY11" fmla="*/ 556731 h 2525486"/>
                <a:gd name="connsiteX12" fmla="*/ 0 w 2268583"/>
                <a:gd name="connsiteY12" fmla="*/ 501573 h 2525486"/>
                <a:gd name="connsiteX13" fmla="*/ 31446 w 2268583"/>
                <a:gd name="connsiteY13" fmla="*/ 459521 h 2525486"/>
                <a:gd name="connsiteX14" fmla="*/ 1005840 w 2268583"/>
                <a:gd name="connsiteY14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68583" h="2525486">
                  <a:moveTo>
                    <a:pt x="1005840" y="0"/>
                  </a:moveTo>
                  <a:cubicBezTo>
                    <a:pt x="1703234" y="0"/>
                    <a:pt x="2268583" y="565349"/>
                    <a:pt x="2268583" y="1262743"/>
                  </a:cubicBezTo>
                  <a:cubicBezTo>
                    <a:pt x="2268583" y="1524266"/>
                    <a:pt x="2189081" y="1767220"/>
                    <a:pt x="2052926" y="1968755"/>
                  </a:cubicBezTo>
                  <a:lnTo>
                    <a:pt x="2005361" y="2032364"/>
                  </a:lnTo>
                  <a:lnTo>
                    <a:pt x="1980234" y="2065965"/>
                  </a:lnTo>
                  <a:cubicBezTo>
                    <a:pt x="1748629" y="2346606"/>
                    <a:pt x="1398124" y="2525486"/>
                    <a:pt x="1005840" y="2525486"/>
                  </a:cubicBezTo>
                  <a:cubicBezTo>
                    <a:pt x="613556" y="2525486"/>
                    <a:pt x="263052" y="2346606"/>
                    <a:pt x="31446" y="2065965"/>
                  </a:cubicBezTo>
                  <a:lnTo>
                    <a:pt x="6319" y="2032363"/>
                  </a:lnTo>
                  <a:lnTo>
                    <a:pt x="0" y="2023913"/>
                  </a:lnTo>
                  <a:lnTo>
                    <a:pt x="41246" y="1968755"/>
                  </a:lnTo>
                  <a:cubicBezTo>
                    <a:pt x="177401" y="1767220"/>
                    <a:pt x="256903" y="1524266"/>
                    <a:pt x="256903" y="1262743"/>
                  </a:cubicBezTo>
                  <a:cubicBezTo>
                    <a:pt x="256903" y="1001220"/>
                    <a:pt x="177401" y="758266"/>
                    <a:pt x="41246" y="556731"/>
                  </a:cubicBezTo>
                  <a:lnTo>
                    <a:pt x="0" y="501573"/>
                  </a:lnTo>
                  <a:lnTo>
                    <a:pt x="31446" y="459521"/>
                  </a:lnTo>
                  <a:cubicBezTo>
                    <a:pt x="263052" y="178880"/>
                    <a:pt x="613556" y="0"/>
                    <a:pt x="100584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6" name="iṥ1íḋé"/>
            <p:cNvSpPr/>
            <p:nvPr/>
          </p:nvSpPr>
          <p:spPr>
            <a:xfrm>
              <a:off x="5856801" y="3593108"/>
              <a:ext cx="2351440" cy="1892300"/>
            </a:xfrm>
            <a:custGeom>
              <a:avLst/>
              <a:gdLst>
                <a:gd name="connsiteX0" fmla="*/ 263223 w 2525486"/>
                <a:gd name="connsiteY0" fmla="*/ 0 h 2032363"/>
                <a:gd name="connsiteX1" fmla="*/ 288350 w 2525486"/>
                <a:gd name="connsiteY1" fmla="*/ 33602 h 2032363"/>
                <a:gd name="connsiteX2" fmla="*/ 1262744 w 2525486"/>
                <a:gd name="connsiteY2" fmla="*/ 493123 h 2032363"/>
                <a:gd name="connsiteX3" fmla="*/ 2237138 w 2525486"/>
                <a:gd name="connsiteY3" fmla="*/ 33602 h 2032363"/>
                <a:gd name="connsiteX4" fmla="*/ 2262265 w 2525486"/>
                <a:gd name="connsiteY4" fmla="*/ 1 h 2032363"/>
                <a:gd name="connsiteX5" fmla="*/ 2309829 w 2525486"/>
                <a:gd name="connsiteY5" fmla="*/ 63608 h 2032363"/>
                <a:gd name="connsiteX6" fmla="*/ 2525486 w 2525486"/>
                <a:gd name="connsiteY6" fmla="*/ 769620 h 2032363"/>
                <a:gd name="connsiteX7" fmla="*/ 1262743 w 2525486"/>
                <a:gd name="connsiteY7" fmla="*/ 2032363 h 2032363"/>
                <a:gd name="connsiteX8" fmla="*/ 288349 w 2525486"/>
                <a:gd name="connsiteY8" fmla="*/ 1572842 h 2032363"/>
                <a:gd name="connsiteX9" fmla="*/ 256903 w 2525486"/>
                <a:gd name="connsiteY9" fmla="*/ 1530790 h 2032363"/>
                <a:gd name="connsiteX10" fmla="*/ 215657 w 2525486"/>
                <a:gd name="connsiteY10" fmla="*/ 1475632 h 2032363"/>
                <a:gd name="connsiteX11" fmla="*/ 0 w 2525486"/>
                <a:gd name="connsiteY11" fmla="*/ 769620 h 2032363"/>
                <a:gd name="connsiteX12" fmla="*/ 215657 w 2525486"/>
                <a:gd name="connsiteY12" fmla="*/ 63608 h 2032363"/>
                <a:gd name="connsiteX13" fmla="*/ 256905 w 2525486"/>
                <a:gd name="connsiteY13" fmla="*/ 8450 h 203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5486" h="2032363">
                  <a:moveTo>
                    <a:pt x="263223" y="0"/>
                  </a:moveTo>
                  <a:lnTo>
                    <a:pt x="288350" y="33602"/>
                  </a:lnTo>
                  <a:cubicBezTo>
                    <a:pt x="519956" y="314243"/>
                    <a:pt x="870460" y="493123"/>
                    <a:pt x="1262744" y="493123"/>
                  </a:cubicBezTo>
                  <a:cubicBezTo>
                    <a:pt x="1655028" y="493123"/>
                    <a:pt x="2005533" y="314243"/>
                    <a:pt x="2237138" y="33602"/>
                  </a:cubicBezTo>
                  <a:lnTo>
                    <a:pt x="2262265" y="1"/>
                  </a:lnTo>
                  <a:lnTo>
                    <a:pt x="2309829" y="63608"/>
                  </a:lnTo>
                  <a:cubicBezTo>
                    <a:pt x="2445984" y="265143"/>
                    <a:pt x="2525486" y="508097"/>
                    <a:pt x="2525486" y="769620"/>
                  </a:cubicBezTo>
                  <a:cubicBezTo>
                    <a:pt x="2525486" y="1467014"/>
                    <a:pt x="1960137" y="2032363"/>
                    <a:pt x="1262743" y="2032363"/>
                  </a:cubicBezTo>
                  <a:cubicBezTo>
                    <a:pt x="870459" y="2032363"/>
                    <a:pt x="519955" y="1853483"/>
                    <a:pt x="288349" y="1572842"/>
                  </a:cubicBezTo>
                  <a:lnTo>
                    <a:pt x="256903" y="1530790"/>
                  </a:lnTo>
                  <a:lnTo>
                    <a:pt x="215657" y="1475632"/>
                  </a:lnTo>
                  <a:cubicBezTo>
                    <a:pt x="79502" y="1274097"/>
                    <a:pt x="0" y="1031143"/>
                    <a:pt x="0" y="769620"/>
                  </a:cubicBezTo>
                  <a:cubicBezTo>
                    <a:pt x="0" y="508097"/>
                    <a:pt x="79502" y="265143"/>
                    <a:pt x="215657" y="63608"/>
                  </a:cubicBezTo>
                  <a:lnTo>
                    <a:pt x="256905" y="84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" name="ïš1ïḓé"/>
            <p:cNvSpPr/>
            <p:nvPr/>
          </p:nvSpPr>
          <p:spPr>
            <a:xfrm>
              <a:off x="3983759" y="3133968"/>
              <a:ext cx="2112242" cy="2351438"/>
            </a:xfrm>
            <a:custGeom>
              <a:avLst/>
              <a:gdLst>
                <a:gd name="connsiteX0" fmla="*/ 1262743 w 2268584"/>
                <a:gd name="connsiteY0" fmla="*/ 0 h 2525486"/>
                <a:gd name="connsiteX1" fmla="*/ 2237137 w 2268584"/>
                <a:gd name="connsiteY1" fmla="*/ 459521 h 2525486"/>
                <a:gd name="connsiteX2" fmla="*/ 2268584 w 2268584"/>
                <a:gd name="connsiteY2" fmla="*/ 501574 h 2525486"/>
                <a:gd name="connsiteX3" fmla="*/ 2227336 w 2268584"/>
                <a:gd name="connsiteY3" fmla="*/ 556732 h 2525486"/>
                <a:gd name="connsiteX4" fmla="*/ 2011679 w 2268584"/>
                <a:gd name="connsiteY4" fmla="*/ 1262744 h 2525486"/>
                <a:gd name="connsiteX5" fmla="*/ 2227336 w 2268584"/>
                <a:gd name="connsiteY5" fmla="*/ 1968756 h 2525486"/>
                <a:gd name="connsiteX6" fmla="*/ 2268582 w 2268584"/>
                <a:gd name="connsiteY6" fmla="*/ 2023914 h 2525486"/>
                <a:gd name="connsiteX7" fmla="*/ 2237137 w 2268584"/>
                <a:gd name="connsiteY7" fmla="*/ 2065965 h 2525486"/>
                <a:gd name="connsiteX8" fmla="*/ 1262743 w 2268584"/>
                <a:gd name="connsiteY8" fmla="*/ 2525486 h 2525486"/>
                <a:gd name="connsiteX9" fmla="*/ 0 w 2268584"/>
                <a:gd name="connsiteY9" fmla="*/ 1262743 h 2525486"/>
                <a:gd name="connsiteX10" fmla="*/ 1262743 w 2268584"/>
                <a:gd name="connsiteY10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8584" h="2525486">
                  <a:moveTo>
                    <a:pt x="1262743" y="0"/>
                  </a:moveTo>
                  <a:cubicBezTo>
                    <a:pt x="1655027" y="0"/>
                    <a:pt x="2005531" y="178880"/>
                    <a:pt x="2237137" y="459521"/>
                  </a:cubicBezTo>
                  <a:lnTo>
                    <a:pt x="2268584" y="501574"/>
                  </a:lnTo>
                  <a:lnTo>
                    <a:pt x="2227336" y="556732"/>
                  </a:lnTo>
                  <a:cubicBezTo>
                    <a:pt x="2091181" y="758267"/>
                    <a:pt x="2011679" y="1001221"/>
                    <a:pt x="2011679" y="1262744"/>
                  </a:cubicBezTo>
                  <a:cubicBezTo>
                    <a:pt x="2011679" y="1524267"/>
                    <a:pt x="2091181" y="1767221"/>
                    <a:pt x="2227336" y="1968756"/>
                  </a:cubicBezTo>
                  <a:lnTo>
                    <a:pt x="2268582" y="2023914"/>
                  </a:lnTo>
                  <a:lnTo>
                    <a:pt x="2237137" y="2065965"/>
                  </a:lnTo>
                  <a:cubicBezTo>
                    <a:pt x="2005531" y="2346606"/>
                    <a:pt x="1655027" y="2525486"/>
                    <a:pt x="1262743" y="2525486"/>
                  </a:cubicBezTo>
                  <a:cubicBezTo>
                    <a:pt x="565349" y="2525486"/>
                    <a:pt x="0" y="1960137"/>
                    <a:pt x="0" y="1262743"/>
                  </a:cubicBezTo>
                  <a:cubicBezTo>
                    <a:pt x="0" y="565349"/>
                    <a:pt x="565349" y="0"/>
                    <a:pt x="126274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iṩľiḑè"/>
            <p:cNvSpPr/>
            <p:nvPr/>
          </p:nvSpPr>
          <p:spPr>
            <a:xfrm>
              <a:off x="5153227" y="2674830"/>
              <a:ext cx="1836558" cy="1836556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9" name="î$ļîḑe"/>
            <p:cNvSpPr/>
            <p:nvPr/>
          </p:nvSpPr>
          <p:spPr>
            <a:xfrm>
              <a:off x="4575377" y="2197827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î$ḻiḑé"/>
            <p:cNvSpPr/>
            <p:nvPr/>
          </p:nvSpPr>
          <p:spPr>
            <a:xfrm>
              <a:off x="6976543" y="2239321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1" name="íšļïḋê"/>
            <p:cNvSpPr/>
            <p:nvPr/>
          </p:nvSpPr>
          <p:spPr>
            <a:xfrm>
              <a:off x="4575377" y="4309687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ï$ḻïďè"/>
            <p:cNvSpPr/>
            <p:nvPr/>
          </p:nvSpPr>
          <p:spPr>
            <a:xfrm>
              <a:off x="7048110" y="4309687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974680"/>
            <a:ext cx="1015568" cy="95584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55495" y="240249"/>
            <a:ext cx="3066437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>
                <a:solidFill>
                  <a:srgbClr val="FFFFFF"/>
                </a:solidFill>
                <a:cs typeface="+mn-ea"/>
                <a:sym typeface="+mn-lt"/>
              </a:rPr>
              <a:t>小程序</a:t>
            </a:r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2437" y="331047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48082" y="0"/>
            <a:ext cx="0" cy="395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029618" y="31302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142574" y="0"/>
            <a:ext cx="0" cy="36671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" y="935990"/>
            <a:ext cx="2887345" cy="5922010"/>
          </a:xfrm>
          <a:prstGeom prst="rect">
            <a:avLst/>
          </a:prstGeom>
        </p:spPr>
      </p:pic>
      <p:pic>
        <p:nvPicPr>
          <p:cNvPr id="13" name="图片 12" descr="已登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430" y="935990"/>
            <a:ext cx="2817495" cy="592264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ïšlïdê"/>
          <p:cNvGrpSpPr/>
          <p:nvPr/>
        </p:nvGrpSpPr>
        <p:grpSpPr>
          <a:xfrm>
            <a:off x="6950310" y="1556574"/>
            <a:ext cx="4180116" cy="3744852"/>
            <a:chOff x="3983759" y="1700808"/>
            <a:chExt cx="4224484" cy="3784600"/>
          </a:xfrm>
        </p:grpSpPr>
        <p:sp>
          <p:nvSpPr>
            <p:cNvPr id="4" name="iṧļiďè"/>
            <p:cNvSpPr/>
            <p:nvPr/>
          </p:nvSpPr>
          <p:spPr>
            <a:xfrm>
              <a:off x="3983760" y="1700808"/>
              <a:ext cx="2351439" cy="2351438"/>
            </a:xfrm>
            <a:custGeom>
              <a:avLst/>
              <a:gdLst>
                <a:gd name="connsiteX0" fmla="*/ 1262743 w 2525485"/>
                <a:gd name="connsiteY0" fmla="*/ 0 h 2525486"/>
                <a:gd name="connsiteX1" fmla="*/ 2237137 w 2525485"/>
                <a:gd name="connsiteY1" fmla="*/ 459521 h 2525486"/>
                <a:gd name="connsiteX2" fmla="*/ 2268583 w 2525485"/>
                <a:gd name="connsiteY2" fmla="*/ 501573 h 2525486"/>
                <a:gd name="connsiteX3" fmla="*/ 2268583 w 2525485"/>
                <a:gd name="connsiteY3" fmla="*/ 501574 h 2525486"/>
                <a:gd name="connsiteX4" fmla="*/ 2309828 w 2525485"/>
                <a:gd name="connsiteY4" fmla="*/ 556731 h 2525486"/>
                <a:gd name="connsiteX5" fmla="*/ 2525485 w 2525485"/>
                <a:gd name="connsiteY5" fmla="*/ 1262743 h 2525486"/>
                <a:gd name="connsiteX6" fmla="*/ 2309828 w 2525485"/>
                <a:gd name="connsiteY6" fmla="*/ 1968755 h 2525486"/>
                <a:gd name="connsiteX7" fmla="*/ 2268583 w 2525485"/>
                <a:gd name="connsiteY7" fmla="*/ 2023912 h 2525486"/>
                <a:gd name="connsiteX8" fmla="*/ 2268583 w 2525485"/>
                <a:gd name="connsiteY8" fmla="*/ 2023913 h 2525486"/>
                <a:gd name="connsiteX9" fmla="*/ 2237137 w 2525485"/>
                <a:gd name="connsiteY9" fmla="*/ 2065965 h 2525486"/>
                <a:gd name="connsiteX10" fmla="*/ 1262743 w 2525485"/>
                <a:gd name="connsiteY10" fmla="*/ 2525486 h 2525486"/>
                <a:gd name="connsiteX11" fmla="*/ 0 w 2525485"/>
                <a:gd name="connsiteY11" fmla="*/ 1262743 h 2525486"/>
                <a:gd name="connsiteX12" fmla="*/ 1262743 w 2525485"/>
                <a:gd name="connsiteY12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5485" h="2525486">
                  <a:moveTo>
                    <a:pt x="1262743" y="0"/>
                  </a:moveTo>
                  <a:cubicBezTo>
                    <a:pt x="1655027" y="0"/>
                    <a:pt x="2005532" y="178880"/>
                    <a:pt x="2237137" y="459521"/>
                  </a:cubicBezTo>
                  <a:lnTo>
                    <a:pt x="2268583" y="501573"/>
                  </a:lnTo>
                  <a:lnTo>
                    <a:pt x="2268583" y="501574"/>
                  </a:lnTo>
                  <a:lnTo>
                    <a:pt x="2309828" y="556731"/>
                  </a:lnTo>
                  <a:cubicBezTo>
                    <a:pt x="2445983" y="758266"/>
                    <a:pt x="2525485" y="1001220"/>
                    <a:pt x="2525485" y="1262743"/>
                  </a:cubicBezTo>
                  <a:cubicBezTo>
                    <a:pt x="2525485" y="1524266"/>
                    <a:pt x="2445983" y="1767220"/>
                    <a:pt x="2309828" y="1968755"/>
                  </a:cubicBezTo>
                  <a:lnTo>
                    <a:pt x="2268583" y="2023912"/>
                  </a:lnTo>
                  <a:lnTo>
                    <a:pt x="2268583" y="2023913"/>
                  </a:lnTo>
                  <a:lnTo>
                    <a:pt x="2237137" y="2065965"/>
                  </a:lnTo>
                  <a:cubicBezTo>
                    <a:pt x="2005532" y="2346606"/>
                    <a:pt x="1655027" y="2525486"/>
                    <a:pt x="1262743" y="2525486"/>
                  </a:cubicBezTo>
                  <a:cubicBezTo>
                    <a:pt x="565349" y="2525486"/>
                    <a:pt x="0" y="1960137"/>
                    <a:pt x="0" y="1262743"/>
                  </a:cubicBezTo>
                  <a:cubicBezTo>
                    <a:pt x="0" y="565349"/>
                    <a:pt x="565349" y="0"/>
                    <a:pt x="126274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5" name="iṡḷídé"/>
            <p:cNvSpPr/>
            <p:nvPr/>
          </p:nvSpPr>
          <p:spPr>
            <a:xfrm>
              <a:off x="6096001" y="1700808"/>
              <a:ext cx="2112242" cy="2351438"/>
            </a:xfrm>
            <a:custGeom>
              <a:avLst/>
              <a:gdLst>
                <a:gd name="connsiteX0" fmla="*/ 1005840 w 2268583"/>
                <a:gd name="connsiteY0" fmla="*/ 0 h 2525486"/>
                <a:gd name="connsiteX1" fmla="*/ 2268583 w 2268583"/>
                <a:gd name="connsiteY1" fmla="*/ 1262743 h 2525486"/>
                <a:gd name="connsiteX2" fmla="*/ 2052926 w 2268583"/>
                <a:gd name="connsiteY2" fmla="*/ 1968755 h 2525486"/>
                <a:gd name="connsiteX3" fmla="*/ 2005361 w 2268583"/>
                <a:gd name="connsiteY3" fmla="*/ 2032364 h 2525486"/>
                <a:gd name="connsiteX4" fmla="*/ 1980234 w 2268583"/>
                <a:gd name="connsiteY4" fmla="*/ 2065965 h 2525486"/>
                <a:gd name="connsiteX5" fmla="*/ 1005840 w 2268583"/>
                <a:gd name="connsiteY5" fmla="*/ 2525486 h 2525486"/>
                <a:gd name="connsiteX6" fmla="*/ 31446 w 2268583"/>
                <a:gd name="connsiteY6" fmla="*/ 2065965 h 2525486"/>
                <a:gd name="connsiteX7" fmla="*/ 6319 w 2268583"/>
                <a:gd name="connsiteY7" fmla="*/ 2032363 h 2525486"/>
                <a:gd name="connsiteX8" fmla="*/ 0 w 2268583"/>
                <a:gd name="connsiteY8" fmla="*/ 2023913 h 2525486"/>
                <a:gd name="connsiteX9" fmla="*/ 41246 w 2268583"/>
                <a:gd name="connsiteY9" fmla="*/ 1968755 h 2525486"/>
                <a:gd name="connsiteX10" fmla="*/ 256903 w 2268583"/>
                <a:gd name="connsiteY10" fmla="*/ 1262743 h 2525486"/>
                <a:gd name="connsiteX11" fmla="*/ 41246 w 2268583"/>
                <a:gd name="connsiteY11" fmla="*/ 556731 h 2525486"/>
                <a:gd name="connsiteX12" fmla="*/ 0 w 2268583"/>
                <a:gd name="connsiteY12" fmla="*/ 501573 h 2525486"/>
                <a:gd name="connsiteX13" fmla="*/ 31446 w 2268583"/>
                <a:gd name="connsiteY13" fmla="*/ 459521 h 2525486"/>
                <a:gd name="connsiteX14" fmla="*/ 1005840 w 2268583"/>
                <a:gd name="connsiteY14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68583" h="2525486">
                  <a:moveTo>
                    <a:pt x="1005840" y="0"/>
                  </a:moveTo>
                  <a:cubicBezTo>
                    <a:pt x="1703234" y="0"/>
                    <a:pt x="2268583" y="565349"/>
                    <a:pt x="2268583" y="1262743"/>
                  </a:cubicBezTo>
                  <a:cubicBezTo>
                    <a:pt x="2268583" y="1524266"/>
                    <a:pt x="2189081" y="1767220"/>
                    <a:pt x="2052926" y="1968755"/>
                  </a:cubicBezTo>
                  <a:lnTo>
                    <a:pt x="2005361" y="2032364"/>
                  </a:lnTo>
                  <a:lnTo>
                    <a:pt x="1980234" y="2065965"/>
                  </a:lnTo>
                  <a:cubicBezTo>
                    <a:pt x="1748629" y="2346606"/>
                    <a:pt x="1398124" y="2525486"/>
                    <a:pt x="1005840" y="2525486"/>
                  </a:cubicBezTo>
                  <a:cubicBezTo>
                    <a:pt x="613556" y="2525486"/>
                    <a:pt x="263052" y="2346606"/>
                    <a:pt x="31446" y="2065965"/>
                  </a:cubicBezTo>
                  <a:lnTo>
                    <a:pt x="6319" y="2032363"/>
                  </a:lnTo>
                  <a:lnTo>
                    <a:pt x="0" y="2023913"/>
                  </a:lnTo>
                  <a:lnTo>
                    <a:pt x="41246" y="1968755"/>
                  </a:lnTo>
                  <a:cubicBezTo>
                    <a:pt x="177401" y="1767220"/>
                    <a:pt x="256903" y="1524266"/>
                    <a:pt x="256903" y="1262743"/>
                  </a:cubicBezTo>
                  <a:cubicBezTo>
                    <a:pt x="256903" y="1001220"/>
                    <a:pt x="177401" y="758266"/>
                    <a:pt x="41246" y="556731"/>
                  </a:cubicBezTo>
                  <a:lnTo>
                    <a:pt x="0" y="501573"/>
                  </a:lnTo>
                  <a:lnTo>
                    <a:pt x="31446" y="459521"/>
                  </a:lnTo>
                  <a:cubicBezTo>
                    <a:pt x="263052" y="178880"/>
                    <a:pt x="613556" y="0"/>
                    <a:pt x="100584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6" name="iṥ1íḋé"/>
            <p:cNvSpPr/>
            <p:nvPr/>
          </p:nvSpPr>
          <p:spPr>
            <a:xfrm>
              <a:off x="5856801" y="3593108"/>
              <a:ext cx="2351440" cy="1892300"/>
            </a:xfrm>
            <a:custGeom>
              <a:avLst/>
              <a:gdLst>
                <a:gd name="connsiteX0" fmla="*/ 263223 w 2525486"/>
                <a:gd name="connsiteY0" fmla="*/ 0 h 2032363"/>
                <a:gd name="connsiteX1" fmla="*/ 288350 w 2525486"/>
                <a:gd name="connsiteY1" fmla="*/ 33602 h 2032363"/>
                <a:gd name="connsiteX2" fmla="*/ 1262744 w 2525486"/>
                <a:gd name="connsiteY2" fmla="*/ 493123 h 2032363"/>
                <a:gd name="connsiteX3" fmla="*/ 2237138 w 2525486"/>
                <a:gd name="connsiteY3" fmla="*/ 33602 h 2032363"/>
                <a:gd name="connsiteX4" fmla="*/ 2262265 w 2525486"/>
                <a:gd name="connsiteY4" fmla="*/ 1 h 2032363"/>
                <a:gd name="connsiteX5" fmla="*/ 2309829 w 2525486"/>
                <a:gd name="connsiteY5" fmla="*/ 63608 h 2032363"/>
                <a:gd name="connsiteX6" fmla="*/ 2525486 w 2525486"/>
                <a:gd name="connsiteY6" fmla="*/ 769620 h 2032363"/>
                <a:gd name="connsiteX7" fmla="*/ 1262743 w 2525486"/>
                <a:gd name="connsiteY7" fmla="*/ 2032363 h 2032363"/>
                <a:gd name="connsiteX8" fmla="*/ 288349 w 2525486"/>
                <a:gd name="connsiteY8" fmla="*/ 1572842 h 2032363"/>
                <a:gd name="connsiteX9" fmla="*/ 256903 w 2525486"/>
                <a:gd name="connsiteY9" fmla="*/ 1530790 h 2032363"/>
                <a:gd name="connsiteX10" fmla="*/ 215657 w 2525486"/>
                <a:gd name="connsiteY10" fmla="*/ 1475632 h 2032363"/>
                <a:gd name="connsiteX11" fmla="*/ 0 w 2525486"/>
                <a:gd name="connsiteY11" fmla="*/ 769620 h 2032363"/>
                <a:gd name="connsiteX12" fmla="*/ 215657 w 2525486"/>
                <a:gd name="connsiteY12" fmla="*/ 63608 h 2032363"/>
                <a:gd name="connsiteX13" fmla="*/ 256905 w 2525486"/>
                <a:gd name="connsiteY13" fmla="*/ 8450 h 203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5486" h="2032363">
                  <a:moveTo>
                    <a:pt x="263223" y="0"/>
                  </a:moveTo>
                  <a:lnTo>
                    <a:pt x="288350" y="33602"/>
                  </a:lnTo>
                  <a:cubicBezTo>
                    <a:pt x="519956" y="314243"/>
                    <a:pt x="870460" y="493123"/>
                    <a:pt x="1262744" y="493123"/>
                  </a:cubicBezTo>
                  <a:cubicBezTo>
                    <a:pt x="1655028" y="493123"/>
                    <a:pt x="2005533" y="314243"/>
                    <a:pt x="2237138" y="33602"/>
                  </a:cubicBezTo>
                  <a:lnTo>
                    <a:pt x="2262265" y="1"/>
                  </a:lnTo>
                  <a:lnTo>
                    <a:pt x="2309829" y="63608"/>
                  </a:lnTo>
                  <a:cubicBezTo>
                    <a:pt x="2445984" y="265143"/>
                    <a:pt x="2525486" y="508097"/>
                    <a:pt x="2525486" y="769620"/>
                  </a:cubicBezTo>
                  <a:cubicBezTo>
                    <a:pt x="2525486" y="1467014"/>
                    <a:pt x="1960137" y="2032363"/>
                    <a:pt x="1262743" y="2032363"/>
                  </a:cubicBezTo>
                  <a:cubicBezTo>
                    <a:pt x="870459" y="2032363"/>
                    <a:pt x="519955" y="1853483"/>
                    <a:pt x="288349" y="1572842"/>
                  </a:cubicBezTo>
                  <a:lnTo>
                    <a:pt x="256903" y="1530790"/>
                  </a:lnTo>
                  <a:lnTo>
                    <a:pt x="215657" y="1475632"/>
                  </a:lnTo>
                  <a:cubicBezTo>
                    <a:pt x="79502" y="1274097"/>
                    <a:pt x="0" y="1031143"/>
                    <a:pt x="0" y="769620"/>
                  </a:cubicBezTo>
                  <a:cubicBezTo>
                    <a:pt x="0" y="508097"/>
                    <a:pt x="79502" y="265143"/>
                    <a:pt x="215657" y="63608"/>
                  </a:cubicBezTo>
                  <a:lnTo>
                    <a:pt x="256905" y="84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" name="ïš1ïḓé"/>
            <p:cNvSpPr/>
            <p:nvPr/>
          </p:nvSpPr>
          <p:spPr>
            <a:xfrm>
              <a:off x="3983759" y="3133968"/>
              <a:ext cx="2112242" cy="2351438"/>
            </a:xfrm>
            <a:custGeom>
              <a:avLst/>
              <a:gdLst>
                <a:gd name="connsiteX0" fmla="*/ 1262743 w 2268584"/>
                <a:gd name="connsiteY0" fmla="*/ 0 h 2525486"/>
                <a:gd name="connsiteX1" fmla="*/ 2237137 w 2268584"/>
                <a:gd name="connsiteY1" fmla="*/ 459521 h 2525486"/>
                <a:gd name="connsiteX2" fmla="*/ 2268584 w 2268584"/>
                <a:gd name="connsiteY2" fmla="*/ 501574 h 2525486"/>
                <a:gd name="connsiteX3" fmla="*/ 2227336 w 2268584"/>
                <a:gd name="connsiteY3" fmla="*/ 556732 h 2525486"/>
                <a:gd name="connsiteX4" fmla="*/ 2011679 w 2268584"/>
                <a:gd name="connsiteY4" fmla="*/ 1262744 h 2525486"/>
                <a:gd name="connsiteX5" fmla="*/ 2227336 w 2268584"/>
                <a:gd name="connsiteY5" fmla="*/ 1968756 h 2525486"/>
                <a:gd name="connsiteX6" fmla="*/ 2268582 w 2268584"/>
                <a:gd name="connsiteY6" fmla="*/ 2023914 h 2525486"/>
                <a:gd name="connsiteX7" fmla="*/ 2237137 w 2268584"/>
                <a:gd name="connsiteY7" fmla="*/ 2065965 h 2525486"/>
                <a:gd name="connsiteX8" fmla="*/ 1262743 w 2268584"/>
                <a:gd name="connsiteY8" fmla="*/ 2525486 h 2525486"/>
                <a:gd name="connsiteX9" fmla="*/ 0 w 2268584"/>
                <a:gd name="connsiteY9" fmla="*/ 1262743 h 2525486"/>
                <a:gd name="connsiteX10" fmla="*/ 1262743 w 2268584"/>
                <a:gd name="connsiteY10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8584" h="2525486">
                  <a:moveTo>
                    <a:pt x="1262743" y="0"/>
                  </a:moveTo>
                  <a:cubicBezTo>
                    <a:pt x="1655027" y="0"/>
                    <a:pt x="2005531" y="178880"/>
                    <a:pt x="2237137" y="459521"/>
                  </a:cubicBezTo>
                  <a:lnTo>
                    <a:pt x="2268584" y="501574"/>
                  </a:lnTo>
                  <a:lnTo>
                    <a:pt x="2227336" y="556732"/>
                  </a:lnTo>
                  <a:cubicBezTo>
                    <a:pt x="2091181" y="758267"/>
                    <a:pt x="2011679" y="1001221"/>
                    <a:pt x="2011679" y="1262744"/>
                  </a:cubicBezTo>
                  <a:cubicBezTo>
                    <a:pt x="2011679" y="1524267"/>
                    <a:pt x="2091181" y="1767221"/>
                    <a:pt x="2227336" y="1968756"/>
                  </a:cubicBezTo>
                  <a:lnTo>
                    <a:pt x="2268582" y="2023914"/>
                  </a:lnTo>
                  <a:lnTo>
                    <a:pt x="2237137" y="2065965"/>
                  </a:lnTo>
                  <a:cubicBezTo>
                    <a:pt x="2005531" y="2346606"/>
                    <a:pt x="1655027" y="2525486"/>
                    <a:pt x="1262743" y="2525486"/>
                  </a:cubicBezTo>
                  <a:cubicBezTo>
                    <a:pt x="565349" y="2525486"/>
                    <a:pt x="0" y="1960137"/>
                    <a:pt x="0" y="1262743"/>
                  </a:cubicBezTo>
                  <a:cubicBezTo>
                    <a:pt x="0" y="565349"/>
                    <a:pt x="565349" y="0"/>
                    <a:pt x="126274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iṩľiḑè"/>
            <p:cNvSpPr/>
            <p:nvPr/>
          </p:nvSpPr>
          <p:spPr>
            <a:xfrm>
              <a:off x="5153227" y="2674830"/>
              <a:ext cx="1836558" cy="1836556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9" name="î$ļîḑe"/>
            <p:cNvSpPr/>
            <p:nvPr/>
          </p:nvSpPr>
          <p:spPr>
            <a:xfrm>
              <a:off x="4575377" y="2197827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î$ḻiḑé"/>
            <p:cNvSpPr/>
            <p:nvPr/>
          </p:nvSpPr>
          <p:spPr>
            <a:xfrm>
              <a:off x="6976543" y="2239321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1" name="íšļïḋê"/>
            <p:cNvSpPr/>
            <p:nvPr/>
          </p:nvSpPr>
          <p:spPr>
            <a:xfrm>
              <a:off x="4575377" y="4309687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ï$ḻïďè"/>
            <p:cNvSpPr/>
            <p:nvPr/>
          </p:nvSpPr>
          <p:spPr>
            <a:xfrm>
              <a:off x="7048110" y="4309687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974680"/>
            <a:ext cx="1015568" cy="95584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55495" y="240249"/>
            <a:ext cx="3066437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>
                <a:solidFill>
                  <a:srgbClr val="FFFFFF"/>
                </a:solidFill>
                <a:cs typeface="+mn-ea"/>
                <a:sym typeface="+mn-lt"/>
              </a:rPr>
              <a:t>小程序</a:t>
            </a:r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2437" y="331047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48082" y="0"/>
            <a:ext cx="0" cy="395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029618" y="31302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142574" y="0"/>
            <a:ext cx="0" cy="36671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1167765"/>
            <a:ext cx="2425065" cy="5690235"/>
          </a:xfrm>
          <a:prstGeom prst="rect">
            <a:avLst/>
          </a:prstGeom>
        </p:spPr>
      </p:pic>
      <p:pic>
        <p:nvPicPr>
          <p:cNvPr id="15" name="图片 14" descr="资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50" y="1123950"/>
            <a:ext cx="3467100" cy="57340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H_Other_4"/>
          <p:cNvSpPr/>
          <p:nvPr/>
        </p:nvSpPr>
        <p:spPr>
          <a:xfrm rot="2700000">
            <a:off x="10155539" y="1694054"/>
            <a:ext cx="410495" cy="41049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 rot="2700000">
            <a:off x="7605509" y="4601888"/>
            <a:ext cx="410495" cy="41049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4" name="MH_Other_19"/>
          <p:cNvSpPr/>
          <p:nvPr/>
        </p:nvSpPr>
        <p:spPr>
          <a:xfrm rot="2700000">
            <a:off x="7605783" y="1694933"/>
            <a:ext cx="409552" cy="41114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5" name="MH_Other_1"/>
          <p:cNvSpPr>
            <a:spLocks noChangeAspect="1"/>
          </p:cNvSpPr>
          <p:nvPr/>
        </p:nvSpPr>
        <p:spPr>
          <a:xfrm>
            <a:off x="7101779" y="1500473"/>
            <a:ext cx="3966945" cy="3778043"/>
          </a:xfrm>
          <a:custGeom>
            <a:avLst/>
            <a:gdLst>
              <a:gd name="connsiteX0" fmla="*/ 3084612 w 5288045"/>
              <a:gd name="connsiteY0" fmla="*/ 2171133 h 5037048"/>
              <a:gd name="connsiteX1" fmla="*/ 3068519 w 5288045"/>
              <a:gd name="connsiteY1" fmla="*/ 2178885 h 5037048"/>
              <a:gd name="connsiteX2" fmla="*/ 2627115 w 5288045"/>
              <a:gd name="connsiteY2" fmla="*/ 2268000 h 5037048"/>
              <a:gd name="connsiteX3" fmla="*/ 2289898 w 5288045"/>
              <a:gd name="connsiteY3" fmla="*/ 2217018 h 5037048"/>
              <a:gd name="connsiteX4" fmla="*/ 2209451 w 5288045"/>
              <a:gd name="connsiteY4" fmla="*/ 2187574 h 5037048"/>
              <a:gd name="connsiteX5" fmla="*/ 2217018 w 5288045"/>
              <a:gd name="connsiteY5" fmla="*/ 2208247 h 5037048"/>
              <a:gd name="connsiteX6" fmla="*/ 2268000 w 5288045"/>
              <a:gd name="connsiteY6" fmla="*/ 2545464 h 5037048"/>
              <a:gd name="connsiteX7" fmla="*/ 2244961 w 5288045"/>
              <a:gd name="connsiteY7" fmla="*/ 2774005 h 5037048"/>
              <a:gd name="connsiteX8" fmla="*/ 2223083 w 5288045"/>
              <a:gd name="connsiteY8" fmla="*/ 2844485 h 5037048"/>
              <a:gd name="connsiteX9" fmla="*/ 2289898 w 5288045"/>
              <a:gd name="connsiteY9" fmla="*/ 2820031 h 5037048"/>
              <a:gd name="connsiteX10" fmla="*/ 2627115 w 5288045"/>
              <a:gd name="connsiteY10" fmla="*/ 2769048 h 5037048"/>
              <a:gd name="connsiteX11" fmla="*/ 3068519 w 5288045"/>
              <a:gd name="connsiteY11" fmla="*/ 2858163 h 5037048"/>
              <a:gd name="connsiteX12" fmla="*/ 3069330 w 5288045"/>
              <a:gd name="connsiteY12" fmla="*/ 2858554 h 5037048"/>
              <a:gd name="connsiteX13" fmla="*/ 3043084 w 5288045"/>
              <a:gd name="connsiteY13" fmla="*/ 2774005 h 5037048"/>
              <a:gd name="connsiteX14" fmla="*/ 3020045 w 5288045"/>
              <a:gd name="connsiteY14" fmla="*/ 2545464 h 5037048"/>
              <a:gd name="connsiteX15" fmla="*/ 3071028 w 5288045"/>
              <a:gd name="connsiteY15" fmla="*/ 2208247 h 5037048"/>
              <a:gd name="connsiteX16" fmla="*/ 2627115 w 5288045"/>
              <a:gd name="connsiteY16" fmla="*/ 0 h 5037048"/>
              <a:gd name="connsiteX17" fmla="*/ 3761115 w 5288045"/>
              <a:gd name="connsiteY17" fmla="*/ 1134000 h 5037048"/>
              <a:gd name="connsiteX18" fmla="*/ 3710133 w 5288045"/>
              <a:gd name="connsiteY18" fmla="*/ 1471217 h 5037048"/>
              <a:gd name="connsiteX19" fmla="*/ 3696549 w 5288045"/>
              <a:gd name="connsiteY19" fmla="*/ 1508332 h 5037048"/>
              <a:gd name="connsiteX20" fmla="*/ 3712641 w 5288045"/>
              <a:gd name="connsiteY20" fmla="*/ 1500580 h 5037048"/>
              <a:gd name="connsiteX21" fmla="*/ 4154045 w 5288045"/>
              <a:gd name="connsiteY21" fmla="*/ 1411464 h 5037048"/>
              <a:gd name="connsiteX22" fmla="*/ 5288045 w 5288045"/>
              <a:gd name="connsiteY22" fmla="*/ 2545464 h 5037048"/>
              <a:gd name="connsiteX23" fmla="*/ 4154045 w 5288045"/>
              <a:gd name="connsiteY23" fmla="*/ 3679464 h 5037048"/>
              <a:gd name="connsiteX24" fmla="*/ 3712641 w 5288045"/>
              <a:gd name="connsiteY24" fmla="*/ 3590349 h 5037048"/>
              <a:gd name="connsiteX25" fmla="*/ 3711831 w 5288045"/>
              <a:gd name="connsiteY25" fmla="*/ 3589959 h 5037048"/>
              <a:gd name="connsiteX26" fmla="*/ 3738076 w 5288045"/>
              <a:gd name="connsiteY26" fmla="*/ 3674508 h 5037048"/>
              <a:gd name="connsiteX27" fmla="*/ 3761115 w 5288045"/>
              <a:gd name="connsiteY27" fmla="*/ 3903048 h 5037048"/>
              <a:gd name="connsiteX28" fmla="*/ 2627115 w 5288045"/>
              <a:gd name="connsiteY28" fmla="*/ 5037048 h 5037048"/>
              <a:gd name="connsiteX29" fmla="*/ 1493115 w 5288045"/>
              <a:gd name="connsiteY29" fmla="*/ 3903048 h 5037048"/>
              <a:gd name="connsiteX30" fmla="*/ 1516154 w 5288045"/>
              <a:gd name="connsiteY30" fmla="*/ 3674508 h 5037048"/>
              <a:gd name="connsiteX31" fmla="*/ 1538033 w 5288045"/>
              <a:gd name="connsiteY31" fmla="*/ 3604027 h 5037048"/>
              <a:gd name="connsiteX32" fmla="*/ 1471217 w 5288045"/>
              <a:gd name="connsiteY32" fmla="*/ 3628482 h 5037048"/>
              <a:gd name="connsiteX33" fmla="*/ 1134000 w 5288045"/>
              <a:gd name="connsiteY33" fmla="*/ 3679464 h 5037048"/>
              <a:gd name="connsiteX34" fmla="*/ 0 w 5288045"/>
              <a:gd name="connsiteY34" fmla="*/ 2545464 h 5037048"/>
              <a:gd name="connsiteX35" fmla="*/ 1134000 w 5288045"/>
              <a:gd name="connsiteY35" fmla="*/ 1411464 h 5037048"/>
              <a:gd name="connsiteX36" fmla="*/ 1471217 w 5288045"/>
              <a:gd name="connsiteY36" fmla="*/ 1462447 h 5037048"/>
              <a:gd name="connsiteX37" fmla="*/ 1551664 w 5288045"/>
              <a:gd name="connsiteY37" fmla="*/ 1491891 h 5037048"/>
              <a:gd name="connsiteX38" fmla="*/ 1544098 w 5288045"/>
              <a:gd name="connsiteY38" fmla="*/ 1471217 h 5037048"/>
              <a:gd name="connsiteX39" fmla="*/ 1493115 w 5288045"/>
              <a:gd name="connsiteY39" fmla="*/ 1134000 h 5037048"/>
              <a:gd name="connsiteX40" fmla="*/ 2627115 w 5288045"/>
              <a:gd name="connsiteY40" fmla="*/ 0 h 503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88045" h="5037048">
                <a:moveTo>
                  <a:pt x="3084612" y="2171133"/>
                </a:moveTo>
                <a:lnTo>
                  <a:pt x="3068519" y="2178885"/>
                </a:lnTo>
                <a:cubicBezTo>
                  <a:pt x="2932849" y="2236268"/>
                  <a:pt x="2783688" y="2268000"/>
                  <a:pt x="2627115" y="2268000"/>
                </a:cubicBezTo>
                <a:cubicBezTo>
                  <a:pt x="2509686" y="2268000"/>
                  <a:pt x="2396425" y="2250151"/>
                  <a:pt x="2289898" y="2217018"/>
                </a:cubicBezTo>
                <a:lnTo>
                  <a:pt x="2209451" y="2187574"/>
                </a:lnTo>
                <a:lnTo>
                  <a:pt x="2217018" y="2208247"/>
                </a:lnTo>
                <a:cubicBezTo>
                  <a:pt x="2250151" y="2314774"/>
                  <a:pt x="2268000" y="2428035"/>
                  <a:pt x="2268000" y="2545464"/>
                </a:cubicBezTo>
                <a:cubicBezTo>
                  <a:pt x="2268000" y="2623751"/>
                  <a:pt x="2260067" y="2700184"/>
                  <a:pt x="2244961" y="2774005"/>
                </a:cubicBezTo>
                <a:lnTo>
                  <a:pt x="2223083" y="2844485"/>
                </a:lnTo>
                <a:lnTo>
                  <a:pt x="2289898" y="2820031"/>
                </a:lnTo>
                <a:cubicBezTo>
                  <a:pt x="2396425" y="2786897"/>
                  <a:pt x="2509686" y="2769048"/>
                  <a:pt x="2627115" y="2769048"/>
                </a:cubicBezTo>
                <a:cubicBezTo>
                  <a:pt x="2783688" y="2769048"/>
                  <a:pt x="2932849" y="2800780"/>
                  <a:pt x="3068519" y="2858163"/>
                </a:cubicBezTo>
                <a:lnTo>
                  <a:pt x="3069330" y="2858554"/>
                </a:lnTo>
                <a:lnTo>
                  <a:pt x="3043084" y="2774005"/>
                </a:lnTo>
                <a:cubicBezTo>
                  <a:pt x="3027978" y="2700184"/>
                  <a:pt x="3020045" y="2623751"/>
                  <a:pt x="3020045" y="2545464"/>
                </a:cubicBezTo>
                <a:cubicBezTo>
                  <a:pt x="3020045" y="2428035"/>
                  <a:pt x="3037894" y="2314774"/>
                  <a:pt x="3071028" y="2208247"/>
                </a:cubicBezTo>
                <a:close/>
                <a:moveTo>
                  <a:pt x="2627115" y="0"/>
                </a:moveTo>
                <a:cubicBezTo>
                  <a:pt x="3253406" y="0"/>
                  <a:pt x="3761115" y="507709"/>
                  <a:pt x="3761115" y="1134000"/>
                </a:cubicBezTo>
                <a:cubicBezTo>
                  <a:pt x="3761115" y="1251430"/>
                  <a:pt x="3743266" y="1364690"/>
                  <a:pt x="3710133" y="1471217"/>
                </a:cubicBezTo>
                <a:lnTo>
                  <a:pt x="3696549" y="1508332"/>
                </a:lnTo>
                <a:lnTo>
                  <a:pt x="3712641" y="1500580"/>
                </a:lnTo>
                <a:cubicBezTo>
                  <a:pt x="3848311" y="1443196"/>
                  <a:pt x="3997473" y="1411464"/>
                  <a:pt x="4154045" y="1411464"/>
                </a:cubicBezTo>
                <a:cubicBezTo>
                  <a:pt x="4780336" y="1411464"/>
                  <a:pt x="5288045" y="1919173"/>
                  <a:pt x="5288045" y="2545464"/>
                </a:cubicBezTo>
                <a:cubicBezTo>
                  <a:pt x="5288045" y="3171755"/>
                  <a:pt x="4780336" y="3679464"/>
                  <a:pt x="4154045" y="3679464"/>
                </a:cubicBezTo>
                <a:cubicBezTo>
                  <a:pt x="3997473" y="3679464"/>
                  <a:pt x="3848311" y="3647732"/>
                  <a:pt x="3712641" y="3590349"/>
                </a:cubicBezTo>
                <a:lnTo>
                  <a:pt x="3711831" y="3589959"/>
                </a:lnTo>
                <a:lnTo>
                  <a:pt x="3738076" y="3674508"/>
                </a:lnTo>
                <a:cubicBezTo>
                  <a:pt x="3753182" y="3748328"/>
                  <a:pt x="3761115" y="3824762"/>
                  <a:pt x="3761115" y="3903048"/>
                </a:cubicBezTo>
                <a:cubicBezTo>
                  <a:pt x="3761115" y="4529339"/>
                  <a:pt x="3253406" y="5037048"/>
                  <a:pt x="2627115" y="5037048"/>
                </a:cubicBezTo>
                <a:cubicBezTo>
                  <a:pt x="2000824" y="5037048"/>
                  <a:pt x="1493115" y="4529339"/>
                  <a:pt x="1493115" y="3903048"/>
                </a:cubicBezTo>
                <a:cubicBezTo>
                  <a:pt x="1493115" y="3824762"/>
                  <a:pt x="1501048" y="3748328"/>
                  <a:pt x="1516154" y="3674508"/>
                </a:cubicBezTo>
                <a:lnTo>
                  <a:pt x="1538033" y="3604027"/>
                </a:lnTo>
                <a:lnTo>
                  <a:pt x="1471217" y="3628482"/>
                </a:lnTo>
                <a:cubicBezTo>
                  <a:pt x="1364691" y="3661615"/>
                  <a:pt x="1251430" y="3679464"/>
                  <a:pt x="1134000" y="3679464"/>
                </a:cubicBezTo>
                <a:cubicBezTo>
                  <a:pt x="507709" y="3679464"/>
                  <a:pt x="0" y="3171755"/>
                  <a:pt x="0" y="2545464"/>
                </a:cubicBezTo>
                <a:cubicBezTo>
                  <a:pt x="0" y="1919173"/>
                  <a:pt x="507709" y="1411464"/>
                  <a:pt x="1134000" y="1411464"/>
                </a:cubicBezTo>
                <a:cubicBezTo>
                  <a:pt x="1251430" y="1411464"/>
                  <a:pt x="1364691" y="1429313"/>
                  <a:pt x="1471217" y="1462447"/>
                </a:cubicBezTo>
                <a:lnTo>
                  <a:pt x="1551664" y="1491891"/>
                </a:lnTo>
                <a:lnTo>
                  <a:pt x="1544098" y="1471217"/>
                </a:lnTo>
                <a:cubicBezTo>
                  <a:pt x="1510964" y="1364690"/>
                  <a:pt x="1493115" y="1251430"/>
                  <a:pt x="1493115" y="1134000"/>
                </a:cubicBezTo>
                <a:cubicBezTo>
                  <a:pt x="1493115" y="507709"/>
                  <a:pt x="2000824" y="0"/>
                  <a:pt x="2627115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Aspect="1"/>
          </p:cNvSpPr>
          <p:nvPr/>
        </p:nvSpPr>
        <p:spPr>
          <a:xfrm>
            <a:off x="8492351" y="1695724"/>
            <a:ext cx="1160399" cy="1160399"/>
          </a:xfrm>
          <a:prstGeom prst="ellipse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7" name="MH_Other_3"/>
          <p:cNvSpPr/>
          <p:nvPr/>
        </p:nvSpPr>
        <p:spPr>
          <a:xfrm>
            <a:off x="8559024" y="1750333"/>
            <a:ext cx="1052453" cy="10508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8" name="MH_Other_5"/>
          <p:cNvSpPr txBox="1"/>
          <p:nvPr/>
        </p:nvSpPr>
        <p:spPr>
          <a:xfrm>
            <a:off x="8724353" y="1929564"/>
            <a:ext cx="704000" cy="715541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pPr algn="ctr">
              <a:defRPr/>
            </a:pPr>
            <a:endParaRPr lang="zh-CN" altLang="en-US" sz="21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MH_Other_6"/>
          <p:cNvSpPr>
            <a:spLocks noChangeAspect="1"/>
          </p:cNvSpPr>
          <p:nvPr/>
        </p:nvSpPr>
        <p:spPr>
          <a:xfrm>
            <a:off x="9636877" y="2829137"/>
            <a:ext cx="1160400" cy="1160399"/>
          </a:xfrm>
          <a:prstGeom prst="ellipse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0" name="MH_Other_7"/>
          <p:cNvSpPr/>
          <p:nvPr/>
        </p:nvSpPr>
        <p:spPr>
          <a:xfrm>
            <a:off x="9692437" y="2883110"/>
            <a:ext cx="1050868" cy="10524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1" name="MH_Other_9"/>
          <p:cNvSpPr txBox="1"/>
          <p:nvPr/>
        </p:nvSpPr>
        <p:spPr>
          <a:xfrm>
            <a:off x="9860553" y="3023794"/>
            <a:ext cx="704000" cy="715541"/>
          </a:xfrm>
          <a:prstGeom prst="rect">
            <a:avLst/>
          </a:prstGeom>
          <a:noFill/>
          <a:effectLst/>
        </p:spPr>
        <p:txBody>
          <a:bodyPr wrap="none" anchor="ctr">
            <a:normAutofit fontScale="90000"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pPr algn="ctr">
              <a:defRPr/>
            </a:pPr>
            <a:endParaRPr lang="zh-CN" altLang="en-US" sz="4045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MH_Other_10"/>
          <p:cNvSpPr>
            <a:spLocks noChangeAspect="1"/>
          </p:cNvSpPr>
          <p:nvPr/>
        </p:nvSpPr>
        <p:spPr>
          <a:xfrm>
            <a:off x="7371639" y="2829137"/>
            <a:ext cx="1161985" cy="1160399"/>
          </a:xfrm>
          <a:prstGeom prst="ellipse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3" name="MH_Other_11"/>
          <p:cNvSpPr/>
          <p:nvPr/>
        </p:nvSpPr>
        <p:spPr>
          <a:xfrm>
            <a:off x="7427199" y="2883110"/>
            <a:ext cx="1050868" cy="10524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4" name="MH_Other_13"/>
          <p:cNvSpPr txBox="1"/>
          <p:nvPr/>
        </p:nvSpPr>
        <p:spPr>
          <a:xfrm>
            <a:off x="7614907" y="3037046"/>
            <a:ext cx="704000" cy="715541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pPr algn="ctr">
              <a:defRPr/>
            </a:pPr>
            <a:endParaRPr lang="zh-CN" altLang="en-US" sz="21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Other_15"/>
          <p:cNvSpPr>
            <a:spLocks noChangeAspect="1"/>
          </p:cNvSpPr>
          <p:nvPr/>
        </p:nvSpPr>
        <p:spPr>
          <a:xfrm>
            <a:off x="8492351" y="3851432"/>
            <a:ext cx="1160399" cy="1161985"/>
          </a:xfrm>
          <a:prstGeom prst="ellipse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6" name="MH_Other_16"/>
          <p:cNvSpPr/>
          <p:nvPr/>
        </p:nvSpPr>
        <p:spPr>
          <a:xfrm>
            <a:off x="8546324" y="3906992"/>
            <a:ext cx="1052453" cy="10508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7" name="MH_Other_18"/>
          <p:cNvSpPr txBox="1"/>
          <p:nvPr/>
        </p:nvSpPr>
        <p:spPr>
          <a:xfrm>
            <a:off x="8718424" y="4060154"/>
            <a:ext cx="704000" cy="715541"/>
          </a:xfrm>
          <a:prstGeom prst="rect">
            <a:avLst/>
          </a:prstGeom>
          <a:noFill/>
          <a:effectLst/>
        </p:spPr>
        <p:txBody>
          <a:bodyPr wrap="none" anchor="ctr">
            <a:normAutofit fontScale="90000"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pPr algn="ctr">
              <a:defRPr/>
            </a:pPr>
            <a:endParaRPr lang="zh-CN" altLang="en-US" sz="4045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MH_Other_1"/>
          <p:cNvSpPr>
            <a:spLocks noChangeAspect="1" noEditPoints="1"/>
          </p:cNvSpPr>
          <p:nvPr/>
        </p:nvSpPr>
        <p:spPr bwMode="auto">
          <a:xfrm>
            <a:off x="7731980" y="1805257"/>
            <a:ext cx="158741" cy="188903"/>
          </a:xfrm>
          <a:custGeom>
            <a:avLst/>
            <a:gdLst>
              <a:gd name="T0" fmla="*/ 2147483646 w 59"/>
              <a:gd name="T1" fmla="*/ 2147483646 h 70"/>
              <a:gd name="T2" fmla="*/ 2147483646 w 59"/>
              <a:gd name="T3" fmla="*/ 2147483646 h 70"/>
              <a:gd name="T4" fmla="*/ 2147483646 w 59"/>
              <a:gd name="T5" fmla="*/ 2147483646 h 70"/>
              <a:gd name="T6" fmla="*/ 2147483646 w 59"/>
              <a:gd name="T7" fmla="*/ 2147483646 h 70"/>
              <a:gd name="T8" fmla="*/ 2147483646 w 59"/>
              <a:gd name="T9" fmla="*/ 2147483646 h 70"/>
              <a:gd name="T10" fmla="*/ 2147483646 w 59"/>
              <a:gd name="T11" fmla="*/ 2147483646 h 70"/>
              <a:gd name="T12" fmla="*/ 2147483646 w 59"/>
              <a:gd name="T13" fmla="*/ 2147483646 h 70"/>
              <a:gd name="T14" fmla="*/ 2147483646 w 59"/>
              <a:gd name="T15" fmla="*/ 2147483646 h 70"/>
              <a:gd name="T16" fmla="*/ 2147483646 w 59"/>
              <a:gd name="T17" fmla="*/ 2147483646 h 70"/>
              <a:gd name="T18" fmla="*/ 2147483646 w 59"/>
              <a:gd name="T19" fmla="*/ 2147483646 h 70"/>
              <a:gd name="T20" fmla="*/ 2147483646 w 59"/>
              <a:gd name="T21" fmla="*/ 2147483646 h 70"/>
              <a:gd name="T22" fmla="*/ 2147483646 w 59"/>
              <a:gd name="T23" fmla="*/ 2147483646 h 70"/>
              <a:gd name="T24" fmla="*/ 2147483646 w 59"/>
              <a:gd name="T25" fmla="*/ 2147483646 h 70"/>
              <a:gd name="T26" fmla="*/ 2147483646 w 59"/>
              <a:gd name="T27" fmla="*/ 2147483646 h 70"/>
              <a:gd name="T28" fmla="*/ 2147483646 w 59"/>
              <a:gd name="T29" fmla="*/ 2147483646 h 70"/>
              <a:gd name="T30" fmla="*/ 2147483646 w 59"/>
              <a:gd name="T31" fmla="*/ 2147483646 h 70"/>
              <a:gd name="T32" fmla="*/ 2147483646 w 59"/>
              <a:gd name="T33" fmla="*/ 2147483646 h 70"/>
              <a:gd name="T34" fmla="*/ 0 w 59"/>
              <a:gd name="T35" fmla="*/ 2147483646 h 70"/>
              <a:gd name="T36" fmla="*/ 2147483646 w 59"/>
              <a:gd name="T37" fmla="*/ 2147483646 h 70"/>
              <a:gd name="T38" fmla="*/ 2147483646 w 59"/>
              <a:gd name="T39" fmla="*/ 2147483646 h 70"/>
              <a:gd name="T40" fmla="*/ 2147483646 w 59"/>
              <a:gd name="T41" fmla="*/ 2147483646 h 70"/>
              <a:gd name="T42" fmla="*/ 2147483646 w 59"/>
              <a:gd name="T43" fmla="*/ 2147483646 h 70"/>
              <a:gd name="T44" fmla="*/ 2147483646 w 59"/>
              <a:gd name="T45" fmla="*/ 2147483646 h 70"/>
              <a:gd name="T46" fmla="*/ 2147483646 w 59"/>
              <a:gd name="T47" fmla="*/ 2147483646 h 70"/>
              <a:gd name="T48" fmla="*/ 2147483646 w 59"/>
              <a:gd name="T49" fmla="*/ 2147483646 h 70"/>
              <a:gd name="T50" fmla="*/ 2147483646 w 59"/>
              <a:gd name="T51" fmla="*/ 2147483646 h 70"/>
              <a:gd name="T52" fmla="*/ 2147483646 w 59"/>
              <a:gd name="T53" fmla="*/ 2147483646 h 70"/>
              <a:gd name="T54" fmla="*/ 2147483646 w 59"/>
              <a:gd name="T55" fmla="*/ 2147483646 h 70"/>
              <a:gd name="T56" fmla="*/ 2147483646 w 59"/>
              <a:gd name="T57" fmla="*/ 2147483646 h 70"/>
              <a:gd name="T58" fmla="*/ 2147483646 w 59"/>
              <a:gd name="T59" fmla="*/ 2147483646 h 70"/>
              <a:gd name="T60" fmla="*/ 2147483646 w 59"/>
              <a:gd name="T61" fmla="*/ 2147483646 h 70"/>
              <a:gd name="T62" fmla="*/ 2147483646 w 59"/>
              <a:gd name="T63" fmla="*/ 2147483646 h 70"/>
              <a:gd name="T64" fmla="*/ 2147483646 w 59"/>
              <a:gd name="T65" fmla="*/ 2147483646 h 70"/>
              <a:gd name="T66" fmla="*/ 2147483646 w 59"/>
              <a:gd name="T67" fmla="*/ 2147483646 h 70"/>
              <a:gd name="T68" fmla="*/ 2147483646 w 59"/>
              <a:gd name="T69" fmla="*/ 2147483646 h 70"/>
              <a:gd name="T70" fmla="*/ 2147483646 w 59"/>
              <a:gd name="T71" fmla="*/ 2147483646 h 70"/>
              <a:gd name="T72" fmla="*/ 2147483646 w 59"/>
              <a:gd name="T73" fmla="*/ 2147483646 h 70"/>
              <a:gd name="T74" fmla="*/ 2147483646 w 59"/>
              <a:gd name="T75" fmla="*/ 2147483646 h 70"/>
              <a:gd name="T76" fmla="*/ 2147483646 w 59"/>
              <a:gd name="T77" fmla="*/ 2147483646 h 70"/>
              <a:gd name="T78" fmla="*/ 2147483646 w 59"/>
              <a:gd name="T79" fmla="*/ 2147483646 h 70"/>
              <a:gd name="T80" fmla="*/ 2147483646 w 59"/>
              <a:gd name="T81" fmla="*/ 2147483646 h 70"/>
              <a:gd name="T82" fmla="*/ 2147483646 w 59"/>
              <a:gd name="T83" fmla="*/ 2147483646 h 70"/>
              <a:gd name="T84" fmla="*/ 2147483646 w 59"/>
              <a:gd name="T85" fmla="*/ 2147483646 h 70"/>
              <a:gd name="T86" fmla="*/ 2147483646 w 59"/>
              <a:gd name="T87" fmla="*/ 2147483646 h 70"/>
              <a:gd name="T88" fmla="*/ 2147483646 w 59"/>
              <a:gd name="T89" fmla="*/ 2147483646 h 70"/>
              <a:gd name="T90" fmla="*/ 2147483646 w 59"/>
              <a:gd name="T91" fmla="*/ 2147483646 h 70"/>
              <a:gd name="T92" fmla="*/ 2147483646 w 59"/>
              <a:gd name="T93" fmla="*/ 2147483646 h 70"/>
              <a:gd name="T94" fmla="*/ 2147483646 w 59"/>
              <a:gd name="T95" fmla="*/ 2147483646 h 70"/>
              <a:gd name="T96" fmla="*/ 2147483646 w 59"/>
              <a:gd name="T97" fmla="*/ 2147483646 h 70"/>
              <a:gd name="T98" fmla="*/ 2147483646 w 59"/>
              <a:gd name="T99" fmla="*/ 2147483646 h 70"/>
              <a:gd name="T100" fmla="*/ 2147483646 w 59"/>
              <a:gd name="T101" fmla="*/ 2147483646 h 70"/>
              <a:gd name="T102" fmla="*/ 2147483646 w 59"/>
              <a:gd name="T103" fmla="*/ 2147483646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8" rIns="68577" bIns="3428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19" name="MH_Other_7"/>
          <p:cNvSpPr>
            <a:spLocks noChangeAspect="1" noEditPoints="1"/>
          </p:cNvSpPr>
          <p:nvPr/>
        </p:nvSpPr>
        <p:spPr bwMode="auto">
          <a:xfrm>
            <a:off x="10274507" y="1806074"/>
            <a:ext cx="172557" cy="188989"/>
          </a:xfrm>
          <a:custGeom>
            <a:avLst/>
            <a:gdLst>
              <a:gd name="T0" fmla="*/ 36 w 71"/>
              <a:gd name="T1" fmla="*/ 26 h 78"/>
              <a:gd name="T2" fmla="*/ 43 w 71"/>
              <a:gd name="T3" fmla="*/ 53 h 78"/>
              <a:gd name="T4" fmla="*/ 36 w 71"/>
              <a:gd name="T5" fmla="*/ 71 h 78"/>
              <a:gd name="T6" fmla="*/ 45 w 71"/>
              <a:gd name="T7" fmla="*/ 70 h 78"/>
              <a:gd name="T8" fmla="*/ 50 w 71"/>
              <a:gd name="T9" fmla="*/ 73 h 78"/>
              <a:gd name="T10" fmla="*/ 41 w 71"/>
              <a:gd name="T11" fmla="*/ 78 h 78"/>
              <a:gd name="T12" fmla="*/ 32 w 71"/>
              <a:gd name="T13" fmla="*/ 74 h 78"/>
              <a:gd name="T14" fmla="*/ 31 w 71"/>
              <a:gd name="T15" fmla="*/ 72 h 78"/>
              <a:gd name="T16" fmla="*/ 22 w 71"/>
              <a:gd name="T17" fmla="*/ 53 h 78"/>
              <a:gd name="T18" fmla="*/ 31 w 71"/>
              <a:gd name="T19" fmla="*/ 26 h 78"/>
              <a:gd name="T20" fmla="*/ 36 w 71"/>
              <a:gd name="T21" fmla="*/ 22 h 78"/>
              <a:gd name="T22" fmla="*/ 43 w 71"/>
              <a:gd name="T23" fmla="*/ 13 h 78"/>
              <a:gd name="T24" fmla="*/ 36 w 71"/>
              <a:gd name="T25" fmla="*/ 15 h 78"/>
              <a:gd name="T26" fmla="*/ 43 w 71"/>
              <a:gd name="T27" fmla="*/ 2 h 78"/>
              <a:gd name="T28" fmla="*/ 45 w 71"/>
              <a:gd name="T29" fmla="*/ 8 h 78"/>
              <a:gd name="T30" fmla="*/ 43 w 71"/>
              <a:gd name="T31" fmla="*/ 2 h 78"/>
              <a:gd name="T32" fmla="*/ 60 w 71"/>
              <a:gd name="T33" fmla="*/ 28 h 78"/>
              <a:gd name="T34" fmla="*/ 66 w 71"/>
              <a:gd name="T35" fmla="*/ 26 h 78"/>
              <a:gd name="T36" fmla="*/ 66 w 71"/>
              <a:gd name="T37" fmla="*/ 15 h 78"/>
              <a:gd name="T38" fmla="*/ 69 w 71"/>
              <a:gd name="T39" fmla="*/ 21 h 78"/>
              <a:gd name="T40" fmla="*/ 66 w 71"/>
              <a:gd name="T41" fmla="*/ 15 h 78"/>
              <a:gd name="T42" fmla="*/ 48 w 71"/>
              <a:gd name="T43" fmla="*/ 23 h 78"/>
              <a:gd name="T44" fmla="*/ 55 w 71"/>
              <a:gd name="T45" fmla="*/ 21 h 78"/>
              <a:gd name="T46" fmla="*/ 58 w 71"/>
              <a:gd name="T47" fmla="*/ 1 h 78"/>
              <a:gd name="T48" fmla="*/ 61 w 71"/>
              <a:gd name="T49" fmla="*/ 7 h 78"/>
              <a:gd name="T50" fmla="*/ 58 w 71"/>
              <a:gd name="T51" fmla="*/ 1 h 78"/>
              <a:gd name="T52" fmla="*/ 59 w 71"/>
              <a:gd name="T53" fmla="*/ 12 h 78"/>
              <a:gd name="T54" fmla="*/ 52 w 71"/>
              <a:gd name="T55" fmla="*/ 14 h 78"/>
              <a:gd name="T56" fmla="*/ 2 w 71"/>
              <a:gd name="T57" fmla="*/ 27 h 78"/>
              <a:gd name="T58" fmla="*/ 4 w 71"/>
              <a:gd name="T59" fmla="*/ 34 h 78"/>
              <a:gd name="T60" fmla="*/ 2 w 71"/>
              <a:gd name="T61" fmla="*/ 27 h 78"/>
              <a:gd name="T62" fmla="*/ 12 w 71"/>
              <a:gd name="T63" fmla="*/ 5 h 78"/>
              <a:gd name="T64" fmla="*/ 18 w 71"/>
              <a:gd name="T65" fmla="*/ 5 h 78"/>
              <a:gd name="T66" fmla="*/ 10 w 71"/>
              <a:gd name="T67" fmla="*/ 9 h 78"/>
              <a:gd name="T68" fmla="*/ 13 w 71"/>
              <a:gd name="T69" fmla="*/ 16 h 78"/>
              <a:gd name="T70" fmla="*/ 10 w 71"/>
              <a:gd name="T71" fmla="*/ 9 h 78"/>
              <a:gd name="T72" fmla="*/ 4 w 71"/>
              <a:gd name="T73" fmla="*/ 23 h 78"/>
              <a:gd name="T74" fmla="*/ 10 w 71"/>
              <a:gd name="T75" fmla="*/ 20 h 78"/>
              <a:gd name="T76" fmla="*/ 20 w 71"/>
              <a:gd name="T77" fmla="*/ 18 h 78"/>
              <a:gd name="T78" fmla="*/ 22 w 71"/>
              <a:gd name="T79" fmla="*/ 25 h 78"/>
              <a:gd name="T80" fmla="*/ 20 w 71"/>
              <a:gd name="T81" fmla="*/ 18 h 78"/>
              <a:gd name="T82" fmla="*/ 33 w 71"/>
              <a:gd name="T83" fmla="*/ 2 h 78"/>
              <a:gd name="T84" fmla="*/ 26 w 71"/>
              <a:gd name="T85" fmla="*/ 5 h 78"/>
              <a:gd name="T86" fmla="*/ 24 w 71"/>
              <a:gd name="T87" fmla="*/ 9 h 78"/>
              <a:gd name="T88" fmla="*/ 27 w 71"/>
              <a:gd name="T89" fmla="*/ 16 h 78"/>
              <a:gd name="T90" fmla="*/ 24 w 71"/>
              <a:gd name="T91" fmla="*/ 9 h 78"/>
              <a:gd name="T92" fmla="*/ 16 w 71"/>
              <a:gd name="T93" fmla="*/ 46 h 78"/>
              <a:gd name="T94" fmla="*/ 9 w 71"/>
              <a:gd name="T95" fmla="*/ 4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78">
                <a:moveTo>
                  <a:pt x="36" y="22"/>
                </a:moveTo>
                <a:cubicBezTo>
                  <a:pt x="36" y="26"/>
                  <a:pt x="36" y="26"/>
                  <a:pt x="36" y="26"/>
                </a:cubicBezTo>
                <a:cubicBezTo>
                  <a:pt x="52" y="27"/>
                  <a:pt x="64" y="38"/>
                  <a:pt x="66" y="53"/>
                </a:cubicBezTo>
                <a:cubicBezTo>
                  <a:pt x="57" y="49"/>
                  <a:pt x="50" y="50"/>
                  <a:pt x="43" y="53"/>
                </a:cubicBezTo>
                <a:cubicBezTo>
                  <a:pt x="41" y="51"/>
                  <a:pt x="39" y="50"/>
                  <a:pt x="36" y="50"/>
                </a:cubicBezTo>
                <a:cubicBezTo>
                  <a:pt x="36" y="71"/>
                  <a:pt x="36" y="71"/>
                  <a:pt x="36" y="71"/>
                </a:cubicBezTo>
                <a:cubicBezTo>
                  <a:pt x="38" y="72"/>
                  <a:pt x="39" y="72"/>
                  <a:pt x="41" y="72"/>
                </a:cubicBezTo>
                <a:cubicBezTo>
                  <a:pt x="43" y="72"/>
                  <a:pt x="44" y="71"/>
                  <a:pt x="45" y="70"/>
                </a:cubicBezTo>
                <a:cubicBezTo>
                  <a:pt x="46" y="70"/>
                  <a:pt x="46" y="70"/>
                  <a:pt x="46" y="69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50" y="74"/>
                  <a:pt x="49" y="74"/>
                </a:cubicBezTo>
                <a:cubicBezTo>
                  <a:pt x="47" y="76"/>
                  <a:pt x="44" y="77"/>
                  <a:pt x="41" y="78"/>
                </a:cubicBezTo>
                <a:cubicBezTo>
                  <a:pt x="38" y="78"/>
                  <a:pt x="35" y="77"/>
                  <a:pt x="33" y="75"/>
                </a:cubicBezTo>
                <a:cubicBezTo>
                  <a:pt x="32" y="74"/>
                  <a:pt x="32" y="74"/>
                  <a:pt x="32" y="74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49"/>
                  <a:pt x="31" y="49"/>
                  <a:pt x="31" y="49"/>
                </a:cubicBezTo>
                <a:cubicBezTo>
                  <a:pt x="28" y="50"/>
                  <a:pt x="25" y="51"/>
                  <a:pt x="22" y="53"/>
                </a:cubicBezTo>
                <a:cubicBezTo>
                  <a:pt x="15" y="49"/>
                  <a:pt x="8" y="49"/>
                  <a:pt x="2" y="53"/>
                </a:cubicBezTo>
                <a:cubicBezTo>
                  <a:pt x="3" y="38"/>
                  <a:pt x="16" y="27"/>
                  <a:pt x="31" y="26"/>
                </a:cubicBezTo>
                <a:cubicBezTo>
                  <a:pt x="31" y="22"/>
                  <a:pt x="31" y="22"/>
                  <a:pt x="31" y="22"/>
                </a:cubicBezTo>
                <a:cubicBezTo>
                  <a:pt x="36" y="22"/>
                  <a:pt x="36" y="22"/>
                  <a:pt x="36" y="22"/>
                </a:cubicBezTo>
                <a:close/>
                <a:moveTo>
                  <a:pt x="38" y="11"/>
                </a:moveTo>
                <a:cubicBezTo>
                  <a:pt x="43" y="13"/>
                  <a:pt x="43" y="13"/>
                  <a:pt x="43" y="13"/>
                </a:cubicBezTo>
                <a:cubicBezTo>
                  <a:pt x="41" y="17"/>
                  <a:pt x="41" y="17"/>
                  <a:pt x="41" y="17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1"/>
                  <a:pt x="38" y="11"/>
                  <a:pt x="38" y="11"/>
                </a:cubicBezTo>
                <a:close/>
                <a:moveTo>
                  <a:pt x="43" y="2"/>
                </a:moveTo>
                <a:cubicBezTo>
                  <a:pt x="47" y="4"/>
                  <a:pt x="47" y="4"/>
                  <a:pt x="47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41" y="6"/>
                  <a:pt x="41" y="6"/>
                </a:cubicBezTo>
                <a:cubicBezTo>
                  <a:pt x="43" y="2"/>
                  <a:pt x="43" y="2"/>
                  <a:pt x="43" y="2"/>
                </a:cubicBezTo>
                <a:close/>
                <a:moveTo>
                  <a:pt x="62" y="24"/>
                </a:moveTo>
                <a:cubicBezTo>
                  <a:pt x="60" y="28"/>
                  <a:pt x="60" y="28"/>
                  <a:pt x="60" y="28"/>
                </a:cubicBezTo>
                <a:cubicBezTo>
                  <a:pt x="64" y="30"/>
                  <a:pt x="64" y="30"/>
                  <a:pt x="64" y="30"/>
                </a:cubicBezTo>
                <a:cubicBezTo>
                  <a:pt x="66" y="26"/>
                  <a:pt x="66" y="26"/>
                  <a:pt x="66" y="26"/>
                </a:cubicBezTo>
                <a:cubicBezTo>
                  <a:pt x="62" y="24"/>
                  <a:pt x="62" y="24"/>
                  <a:pt x="62" y="24"/>
                </a:cubicBezTo>
                <a:close/>
                <a:moveTo>
                  <a:pt x="66" y="15"/>
                </a:moveTo>
                <a:cubicBezTo>
                  <a:pt x="71" y="17"/>
                  <a:pt x="71" y="17"/>
                  <a:pt x="71" y="17"/>
                </a:cubicBezTo>
                <a:cubicBezTo>
                  <a:pt x="69" y="21"/>
                  <a:pt x="69" y="21"/>
                  <a:pt x="69" y="21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5"/>
                  <a:pt x="66" y="15"/>
                  <a:pt x="66" y="15"/>
                </a:cubicBezTo>
                <a:close/>
                <a:moveTo>
                  <a:pt x="50" y="18"/>
                </a:moveTo>
                <a:cubicBezTo>
                  <a:pt x="48" y="23"/>
                  <a:pt x="48" y="23"/>
                  <a:pt x="48" y="23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1"/>
                  <a:pt x="55" y="21"/>
                  <a:pt x="55" y="21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8" y="1"/>
                </a:moveTo>
                <a:cubicBezTo>
                  <a:pt x="57" y="5"/>
                  <a:pt x="57" y="5"/>
                  <a:pt x="57" y="5"/>
                </a:cubicBezTo>
                <a:cubicBezTo>
                  <a:pt x="61" y="7"/>
                  <a:pt x="61" y="7"/>
                  <a:pt x="61" y="7"/>
                </a:cubicBezTo>
                <a:cubicBezTo>
                  <a:pt x="63" y="4"/>
                  <a:pt x="63" y="4"/>
                  <a:pt x="63" y="4"/>
                </a:cubicBezTo>
                <a:cubicBezTo>
                  <a:pt x="58" y="1"/>
                  <a:pt x="58" y="1"/>
                  <a:pt x="58" y="1"/>
                </a:cubicBezTo>
                <a:close/>
                <a:moveTo>
                  <a:pt x="54" y="9"/>
                </a:moveTo>
                <a:cubicBezTo>
                  <a:pt x="59" y="12"/>
                  <a:pt x="59" y="12"/>
                  <a:pt x="59" y="12"/>
                </a:cubicBezTo>
                <a:cubicBezTo>
                  <a:pt x="57" y="16"/>
                  <a:pt x="57" y="16"/>
                  <a:pt x="57" y="16"/>
                </a:cubicBezTo>
                <a:cubicBezTo>
                  <a:pt x="52" y="14"/>
                  <a:pt x="52" y="14"/>
                  <a:pt x="52" y="14"/>
                </a:cubicBezTo>
                <a:cubicBezTo>
                  <a:pt x="54" y="9"/>
                  <a:pt x="54" y="9"/>
                  <a:pt x="54" y="9"/>
                </a:cubicBezTo>
                <a:close/>
                <a:moveTo>
                  <a:pt x="2" y="27"/>
                </a:moveTo>
                <a:cubicBezTo>
                  <a:pt x="0" y="32"/>
                  <a:pt x="0" y="32"/>
                  <a:pt x="0" y="32"/>
                </a:cubicBezTo>
                <a:cubicBezTo>
                  <a:pt x="4" y="34"/>
                  <a:pt x="4" y="34"/>
                  <a:pt x="4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2" y="27"/>
                  <a:pt x="2" y="27"/>
                  <a:pt x="2" y="27"/>
                </a:cubicBezTo>
                <a:close/>
                <a:moveTo>
                  <a:pt x="13" y="3"/>
                </a:moveTo>
                <a:cubicBezTo>
                  <a:pt x="12" y="5"/>
                  <a:pt x="12" y="5"/>
                  <a:pt x="12" y="5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5"/>
                  <a:pt x="18" y="5"/>
                  <a:pt x="18" y="5"/>
                </a:cubicBezTo>
                <a:cubicBezTo>
                  <a:pt x="13" y="3"/>
                  <a:pt x="13" y="3"/>
                  <a:pt x="13" y="3"/>
                </a:cubicBezTo>
                <a:close/>
                <a:moveTo>
                  <a:pt x="10" y="9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9"/>
                  <a:pt x="10" y="9"/>
                  <a:pt x="10" y="9"/>
                </a:cubicBezTo>
                <a:close/>
                <a:moveTo>
                  <a:pt x="6" y="18"/>
                </a:moveTo>
                <a:cubicBezTo>
                  <a:pt x="4" y="23"/>
                  <a:pt x="4" y="23"/>
                  <a:pt x="4" y="23"/>
                </a:cubicBezTo>
                <a:cubicBezTo>
                  <a:pt x="8" y="25"/>
                  <a:pt x="8" y="25"/>
                  <a:pt x="8" y="25"/>
                </a:cubicBezTo>
                <a:cubicBezTo>
                  <a:pt x="10" y="20"/>
                  <a:pt x="10" y="20"/>
                  <a:pt x="10" y="20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20" y="18"/>
                </a:moveTo>
                <a:cubicBezTo>
                  <a:pt x="18" y="23"/>
                  <a:pt x="18" y="23"/>
                  <a:pt x="18" y="23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18"/>
                  <a:pt x="20" y="18"/>
                  <a:pt x="20" y="18"/>
                </a:cubicBezTo>
                <a:close/>
                <a:moveTo>
                  <a:pt x="29" y="0"/>
                </a:moveTo>
                <a:cubicBezTo>
                  <a:pt x="33" y="2"/>
                  <a:pt x="33" y="2"/>
                  <a:pt x="33" y="2"/>
                </a:cubicBezTo>
                <a:cubicBezTo>
                  <a:pt x="31" y="7"/>
                  <a:pt x="31" y="7"/>
                  <a:pt x="31" y="7"/>
                </a:cubicBezTo>
                <a:cubicBezTo>
                  <a:pt x="26" y="5"/>
                  <a:pt x="26" y="5"/>
                  <a:pt x="26" y="5"/>
                </a:cubicBezTo>
                <a:cubicBezTo>
                  <a:pt x="29" y="0"/>
                  <a:pt x="29" y="0"/>
                  <a:pt x="29" y="0"/>
                </a:cubicBezTo>
                <a:close/>
                <a:moveTo>
                  <a:pt x="24" y="9"/>
                </a:moveTo>
                <a:cubicBezTo>
                  <a:pt x="29" y="11"/>
                  <a:pt x="29" y="11"/>
                  <a:pt x="29" y="11"/>
                </a:cubicBezTo>
                <a:cubicBezTo>
                  <a:pt x="27" y="16"/>
                  <a:pt x="27" y="16"/>
                  <a:pt x="27" y="16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9"/>
                  <a:pt x="24" y="9"/>
                  <a:pt x="24" y="9"/>
                </a:cubicBezTo>
                <a:close/>
                <a:moveTo>
                  <a:pt x="9" y="45"/>
                </a:moveTo>
                <a:cubicBezTo>
                  <a:pt x="11" y="45"/>
                  <a:pt x="14" y="46"/>
                  <a:pt x="16" y="46"/>
                </a:cubicBezTo>
                <a:cubicBezTo>
                  <a:pt x="20" y="40"/>
                  <a:pt x="24" y="35"/>
                  <a:pt x="27" y="29"/>
                </a:cubicBezTo>
                <a:cubicBezTo>
                  <a:pt x="18" y="33"/>
                  <a:pt x="12" y="39"/>
                  <a:pt x="9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68577" tIns="34288" rIns="68577" bIns="3428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20" name="MH_Other_11"/>
          <p:cNvSpPr>
            <a:spLocks noChangeAspect="1"/>
          </p:cNvSpPr>
          <p:nvPr/>
        </p:nvSpPr>
        <p:spPr bwMode="auto">
          <a:xfrm>
            <a:off x="7686839" y="4712638"/>
            <a:ext cx="247829" cy="188989"/>
          </a:xfrm>
          <a:custGeom>
            <a:avLst/>
            <a:gdLst>
              <a:gd name="T0" fmla="*/ 7 w 139"/>
              <a:gd name="T1" fmla="*/ 99 h 106"/>
              <a:gd name="T2" fmla="*/ 14 w 139"/>
              <a:gd name="T3" fmla="*/ 99 h 106"/>
              <a:gd name="T4" fmla="*/ 14 w 139"/>
              <a:gd name="T5" fmla="*/ 59 h 106"/>
              <a:gd name="T6" fmla="*/ 21 w 139"/>
              <a:gd name="T7" fmla="*/ 56 h 106"/>
              <a:gd name="T8" fmla="*/ 21 w 139"/>
              <a:gd name="T9" fmla="*/ 99 h 106"/>
              <a:gd name="T10" fmla="*/ 26 w 139"/>
              <a:gd name="T11" fmla="*/ 99 h 106"/>
              <a:gd name="T12" fmla="*/ 26 w 139"/>
              <a:gd name="T13" fmla="*/ 54 h 106"/>
              <a:gd name="T14" fmla="*/ 33 w 139"/>
              <a:gd name="T15" fmla="*/ 52 h 106"/>
              <a:gd name="T16" fmla="*/ 33 w 139"/>
              <a:gd name="T17" fmla="*/ 99 h 106"/>
              <a:gd name="T18" fmla="*/ 40 w 139"/>
              <a:gd name="T19" fmla="*/ 99 h 106"/>
              <a:gd name="T20" fmla="*/ 40 w 139"/>
              <a:gd name="T21" fmla="*/ 49 h 106"/>
              <a:gd name="T22" fmla="*/ 40 w 139"/>
              <a:gd name="T23" fmla="*/ 49 h 106"/>
              <a:gd name="T24" fmla="*/ 47 w 139"/>
              <a:gd name="T25" fmla="*/ 56 h 106"/>
              <a:gd name="T26" fmla="*/ 47 w 139"/>
              <a:gd name="T27" fmla="*/ 99 h 106"/>
              <a:gd name="T28" fmla="*/ 52 w 139"/>
              <a:gd name="T29" fmla="*/ 99 h 106"/>
              <a:gd name="T30" fmla="*/ 52 w 139"/>
              <a:gd name="T31" fmla="*/ 61 h 106"/>
              <a:gd name="T32" fmla="*/ 59 w 139"/>
              <a:gd name="T33" fmla="*/ 59 h 106"/>
              <a:gd name="T34" fmla="*/ 59 w 139"/>
              <a:gd name="T35" fmla="*/ 99 h 106"/>
              <a:gd name="T36" fmla="*/ 64 w 139"/>
              <a:gd name="T37" fmla="*/ 99 h 106"/>
              <a:gd name="T38" fmla="*/ 64 w 139"/>
              <a:gd name="T39" fmla="*/ 56 h 106"/>
              <a:gd name="T40" fmla="*/ 71 w 139"/>
              <a:gd name="T41" fmla="*/ 52 h 106"/>
              <a:gd name="T42" fmla="*/ 71 w 139"/>
              <a:gd name="T43" fmla="*/ 99 h 106"/>
              <a:gd name="T44" fmla="*/ 76 w 139"/>
              <a:gd name="T45" fmla="*/ 99 h 106"/>
              <a:gd name="T46" fmla="*/ 76 w 139"/>
              <a:gd name="T47" fmla="*/ 49 h 106"/>
              <a:gd name="T48" fmla="*/ 83 w 139"/>
              <a:gd name="T49" fmla="*/ 45 h 106"/>
              <a:gd name="T50" fmla="*/ 83 w 139"/>
              <a:gd name="T51" fmla="*/ 99 h 106"/>
              <a:gd name="T52" fmla="*/ 90 w 139"/>
              <a:gd name="T53" fmla="*/ 99 h 106"/>
              <a:gd name="T54" fmla="*/ 90 w 139"/>
              <a:gd name="T55" fmla="*/ 42 h 106"/>
              <a:gd name="T56" fmla="*/ 97 w 139"/>
              <a:gd name="T57" fmla="*/ 40 h 106"/>
              <a:gd name="T58" fmla="*/ 97 w 139"/>
              <a:gd name="T59" fmla="*/ 99 h 106"/>
              <a:gd name="T60" fmla="*/ 102 w 139"/>
              <a:gd name="T61" fmla="*/ 99 h 106"/>
              <a:gd name="T62" fmla="*/ 102 w 139"/>
              <a:gd name="T63" fmla="*/ 38 h 106"/>
              <a:gd name="T64" fmla="*/ 109 w 139"/>
              <a:gd name="T65" fmla="*/ 33 h 106"/>
              <a:gd name="T66" fmla="*/ 109 w 139"/>
              <a:gd name="T67" fmla="*/ 99 h 106"/>
              <a:gd name="T68" fmla="*/ 135 w 139"/>
              <a:gd name="T69" fmla="*/ 99 h 106"/>
              <a:gd name="T70" fmla="*/ 135 w 139"/>
              <a:gd name="T71" fmla="*/ 106 h 106"/>
              <a:gd name="T72" fmla="*/ 7 w 139"/>
              <a:gd name="T73" fmla="*/ 106 h 106"/>
              <a:gd name="T74" fmla="*/ 0 w 139"/>
              <a:gd name="T75" fmla="*/ 106 h 106"/>
              <a:gd name="T76" fmla="*/ 0 w 139"/>
              <a:gd name="T77" fmla="*/ 99 h 106"/>
              <a:gd name="T78" fmla="*/ 0 w 139"/>
              <a:gd name="T79" fmla="*/ 2 h 106"/>
              <a:gd name="T80" fmla="*/ 7 w 139"/>
              <a:gd name="T81" fmla="*/ 2 h 106"/>
              <a:gd name="T82" fmla="*/ 7 w 139"/>
              <a:gd name="T83" fmla="*/ 40 h 106"/>
              <a:gd name="T84" fmla="*/ 42 w 139"/>
              <a:gd name="T85" fmla="*/ 26 h 106"/>
              <a:gd name="T86" fmla="*/ 45 w 139"/>
              <a:gd name="T87" fmla="*/ 23 h 106"/>
              <a:gd name="T88" fmla="*/ 50 w 139"/>
              <a:gd name="T89" fmla="*/ 28 h 106"/>
              <a:gd name="T90" fmla="*/ 54 w 139"/>
              <a:gd name="T91" fmla="*/ 38 h 106"/>
              <a:gd name="T92" fmla="*/ 109 w 139"/>
              <a:gd name="T93" fmla="*/ 12 h 106"/>
              <a:gd name="T94" fmla="*/ 102 w 139"/>
              <a:gd name="T95" fmla="*/ 0 h 106"/>
              <a:gd name="T96" fmla="*/ 121 w 139"/>
              <a:gd name="T97" fmla="*/ 0 h 106"/>
              <a:gd name="T98" fmla="*/ 139 w 139"/>
              <a:gd name="T99" fmla="*/ 2 h 106"/>
              <a:gd name="T100" fmla="*/ 130 w 139"/>
              <a:gd name="T101" fmla="*/ 16 h 106"/>
              <a:gd name="T102" fmla="*/ 121 w 139"/>
              <a:gd name="T103" fmla="*/ 33 h 106"/>
              <a:gd name="T104" fmla="*/ 113 w 139"/>
              <a:gd name="T105" fmla="*/ 21 h 106"/>
              <a:gd name="T106" fmla="*/ 57 w 139"/>
              <a:gd name="T107" fmla="*/ 49 h 106"/>
              <a:gd name="T108" fmla="*/ 52 w 139"/>
              <a:gd name="T109" fmla="*/ 52 h 106"/>
              <a:gd name="T110" fmla="*/ 47 w 139"/>
              <a:gd name="T111" fmla="*/ 47 h 106"/>
              <a:gd name="T112" fmla="*/ 42 w 139"/>
              <a:gd name="T113" fmla="*/ 38 h 106"/>
              <a:gd name="T114" fmla="*/ 7 w 139"/>
              <a:gd name="T115" fmla="*/ 54 h 106"/>
              <a:gd name="T116" fmla="*/ 7 w 139"/>
              <a:gd name="T11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9" h="106">
                <a:moveTo>
                  <a:pt x="7" y="99"/>
                </a:moveTo>
                <a:lnTo>
                  <a:pt x="14" y="99"/>
                </a:lnTo>
                <a:lnTo>
                  <a:pt x="14" y="59"/>
                </a:lnTo>
                <a:lnTo>
                  <a:pt x="21" y="56"/>
                </a:lnTo>
                <a:lnTo>
                  <a:pt x="21" y="99"/>
                </a:lnTo>
                <a:lnTo>
                  <a:pt x="26" y="99"/>
                </a:lnTo>
                <a:lnTo>
                  <a:pt x="26" y="54"/>
                </a:lnTo>
                <a:lnTo>
                  <a:pt x="33" y="52"/>
                </a:lnTo>
                <a:lnTo>
                  <a:pt x="33" y="99"/>
                </a:lnTo>
                <a:lnTo>
                  <a:pt x="40" y="99"/>
                </a:lnTo>
                <a:lnTo>
                  <a:pt x="40" y="49"/>
                </a:lnTo>
                <a:lnTo>
                  <a:pt x="40" y="49"/>
                </a:lnTo>
                <a:lnTo>
                  <a:pt x="47" y="56"/>
                </a:lnTo>
                <a:lnTo>
                  <a:pt x="47" y="99"/>
                </a:lnTo>
                <a:lnTo>
                  <a:pt x="52" y="99"/>
                </a:lnTo>
                <a:lnTo>
                  <a:pt x="52" y="61"/>
                </a:lnTo>
                <a:lnTo>
                  <a:pt x="59" y="59"/>
                </a:lnTo>
                <a:lnTo>
                  <a:pt x="59" y="99"/>
                </a:lnTo>
                <a:lnTo>
                  <a:pt x="64" y="99"/>
                </a:lnTo>
                <a:lnTo>
                  <a:pt x="64" y="56"/>
                </a:lnTo>
                <a:lnTo>
                  <a:pt x="71" y="52"/>
                </a:lnTo>
                <a:lnTo>
                  <a:pt x="71" y="99"/>
                </a:lnTo>
                <a:lnTo>
                  <a:pt x="76" y="99"/>
                </a:lnTo>
                <a:lnTo>
                  <a:pt x="76" y="49"/>
                </a:lnTo>
                <a:lnTo>
                  <a:pt x="83" y="45"/>
                </a:lnTo>
                <a:lnTo>
                  <a:pt x="83" y="99"/>
                </a:lnTo>
                <a:lnTo>
                  <a:pt x="90" y="99"/>
                </a:lnTo>
                <a:lnTo>
                  <a:pt x="90" y="42"/>
                </a:lnTo>
                <a:lnTo>
                  <a:pt x="97" y="40"/>
                </a:lnTo>
                <a:lnTo>
                  <a:pt x="97" y="99"/>
                </a:lnTo>
                <a:lnTo>
                  <a:pt x="102" y="99"/>
                </a:lnTo>
                <a:lnTo>
                  <a:pt x="102" y="38"/>
                </a:lnTo>
                <a:lnTo>
                  <a:pt x="109" y="33"/>
                </a:lnTo>
                <a:lnTo>
                  <a:pt x="109" y="99"/>
                </a:ln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2"/>
                </a:lnTo>
                <a:lnTo>
                  <a:pt x="7" y="2"/>
                </a:lnTo>
                <a:lnTo>
                  <a:pt x="7" y="40"/>
                </a:lnTo>
                <a:lnTo>
                  <a:pt x="42" y="26"/>
                </a:lnTo>
                <a:lnTo>
                  <a:pt x="45" y="23"/>
                </a:lnTo>
                <a:lnTo>
                  <a:pt x="50" y="28"/>
                </a:lnTo>
                <a:lnTo>
                  <a:pt x="54" y="38"/>
                </a:lnTo>
                <a:lnTo>
                  <a:pt x="109" y="12"/>
                </a:lnTo>
                <a:lnTo>
                  <a:pt x="102" y="0"/>
                </a:lnTo>
                <a:lnTo>
                  <a:pt x="121" y="0"/>
                </a:lnTo>
                <a:lnTo>
                  <a:pt x="139" y="2"/>
                </a:lnTo>
                <a:lnTo>
                  <a:pt x="130" y="16"/>
                </a:lnTo>
                <a:lnTo>
                  <a:pt x="121" y="33"/>
                </a:lnTo>
                <a:lnTo>
                  <a:pt x="113" y="21"/>
                </a:lnTo>
                <a:lnTo>
                  <a:pt x="57" y="49"/>
                </a:lnTo>
                <a:lnTo>
                  <a:pt x="52" y="52"/>
                </a:lnTo>
                <a:lnTo>
                  <a:pt x="47" y="47"/>
                </a:lnTo>
                <a:lnTo>
                  <a:pt x="42" y="38"/>
                </a:lnTo>
                <a:lnTo>
                  <a:pt x="7" y="54"/>
                </a:lnTo>
                <a:lnTo>
                  <a:pt x="7" y="9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68577" tIns="34288" rIns="68577" bIns="3428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21" name="MH_Other_12"/>
          <p:cNvSpPr/>
          <p:nvPr/>
        </p:nvSpPr>
        <p:spPr>
          <a:xfrm rot="2700000">
            <a:off x="10155537" y="4602860"/>
            <a:ext cx="410493" cy="41049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22" name="MH_Other_15"/>
          <p:cNvSpPr>
            <a:spLocks noChangeAspect="1" noEditPoints="1"/>
          </p:cNvSpPr>
          <p:nvPr/>
        </p:nvSpPr>
        <p:spPr bwMode="auto">
          <a:xfrm>
            <a:off x="10244779" y="4713612"/>
            <a:ext cx="232011" cy="188989"/>
          </a:xfrm>
          <a:custGeom>
            <a:avLst/>
            <a:gdLst>
              <a:gd name="T0" fmla="*/ 48 w 64"/>
              <a:gd name="T1" fmla="*/ 0 h 52"/>
              <a:gd name="T2" fmla="*/ 51 w 64"/>
              <a:gd name="T3" fmla="*/ 16 h 52"/>
              <a:gd name="T4" fmla="*/ 46 w 64"/>
              <a:gd name="T5" fmla="*/ 8 h 52"/>
              <a:gd name="T6" fmla="*/ 24 w 64"/>
              <a:gd name="T7" fmla="*/ 27 h 52"/>
              <a:gd name="T8" fmla="*/ 16 w 64"/>
              <a:gd name="T9" fmla="*/ 26 h 52"/>
              <a:gd name="T10" fmla="*/ 25 w 64"/>
              <a:gd name="T11" fmla="*/ 32 h 52"/>
              <a:gd name="T12" fmla="*/ 29 w 64"/>
              <a:gd name="T13" fmla="*/ 37 h 52"/>
              <a:gd name="T14" fmla="*/ 0 w 64"/>
              <a:gd name="T15" fmla="*/ 34 h 52"/>
              <a:gd name="T16" fmla="*/ 3 w 64"/>
              <a:gd name="T17" fmla="*/ 0 h 52"/>
              <a:gd name="T18" fmla="*/ 32 w 64"/>
              <a:gd name="T19" fmla="*/ 32 h 52"/>
              <a:gd name="T20" fmla="*/ 45 w 64"/>
              <a:gd name="T21" fmla="*/ 45 h 52"/>
              <a:gd name="T22" fmla="*/ 53 w 64"/>
              <a:gd name="T23" fmla="*/ 43 h 52"/>
              <a:gd name="T24" fmla="*/ 59 w 64"/>
              <a:gd name="T25" fmla="*/ 52 h 52"/>
              <a:gd name="T26" fmla="*/ 57 w 64"/>
              <a:gd name="T27" fmla="*/ 39 h 52"/>
              <a:gd name="T28" fmla="*/ 55 w 64"/>
              <a:gd name="T29" fmla="*/ 40 h 52"/>
              <a:gd name="T30" fmla="*/ 54 w 64"/>
              <a:gd name="T31" fmla="*/ 23 h 52"/>
              <a:gd name="T32" fmla="*/ 54 w 64"/>
              <a:gd name="T33" fmla="*/ 23 h 52"/>
              <a:gd name="T34" fmla="*/ 45 w 64"/>
              <a:gd name="T35" fmla="*/ 19 h 52"/>
              <a:gd name="T36" fmla="*/ 40 w 64"/>
              <a:gd name="T37" fmla="*/ 29 h 52"/>
              <a:gd name="T38" fmla="*/ 50 w 64"/>
              <a:gd name="T39" fmla="*/ 30 h 52"/>
              <a:gd name="T40" fmla="*/ 40 w 64"/>
              <a:gd name="T41" fmla="*/ 29 h 52"/>
              <a:gd name="T42" fmla="*/ 39 w 64"/>
              <a:gd name="T43" fmla="*/ 33 h 52"/>
              <a:gd name="T44" fmla="*/ 51 w 64"/>
              <a:gd name="T45" fmla="*/ 32 h 52"/>
              <a:gd name="T46" fmla="*/ 40 w 64"/>
              <a:gd name="T47" fmla="*/ 34 h 52"/>
              <a:gd name="T48" fmla="*/ 44 w 64"/>
              <a:gd name="T49" fmla="*/ 35 h 52"/>
              <a:gd name="T50" fmla="*/ 40 w 64"/>
              <a:gd name="T51" fmla="*/ 34 h 52"/>
              <a:gd name="T52" fmla="*/ 44 w 64"/>
              <a:gd name="T53" fmla="*/ 28 h 52"/>
              <a:gd name="T54" fmla="*/ 47 w 64"/>
              <a:gd name="T55" fmla="*/ 26 h 52"/>
              <a:gd name="T56" fmla="*/ 45 w 64"/>
              <a:gd name="T57" fmla="*/ 24 h 52"/>
              <a:gd name="T58" fmla="*/ 37 w 64"/>
              <a:gd name="T59" fmla="*/ 32 h 52"/>
              <a:gd name="T60" fmla="*/ 45 w 64"/>
              <a:gd name="T61" fmla="*/ 40 h 52"/>
              <a:gd name="T62" fmla="*/ 51 w 64"/>
              <a:gd name="T63" fmla="*/ 38 h 52"/>
              <a:gd name="T64" fmla="*/ 51 w 64"/>
              <a:gd name="T65" fmla="*/ 38 h 52"/>
              <a:gd name="T66" fmla="*/ 51 w 64"/>
              <a:gd name="T67" fmla="*/ 26 h 52"/>
              <a:gd name="T68" fmla="*/ 51 w 64"/>
              <a:gd name="T69" fmla="*/ 26 h 52"/>
              <a:gd name="T70" fmla="*/ 45 w 64"/>
              <a:gd name="T71" fmla="*/ 24 h 52"/>
              <a:gd name="T72" fmla="*/ 12 w 64"/>
              <a:gd name="T73" fmla="*/ 15 h 52"/>
              <a:gd name="T74" fmla="*/ 5 w 64"/>
              <a:gd name="T75" fmla="*/ 29 h 52"/>
              <a:gd name="T76" fmla="*/ 16 w 64"/>
              <a:gd name="T77" fmla="*/ 19 h 52"/>
              <a:gd name="T78" fmla="*/ 25 w 64"/>
              <a:gd name="T79" fmla="*/ 21 h 52"/>
              <a:gd name="T80" fmla="*/ 42 w 64"/>
              <a:gd name="T81" fmla="*/ 5 h 52"/>
              <a:gd name="T82" fmla="*/ 16 w 64"/>
              <a:gd name="T8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52">
                <a:moveTo>
                  <a:pt x="3" y="0"/>
                </a:moveTo>
                <a:cubicBezTo>
                  <a:pt x="48" y="0"/>
                  <a:pt x="48" y="0"/>
                  <a:pt x="48" y="0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7" y="15"/>
                  <a:pt x="46" y="15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14"/>
                  <a:pt x="33" y="20"/>
                  <a:pt x="27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6"/>
                  <a:pt x="16" y="26"/>
                  <a:pt x="16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3"/>
                  <a:pt x="29" y="35"/>
                  <a:pt x="29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3" y="0"/>
                  <a:pt x="3" y="0"/>
                  <a:pt x="3" y="0"/>
                </a:cubicBezTo>
                <a:close/>
                <a:moveTo>
                  <a:pt x="36" y="23"/>
                </a:moveTo>
                <a:cubicBezTo>
                  <a:pt x="34" y="25"/>
                  <a:pt x="33" y="28"/>
                  <a:pt x="32" y="32"/>
                </a:cubicBezTo>
                <a:cubicBezTo>
                  <a:pt x="32" y="35"/>
                  <a:pt x="34" y="38"/>
                  <a:pt x="36" y="41"/>
                </a:cubicBezTo>
                <a:cubicBezTo>
                  <a:pt x="38" y="43"/>
                  <a:pt x="42" y="44"/>
                  <a:pt x="45" y="45"/>
                </a:cubicBezTo>
                <a:cubicBezTo>
                  <a:pt x="48" y="45"/>
                  <a:pt x="50" y="44"/>
                  <a:pt x="53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4"/>
                  <a:pt x="52" y="44"/>
                  <a:pt x="52" y="44"/>
                </a:cubicBezTo>
                <a:cubicBezTo>
                  <a:pt x="59" y="52"/>
                  <a:pt x="59" y="52"/>
                  <a:pt x="59" y="52"/>
                </a:cubicBezTo>
                <a:cubicBezTo>
                  <a:pt x="64" y="47"/>
                  <a:pt x="64" y="47"/>
                  <a:pt x="64" y="4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38"/>
                  <a:pt x="58" y="35"/>
                  <a:pt x="58" y="32"/>
                </a:cubicBezTo>
                <a:cubicBezTo>
                  <a:pt x="58" y="29"/>
                  <a:pt x="57" y="26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0"/>
                  <a:pt x="49" y="19"/>
                  <a:pt x="45" y="19"/>
                </a:cubicBezTo>
                <a:cubicBezTo>
                  <a:pt x="42" y="19"/>
                  <a:pt x="39" y="20"/>
                  <a:pt x="36" y="23"/>
                </a:cubicBezTo>
                <a:close/>
                <a:moveTo>
                  <a:pt x="40" y="29"/>
                </a:moveTo>
                <a:cubicBezTo>
                  <a:pt x="40" y="30"/>
                  <a:pt x="40" y="30"/>
                  <a:pt x="4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0" y="29"/>
                  <a:pt x="40" y="29"/>
                  <a:pt x="40" y="29"/>
                </a:cubicBezTo>
                <a:close/>
                <a:moveTo>
                  <a:pt x="39" y="32"/>
                </a:moveTo>
                <a:cubicBezTo>
                  <a:pt x="39" y="33"/>
                  <a:pt x="39" y="33"/>
                  <a:pt x="39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32"/>
                  <a:pt x="51" y="32"/>
                  <a:pt x="51" y="32"/>
                </a:cubicBezTo>
                <a:cubicBezTo>
                  <a:pt x="39" y="32"/>
                  <a:pt x="39" y="32"/>
                  <a:pt x="39" y="32"/>
                </a:cubicBezTo>
                <a:close/>
                <a:moveTo>
                  <a:pt x="40" y="34"/>
                </a:moveTo>
                <a:cubicBezTo>
                  <a:pt x="40" y="35"/>
                  <a:pt x="40" y="35"/>
                  <a:pt x="4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4"/>
                  <a:pt x="44" y="34"/>
                  <a:pt x="44" y="34"/>
                </a:cubicBezTo>
                <a:cubicBezTo>
                  <a:pt x="40" y="34"/>
                  <a:pt x="40" y="34"/>
                  <a:pt x="40" y="34"/>
                </a:cubicBezTo>
                <a:close/>
                <a:moveTo>
                  <a:pt x="44" y="26"/>
                </a:moveTo>
                <a:cubicBezTo>
                  <a:pt x="44" y="28"/>
                  <a:pt x="44" y="28"/>
                  <a:pt x="44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6"/>
                  <a:pt x="47" y="26"/>
                  <a:pt x="47" y="26"/>
                </a:cubicBezTo>
                <a:cubicBezTo>
                  <a:pt x="44" y="26"/>
                  <a:pt x="44" y="26"/>
                  <a:pt x="44" y="26"/>
                </a:cubicBezTo>
                <a:close/>
                <a:moveTo>
                  <a:pt x="45" y="24"/>
                </a:moveTo>
                <a:cubicBezTo>
                  <a:pt x="43" y="24"/>
                  <a:pt x="41" y="25"/>
                  <a:pt x="40" y="26"/>
                </a:cubicBezTo>
                <a:cubicBezTo>
                  <a:pt x="38" y="28"/>
                  <a:pt x="37" y="30"/>
                  <a:pt x="37" y="32"/>
                </a:cubicBezTo>
                <a:cubicBezTo>
                  <a:pt x="37" y="34"/>
                  <a:pt x="38" y="36"/>
                  <a:pt x="39" y="37"/>
                </a:cubicBezTo>
                <a:cubicBezTo>
                  <a:pt x="41" y="39"/>
                  <a:pt x="43" y="40"/>
                  <a:pt x="45" y="40"/>
                </a:cubicBezTo>
                <a:cubicBezTo>
                  <a:pt x="47" y="40"/>
                  <a:pt x="49" y="39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2" y="36"/>
                  <a:pt x="53" y="34"/>
                  <a:pt x="53" y="32"/>
                </a:cubicBezTo>
                <a:cubicBezTo>
                  <a:pt x="53" y="30"/>
                  <a:pt x="52" y="28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5"/>
                  <a:pt x="47" y="24"/>
                  <a:pt x="45" y="24"/>
                </a:cubicBezTo>
                <a:close/>
                <a:moveTo>
                  <a:pt x="16" y="19"/>
                </a:moveTo>
                <a:cubicBezTo>
                  <a:pt x="12" y="15"/>
                  <a:pt x="12" y="15"/>
                  <a:pt x="12" y="15"/>
                </a:cubicBezTo>
                <a:cubicBezTo>
                  <a:pt x="5" y="8"/>
                  <a:pt x="5" y="8"/>
                  <a:pt x="5" y="8"/>
                </a:cubicBezTo>
                <a:cubicBezTo>
                  <a:pt x="5" y="29"/>
                  <a:pt x="5" y="29"/>
                  <a:pt x="5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12"/>
                </a:moveTo>
                <a:cubicBezTo>
                  <a:pt x="25" y="21"/>
                  <a:pt x="25" y="21"/>
                  <a:pt x="25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lnTo>
                  <a:pt x="16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68577" tIns="34288" rIns="68577" bIns="3428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900" kern="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495" y="240249"/>
            <a:ext cx="3066437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前端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技术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2437" y="331047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48082" y="0"/>
            <a:ext cx="0" cy="395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29618" y="31302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142574" y="0"/>
            <a:ext cx="0" cy="36671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后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060"/>
            <a:ext cx="12192000" cy="574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54998" y="4639256"/>
            <a:ext cx="4950816" cy="319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云形标注 2"/>
          <p:cNvSpPr/>
          <p:nvPr/>
        </p:nvSpPr>
        <p:spPr>
          <a:xfrm>
            <a:off x="4805268" y="966467"/>
            <a:ext cx="2559332" cy="1941440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17"/>
          <p:cNvSpPr txBox="1"/>
          <p:nvPr/>
        </p:nvSpPr>
        <p:spPr>
          <a:xfrm>
            <a:off x="4985458" y="1391758"/>
            <a:ext cx="212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40034" y="2711239"/>
            <a:ext cx="2416810" cy="2121535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800" dirty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总结</a:t>
            </a:r>
            <a:endParaRPr lang="zh-CN" altLang="en-US" sz="8800" dirty="0">
              <a:solidFill>
                <a:schemeClr val="accent2">
                  <a:lumMod val="7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9785" y="4881628"/>
            <a:ext cx="4673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81485" y="4860221"/>
            <a:ext cx="4673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09785" y="5299729"/>
            <a:ext cx="4673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81485" y="5278322"/>
            <a:ext cx="4673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  <p:bldP spid="23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" y="-22987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3" y="837450"/>
            <a:ext cx="12252110" cy="605423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4" name="椭圆 3"/>
          <p:cNvSpPr/>
          <p:nvPr/>
        </p:nvSpPr>
        <p:spPr>
          <a:xfrm flipV="1">
            <a:off x="5528331" y="5449925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6881" y="2036996"/>
            <a:ext cx="5572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Bring home your handsome boyfriend</a:t>
            </a:r>
            <a:endParaRPr kumimoji="0" lang="en-US" altLang="zh-CN" sz="2800" b="0" i="0" u="none" strike="noStrike" kern="1200" cap="none" spc="-150" normalizeH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6881" y="1417969"/>
            <a:ext cx="1838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2022</a:t>
            </a: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5794" y="2550000"/>
            <a:ext cx="4761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8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感谢观看</a:t>
            </a:r>
            <a:endParaRPr kumimoji="0" lang="en-US" altLang="zh-CN" sz="88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1848537" y="4045518"/>
            <a:ext cx="3227749" cy="362792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5100" y="4037803"/>
            <a:ext cx="439520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lang="zh-CN" altLang="en-US" sz="1600" dirty="0" smtClean="0">
                <a:solidFill>
                  <a:srgbClr val="FFFFFF"/>
                </a:solidFill>
                <a:cs typeface="+mn-ea"/>
                <a:sym typeface="+mn-lt"/>
              </a:rPr>
              <a:t>四组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98" y="-33736"/>
            <a:ext cx="1864812" cy="18648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9844">
            <a:off x="4104713" y="575279"/>
            <a:ext cx="1943146" cy="1943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86" y="178795"/>
            <a:ext cx="594388" cy="59438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09" y="924886"/>
            <a:ext cx="425519" cy="42551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54" y="430785"/>
            <a:ext cx="425519" cy="4255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50" b="83200" l="30900" r="49233">
                        <a14:foregroundMark x1="36667" y1="41400" x2="35200" y2="43750"/>
                        <a14:foregroundMark x1="40200" y1="45000" x2="40633" y2="55700"/>
                        <a14:foregroundMark x1="39267" y1="64150" x2="40100" y2="73200"/>
                        <a14:foregroundMark x1="43533" y1="40700" x2="45567" y2="44300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8934" r="50948" b="16800"/>
          <a:stretch>
            <a:fillRect/>
          </a:stretch>
        </p:blipFill>
        <p:spPr>
          <a:xfrm>
            <a:off x="10252792" y="1522174"/>
            <a:ext cx="2467262" cy="559461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321" y="1765748"/>
            <a:ext cx="3628340" cy="54425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20362" r="71164" b="68971"/>
          <a:stretch>
            <a:fillRect/>
          </a:stretch>
        </p:blipFill>
        <p:spPr>
          <a:xfrm>
            <a:off x="6523486" y="4156501"/>
            <a:ext cx="1982919" cy="7081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4" t="15486" r="25515" b="60743"/>
          <a:stretch>
            <a:fillRect/>
          </a:stretch>
        </p:blipFill>
        <p:spPr>
          <a:xfrm rot="20605678">
            <a:off x="8531409" y="1420096"/>
            <a:ext cx="2320621" cy="1324921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PA_MH_Others_2"/>
          <p:cNvSpPr txBox="1"/>
          <p:nvPr>
            <p:custDataLst>
              <p:tags r:id="rId2"/>
            </p:custDataLst>
          </p:nvPr>
        </p:nvSpPr>
        <p:spPr>
          <a:xfrm>
            <a:off x="2417882" y="1665352"/>
            <a:ext cx="2645961" cy="408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55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2655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45480" y="919350"/>
            <a:ext cx="192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目录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3" name="PA_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73970" y="1802105"/>
            <a:ext cx="681248" cy="682667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PA_MH_Other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791223" y="2739545"/>
            <a:ext cx="681248" cy="682667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PA_MH_Other_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791223" y="3659731"/>
            <a:ext cx="681248" cy="682667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PA_MH_Other_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773970" y="4614423"/>
            <a:ext cx="681248" cy="682667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8" y="2215358"/>
            <a:ext cx="4381099" cy="3197828"/>
          </a:xfrm>
          <a:prstGeom prst="rect">
            <a:avLst/>
          </a:prstGeom>
        </p:spPr>
      </p:pic>
      <p:sp>
        <p:nvSpPr>
          <p:cNvPr id="26" name="PA_MH_Text_1"/>
          <p:cNvSpPr/>
          <p:nvPr>
            <p:custDataLst>
              <p:tags r:id="rId9"/>
            </p:custDataLst>
          </p:nvPr>
        </p:nvSpPr>
        <p:spPr>
          <a:xfrm>
            <a:off x="6726144" y="1881167"/>
            <a:ext cx="4009755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项目背景</a:t>
            </a:r>
            <a:endParaRPr kumimoji="0" lang="en-US" altLang="zh-CN" sz="3035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PA_MH_Text_2"/>
          <p:cNvSpPr/>
          <p:nvPr>
            <p:custDataLst>
              <p:tags r:id="rId10"/>
            </p:custDataLst>
          </p:nvPr>
        </p:nvSpPr>
        <p:spPr>
          <a:xfrm>
            <a:off x="6676846" y="2784101"/>
            <a:ext cx="4800926" cy="9594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项目整体构架</a:t>
            </a:r>
            <a:endParaRPr lang="zh-CN" altLang="en-US" sz="3200" dirty="0" smtClean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035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PA_MH_Text_3"/>
          <p:cNvSpPr/>
          <p:nvPr>
            <p:custDataLst>
              <p:tags r:id="rId11"/>
            </p:custDataLst>
          </p:nvPr>
        </p:nvSpPr>
        <p:spPr>
          <a:xfrm>
            <a:off x="6691639" y="3756420"/>
            <a:ext cx="4009755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项目功能</a:t>
            </a:r>
            <a:endParaRPr kumimoji="0" lang="en-US" altLang="zh-CN" sz="3035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PA_MH_Text_4"/>
          <p:cNvSpPr/>
          <p:nvPr>
            <p:custDataLst>
              <p:tags r:id="rId12"/>
            </p:custDataLst>
          </p:nvPr>
        </p:nvSpPr>
        <p:spPr>
          <a:xfrm>
            <a:off x="6726145" y="4762500"/>
            <a:ext cx="4009755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35" dirty="0" smtClean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项目总结</a:t>
            </a:r>
            <a:endParaRPr kumimoji="0" lang="en-US" altLang="zh-CN" sz="3035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8" grpId="0"/>
      <p:bldP spid="33" grpId="0" animBg="1"/>
      <p:bldP spid="34" grpId="0" animBg="1"/>
      <p:bldP spid="35" grpId="0" animBg="1"/>
      <p:bldP spid="36" grpId="0" animBg="1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54998" y="4639256"/>
            <a:ext cx="4950816" cy="319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云形标注 2"/>
          <p:cNvSpPr/>
          <p:nvPr/>
        </p:nvSpPr>
        <p:spPr>
          <a:xfrm>
            <a:off x="4805268" y="966467"/>
            <a:ext cx="2559332" cy="1941440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17"/>
          <p:cNvSpPr txBox="1"/>
          <p:nvPr/>
        </p:nvSpPr>
        <p:spPr>
          <a:xfrm>
            <a:off x="4985458" y="1391758"/>
            <a:ext cx="212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55422" y="2710226"/>
            <a:ext cx="4698672" cy="1806239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8800" dirty="0" smtClean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项目背景</a:t>
            </a:r>
            <a:endParaRPr lang="zh-CN" altLang="en-US" sz="8800" dirty="0">
              <a:solidFill>
                <a:schemeClr val="accent2">
                  <a:lumMod val="7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9785" y="4881628"/>
            <a:ext cx="2088983" cy="369308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为何创建此项目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81485" y="4860221"/>
            <a:ext cx="3704810" cy="369308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这个项目可以对我们有什么帮助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09785" y="5299729"/>
            <a:ext cx="1383662" cy="369308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校园防控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81485" y="5278322"/>
            <a:ext cx="1383662" cy="369308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谨记要点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99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99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  <p:bldP spid="23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575175" y="1645920"/>
            <a:ext cx="3346450" cy="3240405"/>
            <a:chOff x="6917" y="3039"/>
            <a:chExt cx="5270" cy="5103"/>
          </a:xfrm>
        </p:grpSpPr>
        <p:grpSp>
          <p:nvGrpSpPr>
            <p:cNvPr id="2" name="PA_淘宝店chenying0907 2"/>
            <p:cNvGrpSpPr/>
            <p:nvPr>
              <p:custDataLst>
                <p:tags r:id="rId2"/>
              </p:custDataLst>
            </p:nvPr>
          </p:nvGrpSpPr>
          <p:grpSpPr>
            <a:xfrm>
              <a:off x="9337" y="4745"/>
              <a:ext cx="2851" cy="3374"/>
              <a:chOff x="4470400" y="2463800"/>
              <a:chExt cx="1492250" cy="1765300"/>
            </a:xfrm>
          </p:grpSpPr>
          <p:sp>
            <p:nvSpPr>
              <p:cNvPr id="22540" name="淘宝店chenying0907 12"/>
              <p:cNvSpPr>
                <a:spLocks noEditPoints="1"/>
              </p:cNvSpPr>
              <p:nvPr/>
            </p:nvSpPr>
            <p:spPr bwMode="auto">
              <a:xfrm>
                <a:off x="4470400" y="2463800"/>
                <a:ext cx="1492250" cy="1765300"/>
              </a:xfrm>
              <a:custGeom>
                <a:avLst/>
                <a:gdLst>
                  <a:gd name="T0" fmla="*/ 834 w 957"/>
                  <a:gd name="T1" fmla="*/ 1132 h 1132"/>
                  <a:gd name="T2" fmla="*/ 116 w 957"/>
                  <a:gd name="T3" fmla="*/ 1132 h 1132"/>
                  <a:gd name="T4" fmla="*/ 20 w 957"/>
                  <a:gd name="T5" fmla="*/ 1083 h 1132"/>
                  <a:gd name="T6" fmla="*/ 19 w 957"/>
                  <a:gd name="T7" fmla="*/ 980 h 1132"/>
                  <a:gd name="T8" fmla="*/ 77 w 957"/>
                  <a:gd name="T9" fmla="*/ 889 h 1132"/>
                  <a:gd name="T10" fmla="*/ 210 w 957"/>
                  <a:gd name="T11" fmla="*/ 685 h 1132"/>
                  <a:gd name="T12" fmla="*/ 339 w 957"/>
                  <a:gd name="T13" fmla="*/ 487 h 1132"/>
                  <a:gd name="T14" fmla="*/ 339 w 957"/>
                  <a:gd name="T15" fmla="*/ 118 h 1132"/>
                  <a:gd name="T16" fmla="*/ 302 w 957"/>
                  <a:gd name="T17" fmla="*/ 61 h 1132"/>
                  <a:gd name="T18" fmla="*/ 364 w 957"/>
                  <a:gd name="T19" fmla="*/ 0 h 1132"/>
                  <a:gd name="T20" fmla="*/ 585 w 957"/>
                  <a:gd name="T21" fmla="*/ 0 h 1132"/>
                  <a:gd name="T22" fmla="*/ 646 w 957"/>
                  <a:gd name="T23" fmla="*/ 61 h 1132"/>
                  <a:gd name="T24" fmla="*/ 610 w 957"/>
                  <a:gd name="T25" fmla="*/ 118 h 1132"/>
                  <a:gd name="T26" fmla="*/ 610 w 957"/>
                  <a:gd name="T27" fmla="*/ 487 h 1132"/>
                  <a:gd name="T28" fmla="*/ 741 w 957"/>
                  <a:gd name="T29" fmla="*/ 685 h 1132"/>
                  <a:gd name="T30" fmla="*/ 875 w 957"/>
                  <a:gd name="T31" fmla="*/ 889 h 1132"/>
                  <a:gd name="T32" fmla="*/ 927 w 957"/>
                  <a:gd name="T33" fmla="*/ 970 h 1132"/>
                  <a:gd name="T34" fmla="*/ 935 w 957"/>
                  <a:gd name="T35" fmla="*/ 1076 h 1132"/>
                  <a:gd name="T36" fmla="*/ 834 w 957"/>
                  <a:gd name="T37" fmla="*/ 1132 h 1132"/>
                  <a:gd name="T38" fmla="*/ 364 w 957"/>
                  <a:gd name="T39" fmla="*/ 50 h 1132"/>
                  <a:gd name="T40" fmla="*/ 352 w 957"/>
                  <a:gd name="T41" fmla="*/ 61 h 1132"/>
                  <a:gd name="T42" fmla="*/ 364 w 957"/>
                  <a:gd name="T43" fmla="*/ 73 h 1132"/>
                  <a:gd name="T44" fmla="*/ 389 w 957"/>
                  <a:gd name="T45" fmla="*/ 73 h 1132"/>
                  <a:gd name="T46" fmla="*/ 389 w 957"/>
                  <a:gd name="T47" fmla="*/ 502 h 1132"/>
                  <a:gd name="T48" fmla="*/ 385 w 957"/>
                  <a:gd name="T49" fmla="*/ 509 h 1132"/>
                  <a:gd name="T50" fmla="*/ 252 w 957"/>
                  <a:gd name="T51" fmla="*/ 713 h 1132"/>
                  <a:gd name="T52" fmla="*/ 119 w 957"/>
                  <a:gd name="T53" fmla="*/ 917 h 1132"/>
                  <a:gd name="T54" fmla="*/ 62 w 957"/>
                  <a:gd name="T55" fmla="*/ 1005 h 1132"/>
                  <a:gd name="T56" fmla="*/ 63 w 957"/>
                  <a:gd name="T57" fmla="*/ 1058 h 1132"/>
                  <a:gd name="T58" fmla="*/ 116 w 957"/>
                  <a:gd name="T59" fmla="*/ 1082 h 1132"/>
                  <a:gd name="T60" fmla="*/ 834 w 957"/>
                  <a:gd name="T61" fmla="*/ 1082 h 1132"/>
                  <a:gd name="T62" fmla="*/ 891 w 957"/>
                  <a:gd name="T63" fmla="*/ 1051 h 1132"/>
                  <a:gd name="T64" fmla="*/ 884 w 957"/>
                  <a:gd name="T65" fmla="*/ 997 h 1132"/>
                  <a:gd name="T66" fmla="*/ 833 w 957"/>
                  <a:gd name="T67" fmla="*/ 917 h 1132"/>
                  <a:gd name="T68" fmla="*/ 699 w 957"/>
                  <a:gd name="T69" fmla="*/ 713 h 1132"/>
                  <a:gd name="T70" fmla="*/ 564 w 957"/>
                  <a:gd name="T71" fmla="*/ 509 h 1132"/>
                  <a:gd name="T72" fmla="*/ 559 w 957"/>
                  <a:gd name="T73" fmla="*/ 502 h 1132"/>
                  <a:gd name="T74" fmla="*/ 559 w 957"/>
                  <a:gd name="T75" fmla="*/ 73 h 1132"/>
                  <a:gd name="T76" fmla="*/ 585 w 957"/>
                  <a:gd name="T77" fmla="*/ 73 h 1132"/>
                  <a:gd name="T78" fmla="*/ 596 w 957"/>
                  <a:gd name="T79" fmla="*/ 61 h 1132"/>
                  <a:gd name="T80" fmla="*/ 585 w 957"/>
                  <a:gd name="T81" fmla="*/ 50 h 1132"/>
                  <a:gd name="T82" fmla="*/ 364 w 957"/>
                  <a:gd name="T83" fmla="*/ 5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7" h="1132">
                    <a:moveTo>
                      <a:pt x="834" y="1132"/>
                    </a:moveTo>
                    <a:cubicBezTo>
                      <a:pt x="116" y="1132"/>
                      <a:pt x="116" y="1132"/>
                      <a:pt x="116" y="1132"/>
                    </a:cubicBezTo>
                    <a:cubicBezTo>
                      <a:pt x="57" y="1132"/>
                      <a:pt x="30" y="1102"/>
                      <a:pt x="20" y="1083"/>
                    </a:cubicBezTo>
                    <a:cubicBezTo>
                      <a:pt x="0" y="1048"/>
                      <a:pt x="5" y="1004"/>
                      <a:pt x="19" y="980"/>
                    </a:cubicBezTo>
                    <a:cubicBezTo>
                      <a:pt x="23" y="972"/>
                      <a:pt x="42" y="943"/>
                      <a:pt x="77" y="889"/>
                    </a:cubicBezTo>
                    <a:cubicBezTo>
                      <a:pt x="108" y="841"/>
                      <a:pt x="153" y="772"/>
                      <a:pt x="210" y="685"/>
                    </a:cubicBezTo>
                    <a:cubicBezTo>
                      <a:pt x="269" y="594"/>
                      <a:pt x="324" y="510"/>
                      <a:pt x="339" y="487"/>
                    </a:cubicBezTo>
                    <a:cubicBezTo>
                      <a:pt x="339" y="118"/>
                      <a:pt x="339" y="118"/>
                      <a:pt x="339" y="118"/>
                    </a:cubicBezTo>
                    <a:cubicBezTo>
                      <a:pt x="317" y="108"/>
                      <a:pt x="302" y="87"/>
                      <a:pt x="302" y="61"/>
                    </a:cubicBezTo>
                    <a:cubicBezTo>
                      <a:pt x="302" y="27"/>
                      <a:pt x="330" y="0"/>
                      <a:pt x="364" y="0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619" y="0"/>
                      <a:pt x="646" y="27"/>
                      <a:pt x="646" y="61"/>
                    </a:cubicBezTo>
                    <a:cubicBezTo>
                      <a:pt x="646" y="87"/>
                      <a:pt x="631" y="108"/>
                      <a:pt x="610" y="118"/>
                    </a:cubicBezTo>
                    <a:cubicBezTo>
                      <a:pt x="610" y="487"/>
                      <a:pt x="610" y="487"/>
                      <a:pt x="610" y="487"/>
                    </a:cubicBezTo>
                    <a:cubicBezTo>
                      <a:pt x="625" y="510"/>
                      <a:pt x="681" y="594"/>
                      <a:pt x="741" y="685"/>
                    </a:cubicBezTo>
                    <a:cubicBezTo>
                      <a:pt x="797" y="771"/>
                      <a:pt x="842" y="840"/>
                      <a:pt x="875" y="889"/>
                    </a:cubicBezTo>
                    <a:cubicBezTo>
                      <a:pt x="900" y="929"/>
                      <a:pt x="918" y="956"/>
                      <a:pt x="927" y="970"/>
                    </a:cubicBezTo>
                    <a:cubicBezTo>
                      <a:pt x="957" y="1020"/>
                      <a:pt x="945" y="1058"/>
                      <a:pt x="935" y="1076"/>
                    </a:cubicBezTo>
                    <a:cubicBezTo>
                      <a:pt x="914" y="1113"/>
                      <a:pt x="868" y="1132"/>
                      <a:pt x="834" y="1132"/>
                    </a:cubicBezTo>
                    <a:close/>
                    <a:moveTo>
                      <a:pt x="364" y="50"/>
                    </a:moveTo>
                    <a:cubicBezTo>
                      <a:pt x="357" y="50"/>
                      <a:pt x="352" y="55"/>
                      <a:pt x="352" y="61"/>
                    </a:cubicBezTo>
                    <a:cubicBezTo>
                      <a:pt x="352" y="68"/>
                      <a:pt x="357" y="73"/>
                      <a:pt x="364" y="73"/>
                    </a:cubicBezTo>
                    <a:cubicBezTo>
                      <a:pt x="389" y="73"/>
                      <a:pt x="389" y="73"/>
                      <a:pt x="389" y="73"/>
                    </a:cubicBezTo>
                    <a:cubicBezTo>
                      <a:pt x="389" y="502"/>
                      <a:pt x="389" y="502"/>
                      <a:pt x="389" y="502"/>
                    </a:cubicBezTo>
                    <a:cubicBezTo>
                      <a:pt x="385" y="509"/>
                      <a:pt x="385" y="509"/>
                      <a:pt x="385" y="509"/>
                    </a:cubicBezTo>
                    <a:cubicBezTo>
                      <a:pt x="385" y="509"/>
                      <a:pt x="322" y="605"/>
                      <a:pt x="252" y="713"/>
                    </a:cubicBezTo>
                    <a:cubicBezTo>
                      <a:pt x="195" y="799"/>
                      <a:pt x="150" y="868"/>
                      <a:pt x="119" y="917"/>
                    </a:cubicBezTo>
                    <a:cubicBezTo>
                      <a:pt x="77" y="982"/>
                      <a:pt x="65" y="1001"/>
                      <a:pt x="62" y="1005"/>
                    </a:cubicBezTo>
                    <a:cubicBezTo>
                      <a:pt x="56" y="1015"/>
                      <a:pt x="53" y="1040"/>
                      <a:pt x="63" y="1058"/>
                    </a:cubicBezTo>
                    <a:cubicBezTo>
                      <a:pt x="72" y="1074"/>
                      <a:pt x="90" y="1082"/>
                      <a:pt x="116" y="1082"/>
                    </a:cubicBezTo>
                    <a:cubicBezTo>
                      <a:pt x="834" y="1082"/>
                      <a:pt x="834" y="1082"/>
                      <a:pt x="834" y="1082"/>
                    </a:cubicBezTo>
                    <a:cubicBezTo>
                      <a:pt x="853" y="1082"/>
                      <a:pt x="880" y="1070"/>
                      <a:pt x="891" y="1051"/>
                    </a:cubicBezTo>
                    <a:cubicBezTo>
                      <a:pt x="899" y="1036"/>
                      <a:pt x="897" y="1018"/>
                      <a:pt x="884" y="997"/>
                    </a:cubicBezTo>
                    <a:cubicBezTo>
                      <a:pt x="875" y="982"/>
                      <a:pt x="858" y="955"/>
                      <a:pt x="833" y="917"/>
                    </a:cubicBezTo>
                    <a:cubicBezTo>
                      <a:pt x="800" y="867"/>
                      <a:pt x="755" y="798"/>
                      <a:pt x="699" y="713"/>
                    </a:cubicBezTo>
                    <a:cubicBezTo>
                      <a:pt x="628" y="606"/>
                      <a:pt x="564" y="510"/>
                      <a:pt x="564" y="509"/>
                    </a:cubicBezTo>
                    <a:cubicBezTo>
                      <a:pt x="559" y="502"/>
                      <a:pt x="559" y="502"/>
                      <a:pt x="559" y="502"/>
                    </a:cubicBezTo>
                    <a:cubicBezTo>
                      <a:pt x="559" y="73"/>
                      <a:pt x="559" y="73"/>
                      <a:pt x="559" y="73"/>
                    </a:cubicBezTo>
                    <a:cubicBezTo>
                      <a:pt x="585" y="73"/>
                      <a:pt x="585" y="73"/>
                      <a:pt x="585" y="73"/>
                    </a:cubicBezTo>
                    <a:cubicBezTo>
                      <a:pt x="591" y="73"/>
                      <a:pt x="596" y="68"/>
                      <a:pt x="596" y="61"/>
                    </a:cubicBezTo>
                    <a:cubicBezTo>
                      <a:pt x="596" y="55"/>
                      <a:pt x="591" y="50"/>
                      <a:pt x="585" y="50"/>
                    </a:cubicBezTo>
                    <a:lnTo>
                      <a:pt x="364" y="5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41" name="淘宝店chenying0907 13"/>
              <p:cNvSpPr/>
              <p:nvPr/>
            </p:nvSpPr>
            <p:spPr bwMode="auto">
              <a:xfrm>
                <a:off x="4979988" y="2501900"/>
                <a:ext cx="458788" cy="733425"/>
              </a:xfrm>
              <a:custGeom>
                <a:avLst/>
                <a:gdLst>
                  <a:gd name="T0" fmla="*/ 258 w 294"/>
                  <a:gd name="T1" fmla="*/ 0 h 470"/>
                  <a:gd name="T2" fmla="*/ 37 w 294"/>
                  <a:gd name="T3" fmla="*/ 0 h 470"/>
                  <a:gd name="T4" fmla="*/ 0 w 294"/>
                  <a:gd name="T5" fmla="*/ 36 h 470"/>
                  <a:gd name="T6" fmla="*/ 37 w 294"/>
                  <a:gd name="T7" fmla="*/ 73 h 470"/>
                  <a:gd name="T8" fmla="*/ 37 w 294"/>
                  <a:gd name="T9" fmla="*/ 470 h 470"/>
                  <a:gd name="T10" fmla="*/ 258 w 294"/>
                  <a:gd name="T11" fmla="*/ 470 h 470"/>
                  <a:gd name="T12" fmla="*/ 258 w 294"/>
                  <a:gd name="T13" fmla="*/ 73 h 470"/>
                  <a:gd name="T14" fmla="*/ 294 w 294"/>
                  <a:gd name="T15" fmla="*/ 36 h 470"/>
                  <a:gd name="T16" fmla="*/ 258 w 294"/>
                  <a:gd name="T1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4" h="470">
                    <a:moveTo>
                      <a:pt x="258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7"/>
                      <a:pt x="16" y="73"/>
                      <a:pt x="37" y="73"/>
                    </a:cubicBezTo>
                    <a:cubicBezTo>
                      <a:pt x="37" y="470"/>
                      <a:pt x="37" y="470"/>
                      <a:pt x="37" y="470"/>
                    </a:cubicBezTo>
                    <a:cubicBezTo>
                      <a:pt x="258" y="470"/>
                      <a:pt x="258" y="470"/>
                      <a:pt x="258" y="470"/>
                    </a:cubicBezTo>
                    <a:cubicBezTo>
                      <a:pt x="258" y="73"/>
                      <a:pt x="258" y="73"/>
                      <a:pt x="258" y="73"/>
                    </a:cubicBezTo>
                    <a:cubicBezTo>
                      <a:pt x="278" y="73"/>
                      <a:pt x="294" y="57"/>
                      <a:pt x="294" y="36"/>
                    </a:cubicBezTo>
                    <a:cubicBezTo>
                      <a:pt x="294" y="16"/>
                      <a:pt x="278" y="0"/>
                      <a:pt x="2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42" name="淘宝店chenying0907 14"/>
              <p:cNvSpPr/>
              <p:nvPr/>
            </p:nvSpPr>
            <p:spPr bwMode="auto">
              <a:xfrm>
                <a:off x="4830763" y="3235325"/>
                <a:ext cx="762000" cy="319087"/>
              </a:xfrm>
              <a:custGeom>
                <a:avLst/>
                <a:gdLst>
                  <a:gd name="T0" fmla="*/ 489 w 489"/>
                  <a:gd name="T1" fmla="*/ 204 h 204"/>
                  <a:gd name="T2" fmla="*/ 354 w 489"/>
                  <a:gd name="T3" fmla="*/ 0 h 204"/>
                  <a:gd name="T4" fmla="*/ 133 w 489"/>
                  <a:gd name="T5" fmla="*/ 0 h 204"/>
                  <a:gd name="T6" fmla="*/ 0 w 489"/>
                  <a:gd name="T7" fmla="*/ 204 h 204"/>
                  <a:gd name="T8" fmla="*/ 489 w 489"/>
                  <a:gd name="T9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04">
                    <a:moveTo>
                      <a:pt x="489" y="204"/>
                    </a:moveTo>
                    <a:cubicBezTo>
                      <a:pt x="417" y="96"/>
                      <a:pt x="354" y="0"/>
                      <a:pt x="354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70" y="96"/>
                      <a:pt x="0" y="204"/>
                    </a:cubicBezTo>
                    <a:lnTo>
                      <a:pt x="489" y="20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43" name="淘宝店chenying0907 15"/>
              <p:cNvSpPr/>
              <p:nvPr/>
            </p:nvSpPr>
            <p:spPr bwMode="auto">
              <a:xfrm>
                <a:off x="4622800" y="3554413"/>
                <a:ext cx="1179513" cy="317500"/>
              </a:xfrm>
              <a:custGeom>
                <a:avLst/>
                <a:gdLst>
                  <a:gd name="T0" fmla="*/ 0 w 756"/>
                  <a:gd name="T1" fmla="*/ 204 h 204"/>
                  <a:gd name="T2" fmla="*/ 756 w 756"/>
                  <a:gd name="T3" fmla="*/ 204 h 204"/>
                  <a:gd name="T4" fmla="*/ 622 w 756"/>
                  <a:gd name="T5" fmla="*/ 0 h 204"/>
                  <a:gd name="T6" fmla="*/ 133 w 756"/>
                  <a:gd name="T7" fmla="*/ 0 h 204"/>
                  <a:gd name="T8" fmla="*/ 0 w 756"/>
                  <a:gd name="T9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6" h="204">
                    <a:moveTo>
                      <a:pt x="0" y="204"/>
                    </a:moveTo>
                    <a:cubicBezTo>
                      <a:pt x="756" y="204"/>
                      <a:pt x="756" y="204"/>
                      <a:pt x="756" y="204"/>
                    </a:cubicBezTo>
                    <a:cubicBezTo>
                      <a:pt x="718" y="147"/>
                      <a:pt x="669" y="71"/>
                      <a:pt x="622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6" y="71"/>
                      <a:pt x="37" y="147"/>
                      <a:pt x="0" y="2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44" name="淘宝店chenying0907 16"/>
              <p:cNvSpPr/>
              <p:nvPr/>
            </p:nvSpPr>
            <p:spPr bwMode="auto">
              <a:xfrm>
                <a:off x="4506913" y="3871913"/>
                <a:ext cx="1449388" cy="317500"/>
              </a:xfrm>
              <a:custGeom>
                <a:avLst/>
                <a:gdLst>
                  <a:gd name="T0" fmla="*/ 882 w 930"/>
                  <a:gd name="T1" fmla="*/ 80 h 204"/>
                  <a:gd name="T2" fmla="*/ 831 w 930"/>
                  <a:gd name="T3" fmla="*/ 0 h 204"/>
                  <a:gd name="T4" fmla="*/ 75 w 930"/>
                  <a:gd name="T5" fmla="*/ 0 h 204"/>
                  <a:gd name="T6" fmla="*/ 17 w 930"/>
                  <a:gd name="T7" fmla="*/ 89 h 204"/>
                  <a:gd name="T8" fmla="*/ 93 w 930"/>
                  <a:gd name="T9" fmla="*/ 204 h 204"/>
                  <a:gd name="T10" fmla="*/ 811 w 930"/>
                  <a:gd name="T11" fmla="*/ 204 h 204"/>
                  <a:gd name="T12" fmla="*/ 882 w 930"/>
                  <a:gd name="T13" fmla="*/ 8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0" h="204">
                    <a:moveTo>
                      <a:pt x="882" y="80"/>
                    </a:moveTo>
                    <a:cubicBezTo>
                      <a:pt x="873" y="65"/>
                      <a:pt x="854" y="36"/>
                      <a:pt x="83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44" y="48"/>
                      <a:pt x="22" y="82"/>
                      <a:pt x="17" y="89"/>
                    </a:cubicBezTo>
                    <a:cubicBezTo>
                      <a:pt x="0" y="120"/>
                      <a:pt x="1" y="204"/>
                      <a:pt x="93" y="204"/>
                    </a:cubicBezTo>
                    <a:cubicBezTo>
                      <a:pt x="186" y="204"/>
                      <a:pt x="766" y="204"/>
                      <a:pt x="811" y="204"/>
                    </a:cubicBezTo>
                    <a:cubicBezTo>
                      <a:pt x="857" y="204"/>
                      <a:pt x="930" y="159"/>
                      <a:pt x="882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545" name="PA_淘宝店chenying0907 1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729" y="5294"/>
              <a:ext cx="213" cy="2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46" name="PA_淘宝店chenying0907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444" y="4344"/>
              <a:ext cx="206" cy="2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47" name="PA_淘宝店chenying0907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808" y="4089"/>
              <a:ext cx="146" cy="14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48" name="PA_淘宝店chenying0907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75" y="3850"/>
              <a:ext cx="173" cy="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49" name="PA_淘宝店chenying0907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90" y="5743"/>
              <a:ext cx="124" cy="1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PA_淘宝店chenying0907 3"/>
            <p:cNvGrpSpPr/>
            <p:nvPr>
              <p:custDataLst>
                <p:tags r:id="rId8"/>
              </p:custDataLst>
            </p:nvPr>
          </p:nvGrpSpPr>
          <p:grpSpPr>
            <a:xfrm>
              <a:off x="6917" y="4108"/>
              <a:ext cx="3409" cy="4035"/>
              <a:chOff x="3203575" y="2130425"/>
              <a:chExt cx="1784350" cy="2111375"/>
            </a:xfrm>
          </p:grpSpPr>
          <p:sp>
            <p:nvSpPr>
              <p:cNvPr id="22551" name="淘宝店chenying0907 23"/>
              <p:cNvSpPr>
                <a:spLocks noEditPoints="1"/>
              </p:cNvSpPr>
              <p:nvPr/>
            </p:nvSpPr>
            <p:spPr bwMode="auto">
              <a:xfrm>
                <a:off x="3203575" y="2130425"/>
                <a:ext cx="1784350" cy="2111375"/>
              </a:xfrm>
              <a:custGeom>
                <a:avLst/>
                <a:gdLst>
                  <a:gd name="T0" fmla="*/ 998 w 1144"/>
                  <a:gd name="T1" fmla="*/ 1354 h 1354"/>
                  <a:gd name="T2" fmla="*/ 139 w 1144"/>
                  <a:gd name="T3" fmla="*/ 1354 h 1354"/>
                  <a:gd name="T4" fmla="*/ 24 w 1144"/>
                  <a:gd name="T5" fmla="*/ 1296 h 1354"/>
                  <a:gd name="T6" fmla="*/ 23 w 1144"/>
                  <a:gd name="T7" fmla="*/ 1172 h 1354"/>
                  <a:gd name="T8" fmla="*/ 92 w 1144"/>
                  <a:gd name="T9" fmla="*/ 1064 h 1354"/>
                  <a:gd name="T10" fmla="*/ 251 w 1144"/>
                  <a:gd name="T11" fmla="*/ 820 h 1354"/>
                  <a:gd name="T12" fmla="*/ 405 w 1144"/>
                  <a:gd name="T13" fmla="*/ 583 h 1354"/>
                  <a:gd name="T14" fmla="*/ 405 w 1144"/>
                  <a:gd name="T15" fmla="*/ 141 h 1354"/>
                  <a:gd name="T16" fmla="*/ 361 w 1144"/>
                  <a:gd name="T17" fmla="*/ 74 h 1354"/>
                  <a:gd name="T18" fmla="*/ 435 w 1144"/>
                  <a:gd name="T19" fmla="*/ 0 h 1354"/>
                  <a:gd name="T20" fmla="*/ 699 w 1144"/>
                  <a:gd name="T21" fmla="*/ 0 h 1354"/>
                  <a:gd name="T22" fmla="*/ 773 w 1144"/>
                  <a:gd name="T23" fmla="*/ 74 h 1354"/>
                  <a:gd name="T24" fmla="*/ 729 w 1144"/>
                  <a:gd name="T25" fmla="*/ 141 h 1354"/>
                  <a:gd name="T26" fmla="*/ 729 w 1144"/>
                  <a:gd name="T27" fmla="*/ 583 h 1354"/>
                  <a:gd name="T28" fmla="*/ 886 w 1144"/>
                  <a:gd name="T29" fmla="*/ 820 h 1354"/>
                  <a:gd name="T30" fmla="*/ 1046 w 1144"/>
                  <a:gd name="T31" fmla="*/ 1064 h 1354"/>
                  <a:gd name="T32" fmla="*/ 1108 w 1144"/>
                  <a:gd name="T33" fmla="*/ 1161 h 1354"/>
                  <a:gd name="T34" fmla="*/ 1118 w 1144"/>
                  <a:gd name="T35" fmla="*/ 1287 h 1354"/>
                  <a:gd name="T36" fmla="*/ 998 w 1144"/>
                  <a:gd name="T37" fmla="*/ 1354 h 1354"/>
                  <a:gd name="T38" fmla="*/ 435 w 1144"/>
                  <a:gd name="T39" fmla="*/ 60 h 1354"/>
                  <a:gd name="T40" fmla="*/ 421 w 1144"/>
                  <a:gd name="T41" fmla="*/ 74 h 1354"/>
                  <a:gd name="T42" fmla="*/ 435 w 1144"/>
                  <a:gd name="T43" fmla="*/ 88 h 1354"/>
                  <a:gd name="T44" fmla="*/ 465 w 1144"/>
                  <a:gd name="T45" fmla="*/ 88 h 1354"/>
                  <a:gd name="T46" fmla="*/ 465 w 1144"/>
                  <a:gd name="T47" fmla="*/ 601 h 1354"/>
                  <a:gd name="T48" fmla="*/ 460 w 1144"/>
                  <a:gd name="T49" fmla="*/ 608 h 1354"/>
                  <a:gd name="T50" fmla="*/ 301 w 1144"/>
                  <a:gd name="T51" fmla="*/ 852 h 1354"/>
                  <a:gd name="T52" fmla="*/ 142 w 1144"/>
                  <a:gd name="T53" fmla="*/ 1097 h 1354"/>
                  <a:gd name="T54" fmla="*/ 74 w 1144"/>
                  <a:gd name="T55" fmla="*/ 1202 h 1354"/>
                  <a:gd name="T56" fmla="*/ 76 w 1144"/>
                  <a:gd name="T57" fmla="*/ 1266 h 1354"/>
                  <a:gd name="T58" fmla="*/ 139 w 1144"/>
                  <a:gd name="T59" fmla="*/ 1294 h 1354"/>
                  <a:gd name="T60" fmla="*/ 998 w 1144"/>
                  <a:gd name="T61" fmla="*/ 1294 h 1354"/>
                  <a:gd name="T62" fmla="*/ 1065 w 1144"/>
                  <a:gd name="T63" fmla="*/ 1258 h 1354"/>
                  <a:gd name="T64" fmla="*/ 1057 w 1144"/>
                  <a:gd name="T65" fmla="*/ 1192 h 1354"/>
                  <a:gd name="T66" fmla="*/ 996 w 1144"/>
                  <a:gd name="T67" fmla="*/ 1097 h 1354"/>
                  <a:gd name="T68" fmla="*/ 836 w 1144"/>
                  <a:gd name="T69" fmla="*/ 853 h 1354"/>
                  <a:gd name="T70" fmla="*/ 674 w 1144"/>
                  <a:gd name="T71" fmla="*/ 609 h 1354"/>
                  <a:gd name="T72" fmla="*/ 669 w 1144"/>
                  <a:gd name="T73" fmla="*/ 601 h 1354"/>
                  <a:gd name="T74" fmla="*/ 669 w 1144"/>
                  <a:gd name="T75" fmla="*/ 88 h 1354"/>
                  <a:gd name="T76" fmla="*/ 699 w 1144"/>
                  <a:gd name="T77" fmla="*/ 88 h 1354"/>
                  <a:gd name="T78" fmla="*/ 713 w 1144"/>
                  <a:gd name="T79" fmla="*/ 74 h 1354"/>
                  <a:gd name="T80" fmla="*/ 699 w 1144"/>
                  <a:gd name="T81" fmla="*/ 60 h 1354"/>
                  <a:gd name="T82" fmla="*/ 435 w 1144"/>
                  <a:gd name="T83" fmla="*/ 60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4" h="1354">
                    <a:moveTo>
                      <a:pt x="998" y="1354"/>
                    </a:moveTo>
                    <a:cubicBezTo>
                      <a:pt x="139" y="1354"/>
                      <a:pt x="139" y="1354"/>
                      <a:pt x="139" y="1354"/>
                    </a:cubicBezTo>
                    <a:cubicBezTo>
                      <a:pt x="68" y="1354"/>
                      <a:pt x="36" y="1318"/>
                      <a:pt x="24" y="1296"/>
                    </a:cubicBezTo>
                    <a:cubicBezTo>
                      <a:pt x="0" y="1254"/>
                      <a:pt x="5" y="1201"/>
                      <a:pt x="23" y="1172"/>
                    </a:cubicBezTo>
                    <a:cubicBezTo>
                      <a:pt x="28" y="1163"/>
                      <a:pt x="50" y="1128"/>
                      <a:pt x="92" y="1064"/>
                    </a:cubicBezTo>
                    <a:cubicBezTo>
                      <a:pt x="130" y="1006"/>
                      <a:pt x="183" y="923"/>
                      <a:pt x="251" y="820"/>
                    </a:cubicBezTo>
                    <a:cubicBezTo>
                      <a:pt x="322" y="710"/>
                      <a:pt x="387" y="611"/>
                      <a:pt x="405" y="583"/>
                    </a:cubicBezTo>
                    <a:cubicBezTo>
                      <a:pt x="405" y="141"/>
                      <a:pt x="405" y="141"/>
                      <a:pt x="405" y="141"/>
                    </a:cubicBezTo>
                    <a:cubicBezTo>
                      <a:pt x="379" y="130"/>
                      <a:pt x="361" y="104"/>
                      <a:pt x="361" y="74"/>
                    </a:cubicBezTo>
                    <a:cubicBezTo>
                      <a:pt x="361" y="33"/>
                      <a:pt x="394" y="0"/>
                      <a:pt x="4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40" y="0"/>
                      <a:pt x="773" y="33"/>
                      <a:pt x="773" y="74"/>
                    </a:cubicBezTo>
                    <a:cubicBezTo>
                      <a:pt x="773" y="104"/>
                      <a:pt x="755" y="130"/>
                      <a:pt x="729" y="141"/>
                    </a:cubicBezTo>
                    <a:cubicBezTo>
                      <a:pt x="729" y="583"/>
                      <a:pt x="729" y="583"/>
                      <a:pt x="729" y="583"/>
                    </a:cubicBezTo>
                    <a:cubicBezTo>
                      <a:pt x="747" y="611"/>
                      <a:pt x="814" y="711"/>
                      <a:pt x="886" y="820"/>
                    </a:cubicBezTo>
                    <a:cubicBezTo>
                      <a:pt x="953" y="922"/>
                      <a:pt x="1007" y="1004"/>
                      <a:pt x="1046" y="1064"/>
                    </a:cubicBezTo>
                    <a:cubicBezTo>
                      <a:pt x="1076" y="1111"/>
                      <a:pt x="1097" y="1143"/>
                      <a:pt x="1108" y="1161"/>
                    </a:cubicBezTo>
                    <a:cubicBezTo>
                      <a:pt x="1144" y="1220"/>
                      <a:pt x="1130" y="1265"/>
                      <a:pt x="1118" y="1287"/>
                    </a:cubicBezTo>
                    <a:cubicBezTo>
                      <a:pt x="1093" y="1331"/>
                      <a:pt x="1038" y="1354"/>
                      <a:pt x="998" y="1354"/>
                    </a:cubicBezTo>
                    <a:close/>
                    <a:moveTo>
                      <a:pt x="435" y="60"/>
                    </a:moveTo>
                    <a:cubicBezTo>
                      <a:pt x="427" y="60"/>
                      <a:pt x="421" y="66"/>
                      <a:pt x="421" y="74"/>
                    </a:cubicBezTo>
                    <a:cubicBezTo>
                      <a:pt x="421" y="81"/>
                      <a:pt x="427" y="88"/>
                      <a:pt x="435" y="88"/>
                    </a:cubicBezTo>
                    <a:cubicBezTo>
                      <a:pt x="465" y="88"/>
                      <a:pt x="465" y="88"/>
                      <a:pt x="465" y="88"/>
                    </a:cubicBezTo>
                    <a:cubicBezTo>
                      <a:pt x="465" y="601"/>
                      <a:pt x="465" y="601"/>
                      <a:pt x="465" y="601"/>
                    </a:cubicBezTo>
                    <a:cubicBezTo>
                      <a:pt x="460" y="608"/>
                      <a:pt x="460" y="608"/>
                      <a:pt x="460" y="608"/>
                    </a:cubicBezTo>
                    <a:cubicBezTo>
                      <a:pt x="460" y="608"/>
                      <a:pt x="385" y="723"/>
                      <a:pt x="301" y="852"/>
                    </a:cubicBezTo>
                    <a:cubicBezTo>
                      <a:pt x="233" y="956"/>
                      <a:pt x="180" y="1038"/>
                      <a:pt x="142" y="1097"/>
                    </a:cubicBezTo>
                    <a:cubicBezTo>
                      <a:pt x="92" y="1174"/>
                      <a:pt x="77" y="1197"/>
                      <a:pt x="74" y="1202"/>
                    </a:cubicBezTo>
                    <a:cubicBezTo>
                      <a:pt x="67" y="1214"/>
                      <a:pt x="63" y="1244"/>
                      <a:pt x="76" y="1266"/>
                    </a:cubicBezTo>
                    <a:cubicBezTo>
                      <a:pt x="86" y="1285"/>
                      <a:pt x="108" y="1294"/>
                      <a:pt x="139" y="1294"/>
                    </a:cubicBezTo>
                    <a:cubicBezTo>
                      <a:pt x="998" y="1294"/>
                      <a:pt x="998" y="1294"/>
                      <a:pt x="998" y="1294"/>
                    </a:cubicBezTo>
                    <a:cubicBezTo>
                      <a:pt x="1020" y="1294"/>
                      <a:pt x="1052" y="1280"/>
                      <a:pt x="1065" y="1258"/>
                    </a:cubicBezTo>
                    <a:cubicBezTo>
                      <a:pt x="1075" y="1240"/>
                      <a:pt x="1072" y="1218"/>
                      <a:pt x="1057" y="1192"/>
                    </a:cubicBezTo>
                    <a:cubicBezTo>
                      <a:pt x="1046" y="1175"/>
                      <a:pt x="1026" y="1143"/>
                      <a:pt x="996" y="1097"/>
                    </a:cubicBezTo>
                    <a:cubicBezTo>
                      <a:pt x="957" y="1037"/>
                      <a:pt x="903" y="955"/>
                      <a:pt x="836" y="853"/>
                    </a:cubicBezTo>
                    <a:cubicBezTo>
                      <a:pt x="751" y="725"/>
                      <a:pt x="675" y="610"/>
                      <a:pt x="674" y="609"/>
                    </a:cubicBezTo>
                    <a:cubicBezTo>
                      <a:pt x="669" y="601"/>
                      <a:pt x="669" y="601"/>
                      <a:pt x="669" y="601"/>
                    </a:cubicBezTo>
                    <a:cubicBezTo>
                      <a:pt x="669" y="88"/>
                      <a:pt x="669" y="88"/>
                      <a:pt x="669" y="88"/>
                    </a:cubicBezTo>
                    <a:cubicBezTo>
                      <a:pt x="699" y="88"/>
                      <a:pt x="699" y="88"/>
                      <a:pt x="699" y="88"/>
                    </a:cubicBezTo>
                    <a:cubicBezTo>
                      <a:pt x="707" y="88"/>
                      <a:pt x="713" y="81"/>
                      <a:pt x="713" y="74"/>
                    </a:cubicBezTo>
                    <a:cubicBezTo>
                      <a:pt x="713" y="66"/>
                      <a:pt x="707" y="60"/>
                      <a:pt x="699" y="60"/>
                    </a:cubicBezTo>
                    <a:lnTo>
                      <a:pt x="435" y="6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52" name="淘宝店chenying0907 24"/>
              <p:cNvSpPr/>
              <p:nvPr/>
            </p:nvSpPr>
            <p:spPr bwMode="auto">
              <a:xfrm>
                <a:off x="3813175" y="2176463"/>
                <a:ext cx="549275" cy="876300"/>
              </a:xfrm>
              <a:custGeom>
                <a:avLst/>
                <a:gdLst>
                  <a:gd name="T0" fmla="*/ 308 w 352"/>
                  <a:gd name="T1" fmla="*/ 0 h 562"/>
                  <a:gd name="T2" fmla="*/ 44 w 352"/>
                  <a:gd name="T3" fmla="*/ 0 h 562"/>
                  <a:gd name="T4" fmla="*/ 0 w 352"/>
                  <a:gd name="T5" fmla="*/ 44 h 562"/>
                  <a:gd name="T6" fmla="*/ 44 w 352"/>
                  <a:gd name="T7" fmla="*/ 88 h 562"/>
                  <a:gd name="T8" fmla="*/ 44 w 352"/>
                  <a:gd name="T9" fmla="*/ 562 h 562"/>
                  <a:gd name="T10" fmla="*/ 308 w 352"/>
                  <a:gd name="T11" fmla="*/ 562 h 562"/>
                  <a:gd name="T12" fmla="*/ 308 w 352"/>
                  <a:gd name="T13" fmla="*/ 88 h 562"/>
                  <a:gd name="T14" fmla="*/ 352 w 352"/>
                  <a:gd name="T15" fmla="*/ 44 h 562"/>
                  <a:gd name="T16" fmla="*/ 308 w 352"/>
                  <a:gd name="T17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2" h="562">
                    <a:moveTo>
                      <a:pt x="30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68"/>
                      <a:pt x="20" y="88"/>
                      <a:pt x="44" y="88"/>
                    </a:cubicBezTo>
                    <a:cubicBezTo>
                      <a:pt x="44" y="562"/>
                      <a:pt x="44" y="562"/>
                      <a:pt x="44" y="562"/>
                    </a:cubicBezTo>
                    <a:cubicBezTo>
                      <a:pt x="308" y="562"/>
                      <a:pt x="308" y="562"/>
                      <a:pt x="308" y="562"/>
                    </a:cubicBezTo>
                    <a:cubicBezTo>
                      <a:pt x="308" y="88"/>
                      <a:pt x="308" y="88"/>
                      <a:pt x="308" y="88"/>
                    </a:cubicBezTo>
                    <a:cubicBezTo>
                      <a:pt x="332" y="88"/>
                      <a:pt x="352" y="68"/>
                      <a:pt x="352" y="44"/>
                    </a:cubicBezTo>
                    <a:cubicBezTo>
                      <a:pt x="352" y="19"/>
                      <a:pt x="332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53" name="淘宝店chenying0907 25"/>
              <p:cNvSpPr/>
              <p:nvPr/>
            </p:nvSpPr>
            <p:spPr bwMode="auto">
              <a:xfrm>
                <a:off x="3633788" y="3052763"/>
                <a:ext cx="912813" cy="381000"/>
              </a:xfrm>
              <a:custGeom>
                <a:avLst/>
                <a:gdLst>
                  <a:gd name="T0" fmla="*/ 585 w 585"/>
                  <a:gd name="T1" fmla="*/ 244 h 244"/>
                  <a:gd name="T2" fmla="*/ 423 w 585"/>
                  <a:gd name="T3" fmla="*/ 0 h 244"/>
                  <a:gd name="T4" fmla="*/ 159 w 585"/>
                  <a:gd name="T5" fmla="*/ 0 h 244"/>
                  <a:gd name="T6" fmla="*/ 0 w 585"/>
                  <a:gd name="T7" fmla="*/ 244 h 244"/>
                  <a:gd name="T8" fmla="*/ 585 w 585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244">
                    <a:moveTo>
                      <a:pt x="585" y="244"/>
                    </a:moveTo>
                    <a:cubicBezTo>
                      <a:pt x="499" y="115"/>
                      <a:pt x="423" y="0"/>
                      <a:pt x="423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59" y="0"/>
                      <a:pt x="84" y="115"/>
                      <a:pt x="0" y="244"/>
                    </a:cubicBezTo>
                    <a:lnTo>
                      <a:pt x="585" y="2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54" name="淘宝店chenying0907 26"/>
              <p:cNvSpPr/>
              <p:nvPr/>
            </p:nvSpPr>
            <p:spPr bwMode="auto">
              <a:xfrm>
                <a:off x="3386138" y="3433763"/>
                <a:ext cx="1409700" cy="381000"/>
              </a:xfrm>
              <a:custGeom>
                <a:avLst/>
                <a:gdLst>
                  <a:gd name="T0" fmla="*/ 0 w 904"/>
                  <a:gd name="T1" fmla="*/ 244 h 244"/>
                  <a:gd name="T2" fmla="*/ 904 w 904"/>
                  <a:gd name="T3" fmla="*/ 244 h 244"/>
                  <a:gd name="T4" fmla="*/ 744 w 904"/>
                  <a:gd name="T5" fmla="*/ 0 h 244"/>
                  <a:gd name="T6" fmla="*/ 159 w 904"/>
                  <a:gd name="T7" fmla="*/ 0 h 244"/>
                  <a:gd name="T8" fmla="*/ 0 w 904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244">
                    <a:moveTo>
                      <a:pt x="0" y="244"/>
                    </a:moveTo>
                    <a:cubicBezTo>
                      <a:pt x="904" y="244"/>
                      <a:pt x="904" y="244"/>
                      <a:pt x="904" y="244"/>
                    </a:cubicBezTo>
                    <a:cubicBezTo>
                      <a:pt x="859" y="176"/>
                      <a:pt x="800" y="85"/>
                      <a:pt x="74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03" y="85"/>
                      <a:pt x="44" y="176"/>
                      <a:pt x="0" y="2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55" name="淘宝店chenying0907 27"/>
              <p:cNvSpPr/>
              <p:nvPr/>
            </p:nvSpPr>
            <p:spPr bwMode="auto">
              <a:xfrm>
                <a:off x="3246438" y="3814763"/>
                <a:ext cx="1735138" cy="379413"/>
              </a:xfrm>
              <a:custGeom>
                <a:avLst/>
                <a:gdLst>
                  <a:gd name="T0" fmla="*/ 1055 w 1113"/>
                  <a:gd name="T1" fmla="*/ 96 h 244"/>
                  <a:gd name="T2" fmla="*/ 994 w 1113"/>
                  <a:gd name="T3" fmla="*/ 0 h 244"/>
                  <a:gd name="T4" fmla="*/ 90 w 1113"/>
                  <a:gd name="T5" fmla="*/ 0 h 244"/>
                  <a:gd name="T6" fmla="*/ 21 w 1113"/>
                  <a:gd name="T7" fmla="*/ 107 h 244"/>
                  <a:gd name="T8" fmla="*/ 112 w 1113"/>
                  <a:gd name="T9" fmla="*/ 244 h 244"/>
                  <a:gd name="T10" fmla="*/ 971 w 1113"/>
                  <a:gd name="T11" fmla="*/ 244 h 244"/>
                  <a:gd name="T12" fmla="*/ 1055 w 1113"/>
                  <a:gd name="T13" fmla="*/ 9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3" h="244">
                    <a:moveTo>
                      <a:pt x="1055" y="96"/>
                    </a:moveTo>
                    <a:cubicBezTo>
                      <a:pt x="1044" y="78"/>
                      <a:pt x="1022" y="43"/>
                      <a:pt x="99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53" y="57"/>
                      <a:pt x="27" y="98"/>
                      <a:pt x="21" y="107"/>
                    </a:cubicBezTo>
                    <a:cubicBezTo>
                      <a:pt x="0" y="143"/>
                      <a:pt x="1" y="244"/>
                      <a:pt x="112" y="244"/>
                    </a:cubicBezTo>
                    <a:cubicBezTo>
                      <a:pt x="223" y="244"/>
                      <a:pt x="916" y="244"/>
                      <a:pt x="971" y="244"/>
                    </a:cubicBezTo>
                    <a:cubicBezTo>
                      <a:pt x="1025" y="244"/>
                      <a:pt x="1113" y="190"/>
                      <a:pt x="1055" y="9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556" name="PA_淘宝店chenying0907 2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582" y="4766"/>
              <a:ext cx="252" cy="24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57" name="PA_淘宝店chenying0907 2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237" y="3631"/>
              <a:ext cx="251" cy="24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58" name="PA_淘宝店chenying0907 3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679" y="3325"/>
              <a:ext cx="173" cy="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59" name="PA_淘宝店chenying0907 3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94" y="3039"/>
              <a:ext cx="209" cy="2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560" name="PA_淘宝店chenying0907 3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412" y="5303"/>
              <a:ext cx="152" cy="1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92525" y="1663700"/>
            <a:ext cx="497205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2525" y="3154045"/>
            <a:ext cx="497205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2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92525" y="4665345"/>
            <a:ext cx="497205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3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5165" y="1663700"/>
            <a:ext cx="497205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4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05165" y="3154045"/>
            <a:ext cx="497205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5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05165" y="4665345"/>
            <a:ext cx="497205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6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8792" y="240248"/>
            <a:ext cx="3692105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 dirty="0" smtClean="0">
                <a:solidFill>
                  <a:srgbClr val="FFFFFF"/>
                </a:solidFill>
                <a:cs typeface="+mn-ea"/>
                <a:sym typeface="+mn-lt"/>
              </a:rPr>
              <a:t>为何创建此项目</a:t>
            </a:r>
            <a:endParaRPr lang="zh-CN" altLang="en-US" sz="3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3426" y="348299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61818" y="0"/>
            <a:ext cx="0" cy="395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650719" y="330275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780930" y="0"/>
            <a:ext cx="0" cy="36671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7"/>
          <p:cNvSpPr txBox="1"/>
          <p:nvPr/>
        </p:nvSpPr>
        <p:spPr>
          <a:xfrm>
            <a:off x="609405" y="942082"/>
            <a:ext cx="2897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r"/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本身我们也是一名学生，了解疫情对于当代学生的影响；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77"/>
          <p:cNvSpPr txBox="1"/>
          <p:nvPr/>
        </p:nvSpPr>
        <p:spPr>
          <a:xfrm>
            <a:off x="0" y="2643289"/>
            <a:ext cx="3689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r"/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众志成城，为坚决遏制疫情扩散，夺取防疫斗争胜利贡献力量；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Box 77"/>
          <p:cNvSpPr txBox="1"/>
          <p:nvPr/>
        </p:nvSpPr>
        <p:spPr>
          <a:xfrm>
            <a:off x="343669" y="4384567"/>
            <a:ext cx="3255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冰冷的死亡数据，无数的悲惨故事；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77"/>
          <p:cNvSpPr txBox="1"/>
          <p:nvPr/>
        </p:nvSpPr>
        <p:spPr>
          <a:xfrm>
            <a:off x="8832421" y="480225"/>
            <a:ext cx="2404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l"/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本着一个炽热的爱国之心，希望此项目可以对防疫有所贡献；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77"/>
          <p:cNvSpPr txBox="1"/>
          <p:nvPr/>
        </p:nvSpPr>
        <p:spPr>
          <a:xfrm>
            <a:off x="8896666" y="2890989"/>
            <a:ext cx="2710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l"/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一份明现的个人无感染报告表；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77"/>
          <p:cNvSpPr txBox="1"/>
          <p:nvPr/>
        </p:nvSpPr>
        <p:spPr>
          <a:xfrm>
            <a:off x="8841588" y="4380503"/>
            <a:ext cx="3188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cs typeface="+mn-ea"/>
                <a:sym typeface="+mn-lt"/>
              </a:rPr>
              <a:t>做好</a:t>
            </a:r>
            <a:r>
              <a:rPr lang="zh-CN" altLang="en-US" sz="2000" dirty="0" smtClean="0">
                <a:cs typeface="+mn-ea"/>
                <a:sym typeface="+mn-lt"/>
              </a:rPr>
              <a:t>对学生</a:t>
            </a:r>
            <a:r>
              <a:rPr lang="zh-CN" altLang="en-US" sz="2000" dirty="0" smtClean="0">
                <a:cs typeface="+mn-ea"/>
                <a:sym typeface="+mn-lt"/>
              </a:rPr>
              <a:t>的</a:t>
            </a:r>
            <a:r>
              <a:rPr lang="zh-CN" altLang="en-US" sz="2000" dirty="0">
                <a:cs typeface="+mn-ea"/>
                <a:sym typeface="+mn-lt"/>
              </a:rPr>
              <a:t>健康监测，出现发热等症状应及时就医。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6826885" y="2494280"/>
            <a:ext cx="1477010" cy="1829435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4317365" y="2494280"/>
            <a:ext cx="1477010" cy="1829435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62605" y="2494280"/>
            <a:ext cx="1477010" cy="1829435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82280" y="2494280"/>
            <a:ext cx="1476375" cy="1829435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068695" y="4336415"/>
            <a:ext cx="0" cy="37338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55495" y="240249"/>
            <a:ext cx="3066437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有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何帮助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2437" y="331047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8082" y="0"/>
            <a:ext cx="0" cy="395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29618" y="31302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142574" y="0"/>
            <a:ext cx="0" cy="36671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50133" y="1086672"/>
            <a:ext cx="3055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+mn-ea"/>
                <a:sym typeface="+mn-lt"/>
              </a:rPr>
              <a:t>做好防疫工作可以抑制疫情的传播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43806" y="4940904"/>
            <a:ext cx="3055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+mn-ea"/>
                <a:sym typeface="+mn-lt"/>
              </a:rPr>
              <a:t>做好放疫措施会减少疫情对于我们生活的影响</a:t>
            </a:r>
            <a:r>
              <a:rPr lang="zh-CN" altLang="en-US" dirty="0" smtClean="0">
                <a:cs typeface="+mn-ea"/>
                <a:sym typeface="+mn-lt"/>
              </a:rPr>
              <a:t>；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30678" y="1086672"/>
            <a:ext cx="305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+mn-ea"/>
                <a:sym typeface="+mn-lt"/>
              </a:rPr>
              <a:t>减少我们感染新冠的可能性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21148" y="4923845"/>
            <a:ext cx="3055954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cs typeface="+mn-ea"/>
                <a:sym typeface="+mn-lt"/>
              </a:rPr>
              <a:t>让我们拥有一个好的健康的生活环境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24" grpId="0"/>
      <p:bldP spid="25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图片 27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" y="1506630"/>
            <a:ext cx="4882896" cy="2831517"/>
          </a:xfrm>
          <a:prstGeom prst="rect">
            <a:avLst/>
          </a:prstGeom>
        </p:spPr>
      </p:pic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43861" y="5548515"/>
            <a:ext cx="1653284" cy="1102190"/>
            <a:chOff x="2637" y="1359"/>
            <a:chExt cx="2406" cy="1604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0" name="Group 205"/>
            <p:cNvGrpSpPr/>
            <p:nvPr/>
          </p:nvGrpSpPr>
          <p:grpSpPr bwMode="auto">
            <a:xfrm>
              <a:off x="3459" y="1364"/>
              <a:ext cx="905" cy="1564"/>
              <a:chOff x="3459" y="1364"/>
              <a:chExt cx="905" cy="1564"/>
            </a:xfrm>
            <a:grpFill/>
          </p:grpSpPr>
          <p:sp>
            <p:nvSpPr>
              <p:cNvPr id="63" name="Freeform 5"/>
              <p:cNvSpPr>
                <a:spLocks noEditPoints="1"/>
              </p:cNvSpPr>
              <p:nvPr/>
            </p:nvSpPr>
            <p:spPr bwMode="auto">
              <a:xfrm>
                <a:off x="3932" y="1470"/>
                <a:ext cx="12" cy="12"/>
              </a:xfrm>
              <a:custGeom>
                <a:avLst/>
                <a:gdLst>
                  <a:gd name="T0" fmla="*/ 5 w 5"/>
                  <a:gd name="T1" fmla="*/ 3 h 5"/>
                  <a:gd name="T2" fmla="*/ 4 w 5"/>
                  <a:gd name="T3" fmla="*/ 3 h 5"/>
                  <a:gd name="T4" fmla="*/ 4 w 5"/>
                  <a:gd name="T5" fmla="*/ 2 h 5"/>
                  <a:gd name="T6" fmla="*/ 5 w 5"/>
                  <a:gd name="T7" fmla="*/ 2 h 5"/>
                  <a:gd name="T8" fmla="*/ 5 w 5"/>
                  <a:gd name="T9" fmla="*/ 2 h 5"/>
                  <a:gd name="T10" fmla="*/ 5 w 5"/>
                  <a:gd name="T11" fmla="*/ 1 h 5"/>
                  <a:gd name="T12" fmla="*/ 4 w 5"/>
                  <a:gd name="T13" fmla="*/ 1 h 5"/>
                  <a:gd name="T14" fmla="*/ 4 w 5"/>
                  <a:gd name="T15" fmla="*/ 1 h 5"/>
                  <a:gd name="T16" fmla="*/ 4 w 5"/>
                  <a:gd name="T17" fmla="*/ 1 h 5"/>
                  <a:gd name="T18" fmla="*/ 4 w 5"/>
                  <a:gd name="T19" fmla="*/ 1 h 5"/>
                  <a:gd name="T20" fmla="*/ 4 w 5"/>
                  <a:gd name="T21" fmla="*/ 0 h 5"/>
                  <a:gd name="T22" fmla="*/ 3 w 5"/>
                  <a:gd name="T23" fmla="*/ 0 h 5"/>
                  <a:gd name="T24" fmla="*/ 3 w 5"/>
                  <a:gd name="T25" fmla="*/ 0 h 5"/>
                  <a:gd name="T26" fmla="*/ 3 w 5"/>
                  <a:gd name="T27" fmla="*/ 1 h 5"/>
                  <a:gd name="T28" fmla="*/ 2 w 5"/>
                  <a:gd name="T29" fmla="*/ 1 h 5"/>
                  <a:gd name="T30" fmla="*/ 2 w 5"/>
                  <a:gd name="T31" fmla="*/ 0 h 5"/>
                  <a:gd name="T32" fmla="*/ 2 w 5"/>
                  <a:gd name="T33" fmla="*/ 0 h 5"/>
                  <a:gd name="T34" fmla="*/ 1 w 5"/>
                  <a:gd name="T35" fmla="*/ 0 h 5"/>
                  <a:gd name="T36" fmla="*/ 1 w 5"/>
                  <a:gd name="T37" fmla="*/ 1 h 5"/>
                  <a:gd name="T38" fmla="*/ 1 w 5"/>
                  <a:gd name="T39" fmla="*/ 1 h 5"/>
                  <a:gd name="T40" fmla="*/ 1 w 5"/>
                  <a:gd name="T41" fmla="*/ 1 h 5"/>
                  <a:gd name="T42" fmla="*/ 1 w 5"/>
                  <a:gd name="T43" fmla="*/ 1 h 5"/>
                  <a:gd name="T44" fmla="*/ 0 w 5"/>
                  <a:gd name="T45" fmla="*/ 1 h 5"/>
                  <a:gd name="T46" fmla="*/ 0 w 5"/>
                  <a:gd name="T47" fmla="*/ 2 h 5"/>
                  <a:gd name="T48" fmla="*/ 0 w 5"/>
                  <a:gd name="T49" fmla="*/ 2 h 5"/>
                  <a:gd name="T50" fmla="*/ 1 w 5"/>
                  <a:gd name="T51" fmla="*/ 2 h 5"/>
                  <a:gd name="T52" fmla="*/ 1 w 5"/>
                  <a:gd name="T53" fmla="*/ 3 h 5"/>
                  <a:gd name="T54" fmla="*/ 0 w 5"/>
                  <a:gd name="T55" fmla="*/ 3 h 5"/>
                  <a:gd name="T56" fmla="*/ 0 w 5"/>
                  <a:gd name="T57" fmla="*/ 3 h 5"/>
                  <a:gd name="T58" fmla="*/ 0 w 5"/>
                  <a:gd name="T59" fmla="*/ 4 h 5"/>
                  <a:gd name="T60" fmla="*/ 1 w 5"/>
                  <a:gd name="T61" fmla="*/ 4 h 5"/>
                  <a:gd name="T62" fmla="*/ 1 w 5"/>
                  <a:gd name="T63" fmla="*/ 4 h 5"/>
                  <a:gd name="T64" fmla="*/ 1 w 5"/>
                  <a:gd name="T65" fmla="*/ 4 h 5"/>
                  <a:gd name="T66" fmla="*/ 1 w 5"/>
                  <a:gd name="T67" fmla="*/ 4 h 5"/>
                  <a:gd name="T68" fmla="*/ 1 w 5"/>
                  <a:gd name="T69" fmla="*/ 5 h 5"/>
                  <a:gd name="T70" fmla="*/ 2 w 5"/>
                  <a:gd name="T71" fmla="*/ 5 h 5"/>
                  <a:gd name="T72" fmla="*/ 2 w 5"/>
                  <a:gd name="T73" fmla="*/ 5 h 5"/>
                  <a:gd name="T74" fmla="*/ 2 w 5"/>
                  <a:gd name="T75" fmla="*/ 4 h 5"/>
                  <a:gd name="T76" fmla="*/ 3 w 5"/>
                  <a:gd name="T77" fmla="*/ 4 h 5"/>
                  <a:gd name="T78" fmla="*/ 3 w 5"/>
                  <a:gd name="T79" fmla="*/ 5 h 5"/>
                  <a:gd name="T80" fmla="*/ 3 w 5"/>
                  <a:gd name="T81" fmla="*/ 5 h 5"/>
                  <a:gd name="T82" fmla="*/ 4 w 5"/>
                  <a:gd name="T83" fmla="*/ 5 h 5"/>
                  <a:gd name="T84" fmla="*/ 4 w 5"/>
                  <a:gd name="T85" fmla="*/ 4 h 5"/>
                  <a:gd name="T86" fmla="*/ 4 w 5"/>
                  <a:gd name="T87" fmla="*/ 4 h 5"/>
                  <a:gd name="T88" fmla="*/ 4 w 5"/>
                  <a:gd name="T89" fmla="*/ 4 h 5"/>
                  <a:gd name="T90" fmla="*/ 4 w 5"/>
                  <a:gd name="T91" fmla="*/ 4 h 5"/>
                  <a:gd name="T92" fmla="*/ 5 w 5"/>
                  <a:gd name="T93" fmla="*/ 4 h 5"/>
                  <a:gd name="T94" fmla="*/ 5 w 5"/>
                  <a:gd name="T95" fmla="*/ 3 h 5"/>
                  <a:gd name="T96" fmla="*/ 5 w 5"/>
                  <a:gd name="T97" fmla="*/ 3 h 5"/>
                  <a:gd name="T98" fmla="*/ 3 w 5"/>
                  <a:gd name="T99" fmla="*/ 3 h 5"/>
                  <a:gd name="T100" fmla="*/ 2 w 5"/>
                  <a:gd name="T101" fmla="*/ 3 h 5"/>
                  <a:gd name="T102" fmla="*/ 2 w 5"/>
                  <a:gd name="T103" fmla="*/ 2 h 5"/>
                  <a:gd name="T104" fmla="*/ 3 w 5"/>
                  <a:gd name="T105" fmla="*/ 2 h 5"/>
                  <a:gd name="T106" fmla="*/ 3 w 5"/>
                  <a:gd name="T10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  <a:moveTo>
                      <a:pt x="3" y="3"/>
                    </a:moveTo>
                    <a:cubicBezTo>
                      <a:pt x="2" y="4"/>
                      <a:pt x="2" y="3"/>
                      <a:pt x="2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Freeform 6"/>
              <p:cNvSpPr>
                <a:spLocks noEditPoints="1"/>
              </p:cNvSpPr>
              <p:nvPr/>
            </p:nvSpPr>
            <p:spPr bwMode="auto">
              <a:xfrm>
                <a:off x="3895" y="1592"/>
                <a:ext cx="11" cy="11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3 h 5"/>
                  <a:gd name="T4" fmla="*/ 4 w 5"/>
                  <a:gd name="T5" fmla="*/ 2 h 5"/>
                  <a:gd name="T6" fmla="*/ 4 w 5"/>
                  <a:gd name="T7" fmla="*/ 2 h 5"/>
                  <a:gd name="T8" fmla="*/ 4 w 5"/>
                  <a:gd name="T9" fmla="*/ 2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1 h 5"/>
                  <a:gd name="T18" fmla="*/ 3 w 5"/>
                  <a:gd name="T19" fmla="*/ 1 h 5"/>
                  <a:gd name="T20" fmla="*/ 3 w 5"/>
                  <a:gd name="T21" fmla="*/ 0 h 5"/>
                  <a:gd name="T22" fmla="*/ 3 w 5"/>
                  <a:gd name="T23" fmla="*/ 0 h 5"/>
                  <a:gd name="T24" fmla="*/ 2 w 5"/>
                  <a:gd name="T25" fmla="*/ 0 h 5"/>
                  <a:gd name="T26" fmla="*/ 2 w 5"/>
                  <a:gd name="T27" fmla="*/ 1 h 5"/>
                  <a:gd name="T28" fmla="*/ 2 w 5"/>
                  <a:gd name="T29" fmla="*/ 1 h 5"/>
                  <a:gd name="T30" fmla="*/ 2 w 5"/>
                  <a:gd name="T31" fmla="*/ 0 h 5"/>
                  <a:gd name="T32" fmla="*/ 1 w 5"/>
                  <a:gd name="T33" fmla="*/ 0 h 5"/>
                  <a:gd name="T34" fmla="*/ 1 w 5"/>
                  <a:gd name="T35" fmla="*/ 0 h 5"/>
                  <a:gd name="T36" fmla="*/ 1 w 5"/>
                  <a:gd name="T37" fmla="*/ 1 h 5"/>
                  <a:gd name="T38" fmla="*/ 1 w 5"/>
                  <a:gd name="T39" fmla="*/ 1 h 5"/>
                  <a:gd name="T40" fmla="*/ 0 w 5"/>
                  <a:gd name="T41" fmla="*/ 1 h 5"/>
                  <a:gd name="T42" fmla="*/ 0 w 5"/>
                  <a:gd name="T43" fmla="*/ 1 h 5"/>
                  <a:gd name="T44" fmla="*/ 0 w 5"/>
                  <a:gd name="T45" fmla="*/ 1 h 5"/>
                  <a:gd name="T46" fmla="*/ 0 w 5"/>
                  <a:gd name="T47" fmla="*/ 2 h 5"/>
                  <a:gd name="T48" fmla="*/ 0 w 5"/>
                  <a:gd name="T49" fmla="*/ 2 h 5"/>
                  <a:gd name="T50" fmla="*/ 0 w 5"/>
                  <a:gd name="T51" fmla="*/ 2 h 5"/>
                  <a:gd name="T52" fmla="*/ 0 w 5"/>
                  <a:gd name="T53" fmla="*/ 3 h 5"/>
                  <a:gd name="T54" fmla="*/ 0 w 5"/>
                  <a:gd name="T55" fmla="*/ 3 h 5"/>
                  <a:gd name="T56" fmla="*/ 0 w 5"/>
                  <a:gd name="T57" fmla="*/ 3 h 5"/>
                  <a:gd name="T58" fmla="*/ 0 w 5"/>
                  <a:gd name="T59" fmla="*/ 4 h 5"/>
                  <a:gd name="T60" fmla="*/ 0 w 5"/>
                  <a:gd name="T61" fmla="*/ 4 h 5"/>
                  <a:gd name="T62" fmla="*/ 1 w 5"/>
                  <a:gd name="T63" fmla="*/ 4 h 5"/>
                  <a:gd name="T64" fmla="*/ 1 w 5"/>
                  <a:gd name="T65" fmla="*/ 4 h 5"/>
                  <a:gd name="T66" fmla="*/ 1 w 5"/>
                  <a:gd name="T67" fmla="*/ 4 h 5"/>
                  <a:gd name="T68" fmla="*/ 1 w 5"/>
                  <a:gd name="T69" fmla="*/ 5 h 5"/>
                  <a:gd name="T70" fmla="*/ 1 w 5"/>
                  <a:gd name="T71" fmla="*/ 5 h 5"/>
                  <a:gd name="T72" fmla="*/ 2 w 5"/>
                  <a:gd name="T73" fmla="*/ 5 h 5"/>
                  <a:gd name="T74" fmla="*/ 2 w 5"/>
                  <a:gd name="T75" fmla="*/ 5 h 5"/>
                  <a:gd name="T76" fmla="*/ 2 w 5"/>
                  <a:gd name="T77" fmla="*/ 5 h 5"/>
                  <a:gd name="T78" fmla="*/ 2 w 5"/>
                  <a:gd name="T79" fmla="*/ 5 h 5"/>
                  <a:gd name="T80" fmla="*/ 3 w 5"/>
                  <a:gd name="T81" fmla="*/ 5 h 5"/>
                  <a:gd name="T82" fmla="*/ 3 w 5"/>
                  <a:gd name="T83" fmla="*/ 5 h 5"/>
                  <a:gd name="T84" fmla="*/ 3 w 5"/>
                  <a:gd name="T85" fmla="*/ 4 h 5"/>
                  <a:gd name="T86" fmla="*/ 3 w 5"/>
                  <a:gd name="T87" fmla="*/ 4 h 5"/>
                  <a:gd name="T88" fmla="*/ 4 w 5"/>
                  <a:gd name="T89" fmla="*/ 4 h 5"/>
                  <a:gd name="T90" fmla="*/ 4 w 5"/>
                  <a:gd name="T91" fmla="*/ 4 h 5"/>
                  <a:gd name="T92" fmla="*/ 4 w 5"/>
                  <a:gd name="T93" fmla="*/ 4 h 5"/>
                  <a:gd name="T94" fmla="*/ 4 w 5"/>
                  <a:gd name="T95" fmla="*/ 3 h 5"/>
                  <a:gd name="T96" fmla="*/ 4 w 5"/>
                  <a:gd name="T97" fmla="*/ 3 h 5"/>
                  <a:gd name="T98" fmla="*/ 2 w 5"/>
                  <a:gd name="T99" fmla="*/ 3 h 5"/>
                  <a:gd name="T100" fmla="*/ 1 w 5"/>
                  <a:gd name="T101" fmla="*/ 3 h 5"/>
                  <a:gd name="T102" fmla="*/ 2 w 5"/>
                  <a:gd name="T103" fmla="*/ 2 h 5"/>
                  <a:gd name="T104" fmla="*/ 3 w 5"/>
                  <a:gd name="T105" fmla="*/ 2 h 5"/>
                  <a:gd name="T106" fmla="*/ 2 w 5"/>
                  <a:gd name="T10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4" y="3"/>
                    </a:cubicBezTo>
                    <a:close/>
                    <a:moveTo>
                      <a:pt x="2" y="3"/>
                    </a:moveTo>
                    <a:cubicBezTo>
                      <a:pt x="2" y="4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7"/>
              <p:cNvSpPr/>
              <p:nvPr/>
            </p:nvSpPr>
            <p:spPr bwMode="auto">
              <a:xfrm>
                <a:off x="3816" y="1461"/>
                <a:ext cx="5" cy="12"/>
              </a:xfrm>
              <a:custGeom>
                <a:avLst/>
                <a:gdLst>
                  <a:gd name="T0" fmla="*/ 0 w 2"/>
                  <a:gd name="T1" fmla="*/ 2 h 5"/>
                  <a:gd name="T2" fmla="*/ 0 w 2"/>
                  <a:gd name="T3" fmla="*/ 3 h 5"/>
                  <a:gd name="T4" fmla="*/ 0 w 2"/>
                  <a:gd name="T5" fmla="*/ 3 h 5"/>
                  <a:gd name="T6" fmla="*/ 2 w 2"/>
                  <a:gd name="T7" fmla="*/ 5 h 5"/>
                  <a:gd name="T8" fmla="*/ 2 w 2"/>
                  <a:gd name="T9" fmla="*/ 3 h 5"/>
                  <a:gd name="T10" fmla="*/ 2 w 2"/>
                  <a:gd name="T11" fmla="*/ 0 h 5"/>
                  <a:gd name="T12" fmla="*/ 0 w 2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8"/>
              <p:cNvSpPr/>
              <p:nvPr/>
            </p:nvSpPr>
            <p:spPr bwMode="auto">
              <a:xfrm>
                <a:off x="3807" y="1459"/>
                <a:ext cx="12" cy="4"/>
              </a:xfrm>
              <a:custGeom>
                <a:avLst/>
                <a:gdLst>
                  <a:gd name="T0" fmla="*/ 3 w 5"/>
                  <a:gd name="T1" fmla="*/ 2 h 2"/>
                  <a:gd name="T2" fmla="*/ 3 w 5"/>
                  <a:gd name="T3" fmla="*/ 2 h 2"/>
                  <a:gd name="T4" fmla="*/ 5 w 5"/>
                  <a:gd name="T5" fmla="*/ 1 h 2"/>
                  <a:gd name="T6" fmla="*/ 3 w 5"/>
                  <a:gd name="T7" fmla="*/ 0 h 2"/>
                  <a:gd name="T8" fmla="*/ 0 w 5"/>
                  <a:gd name="T9" fmla="*/ 1 h 2"/>
                  <a:gd name="T10" fmla="*/ 2 w 5"/>
                  <a:gd name="T11" fmla="*/ 2 h 2"/>
                  <a:gd name="T12" fmla="*/ 3 w 5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9"/>
              <p:cNvSpPr/>
              <p:nvPr/>
            </p:nvSpPr>
            <p:spPr bwMode="auto">
              <a:xfrm>
                <a:off x="3804" y="1461"/>
                <a:ext cx="8" cy="12"/>
              </a:xfrm>
              <a:custGeom>
                <a:avLst/>
                <a:gdLst>
                  <a:gd name="T0" fmla="*/ 2 w 3"/>
                  <a:gd name="T1" fmla="*/ 3 h 5"/>
                  <a:gd name="T2" fmla="*/ 3 w 3"/>
                  <a:gd name="T3" fmla="*/ 2 h 5"/>
                  <a:gd name="T4" fmla="*/ 1 w 3"/>
                  <a:gd name="T5" fmla="*/ 0 h 5"/>
                  <a:gd name="T6" fmla="*/ 0 w 3"/>
                  <a:gd name="T7" fmla="*/ 3 h 5"/>
                  <a:gd name="T8" fmla="*/ 1 w 3"/>
                  <a:gd name="T9" fmla="*/ 5 h 5"/>
                  <a:gd name="T10" fmla="*/ 3 w 3"/>
                  <a:gd name="T11" fmla="*/ 3 h 5"/>
                  <a:gd name="T12" fmla="*/ 2 w 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2" y="3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>
                <a:off x="3809" y="1470"/>
                <a:ext cx="10" cy="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0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2 h 2"/>
                  <a:gd name="T10" fmla="*/ 2 w 4"/>
                  <a:gd name="T11" fmla="*/ 0 h 2"/>
                  <a:gd name="T12" fmla="*/ 2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11"/>
              <p:cNvSpPr>
                <a:spLocks noEditPoints="1"/>
              </p:cNvSpPr>
              <p:nvPr/>
            </p:nvSpPr>
            <p:spPr bwMode="auto">
              <a:xfrm>
                <a:off x="3797" y="1444"/>
                <a:ext cx="41" cy="48"/>
              </a:xfrm>
              <a:custGeom>
                <a:avLst/>
                <a:gdLst>
                  <a:gd name="T0" fmla="*/ 17 w 17"/>
                  <a:gd name="T1" fmla="*/ 14 h 20"/>
                  <a:gd name="T2" fmla="*/ 17 w 17"/>
                  <a:gd name="T3" fmla="*/ 13 h 20"/>
                  <a:gd name="T4" fmla="*/ 17 w 17"/>
                  <a:gd name="T5" fmla="*/ 4 h 20"/>
                  <a:gd name="T6" fmla="*/ 13 w 17"/>
                  <a:gd name="T7" fmla="*/ 0 h 20"/>
                  <a:gd name="T8" fmla="*/ 3 w 17"/>
                  <a:gd name="T9" fmla="*/ 1 h 20"/>
                  <a:gd name="T10" fmla="*/ 0 w 17"/>
                  <a:gd name="T11" fmla="*/ 4 h 20"/>
                  <a:gd name="T12" fmla="*/ 0 w 17"/>
                  <a:gd name="T13" fmla="*/ 13 h 20"/>
                  <a:gd name="T14" fmla="*/ 0 w 17"/>
                  <a:gd name="T15" fmla="*/ 15 h 20"/>
                  <a:gd name="T16" fmla="*/ 0 w 17"/>
                  <a:gd name="T17" fmla="*/ 19 h 20"/>
                  <a:gd name="T18" fmla="*/ 1 w 17"/>
                  <a:gd name="T19" fmla="*/ 20 h 20"/>
                  <a:gd name="T20" fmla="*/ 3 w 17"/>
                  <a:gd name="T21" fmla="*/ 20 h 20"/>
                  <a:gd name="T22" fmla="*/ 4 w 17"/>
                  <a:gd name="T23" fmla="*/ 19 h 20"/>
                  <a:gd name="T24" fmla="*/ 4 w 17"/>
                  <a:gd name="T25" fmla="*/ 19 h 20"/>
                  <a:gd name="T26" fmla="*/ 13 w 17"/>
                  <a:gd name="T27" fmla="*/ 18 h 20"/>
                  <a:gd name="T28" fmla="*/ 13 w 17"/>
                  <a:gd name="T29" fmla="*/ 19 h 20"/>
                  <a:gd name="T30" fmla="*/ 13 w 17"/>
                  <a:gd name="T31" fmla="*/ 20 h 20"/>
                  <a:gd name="T32" fmla="*/ 16 w 17"/>
                  <a:gd name="T33" fmla="*/ 20 h 20"/>
                  <a:gd name="T34" fmla="*/ 17 w 17"/>
                  <a:gd name="T35" fmla="*/ 19 h 20"/>
                  <a:gd name="T36" fmla="*/ 17 w 17"/>
                  <a:gd name="T37" fmla="*/ 14 h 20"/>
                  <a:gd name="T38" fmla="*/ 7 w 17"/>
                  <a:gd name="T39" fmla="*/ 15 h 20"/>
                  <a:gd name="T40" fmla="*/ 2 w 17"/>
                  <a:gd name="T41" fmla="*/ 10 h 20"/>
                  <a:gd name="T42" fmla="*/ 7 w 17"/>
                  <a:gd name="T43" fmla="*/ 5 h 20"/>
                  <a:gd name="T44" fmla="*/ 12 w 17"/>
                  <a:gd name="T45" fmla="*/ 10 h 20"/>
                  <a:gd name="T46" fmla="*/ 7 w 17"/>
                  <a:gd name="T47" fmla="*/ 15 h 20"/>
                  <a:gd name="T48" fmla="*/ 15 w 17"/>
                  <a:gd name="T49" fmla="*/ 9 h 20"/>
                  <a:gd name="T50" fmla="*/ 15 w 17"/>
                  <a:gd name="T51" fmla="*/ 12 h 20"/>
                  <a:gd name="T52" fmla="*/ 14 w 17"/>
                  <a:gd name="T53" fmla="*/ 12 h 20"/>
                  <a:gd name="T54" fmla="*/ 14 w 17"/>
                  <a:gd name="T55" fmla="*/ 12 h 20"/>
                  <a:gd name="T56" fmla="*/ 14 w 17"/>
                  <a:gd name="T57" fmla="*/ 9 h 20"/>
                  <a:gd name="T58" fmla="*/ 13 w 17"/>
                  <a:gd name="T59" fmla="*/ 8 h 20"/>
                  <a:gd name="T60" fmla="*/ 13 w 17"/>
                  <a:gd name="T61" fmla="*/ 8 h 20"/>
                  <a:gd name="T62" fmla="*/ 14 w 17"/>
                  <a:gd name="T63" fmla="*/ 7 h 20"/>
                  <a:gd name="T64" fmla="*/ 15 w 17"/>
                  <a:gd name="T65" fmla="*/ 8 h 20"/>
                  <a:gd name="T66" fmla="*/ 15 w 17"/>
                  <a:gd name="T67" fmla="*/ 8 h 20"/>
                  <a:gd name="T68" fmla="*/ 15 w 17"/>
                  <a:gd name="T69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20">
                    <a:moveTo>
                      <a:pt x="17" y="14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1"/>
                      <a:pt x="0" y="1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20"/>
                      <a:pt x="4" y="20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19"/>
                    </a:cubicBezTo>
                    <a:lnTo>
                      <a:pt x="17" y="14"/>
                    </a:lnTo>
                    <a:close/>
                    <a:moveTo>
                      <a:pt x="7" y="15"/>
                    </a:moveTo>
                    <a:cubicBezTo>
                      <a:pt x="4" y="15"/>
                      <a:pt x="2" y="12"/>
                      <a:pt x="2" y="10"/>
                    </a:cubicBezTo>
                    <a:cubicBezTo>
                      <a:pt x="2" y="7"/>
                      <a:pt x="4" y="5"/>
                      <a:pt x="7" y="5"/>
                    </a:cubicBezTo>
                    <a:cubicBezTo>
                      <a:pt x="10" y="5"/>
                      <a:pt x="12" y="7"/>
                      <a:pt x="12" y="10"/>
                    </a:cubicBezTo>
                    <a:cubicBezTo>
                      <a:pt x="12" y="12"/>
                      <a:pt x="10" y="15"/>
                      <a:pt x="7" y="15"/>
                    </a:cubicBezTo>
                    <a:close/>
                    <a:moveTo>
                      <a:pt x="15" y="9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9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12"/>
              <p:cNvSpPr>
                <a:spLocks noEditPoints="1"/>
              </p:cNvSpPr>
              <p:nvPr/>
            </p:nvSpPr>
            <p:spPr bwMode="auto">
              <a:xfrm>
                <a:off x="3935" y="1444"/>
                <a:ext cx="23" cy="22"/>
              </a:xfrm>
              <a:custGeom>
                <a:avLst/>
                <a:gdLst>
                  <a:gd name="T0" fmla="*/ 9 w 10"/>
                  <a:gd name="T1" fmla="*/ 1 h 9"/>
                  <a:gd name="T2" fmla="*/ 9 w 10"/>
                  <a:gd name="T3" fmla="*/ 1 h 9"/>
                  <a:gd name="T4" fmla="*/ 9 w 10"/>
                  <a:gd name="T5" fmla="*/ 1 h 9"/>
                  <a:gd name="T6" fmla="*/ 8 w 10"/>
                  <a:gd name="T7" fmla="*/ 1 h 9"/>
                  <a:gd name="T8" fmla="*/ 7 w 10"/>
                  <a:gd name="T9" fmla="*/ 1 h 9"/>
                  <a:gd name="T10" fmla="*/ 7 w 10"/>
                  <a:gd name="T11" fmla="*/ 1 h 9"/>
                  <a:gd name="T12" fmla="*/ 7 w 10"/>
                  <a:gd name="T13" fmla="*/ 1 h 9"/>
                  <a:gd name="T14" fmla="*/ 6 w 10"/>
                  <a:gd name="T15" fmla="*/ 0 h 9"/>
                  <a:gd name="T16" fmla="*/ 5 w 10"/>
                  <a:gd name="T17" fmla="*/ 0 h 9"/>
                  <a:gd name="T18" fmla="*/ 3 w 10"/>
                  <a:gd name="T19" fmla="*/ 1 h 9"/>
                  <a:gd name="T20" fmla="*/ 3 w 10"/>
                  <a:gd name="T21" fmla="*/ 1 h 9"/>
                  <a:gd name="T22" fmla="*/ 3 w 10"/>
                  <a:gd name="T23" fmla="*/ 1 h 9"/>
                  <a:gd name="T24" fmla="*/ 3 w 10"/>
                  <a:gd name="T25" fmla="*/ 1 h 9"/>
                  <a:gd name="T26" fmla="*/ 2 w 10"/>
                  <a:gd name="T27" fmla="*/ 1 h 9"/>
                  <a:gd name="T28" fmla="*/ 1 w 10"/>
                  <a:gd name="T29" fmla="*/ 2 h 9"/>
                  <a:gd name="T30" fmla="*/ 1 w 10"/>
                  <a:gd name="T31" fmla="*/ 2 h 9"/>
                  <a:gd name="T32" fmla="*/ 0 w 10"/>
                  <a:gd name="T33" fmla="*/ 3 h 9"/>
                  <a:gd name="T34" fmla="*/ 0 w 10"/>
                  <a:gd name="T35" fmla="*/ 7 h 9"/>
                  <a:gd name="T36" fmla="*/ 2 w 10"/>
                  <a:gd name="T37" fmla="*/ 9 h 9"/>
                  <a:gd name="T38" fmla="*/ 9 w 10"/>
                  <a:gd name="T39" fmla="*/ 9 h 9"/>
                  <a:gd name="T40" fmla="*/ 10 w 10"/>
                  <a:gd name="T41" fmla="*/ 7 h 9"/>
                  <a:gd name="T42" fmla="*/ 10 w 10"/>
                  <a:gd name="T43" fmla="*/ 3 h 9"/>
                  <a:gd name="T44" fmla="*/ 9 w 10"/>
                  <a:gd name="T45" fmla="*/ 1 h 9"/>
                  <a:gd name="T46" fmla="*/ 4 w 10"/>
                  <a:gd name="T47" fmla="*/ 1 h 9"/>
                  <a:gd name="T48" fmla="*/ 5 w 10"/>
                  <a:gd name="T49" fmla="*/ 1 h 9"/>
                  <a:gd name="T50" fmla="*/ 6 w 10"/>
                  <a:gd name="T51" fmla="*/ 0 h 9"/>
                  <a:gd name="T52" fmla="*/ 6 w 10"/>
                  <a:gd name="T53" fmla="*/ 1 h 9"/>
                  <a:gd name="T54" fmla="*/ 6 w 10"/>
                  <a:gd name="T55" fmla="*/ 1 h 9"/>
                  <a:gd name="T56" fmla="*/ 4 w 10"/>
                  <a:gd name="T5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9">
                    <a:moveTo>
                      <a:pt x="9" y="1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2"/>
                      <a:pt x="9" y="1"/>
                    </a:cubicBezTo>
                    <a:close/>
                    <a:moveTo>
                      <a:pt x="4" y="1"/>
                    </a:moveTo>
                    <a:cubicBezTo>
                      <a:pt x="4" y="1"/>
                      <a:pt x="4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3980" y="1857"/>
                <a:ext cx="28" cy="43"/>
              </a:xfrm>
              <a:custGeom>
                <a:avLst/>
                <a:gdLst>
                  <a:gd name="T0" fmla="*/ 12 w 12"/>
                  <a:gd name="T1" fmla="*/ 3 h 18"/>
                  <a:gd name="T2" fmla="*/ 9 w 12"/>
                  <a:gd name="T3" fmla="*/ 0 h 18"/>
                  <a:gd name="T4" fmla="*/ 3 w 12"/>
                  <a:gd name="T5" fmla="*/ 0 h 18"/>
                  <a:gd name="T6" fmla="*/ 0 w 12"/>
                  <a:gd name="T7" fmla="*/ 3 h 18"/>
                  <a:gd name="T8" fmla="*/ 0 w 12"/>
                  <a:gd name="T9" fmla="*/ 14 h 18"/>
                  <a:gd name="T10" fmla="*/ 3 w 12"/>
                  <a:gd name="T11" fmla="*/ 17 h 18"/>
                  <a:gd name="T12" fmla="*/ 9 w 12"/>
                  <a:gd name="T13" fmla="*/ 17 h 18"/>
                  <a:gd name="T14" fmla="*/ 12 w 12"/>
                  <a:gd name="T15" fmla="*/ 14 h 18"/>
                  <a:gd name="T16" fmla="*/ 12 w 12"/>
                  <a:gd name="T17" fmla="*/ 3 h 18"/>
                  <a:gd name="T18" fmla="*/ 7 w 12"/>
                  <a:gd name="T19" fmla="*/ 16 h 18"/>
                  <a:gd name="T20" fmla="*/ 5 w 12"/>
                  <a:gd name="T21" fmla="*/ 16 h 18"/>
                  <a:gd name="T22" fmla="*/ 5 w 12"/>
                  <a:gd name="T23" fmla="*/ 16 h 18"/>
                  <a:gd name="T24" fmla="*/ 5 w 12"/>
                  <a:gd name="T25" fmla="*/ 15 h 18"/>
                  <a:gd name="T26" fmla="*/ 5 w 12"/>
                  <a:gd name="T27" fmla="*/ 15 h 18"/>
                  <a:gd name="T28" fmla="*/ 7 w 12"/>
                  <a:gd name="T29" fmla="*/ 15 h 18"/>
                  <a:gd name="T30" fmla="*/ 7 w 12"/>
                  <a:gd name="T31" fmla="*/ 15 h 18"/>
                  <a:gd name="T32" fmla="*/ 7 w 12"/>
                  <a:gd name="T33" fmla="*/ 16 h 18"/>
                  <a:gd name="T34" fmla="*/ 7 w 12"/>
                  <a:gd name="T35" fmla="*/ 16 h 18"/>
                  <a:gd name="T36" fmla="*/ 9 w 12"/>
                  <a:gd name="T37" fmla="*/ 13 h 18"/>
                  <a:gd name="T38" fmla="*/ 3 w 12"/>
                  <a:gd name="T39" fmla="*/ 14 h 18"/>
                  <a:gd name="T40" fmla="*/ 1 w 12"/>
                  <a:gd name="T41" fmla="*/ 12 h 18"/>
                  <a:gd name="T42" fmla="*/ 1 w 12"/>
                  <a:gd name="T43" fmla="*/ 4 h 18"/>
                  <a:gd name="T44" fmla="*/ 3 w 12"/>
                  <a:gd name="T45" fmla="*/ 2 h 18"/>
                  <a:gd name="T46" fmla="*/ 8 w 12"/>
                  <a:gd name="T47" fmla="*/ 2 h 18"/>
                  <a:gd name="T48" fmla="*/ 10 w 12"/>
                  <a:gd name="T49" fmla="*/ 3 h 18"/>
                  <a:gd name="T50" fmla="*/ 10 w 12"/>
                  <a:gd name="T51" fmla="*/ 12 h 18"/>
                  <a:gd name="T52" fmla="*/ 9 w 12"/>
                  <a:gd name="T53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18">
                    <a:moveTo>
                      <a:pt x="12" y="3"/>
                    </a:moveTo>
                    <a:cubicBezTo>
                      <a:pt x="12" y="1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3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7"/>
                      <a:pt x="12" y="16"/>
                      <a:pt x="12" y="14"/>
                    </a:cubicBezTo>
                    <a:lnTo>
                      <a:pt x="12" y="3"/>
                    </a:lnTo>
                    <a:close/>
                    <a:moveTo>
                      <a:pt x="7" y="16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lose/>
                    <a:moveTo>
                      <a:pt x="9" y="13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2"/>
                      <a:pt x="10" y="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3"/>
                      <a:pt x="10" y="13"/>
                      <a:pt x="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>
                <a:off x="4011" y="1860"/>
                <a:ext cx="4" cy="38"/>
              </a:xfrm>
              <a:custGeom>
                <a:avLst/>
                <a:gdLst>
                  <a:gd name="T0" fmla="*/ 0 w 2"/>
                  <a:gd name="T1" fmla="*/ 0 h 16"/>
                  <a:gd name="T2" fmla="*/ 0 w 2"/>
                  <a:gd name="T3" fmla="*/ 1 h 16"/>
                  <a:gd name="T4" fmla="*/ 0 w 2"/>
                  <a:gd name="T5" fmla="*/ 15 h 16"/>
                  <a:gd name="T6" fmla="*/ 1 w 2"/>
                  <a:gd name="T7" fmla="*/ 16 h 16"/>
                  <a:gd name="T8" fmla="*/ 2 w 2"/>
                  <a:gd name="T9" fmla="*/ 15 h 16"/>
                  <a:gd name="T10" fmla="*/ 1 w 2"/>
                  <a:gd name="T11" fmla="*/ 1 h 16"/>
                  <a:gd name="T12" fmla="*/ 0 w 2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6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2" y="15"/>
                      <a:pt x="2" y="1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Freeform 15"/>
              <p:cNvSpPr/>
              <p:nvPr/>
            </p:nvSpPr>
            <p:spPr bwMode="auto">
              <a:xfrm>
                <a:off x="4013" y="1862"/>
                <a:ext cx="2" cy="12"/>
              </a:xfrm>
              <a:custGeom>
                <a:avLst/>
                <a:gdLst>
                  <a:gd name="T0" fmla="*/ 1 w 1"/>
                  <a:gd name="T1" fmla="*/ 0 h 5"/>
                  <a:gd name="T2" fmla="*/ 0 w 1"/>
                  <a:gd name="T3" fmla="*/ 0 h 5"/>
                  <a:gd name="T4" fmla="*/ 1 w 1"/>
                  <a:gd name="T5" fmla="*/ 5 h 5"/>
                  <a:gd name="T6" fmla="*/ 1 w 1"/>
                  <a:gd name="T7" fmla="*/ 5 h 5"/>
                  <a:gd name="T8" fmla="*/ 1 w 1"/>
                  <a:gd name="T9" fmla="*/ 5 h 5"/>
                  <a:gd name="T10" fmla="*/ 1 w 1"/>
                  <a:gd name="T11" fmla="*/ 0 h 5"/>
                  <a:gd name="T12" fmla="*/ 1 w 1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Freeform 16"/>
              <p:cNvSpPr/>
              <p:nvPr/>
            </p:nvSpPr>
            <p:spPr bwMode="auto">
              <a:xfrm>
                <a:off x="3985" y="1867"/>
                <a:ext cx="18" cy="2"/>
              </a:xfrm>
              <a:custGeom>
                <a:avLst/>
                <a:gdLst>
                  <a:gd name="T0" fmla="*/ 8 w 8"/>
                  <a:gd name="T1" fmla="*/ 1 h 1"/>
                  <a:gd name="T2" fmla="*/ 7 w 8"/>
                  <a:gd name="T3" fmla="*/ 1 h 1"/>
                  <a:gd name="T4" fmla="*/ 1 w 8"/>
                  <a:gd name="T5" fmla="*/ 1 h 1"/>
                  <a:gd name="T6" fmla="*/ 0 w 8"/>
                  <a:gd name="T7" fmla="*/ 1 h 1"/>
                  <a:gd name="T8" fmla="*/ 0 w 8"/>
                  <a:gd name="T9" fmla="*/ 1 h 1"/>
                  <a:gd name="T10" fmla="*/ 1 w 8"/>
                  <a:gd name="T11" fmla="*/ 0 h 1"/>
                  <a:gd name="T12" fmla="*/ 7 w 8"/>
                  <a:gd name="T13" fmla="*/ 0 h 1"/>
                  <a:gd name="T14" fmla="*/ 8 w 8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8" y="1"/>
                    </a:moveTo>
                    <a:cubicBezTo>
                      <a:pt x="8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17"/>
              <p:cNvSpPr/>
              <p:nvPr/>
            </p:nvSpPr>
            <p:spPr bwMode="auto">
              <a:xfrm>
                <a:off x="3985" y="1872"/>
                <a:ext cx="18" cy="2"/>
              </a:xfrm>
              <a:custGeom>
                <a:avLst/>
                <a:gdLst>
                  <a:gd name="T0" fmla="*/ 8 w 8"/>
                  <a:gd name="T1" fmla="*/ 0 h 1"/>
                  <a:gd name="T2" fmla="*/ 7 w 8"/>
                  <a:gd name="T3" fmla="*/ 1 h 1"/>
                  <a:gd name="T4" fmla="*/ 1 w 8"/>
                  <a:gd name="T5" fmla="*/ 1 h 1"/>
                  <a:gd name="T6" fmla="*/ 0 w 8"/>
                  <a:gd name="T7" fmla="*/ 1 h 1"/>
                  <a:gd name="T8" fmla="*/ 0 w 8"/>
                  <a:gd name="T9" fmla="*/ 1 h 1"/>
                  <a:gd name="T10" fmla="*/ 1 w 8"/>
                  <a:gd name="T11" fmla="*/ 0 h 1"/>
                  <a:gd name="T12" fmla="*/ 7 w 8"/>
                  <a:gd name="T13" fmla="*/ 0 h 1"/>
                  <a:gd name="T14" fmla="*/ 8 w 8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cubicBezTo>
                      <a:pt x="8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18"/>
              <p:cNvSpPr/>
              <p:nvPr/>
            </p:nvSpPr>
            <p:spPr bwMode="auto">
              <a:xfrm>
                <a:off x="3985" y="1876"/>
                <a:ext cx="18" cy="3"/>
              </a:xfrm>
              <a:custGeom>
                <a:avLst/>
                <a:gdLst>
                  <a:gd name="T0" fmla="*/ 8 w 8"/>
                  <a:gd name="T1" fmla="*/ 0 h 1"/>
                  <a:gd name="T2" fmla="*/ 7 w 8"/>
                  <a:gd name="T3" fmla="*/ 1 h 1"/>
                  <a:gd name="T4" fmla="*/ 1 w 8"/>
                  <a:gd name="T5" fmla="*/ 1 h 1"/>
                  <a:gd name="T6" fmla="*/ 0 w 8"/>
                  <a:gd name="T7" fmla="*/ 1 h 1"/>
                  <a:gd name="T8" fmla="*/ 0 w 8"/>
                  <a:gd name="T9" fmla="*/ 1 h 1"/>
                  <a:gd name="T10" fmla="*/ 1 w 8"/>
                  <a:gd name="T11" fmla="*/ 0 h 1"/>
                  <a:gd name="T12" fmla="*/ 7 w 8"/>
                  <a:gd name="T13" fmla="*/ 0 h 1"/>
                  <a:gd name="T14" fmla="*/ 8 w 8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cubicBezTo>
                      <a:pt x="8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19"/>
              <p:cNvSpPr/>
              <p:nvPr/>
            </p:nvSpPr>
            <p:spPr bwMode="auto">
              <a:xfrm>
                <a:off x="3992" y="1881"/>
                <a:ext cx="11" cy="2"/>
              </a:xfrm>
              <a:custGeom>
                <a:avLst/>
                <a:gdLst>
                  <a:gd name="T0" fmla="*/ 5 w 5"/>
                  <a:gd name="T1" fmla="*/ 0 h 1"/>
                  <a:gd name="T2" fmla="*/ 4 w 5"/>
                  <a:gd name="T3" fmla="*/ 1 h 1"/>
                  <a:gd name="T4" fmla="*/ 1 w 5"/>
                  <a:gd name="T5" fmla="*/ 1 h 1"/>
                  <a:gd name="T6" fmla="*/ 0 w 5"/>
                  <a:gd name="T7" fmla="*/ 0 h 1"/>
                  <a:gd name="T8" fmla="*/ 0 w 5"/>
                  <a:gd name="T9" fmla="*/ 0 h 1"/>
                  <a:gd name="T10" fmla="*/ 1 w 5"/>
                  <a:gd name="T11" fmla="*/ 0 h 1"/>
                  <a:gd name="T12" fmla="*/ 4 w 5"/>
                  <a:gd name="T13" fmla="*/ 0 h 1"/>
                  <a:gd name="T14" fmla="*/ 5 w 5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20"/>
              <p:cNvSpPr/>
              <p:nvPr/>
            </p:nvSpPr>
            <p:spPr bwMode="auto">
              <a:xfrm>
                <a:off x="3892" y="1456"/>
                <a:ext cx="36" cy="5"/>
              </a:xfrm>
              <a:custGeom>
                <a:avLst/>
                <a:gdLst>
                  <a:gd name="T0" fmla="*/ 0 w 15"/>
                  <a:gd name="T1" fmla="*/ 1 h 2"/>
                  <a:gd name="T2" fmla="*/ 0 w 15"/>
                  <a:gd name="T3" fmla="*/ 2 h 2"/>
                  <a:gd name="T4" fmla="*/ 15 w 15"/>
                  <a:gd name="T5" fmla="*/ 1 h 2"/>
                  <a:gd name="T6" fmla="*/ 15 w 15"/>
                  <a:gd name="T7" fmla="*/ 1 h 2"/>
                  <a:gd name="T8" fmla="*/ 15 w 15"/>
                  <a:gd name="T9" fmla="*/ 0 h 2"/>
                  <a:gd name="T10" fmla="*/ 0 w 15"/>
                  <a:gd name="T11" fmla="*/ 0 h 2"/>
                  <a:gd name="T12" fmla="*/ 0 w 1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21"/>
              <p:cNvSpPr/>
              <p:nvPr/>
            </p:nvSpPr>
            <p:spPr bwMode="auto">
              <a:xfrm>
                <a:off x="3892" y="1456"/>
                <a:ext cx="14" cy="0"/>
              </a:xfrm>
              <a:custGeom>
                <a:avLst/>
                <a:gdLst>
                  <a:gd name="T0" fmla="*/ 0 w 6"/>
                  <a:gd name="T1" fmla="*/ 1 w 6"/>
                  <a:gd name="T2" fmla="*/ 6 w 6"/>
                  <a:gd name="T3" fmla="*/ 6 w 6"/>
                  <a:gd name="T4" fmla="*/ 6 w 6"/>
                  <a:gd name="T5" fmla="*/ 1 w 6"/>
                  <a:gd name="T6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22"/>
              <p:cNvSpPr/>
              <p:nvPr/>
            </p:nvSpPr>
            <p:spPr bwMode="auto">
              <a:xfrm>
                <a:off x="3954" y="2263"/>
                <a:ext cx="4" cy="38"/>
              </a:xfrm>
              <a:custGeom>
                <a:avLst/>
                <a:gdLst>
                  <a:gd name="T0" fmla="*/ 1 w 2"/>
                  <a:gd name="T1" fmla="*/ 1 h 16"/>
                  <a:gd name="T2" fmla="*/ 0 w 2"/>
                  <a:gd name="T3" fmla="*/ 1 h 16"/>
                  <a:gd name="T4" fmla="*/ 0 w 2"/>
                  <a:gd name="T5" fmla="*/ 16 h 16"/>
                  <a:gd name="T6" fmla="*/ 1 w 2"/>
                  <a:gd name="T7" fmla="*/ 16 h 16"/>
                  <a:gd name="T8" fmla="*/ 2 w 2"/>
                  <a:gd name="T9" fmla="*/ 16 h 16"/>
                  <a:gd name="T10" fmla="*/ 1 w 2"/>
                  <a:gd name="T11" fmla="*/ 1 h 16"/>
                  <a:gd name="T12" fmla="*/ 1 w 2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6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6"/>
                      <a:pt x="1" y="16"/>
                    </a:cubicBezTo>
                    <a:cubicBezTo>
                      <a:pt x="1" y="16"/>
                      <a:pt x="2" y="16"/>
                      <a:pt x="2" y="16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23"/>
              <p:cNvSpPr/>
              <p:nvPr/>
            </p:nvSpPr>
            <p:spPr bwMode="auto">
              <a:xfrm>
                <a:off x="3958" y="2266"/>
                <a:ext cx="0" cy="14"/>
              </a:xfrm>
              <a:custGeom>
                <a:avLst/>
                <a:gdLst>
                  <a:gd name="T0" fmla="*/ 0 h 6"/>
                  <a:gd name="T1" fmla="*/ 0 h 6"/>
                  <a:gd name="T2" fmla="*/ 5 h 6"/>
                  <a:gd name="T3" fmla="*/ 6 h 6"/>
                  <a:gd name="T4" fmla="*/ 5 h 6"/>
                  <a:gd name="T5" fmla="*/ 0 h 6"/>
                  <a:gd name="T6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4001" y="2472"/>
                <a:ext cx="36" cy="45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5 h 19"/>
                  <a:gd name="T4" fmla="*/ 5 w 15"/>
                  <a:gd name="T5" fmla="*/ 19 h 19"/>
                  <a:gd name="T6" fmla="*/ 15 w 15"/>
                  <a:gd name="T7" fmla="*/ 14 h 19"/>
                  <a:gd name="T8" fmla="*/ 1 w 15"/>
                  <a:gd name="T9" fmla="*/ 5 h 19"/>
                  <a:gd name="T10" fmla="*/ 10 w 15"/>
                  <a:gd name="T11" fmla="*/ 2 h 19"/>
                  <a:gd name="T12" fmla="*/ 13 w 15"/>
                  <a:gd name="T13" fmla="*/ 4 h 19"/>
                  <a:gd name="T14" fmla="*/ 4 w 15"/>
                  <a:gd name="T15" fmla="*/ 8 h 19"/>
                  <a:gd name="T16" fmla="*/ 1 w 15"/>
                  <a:gd name="T17" fmla="*/ 5 h 19"/>
                  <a:gd name="T18" fmla="*/ 2 w 15"/>
                  <a:gd name="T19" fmla="*/ 9 h 19"/>
                  <a:gd name="T20" fmla="*/ 4 w 15"/>
                  <a:gd name="T21" fmla="*/ 9 h 19"/>
                  <a:gd name="T22" fmla="*/ 4 w 15"/>
                  <a:gd name="T23" fmla="*/ 11 h 19"/>
                  <a:gd name="T24" fmla="*/ 2 w 15"/>
                  <a:gd name="T25" fmla="*/ 11 h 19"/>
                  <a:gd name="T26" fmla="*/ 2 w 15"/>
                  <a:gd name="T27" fmla="*/ 12 h 19"/>
                  <a:gd name="T28" fmla="*/ 4 w 15"/>
                  <a:gd name="T29" fmla="*/ 12 h 19"/>
                  <a:gd name="T30" fmla="*/ 5 w 15"/>
                  <a:gd name="T31" fmla="*/ 13 h 19"/>
                  <a:gd name="T32" fmla="*/ 3 w 15"/>
                  <a:gd name="T33" fmla="*/ 14 h 19"/>
                  <a:gd name="T34" fmla="*/ 2 w 15"/>
                  <a:gd name="T35" fmla="*/ 12 h 19"/>
                  <a:gd name="T36" fmla="*/ 3 w 15"/>
                  <a:gd name="T37" fmla="*/ 17 h 19"/>
                  <a:gd name="T38" fmla="*/ 3 w 15"/>
                  <a:gd name="T39" fmla="*/ 15 h 19"/>
                  <a:gd name="T40" fmla="*/ 5 w 15"/>
                  <a:gd name="T41" fmla="*/ 15 h 19"/>
                  <a:gd name="T42" fmla="*/ 5 w 15"/>
                  <a:gd name="T43" fmla="*/ 16 h 19"/>
                  <a:gd name="T44" fmla="*/ 5 w 15"/>
                  <a:gd name="T45" fmla="*/ 9 h 19"/>
                  <a:gd name="T46" fmla="*/ 7 w 15"/>
                  <a:gd name="T47" fmla="*/ 9 h 19"/>
                  <a:gd name="T48" fmla="*/ 7 w 15"/>
                  <a:gd name="T49" fmla="*/ 10 h 19"/>
                  <a:gd name="T50" fmla="*/ 5 w 15"/>
                  <a:gd name="T51" fmla="*/ 11 h 19"/>
                  <a:gd name="T52" fmla="*/ 5 w 15"/>
                  <a:gd name="T53" fmla="*/ 9 h 19"/>
                  <a:gd name="T54" fmla="*/ 6 w 15"/>
                  <a:gd name="T55" fmla="*/ 12 h 19"/>
                  <a:gd name="T56" fmla="*/ 7 w 15"/>
                  <a:gd name="T57" fmla="*/ 12 h 19"/>
                  <a:gd name="T58" fmla="*/ 7 w 15"/>
                  <a:gd name="T59" fmla="*/ 13 h 19"/>
                  <a:gd name="T60" fmla="*/ 5 w 15"/>
                  <a:gd name="T61" fmla="*/ 13 h 19"/>
                  <a:gd name="T62" fmla="*/ 8 w 15"/>
                  <a:gd name="T63" fmla="*/ 16 h 19"/>
                  <a:gd name="T64" fmla="*/ 6 w 15"/>
                  <a:gd name="T65" fmla="*/ 16 h 19"/>
                  <a:gd name="T66" fmla="*/ 6 w 15"/>
                  <a:gd name="T67" fmla="*/ 15 h 19"/>
                  <a:gd name="T68" fmla="*/ 8 w 15"/>
                  <a:gd name="T69" fmla="*/ 15 h 19"/>
                  <a:gd name="T70" fmla="*/ 8 w 15"/>
                  <a:gd name="T71" fmla="*/ 16 h 19"/>
                  <a:gd name="T72" fmla="*/ 8 w 15"/>
                  <a:gd name="T73" fmla="*/ 8 h 19"/>
                  <a:gd name="T74" fmla="*/ 10 w 15"/>
                  <a:gd name="T75" fmla="*/ 8 h 19"/>
                  <a:gd name="T76" fmla="*/ 10 w 15"/>
                  <a:gd name="T77" fmla="*/ 10 h 19"/>
                  <a:gd name="T78" fmla="*/ 8 w 15"/>
                  <a:gd name="T79" fmla="*/ 10 h 19"/>
                  <a:gd name="T80" fmla="*/ 8 w 15"/>
                  <a:gd name="T81" fmla="*/ 12 h 19"/>
                  <a:gd name="T82" fmla="*/ 10 w 15"/>
                  <a:gd name="T83" fmla="*/ 11 h 19"/>
                  <a:gd name="T84" fmla="*/ 11 w 15"/>
                  <a:gd name="T85" fmla="*/ 12 h 19"/>
                  <a:gd name="T86" fmla="*/ 9 w 15"/>
                  <a:gd name="T87" fmla="*/ 13 h 19"/>
                  <a:gd name="T88" fmla="*/ 8 w 15"/>
                  <a:gd name="T89" fmla="*/ 12 h 19"/>
                  <a:gd name="T90" fmla="*/ 9 w 15"/>
                  <a:gd name="T91" fmla="*/ 16 h 19"/>
                  <a:gd name="T92" fmla="*/ 9 w 15"/>
                  <a:gd name="T93" fmla="*/ 15 h 19"/>
                  <a:gd name="T94" fmla="*/ 10 w 15"/>
                  <a:gd name="T95" fmla="*/ 14 h 19"/>
                  <a:gd name="T96" fmla="*/ 11 w 15"/>
                  <a:gd name="T97" fmla="*/ 15 h 19"/>
                  <a:gd name="T98" fmla="*/ 11 w 15"/>
                  <a:gd name="T99" fmla="*/ 8 h 19"/>
                  <a:gd name="T100" fmla="*/ 13 w 15"/>
                  <a:gd name="T101" fmla="*/ 8 h 19"/>
                  <a:gd name="T102" fmla="*/ 13 w 15"/>
                  <a:gd name="T103" fmla="*/ 9 h 19"/>
                  <a:gd name="T104" fmla="*/ 11 w 15"/>
                  <a:gd name="T105" fmla="*/ 10 h 19"/>
                  <a:gd name="T106" fmla="*/ 11 w 15"/>
                  <a:gd name="T107" fmla="*/ 8 h 19"/>
                  <a:gd name="T108" fmla="*/ 11 w 15"/>
                  <a:gd name="T109" fmla="*/ 11 h 19"/>
                  <a:gd name="T110" fmla="*/ 13 w 15"/>
                  <a:gd name="T111" fmla="*/ 11 h 19"/>
                  <a:gd name="T112" fmla="*/ 13 w 15"/>
                  <a:gd name="T113" fmla="*/ 12 h 19"/>
                  <a:gd name="T114" fmla="*/ 11 w 15"/>
                  <a:gd name="T115" fmla="*/ 12 h 19"/>
                  <a:gd name="T116" fmla="*/ 14 w 15"/>
                  <a:gd name="T117" fmla="*/ 15 h 19"/>
                  <a:gd name="T118" fmla="*/ 12 w 15"/>
                  <a:gd name="T119" fmla="*/ 15 h 19"/>
                  <a:gd name="T120" fmla="*/ 12 w 15"/>
                  <a:gd name="T121" fmla="*/ 14 h 19"/>
                  <a:gd name="T122" fmla="*/ 14 w 15"/>
                  <a:gd name="T123" fmla="*/ 14 h 19"/>
                  <a:gd name="T124" fmla="*/ 14 w 15"/>
                  <a:gd name="T12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" h="19">
                    <a:moveTo>
                      <a:pt x="14" y="3"/>
                    </a:moveTo>
                    <a:cubicBezTo>
                      <a:pt x="14" y="1"/>
                      <a:pt x="12" y="0"/>
                      <a:pt x="10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8"/>
                      <a:pt x="3" y="19"/>
                      <a:pt x="5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5" y="16"/>
                      <a:pt x="15" y="14"/>
                    </a:cubicBezTo>
                    <a:lnTo>
                      <a:pt x="14" y="3"/>
                    </a:lnTo>
                    <a:close/>
                    <a:moveTo>
                      <a:pt x="1" y="5"/>
                    </a:moveTo>
                    <a:cubicBezTo>
                      <a:pt x="1" y="4"/>
                      <a:pt x="2" y="3"/>
                      <a:pt x="3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2" y="2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10"/>
                    </a:lnTo>
                    <a:close/>
                    <a:moveTo>
                      <a:pt x="2" y="12"/>
                    </a:moveTo>
                    <a:cubicBezTo>
                      <a:pt x="2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4"/>
                      <a:pt x="2" y="13"/>
                    </a:cubicBezTo>
                    <a:lnTo>
                      <a:pt x="2" y="12"/>
                    </a:lnTo>
                    <a:close/>
                    <a:moveTo>
                      <a:pt x="5" y="16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lose/>
                    <a:moveTo>
                      <a:pt x="5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0"/>
                      <a:pt x="5" y="10"/>
                    </a:cubicBezTo>
                    <a:lnTo>
                      <a:pt x="5" y="9"/>
                    </a:lnTo>
                    <a:close/>
                    <a:moveTo>
                      <a:pt x="5" y="12"/>
                    </a:moveTo>
                    <a:cubicBezTo>
                      <a:pt x="5" y="12"/>
                      <a:pt x="5" y="12"/>
                      <a:pt x="6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3"/>
                      <a:pt x="5" y="13"/>
                    </a:cubicBezTo>
                    <a:lnTo>
                      <a:pt x="5" y="12"/>
                    </a:lnTo>
                    <a:close/>
                    <a:moveTo>
                      <a:pt x="8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lose/>
                    <a:moveTo>
                      <a:pt x="8" y="9"/>
                    </a:moveTo>
                    <a:cubicBezTo>
                      <a:pt x="8" y="9"/>
                      <a:pt x="8" y="8"/>
                      <a:pt x="8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lnTo>
                      <a:pt x="8" y="9"/>
                    </a:lnTo>
                    <a:close/>
                    <a:moveTo>
                      <a:pt x="8" y="12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lnTo>
                      <a:pt x="8" y="12"/>
                    </a:lnTo>
                    <a:close/>
                    <a:moveTo>
                      <a:pt x="11" y="16"/>
                    </a:move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6"/>
                      <a:pt x="11" y="16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10"/>
                      <a:pt x="13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lnTo>
                      <a:pt x="11" y="8"/>
                    </a:lnTo>
                    <a:close/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2"/>
                    </a:cubicBezTo>
                    <a:lnTo>
                      <a:pt x="11" y="11"/>
                    </a:lnTo>
                    <a:close/>
                    <a:moveTo>
                      <a:pt x="14" y="15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25"/>
              <p:cNvSpPr/>
              <p:nvPr/>
            </p:nvSpPr>
            <p:spPr bwMode="auto">
              <a:xfrm>
                <a:off x="4006" y="2479"/>
                <a:ext cx="12" cy="10"/>
              </a:xfrm>
              <a:custGeom>
                <a:avLst/>
                <a:gdLst>
                  <a:gd name="T0" fmla="*/ 4 w 5"/>
                  <a:gd name="T1" fmla="*/ 1 h 4"/>
                  <a:gd name="T2" fmla="*/ 3 w 5"/>
                  <a:gd name="T3" fmla="*/ 1 h 4"/>
                  <a:gd name="T4" fmla="*/ 3 w 5"/>
                  <a:gd name="T5" fmla="*/ 1 h 4"/>
                  <a:gd name="T6" fmla="*/ 2 w 5"/>
                  <a:gd name="T7" fmla="*/ 0 h 4"/>
                  <a:gd name="T8" fmla="*/ 2 w 5"/>
                  <a:gd name="T9" fmla="*/ 1 h 4"/>
                  <a:gd name="T10" fmla="*/ 2 w 5"/>
                  <a:gd name="T11" fmla="*/ 2 h 4"/>
                  <a:gd name="T12" fmla="*/ 1 w 5"/>
                  <a:gd name="T13" fmla="*/ 2 h 4"/>
                  <a:gd name="T14" fmla="*/ 0 w 5"/>
                  <a:gd name="T15" fmla="*/ 2 h 4"/>
                  <a:gd name="T16" fmla="*/ 1 w 5"/>
                  <a:gd name="T17" fmla="*/ 3 h 4"/>
                  <a:gd name="T18" fmla="*/ 2 w 5"/>
                  <a:gd name="T19" fmla="*/ 3 h 4"/>
                  <a:gd name="T20" fmla="*/ 2 w 5"/>
                  <a:gd name="T21" fmla="*/ 4 h 4"/>
                  <a:gd name="T22" fmla="*/ 3 w 5"/>
                  <a:gd name="T23" fmla="*/ 4 h 4"/>
                  <a:gd name="T24" fmla="*/ 3 w 5"/>
                  <a:gd name="T25" fmla="*/ 4 h 4"/>
                  <a:gd name="T26" fmla="*/ 3 w 5"/>
                  <a:gd name="T27" fmla="*/ 3 h 4"/>
                  <a:gd name="T28" fmla="*/ 4 w 5"/>
                  <a:gd name="T29" fmla="*/ 3 h 4"/>
                  <a:gd name="T30" fmla="*/ 5 w 5"/>
                  <a:gd name="T31" fmla="*/ 2 h 4"/>
                  <a:gd name="T32" fmla="*/ 4 w 5"/>
                  <a:gd name="T3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26"/>
              <p:cNvSpPr/>
              <p:nvPr/>
            </p:nvSpPr>
            <p:spPr bwMode="auto">
              <a:xfrm>
                <a:off x="4018" y="2482"/>
                <a:ext cx="12" cy="2"/>
              </a:xfrm>
              <a:custGeom>
                <a:avLst/>
                <a:gdLst>
                  <a:gd name="T0" fmla="*/ 4 w 5"/>
                  <a:gd name="T1" fmla="*/ 0 h 1"/>
                  <a:gd name="T2" fmla="*/ 1 w 5"/>
                  <a:gd name="T3" fmla="*/ 0 h 1"/>
                  <a:gd name="T4" fmla="*/ 0 w 5"/>
                  <a:gd name="T5" fmla="*/ 1 h 1"/>
                  <a:gd name="T6" fmla="*/ 1 w 5"/>
                  <a:gd name="T7" fmla="*/ 1 h 1"/>
                  <a:gd name="T8" fmla="*/ 4 w 5"/>
                  <a:gd name="T9" fmla="*/ 1 h 1"/>
                  <a:gd name="T10" fmla="*/ 5 w 5"/>
                  <a:gd name="T11" fmla="*/ 0 h 1"/>
                  <a:gd name="T12" fmla="*/ 4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3634" y="1691"/>
                <a:ext cx="19" cy="31"/>
              </a:xfrm>
              <a:custGeom>
                <a:avLst/>
                <a:gdLst>
                  <a:gd name="T0" fmla="*/ 6 w 8"/>
                  <a:gd name="T1" fmla="*/ 0 h 13"/>
                  <a:gd name="T2" fmla="*/ 2 w 8"/>
                  <a:gd name="T3" fmla="*/ 0 h 13"/>
                  <a:gd name="T4" fmla="*/ 0 w 8"/>
                  <a:gd name="T5" fmla="*/ 2 h 13"/>
                  <a:gd name="T6" fmla="*/ 0 w 8"/>
                  <a:gd name="T7" fmla="*/ 11 h 13"/>
                  <a:gd name="T8" fmla="*/ 2 w 8"/>
                  <a:gd name="T9" fmla="*/ 13 h 13"/>
                  <a:gd name="T10" fmla="*/ 6 w 8"/>
                  <a:gd name="T11" fmla="*/ 13 h 13"/>
                  <a:gd name="T12" fmla="*/ 8 w 8"/>
                  <a:gd name="T13" fmla="*/ 11 h 13"/>
                  <a:gd name="T14" fmla="*/ 8 w 8"/>
                  <a:gd name="T15" fmla="*/ 2 h 13"/>
                  <a:gd name="T16" fmla="*/ 6 w 8"/>
                  <a:gd name="T17" fmla="*/ 0 h 13"/>
                  <a:gd name="T18" fmla="*/ 7 w 8"/>
                  <a:gd name="T19" fmla="*/ 11 h 13"/>
                  <a:gd name="T20" fmla="*/ 6 w 8"/>
                  <a:gd name="T21" fmla="*/ 12 h 13"/>
                  <a:gd name="T22" fmla="*/ 2 w 8"/>
                  <a:gd name="T23" fmla="*/ 12 h 13"/>
                  <a:gd name="T24" fmla="*/ 1 w 8"/>
                  <a:gd name="T25" fmla="*/ 11 h 13"/>
                  <a:gd name="T26" fmla="*/ 1 w 8"/>
                  <a:gd name="T27" fmla="*/ 2 h 13"/>
                  <a:gd name="T28" fmla="*/ 2 w 8"/>
                  <a:gd name="T29" fmla="*/ 1 h 13"/>
                  <a:gd name="T30" fmla="*/ 6 w 8"/>
                  <a:gd name="T31" fmla="*/ 1 h 13"/>
                  <a:gd name="T32" fmla="*/ 7 w 8"/>
                  <a:gd name="T33" fmla="*/ 2 h 13"/>
                  <a:gd name="T34" fmla="*/ 7 w 8"/>
                  <a:gd name="T3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8" y="12"/>
                      <a:pt x="8" y="1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2"/>
                      <a:pt x="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" y="11"/>
                      <a:pt x="1" y="1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2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28"/>
              <p:cNvSpPr/>
              <p:nvPr/>
            </p:nvSpPr>
            <p:spPr bwMode="auto">
              <a:xfrm>
                <a:off x="3641" y="1715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0 h 1"/>
                  <a:gd name="T16" fmla="*/ 2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29"/>
              <p:cNvSpPr/>
              <p:nvPr/>
            </p:nvSpPr>
            <p:spPr bwMode="auto">
              <a:xfrm>
                <a:off x="3636" y="1696"/>
                <a:ext cx="14" cy="17"/>
              </a:xfrm>
              <a:custGeom>
                <a:avLst/>
                <a:gdLst>
                  <a:gd name="T0" fmla="*/ 5 w 6"/>
                  <a:gd name="T1" fmla="*/ 0 h 7"/>
                  <a:gd name="T2" fmla="*/ 1 w 6"/>
                  <a:gd name="T3" fmla="*/ 0 h 7"/>
                  <a:gd name="T4" fmla="*/ 0 w 6"/>
                  <a:gd name="T5" fmla="*/ 0 h 7"/>
                  <a:gd name="T6" fmla="*/ 0 w 6"/>
                  <a:gd name="T7" fmla="*/ 7 h 7"/>
                  <a:gd name="T8" fmla="*/ 1 w 6"/>
                  <a:gd name="T9" fmla="*/ 7 h 7"/>
                  <a:gd name="T10" fmla="*/ 5 w 6"/>
                  <a:gd name="T11" fmla="*/ 7 h 7"/>
                  <a:gd name="T12" fmla="*/ 6 w 6"/>
                  <a:gd name="T13" fmla="*/ 7 h 7"/>
                  <a:gd name="T14" fmla="*/ 6 w 6"/>
                  <a:gd name="T15" fmla="*/ 0 h 7"/>
                  <a:gd name="T16" fmla="*/ 5 w 6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30"/>
              <p:cNvSpPr>
                <a:spLocks noEditPoints="1"/>
              </p:cNvSpPr>
              <p:nvPr/>
            </p:nvSpPr>
            <p:spPr bwMode="auto">
              <a:xfrm>
                <a:off x="3463" y="1967"/>
                <a:ext cx="19" cy="30"/>
              </a:xfrm>
              <a:custGeom>
                <a:avLst/>
                <a:gdLst>
                  <a:gd name="T0" fmla="*/ 6 w 8"/>
                  <a:gd name="T1" fmla="*/ 0 h 13"/>
                  <a:gd name="T2" fmla="*/ 2 w 8"/>
                  <a:gd name="T3" fmla="*/ 0 h 13"/>
                  <a:gd name="T4" fmla="*/ 0 w 8"/>
                  <a:gd name="T5" fmla="*/ 2 h 13"/>
                  <a:gd name="T6" fmla="*/ 0 w 8"/>
                  <a:gd name="T7" fmla="*/ 11 h 13"/>
                  <a:gd name="T8" fmla="*/ 2 w 8"/>
                  <a:gd name="T9" fmla="*/ 13 h 13"/>
                  <a:gd name="T10" fmla="*/ 6 w 8"/>
                  <a:gd name="T11" fmla="*/ 13 h 13"/>
                  <a:gd name="T12" fmla="*/ 8 w 8"/>
                  <a:gd name="T13" fmla="*/ 11 h 13"/>
                  <a:gd name="T14" fmla="*/ 8 w 8"/>
                  <a:gd name="T15" fmla="*/ 2 h 13"/>
                  <a:gd name="T16" fmla="*/ 6 w 8"/>
                  <a:gd name="T17" fmla="*/ 0 h 13"/>
                  <a:gd name="T18" fmla="*/ 7 w 8"/>
                  <a:gd name="T19" fmla="*/ 11 h 13"/>
                  <a:gd name="T20" fmla="*/ 6 w 8"/>
                  <a:gd name="T21" fmla="*/ 12 h 13"/>
                  <a:gd name="T22" fmla="*/ 2 w 8"/>
                  <a:gd name="T23" fmla="*/ 12 h 13"/>
                  <a:gd name="T24" fmla="*/ 1 w 8"/>
                  <a:gd name="T25" fmla="*/ 11 h 13"/>
                  <a:gd name="T26" fmla="*/ 1 w 8"/>
                  <a:gd name="T27" fmla="*/ 2 h 13"/>
                  <a:gd name="T28" fmla="*/ 2 w 8"/>
                  <a:gd name="T29" fmla="*/ 1 h 13"/>
                  <a:gd name="T30" fmla="*/ 6 w 8"/>
                  <a:gd name="T31" fmla="*/ 1 h 13"/>
                  <a:gd name="T32" fmla="*/ 7 w 8"/>
                  <a:gd name="T33" fmla="*/ 2 h 13"/>
                  <a:gd name="T34" fmla="*/ 7 w 8"/>
                  <a:gd name="T3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  <a:moveTo>
                      <a:pt x="7" y="11"/>
                    </a:moveTo>
                    <a:cubicBezTo>
                      <a:pt x="8" y="11"/>
                      <a:pt x="7" y="12"/>
                      <a:pt x="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" y="11"/>
                      <a:pt x="1" y="1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2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31"/>
              <p:cNvSpPr/>
              <p:nvPr/>
            </p:nvSpPr>
            <p:spPr bwMode="auto">
              <a:xfrm>
                <a:off x="3473" y="1990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0 h 1"/>
                  <a:gd name="T16" fmla="*/ 1 w 1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32"/>
              <p:cNvSpPr/>
              <p:nvPr/>
            </p:nvSpPr>
            <p:spPr bwMode="auto">
              <a:xfrm>
                <a:off x="3468" y="1971"/>
                <a:ext cx="12" cy="17"/>
              </a:xfrm>
              <a:custGeom>
                <a:avLst/>
                <a:gdLst>
                  <a:gd name="T0" fmla="*/ 4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7 h 7"/>
                  <a:gd name="T8" fmla="*/ 0 w 5"/>
                  <a:gd name="T9" fmla="*/ 7 h 7"/>
                  <a:gd name="T10" fmla="*/ 5 w 5"/>
                  <a:gd name="T11" fmla="*/ 7 h 7"/>
                  <a:gd name="T12" fmla="*/ 5 w 5"/>
                  <a:gd name="T13" fmla="*/ 7 h 7"/>
                  <a:gd name="T14" fmla="*/ 5 w 5"/>
                  <a:gd name="T15" fmla="*/ 0 h 7"/>
                  <a:gd name="T16" fmla="*/ 4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33"/>
              <p:cNvSpPr>
                <a:spLocks noEditPoints="1"/>
              </p:cNvSpPr>
              <p:nvPr/>
            </p:nvSpPr>
            <p:spPr bwMode="auto">
              <a:xfrm>
                <a:off x="3868" y="1561"/>
                <a:ext cx="27" cy="33"/>
              </a:xfrm>
              <a:custGeom>
                <a:avLst/>
                <a:gdLst>
                  <a:gd name="T0" fmla="*/ 10 w 11"/>
                  <a:gd name="T1" fmla="*/ 2 h 14"/>
                  <a:gd name="T2" fmla="*/ 6 w 11"/>
                  <a:gd name="T3" fmla="*/ 0 h 14"/>
                  <a:gd name="T4" fmla="*/ 3 w 11"/>
                  <a:gd name="T5" fmla="*/ 1 h 14"/>
                  <a:gd name="T6" fmla="*/ 0 w 11"/>
                  <a:gd name="T7" fmla="*/ 9 h 14"/>
                  <a:gd name="T8" fmla="*/ 1 w 11"/>
                  <a:gd name="T9" fmla="*/ 12 h 14"/>
                  <a:gd name="T10" fmla="*/ 5 w 11"/>
                  <a:gd name="T11" fmla="*/ 13 h 14"/>
                  <a:gd name="T12" fmla="*/ 7 w 11"/>
                  <a:gd name="T13" fmla="*/ 12 h 14"/>
                  <a:gd name="T14" fmla="*/ 11 w 11"/>
                  <a:gd name="T15" fmla="*/ 4 h 14"/>
                  <a:gd name="T16" fmla="*/ 10 w 11"/>
                  <a:gd name="T17" fmla="*/ 2 h 14"/>
                  <a:gd name="T18" fmla="*/ 7 w 11"/>
                  <a:gd name="T19" fmla="*/ 12 h 14"/>
                  <a:gd name="T20" fmla="*/ 5 w 11"/>
                  <a:gd name="T21" fmla="*/ 12 h 14"/>
                  <a:gd name="T22" fmla="*/ 1 w 11"/>
                  <a:gd name="T23" fmla="*/ 11 h 14"/>
                  <a:gd name="T24" fmla="*/ 1 w 11"/>
                  <a:gd name="T25" fmla="*/ 9 h 14"/>
                  <a:gd name="T26" fmla="*/ 4 w 11"/>
                  <a:gd name="T27" fmla="*/ 2 h 14"/>
                  <a:gd name="T28" fmla="*/ 6 w 11"/>
                  <a:gd name="T29" fmla="*/ 1 h 14"/>
                  <a:gd name="T30" fmla="*/ 9 w 11"/>
                  <a:gd name="T31" fmla="*/ 3 h 14"/>
                  <a:gd name="T32" fmla="*/ 10 w 11"/>
                  <a:gd name="T33" fmla="*/ 4 h 14"/>
                  <a:gd name="T34" fmla="*/ 7 w 11"/>
                  <a:gd name="T3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14">
                    <a:moveTo>
                      <a:pt x="10" y="2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7" y="13"/>
                      <a:pt x="7" y="12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lose/>
                    <a:moveTo>
                      <a:pt x="7" y="12"/>
                    </a:moveTo>
                    <a:cubicBezTo>
                      <a:pt x="6" y="12"/>
                      <a:pt x="6" y="13"/>
                      <a:pt x="5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9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4"/>
                      <a:pt x="10" y="4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3876" y="1582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2 h 2"/>
                  <a:gd name="T12" fmla="*/ 1 w 2"/>
                  <a:gd name="T13" fmla="*/ 2 h 2"/>
                  <a:gd name="T14" fmla="*/ 2 w 2"/>
                  <a:gd name="T15" fmla="*/ 1 h 2"/>
                  <a:gd name="T16" fmla="*/ 1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35"/>
              <p:cNvSpPr/>
              <p:nvPr/>
            </p:nvSpPr>
            <p:spPr bwMode="auto">
              <a:xfrm>
                <a:off x="3873" y="1565"/>
                <a:ext cx="17" cy="19"/>
              </a:xfrm>
              <a:custGeom>
                <a:avLst/>
                <a:gdLst>
                  <a:gd name="T0" fmla="*/ 7 w 7"/>
                  <a:gd name="T1" fmla="*/ 2 h 8"/>
                  <a:gd name="T2" fmla="*/ 3 w 7"/>
                  <a:gd name="T3" fmla="*/ 0 h 8"/>
                  <a:gd name="T4" fmla="*/ 3 w 7"/>
                  <a:gd name="T5" fmla="*/ 0 h 8"/>
                  <a:gd name="T6" fmla="*/ 0 w 7"/>
                  <a:gd name="T7" fmla="*/ 6 h 8"/>
                  <a:gd name="T8" fmla="*/ 0 w 7"/>
                  <a:gd name="T9" fmla="*/ 6 h 8"/>
                  <a:gd name="T10" fmla="*/ 4 w 7"/>
                  <a:gd name="T11" fmla="*/ 8 h 8"/>
                  <a:gd name="T12" fmla="*/ 5 w 7"/>
                  <a:gd name="T13" fmla="*/ 8 h 8"/>
                  <a:gd name="T14" fmla="*/ 7 w 7"/>
                  <a:gd name="T15" fmla="*/ 2 h 8"/>
                  <a:gd name="T16" fmla="*/ 7 w 7"/>
                  <a:gd name="T1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7" y="2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36"/>
              <p:cNvSpPr>
                <a:spLocks noEditPoints="1"/>
              </p:cNvSpPr>
              <p:nvPr/>
            </p:nvSpPr>
            <p:spPr bwMode="auto">
              <a:xfrm>
                <a:off x="3786" y="2133"/>
                <a:ext cx="45" cy="64"/>
              </a:xfrm>
              <a:custGeom>
                <a:avLst/>
                <a:gdLst>
                  <a:gd name="T0" fmla="*/ 14 w 19"/>
                  <a:gd name="T1" fmla="*/ 8 h 27"/>
                  <a:gd name="T2" fmla="*/ 16 w 19"/>
                  <a:gd name="T3" fmla="*/ 5 h 27"/>
                  <a:gd name="T4" fmla="*/ 13 w 19"/>
                  <a:gd name="T5" fmla="*/ 0 h 27"/>
                  <a:gd name="T6" fmla="*/ 6 w 19"/>
                  <a:gd name="T7" fmla="*/ 0 h 27"/>
                  <a:gd name="T8" fmla="*/ 3 w 19"/>
                  <a:gd name="T9" fmla="*/ 5 h 27"/>
                  <a:gd name="T10" fmla="*/ 6 w 19"/>
                  <a:gd name="T11" fmla="*/ 8 h 27"/>
                  <a:gd name="T12" fmla="*/ 0 w 19"/>
                  <a:gd name="T13" fmla="*/ 17 h 27"/>
                  <a:gd name="T14" fmla="*/ 10 w 19"/>
                  <a:gd name="T15" fmla="*/ 27 h 27"/>
                  <a:gd name="T16" fmla="*/ 19 w 19"/>
                  <a:gd name="T17" fmla="*/ 17 h 27"/>
                  <a:gd name="T18" fmla="*/ 14 w 19"/>
                  <a:gd name="T19" fmla="*/ 8 h 27"/>
                  <a:gd name="T20" fmla="*/ 12 w 19"/>
                  <a:gd name="T21" fmla="*/ 2 h 27"/>
                  <a:gd name="T22" fmla="*/ 14 w 19"/>
                  <a:gd name="T23" fmla="*/ 5 h 27"/>
                  <a:gd name="T24" fmla="*/ 12 w 19"/>
                  <a:gd name="T25" fmla="*/ 5 h 27"/>
                  <a:gd name="T26" fmla="*/ 12 w 19"/>
                  <a:gd name="T27" fmla="*/ 2 h 27"/>
                  <a:gd name="T28" fmla="*/ 5 w 19"/>
                  <a:gd name="T29" fmla="*/ 5 h 27"/>
                  <a:gd name="T30" fmla="*/ 7 w 19"/>
                  <a:gd name="T31" fmla="*/ 5 h 27"/>
                  <a:gd name="T32" fmla="*/ 7 w 19"/>
                  <a:gd name="T33" fmla="*/ 8 h 27"/>
                  <a:gd name="T34" fmla="*/ 5 w 19"/>
                  <a:gd name="T35" fmla="*/ 5 h 27"/>
                  <a:gd name="T36" fmla="*/ 10 w 19"/>
                  <a:gd name="T37" fmla="*/ 24 h 27"/>
                  <a:gd name="T38" fmla="*/ 2 w 19"/>
                  <a:gd name="T39" fmla="*/ 17 h 27"/>
                  <a:gd name="T40" fmla="*/ 9 w 19"/>
                  <a:gd name="T41" fmla="*/ 10 h 27"/>
                  <a:gd name="T42" fmla="*/ 17 w 19"/>
                  <a:gd name="T43" fmla="*/ 17 h 27"/>
                  <a:gd name="T44" fmla="*/ 10 w 19"/>
                  <a:gd name="T45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27">
                    <a:moveTo>
                      <a:pt x="14" y="8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10"/>
                      <a:pt x="0" y="13"/>
                      <a:pt x="0" y="17"/>
                    </a:cubicBezTo>
                    <a:cubicBezTo>
                      <a:pt x="0" y="22"/>
                      <a:pt x="4" y="27"/>
                      <a:pt x="10" y="27"/>
                    </a:cubicBezTo>
                    <a:cubicBezTo>
                      <a:pt x="15" y="27"/>
                      <a:pt x="19" y="22"/>
                      <a:pt x="19" y="17"/>
                    </a:cubicBezTo>
                    <a:cubicBezTo>
                      <a:pt x="19" y="13"/>
                      <a:pt x="17" y="10"/>
                      <a:pt x="14" y="8"/>
                    </a:cubicBezTo>
                    <a:close/>
                    <a:moveTo>
                      <a:pt x="12" y="2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12" y="2"/>
                    </a:lnTo>
                    <a:close/>
                    <a:moveTo>
                      <a:pt x="5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5" y="5"/>
                    </a:lnTo>
                    <a:close/>
                    <a:moveTo>
                      <a:pt x="10" y="24"/>
                    </a:moveTo>
                    <a:cubicBezTo>
                      <a:pt x="6" y="24"/>
                      <a:pt x="2" y="21"/>
                      <a:pt x="2" y="17"/>
                    </a:cubicBezTo>
                    <a:cubicBezTo>
                      <a:pt x="2" y="13"/>
                      <a:pt x="5" y="10"/>
                      <a:pt x="9" y="10"/>
                    </a:cubicBezTo>
                    <a:cubicBezTo>
                      <a:pt x="13" y="10"/>
                      <a:pt x="16" y="13"/>
                      <a:pt x="17" y="17"/>
                    </a:cubicBezTo>
                    <a:cubicBezTo>
                      <a:pt x="17" y="21"/>
                      <a:pt x="13" y="24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37"/>
              <p:cNvSpPr/>
              <p:nvPr/>
            </p:nvSpPr>
            <p:spPr bwMode="auto">
              <a:xfrm>
                <a:off x="3639" y="1772"/>
                <a:ext cx="49" cy="107"/>
              </a:xfrm>
              <a:custGeom>
                <a:avLst/>
                <a:gdLst>
                  <a:gd name="T0" fmla="*/ 0 w 21"/>
                  <a:gd name="T1" fmla="*/ 0 h 45"/>
                  <a:gd name="T2" fmla="*/ 1 w 21"/>
                  <a:gd name="T3" fmla="*/ 45 h 45"/>
                  <a:gd name="T4" fmla="*/ 21 w 21"/>
                  <a:gd name="T5" fmla="*/ 22 h 45"/>
                  <a:gd name="T6" fmla="*/ 0 w 21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5">
                    <a:moveTo>
                      <a:pt x="0" y="0"/>
                    </a:moveTo>
                    <a:cubicBezTo>
                      <a:pt x="1" y="45"/>
                      <a:pt x="1" y="45"/>
                      <a:pt x="1" y="45"/>
                    </a:cubicBezTo>
                    <a:cubicBezTo>
                      <a:pt x="12" y="43"/>
                      <a:pt x="21" y="34"/>
                      <a:pt x="21" y="22"/>
                    </a:cubicBezTo>
                    <a:cubicBezTo>
                      <a:pt x="20" y="10"/>
                      <a:pt x="1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38"/>
              <p:cNvSpPr/>
              <p:nvPr/>
            </p:nvSpPr>
            <p:spPr bwMode="auto">
              <a:xfrm>
                <a:off x="3582" y="1772"/>
                <a:ext cx="47" cy="52"/>
              </a:xfrm>
              <a:custGeom>
                <a:avLst/>
                <a:gdLst>
                  <a:gd name="T0" fmla="*/ 20 w 20"/>
                  <a:gd name="T1" fmla="*/ 22 h 22"/>
                  <a:gd name="T2" fmla="*/ 20 w 20"/>
                  <a:gd name="T3" fmla="*/ 0 h 22"/>
                  <a:gd name="T4" fmla="*/ 0 w 20"/>
                  <a:gd name="T5" fmla="*/ 22 h 22"/>
                  <a:gd name="T6" fmla="*/ 20 w 2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2">
                    <a:moveTo>
                      <a:pt x="20" y="2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1"/>
                      <a:pt x="0" y="11"/>
                      <a:pt x="0" y="22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39"/>
              <p:cNvSpPr/>
              <p:nvPr/>
            </p:nvSpPr>
            <p:spPr bwMode="auto">
              <a:xfrm>
                <a:off x="3582" y="1831"/>
                <a:ext cx="50" cy="48"/>
              </a:xfrm>
              <a:custGeom>
                <a:avLst/>
                <a:gdLst>
                  <a:gd name="T0" fmla="*/ 0 w 21"/>
                  <a:gd name="T1" fmla="*/ 1 h 20"/>
                  <a:gd name="T2" fmla="*/ 21 w 21"/>
                  <a:gd name="T3" fmla="*/ 20 h 20"/>
                  <a:gd name="T4" fmla="*/ 21 w 21"/>
                  <a:gd name="T5" fmla="*/ 0 h 20"/>
                  <a:gd name="T6" fmla="*/ 0 w 21"/>
                  <a:gd name="T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0" y="1"/>
                    </a:moveTo>
                    <a:cubicBezTo>
                      <a:pt x="2" y="11"/>
                      <a:pt x="10" y="19"/>
                      <a:pt x="21" y="2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40"/>
              <p:cNvSpPr/>
              <p:nvPr/>
            </p:nvSpPr>
            <p:spPr bwMode="auto">
              <a:xfrm>
                <a:off x="3487" y="2004"/>
                <a:ext cx="24" cy="53"/>
              </a:xfrm>
              <a:custGeom>
                <a:avLst/>
                <a:gdLst>
                  <a:gd name="T0" fmla="*/ 0 w 10"/>
                  <a:gd name="T1" fmla="*/ 0 h 22"/>
                  <a:gd name="T2" fmla="*/ 0 w 10"/>
                  <a:gd name="T3" fmla="*/ 22 h 22"/>
                  <a:gd name="T4" fmla="*/ 10 w 10"/>
                  <a:gd name="T5" fmla="*/ 11 h 22"/>
                  <a:gd name="T6" fmla="*/ 0 w 10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2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6" y="22"/>
                      <a:pt x="10" y="17"/>
                      <a:pt x="10" y="11"/>
                    </a:cubicBezTo>
                    <a:cubicBezTo>
                      <a:pt x="10" y="5"/>
                      <a:pt x="6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41"/>
              <p:cNvSpPr/>
              <p:nvPr/>
            </p:nvSpPr>
            <p:spPr bwMode="auto">
              <a:xfrm>
                <a:off x="3459" y="2004"/>
                <a:ext cx="23" cy="27"/>
              </a:xfrm>
              <a:custGeom>
                <a:avLst/>
                <a:gdLst>
                  <a:gd name="T0" fmla="*/ 10 w 10"/>
                  <a:gd name="T1" fmla="*/ 11 h 11"/>
                  <a:gd name="T2" fmla="*/ 10 w 10"/>
                  <a:gd name="T3" fmla="*/ 0 h 11"/>
                  <a:gd name="T4" fmla="*/ 0 w 10"/>
                  <a:gd name="T5" fmla="*/ 11 h 11"/>
                  <a:gd name="T6" fmla="*/ 10 w 10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10" y="1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1"/>
                      <a:pt x="0" y="6"/>
                      <a:pt x="0" y="11"/>
                    </a:cubicBezTo>
                    <a:lnTo>
                      <a:pt x="1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Freeform 42"/>
              <p:cNvSpPr/>
              <p:nvPr/>
            </p:nvSpPr>
            <p:spPr bwMode="auto">
              <a:xfrm>
                <a:off x="3459" y="2035"/>
                <a:ext cx="26" cy="24"/>
              </a:xfrm>
              <a:custGeom>
                <a:avLst/>
                <a:gdLst>
                  <a:gd name="T0" fmla="*/ 0 w 11"/>
                  <a:gd name="T1" fmla="*/ 0 h 10"/>
                  <a:gd name="T2" fmla="*/ 11 w 11"/>
                  <a:gd name="T3" fmla="*/ 10 h 10"/>
                  <a:gd name="T4" fmla="*/ 10 w 11"/>
                  <a:gd name="T5" fmla="*/ 0 h 10"/>
                  <a:gd name="T6" fmla="*/ 0 w 1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cubicBezTo>
                      <a:pt x="1" y="5"/>
                      <a:pt x="5" y="9"/>
                      <a:pt x="11" y="1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" name="Freeform 43"/>
              <p:cNvSpPr/>
              <p:nvPr/>
            </p:nvSpPr>
            <p:spPr bwMode="auto">
              <a:xfrm>
                <a:off x="3854" y="1402"/>
                <a:ext cx="14" cy="28"/>
              </a:xfrm>
              <a:custGeom>
                <a:avLst/>
                <a:gdLst>
                  <a:gd name="T0" fmla="*/ 6 w 6"/>
                  <a:gd name="T1" fmla="*/ 10 h 12"/>
                  <a:gd name="T2" fmla="*/ 4 w 6"/>
                  <a:gd name="T3" fmla="*/ 11 h 12"/>
                  <a:gd name="T4" fmla="*/ 2 w 6"/>
                  <a:gd name="T5" fmla="*/ 12 h 12"/>
                  <a:gd name="T6" fmla="*/ 1 w 6"/>
                  <a:gd name="T7" fmla="*/ 10 h 12"/>
                  <a:gd name="T8" fmla="*/ 0 w 6"/>
                  <a:gd name="T9" fmla="*/ 1 h 12"/>
                  <a:gd name="T10" fmla="*/ 2 w 6"/>
                  <a:gd name="T11" fmla="*/ 0 h 12"/>
                  <a:gd name="T12" fmla="*/ 4 w 6"/>
                  <a:gd name="T13" fmla="*/ 0 h 12"/>
                  <a:gd name="T14" fmla="*/ 5 w 6"/>
                  <a:gd name="T15" fmla="*/ 1 h 12"/>
                  <a:gd name="T16" fmla="*/ 6 w 6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cubicBezTo>
                      <a:pt x="6" y="11"/>
                      <a:pt x="5" y="11"/>
                      <a:pt x="4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1"/>
                    </a:cubicBezTo>
                    <a:lnTo>
                      <a:pt x="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44"/>
              <p:cNvSpPr/>
              <p:nvPr/>
            </p:nvSpPr>
            <p:spPr bwMode="auto">
              <a:xfrm>
                <a:off x="3871" y="1392"/>
                <a:ext cx="14" cy="36"/>
              </a:xfrm>
              <a:custGeom>
                <a:avLst/>
                <a:gdLst>
                  <a:gd name="T0" fmla="*/ 6 w 6"/>
                  <a:gd name="T1" fmla="*/ 14 h 15"/>
                  <a:gd name="T2" fmla="*/ 4 w 6"/>
                  <a:gd name="T3" fmla="*/ 15 h 15"/>
                  <a:gd name="T4" fmla="*/ 2 w 6"/>
                  <a:gd name="T5" fmla="*/ 15 h 15"/>
                  <a:gd name="T6" fmla="*/ 1 w 6"/>
                  <a:gd name="T7" fmla="*/ 14 h 15"/>
                  <a:gd name="T8" fmla="*/ 0 w 6"/>
                  <a:gd name="T9" fmla="*/ 2 h 15"/>
                  <a:gd name="T10" fmla="*/ 2 w 6"/>
                  <a:gd name="T11" fmla="*/ 0 h 15"/>
                  <a:gd name="T12" fmla="*/ 4 w 6"/>
                  <a:gd name="T13" fmla="*/ 0 h 15"/>
                  <a:gd name="T14" fmla="*/ 6 w 6"/>
                  <a:gd name="T15" fmla="*/ 2 h 15"/>
                  <a:gd name="T16" fmla="*/ 6 w 6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5">
                    <a:moveTo>
                      <a:pt x="6" y="14"/>
                    </a:moveTo>
                    <a:cubicBezTo>
                      <a:pt x="6" y="15"/>
                      <a:pt x="5" y="15"/>
                      <a:pt x="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1" y="15"/>
                      <a:pt x="1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45"/>
              <p:cNvSpPr/>
              <p:nvPr/>
            </p:nvSpPr>
            <p:spPr bwMode="auto">
              <a:xfrm>
                <a:off x="3890" y="1371"/>
                <a:ext cx="12" cy="57"/>
              </a:xfrm>
              <a:custGeom>
                <a:avLst/>
                <a:gdLst>
                  <a:gd name="T0" fmla="*/ 5 w 5"/>
                  <a:gd name="T1" fmla="*/ 23 h 24"/>
                  <a:gd name="T2" fmla="*/ 3 w 5"/>
                  <a:gd name="T3" fmla="*/ 24 h 24"/>
                  <a:gd name="T4" fmla="*/ 2 w 5"/>
                  <a:gd name="T5" fmla="*/ 24 h 24"/>
                  <a:gd name="T6" fmla="*/ 0 w 5"/>
                  <a:gd name="T7" fmla="*/ 23 h 24"/>
                  <a:gd name="T8" fmla="*/ 0 w 5"/>
                  <a:gd name="T9" fmla="*/ 1 h 24"/>
                  <a:gd name="T10" fmla="*/ 1 w 5"/>
                  <a:gd name="T11" fmla="*/ 0 h 24"/>
                  <a:gd name="T12" fmla="*/ 3 w 5"/>
                  <a:gd name="T13" fmla="*/ 0 h 24"/>
                  <a:gd name="T14" fmla="*/ 5 w 5"/>
                  <a:gd name="T15" fmla="*/ 1 h 24"/>
                  <a:gd name="T16" fmla="*/ 5 w 5"/>
                  <a:gd name="T1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4">
                    <a:moveTo>
                      <a:pt x="5" y="23"/>
                    </a:moveTo>
                    <a:cubicBezTo>
                      <a:pt x="5" y="23"/>
                      <a:pt x="4" y="24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4"/>
                      <a:pt x="0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Freeform 46"/>
              <p:cNvSpPr/>
              <p:nvPr/>
            </p:nvSpPr>
            <p:spPr bwMode="auto">
              <a:xfrm>
                <a:off x="3852" y="1433"/>
                <a:ext cx="69" cy="11"/>
              </a:xfrm>
              <a:custGeom>
                <a:avLst/>
                <a:gdLst>
                  <a:gd name="T0" fmla="*/ 2 w 29"/>
                  <a:gd name="T1" fmla="*/ 5 h 5"/>
                  <a:gd name="T2" fmla="*/ 1 w 29"/>
                  <a:gd name="T3" fmla="*/ 4 h 5"/>
                  <a:gd name="T4" fmla="*/ 0 w 29"/>
                  <a:gd name="T5" fmla="*/ 2 h 5"/>
                  <a:gd name="T6" fmla="*/ 2 w 29"/>
                  <a:gd name="T7" fmla="*/ 1 h 5"/>
                  <a:gd name="T8" fmla="*/ 27 w 29"/>
                  <a:gd name="T9" fmla="*/ 0 h 5"/>
                  <a:gd name="T10" fmla="*/ 29 w 29"/>
                  <a:gd name="T11" fmla="*/ 2 h 5"/>
                  <a:gd name="T12" fmla="*/ 29 w 29"/>
                  <a:gd name="T13" fmla="*/ 3 h 5"/>
                  <a:gd name="T14" fmla="*/ 28 w 29"/>
                  <a:gd name="T15" fmla="*/ 5 h 5"/>
                  <a:gd name="T16" fmla="*/ 2 w 29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">
                    <a:moveTo>
                      <a:pt x="2" y="5"/>
                    </a:moveTo>
                    <a:cubicBezTo>
                      <a:pt x="1" y="5"/>
                      <a:pt x="1" y="5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4"/>
                      <a:pt x="28" y="5"/>
                      <a:pt x="28" y="5"/>
                    </a:cubicBez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47"/>
              <p:cNvSpPr/>
              <p:nvPr/>
            </p:nvSpPr>
            <p:spPr bwMode="auto">
              <a:xfrm>
                <a:off x="3904" y="1380"/>
                <a:ext cx="14" cy="48"/>
              </a:xfrm>
              <a:custGeom>
                <a:avLst/>
                <a:gdLst>
                  <a:gd name="T0" fmla="*/ 6 w 6"/>
                  <a:gd name="T1" fmla="*/ 18 h 20"/>
                  <a:gd name="T2" fmla="*/ 4 w 6"/>
                  <a:gd name="T3" fmla="*/ 20 h 20"/>
                  <a:gd name="T4" fmla="*/ 2 w 6"/>
                  <a:gd name="T5" fmla="*/ 20 h 20"/>
                  <a:gd name="T6" fmla="*/ 1 w 6"/>
                  <a:gd name="T7" fmla="*/ 18 h 20"/>
                  <a:gd name="T8" fmla="*/ 0 w 6"/>
                  <a:gd name="T9" fmla="*/ 2 h 20"/>
                  <a:gd name="T10" fmla="*/ 2 w 6"/>
                  <a:gd name="T11" fmla="*/ 0 h 20"/>
                  <a:gd name="T12" fmla="*/ 4 w 6"/>
                  <a:gd name="T13" fmla="*/ 0 h 20"/>
                  <a:gd name="T14" fmla="*/ 5 w 6"/>
                  <a:gd name="T15" fmla="*/ 2 h 20"/>
                  <a:gd name="T16" fmla="*/ 6 w 6"/>
                  <a:gd name="T1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0">
                    <a:moveTo>
                      <a:pt x="6" y="18"/>
                    </a:moveTo>
                    <a:cubicBezTo>
                      <a:pt x="6" y="19"/>
                      <a:pt x="5" y="20"/>
                      <a:pt x="4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19"/>
                      <a:pt x="1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48"/>
              <p:cNvSpPr/>
              <p:nvPr/>
            </p:nvSpPr>
            <p:spPr bwMode="auto">
              <a:xfrm>
                <a:off x="3693" y="2220"/>
                <a:ext cx="12" cy="24"/>
              </a:xfrm>
              <a:custGeom>
                <a:avLst/>
                <a:gdLst>
                  <a:gd name="T0" fmla="*/ 5 w 5"/>
                  <a:gd name="T1" fmla="*/ 9 h 10"/>
                  <a:gd name="T2" fmla="*/ 4 w 5"/>
                  <a:gd name="T3" fmla="*/ 10 h 10"/>
                  <a:gd name="T4" fmla="*/ 2 w 5"/>
                  <a:gd name="T5" fmla="*/ 10 h 10"/>
                  <a:gd name="T6" fmla="*/ 1 w 5"/>
                  <a:gd name="T7" fmla="*/ 9 h 10"/>
                  <a:gd name="T8" fmla="*/ 0 w 5"/>
                  <a:gd name="T9" fmla="*/ 1 h 10"/>
                  <a:gd name="T10" fmla="*/ 2 w 5"/>
                  <a:gd name="T11" fmla="*/ 0 h 10"/>
                  <a:gd name="T12" fmla="*/ 3 w 5"/>
                  <a:gd name="T13" fmla="*/ 0 h 10"/>
                  <a:gd name="T14" fmla="*/ 5 w 5"/>
                  <a:gd name="T15" fmla="*/ 1 h 10"/>
                  <a:gd name="T16" fmla="*/ 5 w 5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0">
                    <a:moveTo>
                      <a:pt x="5" y="9"/>
                    </a:moveTo>
                    <a:cubicBezTo>
                      <a:pt x="5" y="10"/>
                      <a:pt x="4" y="10"/>
                      <a:pt x="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1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49"/>
              <p:cNvSpPr/>
              <p:nvPr/>
            </p:nvSpPr>
            <p:spPr bwMode="auto">
              <a:xfrm>
                <a:off x="3710" y="2213"/>
                <a:ext cx="9" cy="31"/>
              </a:xfrm>
              <a:custGeom>
                <a:avLst/>
                <a:gdLst>
                  <a:gd name="T0" fmla="*/ 4 w 4"/>
                  <a:gd name="T1" fmla="*/ 12 h 13"/>
                  <a:gd name="T2" fmla="*/ 3 w 4"/>
                  <a:gd name="T3" fmla="*/ 13 h 13"/>
                  <a:gd name="T4" fmla="*/ 1 w 4"/>
                  <a:gd name="T5" fmla="*/ 13 h 13"/>
                  <a:gd name="T6" fmla="*/ 0 w 4"/>
                  <a:gd name="T7" fmla="*/ 12 h 13"/>
                  <a:gd name="T8" fmla="*/ 0 w 4"/>
                  <a:gd name="T9" fmla="*/ 1 h 13"/>
                  <a:gd name="T10" fmla="*/ 1 w 4"/>
                  <a:gd name="T11" fmla="*/ 0 h 13"/>
                  <a:gd name="T12" fmla="*/ 3 w 4"/>
                  <a:gd name="T13" fmla="*/ 0 h 13"/>
                  <a:gd name="T14" fmla="*/ 4 w 4"/>
                  <a:gd name="T15" fmla="*/ 1 h 13"/>
                  <a:gd name="T16" fmla="*/ 4 w 4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4" y="12"/>
                    </a:move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1"/>
                      <a:pt x="4" y="1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50"/>
              <p:cNvSpPr/>
              <p:nvPr/>
            </p:nvSpPr>
            <p:spPr bwMode="auto">
              <a:xfrm>
                <a:off x="3724" y="2204"/>
                <a:ext cx="12" cy="40"/>
              </a:xfrm>
              <a:custGeom>
                <a:avLst/>
                <a:gdLst>
                  <a:gd name="T0" fmla="*/ 5 w 5"/>
                  <a:gd name="T1" fmla="*/ 16 h 17"/>
                  <a:gd name="T2" fmla="*/ 3 w 5"/>
                  <a:gd name="T3" fmla="*/ 17 h 17"/>
                  <a:gd name="T4" fmla="*/ 2 w 5"/>
                  <a:gd name="T5" fmla="*/ 17 h 17"/>
                  <a:gd name="T6" fmla="*/ 0 w 5"/>
                  <a:gd name="T7" fmla="*/ 16 h 17"/>
                  <a:gd name="T8" fmla="*/ 0 w 5"/>
                  <a:gd name="T9" fmla="*/ 2 h 17"/>
                  <a:gd name="T10" fmla="*/ 1 w 5"/>
                  <a:gd name="T11" fmla="*/ 0 h 17"/>
                  <a:gd name="T12" fmla="*/ 3 w 5"/>
                  <a:gd name="T13" fmla="*/ 0 h 17"/>
                  <a:gd name="T14" fmla="*/ 4 w 5"/>
                  <a:gd name="T15" fmla="*/ 2 h 17"/>
                  <a:gd name="T16" fmla="*/ 5 w 5"/>
                  <a:gd name="T1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7">
                    <a:moveTo>
                      <a:pt x="5" y="16"/>
                    </a:moveTo>
                    <a:cubicBezTo>
                      <a:pt x="5" y="16"/>
                      <a:pt x="4" y="17"/>
                      <a:pt x="3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lnTo>
                      <a:pt x="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51"/>
              <p:cNvSpPr/>
              <p:nvPr/>
            </p:nvSpPr>
            <p:spPr bwMode="auto">
              <a:xfrm>
                <a:off x="3693" y="2249"/>
                <a:ext cx="59" cy="9"/>
              </a:xfrm>
              <a:custGeom>
                <a:avLst/>
                <a:gdLst>
                  <a:gd name="T0" fmla="*/ 1 w 25"/>
                  <a:gd name="T1" fmla="*/ 4 h 4"/>
                  <a:gd name="T2" fmla="*/ 0 w 25"/>
                  <a:gd name="T3" fmla="*/ 3 h 4"/>
                  <a:gd name="T4" fmla="*/ 0 w 25"/>
                  <a:gd name="T5" fmla="*/ 2 h 4"/>
                  <a:gd name="T6" fmla="*/ 1 w 25"/>
                  <a:gd name="T7" fmla="*/ 0 h 4"/>
                  <a:gd name="T8" fmla="*/ 23 w 25"/>
                  <a:gd name="T9" fmla="*/ 0 h 4"/>
                  <a:gd name="T10" fmla="*/ 25 w 25"/>
                  <a:gd name="T11" fmla="*/ 1 h 4"/>
                  <a:gd name="T12" fmla="*/ 25 w 25"/>
                  <a:gd name="T13" fmla="*/ 2 h 4"/>
                  <a:gd name="T14" fmla="*/ 23 w 25"/>
                  <a:gd name="T15" fmla="*/ 4 h 4"/>
                  <a:gd name="T16" fmla="*/ 1 w 2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4">
                    <a:moveTo>
                      <a:pt x="1" y="4"/>
                    </a:move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52"/>
              <p:cNvSpPr/>
              <p:nvPr/>
            </p:nvSpPr>
            <p:spPr bwMode="auto">
              <a:xfrm>
                <a:off x="3738" y="2213"/>
                <a:ext cx="10" cy="31"/>
              </a:xfrm>
              <a:custGeom>
                <a:avLst/>
                <a:gdLst>
                  <a:gd name="T0" fmla="*/ 4 w 4"/>
                  <a:gd name="T1" fmla="*/ 11 h 13"/>
                  <a:gd name="T2" fmla="*/ 3 w 4"/>
                  <a:gd name="T3" fmla="*/ 13 h 13"/>
                  <a:gd name="T4" fmla="*/ 2 w 4"/>
                  <a:gd name="T5" fmla="*/ 13 h 13"/>
                  <a:gd name="T6" fmla="*/ 0 w 4"/>
                  <a:gd name="T7" fmla="*/ 11 h 13"/>
                  <a:gd name="T8" fmla="*/ 0 w 4"/>
                  <a:gd name="T9" fmla="*/ 1 h 13"/>
                  <a:gd name="T10" fmla="*/ 1 w 4"/>
                  <a:gd name="T11" fmla="*/ 0 h 13"/>
                  <a:gd name="T12" fmla="*/ 3 w 4"/>
                  <a:gd name="T13" fmla="*/ 0 h 13"/>
                  <a:gd name="T14" fmla="*/ 4 w 4"/>
                  <a:gd name="T15" fmla="*/ 1 h 13"/>
                  <a:gd name="T16" fmla="*/ 4 w 4"/>
                  <a:gd name="T1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4" y="11"/>
                    </a:moveTo>
                    <a:cubicBezTo>
                      <a:pt x="4" y="12"/>
                      <a:pt x="4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1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53"/>
              <p:cNvSpPr/>
              <p:nvPr/>
            </p:nvSpPr>
            <p:spPr bwMode="auto">
              <a:xfrm>
                <a:off x="3712" y="1608"/>
                <a:ext cx="10" cy="21"/>
              </a:xfrm>
              <a:custGeom>
                <a:avLst/>
                <a:gdLst>
                  <a:gd name="T0" fmla="*/ 3 w 4"/>
                  <a:gd name="T1" fmla="*/ 8 h 9"/>
                  <a:gd name="T2" fmla="*/ 2 w 4"/>
                  <a:gd name="T3" fmla="*/ 9 h 9"/>
                  <a:gd name="T4" fmla="*/ 1 w 4"/>
                  <a:gd name="T5" fmla="*/ 9 h 9"/>
                  <a:gd name="T6" fmla="*/ 0 w 4"/>
                  <a:gd name="T7" fmla="*/ 8 h 9"/>
                  <a:gd name="T8" fmla="*/ 0 w 4"/>
                  <a:gd name="T9" fmla="*/ 2 h 9"/>
                  <a:gd name="T10" fmla="*/ 1 w 4"/>
                  <a:gd name="T11" fmla="*/ 0 h 9"/>
                  <a:gd name="T12" fmla="*/ 3 w 4"/>
                  <a:gd name="T13" fmla="*/ 1 h 9"/>
                  <a:gd name="T14" fmla="*/ 4 w 4"/>
                  <a:gd name="T15" fmla="*/ 2 h 9"/>
                  <a:gd name="T16" fmla="*/ 3 w 4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9">
                    <a:moveTo>
                      <a:pt x="3" y="8"/>
                    </a:move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Freeform 54"/>
              <p:cNvSpPr/>
              <p:nvPr/>
            </p:nvSpPr>
            <p:spPr bwMode="auto">
              <a:xfrm>
                <a:off x="3724" y="1603"/>
                <a:ext cx="9" cy="26"/>
              </a:xfrm>
              <a:custGeom>
                <a:avLst/>
                <a:gdLst>
                  <a:gd name="T0" fmla="*/ 4 w 4"/>
                  <a:gd name="T1" fmla="*/ 10 h 11"/>
                  <a:gd name="T2" fmla="*/ 2 w 4"/>
                  <a:gd name="T3" fmla="*/ 11 h 11"/>
                  <a:gd name="T4" fmla="*/ 1 w 4"/>
                  <a:gd name="T5" fmla="*/ 11 h 11"/>
                  <a:gd name="T6" fmla="*/ 0 w 4"/>
                  <a:gd name="T7" fmla="*/ 10 h 11"/>
                  <a:gd name="T8" fmla="*/ 0 w 4"/>
                  <a:gd name="T9" fmla="*/ 2 h 11"/>
                  <a:gd name="T10" fmla="*/ 2 w 4"/>
                  <a:gd name="T11" fmla="*/ 0 h 11"/>
                  <a:gd name="T12" fmla="*/ 3 w 4"/>
                  <a:gd name="T13" fmla="*/ 0 h 11"/>
                  <a:gd name="T14" fmla="*/ 4 w 4"/>
                  <a:gd name="T15" fmla="*/ 2 h 11"/>
                  <a:gd name="T16" fmla="*/ 4 w 4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1">
                    <a:moveTo>
                      <a:pt x="4" y="10"/>
                    </a:moveTo>
                    <a:cubicBezTo>
                      <a:pt x="4" y="11"/>
                      <a:pt x="3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2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55"/>
              <p:cNvSpPr/>
              <p:nvPr/>
            </p:nvSpPr>
            <p:spPr bwMode="auto">
              <a:xfrm>
                <a:off x="3736" y="1599"/>
                <a:ext cx="12" cy="33"/>
              </a:xfrm>
              <a:custGeom>
                <a:avLst/>
                <a:gdLst>
                  <a:gd name="T0" fmla="*/ 4 w 5"/>
                  <a:gd name="T1" fmla="*/ 13 h 14"/>
                  <a:gd name="T2" fmla="*/ 3 w 5"/>
                  <a:gd name="T3" fmla="*/ 14 h 14"/>
                  <a:gd name="T4" fmla="*/ 1 w 5"/>
                  <a:gd name="T5" fmla="*/ 14 h 14"/>
                  <a:gd name="T6" fmla="*/ 0 w 5"/>
                  <a:gd name="T7" fmla="*/ 12 h 14"/>
                  <a:gd name="T8" fmla="*/ 1 w 5"/>
                  <a:gd name="T9" fmla="*/ 1 h 14"/>
                  <a:gd name="T10" fmla="*/ 2 w 5"/>
                  <a:gd name="T11" fmla="*/ 0 h 14"/>
                  <a:gd name="T12" fmla="*/ 3 w 5"/>
                  <a:gd name="T13" fmla="*/ 0 h 14"/>
                  <a:gd name="T14" fmla="*/ 5 w 5"/>
                  <a:gd name="T15" fmla="*/ 1 h 14"/>
                  <a:gd name="T16" fmla="*/ 4 w 5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4">
                    <a:moveTo>
                      <a:pt x="4" y="13"/>
                    </a:moveTo>
                    <a:cubicBezTo>
                      <a:pt x="4" y="13"/>
                      <a:pt x="3" y="14"/>
                      <a:pt x="3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Freeform 56"/>
              <p:cNvSpPr/>
              <p:nvPr/>
            </p:nvSpPr>
            <p:spPr bwMode="auto">
              <a:xfrm>
                <a:off x="3707" y="1632"/>
                <a:ext cx="50" cy="12"/>
              </a:xfrm>
              <a:custGeom>
                <a:avLst/>
                <a:gdLst>
                  <a:gd name="T0" fmla="*/ 2 w 21"/>
                  <a:gd name="T1" fmla="*/ 4 h 5"/>
                  <a:gd name="T2" fmla="*/ 1 w 21"/>
                  <a:gd name="T3" fmla="*/ 3 h 5"/>
                  <a:gd name="T4" fmla="*/ 1 w 21"/>
                  <a:gd name="T5" fmla="*/ 1 h 5"/>
                  <a:gd name="T6" fmla="*/ 2 w 21"/>
                  <a:gd name="T7" fmla="*/ 0 h 5"/>
                  <a:gd name="T8" fmla="*/ 20 w 21"/>
                  <a:gd name="T9" fmla="*/ 2 h 5"/>
                  <a:gd name="T10" fmla="*/ 21 w 21"/>
                  <a:gd name="T11" fmla="*/ 3 h 5"/>
                  <a:gd name="T12" fmla="*/ 21 w 21"/>
                  <a:gd name="T13" fmla="*/ 4 h 5"/>
                  <a:gd name="T14" fmla="*/ 20 w 21"/>
                  <a:gd name="T15" fmla="*/ 5 h 5"/>
                  <a:gd name="T16" fmla="*/ 2 w 21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5">
                    <a:moveTo>
                      <a:pt x="2" y="4"/>
                    </a:moveTo>
                    <a:cubicBezTo>
                      <a:pt x="1" y="4"/>
                      <a:pt x="0" y="3"/>
                      <a:pt x="1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5"/>
                      <a:pt x="20" y="5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Freeform 57"/>
              <p:cNvSpPr/>
              <p:nvPr/>
            </p:nvSpPr>
            <p:spPr bwMode="auto">
              <a:xfrm>
                <a:off x="3748" y="1606"/>
                <a:ext cx="9" cy="26"/>
              </a:xfrm>
              <a:custGeom>
                <a:avLst/>
                <a:gdLst>
                  <a:gd name="T0" fmla="*/ 4 w 4"/>
                  <a:gd name="T1" fmla="*/ 10 h 11"/>
                  <a:gd name="T2" fmla="*/ 3 w 4"/>
                  <a:gd name="T3" fmla="*/ 11 h 11"/>
                  <a:gd name="T4" fmla="*/ 1 w 4"/>
                  <a:gd name="T5" fmla="*/ 11 h 11"/>
                  <a:gd name="T6" fmla="*/ 0 w 4"/>
                  <a:gd name="T7" fmla="*/ 10 h 11"/>
                  <a:gd name="T8" fmla="*/ 1 w 4"/>
                  <a:gd name="T9" fmla="*/ 1 h 11"/>
                  <a:gd name="T10" fmla="*/ 2 w 4"/>
                  <a:gd name="T11" fmla="*/ 0 h 11"/>
                  <a:gd name="T12" fmla="*/ 3 w 4"/>
                  <a:gd name="T13" fmla="*/ 0 h 11"/>
                  <a:gd name="T14" fmla="*/ 4 w 4"/>
                  <a:gd name="T15" fmla="*/ 1 h 11"/>
                  <a:gd name="T16" fmla="*/ 4 w 4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1">
                    <a:moveTo>
                      <a:pt x="4" y="10"/>
                    </a:moveTo>
                    <a:cubicBezTo>
                      <a:pt x="4" y="11"/>
                      <a:pt x="3" y="11"/>
                      <a:pt x="3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1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Freeform 58"/>
              <p:cNvSpPr/>
              <p:nvPr/>
            </p:nvSpPr>
            <p:spPr bwMode="auto">
              <a:xfrm>
                <a:off x="3831" y="1786"/>
                <a:ext cx="26" cy="17"/>
              </a:xfrm>
              <a:custGeom>
                <a:avLst/>
                <a:gdLst>
                  <a:gd name="T0" fmla="*/ 5 w 11"/>
                  <a:gd name="T1" fmla="*/ 7 h 7"/>
                  <a:gd name="T2" fmla="*/ 6 w 11"/>
                  <a:gd name="T3" fmla="*/ 7 h 7"/>
                  <a:gd name="T4" fmla="*/ 9 w 11"/>
                  <a:gd name="T5" fmla="*/ 7 h 7"/>
                  <a:gd name="T6" fmla="*/ 11 w 11"/>
                  <a:gd name="T7" fmla="*/ 1 h 7"/>
                  <a:gd name="T8" fmla="*/ 10 w 11"/>
                  <a:gd name="T9" fmla="*/ 0 h 7"/>
                  <a:gd name="T10" fmla="*/ 6 w 11"/>
                  <a:gd name="T11" fmla="*/ 0 h 7"/>
                  <a:gd name="T12" fmla="*/ 5 w 11"/>
                  <a:gd name="T13" fmla="*/ 0 h 7"/>
                  <a:gd name="T14" fmla="*/ 1 w 11"/>
                  <a:gd name="T15" fmla="*/ 0 h 7"/>
                  <a:gd name="T16" fmla="*/ 0 w 11"/>
                  <a:gd name="T17" fmla="*/ 1 h 7"/>
                  <a:gd name="T18" fmla="*/ 2 w 11"/>
                  <a:gd name="T19" fmla="*/ 7 h 7"/>
                  <a:gd name="T20" fmla="*/ 5 w 11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7">
                    <a:moveTo>
                      <a:pt x="5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8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59"/>
              <p:cNvSpPr>
                <a:spLocks noEditPoints="1"/>
              </p:cNvSpPr>
              <p:nvPr/>
            </p:nvSpPr>
            <p:spPr bwMode="auto">
              <a:xfrm>
                <a:off x="3816" y="1805"/>
                <a:ext cx="55" cy="64"/>
              </a:xfrm>
              <a:custGeom>
                <a:avLst/>
                <a:gdLst>
                  <a:gd name="T0" fmla="*/ 8 w 23"/>
                  <a:gd name="T1" fmla="*/ 0 h 27"/>
                  <a:gd name="T2" fmla="*/ 0 w 23"/>
                  <a:gd name="T3" fmla="*/ 20 h 27"/>
                  <a:gd name="T4" fmla="*/ 16 w 23"/>
                  <a:gd name="T5" fmla="*/ 27 h 27"/>
                  <a:gd name="T6" fmla="*/ 23 w 23"/>
                  <a:gd name="T7" fmla="*/ 12 h 27"/>
                  <a:gd name="T8" fmla="*/ 15 w 23"/>
                  <a:gd name="T9" fmla="*/ 8 h 27"/>
                  <a:gd name="T10" fmla="*/ 14 w 23"/>
                  <a:gd name="T11" fmla="*/ 8 h 27"/>
                  <a:gd name="T12" fmla="*/ 12 w 23"/>
                  <a:gd name="T13" fmla="*/ 8 h 27"/>
                  <a:gd name="T14" fmla="*/ 10 w 23"/>
                  <a:gd name="T15" fmla="*/ 10 h 27"/>
                  <a:gd name="T16" fmla="*/ 12 w 23"/>
                  <a:gd name="T17" fmla="*/ 11 h 27"/>
                  <a:gd name="T18" fmla="*/ 15 w 23"/>
                  <a:gd name="T19" fmla="*/ 15 h 27"/>
                  <a:gd name="T20" fmla="*/ 15 w 23"/>
                  <a:gd name="T21" fmla="*/ 17 h 27"/>
                  <a:gd name="T22" fmla="*/ 13 w 23"/>
                  <a:gd name="T23" fmla="*/ 18 h 27"/>
                  <a:gd name="T24" fmla="*/ 13 w 23"/>
                  <a:gd name="T25" fmla="*/ 19 h 27"/>
                  <a:gd name="T26" fmla="*/ 11 w 23"/>
                  <a:gd name="T27" fmla="*/ 19 h 27"/>
                  <a:gd name="T28" fmla="*/ 11 w 23"/>
                  <a:gd name="T29" fmla="*/ 19 h 27"/>
                  <a:gd name="T30" fmla="*/ 9 w 23"/>
                  <a:gd name="T31" fmla="*/ 18 h 27"/>
                  <a:gd name="T32" fmla="*/ 8 w 23"/>
                  <a:gd name="T33" fmla="*/ 17 h 27"/>
                  <a:gd name="T34" fmla="*/ 8 w 23"/>
                  <a:gd name="T35" fmla="*/ 16 h 27"/>
                  <a:gd name="T36" fmla="*/ 9 w 23"/>
                  <a:gd name="T37" fmla="*/ 16 h 27"/>
                  <a:gd name="T38" fmla="*/ 10 w 23"/>
                  <a:gd name="T39" fmla="*/ 16 h 27"/>
                  <a:gd name="T40" fmla="*/ 12 w 23"/>
                  <a:gd name="T41" fmla="*/ 16 h 27"/>
                  <a:gd name="T42" fmla="*/ 13 w 23"/>
                  <a:gd name="T43" fmla="*/ 16 h 27"/>
                  <a:gd name="T44" fmla="*/ 13 w 23"/>
                  <a:gd name="T45" fmla="*/ 14 h 27"/>
                  <a:gd name="T46" fmla="*/ 12 w 23"/>
                  <a:gd name="T47" fmla="*/ 13 h 27"/>
                  <a:gd name="T48" fmla="*/ 10 w 23"/>
                  <a:gd name="T49" fmla="*/ 12 h 27"/>
                  <a:gd name="T50" fmla="*/ 9 w 23"/>
                  <a:gd name="T51" fmla="*/ 11 h 27"/>
                  <a:gd name="T52" fmla="*/ 9 w 23"/>
                  <a:gd name="T53" fmla="*/ 8 h 27"/>
                  <a:gd name="T54" fmla="*/ 11 w 23"/>
                  <a:gd name="T55" fmla="*/ 6 h 27"/>
                  <a:gd name="T56" fmla="*/ 12 w 23"/>
                  <a:gd name="T57" fmla="*/ 5 h 27"/>
                  <a:gd name="T58" fmla="*/ 13 w 23"/>
                  <a:gd name="T59" fmla="*/ 6 h 27"/>
                  <a:gd name="T60" fmla="*/ 13 w 23"/>
                  <a:gd name="T61" fmla="*/ 7 h 27"/>
                  <a:gd name="T62" fmla="*/ 14 w 23"/>
                  <a:gd name="T63" fmla="*/ 7 h 27"/>
                  <a:gd name="T64" fmla="*/ 15 w 23"/>
                  <a:gd name="T65" fmla="*/ 7 h 27"/>
                  <a:gd name="T66" fmla="*/ 15 w 23"/>
                  <a:gd name="T6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27">
                    <a:moveTo>
                      <a:pt x="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9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4"/>
                      <a:pt x="4" y="27"/>
                      <a:pt x="8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0" y="27"/>
                      <a:pt x="23" y="24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8"/>
                      <a:pt x="19" y="0"/>
                      <a:pt x="15" y="0"/>
                    </a:cubicBezTo>
                    <a:close/>
                    <a:moveTo>
                      <a:pt x="15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8"/>
                      <a:pt x="11" y="8"/>
                      <a:pt x="11" y="9"/>
                    </a:cubicBezTo>
                    <a:cubicBezTo>
                      <a:pt x="10" y="9"/>
                      <a:pt x="10" y="9"/>
                      <a:pt x="10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3" y="12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5" y="15"/>
                    </a:cubicBezTo>
                    <a:cubicBezTo>
                      <a:pt x="15" y="15"/>
                      <a:pt x="15" y="16"/>
                      <a:pt x="15" y="16"/>
                    </a:cubicBezTo>
                    <a:cubicBezTo>
                      <a:pt x="15" y="16"/>
                      <a:pt x="15" y="17"/>
                      <a:pt x="15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9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9" y="12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8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8"/>
                      <a:pt x="15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60"/>
              <p:cNvSpPr/>
              <p:nvPr/>
            </p:nvSpPr>
            <p:spPr bwMode="auto">
              <a:xfrm>
                <a:off x="3854" y="1798"/>
                <a:ext cx="22" cy="17"/>
              </a:xfrm>
              <a:custGeom>
                <a:avLst/>
                <a:gdLst>
                  <a:gd name="T0" fmla="*/ 9 w 9"/>
                  <a:gd name="T1" fmla="*/ 4 h 7"/>
                  <a:gd name="T2" fmla="*/ 0 w 9"/>
                  <a:gd name="T3" fmla="*/ 2 h 7"/>
                  <a:gd name="T4" fmla="*/ 0 w 9"/>
                  <a:gd name="T5" fmla="*/ 2 h 7"/>
                  <a:gd name="T6" fmla="*/ 0 w 9"/>
                  <a:gd name="T7" fmla="*/ 2 h 7"/>
                  <a:gd name="T8" fmla="*/ 0 w 9"/>
                  <a:gd name="T9" fmla="*/ 2 h 7"/>
                  <a:gd name="T10" fmla="*/ 0 w 9"/>
                  <a:gd name="T11" fmla="*/ 2 h 7"/>
                  <a:gd name="T12" fmla="*/ 0 w 9"/>
                  <a:gd name="T13" fmla="*/ 2 h 7"/>
                  <a:gd name="T14" fmla="*/ 7 w 9"/>
                  <a:gd name="T15" fmla="*/ 7 h 7"/>
                  <a:gd name="T16" fmla="*/ 8 w 9"/>
                  <a:gd name="T17" fmla="*/ 7 h 7"/>
                  <a:gd name="T18" fmla="*/ 3 w 9"/>
                  <a:gd name="T19" fmla="*/ 2 h 7"/>
                  <a:gd name="T20" fmla="*/ 8 w 9"/>
                  <a:gd name="T21" fmla="*/ 4 h 7"/>
                  <a:gd name="T22" fmla="*/ 9 w 9"/>
                  <a:gd name="T2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6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" y="3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4"/>
                      <a:pt x="5" y="3"/>
                      <a:pt x="3" y="2"/>
                    </a:cubicBezTo>
                    <a:cubicBezTo>
                      <a:pt x="6" y="3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61"/>
              <p:cNvSpPr>
                <a:spLocks noEditPoints="1"/>
              </p:cNvSpPr>
              <p:nvPr/>
            </p:nvSpPr>
            <p:spPr bwMode="auto">
              <a:xfrm>
                <a:off x="4032" y="2524"/>
                <a:ext cx="99" cy="83"/>
              </a:xfrm>
              <a:custGeom>
                <a:avLst/>
                <a:gdLst>
                  <a:gd name="T0" fmla="*/ 35 w 42"/>
                  <a:gd name="T1" fmla="*/ 6 h 35"/>
                  <a:gd name="T2" fmla="*/ 35 w 42"/>
                  <a:gd name="T3" fmla="*/ 6 h 35"/>
                  <a:gd name="T4" fmla="*/ 34 w 42"/>
                  <a:gd name="T5" fmla="*/ 5 h 35"/>
                  <a:gd name="T6" fmla="*/ 30 w 42"/>
                  <a:gd name="T7" fmla="*/ 5 h 35"/>
                  <a:gd name="T8" fmla="*/ 30 w 42"/>
                  <a:gd name="T9" fmla="*/ 6 h 35"/>
                  <a:gd name="T10" fmla="*/ 28 w 42"/>
                  <a:gd name="T11" fmla="*/ 6 h 35"/>
                  <a:gd name="T12" fmla="*/ 27 w 42"/>
                  <a:gd name="T13" fmla="*/ 4 h 35"/>
                  <a:gd name="T14" fmla="*/ 22 w 42"/>
                  <a:gd name="T15" fmla="*/ 0 h 35"/>
                  <a:gd name="T16" fmla="*/ 19 w 42"/>
                  <a:gd name="T17" fmla="*/ 0 h 35"/>
                  <a:gd name="T18" fmla="*/ 14 w 42"/>
                  <a:gd name="T19" fmla="*/ 4 h 35"/>
                  <a:gd name="T20" fmla="*/ 14 w 42"/>
                  <a:gd name="T21" fmla="*/ 7 h 35"/>
                  <a:gd name="T22" fmla="*/ 12 w 42"/>
                  <a:gd name="T23" fmla="*/ 7 h 35"/>
                  <a:gd name="T24" fmla="*/ 11 w 42"/>
                  <a:gd name="T25" fmla="*/ 6 h 35"/>
                  <a:gd name="T26" fmla="*/ 7 w 42"/>
                  <a:gd name="T27" fmla="*/ 6 h 35"/>
                  <a:gd name="T28" fmla="*/ 6 w 42"/>
                  <a:gd name="T29" fmla="*/ 7 h 35"/>
                  <a:gd name="T30" fmla="*/ 6 w 42"/>
                  <a:gd name="T31" fmla="*/ 7 h 35"/>
                  <a:gd name="T32" fmla="*/ 0 w 42"/>
                  <a:gd name="T33" fmla="*/ 14 h 35"/>
                  <a:gd name="T34" fmla="*/ 0 w 42"/>
                  <a:gd name="T35" fmla="*/ 28 h 35"/>
                  <a:gd name="T36" fmla="*/ 8 w 42"/>
                  <a:gd name="T37" fmla="*/ 35 h 35"/>
                  <a:gd name="T38" fmla="*/ 34 w 42"/>
                  <a:gd name="T39" fmla="*/ 35 h 35"/>
                  <a:gd name="T40" fmla="*/ 41 w 42"/>
                  <a:gd name="T41" fmla="*/ 27 h 35"/>
                  <a:gd name="T42" fmla="*/ 41 w 42"/>
                  <a:gd name="T43" fmla="*/ 13 h 35"/>
                  <a:gd name="T44" fmla="*/ 35 w 42"/>
                  <a:gd name="T45" fmla="*/ 6 h 35"/>
                  <a:gd name="T46" fmla="*/ 16 w 42"/>
                  <a:gd name="T47" fmla="*/ 4 h 35"/>
                  <a:gd name="T48" fmla="*/ 19 w 42"/>
                  <a:gd name="T49" fmla="*/ 3 h 35"/>
                  <a:gd name="T50" fmla="*/ 22 w 42"/>
                  <a:gd name="T51" fmla="*/ 3 h 35"/>
                  <a:gd name="T52" fmla="*/ 25 w 42"/>
                  <a:gd name="T53" fmla="*/ 4 h 35"/>
                  <a:gd name="T54" fmla="*/ 25 w 42"/>
                  <a:gd name="T55" fmla="*/ 6 h 35"/>
                  <a:gd name="T56" fmla="*/ 16 w 42"/>
                  <a:gd name="T57" fmla="*/ 7 h 35"/>
                  <a:gd name="T58" fmla="*/ 16 w 42"/>
                  <a:gd name="T59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35">
                    <a:moveTo>
                      <a:pt x="35" y="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4" y="5"/>
                      <a:pt x="34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1"/>
                      <a:pt x="25" y="0"/>
                      <a:pt x="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1"/>
                      <a:pt x="14" y="1"/>
                      <a:pt x="14" y="4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5"/>
                      <a:pt x="8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8" y="35"/>
                      <a:pt x="42" y="31"/>
                      <a:pt x="41" y="27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0"/>
                      <a:pt x="38" y="7"/>
                      <a:pt x="35" y="6"/>
                    </a:cubicBezTo>
                    <a:close/>
                    <a:moveTo>
                      <a:pt x="16" y="4"/>
                    </a:moveTo>
                    <a:cubicBezTo>
                      <a:pt x="16" y="4"/>
                      <a:pt x="16" y="3"/>
                      <a:pt x="19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62"/>
              <p:cNvSpPr>
                <a:spLocks noEditPoints="1"/>
              </p:cNvSpPr>
              <p:nvPr/>
            </p:nvSpPr>
            <p:spPr bwMode="auto">
              <a:xfrm>
                <a:off x="4179" y="2624"/>
                <a:ext cx="71" cy="62"/>
              </a:xfrm>
              <a:custGeom>
                <a:avLst/>
                <a:gdLst>
                  <a:gd name="T0" fmla="*/ 25 w 30"/>
                  <a:gd name="T1" fmla="*/ 4 h 26"/>
                  <a:gd name="T2" fmla="*/ 26 w 30"/>
                  <a:gd name="T3" fmla="*/ 4 h 26"/>
                  <a:gd name="T4" fmla="*/ 25 w 30"/>
                  <a:gd name="T5" fmla="*/ 4 h 26"/>
                  <a:gd name="T6" fmla="*/ 22 w 30"/>
                  <a:gd name="T7" fmla="*/ 4 h 26"/>
                  <a:gd name="T8" fmla="*/ 21 w 30"/>
                  <a:gd name="T9" fmla="*/ 4 h 26"/>
                  <a:gd name="T10" fmla="*/ 20 w 30"/>
                  <a:gd name="T11" fmla="*/ 4 h 26"/>
                  <a:gd name="T12" fmla="*/ 20 w 30"/>
                  <a:gd name="T13" fmla="*/ 3 h 26"/>
                  <a:gd name="T14" fmla="*/ 16 w 30"/>
                  <a:gd name="T15" fmla="*/ 0 h 26"/>
                  <a:gd name="T16" fmla="*/ 13 w 30"/>
                  <a:gd name="T17" fmla="*/ 0 h 26"/>
                  <a:gd name="T18" fmla="*/ 10 w 30"/>
                  <a:gd name="T19" fmla="*/ 3 h 26"/>
                  <a:gd name="T20" fmla="*/ 10 w 30"/>
                  <a:gd name="T21" fmla="*/ 5 h 26"/>
                  <a:gd name="T22" fmla="*/ 8 w 30"/>
                  <a:gd name="T23" fmla="*/ 5 h 26"/>
                  <a:gd name="T24" fmla="*/ 8 w 30"/>
                  <a:gd name="T25" fmla="*/ 4 h 26"/>
                  <a:gd name="T26" fmla="*/ 5 w 30"/>
                  <a:gd name="T27" fmla="*/ 4 h 26"/>
                  <a:gd name="T28" fmla="*/ 4 w 30"/>
                  <a:gd name="T29" fmla="*/ 5 h 26"/>
                  <a:gd name="T30" fmla="*/ 4 w 30"/>
                  <a:gd name="T31" fmla="*/ 5 h 26"/>
                  <a:gd name="T32" fmla="*/ 0 w 30"/>
                  <a:gd name="T33" fmla="*/ 10 h 26"/>
                  <a:gd name="T34" fmla="*/ 0 w 30"/>
                  <a:gd name="T35" fmla="*/ 21 h 26"/>
                  <a:gd name="T36" fmla="*/ 5 w 30"/>
                  <a:gd name="T37" fmla="*/ 26 h 26"/>
                  <a:gd name="T38" fmla="*/ 25 w 30"/>
                  <a:gd name="T39" fmla="*/ 25 h 26"/>
                  <a:gd name="T40" fmla="*/ 30 w 30"/>
                  <a:gd name="T41" fmla="*/ 20 h 26"/>
                  <a:gd name="T42" fmla="*/ 30 w 30"/>
                  <a:gd name="T43" fmla="*/ 10 h 26"/>
                  <a:gd name="T44" fmla="*/ 25 w 30"/>
                  <a:gd name="T45" fmla="*/ 4 h 26"/>
                  <a:gd name="T46" fmla="*/ 12 w 30"/>
                  <a:gd name="T47" fmla="*/ 3 h 26"/>
                  <a:gd name="T48" fmla="*/ 13 w 30"/>
                  <a:gd name="T49" fmla="*/ 2 h 26"/>
                  <a:gd name="T50" fmla="*/ 16 w 30"/>
                  <a:gd name="T51" fmla="*/ 2 h 26"/>
                  <a:gd name="T52" fmla="*/ 18 w 30"/>
                  <a:gd name="T53" fmla="*/ 3 h 26"/>
                  <a:gd name="T54" fmla="*/ 18 w 30"/>
                  <a:gd name="T55" fmla="*/ 5 h 26"/>
                  <a:gd name="T56" fmla="*/ 12 w 30"/>
                  <a:gd name="T57" fmla="*/ 5 h 26"/>
                  <a:gd name="T58" fmla="*/ 12 w 30"/>
                  <a:gd name="T59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26">
                    <a:moveTo>
                      <a:pt x="25" y="4"/>
                    </a:moveTo>
                    <a:cubicBezTo>
                      <a:pt x="25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8" y="0"/>
                      <a:pt x="1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0" y="8"/>
                      <a:pt x="0" y="1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2" y="26"/>
                      <a:pt x="5" y="2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8" y="25"/>
                      <a:pt x="30" y="23"/>
                      <a:pt x="30" y="2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7"/>
                      <a:pt x="28" y="5"/>
                      <a:pt x="25" y="4"/>
                    </a:cubicBezTo>
                    <a:close/>
                    <a:moveTo>
                      <a:pt x="12" y="3"/>
                    </a:moveTo>
                    <a:cubicBezTo>
                      <a:pt x="12" y="2"/>
                      <a:pt x="12" y="2"/>
                      <a:pt x="13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1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63"/>
              <p:cNvSpPr>
                <a:spLocks noEditPoints="1"/>
              </p:cNvSpPr>
              <p:nvPr/>
            </p:nvSpPr>
            <p:spPr bwMode="auto">
              <a:xfrm>
                <a:off x="3812" y="2235"/>
                <a:ext cx="125" cy="107"/>
              </a:xfrm>
              <a:custGeom>
                <a:avLst/>
                <a:gdLst>
                  <a:gd name="T0" fmla="*/ 44 w 53"/>
                  <a:gd name="T1" fmla="*/ 8 h 45"/>
                  <a:gd name="T2" fmla="*/ 44 w 53"/>
                  <a:gd name="T3" fmla="*/ 8 h 45"/>
                  <a:gd name="T4" fmla="*/ 43 w 53"/>
                  <a:gd name="T5" fmla="*/ 7 h 45"/>
                  <a:gd name="T6" fmla="*/ 39 w 53"/>
                  <a:gd name="T7" fmla="*/ 7 h 45"/>
                  <a:gd name="T8" fmla="*/ 37 w 53"/>
                  <a:gd name="T9" fmla="*/ 8 h 45"/>
                  <a:gd name="T10" fmla="*/ 35 w 53"/>
                  <a:gd name="T11" fmla="*/ 8 h 45"/>
                  <a:gd name="T12" fmla="*/ 35 w 53"/>
                  <a:gd name="T13" fmla="*/ 5 h 45"/>
                  <a:gd name="T14" fmla="*/ 28 w 53"/>
                  <a:gd name="T15" fmla="*/ 0 h 45"/>
                  <a:gd name="T16" fmla="*/ 23 w 53"/>
                  <a:gd name="T17" fmla="*/ 0 h 45"/>
                  <a:gd name="T18" fmla="*/ 17 w 53"/>
                  <a:gd name="T19" fmla="*/ 5 h 45"/>
                  <a:gd name="T20" fmla="*/ 17 w 53"/>
                  <a:gd name="T21" fmla="*/ 8 h 45"/>
                  <a:gd name="T22" fmla="*/ 14 w 53"/>
                  <a:gd name="T23" fmla="*/ 8 h 45"/>
                  <a:gd name="T24" fmla="*/ 13 w 53"/>
                  <a:gd name="T25" fmla="*/ 7 h 45"/>
                  <a:gd name="T26" fmla="*/ 9 w 53"/>
                  <a:gd name="T27" fmla="*/ 7 h 45"/>
                  <a:gd name="T28" fmla="*/ 8 w 53"/>
                  <a:gd name="T29" fmla="*/ 9 h 45"/>
                  <a:gd name="T30" fmla="*/ 8 w 53"/>
                  <a:gd name="T31" fmla="*/ 9 h 45"/>
                  <a:gd name="T32" fmla="*/ 0 w 53"/>
                  <a:gd name="T33" fmla="*/ 18 h 45"/>
                  <a:gd name="T34" fmla="*/ 0 w 53"/>
                  <a:gd name="T35" fmla="*/ 36 h 45"/>
                  <a:gd name="T36" fmla="*/ 10 w 53"/>
                  <a:gd name="T37" fmla="*/ 45 h 45"/>
                  <a:gd name="T38" fmla="*/ 43 w 53"/>
                  <a:gd name="T39" fmla="*/ 44 h 45"/>
                  <a:gd name="T40" fmla="*/ 53 w 53"/>
                  <a:gd name="T41" fmla="*/ 34 h 45"/>
                  <a:gd name="T42" fmla="*/ 52 w 53"/>
                  <a:gd name="T43" fmla="*/ 17 h 45"/>
                  <a:gd name="T44" fmla="*/ 44 w 53"/>
                  <a:gd name="T45" fmla="*/ 8 h 45"/>
                  <a:gd name="T46" fmla="*/ 20 w 53"/>
                  <a:gd name="T47" fmla="*/ 5 h 45"/>
                  <a:gd name="T48" fmla="*/ 24 w 53"/>
                  <a:gd name="T49" fmla="*/ 3 h 45"/>
                  <a:gd name="T50" fmla="*/ 28 w 53"/>
                  <a:gd name="T51" fmla="*/ 3 h 45"/>
                  <a:gd name="T52" fmla="*/ 32 w 53"/>
                  <a:gd name="T53" fmla="*/ 5 h 45"/>
                  <a:gd name="T54" fmla="*/ 32 w 53"/>
                  <a:gd name="T55" fmla="*/ 8 h 45"/>
                  <a:gd name="T56" fmla="*/ 20 w 53"/>
                  <a:gd name="T57" fmla="*/ 8 h 45"/>
                  <a:gd name="T58" fmla="*/ 20 w 53"/>
                  <a:gd name="T5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45">
                    <a:moveTo>
                      <a:pt x="44" y="8"/>
                    </a:moveTo>
                    <a:cubicBezTo>
                      <a:pt x="44" y="8"/>
                      <a:pt x="44" y="8"/>
                      <a:pt x="44" y="8"/>
                    </a:cubicBezTo>
                    <a:cubicBezTo>
                      <a:pt x="44" y="7"/>
                      <a:pt x="44" y="7"/>
                      <a:pt x="4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7" y="7"/>
                      <a:pt x="37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1"/>
                      <a:pt x="32" y="0"/>
                      <a:pt x="2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1"/>
                      <a:pt x="17" y="5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7"/>
                      <a:pt x="13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3" y="9"/>
                      <a:pt x="0" y="13"/>
                      <a:pt x="0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1"/>
                      <a:pt x="4" y="45"/>
                      <a:pt x="10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9" y="44"/>
                      <a:pt x="53" y="40"/>
                      <a:pt x="53" y="34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2"/>
                      <a:pt x="49" y="8"/>
                      <a:pt x="44" y="8"/>
                    </a:cubicBezTo>
                    <a:close/>
                    <a:moveTo>
                      <a:pt x="20" y="5"/>
                    </a:moveTo>
                    <a:cubicBezTo>
                      <a:pt x="20" y="4"/>
                      <a:pt x="20" y="3"/>
                      <a:pt x="24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Freeform 64"/>
              <p:cNvSpPr>
                <a:spLocks noEditPoints="1"/>
              </p:cNvSpPr>
              <p:nvPr/>
            </p:nvSpPr>
            <p:spPr bwMode="auto">
              <a:xfrm>
                <a:off x="3923" y="2356"/>
                <a:ext cx="107" cy="109"/>
              </a:xfrm>
              <a:custGeom>
                <a:avLst/>
                <a:gdLst>
                  <a:gd name="T0" fmla="*/ 45 w 45"/>
                  <a:gd name="T1" fmla="*/ 26 h 46"/>
                  <a:gd name="T2" fmla="*/ 45 w 45"/>
                  <a:gd name="T3" fmla="*/ 8 h 46"/>
                  <a:gd name="T4" fmla="*/ 36 w 45"/>
                  <a:gd name="T5" fmla="*/ 0 h 46"/>
                  <a:gd name="T6" fmla="*/ 8 w 45"/>
                  <a:gd name="T7" fmla="*/ 1 h 46"/>
                  <a:gd name="T8" fmla="*/ 0 w 45"/>
                  <a:gd name="T9" fmla="*/ 9 h 46"/>
                  <a:gd name="T10" fmla="*/ 1 w 45"/>
                  <a:gd name="T11" fmla="*/ 27 h 46"/>
                  <a:gd name="T12" fmla="*/ 9 w 45"/>
                  <a:gd name="T13" fmla="*/ 35 h 46"/>
                  <a:gd name="T14" fmla="*/ 20 w 45"/>
                  <a:gd name="T15" fmla="*/ 35 h 46"/>
                  <a:gd name="T16" fmla="*/ 20 w 45"/>
                  <a:gd name="T17" fmla="*/ 41 h 46"/>
                  <a:gd name="T18" fmla="*/ 7 w 45"/>
                  <a:gd name="T19" fmla="*/ 41 h 46"/>
                  <a:gd name="T20" fmla="*/ 5 w 45"/>
                  <a:gd name="T21" fmla="*/ 44 h 46"/>
                  <a:gd name="T22" fmla="*/ 7 w 45"/>
                  <a:gd name="T23" fmla="*/ 46 h 46"/>
                  <a:gd name="T24" fmla="*/ 40 w 45"/>
                  <a:gd name="T25" fmla="*/ 45 h 46"/>
                  <a:gd name="T26" fmla="*/ 42 w 45"/>
                  <a:gd name="T27" fmla="*/ 43 h 46"/>
                  <a:gd name="T28" fmla="*/ 39 w 45"/>
                  <a:gd name="T29" fmla="*/ 40 h 46"/>
                  <a:gd name="T30" fmla="*/ 27 w 45"/>
                  <a:gd name="T31" fmla="*/ 41 h 46"/>
                  <a:gd name="T32" fmla="*/ 27 w 45"/>
                  <a:gd name="T33" fmla="*/ 35 h 46"/>
                  <a:gd name="T34" fmla="*/ 37 w 45"/>
                  <a:gd name="T35" fmla="*/ 35 h 46"/>
                  <a:gd name="T36" fmla="*/ 45 w 45"/>
                  <a:gd name="T37" fmla="*/ 26 h 46"/>
                  <a:gd name="T38" fmla="*/ 9 w 45"/>
                  <a:gd name="T39" fmla="*/ 32 h 46"/>
                  <a:gd name="T40" fmla="*/ 4 w 45"/>
                  <a:gd name="T41" fmla="*/ 27 h 46"/>
                  <a:gd name="T42" fmla="*/ 3 w 45"/>
                  <a:gd name="T43" fmla="*/ 9 h 46"/>
                  <a:gd name="T44" fmla="*/ 8 w 45"/>
                  <a:gd name="T45" fmla="*/ 4 h 46"/>
                  <a:gd name="T46" fmla="*/ 37 w 45"/>
                  <a:gd name="T47" fmla="*/ 3 h 46"/>
                  <a:gd name="T48" fmla="*/ 42 w 45"/>
                  <a:gd name="T49" fmla="*/ 8 h 46"/>
                  <a:gd name="T50" fmla="*/ 42 w 45"/>
                  <a:gd name="T51" fmla="*/ 26 h 46"/>
                  <a:gd name="T52" fmla="*/ 37 w 45"/>
                  <a:gd name="T53" fmla="*/ 31 h 46"/>
                  <a:gd name="T54" fmla="*/ 9 w 45"/>
                  <a:gd name="T55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6">
                    <a:moveTo>
                      <a:pt x="45" y="26"/>
                    </a:move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1" y="0"/>
                      <a:pt x="36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4" y="1"/>
                      <a:pt x="0" y="5"/>
                      <a:pt x="0" y="9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32"/>
                      <a:pt x="5" y="35"/>
                      <a:pt x="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6" y="41"/>
                      <a:pt x="4" y="42"/>
                      <a:pt x="5" y="44"/>
                    </a:cubicBezTo>
                    <a:cubicBezTo>
                      <a:pt x="5" y="45"/>
                      <a:pt x="6" y="46"/>
                      <a:pt x="7" y="46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5"/>
                      <a:pt x="42" y="44"/>
                      <a:pt x="42" y="43"/>
                    </a:cubicBezTo>
                    <a:cubicBezTo>
                      <a:pt x="42" y="41"/>
                      <a:pt x="41" y="40"/>
                      <a:pt x="39" y="40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42" y="34"/>
                      <a:pt x="45" y="31"/>
                      <a:pt x="45" y="26"/>
                    </a:cubicBezTo>
                    <a:close/>
                    <a:moveTo>
                      <a:pt x="9" y="32"/>
                    </a:moveTo>
                    <a:cubicBezTo>
                      <a:pt x="6" y="32"/>
                      <a:pt x="4" y="30"/>
                      <a:pt x="4" y="2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6"/>
                      <a:pt x="6" y="4"/>
                      <a:pt x="8" y="4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9" y="3"/>
                      <a:pt x="42" y="5"/>
                      <a:pt x="42" y="8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9"/>
                      <a:pt x="40" y="31"/>
                      <a:pt x="37" y="31"/>
                    </a:cubicBezTo>
                    <a:lnTo>
                      <a:pt x="9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65"/>
              <p:cNvSpPr/>
              <p:nvPr/>
            </p:nvSpPr>
            <p:spPr bwMode="auto">
              <a:xfrm>
                <a:off x="3940" y="2375"/>
                <a:ext cx="71" cy="9"/>
              </a:xfrm>
              <a:custGeom>
                <a:avLst/>
                <a:gdLst>
                  <a:gd name="T0" fmla="*/ 30 w 30"/>
                  <a:gd name="T1" fmla="*/ 2 h 4"/>
                  <a:gd name="T2" fmla="*/ 29 w 30"/>
                  <a:gd name="T3" fmla="*/ 3 h 4"/>
                  <a:gd name="T4" fmla="*/ 2 w 30"/>
                  <a:gd name="T5" fmla="*/ 4 h 4"/>
                  <a:gd name="T6" fmla="*/ 0 w 30"/>
                  <a:gd name="T7" fmla="*/ 2 h 4"/>
                  <a:gd name="T8" fmla="*/ 0 w 30"/>
                  <a:gd name="T9" fmla="*/ 2 h 4"/>
                  <a:gd name="T10" fmla="*/ 2 w 30"/>
                  <a:gd name="T11" fmla="*/ 1 h 4"/>
                  <a:gd name="T12" fmla="*/ 29 w 30"/>
                  <a:gd name="T13" fmla="*/ 0 h 4"/>
                  <a:gd name="T14" fmla="*/ 30 w 30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4">
                    <a:moveTo>
                      <a:pt x="30" y="2"/>
                    </a:moveTo>
                    <a:cubicBezTo>
                      <a:pt x="30" y="3"/>
                      <a:pt x="30" y="3"/>
                      <a:pt x="29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66"/>
              <p:cNvSpPr/>
              <p:nvPr/>
            </p:nvSpPr>
            <p:spPr bwMode="auto">
              <a:xfrm>
                <a:off x="3940" y="2387"/>
                <a:ext cx="71" cy="9"/>
              </a:xfrm>
              <a:custGeom>
                <a:avLst/>
                <a:gdLst>
                  <a:gd name="T0" fmla="*/ 30 w 30"/>
                  <a:gd name="T1" fmla="*/ 2 h 4"/>
                  <a:gd name="T2" fmla="*/ 29 w 30"/>
                  <a:gd name="T3" fmla="*/ 3 h 4"/>
                  <a:gd name="T4" fmla="*/ 2 w 30"/>
                  <a:gd name="T5" fmla="*/ 4 h 4"/>
                  <a:gd name="T6" fmla="*/ 0 w 30"/>
                  <a:gd name="T7" fmla="*/ 2 h 4"/>
                  <a:gd name="T8" fmla="*/ 0 w 30"/>
                  <a:gd name="T9" fmla="*/ 2 h 4"/>
                  <a:gd name="T10" fmla="*/ 2 w 30"/>
                  <a:gd name="T11" fmla="*/ 1 h 4"/>
                  <a:gd name="T12" fmla="*/ 29 w 30"/>
                  <a:gd name="T13" fmla="*/ 0 h 4"/>
                  <a:gd name="T14" fmla="*/ 30 w 30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4">
                    <a:moveTo>
                      <a:pt x="30" y="2"/>
                    </a:moveTo>
                    <a:cubicBezTo>
                      <a:pt x="30" y="3"/>
                      <a:pt x="30" y="3"/>
                      <a:pt x="29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67"/>
              <p:cNvSpPr/>
              <p:nvPr/>
            </p:nvSpPr>
            <p:spPr bwMode="auto">
              <a:xfrm>
                <a:off x="3942" y="2398"/>
                <a:ext cx="71" cy="10"/>
              </a:xfrm>
              <a:custGeom>
                <a:avLst/>
                <a:gdLst>
                  <a:gd name="T0" fmla="*/ 30 w 30"/>
                  <a:gd name="T1" fmla="*/ 2 h 4"/>
                  <a:gd name="T2" fmla="*/ 28 w 30"/>
                  <a:gd name="T3" fmla="*/ 3 h 4"/>
                  <a:gd name="T4" fmla="*/ 1 w 30"/>
                  <a:gd name="T5" fmla="*/ 4 h 4"/>
                  <a:gd name="T6" fmla="*/ 0 w 30"/>
                  <a:gd name="T7" fmla="*/ 2 h 4"/>
                  <a:gd name="T8" fmla="*/ 0 w 30"/>
                  <a:gd name="T9" fmla="*/ 2 h 4"/>
                  <a:gd name="T10" fmla="*/ 1 w 30"/>
                  <a:gd name="T11" fmla="*/ 1 h 4"/>
                  <a:gd name="T12" fmla="*/ 28 w 30"/>
                  <a:gd name="T13" fmla="*/ 0 h 4"/>
                  <a:gd name="T14" fmla="*/ 30 w 30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4">
                    <a:moveTo>
                      <a:pt x="30" y="2"/>
                    </a:moveTo>
                    <a:cubicBezTo>
                      <a:pt x="30" y="3"/>
                      <a:pt x="29" y="3"/>
                      <a:pt x="28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68"/>
              <p:cNvSpPr/>
              <p:nvPr/>
            </p:nvSpPr>
            <p:spPr bwMode="auto">
              <a:xfrm>
                <a:off x="3961" y="2410"/>
                <a:ext cx="52" cy="10"/>
              </a:xfrm>
              <a:custGeom>
                <a:avLst/>
                <a:gdLst>
                  <a:gd name="T0" fmla="*/ 22 w 22"/>
                  <a:gd name="T1" fmla="*/ 2 h 4"/>
                  <a:gd name="T2" fmla="*/ 20 w 22"/>
                  <a:gd name="T3" fmla="*/ 3 h 4"/>
                  <a:gd name="T4" fmla="*/ 1 w 22"/>
                  <a:gd name="T5" fmla="*/ 4 h 4"/>
                  <a:gd name="T6" fmla="*/ 0 w 22"/>
                  <a:gd name="T7" fmla="*/ 2 h 4"/>
                  <a:gd name="T8" fmla="*/ 0 w 22"/>
                  <a:gd name="T9" fmla="*/ 2 h 4"/>
                  <a:gd name="T10" fmla="*/ 1 w 22"/>
                  <a:gd name="T11" fmla="*/ 1 h 4"/>
                  <a:gd name="T12" fmla="*/ 20 w 22"/>
                  <a:gd name="T13" fmla="*/ 0 h 4"/>
                  <a:gd name="T14" fmla="*/ 22 w 22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4">
                    <a:moveTo>
                      <a:pt x="22" y="2"/>
                    </a:moveTo>
                    <a:cubicBezTo>
                      <a:pt x="22" y="3"/>
                      <a:pt x="21" y="3"/>
                      <a:pt x="2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Freeform 69"/>
              <p:cNvSpPr>
                <a:spLocks noEditPoints="1"/>
              </p:cNvSpPr>
              <p:nvPr/>
            </p:nvSpPr>
            <p:spPr bwMode="auto">
              <a:xfrm>
                <a:off x="3954" y="1907"/>
                <a:ext cx="90" cy="93"/>
              </a:xfrm>
              <a:custGeom>
                <a:avLst/>
                <a:gdLst>
                  <a:gd name="T0" fmla="*/ 38 w 38"/>
                  <a:gd name="T1" fmla="*/ 22 h 39"/>
                  <a:gd name="T2" fmla="*/ 38 w 38"/>
                  <a:gd name="T3" fmla="*/ 7 h 39"/>
                  <a:gd name="T4" fmla="*/ 31 w 38"/>
                  <a:gd name="T5" fmla="*/ 0 h 39"/>
                  <a:gd name="T6" fmla="*/ 7 w 38"/>
                  <a:gd name="T7" fmla="*/ 0 h 39"/>
                  <a:gd name="T8" fmla="*/ 0 w 38"/>
                  <a:gd name="T9" fmla="*/ 7 h 39"/>
                  <a:gd name="T10" fmla="*/ 1 w 38"/>
                  <a:gd name="T11" fmla="*/ 23 h 39"/>
                  <a:gd name="T12" fmla="*/ 8 w 38"/>
                  <a:gd name="T13" fmla="*/ 30 h 39"/>
                  <a:gd name="T14" fmla="*/ 17 w 38"/>
                  <a:gd name="T15" fmla="*/ 29 h 39"/>
                  <a:gd name="T16" fmla="*/ 17 w 38"/>
                  <a:gd name="T17" fmla="*/ 34 h 39"/>
                  <a:gd name="T18" fmla="*/ 6 w 38"/>
                  <a:gd name="T19" fmla="*/ 34 h 39"/>
                  <a:gd name="T20" fmla="*/ 4 w 38"/>
                  <a:gd name="T21" fmla="*/ 37 h 39"/>
                  <a:gd name="T22" fmla="*/ 6 w 38"/>
                  <a:gd name="T23" fmla="*/ 39 h 39"/>
                  <a:gd name="T24" fmla="*/ 33 w 38"/>
                  <a:gd name="T25" fmla="*/ 38 h 39"/>
                  <a:gd name="T26" fmla="*/ 36 w 38"/>
                  <a:gd name="T27" fmla="*/ 36 h 39"/>
                  <a:gd name="T28" fmla="*/ 33 w 38"/>
                  <a:gd name="T29" fmla="*/ 34 h 39"/>
                  <a:gd name="T30" fmla="*/ 23 w 38"/>
                  <a:gd name="T31" fmla="*/ 34 h 39"/>
                  <a:gd name="T32" fmla="*/ 22 w 38"/>
                  <a:gd name="T33" fmla="*/ 29 h 39"/>
                  <a:gd name="T34" fmla="*/ 31 w 38"/>
                  <a:gd name="T35" fmla="*/ 29 h 39"/>
                  <a:gd name="T36" fmla="*/ 38 w 38"/>
                  <a:gd name="T37" fmla="*/ 22 h 39"/>
                  <a:gd name="T38" fmla="*/ 8 w 38"/>
                  <a:gd name="T39" fmla="*/ 27 h 39"/>
                  <a:gd name="T40" fmla="*/ 3 w 38"/>
                  <a:gd name="T41" fmla="*/ 23 h 39"/>
                  <a:gd name="T42" fmla="*/ 3 w 38"/>
                  <a:gd name="T43" fmla="*/ 7 h 39"/>
                  <a:gd name="T44" fmla="*/ 7 w 38"/>
                  <a:gd name="T45" fmla="*/ 3 h 39"/>
                  <a:gd name="T46" fmla="*/ 31 w 38"/>
                  <a:gd name="T47" fmla="*/ 2 h 39"/>
                  <a:gd name="T48" fmla="*/ 35 w 38"/>
                  <a:gd name="T49" fmla="*/ 7 h 39"/>
                  <a:gd name="T50" fmla="*/ 36 w 38"/>
                  <a:gd name="T51" fmla="*/ 22 h 39"/>
                  <a:gd name="T52" fmla="*/ 31 w 38"/>
                  <a:gd name="T53" fmla="*/ 26 h 39"/>
                  <a:gd name="T54" fmla="*/ 8 w 38"/>
                  <a:gd name="T55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39">
                    <a:moveTo>
                      <a:pt x="38" y="22"/>
                    </a:move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7"/>
                      <a:pt x="4" y="30"/>
                      <a:pt x="8" y="30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5"/>
                      <a:pt x="4" y="35"/>
                      <a:pt x="4" y="37"/>
                    </a:cubicBezTo>
                    <a:cubicBezTo>
                      <a:pt x="4" y="38"/>
                      <a:pt x="5" y="39"/>
                      <a:pt x="6" y="39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5" y="38"/>
                      <a:pt x="36" y="37"/>
                      <a:pt x="36" y="36"/>
                    </a:cubicBezTo>
                    <a:cubicBezTo>
                      <a:pt x="36" y="35"/>
                      <a:pt x="35" y="34"/>
                      <a:pt x="3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5" y="29"/>
                      <a:pt x="38" y="26"/>
                      <a:pt x="38" y="22"/>
                    </a:cubicBezTo>
                    <a:close/>
                    <a:moveTo>
                      <a:pt x="8" y="27"/>
                    </a:moveTo>
                    <a:cubicBezTo>
                      <a:pt x="5" y="27"/>
                      <a:pt x="3" y="25"/>
                      <a:pt x="3" y="2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3" y="2"/>
                      <a:pt x="35" y="4"/>
                      <a:pt x="35" y="7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4" y="26"/>
                      <a:pt x="31" y="26"/>
                    </a:cubicBezTo>
                    <a:lnTo>
                      <a:pt x="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70"/>
              <p:cNvSpPr/>
              <p:nvPr/>
            </p:nvSpPr>
            <p:spPr bwMode="auto">
              <a:xfrm>
                <a:off x="3968" y="1924"/>
                <a:ext cx="62" cy="7"/>
              </a:xfrm>
              <a:custGeom>
                <a:avLst/>
                <a:gdLst>
                  <a:gd name="T0" fmla="*/ 26 w 26"/>
                  <a:gd name="T1" fmla="*/ 1 h 3"/>
                  <a:gd name="T2" fmla="*/ 24 w 26"/>
                  <a:gd name="T3" fmla="*/ 2 h 3"/>
                  <a:gd name="T4" fmla="*/ 1 w 26"/>
                  <a:gd name="T5" fmla="*/ 3 h 3"/>
                  <a:gd name="T6" fmla="*/ 0 w 26"/>
                  <a:gd name="T7" fmla="*/ 2 h 3"/>
                  <a:gd name="T8" fmla="*/ 0 w 26"/>
                  <a:gd name="T9" fmla="*/ 2 h 3"/>
                  <a:gd name="T10" fmla="*/ 1 w 26"/>
                  <a:gd name="T11" fmla="*/ 0 h 3"/>
                  <a:gd name="T12" fmla="*/ 24 w 26"/>
                  <a:gd name="T13" fmla="*/ 0 h 3"/>
                  <a:gd name="T14" fmla="*/ 26 w 26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">
                    <a:moveTo>
                      <a:pt x="26" y="1"/>
                    </a:moveTo>
                    <a:cubicBezTo>
                      <a:pt x="26" y="2"/>
                      <a:pt x="25" y="2"/>
                      <a:pt x="24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5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71"/>
              <p:cNvSpPr/>
              <p:nvPr/>
            </p:nvSpPr>
            <p:spPr bwMode="auto">
              <a:xfrm>
                <a:off x="3968" y="1933"/>
                <a:ext cx="62" cy="7"/>
              </a:xfrm>
              <a:custGeom>
                <a:avLst/>
                <a:gdLst>
                  <a:gd name="T0" fmla="*/ 26 w 26"/>
                  <a:gd name="T1" fmla="*/ 1 h 3"/>
                  <a:gd name="T2" fmla="*/ 24 w 26"/>
                  <a:gd name="T3" fmla="*/ 3 h 3"/>
                  <a:gd name="T4" fmla="*/ 2 w 26"/>
                  <a:gd name="T5" fmla="*/ 3 h 3"/>
                  <a:gd name="T6" fmla="*/ 0 w 26"/>
                  <a:gd name="T7" fmla="*/ 2 h 3"/>
                  <a:gd name="T8" fmla="*/ 0 w 26"/>
                  <a:gd name="T9" fmla="*/ 2 h 3"/>
                  <a:gd name="T10" fmla="*/ 1 w 26"/>
                  <a:gd name="T11" fmla="*/ 1 h 3"/>
                  <a:gd name="T12" fmla="*/ 24 w 26"/>
                  <a:gd name="T13" fmla="*/ 0 h 3"/>
                  <a:gd name="T14" fmla="*/ 26 w 26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">
                    <a:moveTo>
                      <a:pt x="26" y="1"/>
                    </a:moveTo>
                    <a:cubicBezTo>
                      <a:pt x="26" y="2"/>
                      <a:pt x="25" y="2"/>
                      <a:pt x="2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72"/>
              <p:cNvSpPr/>
              <p:nvPr/>
            </p:nvSpPr>
            <p:spPr bwMode="auto">
              <a:xfrm>
                <a:off x="3968" y="1943"/>
                <a:ext cx="62" cy="7"/>
              </a:xfrm>
              <a:custGeom>
                <a:avLst/>
                <a:gdLst>
                  <a:gd name="T0" fmla="*/ 26 w 26"/>
                  <a:gd name="T1" fmla="*/ 2 h 3"/>
                  <a:gd name="T2" fmla="*/ 25 w 26"/>
                  <a:gd name="T3" fmla="*/ 3 h 3"/>
                  <a:gd name="T4" fmla="*/ 2 w 26"/>
                  <a:gd name="T5" fmla="*/ 3 h 3"/>
                  <a:gd name="T6" fmla="*/ 0 w 26"/>
                  <a:gd name="T7" fmla="*/ 2 h 3"/>
                  <a:gd name="T8" fmla="*/ 0 w 26"/>
                  <a:gd name="T9" fmla="*/ 2 h 3"/>
                  <a:gd name="T10" fmla="*/ 2 w 26"/>
                  <a:gd name="T11" fmla="*/ 1 h 3"/>
                  <a:gd name="T12" fmla="*/ 24 w 26"/>
                  <a:gd name="T13" fmla="*/ 0 h 3"/>
                  <a:gd name="T14" fmla="*/ 26 w 26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">
                    <a:moveTo>
                      <a:pt x="26" y="2"/>
                    </a:moveTo>
                    <a:cubicBezTo>
                      <a:pt x="26" y="2"/>
                      <a:pt x="25" y="3"/>
                      <a:pt x="25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73"/>
              <p:cNvSpPr/>
              <p:nvPr/>
            </p:nvSpPr>
            <p:spPr bwMode="auto">
              <a:xfrm>
                <a:off x="3985" y="1955"/>
                <a:ext cx="45" cy="4"/>
              </a:xfrm>
              <a:custGeom>
                <a:avLst/>
                <a:gdLst>
                  <a:gd name="T0" fmla="*/ 19 w 19"/>
                  <a:gd name="T1" fmla="*/ 1 h 2"/>
                  <a:gd name="T2" fmla="*/ 18 w 19"/>
                  <a:gd name="T3" fmla="*/ 2 h 2"/>
                  <a:gd name="T4" fmla="*/ 2 w 19"/>
                  <a:gd name="T5" fmla="*/ 2 h 2"/>
                  <a:gd name="T6" fmla="*/ 0 w 19"/>
                  <a:gd name="T7" fmla="*/ 1 h 2"/>
                  <a:gd name="T8" fmla="*/ 0 w 19"/>
                  <a:gd name="T9" fmla="*/ 1 h 2"/>
                  <a:gd name="T10" fmla="*/ 2 w 19"/>
                  <a:gd name="T11" fmla="*/ 0 h 2"/>
                  <a:gd name="T12" fmla="*/ 18 w 19"/>
                  <a:gd name="T13" fmla="*/ 0 h 2"/>
                  <a:gd name="T14" fmla="*/ 19 w 19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">
                    <a:moveTo>
                      <a:pt x="19" y="1"/>
                    </a:moveTo>
                    <a:cubicBezTo>
                      <a:pt x="19" y="1"/>
                      <a:pt x="18" y="2"/>
                      <a:pt x="18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74"/>
              <p:cNvSpPr>
                <a:spLocks noEditPoints="1"/>
              </p:cNvSpPr>
              <p:nvPr/>
            </p:nvSpPr>
            <p:spPr bwMode="auto">
              <a:xfrm>
                <a:off x="3733" y="2679"/>
                <a:ext cx="79" cy="80"/>
              </a:xfrm>
              <a:custGeom>
                <a:avLst/>
                <a:gdLst>
                  <a:gd name="T0" fmla="*/ 33 w 33"/>
                  <a:gd name="T1" fmla="*/ 20 h 34"/>
                  <a:gd name="T2" fmla="*/ 32 w 33"/>
                  <a:gd name="T3" fmla="*/ 6 h 34"/>
                  <a:gd name="T4" fmla="*/ 26 w 33"/>
                  <a:gd name="T5" fmla="*/ 0 h 34"/>
                  <a:gd name="T6" fmla="*/ 5 w 33"/>
                  <a:gd name="T7" fmla="*/ 1 h 34"/>
                  <a:gd name="T8" fmla="*/ 0 w 33"/>
                  <a:gd name="T9" fmla="*/ 7 h 34"/>
                  <a:gd name="T10" fmla="*/ 0 w 33"/>
                  <a:gd name="T11" fmla="*/ 20 h 34"/>
                  <a:gd name="T12" fmla="*/ 6 w 33"/>
                  <a:gd name="T13" fmla="*/ 26 h 34"/>
                  <a:gd name="T14" fmla="*/ 14 w 33"/>
                  <a:gd name="T15" fmla="*/ 26 h 34"/>
                  <a:gd name="T16" fmla="*/ 14 w 33"/>
                  <a:gd name="T17" fmla="*/ 30 h 34"/>
                  <a:gd name="T18" fmla="*/ 5 w 33"/>
                  <a:gd name="T19" fmla="*/ 31 h 34"/>
                  <a:gd name="T20" fmla="*/ 3 w 33"/>
                  <a:gd name="T21" fmla="*/ 33 h 34"/>
                  <a:gd name="T22" fmla="*/ 5 w 33"/>
                  <a:gd name="T23" fmla="*/ 34 h 34"/>
                  <a:gd name="T24" fmla="*/ 29 w 33"/>
                  <a:gd name="T25" fmla="*/ 34 h 34"/>
                  <a:gd name="T26" fmla="*/ 30 w 33"/>
                  <a:gd name="T27" fmla="*/ 32 h 34"/>
                  <a:gd name="T28" fmla="*/ 29 w 33"/>
                  <a:gd name="T29" fmla="*/ 30 h 34"/>
                  <a:gd name="T30" fmla="*/ 19 w 33"/>
                  <a:gd name="T31" fmla="*/ 30 h 34"/>
                  <a:gd name="T32" fmla="*/ 19 w 33"/>
                  <a:gd name="T33" fmla="*/ 26 h 34"/>
                  <a:gd name="T34" fmla="*/ 27 w 33"/>
                  <a:gd name="T35" fmla="*/ 26 h 34"/>
                  <a:gd name="T36" fmla="*/ 33 w 33"/>
                  <a:gd name="T37" fmla="*/ 20 h 34"/>
                  <a:gd name="T38" fmla="*/ 6 w 33"/>
                  <a:gd name="T39" fmla="*/ 24 h 34"/>
                  <a:gd name="T40" fmla="*/ 2 w 33"/>
                  <a:gd name="T41" fmla="*/ 20 h 34"/>
                  <a:gd name="T42" fmla="*/ 2 w 33"/>
                  <a:gd name="T43" fmla="*/ 7 h 34"/>
                  <a:gd name="T44" fmla="*/ 6 w 33"/>
                  <a:gd name="T45" fmla="*/ 3 h 34"/>
                  <a:gd name="T46" fmla="*/ 26 w 33"/>
                  <a:gd name="T47" fmla="*/ 3 h 34"/>
                  <a:gd name="T48" fmla="*/ 30 w 33"/>
                  <a:gd name="T49" fmla="*/ 6 h 34"/>
                  <a:gd name="T50" fmla="*/ 30 w 33"/>
                  <a:gd name="T51" fmla="*/ 20 h 34"/>
                  <a:gd name="T52" fmla="*/ 27 w 33"/>
                  <a:gd name="T53" fmla="*/ 23 h 34"/>
                  <a:gd name="T54" fmla="*/ 6 w 33"/>
                  <a:gd name="T55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34">
                    <a:moveTo>
                      <a:pt x="33" y="2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32" y="3"/>
                      <a:pt x="30" y="0"/>
                      <a:pt x="26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3" y="26"/>
                      <a:pt x="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3" y="31"/>
                      <a:pt x="3" y="33"/>
                    </a:cubicBezTo>
                    <a:cubicBezTo>
                      <a:pt x="3" y="34"/>
                      <a:pt x="4" y="34"/>
                      <a:pt x="5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4"/>
                      <a:pt x="30" y="33"/>
                      <a:pt x="30" y="32"/>
                    </a:cubicBezTo>
                    <a:cubicBezTo>
                      <a:pt x="30" y="31"/>
                      <a:pt x="30" y="30"/>
                      <a:pt x="2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0" y="26"/>
                      <a:pt x="33" y="23"/>
                      <a:pt x="33" y="20"/>
                    </a:cubicBezTo>
                    <a:close/>
                    <a:moveTo>
                      <a:pt x="6" y="24"/>
                    </a:moveTo>
                    <a:cubicBezTo>
                      <a:pt x="4" y="24"/>
                      <a:pt x="2" y="22"/>
                      <a:pt x="2" y="2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3" y="3"/>
                      <a:pt x="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8" y="3"/>
                      <a:pt x="30" y="4"/>
                      <a:pt x="30" y="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29" y="23"/>
                      <a:pt x="27" y="23"/>
                    </a:cubicBezTo>
                    <a:lnTo>
                      <a:pt x="6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75"/>
              <p:cNvSpPr/>
              <p:nvPr/>
            </p:nvSpPr>
            <p:spPr bwMode="auto">
              <a:xfrm>
                <a:off x="3745" y="2693"/>
                <a:ext cx="52" cy="7"/>
              </a:xfrm>
              <a:custGeom>
                <a:avLst/>
                <a:gdLst>
                  <a:gd name="T0" fmla="*/ 22 w 22"/>
                  <a:gd name="T1" fmla="*/ 1 h 3"/>
                  <a:gd name="T2" fmla="*/ 21 w 22"/>
                  <a:gd name="T3" fmla="*/ 3 h 3"/>
                  <a:gd name="T4" fmla="*/ 1 w 22"/>
                  <a:gd name="T5" fmla="*/ 3 h 3"/>
                  <a:gd name="T6" fmla="*/ 0 w 22"/>
                  <a:gd name="T7" fmla="*/ 2 h 3"/>
                  <a:gd name="T8" fmla="*/ 0 w 22"/>
                  <a:gd name="T9" fmla="*/ 2 h 3"/>
                  <a:gd name="T10" fmla="*/ 1 w 22"/>
                  <a:gd name="T11" fmla="*/ 1 h 3"/>
                  <a:gd name="T12" fmla="*/ 21 w 22"/>
                  <a:gd name="T13" fmla="*/ 0 h 3"/>
                  <a:gd name="T14" fmla="*/ 22 w 2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">
                    <a:moveTo>
                      <a:pt x="22" y="1"/>
                    </a:moveTo>
                    <a:cubicBezTo>
                      <a:pt x="22" y="2"/>
                      <a:pt x="21" y="3"/>
                      <a:pt x="2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2" y="1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Freeform 76"/>
              <p:cNvSpPr/>
              <p:nvPr/>
            </p:nvSpPr>
            <p:spPr bwMode="auto">
              <a:xfrm>
                <a:off x="3745" y="2702"/>
                <a:ext cx="52" cy="7"/>
              </a:xfrm>
              <a:custGeom>
                <a:avLst/>
                <a:gdLst>
                  <a:gd name="T0" fmla="*/ 22 w 22"/>
                  <a:gd name="T1" fmla="*/ 1 h 3"/>
                  <a:gd name="T2" fmla="*/ 21 w 22"/>
                  <a:gd name="T3" fmla="*/ 2 h 3"/>
                  <a:gd name="T4" fmla="*/ 1 w 22"/>
                  <a:gd name="T5" fmla="*/ 3 h 3"/>
                  <a:gd name="T6" fmla="*/ 0 w 22"/>
                  <a:gd name="T7" fmla="*/ 2 h 3"/>
                  <a:gd name="T8" fmla="*/ 0 w 22"/>
                  <a:gd name="T9" fmla="*/ 2 h 3"/>
                  <a:gd name="T10" fmla="*/ 1 w 22"/>
                  <a:gd name="T11" fmla="*/ 1 h 3"/>
                  <a:gd name="T12" fmla="*/ 21 w 22"/>
                  <a:gd name="T13" fmla="*/ 0 h 3"/>
                  <a:gd name="T14" fmla="*/ 22 w 2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">
                    <a:moveTo>
                      <a:pt x="22" y="1"/>
                    </a:moveTo>
                    <a:cubicBezTo>
                      <a:pt x="22" y="2"/>
                      <a:pt x="22" y="2"/>
                      <a:pt x="2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1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77"/>
              <p:cNvSpPr/>
              <p:nvPr/>
            </p:nvSpPr>
            <p:spPr bwMode="auto">
              <a:xfrm>
                <a:off x="3745" y="2712"/>
                <a:ext cx="52" cy="5"/>
              </a:xfrm>
              <a:custGeom>
                <a:avLst/>
                <a:gdLst>
                  <a:gd name="T0" fmla="*/ 22 w 22"/>
                  <a:gd name="T1" fmla="*/ 1 h 2"/>
                  <a:gd name="T2" fmla="*/ 21 w 22"/>
                  <a:gd name="T3" fmla="*/ 2 h 2"/>
                  <a:gd name="T4" fmla="*/ 1 w 22"/>
                  <a:gd name="T5" fmla="*/ 2 h 2"/>
                  <a:gd name="T6" fmla="*/ 0 w 22"/>
                  <a:gd name="T7" fmla="*/ 1 h 2"/>
                  <a:gd name="T8" fmla="*/ 0 w 22"/>
                  <a:gd name="T9" fmla="*/ 1 h 2"/>
                  <a:gd name="T10" fmla="*/ 1 w 22"/>
                  <a:gd name="T11" fmla="*/ 0 h 2"/>
                  <a:gd name="T12" fmla="*/ 21 w 22"/>
                  <a:gd name="T13" fmla="*/ 0 h 2"/>
                  <a:gd name="T14" fmla="*/ 22 w 2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">
                    <a:moveTo>
                      <a:pt x="22" y="1"/>
                    </a:moveTo>
                    <a:cubicBezTo>
                      <a:pt x="22" y="2"/>
                      <a:pt x="22" y="2"/>
                      <a:pt x="2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78"/>
              <p:cNvSpPr/>
              <p:nvPr/>
            </p:nvSpPr>
            <p:spPr bwMode="auto">
              <a:xfrm>
                <a:off x="3759" y="2721"/>
                <a:ext cx="38" cy="5"/>
              </a:xfrm>
              <a:custGeom>
                <a:avLst/>
                <a:gdLst>
                  <a:gd name="T0" fmla="*/ 16 w 16"/>
                  <a:gd name="T1" fmla="*/ 1 h 2"/>
                  <a:gd name="T2" fmla="*/ 15 w 16"/>
                  <a:gd name="T3" fmla="*/ 2 h 2"/>
                  <a:gd name="T4" fmla="*/ 1 w 16"/>
                  <a:gd name="T5" fmla="*/ 2 h 2"/>
                  <a:gd name="T6" fmla="*/ 0 w 16"/>
                  <a:gd name="T7" fmla="*/ 1 h 2"/>
                  <a:gd name="T8" fmla="*/ 0 w 16"/>
                  <a:gd name="T9" fmla="*/ 1 h 2"/>
                  <a:gd name="T10" fmla="*/ 1 w 16"/>
                  <a:gd name="T11" fmla="*/ 0 h 2"/>
                  <a:gd name="T12" fmla="*/ 15 w 16"/>
                  <a:gd name="T13" fmla="*/ 0 h 2"/>
                  <a:gd name="T14" fmla="*/ 16 w 16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">
                    <a:moveTo>
                      <a:pt x="16" y="1"/>
                    </a:moveTo>
                    <a:cubicBezTo>
                      <a:pt x="16" y="1"/>
                      <a:pt x="16" y="2"/>
                      <a:pt x="15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7" name="Freeform 79"/>
              <p:cNvSpPr>
                <a:spLocks noEditPoints="1"/>
              </p:cNvSpPr>
              <p:nvPr/>
            </p:nvSpPr>
            <p:spPr bwMode="auto">
              <a:xfrm>
                <a:off x="3660" y="2019"/>
                <a:ext cx="147" cy="109"/>
              </a:xfrm>
              <a:custGeom>
                <a:avLst/>
                <a:gdLst>
                  <a:gd name="T0" fmla="*/ 52 w 62"/>
                  <a:gd name="T1" fmla="*/ 0 h 46"/>
                  <a:gd name="T2" fmla="*/ 9 w 62"/>
                  <a:gd name="T3" fmla="*/ 1 h 46"/>
                  <a:gd name="T4" fmla="*/ 0 w 62"/>
                  <a:gd name="T5" fmla="*/ 11 h 46"/>
                  <a:gd name="T6" fmla="*/ 0 w 62"/>
                  <a:gd name="T7" fmla="*/ 37 h 46"/>
                  <a:gd name="T8" fmla="*/ 10 w 62"/>
                  <a:gd name="T9" fmla="*/ 46 h 46"/>
                  <a:gd name="T10" fmla="*/ 53 w 62"/>
                  <a:gd name="T11" fmla="*/ 45 h 46"/>
                  <a:gd name="T12" fmla="*/ 62 w 62"/>
                  <a:gd name="T13" fmla="*/ 35 h 46"/>
                  <a:gd name="T14" fmla="*/ 61 w 62"/>
                  <a:gd name="T15" fmla="*/ 9 h 46"/>
                  <a:gd name="T16" fmla="*/ 52 w 62"/>
                  <a:gd name="T17" fmla="*/ 0 h 46"/>
                  <a:gd name="T18" fmla="*/ 9 w 62"/>
                  <a:gd name="T19" fmla="*/ 5 h 46"/>
                  <a:gd name="T20" fmla="*/ 52 w 62"/>
                  <a:gd name="T21" fmla="*/ 4 h 46"/>
                  <a:gd name="T22" fmla="*/ 57 w 62"/>
                  <a:gd name="T23" fmla="*/ 9 h 46"/>
                  <a:gd name="T24" fmla="*/ 57 w 62"/>
                  <a:gd name="T25" fmla="*/ 12 h 46"/>
                  <a:gd name="T26" fmla="*/ 4 w 62"/>
                  <a:gd name="T27" fmla="*/ 13 h 46"/>
                  <a:gd name="T28" fmla="*/ 4 w 62"/>
                  <a:gd name="T29" fmla="*/ 11 h 46"/>
                  <a:gd name="T30" fmla="*/ 9 w 62"/>
                  <a:gd name="T31" fmla="*/ 5 h 46"/>
                  <a:gd name="T32" fmla="*/ 52 w 62"/>
                  <a:gd name="T33" fmla="*/ 41 h 46"/>
                  <a:gd name="T34" fmla="*/ 10 w 62"/>
                  <a:gd name="T35" fmla="*/ 42 h 46"/>
                  <a:gd name="T36" fmla="*/ 5 w 62"/>
                  <a:gd name="T37" fmla="*/ 37 h 46"/>
                  <a:gd name="T38" fmla="*/ 4 w 62"/>
                  <a:gd name="T39" fmla="*/ 23 h 46"/>
                  <a:gd name="T40" fmla="*/ 57 w 62"/>
                  <a:gd name="T41" fmla="*/ 22 h 46"/>
                  <a:gd name="T42" fmla="*/ 58 w 62"/>
                  <a:gd name="T43" fmla="*/ 36 h 46"/>
                  <a:gd name="T44" fmla="*/ 52 w 62"/>
                  <a:gd name="T4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46">
                    <a:moveTo>
                      <a:pt x="52" y="0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4" y="1"/>
                      <a:pt x="0" y="5"/>
                      <a:pt x="0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2"/>
                      <a:pt x="5" y="46"/>
                      <a:pt x="1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8" y="45"/>
                      <a:pt x="62" y="41"/>
                      <a:pt x="62" y="3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4"/>
                      <a:pt x="57" y="0"/>
                      <a:pt x="52" y="0"/>
                    </a:cubicBezTo>
                    <a:close/>
                    <a:moveTo>
                      <a:pt x="9" y="5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5" y="4"/>
                      <a:pt x="57" y="6"/>
                      <a:pt x="57" y="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lose/>
                    <a:moveTo>
                      <a:pt x="52" y="41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7" y="42"/>
                      <a:pt x="5" y="40"/>
                      <a:pt x="5" y="37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39"/>
                      <a:pt x="55" y="41"/>
                      <a:pt x="5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80"/>
              <p:cNvSpPr/>
              <p:nvPr/>
            </p:nvSpPr>
            <p:spPr bwMode="auto">
              <a:xfrm>
                <a:off x="3679" y="2080"/>
                <a:ext cx="71" cy="12"/>
              </a:xfrm>
              <a:custGeom>
                <a:avLst/>
                <a:gdLst>
                  <a:gd name="T0" fmla="*/ 30 w 30"/>
                  <a:gd name="T1" fmla="*/ 2 h 5"/>
                  <a:gd name="T2" fmla="*/ 28 w 30"/>
                  <a:gd name="T3" fmla="*/ 4 h 5"/>
                  <a:gd name="T4" fmla="*/ 2 w 30"/>
                  <a:gd name="T5" fmla="*/ 5 h 5"/>
                  <a:gd name="T6" fmla="*/ 0 w 30"/>
                  <a:gd name="T7" fmla="*/ 3 h 5"/>
                  <a:gd name="T8" fmla="*/ 0 w 30"/>
                  <a:gd name="T9" fmla="*/ 3 h 5"/>
                  <a:gd name="T10" fmla="*/ 2 w 30"/>
                  <a:gd name="T11" fmla="*/ 1 h 5"/>
                  <a:gd name="T12" fmla="*/ 28 w 30"/>
                  <a:gd name="T13" fmla="*/ 0 h 5"/>
                  <a:gd name="T14" fmla="*/ 30 w 30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">
                    <a:moveTo>
                      <a:pt x="30" y="2"/>
                    </a:moveTo>
                    <a:cubicBezTo>
                      <a:pt x="30" y="3"/>
                      <a:pt x="29" y="4"/>
                      <a:pt x="28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81"/>
              <p:cNvSpPr/>
              <p:nvPr/>
            </p:nvSpPr>
            <p:spPr bwMode="auto">
              <a:xfrm>
                <a:off x="3679" y="2099"/>
                <a:ext cx="43" cy="10"/>
              </a:xfrm>
              <a:custGeom>
                <a:avLst/>
                <a:gdLst>
                  <a:gd name="T0" fmla="*/ 18 w 18"/>
                  <a:gd name="T1" fmla="*/ 2 h 4"/>
                  <a:gd name="T2" fmla="*/ 16 w 18"/>
                  <a:gd name="T3" fmla="*/ 4 h 4"/>
                  <a:gd name="T4" fmla="*/ 3 w 18"/>
                  <a:gd name="T5" fmla="*/ 4 h 4"/>
                  <a:gd name="T6" fmla="*/ 0 w 18"/>
                  <a:gd name="T7" fmla="*/ 2 h 4"/>
                  <a:gd name="T8" fmla="*/ 0 w 18"/>
                  <a:gd name="T9" fmla="*/ 2 h 4"/>
                  <a:gd name="T10" fmla="*/ 3 w 18"/>
                  <a:gd name="T11" fmla="*/ 0 h 4"/>
                  <a:gd name="T12" fmla="*/ 16 w 18"/>
                  <a:gd name="T13" fmla="*/ 0 h 4"/>
                  <a:gd name="T14" fmla="*/ 18 w 18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">
                    <a:moveTo>
                      <a:pt x="18" y="2"/>
                    </a:moveTo>
                    <a:cubicBezTo>
                      <a:pt x="18" y="3"/>
                      <a:pt x="17" y="4"/>
                      <a:pt x="16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4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Freeform 82"/>
              <p:cNvSpPr>
                <a:spLocks noEditPoints="1"/>
              </p:cNvSpPr>
              <p:nvPr/>
            </p:nvSpPr>
            <p:spPr bwMode="auto">
              <a:xfrm>
                <a:off x="3726" y="2586"/>
                <a:ext cx="112" cy="83"/>
              </a:xfrm>
              <a:custGeom>
                <a:avLst/>
                <a:gdLst>
                  <a:gd name="T0" fmla="*/ 39 w 47"/>
                  <a:gd name="T1" fmla="*/ 0 h 35"/>
                  <a:gd name="T2" fmla="*/ 7 w 47"/>
                  <a:gd name="T3" fmla="*/ 1 h 35"/>
                  <a:gd name="T4" fmla="*/ 0 w 47"/>
                  <a:gd name="T5" fmla="*/ 8 h 35"/>
                  <a:gd name="T6" fmla="*/ 1 w 47"/>
                  <a:gd name="T7" fmla="*/ 28 h 35"/>
                  <a:gd name="T8" fmla="*/ 8 w 47"/>
                  <a:gd name="T9" fmla="*/ 35 h 35"/>
                  <a:gd name="T10" fmla="*/ 40 w 47"/>
                  <a:gd name="T11" fmla="*/ 34 h 35"/>
                  <a:gd name="T12" fmla="*/ 47 w 47"/>
                  <a:gd name="T13" fmla="*/ 27 h 35"/>
                  <a:gd name="T14" fmla="*/ 46 w 47"/>
                  <a:gd name="T15" fmla="*/ 7 h 35"/>
                  <a:gd name="T16" fmla="*/ 39 w 47"/>
                  <a:gd name="T17" fmla="*/ 0 h 35"/>
                  <a:gd name="T18" fmla="*/ 7 w 47"/>
                  <a:gd name="T19" fmla="*/ 4 h 35"/>
                  <a:gd name="T20" fmla="*/ 39 w 47"/>
                  <a:gd name="T21" fmla="*/ 3 h 35"/>
                  <a:gd name="T22" fmla="*/ 43 w 47"/>
                  <a:gd name="T23" fmla="*/ 7 h 35"/>
                  <a:gd name="T24" fmla="*/ 43 w 47"/>
                  <a:gd name="T25" fmla="*/ 9 h 35"/>
                  <a:gd name="T26" fmla="*/ 3 w 47"/>
                  <a:gd name="T27" fmla="*/ 10 h 35"/>
                  <a:gd name="T28" fmla="*/ 3 w 47"/>
                  <a:gd name="T29" fmla="*/ 8 h 35"/>
                  <a:gd name="T30" fmla="*/ 7 w 47"/>
                  <a:gd name="T31" fmla="*/ 4 h 35"/>
                  <a:gd name="T32" fmla="*/ 40 w 47"/>
                  <a:gd name="T33" fmla="*/ 31 h 35"/>
                  <a:gd name="T34" fmla="*/ 8 w 47"/>
                  <a:gd name="T35" fmla="*/ 32 h 35"/>
                  <a:gd name="T36" fmla="*/ 4 w 47"/>
                  <a:gd name="T37" fmla="*/ 28 h 35"/>
                  <a:gd name="T38" fmla="*/ 4 w 47"/>
                  <a:gd name="T39" fmla="*/ 18 h 35"/>
                  <a:gd name="T40" fmla="*/ 43 w 47"/>
                  <a:gd name="T41" fmla="*/ 17 h 35"/>
                  <a:gd name="T42" fmla="*/ 44 w 47"/>
                  <a:gd name="T43" fmla="*/ 27 h 35"/>
                  <a:gd name="T44" fmla="*/ 40 w 47"/>
                  <a:gd name="T4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35">
                    <a:moveTo>
                      <a:pt x="39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3" y="1"/>
                      <a:pt x="0" y="4"/>
                      <a:pt x="0" y="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32"/>
                      <a:pt x="4" y="35"/>
                      <a:pt x="8" y="3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4" y="34"/>
                      <a:pt x="47" y="31"/>
                      <a:pt x="47" y="2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  <a:close/>
                    <a:moveTo>
                      <a:pt x="7" y="4"/>
                    </a:moveTo>
                    <a:cubicBezTo>
                      <a:pt x="39" y="3"/>
                      <a:pt x="39" y="3"/>
                      <a:pt x="39" y="3"/>
                    </a:cubicBezTo>
                    <a:cubicBezTo>
                      <a:pt x="41" y="3"/>
                      <a:pt x="43" y="5"/>
                      <a:pt x="43" y="7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5" y="4"/>
                      <a:pt x="7" y="4"/>
                    </a:cubicBezTo>
                    <a:close/>
                    <a:moveTo>
                      <a:pt x="40" y="31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6" y="32"/>
                      <a:pt x="4" y="30"/>
                      <a:pt x="4" y="2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9"/>
                      <a:pt x="42" y="31"/>
                      <a:pt x="4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83"/>
              <p:cNvSpPr/>
              <p:nvPr/>
            </p:nvSpPr>
            <p:spPr bwMode="auto">
              <a:xfrm>
                <a:off x="3743" y="2633"/>
                <a:ext cx="52" cy="8"/>
              </a:xfrm>
              <a:custGeom>
                <a:avLst/>
                <a:gdLst>
                  <a:gd name="T0" fmla="*/ 22 w 22"/>
                  <a:gd name="T1" fmla="*/ 1 h 3"/>
                  <a:gd name="T2" fmla="*/ 20 w 22"/>
                  <a:gd name="T3" fmla="*/ 3 h 3"/>
                  <a:gd name="T4" fmla="*/ 1 w 22"/>
                  <a:gd name="T5" fmla="*/ 3 h 3"/>
                  <a:gd name="T6" fmla="*/ 0 w 22"/>
                  <a:gd name="T7" fmla="*/ 2 h 3"/>
                  <a:gd name="T8" fmla="*/ 0 w 22"/>
                  <a:gd name="T9" fmla="*/ 2 h 3"/>
                  <a:gd name="T10" fmla="*/ 1 w 22"/>
                  <a:gd name="T11" fmla="*/ 0 h 3"/>
                  <a:gd name="T12" fmla="*/ 20 w 22"/>
                  <a:gd name="T13" fmla="*/ 0 h 3"/>
                  <a:gd name="T14" fmla="*/ 22 w 2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">
                    <a:moveTo>
                      <a:pt x="22" y="1"/>
                    </a:moveTo>
                    <a:cubicBezTo>
                      <a:pt x="22" y="2"/>
                      <a:pt x="21" y="3"/>
                      <a:pt x="2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" name="Freeform 84"/>
              <p:cNvSpPr/>
              <p:nvPr/>
            </p:nvSpPr>
            <p:spPr bwMode="auto">
              <a:xfrm>
                <a:off x="3743" y="2648"/>
                <a:ext cx="31" cy="7"/>
              </a:xfrm>
              <a:custGeom>
                <a:avLst/>
                <a:gdLst>
                  <a:gd name="T0" fmla="*/ 13 w 13"/>
                  <a:gd name="T1" fmla="*/ 1 h 3"/>
                  <a:gd name="T2" fmla="*/ 11 w 13"/>
                  <a:gd name="T3" fmla="*/ 3 h 3"/>
                  <a:gd name="T4" fmla="*/ 1 w 13"/>
                  <a:gd name="T5" fmla="*/ 3 h 3"/>
                  <a:gd name="T6" fmla="*/ 0 w 13"/>
                  <a:gd name="T7" fmla="*/ 1 h 3"/>
                  <a:gd name="T8" fmla="*/ 0 w 13"/>
                  <a:gd name="T9" fmla="*/ 1 h 3"/>
                  <a:gd name="T10" fmla="*/ 1 w 13"/>
                  <a:gd name="T11" fmla="*/ 0 h 3"/>
                  <a:gd name="T12" fmla="*/ 11 w 13"/>
                  <a:gd name="T13" fmla="*/ 0 h 3"/>
                  <a:gd name="T14" fmla="*/ 13 w 1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2" y="3"/>
                      <a:pt x="1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" name="Freeform 85"/>
              <p:cNvSpPr>
                <a:spLocks noEditPoints="1"/>
              </p:cNvSpPr>
              <p:nvPr/>
            </p:nvSpPr>
            <p:spPr bwMode="auto">
              <a:xfrm>
                <a:off x="3861" y="2484"/>
                <a:ext cx="15" cy="28"/>
              </a:xfrm>
              <a:custGeom>
                <a:avLst/>
                <a:gdLst>
                  <a:gd name="T0" fmla="*/ 1 w 6"/>
                  <a:gd name="T1" fmla="*/ 6 h 12"/>
                  <a:gd name="T2" fmla="*/ 0 w 6"/>
                  <a:gd name="T3" fmla="*/ 7 h 12"/>
                  <a:gd name="T4" fmla="*/ 0 w 6"/>
                  <a:gd name="T5" fmla="*/ 9 h 12"/>
                  <a:gd name="T6" fmla="*/ 1 w 6"/>
                  <a:gd name="T7" fmla="*/ 9 h 12"/>
                  <a:gd name="T8" fmla="*/ 2 w 6"/>
                  <a:gd name="T9" fmla="*/ 10 h 12"/>
                  <a:gd name="T10" fmla="*/ 2 w 6"/>
                  <a:gd name="T11" fmla="*/ 11 h 12"/>
                  <a:gd name="T12" fmla="*/ 2 w 6"/>
                  <a:gd name="T13" fmla="*/ 12 h 12"/>
                  <a:gd name="T14" fmla="*/ 2 w 6"/>
                  <a:gd name="T15" fmla="*/ 11 h 12"/>
                  <a:gd name="T16" fmla="*/ 2 w 6"/>
                  <a:gd name="T17" fmla="*/ 10 h 12"/>
                  <a:gd name="T18" fmla="*/ 3 w 6"/>
                  <a:gd name="T19" fmla="*/ 10 h 12"/>
                  <a:gd name="T20" fmla="*/ 3 w 6"/>
                  <a:gd name="T21" fmla="*/ 11 h 12"/>
                  <a:gd name="T22" fmla="*/ 4 w 6"/>
                  <a:gd name="T23" fmla="*/ 12 h 12"/>
                  <a:gd name="T24" fmla="*/ 4 w 6"/>
                  <a:gd name="T25" fmla="*/ 11 h 12"/>
                  <a:gd name="T26" fmla="*/ 4 w 6"/>
                  <a:gd name="T27" fmla="*/ 10 h 12"/>
                  <a:gd name="T28" fmla="*/ 5 w 6"/>
                  <a:gd name="T29" fmla="*/ 10 h 12"/>
                  <a:gd name="T30" fmla="*/ 6 w 6"/>
                  <a:gd name="T31" fmla="*/ 10 h 12"/>
                  <a:gd name="T32" fmla="*/ 6 w 6"/>
                  <a:gd name="T33" fmla="*/ 9 h 12"/>
                  <a:gd name="T34" fmla="*/ 6 w 6"/>
                  <a:gd name="T35" fmla="*/ 9 h 12"/>
                  <a:gd name="T36" fmla="*/ 6 w 6"/>
                  <a:gd name="T37" fmla="*/ 8 h 12"/>
                  <a:gd name="T38" fmla="*/ 6 w 6"/>
                  <a:gd name="T39" fmla="*/ 8 h 12"/>
                  <a:gd name="T40" fmla="*/ 5 w 6"/>
                  <a:gd name="T41" fmla="*/ 8 h 12"/>
                  <a:gd name="T42" fmla="*/ 4 w 6"/>
                  <a:gd name="T43" fmla="*/ 9 h 12"/>
                  <a:gd name="T44" fmla="*/ 4 w 6"/>
                  <a:gd name="T45" fmla="*/ 6 h 12"/>
                  <a:gd name="T46" fmla="*/ 4 w 6"/>
                  <a:gd name="T47" fmla="*/ 6 h 12"/>
                  <a:gd name="T48" fmla="*/ 5 w 6"/>
                  <a:gd name="T49" fmla="*/ 5 h 12"/>
                  <a:gd name="T50" fmla="*/ 6 w 6"/>
                  <a:gd name="T51" fmla="*/ 5 h 12"/>
                  <a:gd name="T52" fmla="*/ 6 w 6"/>
                  <a:gd name="T53" fmla="*/ 4 h 12"/>
                  <a:gd name="T54" fmla="*/ 6 w 6"/>
                  <a:gd name="T55" fmla="*/ 3 h 12"/>
                  <a:gd name="T56" fmla="*/ 5 w 6"/>
                  <a:gd name="T57" fmla="*/ 2 h 12"/>
                  <a:gd name="T58" fmla="*/ 4 w 6"/>
                  <a:gd name="T59" fmla="*/ 2 h 12"/>
                  <a:gd name="T60" fmla="*/ 4 w 6"/>
                  <a:gd name="T61" fmla="*/ 0 h 12"/>
                  <a:gd name="T62" fmla="*/ 4 w 6"/>
                  <a:gd name="T63" fmla="*/ 0 h 12"/>
                  <a:gd name="T64" fmla="*/ 4 w 6"/>
                  <a:gd name="T65" fmla="*/ 0 h 12"/>
                  <a:gd name="T66" fmla="*/ 4 w 6"/>
                  <a:gd name="T67" fmla="*/ 1 h 12"/>
                  <a:gd name="T68" fmla="*/ 3 w 6"/>
                  <a:gd name="T69" fmla="*/ 1 h 12"/>
                  <a:gd name="T70" fmla="*/ 3 w 6"/>
                  <a:gd name="T71" fmla="*/ 1 h 12"/>
                  <a:gd name="T72" fmla="*/ 3 w 6"/>
                  <a:gd name="T73" fmla="*/ 0 h 12"/>
                  <a:gd name="T74" fmla="*/ 2 w 6"/>
                  <a:gd name="T75" fmla="*/ 0 h 12"/>
                  <a:gd name="T76" fmla="*/ 2 w 6"/>
                  <a:gd name="T77" fmla="*/ 0 h 12"/>
                  <a:gd name="T78" fmla="*/ 2 w 6"/>
                  <a:gd name="T79" fmla="*/ 1 h 12"/>
                  <a:gd name="T80" fmla="*/ 1 w 6"/>
                  <a:gd name="T81" fmla="*/ 1 h 12"/>
                  <a:gd name="T82" fmla="*/ 1 w 6"/>
                  <a:gd name="T83" fmla="*/ 1 h 12"/>
                  <a:gd name="T84" fmla="*/ 1 w 6"/>
                  <a:gd name="T85" fmla="*/ 1 h 12"/>
                  <a:gd name="T86" fmla="*/ 1 w 6"/>
                  <a:gd name="T87" fmla="*/ 2 h 12"/>
                  <a:gd name="T88" fmla="*/ 1 w 6"/>
                  <a:gd name="T89" fmla="*/ 2 h 12"/>
                  <a:gd name="T90" fmla="*/ 1 w 6"/>
                  <a:gd name="T91" fmla="*/ 3 h 12"/>
                  <a:gd name="T92" fmla="*/ 1 w 6"/>
                  <a:gd name="T93" fmla="*/ 3 h 12"/>
                  <a:gd name="T94" fmla="*/ 2 w 6"/>
                  <a:gd name="T95" fmla="*/ 3 h 12"/>
                  <a:gd name="T96" fmla="*/ 2 w 6"/>
                  <a:gd name="T97" fmla="*/ 3 h 12"/>
                  <a:gd name="T98" fmla="*/ 2 w 6"/>
                  <a:gd name="T99" fmla="*/ 5 h 12"/>
                  <a:gd name="T100" fmla="*/ 1 w 6"/>
                  <a:gd name="T101" fmla="*/ 6 h 12"/>
                  <a:gd name="T102" fmla="*/ 3 w 6"/>
                  <a:gd name="T103" fmla="*/ 7 h 12"/>
                  <a:gd name="T104" fmla="*/ 3 w 6"/>
                  <a:gd name="T105" fmla="*/ 6 h 12"/>
                  <a:gd name="T106" fmla="*/ 3 w 6"/>
                  <a:gd name="T107" fmla="*/ 9 h 12"/>
                  <a:gd name="T108" fmla="*/ 3 w 6"/>
                  <a:gd name="T109" fmla="*/ 8 h 12"/>
                  <a:gd name="T110" fmla="*/ 3 w 6"/>
                  <a:gd name="T111" fmla="*/ 7 h 12"/>
                  <a:gd name="T112" fmla="*/ 3 w 6"/>
                  <a:gd name="T113" fmla="*/ 3 h 12"/>
                  <a:gd name="T114" fmla="*/ 3 w 6"/>
                  <a:gd name="T115" fmla="*/ 3 h 12"/>
                  <a:gd name="T116" fmla="*/ 3 w 6"/>
                  <a:gd name="T117" fmla="*/ 4 h 12"/>
                  <a:gd name="T118" fmla="*/ 3 w 6"/>
                  <a:gd name="T119" fmla="*/ 5 h 12"/>
                  <a:gd name="T120" fmla="*/ 3 w 6"/>
                  <a:gd name="T12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" h="12">
                    <a:moveTo>
                      <a:pt x="1" y="6"/>
                    </a:move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lose/>
                    <a:moveTo>
                      <a:pt x="3" y="7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lnTo>
                      <a:pt x="3" y="7"/>
                    </a:lnTo>
                    <a:close/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" name="Freeform 86"/>
              <p:cNvSpPr>
                <a:spLocks noEditPoints="1"/>
              </p:cNvSpPr>
              <p:nvPr/>
            </p:nvSpPr>
            <p:spPr bwMode="auto">
              <a:xfrm>
                <a:off x="3840" y="2470"/>
                <a:ext cx="57" cy="83"/>
              </a:xfrm>
              <a:custGeom>
                <a:avLst/>
                <a:gdLst>
                  <a:gd name="T0" fmla="*/ 9 w 24"/>
                  <a:gd name="T1" fmla="*/ 23 h 35"/>
                  <a:gd name="T2" fmla="*/ 8 w 24"/>
                  <a:gd name="T3" fmla="*/ 33 h 35"/>
                  <a:gd name="T4" fmla="*/ 10 w 24"/>
                  <a:gd name="T5" fmla="*/ 35 h 35"/>
                  <a:gd name="T6" fmla="*/ 13 w 24"/>
                  <a:gd name="T7" fmla="*/ 35 h 35"/>
                  <a:gd name="T8" fmla="*/ 15 w 24"/>
                  <a:gd name="T9" fmla="*/ 33 h 35"/>
                  <a:gd name="T10" fmla="*/ 15 w 24"/>
                  <a:gd name="T11" fmla="*/ 23 h 35"/>
                  <a:gd name="T12" fmla="*/ 24 w 24"/>
                  <a:gd name="T13" fmla="*/ 12 h 35"/>
                  <a:gd name="T14" fmla="*/ 12 w 24"/>
                  <a:gd name="T15" fmla="*/ 0 h 35"/>
                  <a:gd name="T16" fmla="*/ 0 w 24"/>
                  <a:gd name="T17" fmla="*/ 11 h 35"/>
                  <a:gd name="T18" fmla="*/ 9 w 24"/>
                  <a:gd name="T19" fmla="*/ 23 h 35"/>
                  <a:gd name="T20" fmla="*/ 4 w 24"/>
                  <a:gd name="T21" fmla="*/ 12 h 35"/>
                  <a:gd name="T22" fmla="*/ 12 w 24"/>
                  <a:gd name="T23" fmla="*/ 3 h 35"/>
                  <a:gd name="T24" fmla="*/ 20 w 24"/>
                  <a:gd name="T25" fmla="*/ 12 h 35"/>
                  <a:gd name="T26" fmla="*/ 12 w 24"/>
                  <a:gd name="T27" fmla="*/ 20 h 35"/>
                  <a:gd name="T28" fmla="*/ 4 w 24"/>
                  <a:gd name="T2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5">
                    <a:moveTo>
                      <a:pt x="9" y="23"/>
                    </a:move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9" y="35"/>
                      <a:pt x="10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4"/>
                      <a:pt x="15" y="3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20" y="22"/>
                      <a:pt x="24" y="17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7"/>
                      <a:pt x="4" y="21"/>
                      <a:pt x="9" y="23"/>
                    </a:cubicBezTo>
                    <a:close/>
                    <a:moveTo>
                      <a:pt x="4" y="12"/>
                    </a:moveTo>
                    <a:cubicBezTo>
                      <a:pt x="4" y="7"/>
                      <a:pt x="8" y="3"/>
                      <a:pt x="12" y="3"/>
                    </a:cubicBezTo>
                    <a:cubicBezTo>
                      <a:pt x="17" y="4"/>
                      <a:pt x="21" y="7"/>
                      <a:pt x="20" y="12"/>
                    </a:cubicBezTo>
                    <a:cubicBezTo>
                      <a:pt x="20" y="17"/>
                      <a:pt x="16" y="20"/>
                      <a:pt x="12" y="20"/>
                    </a:cubicBezTo>
                    <a:cubicBezTo>
                      <a:pt x="7" y="20"/>
                      <a:pt x="4" y="16"/>
                      <a:pt x="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" name="Freeform 87"/>
              <p:cNvSpPr/>
              <p:nvPr/>
            </p:nvSpPr>
            <p:spPr bwMode="auto">
              <a:xfrm>
                <a:off x="3807" y="2460"/>
                <a:ext cx="104" cy="64"/>
              </a:xfrm>
              <a:custGeom>
                <a:avLst/>
                <a:gdLst>
                  <a:gd name="T0" fmla="*/ 7 w 44"/>
                  <a:gd name="T1" fmla="*/ 0 h 27"/>
                  <a:gd name="T2" fmla="*/ 38 w 44"/>
                  <a:gd name="T3" fmla="*/ 1 h 27"/>
                  <a:gd name="T4" fmla="*/ 44 w 44"/>
                  <a:gd name="T5" fmla="*/ 6 h 27"/>
                  <a:gd name="T6" fmla="*/ 43 w 44"/>
                  <a:gd name="T7" fmla="*/ 22 h 27"/>
                  <a:gd name="T8" fmla="*/ 38 w 44"/>
                  <a:gd name="T9" fmla="*/ 27 h 27"/>
                  <a:gd name="T10" fmla="*/ 35 w 44"/>
                  <a:gd name="T11" fmla="*/ 27 h 27"/>
                  <a:gd name="T12" fmla="*/ 38 w 44"/>
                  <a:gd name="T13" fmla="*/ 25 h 27"/>
                  <a:gd name="T14" fmla="*/ 38 w 44"/>
                  <a:gd name="T15" fmla="*/ 25 h 27"/>
                  <a:gd name="T16" fmla="*/ 41 w 44"/>
                  <a:gd name="T17" fmla="*/ 22 h 27"/>
                  <a:gd name="T18" fmla="*/ 41 w 44"/>
                  <a:gd name="T19" fmla="*/ 6 h 27"/>
                  <a:gd name="T20" fmla="*/ 38 w 44"/>
                  <a:gd name="T21" fmla="*/ 3 h 27"/>
                  <a:gd name="T22" fmla="*/ 6 w 44"/>
                  <a:gd name="T23" fmla="*/ 2 h 27"/>
                  <a:gd name="T24" fmla="*/ 3 w 44"/>
                  <a:gd name="T25" fmla="*/ 5 h 27"/>
                  <a:gd name="T26" fmla="*/ 3 w 44"/>
                  <a:gd name="T27" fmla="*/ 21 h 27"/>
                  <a:gd name="T28" fmla="*/ 6 w 44"/>
                  <a:gd name="T29" fmla="*/ 24 h 27"/>
                  <a:gd name="T30" fmla="*/ 14 w 44"/>
                  <a:gd name="T31" fmla="*/ 24 h 27"/>
                  <a:gd name="T32" fmla="*/ 16 w 44"/>
                  <a:gd name="T33" fmla="*/ 27 h 27"/>
                  <a:gd name="T34" fmla="*/ 6 w 44"/>
                  <a:gd name="T35" fmla="*/ 26 h 27"/>
                  <a:gd name="T36" fmla="*/ 0 w 44"/>
                  <a:gd name="T37" fmla="*/ 21 h 27"/>
                  <a:gd name="T38" fmla="*/ 1 w 44"/>
                  <a:gd name="T39" fmla="*/ 5 h 27"/>
                  <a:gd name="T40" fmla="*/ 7 w 44"/>
                  <a:gd name="T4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27">
                    <a:moveTo>
                      <a:pt x="7" y="0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41" y="1"/>
                      <a:pt x="44" y="3"/>
                      <a:pt x="44" y="6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5"/>
                      <a:pt x="41" y="27"/>
                      <a:pt x="38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6" y="27"/>
                      <a:pt x="37" y="26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41" y="24"/>
                      <a:pt x="41" y="22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5"/>
                      <a:pt x="40" y="3"/>
                      <a:pt x="38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3" y="3"/>
                      <a:pt x="3" y="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4" y="24"/>
                      <a:pt x="6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5"/>
                      <a:pt x="15" y="26"/>
                      <a:pt x="16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4"/>
                      <a:pt x="0" y="2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" name="Freeform 88"/>
              <p:cNvSpPr/>
              <p:nvPr/>
            </p:nvSpPr>
            <p:spPr bwMode="auto">
              <a:xfrm>
                <a:off x="3783" y="2353"/>
                <a:ext cx="69" cy="43"/>
              </a:xfrm>
              <a:custGeom>
                <a:avLst/>
                <a:gdLst>
                  <a:gd name="T0" fmla="*/ 29 w 29"/>
                  <a:gd name="T1" fmla="*/ 0 h 18"/>
                  <a:gd name="T2" fmla="*/ 15 w 29"/>
                  <a:gd name="T3" fmla="*/ 15 h 18"/>
                  <a:gd name="T4" fmla="*/ 10 w 29"/>
                  <a:gd name="T5" fmla="*/ 10 h 18"/>
                  <a:gd name="T6" fmla="*/ 0 w 29"/>
                  <a:gd name="T7" fmla="*/ 18 h 18"/>
                  <a:gd name="T8" fmla="*/ 0 w 29"/>
                  <a:gd name="T9" fmla="*/ 14 h 18"/>
                  <a:gd name="T10" fmla="*/ 10 w 29"/>
                  <a:gd name="T11" fmla="*/ 6 h 18"/>
                  <a:gd name="T12" fmla="*/ 15 w 29"/>
                  <a:gd name="T13" fmla="*/ 11 h 18"/>
                  <a:gd name="T14" fmla="*/ 29 w 29"/>
                  <a:gd name="T15" fmla="*/ 0 h 18"/>
                  <a:gd name="T16" fmla="*/ 29 w 29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8">
                    <a:moveTo>
                      <a:pt x="29" y="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Freeform 89"/>
              <p:cNvSpPr/>
              <p:nvPr/>
            </p:nvSpPr>
            <p:spPr bwMode="auto">
              <a:xfrm>
                <a:off x="3842" y="2401"/>
                <a:ext cx="0" cy="5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8" name="Freeform 90"/>
              <p:cNvSpPr/>
              <p:nvPr/>
            </p:nvSpPr>
            <p:spPr bwMode="auto">
              <a:xfrm>
                <a:off x="3842" y="2394"/>
                <a:ext cx="0" cy="4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9" name="Freeform 91"/>
              <p:cNvSpPr>
                <a:spLocks noEditPoints="1"/>
              </p:cNvSpPr>
              <p:nvPr/>
            </p:nvSpPr>
            <p:spPr bwMode="auto">
              <a:xfrm>
                <a:off x="3783" y="2363"/>
                <a:ext cx="71" cy="52"/>
              </a:xfrm>
              <a:custGeom>
                <a:avLst/>
                <a:gdLst>
                  <a:gd name="T0" fmla="*/ 29 w 30"/>
                  <a:gd name="T1" fmla="*/ 0 h 22"/>
                  <a:gd name="T2" fmla="*/ 27 w 30"/>
                  <a:gd name="T3" fmla="*/ 3 h 22"/>
                  <a:gd name="T4" fmla="*/ 15 w 30"/>
                  <a:gd name="T5" fmla="*/ 15 h 22"/>
                  <a:gd name="T6" fmla="*/ 10 w 30"/>
                  <a:gd name="T7" fmla="*/ 11 h 22"/>
                  <a:gd name="T8" fmla="*/ 0 w 30"/>
                  <a:gd name="T9" fmla="*/ 18 h 22"/>
                  <a:gd name="T10" fmla="*/ 0 w 30"/>
                  <a:gd name="T11" fmla="*/ 20 h 22"/>
                  <a:gd name="T12" fmla="*/ 2 w 30"/>
                  <a:gd name="T13" fmla="*/ 22 h 22"/>
                  <a:gd name="T14" fmla="*/ 27 w 30"/>
                  <a:gd name="T15" fmla="*/ 22 h 22"/>
                  <a:gd name="T16" fmla="*/ 30 w 30"/>
                  <a:gd name="T17" fmla="*/ 19 h 22"/>
                  <a:gd name="T18" fmla="*/ 29 w 30"/>
                  <a:gd name="T19" fmla="*/ 0 h 22"/>
                  <a:gd name="T20" fmla="*/ 27 w 30"/>
                  <a:gd name="T21" fmla="*/ 18 h 22"/>
                  <a:gd name="T22" fmla="*/ 26 w 30"/>
                  <a:gd name="T23" fmla="*/ 18 h 22"/>
                  <a:gd name="T24" fmla="*/ 26 w 30"/>
                  <a:gd name="T25" fmla="*/ 18 h 22"/>
                  <a:gd name="T26" fmla="*/ 26 w 30"/>
                  <a:gd name="T27" fmla="*/ 20 h 22"/>
                  <a:gd name="T28" fmla="*/ 26 w 30"/>
                  <a:gd name="T29" fmla="*/ 20 h 22"/>
                  <a:gd name="T30" fmla="*/ 25 w 30"/>
                  <a:gd name="T31" fmla="*/ 20 h 22"/>
                  <a:gd name="T32" fmla="*/ 25 w 30"/>
                  <a:gd name="T33" fmla="*/ 19 h 22"/>
                  <a:gd name="T34" fmla="*/ 25 w 30"/>
                  <a:gd name="T35" fmla="*/ 19 h 22"/>
                  <a:gd name="T36" fmla="*/ 25 w 30"/>
                  <a:gd name="T37" fmla="*/ 20 h 22"/>
                  <a:gd name="T38" fmla="*/ 24 w 30"/>
                  <a:gd name="T39" fmla="*/ 20 h 22"/>
                  <a:gd name="T40" fmla="*/ 24 w 30"/>
                  <a:gd name="T41" fmla="*/ 20 h 22"/>
                  <a:gd name="T42" fmla="*/ 24 w 30"/>
                  <a:gd name="T43" fmla="*/ 19 h 22"/>
                  <a:gd name="T44" fmla="*/ 23 w 30"/>
                  <a:gd name="T45" fmla="*/ 18 h 22"/>
                  <a:gd name="T46" fmla="*/ 23 w 30"/>
                  <a:gd name="T47" fmla="*/ 18 h 22"/>
                  <a:gd name="T48" fmla="*/ 23 w 30"/>
                  <a:gd name="T49" fmla="*/ 18 h 22"/>
                  <a:gd name="T50" fmla="*/ 23 w 30"/>
                  <a:gd name="T51" fmla="*/ 18 h 22"/>
                  <a:gd name="T52" fmla="*/ 23 w 30"/>
                  <a:gd name="T53" fmla="*/ 17 h 22"/>
                  <a:gd name="T54" fmla="*/ 23 w 30"/>
                  <a:gd name="T55" fmla="*/ 17 h 22"/>
                  <a:gd name="T56" fmla="*/ 24 w 30"/>
                  <a:gd name="T57" fmla="*/ 17 h 22"/>
                  <a:gd name="T58" fmla="*/ 24 w 30"/>
                  <a:gd name="T59" fmla="*/ 18 h 22"/>
                  <a:gd name="T60" fmla="*/ 24 w 30"/>
                  <a:gd name="T61" fmla="*/ 16 h 22"/>
                  <a:gd name="T62" fmla="*/ 24 w 30"/>
                  <a:gd name="T63" fmla="*/ 16 h 22"/>
                  <a:gd name="T64" fmla="*/ 23 w 30"/>
                  <a:gd name="T65" fmla="*/ 15 h 22"/>
                  <a:gd name="T66" fmla="*/ 23 w 30"/>
                  <a:gd name="T67" fmla="*/ 15 h 22"/>
                  <a:gd name="T68" fmla="*/ 23 w 30"/>
                  <a:gd name="T69" fmla="*/ 14 h 22"/>
                  <a:gd name="T70" fmla="*/ 23 w 30"/>
                  <a:gd name="T71" fmla="*/ 13 h 22"/>
                  <a:gd name="T72" fmla="*/ 23 w 30"/>
                  <a:gd name="T73" fmla="*/ 13 h 22"/>
                  <a:gd name="T74" fmla="*/ 24 w 30"/>
                  <a:gd name="T75" fmla="*/ 12 h 22"/>
                  <a:gd name="T76" fmla="*/ 24 w 30"/>
                  <a:gd name="T77" fmla="*/ 12 h 22"/>
                  <a:gd name="T78" fmla="*/ 24 w 30"/>
                  <a:gd name="T79" fmla="*/ 11 h 22"/>
                  <a:gd name="T80" fmla="*/ 25 w 30"/>
                  <a:gd name="T81" fmla="*/ 11 h 22"/>
                  <a:gd name="T82" fmla="*/ 25 w 30"/>
                  <a:gd name="T83" fmla="*/ 12 h 22"/>
                  <a:gd name="T84" fmla="*/ 25 w 30"/>
                  <a:gd name="T85" fmla="*/ 12 h 22"/>
                  <a:gd name="T86" fmla="*/ 25 w 30"/>
                  <a:gd name="T87" fmla="*/ 12 h 22"/>
                  <a:gd name="T88" fmla="*/ 25 w 30"/>
                  <a:gd name="T89" fmla="*/ 11 h 22"/>
                  <a:gd name="T90" fmla="*/ 25 w 30"/>
                  <a:gd name="T91" fmla="*/ 11 h 22"/>
                  <a:gd name="T92" fmla="*/ 26 w 30"/>
                  <a:gd name="T93" fmla="*/ 11 h 22"/>
                  <a:gd name="T94" fmla="*/ 26 w 30"/>
                  <a:gd name="T95" fmla="*/ 12 h 22"/>
                  <a:gd name="T96" fmla="*/ 26 w 30"/>
                  <a:gd name="T97" fmla="*/ 12 h 22"/>
                  <a:gd name="T98" fmla="*/ 26 w 30"/>
                  <a:gd name="T99" fmla="*/ 12 h 22"/>
                  <a:gd name="T100" fmla="*/ 27 w 30"/>
                  <a:gd name="T101" fmla="*/ 12 h 22"/>
                  <a:gd name="T102" fmla="*/ 27 w 30"/>
                  <a:gd name="T103" fmla="*/ 13 h 22"/>
                  <a:gd name="T104" fmla="*/ 27 w 30"/>
                  <a:gd name="T105" fmla="*/ 13 h 22"/>
                  <a:gd name="T106" fmla="*/ 27 w 30"/>
                  <a:gd name="T107" fmla="*/ 13 h 22"/>
                  <a:gd name="T108" fmla="*/ 26 w 30"/>
                  <a:gd name="T109" fmla="*/ 13 h 22"/>
                  <a:gd name="T110" fmla="*/ 26 w 30"/>
                  <a:gd name="T111" fmla="*/ 13 h 22"/>
                  <a:gd name="T112" fmla="*/ 26 w 30"/>
                  <a:gd name="T113" fmla="*/ 13 h 22"/>
                  <a:gd name="T114" fmla="*/ 26 w 30"/>
                  <a:gd name="T115" fmla="*/ 15 h 22"/>
                  <a:gd name="T116" fmla="*/ 27 w 30"/>
                  <a:gd name="T117" fmla="*/ 16 h 22"/>
                  <a:gd name="T118" fmla="*/ 27 w 30"/>
                  <a:gd name="T119" fmla="*/ 17 h 22"/>
                  <a:gd name="T120" fmla="*/ 27 w 30"/>
                  <a:gd name="T12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" h="22">
                    <a:moveTo>
                      <a:pt x="29" y="0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2"/>
                      <a:pt x="2" y="22"/>
                    </a:cubicBezTo>
                    <a:cubicBezTo>
                      <a:pt x="2" y="22"/>
                      <a:pt x="25" y="22"/>
                      <a:pt x="27" y="22"/>
                    </a:cubicBezTo>
                    <a:cubicBezTo>
                      <a:pt x="30" y="22"/>
                      <a:pt x="30" y="19"/>
                      <a:pt x="30" y="19"/>
                    </a:cubicBezTo>
                    <a:lnTo>
                      <a:pt x="29" y="0"/>
                    </a:lnTo>
                    <a:close/>
                    <a:moveTo>
                      <a:pt x="27" y="18"/>
                    </a:moveTo>
                    <a:cubicBezTo>
                      <a:pt x="27" y="18"/>
                      <a:pt x="27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5"/>
                      <a:pt x="24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7" y="16"/>
                    </a:cubicBezTo>
                    <a:cubicBezTo>
                      <a:pt x="27" y="16"/>
                      <a:pt x="27" y="16"/>
                      <a:pt x="27" y="17"/>
                    </a:cubicBezTo>
                    <a:cubicBezTo>
                      <a:pt x="27" y="17"/>
                      <a:pt x="27" y="17"/>
                      <a:pt x="2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0" name="Freeform 92"/>
              <p:cNvSpPr/>
              <p:nvPr/>
            </p:nvSpPr>
            <p:spPr bwMode="auto">
              <a:xfrm>
                <a:off x="3778" y="1613"/>
                <a:ext cx="83" cy="52"/>
              </a:xfrm>
              <a:custGeom>
                <a:avLst/>
                <a:gdLst>
                  <a:gd name="T0" fmla="*/ 35 w 35"/>
                  <a:gd name="T1" fmla="*/ 1 h 22"/>
                  <a:gd name="T2" fmla="*/ 18 w 35"/>
                  <a:gd name="T3" fmla="*/ 19 h 22"/>
                  <a:gd name="T4" fmla="*/ 12 w 35"/>
                  <a:gd name="T5" fmla="*/ 13 h 22"/>
                  <a:gd name="T6" fmla="*/ 0 w 35"/>
                  <a:gd name="T7" fmla="*/ 22 h 22"/>
                  <a:gd name="T8" fmla="*/ 0 w 35"/>
                  <a:gd name="T9" fmla="*/ 18 h 22"/>
                  <a:gd name="T10" fmla="*/ 12 w 35"/>
                  <a:gd name="T11" fmla="*/ 8 h 22"/>
                  <a:gd name="T12" fmla="*/ 18 w 35"/>
                  <a:gd name="T13" fmla="*/ 14 h 22"/>
                  <a:gd name="T14" fmla="*/ 35 w 35"/>
                  <a:gd name="T15" fmla="*/ 0 h 22"/>
                  <a:gd name="T16" fmla="*/ 35 w 35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2">
                    <a:moveTo>
                      <a:pt x="35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1" name="Freeform 93"/>
              <p:cNvSpPr/>
              <p:nvPr/>
            </p:nvSpPr>
            <p:spPr bwMode="auto">
              <a:xfrm>
                <a:off x="3849" y="1670"/>
                <a:ext cx="3" cy="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1 w 1"/>
                  <a:gd name="T7" fmla="*/ 1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Freeform 94"/>
              <p:cNvSpPr/>
              <p:nvPr/>
            </p:nvSpPr>
            <p:spPr bwMode="auto">
              <a:xfrm>
                <a:off x="3849" y="1663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3" name="Freeform 95"/>
              <p:cNvSpPr>
                <a:spLocks noEditPoints="1"/>
              </p:cNvSpPr>
              <p:nvPr/>
            </p:nvSpPr>
            <p:spPr bwMode="auto">
              <a:xfrm>
                <a:off x="3778" y="1627"/>
                <a:ext cx="86" cy="62"/>
              </a:xfrm>
              <a:custGeom>
                <a:avLst/>
                <a:gdLst>
                  <a:gd name="T0" fmla="*/ 35 w 36"/>
                  <a:gd name="T1" fmla="*/ 0 h 26"/>
                  <a:gd name="T2" fmla="*/ 33 w 36"/>
                  <a:gd name="T3" fmla="*/ 3 h 26"/>
                  <a:gd name="T4" fmla="*/ 18 w 36"/>
                  <a:gd name="T5" fmla="*/ 18 h 26"/>
                  <a:gd name="T6" fmla="*/ 12 w 36"/>
                  <a:gd name="T7" fmla="*/ 12 h 26"/>
                  <a:gd name="T8" fmla="*/ 0 w 36"/>
                  <a:gd name="T9" fmla="*/ 21 h 26"/>
                  <a:gd name="T10" fmla="*/ 0 w 36"/>
                  <a:gd name="T11" fmla="*/ 23 h 26"/>
                  <a:gd name="T12" fmla="*/ 3 w 36"/>
                  <a:gd name="T13" fmla="*/ 26 h 26"/>
                  <a:gd name="T14" fmla="*/ 33 w 36"/>
                  <a:gd name="T15" fmla="*/ 26 h 26"/>
                  <a:gd name="T16" fmla="*/ 36 w 36"/>
                  <a:gd name="T17" fmla="*/ 22 h 26"/>
                  <a:gd name="T18" fmla="*/ 35 w 36"/>
                  <a:gd name="T19" fmla="*/ 0 h 26"/>
                  <a:gd name="T20" fmla="*/ 32 w 36"/>
                  <a:gd name="T21" fmla="*/ 21 h 26"/>
                  <a:gd name="T22" fmla="*/ 32 w 36"/>
                  <a:gd name="T23" fmla="*/ 21 h 26"/>
                  <a:gd name="T24" fmla="*/ 31 w 36"/>
                  <a:gd name="T25" fmla="*/ 22 h 26"/>
                  <a:gd name="T26" fmla="*/ 31 w 36"/>
                  <a:gd name="T27" fmla="*/ 23 h 26"/>
                  <a:gd name="T28" fmla="*/ 31 w 36"/>
                  <a:gd name="T29" fmla="*/ 23 h 26"/>
                  <a:gd name="T30" fmla="*/ 31 w 36"/>
                  <a:gd name="T31" fmla="*/ 23 h 26"/>
                  <a:gd name="T32" fmla="*/ 31 w 36"/>
                  <a:gd name="T33" fmla="*/ 22 h 26"/>
                  <a:gd name="T34" fmla="*/ 30 w 36"/>
                  <a:gd name="T35" fmla="*/ 22 h 26"/>
                  <a:gd name="T36" fmla="*/ 30 w 36"/>
                  <a:gd name="T37" fmla="*/ 23 h 26"/>
                  <a:gd name="T38" fmla="*/ 30 w 36"/>
                  <a:gd name="T39" fmla="*/ 23 h 26"/>
                  <a:gd name="T40" fmla="*/ 29 w 36"/>
                  <a:gd name="T41" fmla="*/ 23 h 26"/>
                  <a:gd name="T42" fmla="*/ 29 w 36"/>
                  <a:gd name="T43" fmla="*/ 22 h 26"/>
                  <a:gd name="T44" fmla="*/ 28 w 36"/>
                  <a:gd name="T45" fmla="*/ 22 h 26"/>
                  <a:gd name="T46" fmla="*/ 28 w 36"/>
                  <a:gd name="T47" fmla="*/ 21 h 26"/>
                  <a:gd name="T48" fmla="*/ 28 w 36"/>
                  <a:gd name="T49" fmla="*/ 21 h 26"/>
                  <a:gd name="T50" fmla="*/ 28 w 36"/>
                  <a:gd name="T51" fmla="*/ 21 h 26"/>
                  <a:gd name="T52" fmla="*/ 28 w 36"/>
                  <a:gd name="T53" fmla="*/ 20 h 26"/>
                  <a:gd name="T54" fmla="*/ 28 w 36"/>
                  <a:gd name="T55" fmla="*/ 20 h 26"/>
                  <a:gd name="T56" fmla="*/ 29 w 36"/>
                  <a:gd name="T57" fmla="*/ 20 h 26"/>
                  <a:gd name="T58" fmla="*/ 29 w 36"/>
                  <a:gd name="T59" fmla="*/ 21 h 26"/>
                  <a:gd name="T60" fmla="*/ 29 w 36"/>
                  <a:gd name="T61" fmla="*/ 18 h 26"/>
                  <a:gd name="T62" fmla="*/ 29 w 36"/>
                  <a:gd name="T63" fmla="*/ 18 h 26"/>
                  <a:gd name="T64" fmla="*/ 28 w 36"/>
                  <a:gd name="T65" fmla="*/ 18 h 26"/>
                  <a:gd name="T66" fmla="*/ 28 w 36"/>
                  <a:gd name="T67" fmla="*/ 17 h 26"/>
                  <a:gd name="T68" fmla="*/ 28 w 36"/>
                  <a:gd name="T69" fmla="*/ 16 h 26"/>
                  <a:gd name="T70" fmla="*/ 28 w 36"/>
                  <a:gd name="T71" fmla="*/ 15 h 26"/>
                  <a:gd name="T72" fmla="*/ 28 w 36"/>
                  <a:gd name="T73" fmla="*/ 15 h 26"/>
                  <a:gd name="T74" fmla="*/ 29 w 36"/>
                  <a:gd name="T75" fmla="*/ 14 h 26"/>
                  <a:gd name="T76" fmla="*/ 29 w 36"/>
                  <a:gd name="T77" fmla="*/ 13 h 26"/>
                  <a:gd name="T78" fmla="*/ 29 w 36"/>
                  <a:gd name="T79" fmla="*/ 13 h 26"/>
                  <a:gd name="T80" fmla="*/ 30 w 36"/>
                  <a:gd name="T81" fmla="*/ 13 h 26"/>
                  <a:gd name="T82" fmla="*/ 30 w 36"/>
                  <a:gd name="T83" fmla="*/ 14 h 26"/>
                  <a:gd name="T84" fmla="*/ 30 w 36"/>
                  <a:gd name="T85" fmla="*/ 14 h 26"/>
                  <a:gd name="T86" fmla="*/ 30 w 36"/>
                  <a:gd name="T87" fmla="*/ 14 h 26"/>
                  <a:gd name="T88" fmla="*/ 30 w 36"/>
                  <a:gd name="T89" fmla="*/ 13 h 26"/>
                  <a:gd name="T90" fmla="*/ 31 w 36"/>
                  <a:gd name="T91" fmla="*/ 13 h 26"/>
                  <a:gd name="T92" fmla="*/ 31 w 36"/>
                  <a:gd name="T93" fmla="*/ 13 h 26"/>
                  <a:gd name="T94" fmla="*/ 31 w 36"/>
                  <a:gd name="T95" fmla="*/ 14 h 26"/>
                  <a:gd name="T96" fmla="*/ 32 w 36"/>
                  <a:gd name="T97" fmla="*/ 14 h 26"/>
                  <a:gd name="T98" fmla="*/ 32 w 36"/>
                  <a:gd name="T99" fmla="*/ 14 h 26"/>
                  <a:gd name="T100" fmla="*/ 32 w 36"/>
                  <a:gd name="T101" fmla="*/ 14 h 26"/>
                  <a:gd name="T102" fmla="*/ 32 w 36"/>
                  <a:gd name="T103" fmla="*/ 15 h 26"/>
                  <a:gd name="T104" fmla="*/ 32 w 36"/>
                  <a:gd name="T105" fmla="*/ 15 h 26"/>
                  <a:gd name="T106" fmla="*/ 32 w 36"/>
                  <a:gd name="T107" fmla="*/ 15 h 26"/>
                  <a:gd name="T108" fmla="*/ 32 w 36"/>
                  <a:gd name="T109" fmla="*/ 16 h 26"/>
                  <a:gd name="T110" fmla="*/ 31 w 36"/>
                  <a:gd name="T111" fmla="*/ 15 h 26"/>
                  <a:gd name="T112" fmla="*/ 31 w 36"/>
                  <a:gd name="T113" fmla="*/ 15 h 26"/>
                  <a:gd name="T114" fmla="*/ 31 w 36"/>
                  <a:gd name="T115" fmla="*/ 18 h 26"/>
                  <a:gd name="T116" fmla="*/ 32 w 36"/>
                  <a:gd name="T117" fmla="*/ 18 h 26"/>
                  <a:gd name="T118" fmla="*/ 33 w 36"/>
                  <a:gd name="T119" fmla="*/ 20 h 26"/>
                  <a:gd name="T120" fmla="*/ 32 w 36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" h="26">
                    <a:moveTo>
                      <a:pt x="35" y="0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3" y="26"/>
                      <a:pt x="3" y="26"/>
                    </a:cubicBezTo>
                    <a:cubicBezTo>
                      <a:pt x="3" y="26"/>
                      <a:pt x="31" y="26"/>
                      <a:pt x="33" y="26"/>
                    </a:cubicBezTo>
                    <a:cubicBezTo>
                      <a:pt x="36" y="25"/>
                      <a:pt x="36" y="22"/>
                      <a:pt x="36" y="22"/>
                    </a:cubicBezTo>
                    <a:lnTo>
                      <a:pt x="35" y="0"/>
                    </a:lnTo>
                    <a:close/>
                    <a:moveTo>
                      <a:pt x="32" y="21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8" y="22"/>
                    </a:cubicBezTo>
                    <a:cubicBezTo>
                      <a:pt x="28" y="22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29" y="14"/>
                      <a:pt x="29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1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5"/>
                      <a:pt x="32" y="15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3" y="20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Freeform 96"/>
              <p:cNvSpPr>
                <a:spLocks noEditPoints="1"/>
              </p:cNvSpPr>
              <p:nvPr/>
            </p:nvSpPr>
            <p:spPr bwMode="auto">
              <a:xfrm>
                <a:off x="3660" y="1874"/>
                <a:ext cx="45" cy="45"/>
              </a:xfrm>
              <a:custGeom>
                <a:avLst/>
                <a:gdLst>
                  <a:gd name="T0" fmla="*/ 9 w 19"/>
                  <a:gd name="T1" fmla="*/ 0 h 19"/>
                  <a:gd name="T2" fmla="*/ 0 w 19"/>
                  <a:gd name="T3" fmla="*/ 9 h 19"/>
                  <a:gd name="T4" fmla="*/ 10 w 19"/>
                  <a:gd name="T5" fmla="*/ 18 h 19"/>
                  <a:gd name="T6" fmla="*/ 19 w 19"/>
                  <a:gd name="T7" fmla="*/ 9 h 19"/>
                  <a:gd name="T8" fmla="*/ 9 w 19"/>
                  <a:gd name="T9" fmla="*/ 0 h 19"/>
                  <a:gd name="T10" fmla="*/ 10 w 19"/>
                  <a:gd name="T11" fmla="*/ 17 h 19"/>
                  <a:gd name="T12" fmla="*/ 2 w 19"/>
                  <a:gd name="T13" fmla="*/ 9 h 19"/>
                  <a:gd name="T14" fmla="*/ 9 w 19"/>
                  <a:gd name="T15" fmla="*/ 2 h 19"/>
                  <a:gd name="T16" fmla="*/ 17 w 19"/>
                  <a:gd name="T17" fmla="*/ 9 h 19"/>
                  <a:gd name="T18" fmla="*/ 10 w 19"/>
                  <a:gd name="T1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9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4" y="0"/>
                      <a:pt x="9" y="0"/>
                    </a:cubicBezTo>
                    <a:close/>
                    <a:moveTo>
                      <a:pt x="10" y="17"/>
                    </a:moveTo>
                    <a:cubicBezTo>
                      <a:pt x="5" y="17"/>
                      <a:pt x="2" y="13"/>
                      <a:pt x="2" y="9"/>
                    </a:cubicBezTo>
                    <a:cubicBezTo>
                      <a:pt x="2" y="5"/>
                      <a:pt x="5" y="2"/>
                      <a:pt x="9" y="2"/>
                    </a:cubicBezTo>
                    <a:cubicBezTo>
                      <a:pt x="13" y="2"/>
                      <a:pt x="17" y="5"/>
                      <a:pt x="17" y="9"/>
                    </a:cubicBezTo>
                    <a:cubicBezTo>
                      <a:pt x="17" y="13"/>
                      <a:pt x="14" y="17"/>
                      <a:pt x="1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Freeform 97"/>
              <p:cNvSpPr>
                <a:spLocks noEditPoints="1"/>
              </p:cNvSpPr>
              <p:nvPr/>
            </p:nvSpPr>
            <p:spPr bwMode="auto">
              <a:xfrm>
                <a:off x="3674" y="1881"/>
                <a:ext cx="17" cy="29"/>
              </a:xfrm>
              <a:custGeom>
                <a:avLst/>
                <a:gdLst>
                  <a:gd name="T0" fmla="*/ 5 w 7"/>
                  <a:gd name="T1" fmla="*/ 5 h 12"/>
                  <a:gd name="T2" fmla="*/ 5 w 7"/>
                  <a:gd name="T3" fmla="*/ 3 h 12"/>
                  <a:gd name="T4" fmla="*/ 5 w 7"/>
                  <a:gd name="T5" fmla="*/ 3 h 12"/>
                  <a:gd name="T6" fmla="*/ 6 w 7"/>
                  <a:gd name="T7" fmla="*/ 3 h 12"/>
                  <a:gd name="T8" fmla="*/ 6 w 7"/>
                  <a:gd name="T9" fmla="*/ 3 h 12"/>
                  <a:gd name="T10" fmla="*/ 6 w 7"/>
                  <a:gd name="T11" fmla="*/ 2 h 12"/>
                  <a:gd name="T12" fmla="*/ 6 w 7"/>
                  <a:gd name="T13" fmla="*/ 2 h 12"/>
                  <a:gd name="T14" fmla="*/ 6 w 7"/>
                  <a:gd name="T15" fmla="*/ 2 h 12"/>
                  <a:gd name="T16" fmla="*/ 6 w 7"/>
                  <a:gd name="T17" fmla="*/ 2 h 12"/>
                  <a:gd name="T18" fmla="*/ 5 w 7"/>
                  <a:gd name="T19" fmla="*/ 2 h 12"/>
                  <a:gd name="T20" fmla="*/ 5 w 7"/>
                  <a:gd name="T21" fmla="*/ 1 h 12"/>
                  <a:gd name="T22" fmla="*/ 5 w 7"/>
                  <a:gd name="T23" fmla="*/ 0 h 12"/>
                  <a:gd name="T24" fmla="*/ 4 w 7"/>
                  <a:gd name="T25" fmla="*/ 0 h 12"/>
                  <a:gd name="T26" fmla="*/ 4 w 7"/>
                  <a:gd name="T27" fmla="*/ 0 h 12"/>
                  <a:gd name="T28" fmla="*/ 4 w 7"/>
                  <a:gd name="T29" fmla="*/ 1 h 12"/>
                  <a:gd name="T30" fmla="*/ 4 w 7"/>
                  <a:gd name="T31" fmla="*/ 1 h 12"/>
                  <a:gd name="T32" fmla="*/ 3 w 7"/>
                  <a:gd name="T33" fmla="*/ 2 h 12"/>
                  <a:gd name="T34" fmla="*/ 3 w 7"/>
                  <a:gd name="T35" fmla="*/ 0 h 12"/>
                  <a:gd name="T36" fmla="*/ 3 w 7"/>
                  <a:gd name="T37" fmla="*/ 0 h 12"/>
                  <a:gd name="T38" fmla="*/ 2 w 7"/>
                  <a:gd name="T39" fmla="*/ 0 h 12"/>
                  <a:gd name="T40" fmla="*/ 2 w 7"/>
                  <a:gd name="T41" fmla="*/ 2 h 12"/>
                  <a:gd name="T42" fmla="*/ 1 w 7"/>
                  <a:gd name="T43" fmla="*/ 2 h 12"/>
                  <a:gd name="T44" fmla="*/ 1 w 7"/>
                  <a:gd name="T45" fmla="*/ 3 h 12"/>
                  <a:gd name="T46" fmla="*/ 1 w 7"/>
                  <a:gd name="T47" fmla="*/ 4 h 12"/>
                  <a:gd name="T48" fmla="*/ 1 w 7"/>
                  <a:gd name="T49" fmla="*/ 5 h 12"/>
                  <a:gd name="T50" fmla="*/ 1 w 7"/>
                  <a:gd name="T51" fmla="*/ 6 h 12"/>
                  <a:gd name="T52" fmla="*/ 2 w 7"/>
                  <a:gd name="T53" fmla="*/ 6 h 12"/>
                  <a:gd name="T54" fmla="*/ 2 w 7"/>
                  <a:gd name="T55" fmla="*/ 6 h 12"/>
                  <a:gd name="T56" fmla="*/ 2 w 7"/>
                  <a:gd name="T57" fmla="*/ 9 h 12"/>
                  <a:gd name="T58" fmla="*/ 2 w 7"/>
                  <a:gd name="T59" fmla="*/ 9 h 12"/>
                  <a:gd name="T60" fmla="*/ 1 w 7"/>
                  <a:gd name="T61" fmla="*/ 9 h 12"/>
                  <a:gd name="T62" fmla="*/ 1 w 7"/>
                  <a:gd name="T63" fmla="*/ 9 h 12"/>
                  <a:gd name="T64" fmla="*/ 1 w 7"/>
                  <a:gd name="T65" fmla="*/ 9 h 12"/>
                  <a:gd name="T66" fmla="*/ 0 w 7"/>
                  <a:gd name="T67" fmla="*/ 10 h 12"/>
                  <a:gd name="T68" fmla="*/ 1 w 7"/>
                  <a:gd name="T69" fmla="*/ 10 h 12"/>
                  <a:gd name="T70" fmla="*/ 1 w 7"/>
                  <a:gd name="T71" fmla="*/ 10 h 12"/>
                  <a:gd name="T72" fmla="*/ 3 w 7"/>
                  <a:gd name="T73" fmla="*/ 11 h 12"/>
                  <a:gd name="T74" fmla="*/ 3 w 7"/>
                  <a:gd name="T75" fmla="*/ 12 h 12"/>
                  <a:gd name="T76" fmla="*/ 3 w 7"/>
                  <a:gd name="T77" fmla="*/ 12 h 12"/>
                  <a:gd name="T78" fmla="*/ 3 w 7"/>
                  <a:gd name="T79" fmla="*/ 12 h 12"/>
                  <a:gd name="T80" fmla="*/ 3 w 7"/>
                  <a:gd name="T81" fmla="*/ 11 h 12"/>
                  <a:gd name="T82" fmla="*/ 4 w 7"/>
                  <a:gd name="T83" fmla="*/ 11 h 12"/>
                  <a:gd name="T84" fmla="*/ 4 w 7"/>
                  <a:gd name="T85" fmla="*/ 12 h 12"/>
                  <a:gd name="T86" fmla="*/ 5 w 7"/>
                  <a:gd name="T87" fmla="*/ 12 h 12"/>
                  <a:gd name="T88" fmla="*/ 5 w 7"/>
                  <a:gd name="T89" fmla="*/ 12 h 12"/>
                  <a:gd name="T90" fmla="*/ 5 w 7"/>
                  <a:gd name="T91" fmla="*/ 10 h 12"/>
                  <a:gd name="T92" fmla="*/ 6 w 7"/>
                  <a:gd name="T93" fmla="*/ 10 h 12"/>
                  <a:gd name="T94" fmla="*/ 6 w 7"/>
                  <a:gd name="T95" fmla="*/ 9 h 12"/>
                  <a:gd name="T96" fmla="*/ 7 w 7"/>
                  <a:gd name="T97" fmla="*/ 8 h 12"/>
                  <a:gd name="T98" fmla="*/ 6 w 7"/>
                  <a:gd name="T99" fmla="*/ 6 h 12"/>
                  <a:gd name="T100" fmla="*/ 5 w 7"/>
                  <a:gd name="T101" fmla="*/ 5 h 12"/>
                  <a:gd name="T102" fmla="*/ 4 w 7"/>
                  <a:gd name="T103" fmla="*/ 9 h 12"/>
                  <a:gd name="T104" fmla="*/ 3 w 7"/>
                  <a:gd name="T105" fmla="*/ 9 h 12"/>
                  <a:gd name="T106" fmla="*/ 3 w 7"/>
                  <a:gd name="T107" fmla="*/ 7 h 12"/>
                  <a:gd name="T108" fmla="*/ 4 w 7"/>
                  <a:gd name="T109" fmla="*/ 7 h 12"/>
                  <a:gd name="T110" fmla="*/ 4 w 7"/>
                  <a:gd name="T111" fmla="*/ 9 h 12"/>
                  <a:gd name="T112" fmla="*/ 4 w 7"/>
                  <a:gd name="T113" fmla="*/ 5 h 12"/>
                  <a:gd name="T114" fmla="*/ 3 w 7"/>
                  <a:gd name="T115" fmla="*/ 5 h 12"/>
                  <a:gd name="T116" fmla="*/ 3 w 7"/>
                  <a:gd name="T117" fmla="*/ 3 h 12"/>
                  <a:gd name="T118" fmla="*/ 4 w 7"/>
                  <a:gd name="T119" fmla="*/ 3 h 12"/>
                  <a:gd name="T120" fmla="*/ 4 w 7"/>
                  <a:gd name="T1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" h="12">
                    <a:moveTo>
                      <a:pt x="5" y="5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7"/>
                      <a:pt x="6" y="7"/>
                      <a:pt x="6" y="6"/>
                    </a:cubicBezTo>
                    <a:cubicBezTo>
                      <a:pt x="6" y="6"/>
                      <a:pt x="5" y="6"/>
                      <a:pt x="5" y="5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4" y="9"/>
                      <a:pt x="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4" y="9"/>
                    </a:lnTo>
                    <a:close/>
                    <a:moveTo>
                      <a:pt x="4" y="5"/>
                    </a:moveTo>
                    <a:cubicBezTo>
                      <a:pt x="4" y="5"/>
                      <a:pt x="3" y="5"/>
                      <a:pt x="3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Freeform 98"/>
              <p:cNvSpPr>
                <a:spLocks noEditPoints="1"/>
              </p:cNvSpPr>
              <p:nvPr/>
            </p:nvSpPr>
            <p:spPr bwMode="auto">
              <a:xfrm>
                <a:off x="3906" y="1974"/>
                <a:ext cx="41" cy="40"/>
              </a:xfrm>
              <a:custGeom>
                <a:avLst/>
                <a:gdLst>
                  <a:gd name="T0" fmla="*/ 9 w 17"/>
                  <a:gd name="T1" fmla="*/ 0 h 17"/>
                  <a:gd name="T2" fmla="*/ 0 w 17"/>
                  <a:gd name="T3" fmla="*/ 9 h 17"/>
                  <a:gd name="T4" fmla="*/ 9 w 17"/>
                  <a:gd name="T5" fmla="*/ 17 h 17"/>
                  <a:gd name="T6" fmla="*/ 17 w 17"/>
                  <a:gd name="T7" fmla="*/ 8 h 17"/>
                  <a:gd name="T8" fmla="*/ 9 w 17"/>
                  <a:gd name="T9" fmla="*/ 0 h 17"/>
                  <a:gd name="T10" fmla="*/ 9 w 17"/>
                  <a:gd name="T11" fmla="*/ 16 h 17"/>
                  <a:gd name="T12" fmla="*/ 2 w 17"/>
                  <a:gd name="T13" fmla="*/ 9 h 17"/>
                  <a:gd name="T14" fmla="*/ 9 w 17"/>
                  <a:gd name="T15" fmla="*/ 2 h 17"/>
                  <a:gd name="T16" fmla="*/ 16 w 17"/>
                  <a:gd name="T17" fmla="*/ 8 h 17"/>
                  <a:gd name="T18" fmla="*/ 9 w 17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ubicBezTo>
                      <a:pt x="14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  <a:moveTo>
                      <a:pt x="9" y="16"/>
                    </a:moveTo>
                    <a:cubicBezTo>
                      <a:pt x="5" y="16"/>
                      <a:pt x="2" y="13"/>
                      <a:pt x="2" y="9"/>
                    </a:cubicBezTo>
                    <a:cubicBezTo>
                      <a:pt x="2" y="5"/>
                      <a:pt x="5" y="2"/>
                      <a:pt x="9" y="2"/>
                    </a:cubicBezTo>
                    <a:cubicBezTo>
                      <a:pt x="12" y="2"/>
                      <a:pt x="16" y="5"/>
                      <a:pt x="16" y="8"/>
                    </a:cubicBezTo>
                    <a:cubicBezTo>
                      <a:pt x="16" y="12"/>
                      <a:pt x="13" y="15"/>
                      <a:pt x="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7" name="Freeform 99"/>
              <p:cNvSpPr>
                <a:spLocks noEditPoints="1"/>
              </p:cNvSpPr>
              <p:nvPr/>
            </p:nvSpPr>
            <p:spPr bwMode="auto">
              <a:xfrm>
                <a:off x="3921" y="1981"/>
                <a:ext cx="14" cy="26"/>
              </a:xfrm>
              <a:custGeom>
                <a:avLst/>
                <a:gdLst>
                  <a:gd name="T0" fmla="*/ 4 w 6"/>
                  <a:gd name="T1" fmla="*/ 5 h 11"/>
                  <a:gd name="T2" fmla="*/ 4 w 6"/>
                  <a:gd name="T3" fmla="*/ 3 h 11"/>
                  <a:gd name="T4" fmla="*/ 4 w 6"/>
                  <a:gd name="T5" fmla="*/ 3 h 11"/>
                  <a:gd name="T6" fmla="*/ 5 w 6"/>
                  <a:gd name="T7" fmla="*/ 3 h 11"/>
                  <a:gd name="T8" fmla="*/ 5 w 6"/>
                  <a:gd name="T9" fmla="*/ 3 h 11"/>
                  <a:gd name="T10" fmla="*/ 5 w 6"/>
                  <a:gd name="T11" fmla="*/ 2 h 11"/>
                  <a:gd name="T12" fmla="*/ 5 w 6"/>
                  <a:gd name="T13" fmla="*/ 2 h 11"/>
                  <a:gd name="T14" fmla="*/ 5 w 6"/>
                  <a:gd name="T15" fmla="*/ 2 h 11"/>
                  <a:gd name="T16" fmla="*/ 5 w 6"/>
                  <a:gd name="T17" fmla="*/ 1 h 11"/>
                  <a:gd name="T18" fmla="*/ 5 w 6"/>
                  <a:gd name="T19" fmla="*/ 1 h 11"/>
                  <a:gd name="T20" fmla="*/ 4 w 6"/>
                  <a:gd name="T21" fmla="*/ 1 h 11"/>
                  <a:gd name="T22" fmla="*/ 4 w 6"/>
                  <a:gd name="T23" fmla="*/ 0 h 11"/>
                  <a:gd name="T24" fmla="*/ 4 w 6"/>
                  <a:gd name="T25" fmla="*/ 0 h 11"/>
                  <a:gd name="T26" fmla="*/ 3 w 6"/>
                  <a:gd name="T27" fmla="*/ 0 h 11"/>
                  <a:gd name="T28" fmla="*/ 3 w 6"/>
                  <a:gd name="T29" fmla="*/ 1 h 11"/>
                  <a:gd name="T30" fmla="*/ 3 w 6"/>
                  <a:gd name="T31" fmla="*/ 1 h 11"/>
                  <a:gd name="T32" fmla="*/ 3 w 6"/>
                  <a:gd name="T33" fmla="*/ 1 h 11"/>
                  <a:gd name="T34" fmla="*/ 2 w 6"/>
                  <a:gd name="T35" fmla="*/ 0 h 11"/>
                  <a:gd name="T36" fmla="*/ 2 w 6"/>
                  <a:gd name="T37" fmla="*/ 0 h 11"/>
                  <a:gd name="T38" fmla="*/ 2 w 6"/>
                  <a:gd name="T39" fmla="*/ 0 h 11"/>
                  <a:gd name="T40" fmla="*/ 2 w 6"/>
                  <a:gd name="T41" fmla="*/ 2 h 11"/>
                  <a:gd name="T42" fmla="*/ 1 w 6"/>
                  <a:gd name="T43" fmla="*/ 2 h 11"/>
                  <a:gd name="T44" fmla="*/ 0 w 6"/>
                  <a:gd name="T45" fmla="*/ 3 h 11"/>
                  <a:gd name="T46" fmla="*/ 0 w 6"/>
                  <a:gd name="T47" fmla="*/ 4 h 11"/>
                  <a:gd name="T48" fmla="*/ 0 w 6"/>
                  <a:gd name="T49" fmla="*/ 5 h 11"/>
                  <a:gd name="T50" fmla="*/ 1 w 6"/>
                  <a:gd name="T51" fmla="*/ 5 h 11"/>
                  <a:gd name="T52" fmla="*/ 2 w 6"/>
                  <a:gd name="T53" fmla="*/ 6 h 11"/>
                  <a:gd name="T54" fmla="*/ 2 w 6"/>
                  <a:gd name="T55" fmla="*/ 6 h 11"/>
                  <a:gd name="T56" fmla="*/ 2 w 6"/>
                  <a:gd name="T57" fmla="*/ 8 h 11"/>
                  <a:gd name="T58" fmla="*/ 1 w 6"/>
                  <a:gd name="T59" fmla="*/ 8 h 11"/>
                  <a:gd name="T60" fmla="*/ 0 w 6"/>
                  <a:gd name="T61" fmla="*/ 8 h 11"/>
                  <a:gd name="T62" fmla="*/ 0 w 6"/>
                  <a:gd name="T63" fmla="*/ 8 h 11"/>
                  <a:gd name="T64" fmla="*/ 0 w 6"/>
                  <a:gd name="T65" fmla="*/ 9 h 11"/>
                  <a:gd name="T66" fmla="*/ 0 w 6"/>
                  <a:gd name="T67" fmla="*/ 9 h 11"/>
                  <a:gd name="T68" fmla="*/ 0 w 6"/>
                  <a:gd name="T69" fmla="*/ 9 h 11"/>
                  <a:gd name="T70" fmla="*/ 1 w 6"/>
                  <a:gd name="T71" fmla="*/ 10 h 11"/>
                  <a:gd name="T72" fmla="*/ 2 w 6"/>
                  <a:gd name="T73" fmla="*/ 10 h 11"/>
                  <a:gd name="T74" fmla="*/ 2 w 6"/>
                  <a:gd name="T75" fmla="*/ 11 h 11"/>
                  <a:gd name="T76" fmla="*/ 2 w 6"/>
                  <a:gd name="T77" fmla="*/ 11 h 11"/>
                  <a:gd name="T78" fmla="*/ 3 w 6"/>
                  <a:gd name="T79" fmla="*/ 11 h 11"/>
                  <a:gd name="T80" fmla="*/ 3 w 6"/>
                  <a:gd name="T81" fmla="*/ 10 h 11"/>
                  <a:gd name="T82" fmla="*/ 3 w 6"/>
                  <a:gd name="T83" fmla="*/ 10 h 11"/>
                  <a:gd name="T84" fmla="*/ 3 w 6"/>
                  <a:gd name="T85" fmla="*/ 11 h 11"/>
                  <a:gd name="T86" fmla="*/ 4 w 6"/>
                  <a:gd name="T87" fmla="*/ 11 h 11"/>
                  <a:gd name="T88" fmla="*/ 4 w 6"/>
                  <a:gd name="T89" fmla="*/ 11 h 11"/>
                  <a:gd name="T90" fmla="*/ 4 w 6"/>
                  <a:gd name="T91" fmla="*/ 10 h 11"/>
                  <a:gd name="T92" fmla="*/ 5 w 6"/>
                  <a:gd name="T93" fmla="*/ 9 h 11"/>
                  <a:gd name="T94" fmla="*/ 5 w 6"/>
                  <a:gd name="T95" fmla="*/ 9 h 11"/>
                  <a:gd name="T96" fmla="*/ 6 w 6"/>
                  <a:gd name="T97" fmla="*/ 7 h 11"/>
                  <a:gd name="T98" fmla="*/ 5 w 6"/>
                  <a:gd name="T99" fmla="*/ 6 h 11"/>
                  <a:gd name="T100" fmla="*/ 4 w 6"/>
                  <a:gd name="T101" fmla="*/ 5 h 11"/>
                  <a:gd name="T102" fmla="*/ 3 w 6"/>
                  <a:gd name="T103" fmla="*/ 8 h 11"/>
                  <a:gd name="T104" fmla="*/ 3 w 6"/>
                  <a:gd name="T105" fmla="*/ 8 h 11"/>
                  <a:gd name="T106" fmla="*/ 3 w 6"/>
                  <a:gd name="T107" fmla="*/ 6 h 11"/>
                  <a:gd name="T108" fmla="*/ 3 w 6"/>
                  <a:gd name="T109" fmla="*/ 6 h 11"/>
                  <a:gd name="T110" fmla="*/ 3 w 6"/>
                  <a:gd name="T111" fmla="*/ 8 h 11"/>
                  <a:gd name="T112" fmla="*/ 3 w 6"/>
                  <a:gd name="T113" fmla="*/ 5 h 11"/>
                  <a:gd name="T114" fmla="*/ 3 w 6"/>
                  <a:gd name="T115" fmla="*/ 4 h 11"/>
                  <a:gd name="T116" fmla="*/ 3 w 6"/>
                  <a:gd name="T117" fmla="*/ 3 h 11"/>
                  <a:gd name="T118" fmla="*/ 3 w 6"/>
                  <a:gd name="T119" fmla="*/ 3 h 11"/>
                  <a:gd name="T120" fmla="*/ 3 w 6"/>
                  <a:gd name="T12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" h="11">
                    <a:moveTo>
                      <a:pt x="4" y="5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lose/>
                    <a:moveTo>
                      <a:pt x="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3" y="8"/>
                    </a:ln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8" name="Freeform 100"/>
              <p:cNvSpPr>
                <a:spLocks noEditPoints="1"/>
              </p:cNvSpPr>
              <p:nvPr/>
            </p:nvSpPr>
            <p:spPr bwMode="auto">
              <a:xfrm>
                <a:off x="3847" y="1454"/>
                <a:ext cx="36" cy="33"/>
              </a:xfrm>
              <a:custGeom>
                <a:avLst/>
                <a:gdLst>
                  <a:gd name="T0" fmla="*/ 7 w 15"/>
                  <a:gd name="T1" fmla="*/ 0 h 14"/>
                  <a:gd name="T2" fmla="*/ 0 w 15"/>
                  <a:gd name="T3" fmla="*/ 7 h 14"/>
                  <a:gd name="T4" fmla="*/ 7 w 15"/>
                  <a:gd name="T5" fmla="*/ 14 h 14"/>
                  <a:gd name="T6" fmla="*/ 14 w 15"/>
                  <a:gd name="T7" fmla="*/ 7 h 14"/>
                  <a:gd name="T8" fmla="*/ 7 w 15"/>
                  <a:gd name="T9" fmla="*/ 0 h 14"/>
                  <a:gd name="T10" fmla="*/ 7 w 15"/>
                  <a:gd name="T11" fmla="*/ 13 h 14"/>
                  <a:gd name="T12" fmla="*/ 1 w 15"/>
                  <a:gd name="T13" fmla="*/ 7 h 14"/>
                  <a:gd name="T14" fmla="*/ 7 w 15"/>
                  <a:gd name="T15" fmla="*/ 1 h 14"/>
                  <a:gd name="T16" fmla="*/ 13 w 15"/>
                  <a:gd name="T17" fmla="*/ 7 h 14"/>
                  <a:gd name="T18" fmla="*/ 7 w 15"/>
                  <a:gd name="T1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3"/>
                    </a:moveTo>
                    <a:cubicBezTo>
                      <a:pt x="4" y="13"/>
                      <a:pt x="1" y="10"/>
                      <a:pt x="1" y="7"/>
                    </a:cubicBezTo>
                    <a:cubicBezTo>
                      <a:pt x="1" y="4"/>
                      <a:pt x="4" y="1"/>
                      <a:pt x="7" y="1"/>
                    </a:cubicBezTo>
                    <a:cubicBezTo>
                      <a:pt x="10" y="1"/>
                      <a:pt x="13" y="4"/>
                      <a:pt x="13" y="7"/>
                    </a:cubicBezTo>
                    <a:cubicBezTo>
                      <a:pt x="13" y="10"/>
                      <a:pt x="10" y="13"/>
                      <a:pt x="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9" name="Freeform 101"/>
              <p:cNvSpPr>
                <a:spLocks noEditPoints="1"/>
              </p:cNvSpPr>
              <p:nvPr/>
            </p:nvSpPr>
            <p:spPr bwMode="auto">
              <a:xfrm>
                <a:off x="3859" y="1459"/>
                <a:ext cx="12" cy="23"/>
              </a:xfrm>
              <a:custGeom>
                <a:avLst/>
                <a:gdLst>
                  <a:gd name="T0" fmla="*/ 3 w 5"/>
                  <a:gd name="T1" fmla="*/ 4 h 10"/>
                  <a:gd name="T2" fmla="*/ 3 w 5"/>
                  <a:gd name="T3" fmla="*/ 2 h 10"/>
                  <a:gd name="T4" fmla="*/ 3 w 5"/>
                  <a:gd name="T5" fmla="*/ 2 h 10"/>
                  <a:gd name="T6" fmla="*/ 4 w 5"/>
                  <a:gd name="T7" fmla="*/ 3 h 10"/>
                  <a:gd name="T8" fmla="*/ 4 w 5"/>
                  <a:gd name="T9" fmla="*/ 2 h 10"/>
                  <a:gd name="T10" fmla="*/ 4 w 5"/>
                  <a:gd name="T11" fmla="*/ 2 h 10"/>
                  <a:gd name="T12" fmla="*/ 4 w 5"/>
                  <a:gd name="T13" fmla="*/ 2 h 10"/>
                  <a:gd name="T14" fmla="*/ 4 w 5"/>
                  <a:gd name="T15" fmla="*/ 1 h 10"/>
                  <a:gd name="T16" fmla="*/ 4 w 5"/>
                  <a:gd name="T17" fmla="*/ 1 h 10"/>
                  <a:gd name="T18" fmla="*/ 4 w 5"/>
                  <a:gd name="T19" fmla="*/ 1 h 10"/>
                  <a:gd name="T20" fmla="*/ 3 w 5"/>
                  <a:gd name="T21" fmla="*/ 1 h 10"/>
                  <a:gd name="T22" fmla="*/ 3 w 5"/>
                  <a:gd name="T23" fmla="*/ 0 h 10"/>
                  <a:gd name="T24" fmla="*/ 3 w 5"/>
                  <a:gd name="T25" fmla="*/ 0 h 10"/>
                  <a:gd name="T26" fmla="*/ 3 w 5"/>
                  <a:gd name="T27" fmla="*/ 0 h 10"/>
                  <a:gd name="T28" fmla="*/ 3 w 5"/>
                  <a:gd name="T29" fmla="*/ 1 h 10"/>
                  <a:gd name="T30" fmla="*/ 2 w 5"/>
                  <a:gd name="T31" fmla="*/ 1 h 10"/>
                  <a:gd name="T32" fmla="*/ 2 w 5"/>
                  <a:gd name="T33" fmla="*/ 1 h 10"/>
                  <a:gd name="T34" fmla="*/ 2 w 5"/>
                  <a:gd name="T35" fmla="*/ 0 h 10"/>
                  <a:gd name="T36" fmla="*/ 2 w 5"/>
                  <a:gd name="T37" fmla="*/ 0 h 10"/>
                  <a:gd name="T38" fmla="*/ 1 w 5"/>
                  <a:gd name="T39" fmla="*/ 0 h 10"/>
                  <a:gd name="T40" fmla="*/ 1 w 5"/>
                  <a:gd name="T41" fmla="*/ 1 h 10"/>
                  <a:gd name="T42" fmla="*/ 1 w 5"/>
                  <a:gd name="T43" fmla="*/ 2 h 10"/>
                  <a:gd name="T44" fmla="*/ 0 w 5"/>
                  <a:gd name="T45" fmla="*/ 2 h 10"/>
                  <a:gd name="T46" fmla="*/ 0 w 5"/>
                  <a:gd name="T47" fmla="*/ 3 h 10"/>
                  <a:gd name="T48" fmla="*/ 0 w 5"/>
                  <a:gd name="T49" fmla="*/ 4 h 10"/>
                  <a:gd name="T50" fmla="*/ 1 w 5"/>
                  <a:gd name="T51" fmla="*/ 5 h 10"/>
                  <a:gd name="T52" fmla="*/ 1 w 5"/>
                  <a:gd name="T53" fmla="*/ 5 h 10"/>
                  <a:gd name="T54" fmla="*/ 1 w 5"/>
                  <a:gd name="T55" fmla="*/ 5 h 10"/>
                  <a:gd name="T56" fmla="*/ 1 w 5"/>
                  <a:gd name="T57" fmla="*/ 7 h 10"/>
                  <a:gd name="T58" fmla="*/ 1 w 5"/>
                  <a:gd name="T59" fmla="*/ 7 h 10"/>
                  <a:gd name="T60" fmla="*/ 0 w 5"/>
                  <a:gd name="T61" fmla="*/ 7 h 10"/>
                  <a:gd name="T62" fmla="*/ 0 w 5"/>
                  <a:gd name="T63" fmla="*/ 7 h 10"/>
                  <a:gd name="T64" fmla="*/ 0 w 5"/>
                  <a:gd name="T65" fmla="*/ 7 h 10"/>
                  <a:gd name="T66" fmla="*/ 0 w 5"/>
                  <a:gd name="T67" fmla="*/ 8 h 10"/>
                  <a:gd name="T68" fmla="*/ 0 w 5"/>
                  <a:gd name="T69" fmla="*/ 8 h 10"/>
                  <a:gd name="T70" fmla="*/ 1 w 5"/>
                  <a:gd name="T71" fmla="*/ 8 h 10"/>
                  <a:gd name="T72" fmla="*/ 1 w 5"/>
                  <a:gd name="T73" fmla="*/ 8 h 10"/>
                  <a:gd name="T74" fmla="*/ 1 w 5"/>
                  <a:gd name="T75" fmla="*/ 10 h 10"/>
                  <a:gd name="T76" fmla="*/ 2 w 5"/>
                  <a:gd name="T77" fmla="*/ 10 h 10"/>
                  <a:gd name="T78" fmla="*/ 2 w 5"/>
                  <a:gd name="T79" fmla="*/ 10 h 10"/>
                  <a:gd name="T80" fmla="*/ 2 w 5"/>
                  <a:gd name="T81" fmla="*/ 8 h 10"/>
                  <a:gd name="T82" fmla="*/ 3 w 5"/>
                  <a:gd name="T83" fmla="*/ 8 h 10"/>
                  <a:gd name="T84" fmla="*/ 3 w 5"/>
                  <a:gd name="T85" fmla="*/ 10 h 10"/>
                  <a:gd name="T86" fmla="*/ 3 w 5"/>
                  <a:gd name="T87" fmla="*/ 10 h 10"/>
                  <a:gd name="T88" fmla="*/ 3 w 5"/>
                  <a:gd name="T89" fmla="*/ 10 h 10"/>
                  <a:gd name="T90" fmla="*/ 3 w 5"/>
                  <a:gd name="T91" fmla="*/ 8 h 10"/>
                  <a:gd name="T92" fmla="*/ 4 w 5"/>
                  <a:gd name="T93" fmla="*/ 8 h 10"/>
                  <a:gd name="T94" fmla="*/ 4 w 5"/>
                  <a:gd name="T95" fmla="*/ 7 h 10"/>
                  <a:gd name="T96" fmla="*/ 5 w 5"/>
                  <a:gd name="T97" fmla="*/ 6 h 10"/>
                  <a:gd name="T98" fmla="*/ 4 w 5"/>
                  <a:gd name="T99" fmla="*/ 5 h 10"/>
                  <a:gd name="T100" fmla="*/ 3 w 5"/>
                  <a:gd name="T101" fmla="*/ 4 h 10"/>
                  <a:gd name="T102" fmla="*/ 3 w 5"/>
                  <a:gd name="T103" fmla="*/ 7 h 10"/>
                  <a:gd name="T104" fmla="*/ 2 w 5"/>
                  <a:gd name="T105" fmla="*/ 7 h 10"/>
                  <a:gd name="T106" fmla="*/ 2 w 5"/>
                  <a:gd name="T107" fmla="*/ 5 h 10"/>
                  <a:gd name="T108" fmla="*/ 3 w 5"/>
                  <a:gd name="T109" fmla="*/ 6 h 10"/>
                  <a:gd name="T110" fmla="*/ 3 w 5"/>
                  <a:gd name="T111" fmla="*/ 7 h 10"/>
                  <a:gd name="T112" fmla="*/ 3 w 5"/>
                  <a:gd name="T113" fmla="*/ 4 h 10"/>
                  <a:gd name="T114" fmla="*/ 2 w 5"/>
                  <a:gd name="T115" fmla="*/ 4 h 10"/>
                  <a:gd name="T116" fmla="*/ 2 w 5"/>
                  <a:gd name="T117" fmla="*/ 2 h 10"/>
                  <a:gd name="T118" fmla="*/ 3 w 5"/>
                  <a:gd name="T119" fmla="*/ 2 h 10"/>
                  <a:gd name="T120" fmla="*/ 3 w 5"/>
                  <a:gd name="T12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" h="10">
                    <a:moveTo>
                      <a:pt x="3" y="4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4"/>
                    </a:cubicBezTo>
                    <a:close/>
                    <a:moveTo>
                      <a:pt x="3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3" y="6"/>
                    </a:cubicBezTo>
                    <a:lnTo>
                      <a:pt x="3" y="7"/>
                    </a:lnTo>
                    <a:close/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0" name="Freeform 102"/>
              <p:cNvSpPr>
                <a:spLocks noEditPoints="1"/>
              </p:cNvSpPr>
              <p:nvPr/>
            </p:nvSpPr>
            <p:spPr bwMode="auto">
              <a:xfrm>
                <a:off x="3755" y="2242"/>
                <a:ext cx="45" cy="43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9 h 18"/>
                  <a:gd name="T4" fmla="*/ 10 w 19"/>
                  <a:gd name="T5" fmla="*/ 18 h 18"/>
                  <a:gd name="T6" fmla="*/ 19 w 19"/>
                  <a:gd name="T7" fmla="*/ 9 h 18"/>
                  <a:gd name="T8" fmla="*/ 9 w 19"/>
                  <a:gd name="T9" fmla="*/ 0 h 18"/>
                  <a:gd name="T10" fmla="*/ 10 w 19"/>
                  <a:gd name="T11" fmla="*/ 17 h 18"/>
                  <a:gd name="T12" fmla="*/ 2 w 19"/>
                  <a:gd name="T13" fmla="*/ 9 h 18"/>
                  <a:gd name="T14" fmla="*/ 9 w 19"/>
                  <a:gd name="T15" fmla="*/ 2 h 18"/>
                  <a:gd name="T16" fmla="*/ 17 w 19"/>
                  <a:gd name="T17" fmla="*/ 9 h 18"/>
                  <a:gd name="T18" fmla="*/ 10 w 19"/>
                  <a:gd name="T1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5" y="18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4" y="0"/>
                      <a:pt x="9" y="0"/>
                    </a:cubicBezTo>
                    <a:close/>
                    <a:moveTo>
                      <a:pt x="10" y="17"/>
                    </a:moveTo>
                    <a:cubicBezTo>
                      <a:pt x="6" y="17"/>
                      <a:pt x="2" y="13"/>
                      <a:pt x="2" y="9"/>
                    </a:cubicBezTo>
                    <a:cubicBezTo>
                      <a:pt x="2" y="5"/>
                      <a:pt x="5" y="2"/>
                      <a:pt x="9" y="2"/>
                    </a:cubicBezTo>
                    <a:cubicBezTo>
                      <a:pt x="13" y="2"/>
                      <a:pt x="17" y="5"/>
                      <a:pt x="17" y="9"/>
                    </a:cubicBezTo>
                    <a:cubicBezTo>
                      <a:pt x="17" y="13"/>
                      <a:pt x="14" y="16"/>
                      <a:pt x="1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1" name="Freeform 103"/>
              <p:cNvSpPr>
                <a:spLocks noEditPoints="1"/>
              </p:cNvSpPr>
              <p:nvPr/>
            </p:nvSpPr>
            <p:spPr bwMode="auto">
              <a:xfrm>
                <a:off x="3771" y="2249"/>
                <a:ext cx="15" cy="28"/>
              </a:xfrm>
              <a:custGeom>
                <a:avLst/>
                <a:gdLst>
                  <a:gd name="T0" fmla="*/ 4 w 6"/>
                  <a:gd name="T1" fmla="*/ 6 h 12"/>
                  <a:gd name="T2" fmla="*/ 4 w 6"/>
                  <a:gd name="T3" fmla="*/ 3 h 12"/>
                  <a:gd name="T4" fmla="*/ 4 w 6"/>
                  <a:gd name="T5" fmla="*/ 3 h 12"/>
                  <a:gd name="T6" fmla="*/ 5 w 6"/>
                  <a:gd name="T7" fmla="*/ 3 h 12"/>
                  <a:gd name="T8" fmla="*/ 5 w 6"/>
                  <a:gd name="T9" fmla="*/ 3 h 12"/>
                  <a:gd name="T10" fmla="*/ 5 w 6"/>
                  <a:gd name="T11" fmla="*/ 3 h 12"/>
                  <a:gd name="T12" fmla="*/ 5 w 6"/>
                  <a:gd name="T13" fmla="*/ 2 h 12"/>
                  <a:gd name="T14" fmla="*/ 5 w 6"/>
                  <a:gd name="T15" fmla="*/ 2 h 12"/>
                  <a:gd name="T16" fmla="*/ 5 w 6"/>
                  <a:gd name="T17" fmla="*/ 2 h 12"/>
                  <a:gd name="T18" fmla="*/ 4 w 6"/>
                  <a:gd name="T19" fmla="*/ 2 h 12"/>
                  <a:gd name="T20" fmla="*/ 4 w 6"/>
                  <a:gd name="T21" fmla="*/ 2 h 12"/>
                  <a:gd name="T22" fmla="*/ 4 w 6"/>
                  <a:gd name="T23" fmla="*/ 0 h 12"/>
                  <a:gd name="T24" fmla="*/ 3 w 6"/>
                  <a:gd name="T25" fmla="*/ 0 h 12"/>
                  <a:gd name="T26" fmla="*/ 3 w 6"/>
                  <a:gd name="T27" fmla="*/ 1 h 12"/>
                  <a:gd name="T28" fmla="*/ 3 w 6"/>
                  <a:gd name="T29" fmla="*/ 2 h 12"/>
                  <a:gd name="T30" fmla="*/ 3 w 6"/>
                  <a:gd name="T31" fmla="*/ 2 h 12"/>
                  <a:gd name="T32" fmla="*/ 2 w 6"/>
                  <a:gd name="T33" fmla="*/ 2 h 12"/>
                  <a:gd name="T34" fmla="*/ 2 w 6"/>
                  <a:gd name="T35" fmla="*/ 1 h 12"/>
                  <a:gd name="T36" fmla="*/ 2 w 6"/>
                  <a:gd name="T37" fmla="*/ 0 h 12"/>
                  <a:gd name="T38" fmla="*/ 1 w 6"/>
                  <a:gd name="T39" fmla="*/ 1 h 12"/>
                  <a:gd name="T40" fmla="*/ 1 w 6"/>
                  <a:gd name="T41" fmla="*/ 2 h 12"/>
                  <a:gd name="T42" fmla="*/ 0 w 6"/>
                  <a:gd name="T43" fmla="*/ 2 h 12"/>
                  <a:gd name="T44" fmla="*/ 0 w 6"/>
                  <a:gd name="T45" fmla="*/ 3 h 12"/>
                  <a:gd name="T46" fmla="*/ 0 w 6"/>
                  <a:gd name="T47" fmla="*/ 4 h 12"/>
                  <a:gd name="T48" fmla="*/ 0 w 6"/>
                  <a:gd name="T49" fmla="*/ 5 h 12"/>
                  <a:gd name="T50" fmla="*/ 1 w 6"/>
                  <a:gd name="T51" fmla="*/ 6 h 12"/>
                  <a:gd name="T52" fmla="*/ 1 w 6"/>
                  <a:gd name="T53" fmla="*/ 6 h 12"/>
                  <a:gd name="T54" fmla="*/ 1 w 6"/>
                  <a:gd name="T55" fmla="*/ 6 h 12"/>
                  <a:gd name="T56" fmla="*/ 2 w 6"/>
                  <a:gd name="T57" fmla="*/ 9 h 12"/>
                  <a:gd name="T58" fmla="*/ 1 w 6"/>
                  <a:gd name="T59" fmla="*/ 9 h 12"/>
                  <a:gd name="T60" fmla="*/ 0 w 6"/>
                  <a:gd name="T61" fmla="*/ 9 h 12"/>
                  <a:gd name="T62" fmla="*/ 0 w 6"/>
                  <a:gd name="T63" fmla="*/ 9 h 12"/>
                  <a:gd name="T64" fmla="*/ 0 w 6"/>
                  <a:gd name="T65" fmla="*/ 9 h 12"/>
                  <a:gd name="T66" fmla="*/ 0 w 6"/>
                  <a:gd name="T67" fmla="*/ 10 h 12"/>
                  <a:gd name="T68" fmla="*/ 0 w 6"/>
                  <a:gd name="T69" fmla="*/ 10 h 12"/>
                  <a:gd name="T70" fmla="*/ 1 w 6"/>
                  <a:gd name="T71" fmla="*/ 10 h 12"/>
                  <a:gd name="T72" fmla="*/ 2 w 6"/>
                  <a:gd name="T73" fmla="*/ 11 h 12"/>
                  <a:gd name="T74" fmla="*/ 2 w 6"/>
                  <a:gd name="T75" fmla="*/ 12 h 12"/>
                  <a:gd name="T76" fmla="*/ 2 w 6"/>
                  <a:gd name="T77" fmla="*/ 12 h 12"/>
                  <a:gd name="T78" fmla="*/ 2 w 6"/>
                  <a:gd name="T79" fmla="*/ 12 h 12"/>
                  <a:gd name="T80" fmla="*/ 2 w 6"/>
                  <a:gd name="T81" fmla="*/ 11 h 12"/>
                  <a:gd name="T82" fmla="*/ 3 w 6"/>
                  <a:gd name="T83" fmla="*/ 11 h 12"/>
                  <a:gd name="T84" fmla="*/ 3 w 6"/>
                  <a:gd name="T85" fmla="*/ 12 h 12"/>
                  <a:gd name="T86" fmla="*/ 4 w 6"/>
                  <a:gd name="T87" fmla="*/ 12 h 12"/>
                  <a:gd name="T88" fmla="*/ 4 w 6"/>
                  <a:gd name="T89" fmla="*/ 12 h 12"/>
                  <a:gd name="T90" fmla="*/ 4 w 6"/>
                  <a:gd name="T91" fmla="*/ 10 h 12"/>
                  <a:gd name="T92" fmla="*/ 5 w 6"/>
                  <a:gd name="T93" fmla="*/ 10 h 12"/>
                  <a:gd name="T94" fmla="*/ 5 w 6"/>
                  <a:gd name="T95" fmla="*/ 9 h 12"/>
                  <a:gd name="T96" fmla="*/ 6 w 6"/>
                  <a:gd name="T97" fmla="*/ 8 h 12"/>
                  <a:gd name="T98" fmla="*/ 5 w 6"/>
                  <a:gd name="T99" fmla="*/ 6 h 12"/>
                  <a:gd name="T100" fmla="*/ 4 w 6"/>
                  <a:gd name="T101" fmla="*/ 6 h 12"/>
                  <a:gd name="T102" fmla="*/ 3 w 6"/>
                  <a:gd name="T103" fmla="*/ 9 h 12"/>
                  <a:gd name="T104" fmla="*/ 2 w 6"/>
                  <a:gd name="T105" fmla="*/ 9 h 12"/>
                  <a:gd name="T106" fmla="*/ 2 w 6"/>
                  <a:gd name="T107" fmla="*/ 7 h 12"/>
                  <a:gd name="T108" fmla="*/ 3 w 6"/>
                  <a:gd name="T109" fmla="*/ 7 h 12"/>
                  <a:gd name="T110" fmla="*/ 3 w 6"/>
                  <a:gd name="T111" fmla="*/ 9 h 12"/>
                  <a:gd name="T112" fmla="*/ 3 w 6"/>
                  <a:gd name="T113" fmla="*/ 5 h 12"/>
                  <a:gd name="T114" fmla="*/ 2 w 6"/>
                  <a:gd name="T115" fmla="*/ 5 h 12"/>
                  <a:gd name="T116" fmla="*/ 2 w 6"/>
                  <a:gd name="T117" fmla="*/ 3 h 12"/>
                  <a:gd name="T118" fmla="*/ 3 w 6"/>
                  <a:gd name="T119" fmla="*/ 3 h 12"/>
                  <a:gd name="T120" fmla="*/ 3 w 6"/>
                  <a:gd name="T1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" h="12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5" y="6"/>
                      <a:pt x="4" y="6"/>
                      <a:pt x="4" y="6"/>
                    </a:cubicBezTo>
                    <a:close/>
                    <a:moveTo>
                      <a:pt x="3" y="9"/>
                    </a:moveTo>
                    <a:cubicBezTo>
                      <a:pt x="3" y="9"/>
                      <a:pt x="3" y="9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3" y="9"/>
                    </a:lnTo>
                    <a:close/>
                    <a:moveTo>
                      <a:pt x="3" y="5"/>
                    </a:moveTo>
                    <a:cubicBezTo>
                      <a:pt x="3" y="5"/>
                      <a:pt x="2" y="5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Freeform 104"/>
              <p:cNvSpPr>
                <a:spLocks noEditPoints="1"/>
              </p:cNvSpPr>
              <p:nvPr/>
            </p:nvSpPr>
            <p:spPr bwMode="auto">
              <a:xfrm>
                <a:off x="4148" y="2572"/>
                <a:ext cx="50" cy="50"/>
              </a:xfrm>
              <a:custGeom>
                <a:avLst/>
                <a:gdLst>
                  <a:gd name="T0" fmla="*/ 10 w 21"/>
                  <a:gd name="T1" fmla="*/ 0 h 21"/>
                  <a:gd name="T2" fmla="*/ 0 w 21"/>
                  <a:gd name="T3" fmla="*/ 11 h 21"/>
                  <a:gd name="T4" fmla="*/ 11 w 21"/>
                  <a:gd name="T5" fmla="*/ 21 h 21"/>
                  <a:gd name="T6" fmla="*/ 21 w 21"/>
                  <a:gd name="T7" fmla="*/ 10 h 21"/>
                  <a:gd name="T8" fmla="*/ 10 w 21"/>
                  <a:gd name="T9" fmla="*/ 0 h 21"/>
                  <a:gd name="T10" fmla="*/ 11 w 21"/>
                  <a:gd name="T11" fmla="*/ 19 h 21"/>
                  <a:gd name="T12" fmla="*/ 2 w 21"/>
                  <a:gd name="T13" fmla="*/ 11 h 21"/>
                  <a:gd name="T14" fmla="*/ 10 w 21"/>
                  <a:gd name="T15" fmla="*/ 2 h 21"/>
                  <a:gd name="T16" fmla="*/ 19 w 21"/>
                  <a:gd name="T17" fmla="*/ 10 h 21"/>
                  <a:gd name="T18" fmla="*/ 11 w 21"/>
                  <a:gd name="T1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cubicBezTo>
                      <a:pt x="21" y="5"/>
                      <a:pt x="16" y="0"/>
                      <a:pt x="10" y="0"/>
                    </a:cubicBezTo>
                    <a:close/>
                    <a:moveTo>
                      <a:pt x="11" y="19"/>
                    </a:moveTo>
                    <a:cubicBezTo>
                      <a:pt x="6" y="19"/>
                      <a:pt x="2" y="15"/>
                      <a:pt x="2" y="11"/>
                    </a:cubicBezTo>
                    <a:cubicBezTo>
                      <a:pt x="2" y="6"/>
                      <a:pt x="6" y="2"/>
                      <a:pt x="10" y="2"/>
                    </a:cubicBezTo>
                    <a:cubicBezTo>
                      <a:pt x="15" y="2"/>
                      <a:pt x="19" y="6"/>
                      <a:pt x="19" y="10"/>
                    </a:cubicBezTo>
                    <a:cubicBezTo>
                      <a:pt x="19" y="15"/>
                      <a:pt x="15" y="19"/>
                      <a:pt x="11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Freeform 105"/>
              <p:cNvSpPr>
                <a:spLocks noEditPoints="1"/>
              </p:cNvSpPr>
              <p:nvPr/>
            </p:nvSpPr>
            <p:spPr bwMode="auto">
              <a:xfrm>
                <a:off x="4165" y="2581"/>
                <a:ext cx="16" cy="31"/>
              </a:xfrm>
              <a:custGeom>
                <a:avLst/>
                <a:gdLst>
                  <a:gd name="T0" fmla="*/ 5 w 7"/>
                  <a:gd name="T1" fmla="*/ 6 h 13"/>
                  <a:gd name="T2" fmla="*/ 5 w 7"/>
                  <a:gd name="T3" fmla="*/ 3 h 13"/>
                  <a:gd name="T4" fmla="*/ 5 w 7"/>
                  <a:gd name="T5" fmla="*/ 3 h 13"/>
                  <a:gd name="T6" fmla="*/ 6 w 7"/>
                  <a:gd name="T7" fmla="*/ 3 h 13"/>
                  <a:gd name="T8" fmla="*/ 6 w 7"/>
                  <a:gd name="T9" fmla="*/ 3 h 13"/>
                  <a:gd name="T10" fmla="*/ 7 w 7"/>
                  <a:gd name="T11" fmla="*/ 2 h 13"/>
                  <a:gd name="T12" fmla="*/ 7 w 7"/>
                  <a:gd name="T13" fmla="*/ 2 h 13"/>
                  <a:gd name="T14" fmla="*/ 7 w 7"/>
                  <a:gd name="T15" fmla="*/ 2 h 13"/>
                  <a:gd name="T16" fmla="*/ 6 w 7"/>
                  <a:gd name="T17" fmla="*/ 1 h 13"/>
                  <a:gd name="T18" fmla="*/ 6 w 7"/>
                  <a:gd name="T19" fmla="*/ 1 h 13"/>
                  <a:gd name="T20" fmla="*/ 5 w 7"/>
                  <a:gd name="T21" fmla="*/ 1 h 13"/>
                  <a:gd name="T22" fmla="*/ 5 w 7"/>
                  <a:gd name="T23" fmla="*/ 0 h 13"/>
                  <a:gd name="T24" fmla="*/ 5 w 7"/>
                  <a:gd name="T25" fmla="*/ 0 h 13"/>
                  <a:gd name="T26" fmla="*/ 4 w 7"/>
                  <a:gd name="T27" fmla="*/ 0 h 13"/>
                  <a:gd name="T28" fmla="*/ 4 w 7"/>
                  <a:gd name="T29" fmla="*/ 1 h 13"/>
                  <a:gd name="T30" fmla="*/ 4 w 7"/>
                  <a:gd name="T31" fmla="*/ 1 h 13"/>
                  <a:gd name="T32" fmla="*/ 3 w 7"/>
                  <a:gd name="T33" fmla="*/ 1 h 13"/>
                  <a:gd name="T34" fmla="*/ 3 w 7"/>
                  <a:gd name="T35" fmla="*/ 0 h 13"/>
                  <a:gd name="T36" fmla="*/ 3 w 7"/>
                  <a:gd name="T37" fmla="*/ 0 h 13"/>
                  <a:gd name="T38" fmla="*/ 2 w 7"/>
                  <a:gd name="T39" fmla="*/ 0 h 13"/>
                  <a:gd name="T40" fmla="*/ 2 w 7"/>
                  <a:gd name="T41" fmla="*/ 2 h 13"/>
                  <a:gd name="T42" fmla="*/ 1 w 7"/>
                  <a:gd name="T43" fmla="*/ 2 h 13"/>
                  <a:gd name="T44" fmla="*/ 1 w 7"/>
                  <a:gd name="T45" fmla="*/ 3 h 13"/>
                  <a:gd name="T46" fmla="*/ 1 w 7"/>
                  <a:gd name="T47" fmla="*/ 4 h 13"/>
                  <a:gd name="T48" fmla="*/ 1 w 7"/>
                  <a:gd name="T49" fmla="*/ 5 h 13"/>
                  <a:gd name="T50" fmla="*/ 1 w 7"/>
                  <a:gd name="T51" fmla="*/ 6 h 13"/>
                  <a:gd name="T52" fmla="*/ 2 w 7"/>
                  <a:gd name="T53" fmla="*/ 7 h 13"/>
                  <a:gd name="T54" fmla="*/ 3 w 7"/>
                  <a:gd name="T55" fmla="*/ 7 h 13"/>
                  <a:gd name="T56" fmla="*/ 3 w 7"/>
                  <a:gd name="T57" fmla="*/ 10 h 13"/>
                  <a:gd name="T58" fmla="*/ 2 w 7"/>
                  <a:gd name="T59" fmla="*/ 10 h 13"/>
                  <a:gd name="T60" fmla="*/ 1 w 7"/>
                  <a:gd name="T61" fmla="*/ 9 h 13"/>
                  <a:gd name="T62" fmla="*/ 1 w 7"/>
                  <a:gd name="T63" fmla="*/ 10 h 13"/>
                  <a:gd name="T64" fmla="*/ 1 w 7"/>
                  <a:gd name="T65" fmla="*/ 10 h 13"/>
                  <a:gd name="T66" fmla="*/ 0 w 7"/>
                  <a:gd name="T67" fmla="*/ 11 h 13"/>
                  <a:gd name="T68" fmla="*/ 0 w 7"/>
                  <a:gd name="T69" fmla="*/ 11 h 13"/>
                  <a:gd name="T70" fmla="*/ 2 w 7"/>
                  <a:gd name="T71" fmla="*/ 11 h 13"/>
                  <a:gd name="T72" fmla="*/ 3 w 7"/>
                  <a:gd name="T73" fmla="*/ 11 h 13"/>
                  <a:gd name="T74" fmla="*/ 3 w 7"/>
                  <a:gd name="T75" fmla="*/ 13 h 13"/>
                  <a:gd name="T76" fmla="*/ 3 w 7"/>
                  <a:gd name="T77" fmla="*/ 13 h 13"/>
                  <a:gd name="T78" fmla="*/ 4 w 7"/>
                  <a:gd name="T79" fmla="*/ 13 h 13"/>
                  <a:gd name="T80" fmla="*/ 4 w 7"/>
                  <a:gd name="T81" fmla="*/ 11 h 13"/>
                  <a:gd name="T82" fmla="*/ 4 w 7"/>
                  <a:gd name="T83" fmla="*/ 11 h 13"/>
                  <a:gd name="T84" fmla="*/ 4 w 7"/>
                  <a:gd name="T85" fmla="*/ 13 h 13"/>
                  <a:gd name="T86" fmla="*/ 5 w 7"/>
                  <a:gd name="T87" fmla="*/ 13 h 13"/>
                  <a:gd name="T88" fmla="*/ 5 w 7"/>
                  <a:gd name="T89" fmla="*/ 13 h 13"/>
                  <a:gd name="T90" fmla="*/ 5 w 7"/>
                  <a:gd name="T91" fmla="*/ 11 h 13"/>
                  <a:gd name="T92" fmla="*/ 6 w 7"/>
                  <a:gd name="T93" fmla="*/ 11 h 13"/>
                  <a:gd name="T94" fmla="*/ 7 w 7"/>
                  <a:gd name="T95" fmla="*/ 10 h 13"/>
                  <a:gd name="T96" fmla="*/ 7 w 7"/>
                  <a:gd name="T97" fmla="*/ 9 h 13"/>
                  <a:gd name="T98" fmla="*/ 6 w 7"/>
                  <a:gd name="T99" fmla="*/ 7 h 13"/>
                  <a:gd name="T100" fmla="*/ 5 w 7"/>
                  <a:gd name="T101" fmla="*/ 6 h 13"/>
                  <a:gd name="T102" fmla="*/ 4 w 7"/>
                  <a:gd name="T103" fmla="*/ 10 h 13"/>
                  <a:gd name="T104" fmla="*/ 4 w 7"/>
                  <a:gd name="T105" fmla="*/ 10 h 13"/>
                  <a:gd name="T106" fmla="*/ 3 w 7"/>
                  <a:gd name="T107" fmla="*/ 7 h 13"/>
                  <a:gd name="T108" fmla="*/ 4 w 7"/>
                  <a:gd name="T109" fmla="*/ 7 h 13"/>
                  <a:gd name="T110" fmla="*/ 4 w 7"/>
                  <a:gd name="T111" fmla="*/ 10 h 13"/>
                  <a:gd name="T112" fmla="*/ 4 w 7"/>
                  <a:gd name="T113" fmla="*/ 5 h 13"/>
                  <a:gd name="T114" fmla="*/ 3 w 7"/>
                  <a:gd name="T115" fmla="*/ 5 h 13"/>
                  <a:gd name="T116" fmla="*/ 3 w 7"/>
                  <a:gd name="T117" fmla="*/ 3 h 13"/>
                  <a:gd name="T118" fmla="*/ 4 w 7"/>
                  <a:gd name="T119" fmla="*/ 3 h 13"/>
                  <a:gd name="T120" fmla="*/ 4 w 7"/>
                  <a:gd name="T12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" h="13">
                    <a:moveTo>
                      <a:pt x="5" y="6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0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6" y="6"/>
                      <a:pt x="6" y="6"/>
                      <a:pt x="5" y="6"/>
                    </a:cubicBezTo>
                    <a:close/>
                    <a:moveTo>
                      <a:pt x="4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lnTo>
                      <a:pt x="4" y="10"/>
                    </a:lnTo>
                    <a:close/>
                    <a:moveTo>
                      <a:pt x="4" y="5"/>
                    </a:moveTo>
                    <a:cubicBezTo>
                      <a:pt x="4" y="5"/>
                      <a:pt x="4" y="5"/>
                      <a:pt x="3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Freeform 106"/>
              <p:cNvSpPr>
                <a:spLocks noEditPoints="1"/>
              </p:cNvSpPr>
              <p:nvPr/>
            </p:nvSpPr>
            <p:spPr bwMode="auto">
              <a:xfrm>
                <a:off x="3923" y="1416"/>
                <a:ext cx="26" cy="24"/>
              </a:xfrm>
              <a:custGeom>
                <a:avLst/>
                <a:gdLst>
                  <a:gd name="T0" fmla="*/ 10 w 11"/>
                  <a:gd name="T1" fmla="*/ 6 h 10"/>
                  <a:gd name="T2" fmla="*/ 9 w 11"/>
                  <a:gd name="T3" fmla="*/ 5 h 10"/>
                  <a:gd name="T4" fmla="*/ 9 w 11"/>
                  <a:gd name="T5" fmla="*/ 5 h 10"/>
                  <a:gd name="T6" fmla="*/ 10 w 11"/>
                  <a:gd name="T7" fmla="*/ 4 h 10"/>
                  <a:gd name="T8" fmla="*/ 10 w 11"/>
                  <a:gd name="T9" fmla="*/ 3 h 10"/>
                  <a:gd name="T10" fmla="*/ 10 w 11"/>
                  <a:gd name="T11" fmla="*/ 2 h 10"/>
                  <a:gd name="T12" fmla="*/ 9 w 11"/>
                  <a:gd name="T13" fmla="*/ 2 h 10"/>
                  <a:gd name="T14" fmla="*/ 8 w 11"/>
                  <a:gd name="T15" fmla="*/ 2 h 10"/>
                  <a:gd name="T16" fmla="*/ 8 w 11"/>
                  <a:gd name="T17" fmla="*/ 2 h 10"/>
                  <a:gd name="T18" fmla="*/ 8 w 11"/>
                  <a:gd name="T19" fmla="*/ 1 h 10"/>
                  <a:gd name="T20" fmla="*/ 8 w 11"/>
                  <a:gd name="T21" fmla="*/ 0 h 10"/>
                  <a:gd name="T22" fmla="*/ 7 w 11"/>
                  <a:gd name="T23" fmla="*/ 0 h 10"/>
                  <a:gd name="T24" fmla="*/ 6 w 11"/>
                  <a:gd name="T25" fmla="*/ 0 h 10"/>
                  <a:gd name="T26" fmla="*/ 6 w 11"/>
                  <a:gd name="T27" fmla="*/ 1 h 10"/>
                  <a:gd name="T28" fmla="*/ 5 w 11"/>
                  <a:gd name="T29" fmla="*/ 1 h 10"/>
                  <a:gd name="T30" fmla="*/ 5 w 11"/>
                  <a:gd name="T31" fmla="*/ 0 h 10"/>
                  <a:gd name="T32" fmla="*/ 4 w 11"/>
                  <a:gd name="T33" fmla="*/ 0 h 10"/>
                  <a:gd name="T34" fmla="*/ 3 w 11"/>
                  <a:gd name="T35" fmla="*/ 0 h 10"/>
                  <a:gd name="T36" fmla="*/ 2 w 11"/>
                  <a:gd name="T37" fmla="*/ 1 h 10"/>
                  <a:gd name="T38" fmla="*/ 3 w 11"/>
                  <a:gd name="T39" fmla="*/ 2 h 10"/>
                  <a:gd name="T40" fmla="*/ 2 w 11"/>
                  <a:gd name="T41" fmla="*/ 2 h 10"/>
                  <a:gd name="T42" fmla="*/ 2 w 11"/>
                  <a:gd name="T43" fmla="*/ 2 h 10"/>
                  <a:gd name="T44" fmla="*/ 1 w 11"/>
                  <a:gd name="T45" fmla="*/ 3 h 10"/>
                  <a:gd name="T46" fmla="*/ 0 w 11"/>
                  <a:gd name="T47" fmla="*/ 3 h 10"/>
                  <a:gd name="T48" fmla="*/ 1 w 11"/>
                  <a:gd name="T49" fmla="*/ 4 h 10"/>
                  <a:gd name="T50" fmla="*/ 1 w 11"/>
                  <a:gd name="T51" fmla="*/ 5 h 10"/>
                  <a:gd name="T52" fmla="*/ 1 w 11"/>
                  <a:gd name="T53" fmla="*/ 5 h 10"/>
                  <a:gd name="T54" fmla="*/ 1 w 11"/>
                  <a:gd name="T55" fmla="*/ 6 h 10"/>
                  <a:gd name="T56" fmla="*/ 0 w 11"/>
                  <a:gd name="T57" fmla="*/ 7 h 10"/>
                  <a:gd name="T58" fmla="*/ 1 w 11"/>
                  <a:gd name="T59" fmla="*/ 7 h 10"/>
                  <a:gd name="T60" fmla="*/ 2 w 11"/>
                  <a:gd name="T61" fmla="*/ 8 h 10"/>
                  <a:gd name="T62" fmla="*/ 2 w 11"/>
                  <a:gd name="T63" fmla="*/ 8 h 10"/>
                  <a:gd name="T64" fmla="*/ 3 w 11"/>
                  <a:gd name="T65" fmla="*/ 8 h 10"/>
                  <a:gd name="T66" fmla="*/ 3 w 11"/>
                  <a:gd name="T67" fmla="*/ 9 h 10"/>
                  <a:gd name="T68" fmla="*/ 3 w 11"/>
                  <a:gd name="T69" fmla="*/ 10 h 10"/>
                  <a:gd name="T70" fmla="*/ 4 w 11"/>
                  <a:gd name="T71" fmla="*/ 10 h 10"/>
                  <a:gd name="T72" fmla="*/ 5 w 11"/>
                  <a:gd name="T73" fmla="*/ 10 h 10"/>
                  <a:gd name="T74" fmla="*/ 5 w 11"/>
                  <a:gd name="T75" fmla="*/ 9 h 10"/>
                  <a:gd name="T76" fmla="*/ 6 w 11"/>
                  <a:gd name="T77" fmla="*/ 9 h 10"/>
                  <a:gd name="T78" fmla="*/ 6 w 11"/>
                  <a:gd name="T79" fmla="*/ 10 h 10"/>
                  <a:gd name="T80" fmla="*/ 7 w 11"/>
                  <a:gd name="T81" fmla="*/ 10 h 10"/>
                  <a:gd name="T82" fmla="*/ 8 w 11"/>
                  <a:gd name="T83" fmla="*/ 10 h 10"/>
                  <a:gd name="T84" fmla="*/ 8 w 11"/>
                  <a:gd name="T85" fmla="*/ 9 h 10"/>
                  <a:gd name="T86" fmla="*/ 8 w 11"/>
                  <a:gd name="T87" fmla="*/ 8 h 10"/>
                  <a:gd name="T88" fmla="*/ 8 w 11"/>
                  <a:gd name="T89" fmla="*/ 7 h 10"/>
                  <a:gd name="T90" fmla="*/ 9 w 11"/>
                  <a:gd name="T91" fmla="*/ 8 h 10"/>
                  <a:gd name="T92" fmla="*/ 10 w 11"/>
                  <a:gd name="T93" fmla="*/ 7 h 10"/>
                  <a:gd name="T94" fmla="*/ 10 w 11"/>
                  <a:gd name="T95" fmla="*/ 7 h 10"/>
                  <a:gd name="T96" fmla="*/ 10 w 11"/>
                  <a:gd name="T97" fmla="*/ 6 h 10"/>
                  <a:gd name="T98" fmla="*/ 6 w 11"/>
                  <a:gd name="T99" fmla="*/ 7 h 10"/>
                  <a:gd name="T100" fmla="*/ 3 w 11"/>
                  <a:gd name="T101" fmla="*/ 6 h 10"/>
                  <a:gd name="T102" fmla="*/ 4 w 11"/>
                  <a:gd name="T103" fmla="*/ 3 h 10"/>
                  <a:gd name="T104" fmla="*/ 7 w 11"/>
                  <a:gd name="T105" fmla="*/ 4 h 10"/>
                  <a:gd name="T106" fmla="*/ 6 w 11"/>
                  <a:gd name="T10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3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6"/>
                      <a:pt x="10" y="6"/>
                      <a:pt x="10" y="6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7"/>
                      <a:pt x="3" y="6"/>
                    </a:cubicBezTo>
                    <a:cubicBezTo>
                      <a:pt x="3" y="5"/>
                      <a:pt x="3" y="4"/>
                      <a:pt x="4" y="3"/>
                    </a:cubicBezTo>
                    <a:cubicBezTo>
                      <a:pt x="5" y="3"/>
                      <a:pt x="7" y="3"/>
                      <a:pt x="7" y="4"/>
                    </a:cubicBezTo>
                    <a:cubicBezTo>
                      <a:pt x="8" y="5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Freeform 107"/>
              <p:cNvSpPr>
                <a:spLocks noEditPoints="1"/>
              </p:cNvSpPr>
              <p:nvPr/>
            </p:nvSpPr>
            <p:spPr bwMode="auto">
              <a:xfrm>
                <a:off x="3878" y="1468"/>
                <a:ext cx="52" cy="55"/>
              </a:xfrm>
              <a:custGeom>
                <a:avLst/>
                <a:gdLst>
                  <a:gd name="T0" fmla="*/ 21 w 22"/>
                  <a:gd name="T1" fmla="*/ 13 h 23"/>
                  <a:gd name="T2" fmla="*/ 20 w 22"/>
                  <a:gd name="T3" fmla="*/ 12 h 23"/>
                  <a:gd name="T4" fmla="*/ 20 w 22"/>
                  <a:gd name="T5" fmla="*/ 11 h 23"/>
                  <a:gd name="T6" fmla="*/ 21 w 22"/>
                  <a:gd name="T7" fmla="*/ 10 h 23"/>
                  <a:gd name="T8" fmla="*/ 22 w 22"/>
                  <a:gd name="T9" fmla="*/ 8 h 23"/>
                  <a:gd name="T10" fmla="*/ 21 w 22"/>
                  <a:gd name="T11" fmla="*/ 6 h 23"/>
                  <a:gd name="T12" fmla="*/ 19 w 22"/>
                  <a:gd name="T13" fmla="*/ 5 h 23"/>
                  <a:gd name="T14" fmla="*/ 18 w 22"/>
                  <a:gd name="T15" fmla="*/ 6 h 23"/>
                  <a:gd name="T16" fmla="*/ 16 w 22"/>
                  <a:gd name="T17" fmla="*/ 5 h 23"/>
                  <a:gd name="T18" fmla="*/ 17 w 22"/>
                  <a:gd name="T19" fmla="*/ 3 h 23"/>
                  <a:gd name="T20" fmla="*/ 16 w 22"/>
                  <a:gd name="T21" fmla="*/ 1 h 23"/>
                  <a:gd name="T22" fmla="*/ 14 w 22"/>
                  <a:gd name="T23" fmla="*/ 1 h 23"/>
                  <a:gd name="T24" fmla="*/ 12 w 22"/>
                  <a:gd name="T25" fmla="*/ 2 h 23"/>
                  <a:gd name="T26" fmla="*/ 12 w 22"/>
                  <a:gd name="T27" fmla="*/ 3 h 23"/>
                  <a:gd name="T28" fmla="*/ 10 w 22"/>
                  <a:gd name="T29" fmla="*/ 3 h 23"/>
                  <a:gd name="T30" fmla="*/ 9 w 22"/>
                  <a:gd name="T31" fmla="*/ 2 h 23"/>
                  <a:gd name="T32" fmla="*/ 7 w 22"/>
                  <a:gd name="T33" fmla="*/ 1 h 23"/>
                  <a:gd name="T34" fmla="*/ 6 w 22"/>
                  <a:gd name="T35" fmla="*/ 2 h 23"/>
                  <a:gd name="T36" fmla="*/ 5 w 22"/>
                  <a:gd name="T37" fmla="*/ 4 h 23"/>
                  <a:gd name="T38" fmla="*/ 5 w 22"/>
                  <a:gd name="T39" fmla="*/ 5 h 23"/>
                  <a:gd name="T40" fmla="*/ 4 w 22"/>
                  <a:gd name="T41" fmla="*/ 6 h 23"/>
                  <a:gd name="T42" fmla="*/ 3 w 22"/>
                  <a:gd name="T43" fmla="*/ 6 h 23"/>
                  <a:gd name="T44" fmla="*/ 1 w 22"/>
                  <a:gd name="T45" fmla="*/ 7 h 23"/>
                  <a:gd name="T46" fmla="*/ 0 w 22"/>
                  <a:gd name="T47" fmla="*/ 8 h 23"/>
                  <a:gd name="T48" fmla="*/ 1 w 22"/>
                  <a:gd name="T49" fmla="*/ 10 h 23"/>
                  <a:gd name="T50" fmla="*/ 2 w 22"/>
                  <a:gd name="T51" fmla="*/ 11 h 23"/>
                  <a:gd name="T52" fmla="*/ 2 w 22"/>
                  <a:gd name="T53" fmla="*/ 13 h 23"/>
                  <a:gd name="T54" fmla="*/ 1 w 22"/>
                  <a:gd name="T55" fmla="*/ 13 h 23"/>
                  <a:gd name="T56" fmla="*/ 0 w 22"/>
                  <a:gd name="T57" fmla="*/ 15 h 23"/>
                  <a:gd name="T58" fmla="*/ 1 w 22"/>
                  <a:gd name="T59" fmla="*/ 17 h 23"/>
                  <a:gd name="T60" fmla="*/ 3 w 22"/>
                  <a:gd name="T61" fmla="*/ 18 h 23"/>
                  <a:gd name="T62" fmla="*/ 4 w 22"/>
                  <a:gd name="T63" fmla="*/ 17 h 23"/>
                  <a:gd name="T64" fmla="*/ 6 w 22"/>
                  <a:gd name="T65" fmla="*/ 19 h 23"/>
                  <a:gd name="T66" fmla="*/ 5 w 22"/>
                  <a:gd name="T67" fmla="*/ 20 h 23"/>
                  <a:gd name="T68" fmla="*/ 6 w 22"/>
                  <a:gd name="T69" fmla="*/ 22 h 23"/>
                  <a:gd name="T70" fmla="*/ 8 w 22"/>
                  <a:gd name="T71" fmla="*/ 23 h 23"/>
                  <a:gd name="T72" fmla="*/ 10 w 22"/>
                  <a:gd name="T73" fmla="*/ 22 h 23"/>
                  <a:gd name="T74" fmla="*/ 10 w 22"/>
                  <a:gd name="T75" fmla="*/ 20 h 23"/>
                  <a:gd name="T76" fmla="*/ 12 w 22"/>
                  <a:gd name="T77" fmla="*/ 20 h 23"/>
                  <a:gd name="T78" fmla="*/ 13 w 22"/>
                  <a:gd name="T79" fmla="*/ 22 h 23"/>
                  <a:gd name="T80" fmla="*/ 15 w 22"/>
                  <a:gd name="T81" fmla="*/ 23 h 23"/>
                  <a:gd name="T82" fmla="*/ 16 w 22"/>
                  <a:gd name="T83" fmla="*/ 22 h 23"/>
                  <a:gd name="T84" fmla="*/ 17 w 22"/>
                  <a:gd name="T85" fmla="*/ 20 h 23"/>
                  <a:gd name="T86" fmla="*/ 17 w 22"/>
                  <a:gd name="T87" fmla="*/ 18 h 23"/>
                  <a:gd name="T88" fmla="*/ 18 w 22"/>
                  <a:gd name="T89" fmla="*/ 17 h 23"/>
                  <a:gd name="T90" fmla="*/ 19 w 22"/>
                  <a:gd name="T91" fmla="*/ 18 h 23"/>
                  <a:gd name="T92" fmla="*/ 21 w 22"/>
                  <a:gd name="T93" fmla="*/ 17 h 23"/>
                  <a:gd name="T94" fmla="*/ 22 w 22"/>
                  <a:gd name="T95" fmla="*/ 15 h 23"/>
                  <a:gd name="T96" fmla="*/ 21 w 22"/>
                  <a:gd name="T97" fmla="*/ 13 h 23"/>
                  <a:gd name="T98" fmla="*/ 13 w 22"/>
                  <a:gd name="T99" fmla="*/ 16 h 23"/>
                  <a:gd name="T100" fmla="*/ 7 w 22"/>
                  <a:gd name="T101" fmla="*/ 14 h 23"/>
                  <a:gd name="T102" fmla="*/ 9 w 22"/>
                  <a:gd name="T103" fmla="*/ 8 h 23"/>
                  <a:gd name="T104" fmla="*/ 15 w 22"/>
                  <a:gd name="T105" fmla="*/ 10 h 23"/>
                  <a:gd name="T106" fmla="*/ 13 w 22"/>
                  <a:gd name="T107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" h="23">
                    <a:moveTo>
                      <a:pt x="21" y="13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0"/>
                      <a:pt x="22" y="9"/>
                      <a:pt x="22" y="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5"/>
                      <a:pt x="20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5"/>
                      <a:pt x="16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3" y="1"/>
                      <a:pt x="12" y="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4" y="3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5"/>
                      <a:pt x="1" y="6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2" y="18"/>
                      <a:pt x="3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8"/>
                      <a:pt x="5" y="18"/>
                      <a:pt x="6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2"/>
                      <a:pt x="6" y="2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10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4" y="23"/>
                      <a:pt x="15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1"/>
                      <a:pt x="18" y="21"/>
                      <a:pt x="17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8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1" y="18"/>
                      <a:pt x="21" y="17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4"/>
                      <a:pt x="22" y="13"/>
                      <a:pt x="21" y="13"/>
                    </a:cubicBezTo>
                    <a:close/>
                    <a:moveTo>
                      <a:pt x="13" y="16"/>
                    </a:moveTo>
                    <a:cubicBezTo>
                      <a:pt x="10" y="17"/>
                      <a:pt x="8" y="16"/>
                      <a:pt x="7" y="14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1" y="7"/>
                      <a:pt x="14" y="8"/>
                      <a:pt x="15" y="10"/>
                    </a:cubicBezTo>
                    <a:cubicBezTo>
                      <a:pt x="16" y="12"/>
                      <a:pt x="15" y="15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Freeform 108"/>
              <p:cNvSpPr>
                <a:spLocks noEditPoints="1"/>
              </p:cNvSpPr>
              <p:nvPr/>
            </p:nvSpPr>
            <p:spPr bwMode="auto">
              <a:xfrm>
                <a:off x="4165" y="2016"/>
                <a:ext cx="68" cy="69"/>
              </a:xfrm>
              <a:custGeom>
                <a:avLst/>
                <a:gdLst>
                  <a:gd name="T0" fmla="*/ 28 w 29"/>
                  <a:gd name="T1" fmla="*/ 16 h 29"/>
                  <a:gd name="T2" fmla="*/ 26 w 29"/>
                  <a:gd name="T3" fmla="*/ 15 h 29"/>
                  <a:gd name="T4" fmla="*/ 26 w 29"/>
                  <a:gd name="T5" fmla="*/ 13 h 29"/>
                  <a:gd name="T6" fmla="*/ 28 w 29"/>
                  <a:gd name="T7" fmla="*/ 12 h 29"/>
                  <a:gd name="T8" fmla="*/ 29 w 29"/>
                  <a:gd name="T9" fmla="*/ 10 h 29"/>
                  <a:gd name="T10" fmla="*/ 28 w 29"/>
                  <a:gd name="T11" fmla="*/ 7 h 29"/>
                  <a:gd name="T12" fmla="*/ 25 w 29"/>
                  <a:gd name="T13" fmla="*/ 6 h 29"/>
                  <a:gd name="T14" fmla="*/ 23 w 29"/>
                  <a:gd name="T15" fmla="*/ 7 h 29"/>
                  <a:gd name="T16" fmla="*/ 22 w 29"/>
                  <a:gd name="T17" fmla="*/ 6 h 29"/>
                  <a:gd name="T18" fmla="*/ 22 w 29"/>
                  <a:gd name="T19" fmla="*/ 4 h 29"/>
                  <a:gd name="T20" fmla="*/ 21 w 29"/>
                  <a:gd name="T21" fmla="*/ 1 h 29"/>
                  <a:gd name="T22" fmla="*/ 19 w 29"/>
                  <a:gd name="T23" fmla="*/ 0 h 29"/>
                  <a:gd name="T24" fmla="*/ 16 w 29"/>
                  <a:gd name="T25" fmla="*/ 1 h 29"/>
                  <a:gd name="T26" fmla="*/ 16 w 29"/>
                  <a:gd name="T27" fmla="*/ 3 h 29"/>
                  <a:gd name="T28" fmla="*/ 13 w 29"/>
                  <a:gd name="T29" fmla="*/ 3 h 29"/>
                  <a:gd name="T30" fmla="*/ 13 w 29"/>
                  <a:gd name="T31" fmla="*/ 1 h 29"/>
                  <a:gd name="T32" fmla="*/ 10 w 29"/>
                  <a:gd name="T33" fmla="*/ 0 h 29"/>
                  <a:gd name="T34" fmla="*/ 8 w 29"/>
                  <a:gd name="T35" fmla="*/ 1 h 29"/>
                  <a:gd name="T36" fmla="*/ 7 w 29"/>
                  <a:gd name="T37" fmla="*/ 4 h 29"/>
                  <a:gd name="T38" fmla="*/ 7 w 29"/>
                  <a:gd name="T39" fmla="*/ 6 h 29"/>
                  <a:gd name="T40" fmla="*/ 6 w 29"/>
                  <a:gd name="T41" fmla="*/ 7 h 29"/>
                  <a:gd name="T42" fmla="*/ 4 w 29"/>
                  <a:gd name="T43" fmla="*/ 7 h 29"/>
                  <a:gd name="T44" fmla="*/ 1 w 29"/>
                  <a:gd name="T45" fmla="*/ 8 h 29"/>
                  <a:gd name="T46" fmla="*/ 1 w 29"/>
                  <a:gd name="T47" fmla="*/ 10 h 29"/>
                  <a:gd name="T48" fmla="*/ 2 w 29"/>
                  <a:gd name="T49" fmla="*/ 13 h 29"/>
                  <a:gd name="T50" fmla="*/ 3 w 29"/>
                  <a:gd name="T51" fmla="*/ 13 h 29"/>
                  <a:gd name="T52" fmla="*/ 3 w 29"/>
                  <a:gd name="T53" fmla="*/ 16 h 29"/>
                  <a:gd name="T54" fmla="*/ 2 w 29"/>
                  <a:gd name="T55" fmla="*/ 16 h 29"/>
                  <a:gd name="T56" fmla="*/ 1 w 29"/>
                  <a:gd name="T57" fmla="*/ 19 h 29"/>
                  <a:gd name="T58" fmla="*/ 2 w 29"/>
                  <a:gd name="T59" fmla="*/ 21 h 29"/>
                  <a:gd name="T60" fmla="*/ 4 w 29"/>
                  <a:gd name="T61" fmla="*/ 22 h 29"/>
                  <a:gd name="T62" fmla="*/ 6 w 29"/>
                  <a:gd name="T63" fmla="*/ 22 h 29"/>
                  <a:gd name="T64" fmla="*/ 8 w 29"/>
                  <a:gd name="T65" fmla="*/ 23 h 29"/>
                  <a:gd name="T66" fmla="*/ 7 w 29"/>
                  <a:gd name="T67" fmla="*/ 25 h 29"/>
                  <a:gd name="T68" fmla="*/ 8 w 29"/>
                  <a:gd name="T69" fmla="*/ 28 h 29"/>
                  <a:gd name="T70" fmla="*/ 10 w 29"/>
                  <a:gd name="T71" fmla="*/ 28 h 29"/>
                  <a:gd name="T72" fmla="*/ 13 w 29"/>
                  <a:gd name="T73" fmla="*/ 27 h 29"/>
                  <a:gd name="T74" fmla="*/ 14 w 29"/>
                  <a:gd name="T75" fmla="*/ 26 h 29"/>
                  <a:gd name="T76" fmla="*/ 16 w 29"/>
                  <a:gd name="T77" fmla="*/ 25 h 29"/>
                  <a:gd name="T78" fmla="*/ 17 w 29"/>
                  <a:gd name="T79" fmla="*/ 27 h 29"/>
                  <a:gd name="T80" fmla="*/ 20 w 29"/>
                  <a:gd name="T81" fmla="*/ 28 h 29"/>
                  <a:gd name="T82" fmla="*/ 22 w 29"/>
                  <a:gd name="T83" fmla="*/ 27 h 29"/>
                  <a:gd name="T84" fmla="*/ 23 w 29"/>
                  <a:gd name="T85" fmla="*/ 25 h 29"/>
                  <a:gd name="T86" fmla="*/ 22 w 29"/>
                  <a:gd name="T87" fmla="*/ 23 h 29"/>
                  <a:gd name="T88" fmla="*/ 23 w 29"/>
                  <a:gd name="T89" fmla="*/ 21 h 29"/>
                  <a:gd name="T90" fmla="*/ 25 w 29"/>
                  <a:gd name="T91" fmla="*/ 22 h 29"/>
                  <a:gd name="T92" fmla="*/ 28 w 29"/>
                  <a:gd name="T93" fmla="*/ 21 h 29"/>
                  <a:gd name="T94" fmla="*/ 29 w 29"/>
                  <a:gd name="T95" fmla="*/ 19 h 29"/>
                  <a:gd name="T96" fmla="*/ 28 w 29"/>
                  <a:gd name="T97" fmla="*/ 16 h 29"/>
                  <a:gd name="T98" fmla="*/ 17 w 29"/>
                  <a:gd name="T99" fmla="*/ 20 h 29"/>
                  <a:gd name="T100" fmla="*/ 9 w 29"/>
                  <a:gd name="T101" fmla="*/ 17 h 29"/>
                  <a:gd name="T102" fmla="*/ 12 w 29"/>
                  <a:gd name="T103" fmla="*/ 9 h 29"/>
                  <a:gd name="T104" fmla="*/ 20 w 29"/>
                  <a:gd name="T105" fmla="*/ 12 h 29"/>
                  <a:gd name="T106" fmla="*/ 17 w 29"/>
                  <a:gd name="T10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9">
                    <a:moveTo>
                      <a:pt x="28" y="16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4"/>
                      <a:pt x="26" y="14"/>
                      <a:pt x="26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6"/>
                      <a:pt x="26" y="6"/>
                      <a:pt x="25" y="6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2" y="6"/>
                      <a:pt x="22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2" y="2"/>
                      <a:pt x="21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6" y="3"/>
                      <a:pt x="7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1" y="12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5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8" y="23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7"/>
                      <a:pt x="8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2" y="29"/>
                      <a:pt x="13" y="28"/>
                      <a:pt x="13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5" y="26"/>
                      <a:pt x="15" y="26"/>
                      <a:pt x="16" y="25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9" y="29"/>
                      <a:pt x="20" y="28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2"/>
                      <a:pt x="23" y="22"/>
                      <a:pt x="23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2"/>
                      <a:pt x="28" y="22"/>
                      <a:pt x="28" y="21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8"/>
                      <a:pt x="29" y="16"/>
                      <a:pt x="28" y="16"/>
                    </a:cubicBezTo>
                    <a:close/>
                    <a:moveTo>
                      <a:pt x="17" y="20"/>
                    </a:moveTo>
                    <a:cubicBezTo>
                      <a:pt x="14" y="21"/>
                      <a:pt x="11" y="19"/>
                      <a:pt x="9" y="17"/>
                    </a:cubicBezTo>
                    <a:cubicBezTo>
                      <a:pt x="8" y="14"/>
                      <a:pt x="9" y="11"/>
                      <a:pt x="12" y="9"/>
                    </a:cubicBezTo>
                    <a:cubicBezTo>
                      <a:pt x="15" y="8"/>
                      <a:pt x="18" y="9"/>
                      <a:pt x="20" y="12"/>
                    </a:cubicBezTo>
                    <a:cubicBezTo>
                      <a:pt x="21" y="15"/>
                      <a:pt x="20" y="18"/>
                      <a:pt x="17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Freeform 109"/>
              <p:cNvSpPr>
                <a:spLocks noEditPoints="1"/>
              </p:cNvSpPr>
              <p:nvPr/>
            </p:nvSpPr>
            <p:spPr bwMode="auto">
              <a:xfrm>
                <a:off x="4046" y="1967"/>
                <a:ext cx="76" cy="78"/>
              </a:xfrm>
              <a:custGeom>
                <a:avLst/>
                <a:gdLst>
                  <a:gd name="T0" fmla="*/ 31 w 32"/>
                  <a:gd name="T1" fmla="*/ 19 h 33"/>
                  <a:gd name="T2" fmla="*/ 28 w 32"/>
                  <a:gd name="T3" fmla="*/ 18 h 33"/>
                  <a:gd name="T4" fmla="*/ 28 w 32"/>
                  <a:gd name="T5" fmla="*/ 15 h 33"/>
                  <a:gd name="T6" fmla="*/ 30 w 32"/>
                  <a:gd name="T7" fmla="*/ 14 h 33"/>
                  <a:gd name="T8" fmla="*/ 32 w 32"/>
                  <a:gd name="T9" fmla="*/ 11 h 33"/>
                  <a:gd name="T10" fmla="*/ 31 w 32"/>
                  <a:gd name="T11" fmla="*/ 9 h 33"/>
                  <a:gd name="T12" fmla="*/ 28 w 32"/>
                  <a:gd name="T13" fmla="*/ 8 h 33"/>
                  <a:gd name="T14" fmla="*/ 25 w 32"/>
                  <a:gd name="T15" fmla="*/ 9 h 33"/>
                  <a:gd name="T16" fmla="*/ 24 w 32"/>
                  <a:gd name="T17" fmla="*/ 7 h 33"/>
                  <a:gd name="T18" fmla="*/ 25 w 32"/>
                  <a:gd name="T19" fmla="*/ 5 h 33"/>
                  <a:gd name="T20" fmla="*/ 23 w 32"/>
                  <a:gd name="T21" fmla="*/ 2 h 33"/>
                  <a:gd name="T22" fmla="*/ 21 w 32"/>
                  <a:gd name="T23" fmla="*/ 1 h 33"/>
                  <a:gd name="T24" fmla="*/ 18 w 32"/>
                  <a:gd name="T25" fmla="*/ 2 h 33"/>
                  <a:gd name="T26" fmla="*/ 17 w 32"/>
                  <a:gd name="T27" fmla="*/ 4 h 33"/>
                  <a:gd name="T28" fmla="*/ 15 w 32"/>
                  <a:gd name="T29" fmla="*/ 4 h 33"/>
                  <a:gd name="T30" fmla="*/ 14 w 32"/>
                  <a:gd name="T31" fmla="*/ 2 h 33"/>
                  <a:gd name="T32" fmla="*/ 11 w 32"/>
                  <a:gd name="T33" fmla="*/ 1 h 33"/>
                  <a:gd name="T34" fmla="*/ 8 w 32"/>
                  <a:gd name="T35" fmla="*/ 2 h 33"/>
                  <a:gd name="T36" fmla="*/ 7 w 32"/>
                  <a:gd name="T37" fmla="*/ 5 h 33"/>
                  <a:gd name="T38" fmla="*/ 8 w 32"/>
                  <a:gd name="T39" fmla="*/ 7 h 33"/>
                  <a:gd name="T40" fmla="*/ 6 w 32"/>
                  <a:gd name="T41" fmla="*/ 9 h 33"/>
                  <a:gd name="T42" fmla="*/ 4 w 32"/>
                  <a:gd name="T43" fmla="*/ 8 h 33"/>
                  <a:gd name="T44" fmla="*/ 1 w 32"/>
                  <a:gd name="T45" fmla="*/ 9 h 33"/>
                  <a:gd name="T46" fmla="*/ 0 w 32"/>
                  <a:gd name="T47" fmla="*/ 12 h 33"/>
                  <a:gd name="T48" fmla="*/ 1 w 32"/>
                  <a:gd name="T49" fmla="*/ 15 h 33"/>
                  <a:gd name="T50" fmla="*/ 3 w 32"/>
                  <a:gd name="T51" fmla="*/ 16 h 33"/>
                  <a:gd name="T52" fmla="*/ 3 w 32"/>
                  <a:gd name="T53" fmla="*/ 18 h 33"/>
                  <a:gd name="T54" fmla="*/ 1 w 32"/>
                  <a:gd name="T55" fmla="*/ 19 h 33"/>
                  <a:gd name="T56" fmla="*/ 0 w 32"/>
                  <a:gd name="T57" fmla="*/ 22 h 33"/>
                  <a:gd name="T58" fmla="*/ 1 w 32"/>
                  <a:gd name="T59" fmla="*/ 25 h 33"/>
                  <a:gd name="T60" fmla="*/ 4 w 32"/>
                  <a:gd name="T61" fmla="*/ 26 h 33"/>
                  <a:gd name="T62" fmla="*/ 6 w 32"/>
                  <a:gd name="T63" fmla="*/ 25 h 33"/>
                  <a:gd name="T64" fmla="*/ 8 w 32"/>
                  <a:gd name="T65" fmla="*/ 27 h 33"/>
                  <a:gd name="T66" fmla="*/ 7 w 32"/>
                  <a:gd name="T67" fmla="*/ 29 h 33"/>
                  <a:gd name="T68" fmla="*/ 9 w 32"/>
                  <a:gd name="T69" fmla="*/ 32 h 33"/>
                  <a:gd name="T70" fmla="*/ 11 w 32"/>
                  <a:gd name="T71" fmla="*/ 33 h 33"/>
                  <a:gd name="T72" fmla="*/ 14 w 32"/>
                  <a:gd name="T73" fmla="*/ 31 h 33"/>
                  <a:gd name="T74" fmla="*/ 15 w 32"/>
                  <a:gd name="T75" fmla="*/ 29 h 33"/>
                  <a:gd name="T76" fmla="*/ 17 w 32"/>
                  <a:gd name="T77" fmla="*/ 29 h 33"/>
                  <a:gd name="T78" fmla="*/ 18 w 32"/>
                  <a:gd name="T79" fmla="*/ 31 h 33"/>
                  <a:gd name="T80" fmla="*/ 21 w 32"/>
                  <a:gd name="T81" fmla="*/ 32 h 33"/>
                  <a:gd name="T82" fmla="*/ 24 w 32"/>
                  <a:gd name="T83" fmla="*/ 31 h 33"/>
                  <a:gd name="T84" fmla="*/ 25 w 32"/>
                  <a:gd name="T85" fmla="*/ 28 h 33"/>
                  <a:gd name="T86" fmla="*/ 24 w 32"/>
                  <a:gd name="T87" fmla="*/ 26 h 33"/>
                  <a:gd name="T88" fmla="*/ 26 w 32"/>
                  <a:gd name="T89" fmla="*/ 24 h 33"/>
                  <a:gd name="T90" fmla="*/ 28 w 32"/>
                  <a:gd name="T91" fmla="*/ 25 h 33"/>
                  <a:gd name="T92" fmla="*/ 31 w 32"/>
                  <a:gd name="T93" fmla="*/ 24 h 33"/>
                  <a:gd name="T94" fmla="*/ 32 w 32"/>
                  <a:gd name="T95" fmla="*/ 22 h 33"/>
                  <a:gd name="T96" fmla="*/ 31 w 32"/>
                  <a:gd name="T97" fmla="*/ 19 h 33"/>
                  <a:gd name="T98" fmla="*/ 18 w 32"/>
                  <a:gd name="T99" fmla="*/ 23 h 33"/>
                  <a:gd name="T100" fmla="*/ 10 w 32"/>
                  <a:gd name="T101" fmla="*/ 19 h 33"/>
                  <a:gd name="T102" fmla="*/ 13 w 32"/>
                  <a:gd name="T103" fmla="*/ 11 h 33"/>
                  <a:gd name="T104" fmla="*/ 21 w 32"/>
                  <a:gd name="T105" fmla="*/ 14 h 33"/>
                  <a:gd name="T106" fmla="*/ 18 w 32"/>
                  <a:gd name="T10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3">
                    <a:moveTo>
                      <a:pt x="31" y="19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8" y="16"/>
                      <a:pt x="28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2" y="14"/>
                      <a:pt x="32" y="12"/>
                      <a:pt x="32" y="11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8"/>
                      <a:pt x="29" y="7"/>
                      <a:pt x="28" y="8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4"/>
                      <a:pt x="24" y="2"/>
                      <a:pt x="23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18" y="1"/>
                      <a:pt x="18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6" y="4"/>
                      <a:pt x="7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2" y="26"/>
                      <a:pt x="3" y="26"/>
                      <a:pt x="4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6"/>
                      <a:pt x="7" y="26"/>
                      <a:pt x="8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1"/>
                      <a:pt x="9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3"/>
                      <a:pt x="14" y="32"/>
                      <a:pt x="14" y="31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2"/>
                      <a:pt x="20" y="33"/>
                      <a:pt x="21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6" y="30"/>
                      <a:pt x="25" y="28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5"/>
                      <a:pt x="26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6"/>
                      <a:pt x="30" y="25"/>
                      <a:pt x="31" y="24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19"/>
                      <a:pt x="31" y="19"/>
                    </a:cubicBezTo>
                    <a:close/>
                    <a:moveTo>
                      <a:pt x="18" y="23"/>
                    </a:moveTo>
                    <a:cubicBezTo>
                      <a:pt x="15" y="24"/>
                      <a:pt x="11" y="23"/>
                      <a:pt x="10" y="19"/>
                    </a:cubicBezTo>
                    <a:cubicBezTo>
                      <a:pt x="9" y="16"/>
                      <a:pt x="10" y="12"/>
                      <a:pt x="13" y="11"/>
                    </a:cubicBezTo>
                    <a:cubicBezTo>
                      <a:pt x="16" y="10"/>
                      <a:pt x="20" y="11"/>
                      <a:pt x="21" y="14"/>
                    </a:cubicBezTo>
                    <a:cubicBezTo>
                      <a:pt x="23" y="18"/>
                      <a:pt x="21" y="21"/>
                      <a:pt x="1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110"/>
              <p:cNvSpPr/>
              <p:nvPr/>
            </p:nvSpPr>
            <p:spPr bwMode="auto">
              <a:xfrm>
                <a:off x="3750" y="2776"/>
                <a:ext cx="26" cy="28"/>
              </a:xfrm>
              <a:custGeom>
                <a:avLst/>
                <a:gdLst>
                  <a:gd name="T0" fmla="*/ 19 w 26"/>
                  <a:gd name="T1" fmla="*/ 28 h 28"/>
                  <a:gd name="T2" fmla="*/ 26 w 26"/>
                  <a:gd name="T3" fmla="*/ 21 h 28"/>
                  <a:gd name="T4" fmla="*/ 26 w 26"/>
                  <a:gd name="T5" fmla="*/ 9 h 28"/>
                  <a:gd name="T6" fmla="*/ 19 w 26"/>
                  <a:gd name="T7" fmla="*/ 0 h 28"/>
                  <a:gd name="T8" fmla="*/ 7 w 26"/>
                  <a:gd name="T9" fmla="*/ 0 h 28"/>
                  <a:gd name="T10" fmla="*/ 0 w 26"/>
                  <a:gd name="T11" fmla="*/ 9 h 28"/>
                  <a:gd name="T12" fmla="*/ 0 w 26"/>
                  <a:gd name="T13" fmla="*/ 21 h 28"/>
                  <a:gd name="T14" fmla="*/ 7 w 26"/>
                  <a:gd name="T15" fmla="*/ 28 h 28"/>
                  <a:gd name="T16" fmla="*/ 19 w 26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8">
                    <a:moveTo>
                      <a:pt x="19" y="28"/>
                    </a:moveTo>
                    <a:lnTo>
                      <a:pt x="26" y="21"/>
                    </a:lnTo>
                    <a:lnTo>
                      <a:pt x="26" y="9"/>
                    </a:lnTo>
                    <a:lnTo>
                      <a:pt x="19" y="0"/>
                    </a:lnTo>
                    <a:lnTo>
                      <a:pt x="7" y="0"/>
                    </a:lnTo>
                    <a:lnTo>
                      <a:pt x="0" y="9"/>
                    </a:lnTo>
                    <a:lnTo>
                      <a:pt x="0" y="21"/>
                    </a:lnTo>
                    <a:lnTo>
                      <a:pt x="7" y="28"/>
                    </a:ln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111"/>
              <p:cNvSpPr/>
              <p:nvPr/>
            </p:nvSpPr>
            <p:spPr bwMode="auto">
              <a:xfrm>
                <a:off x="3724" y="2781"/>
                <a:ext cx="78" cy="85"/>
              </a:xfrm>
              <a:custGeom>
                <a:avLst/>
                <a:gdLst>
                  <a:gd name="T0" fmla="*/ 29 w 33"/>
                  <a:gd name="T1" fmla="*/ 8 h 36"/>
                  <a:gd name="T2" fmla="*/ 26 w 33"/>
                  <a:gd name="T3" fmla="*/ 0 h 36"/>
                  <a:gd name="T4" fmla="*/ 25 w 33"/>
                  <a:gd name="T5" fmla="*/ 0 h 36"/>
                  <a:gd name="T6" fmla="*/ 25 w 33"/>
                  <a:gd name="T7" fmla="*/ 8 h 36"/>
                  <a:gd name="T8" fmla="*/ 20 w 33"/>
                  <a:gd name="T9" fmla="*/ 13 h 36"/>
                  <a:gd name="T10" fmla="*/ 17 w 33"/>
                  <a:gd name="T11" fmla="*/ 13 h 36"/>
                  <a:gd name="T12" fmla="*/ 16 w 33"/>
                  <a:gd name="T13" fmla="*/ 13 h 36"/>
                  <a:gd name="T14" fmla="*/ 13 w 33"/>
                  <a:gd name="T15" fmla="*/ 13 h 36"/>
                  <a:gd name="T16" fmla="*/ 8 w 33"/>
                  <a:gd name="T17" fmla="*/ 8 h 36"/>
                  <a:gd name="T18" fmla="*/ 8 w 33"/>
                  <a:gd name="T19" fmla="*/ 0 h 36"/>
                  <a:gd name="T20" fmla="*/ 7 w 33"/>
                  <a:gd name="T21" fmla="*/ 0 h 36"/>
                  <a:gd name="T22" fmla="*/ 4 w 33"/>
                  <a:gd name="T23" fmla="*/ 8 h 36"/>
                  <a:gd name="T24" fmla="*/ 12 w 33"/>
                  <a:gd name="T25" fmla="*/ 23 h 36"/>
                  <a:gd name="T26" fmla="*/ 12 w 33"/>
                  <a:gd name="T27" fmla="*/ 34 h 36"/>
                  <a:gd name="T28" fmla="*/ 14 w 33"/>
                  <a:gd name="T29" fmla="*/ 36 h 36"/>
                  <a:gd name="T30" fmla="*/ 19 w 33"/>
                  <a:gd name="T31" fmla="*/ 36 h 36"/>
                  <a:gd name="T32" fmla="*/ 22 w 33"/>
                  <a:gd name="T33" fmla="*/ 33 h 36"/>
                  <a:gd name="T34" fmla="*/ 22 w 33"/>
                  <a:gd name="T35" fmla="*/ 23 h 36"/>
                  <a:gd name="T36" fmla="*/ 29 w 33"/>
                  <a:gd name="T3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36">
                    <a:moveTo>
                      <a:pt x="29" y="8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0" y="18"/>
                      <a:pt x="12" y="2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4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6"/>
                      <a:pt x="22" y="35"/>
                      <a:pt x="22" y="3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3" y="18"/>
                      <a:pt x="29" y="8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112"/>
              <p:cNvSpPr/>
              <p:nvPr/>
            </p:nvSpPr>
            <p:spPr bwMode="auto">
              <a:xfrm>
                <a:off x="3826" y="1406"/>
                <a:ext cx="19" cy="19"/>
              </a:xfrm>
              <a:custGeom>
                <a:avLst/>
                <a:gdLst>
                  <a:gd name="T0" fmla="*/ 0 w 19"/>
                  <a:gd name="T1" fmla="*/ 15 h 19"/>
                  <a:gd name="T2" fmla="*/ 5 w 19"/>
                  <a:gd name="T3" fmla="*/ 19 h 19"/>
                  <a:gd name="T4" fmla="*/ 14 w 19"/>
                  <a:gd name="T5" fmla="*/ 19 h 19"/>
                  <a:gd name="T6" fmla="*/ 19 w 19"/>
                  <a:gd name="T7" fmla="*/ 15 h 19"/>
                  <a:gd name="T8" fmla="*/ 19 w 19"/>
                  <a:gd name="T9" fmla="*/ 5 h 19"/>
                  <a:gd name="T10" fmla="*/ 14 w 19"/>
                  <a:gd name="T11" fmla="*/ 0 h 19"/>
                  <a:gd name="T12" fmla="*/ 5 w 19"/>
                  <a:gd name="T13" fmla="*/ 0 h 19"/>
                  <a:gd name="T14" fmla="*/ 0 w 19"/>
                  <a:gd name="T15" fmla="*/ 5 h 19"/>
                  <a:gd name="T16" fmla="*/ 0 w 19"/>
                  <a:gd name="T17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0" y="15"/>
                    </a:moveTo>
                    <a:lnTo>
                      <a:pt x="5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113"/>
              <p:cNvSpPr/>
              <p:nvPr/>
            </p:nvSpPr>
            <p:spPr bwMode="auto">
              <a:xfrm>
                <a:off x="3783" y="1387"/>
                <a:ext cx="59" cy="57"/>
              </a:xfrm>
              <a:custGeom>
                <a:avLst/>
                <a:gdLst>
                  <a:gd name="T0" fmla="*/ 19 w 25"/>
                  <a:gd name="T1" fmla="*/ 21 h 24"/>
                  <a:gd name="T2" fmla="*/ 25 w 25"/>
                  <a:gd name="T3" fmla="*/ 19 h 24"/>
                  <a:gd name="T4" fmla="*/ 25 w 25"/>
                  <a:gd name="T5" fmla="*/ 18 h 24"/>
                  <a:gd name="T6" fmla="*/ 19 w 25"/>
                  <a:gd name="T7" fmla="*/ 18 h 24"/>
                  <a:gd name="T8" fmla="*/ 16 w 25"/>
                  <a:gd name="T9" fmla="*/ 14 h 24"/>
                  <a:gd name="T10" fmla="*/ 16 w 25"/>
                  <a:gd name="T11" fmla="*/ 13 h 24"/>
                  <a:gd name="T12" fmla="*/ 16 w 25"/>
                  <a:gd name="T13" fmla="*/ 11 h 24"/>
                  <a:gd name="T14" fmla="*/ 16 w 25"/>
                  <a:gd name="T15" fmla="*/ 10 h 24"/>
                  <a:gd name="T16" fmla="*/ 19 w 25"/>
                  <a:gd name="T17" fmla="*/ 6 h 24"/>
                  <a:gd name="T18" fmla="*/ 25 w 25"/>
                  <a:gd name="T19" fmla="*/ 6 h 24"/>
                  <a:gd name="T20" fmla="*/ 25 w 25"/>
                  <a:gd name="T21" fmla="*/ 6 h 24"/>
                  <a:gd name="T22" fmla="*/ 19 w 25"/>
                  <a:gd name="T23" fmla="*/ 3 h 24"/>
                  <a:gd name="T24" fmla="*/ 9 w 25"/>
                  <a:gd name="T25" fmla="*/ 9 h 24"/>
                  <a:gd name="T26" fmla="*/ 1 w 25"/>
                  <a:gd name="T27" fmla="*/ 9 h 24"/>
                  <a:gd name="T28" fmla="*/ 0 w 25"/>
                  <a:gd name="T29" fmla="*/ 10 h 24"/>
                  <a:gd name="T30" fmla="*/ 0 w 25"/>
                  <a:gd name="T31" fmla="*/ 14 h 24"/>
                  <a:gd name="T32" fmla="*/ 1 w 25"/>
                  <a:gd name="T33" fmla="*/ 16 h 24"/>
                  <a:gd name="T34" fmla="*/ 9 w 25"/>
                  <a:gd name="T35" fmla="*/ 16 h 24"/>
                  <a:gd name="T36" fmla="*/ 19 w 25"/>
                  <a:gd name="T3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4">
                    <a:moveTo>
                      <a:pt x="19" y="21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2" y="0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2" y="24"/>
                      <a:pt x="19" y="21"/>
                      <a:pt x="1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114"/>
              <p:cNvSpPr>
                <a:spLocks noEditPoints="1"/>
              </p:cNvSpPr>
              <p:nvPr/>
            </p:nvSpPr>
            <p:spPr bwMode="auto">
              <a:xfrm>
                <a:off x="3764" y="1694"/>
                <a:ext cx="29" cy="26"/>
              </a:xfrm>
              <a:custGeom>
                <a:avLst/>
                <a:gdLst>
                  <a:gd name="T0" fmla="*/ 1 w 12"/>
                  <a:gd name="T1" fmla="*/ 6 h 11"/>
                  <a:gd name="T2" fmla="*/ 12 w 12"/>
                  <a:gd name="T3" fmla="*/ 5 h 11"/>
                  <a:gd name="T4" fmla="*/ 10 w 12"/>
                  <a:gd name="T5" fmla="*/ 9 h 11"/>
                  <a:gd name="T6" fmla="*/ 9 w 12"/>
                  <a:gd name="T7" fmla="*/ 8 h 11"/>
                  <a:gd name="T8" fmla="*/ 9 w 12"/>
                  <a:gd name="T9" fmla="*/ 9 h 11"/>
                  <a:gd name="T10" fmla="*/ 8 w 12"/>
                  <a:gd name="T11" fmla="*/ 9 h 11"/>
                  <a:gd name="T12" fmla="*/ 8 w 12"/>
                  <a:gd name="T13" fmla="*/ 9 h 11"/>
                  <a:gd name="T14" fmla="*/ 7 w 12"/>
                  <a:gd name="T15" fmla="*/ 10 h 11"/>
                  <a:gd name="T16" fmla="*/ 6 w 12"/>
                  <a:gd name="T17" fmla="*/ 9 h 11"/>
                  <a:gd name="T18" fmla="*/ 6 w 12"/>
                  <a:gd name="T19" fmla="*/ 10 h 11"/>
                  <a:gd name="T20" fmla="*/ 5 w 12"/>
                  <a:gd name="T21" fmla="*/ 10 h 11"/>
                  <a:gd name="T22" fmla="*/ 4 w 12"/>
                  <a:gd name="T23" fmla="*/ 9 h 11"/>
                  <a:gd name="T24" fmla="*/ 3 w 12"/>
                  <a:gd name="T25" fmla="*/ 9 h 11"/>
                  <a:gd name="T26" fmla="*/ 4 w 12"/>
                  <a:gd name="T27" fmla="*/ 8 h 11"/>
                  <a:gd name="T28" fmla="*/ 3 w 12"/>
                  <a:gd name="T29" fmla="*/ 9 h 11"/>
                  <a:gd name="T30" fmla="*/ 2 w 12"/>
                  <a:gd name="T31" fmla="*/ 7 h 11"/>
                  <a:gd name="T32" fmla="*/ 2 w 12"/>
                  <a:gd name="T33" fmla="*/ 7 h 11"/>
                  <a:gd name="T34" fmla="*/ 1 w 12"/>
                  <a:gd name="T35" fmla="*/ 6 h 11"/>
                  <a:gd name="T36" fmla="*/ 2 w 12"/>
                  <a:gd name="T37" fmla="*/ 6 h 11"/>
                  <a:gd name="T38" fmla="*/ 1 w 12"/>
                  <a:gd name="T39" fmla="*/ 5 h 11"/>
                  <a:gd name="T40" fmla="*/ 2 w 12"/>
                  <a:gd name="T41" fmla="*/ 4 h 11"/>
                  <a:gd name="T42" fmla="*/ 2 w 12"/>
                  <a:gd name="T43" fmla="*/ 4 h 11"/>
                  <a:gd name="T44" fmla="*/ 2 w 12"/>
                  <a:gd name="T45" fmla="*/ 2 h 11"/>
                  <a:gd name="T46" fmla="*/ 4 w 12"/>
                  <a:gd name="T47" fmla="*/ 3 h 11"/>
                  <a:gd name="T48" fmla="*/ 3 w 12"/>
                  <a:gd name="T49" fmla="*/ 2 h 11"/>
                  <a:gd name="T50" fmla="*/ 4 w 12"/>
                  <a:gd name="T51" fmla="*/ 2 h 11"/>
                  <a:gd name="T52" fmla="*/ 5 w 12"/>
                  <a:gd name="T53" fmla="*/ 2 h 11"/>
                  <a:gd name="T54" fmla="*/ 6 w 12"/>
                  <a:gd name="T55" fmla="*/ 1 h 11"/>
                  <a:gd name="T56" fmla="*/ 6 w 12"/>
                  <a:gd name="T57" fmla="*/ 2 h 11"/>
                  <a:gd name="T58" fmla="*/ 7 w 12"/>
                  <a:gd name="T59" fmla="*/ 1 h 11"/>
                  <a:gd name="T60" fmla="*/ 8 w 12"/>
                  <a:gd name="T61" fmla="*/ 1 h 11"/>
                  <a:gd name="T62" fmla="*/ 8 w 12"/>
                  <a:gd name="T63" fmla="*/ 2 h 11"/>
                  <a:gd name="T64" fmla="*/ 9 w 12"/>
                  <a:gd name="T65" fmla="*/ 2 h 11"/>
                  <a:gd name="T66" fmla="*/ 9 w 12"/>
                  <a:gd name="T67" fmla="*/ 3 h 11"/>
                  <a:gd name="T68" fmla="*/ 10 w 12"/>
                  <a:gd name="T69" fmla="*/ 2 h 11"/>
                  <a:gd name="T70" fmla="*/ 10 w 12"/>
                  <a:gd name="T71" fmla="*/ 4 h 11"/>
                  <a:gd name="T72" fmla="*/ 10 w 12"/>
                  <a:gd name="T73" fmla="*/ 4 h 11"/>
                  <a:gd name="T74" fmla="*/ 11 w 12"/>
                  <a:gd name="T75" fmla="*/ 5 h 11"/>
                  <a:gd name="T76" fmla="*/ 10 w 12"/>
                  <a:gd name="T77" fmla="*/ 5 h 11"/>
                  <a:gd name="T78" fmla="*/ 11 w 12"/>
                  <a:gd name="T79" fmla="*/ 6 h 11"/>
                  <a:gd name="T80" fmla="*/ 10 w 12"/>
                  <a:gd name="T81" fmla="*/ 7 h 11"/>
                  <a:gd name="T82" fmla="*/ 10 w 12"/>
                  <a:gd name="T83" fmla="*/ 7 h 11"/>
                  <a:gd name="T84" fmla="*/ 10 w 12"/>
                  <a:gd name="T8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3" y="0"/>
                      <a:pt x="0" y="2"/>
                      <a:pt x="1" y="6"/>
                    </a:cubicBezTo>
                    <a:cubicBezTo>
                      <a:pt x="1" y="9"/>
                      <a:pt x="3" y="11"/>
                      <a:pt x="6" y="11"/>
                    </a:cubicBezTo>
                    <a:cubicBezTo>
                      <a:pt x="9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lose/>
                    <a:moveTo>
                      <a:pt x="10" y="9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1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8"/>
                      <a:pt x="10" y="8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3" name="Freeform 115"/>
              <p:cNvSpPr/>
              <p:nvPr/>
            </p:nvSpPr>
            <p:spPr bwMode="auto">
              <a:xfrm>
                <a:off x="3776" y="1698"/>
                <a:ext cx="5" cy="10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0 h 4"/>
                  <a:gd name="T4" fmla="*/ 1 w 2"/>
                  <a:gd name="T5" fmla="*/ 0 h 4"/>
                  <a:gd name="T6" fmla="*/ 1 w 2"/>
                  <a:gd name="T7" fmla="*/ 0 h 4"/>
                  <a:gd name="T8" fmla="*/ 1 w 2"/>
                  <a:gd name="T9" fmla="*/ 3 h 4"/>
                  <a:gd name="T10" fmla="*/ 0 w 2"/>
                  <a:gd name="T11" fmla="*/ 3 h 4"/>
                  <a:gd name="T12" fmla="*/ 1 w 2"/>
                  <a:gd name="T13" fmla="*/ 4 h 4"/>
                  <a:gd name="T14" fmla="*/ 2 w 2"/>
                  <a:gd name="T15" fmla="*/ 3 h 4"/>
                  <a:gd name="T16" fmla="*/ 1 w 2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116"/>
              <p:cNvSpPr/>
              <p:nvPr/>
            </p:nvSpPr>
            <p:spPr bwMode="auto">
              <a:xfrm>
                <a:off x="3778" y="1708"/>
                <a:ext cx="3" cy="7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  <a:gd name="T10" fmla="*/ 0 w 1"/>
                  <a:gd name="T11" fmla="*/ 1 h 3"/>
                  <a:gd name="T12" fmla="*/ 0 w 1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5" name="Freeform 117"/>
              <p:cNvSpPr>
                <a:spLocks noEditPoints="1"/>
              </p:cNvSpPr>
              <p:nvPr/>
            </p:nvSpPr>
            <p:spPr bwMode="auto">
              <a:xfrm>
                <a:off x="3807" y="1364"/>
                <a:ext cx="21" cy="23"/>
              </a:xfrm>
              <a:custGeom>
                <a:avLst/>
                <a:gdLst>
                  <a:gd name="T0" fmla="*/ 0 w 9"/>
                  <a:gd name="T1" fmla="*/ 5 h 10"/>
                  <a:gd name="T2" fmla="*/ 9 w 9"/>
                  <a:gd name="T3" fmla="*/ 5 h 10"/>
                  <a:gd name="T4" fmla="*/ 8 w 9"/>
                  <a:gd name="T5" fmla="*/ 8 h 10"/>
                  <a:gd name="T6" fmla="*/ 7 w 9"/>
                  <a:gd name="T7" fmla="*/ 7 h 10"/>
                  <a:gd name="T8" fmla="*/ 7 w 9"/>
                  <a:gd name="T9" fmla="*/ 8 h 10"/>
                  <a:gd name="T10" fmla="*/ 6 w 9"/>
                  <a:gd name="T11" fmla="*/ 8 h 10"/>
                  <a:gd name="T12" fmla="*/ 6 w 9"/>
                  <a:gd name="T13" fmla="*/ 9 h 10"/>
                  <a:gd name="T14" fmla="*/ 5 w 9"/>
                  <a:gd name="T15" fmla="*/ 9 h 10"/>
                  <a:gd name="T16" fmla="*/ 5 w 9"/>
                  <a:gd name="T17" fmla="*/ 8 h 10"/>
                  <a:gd name="T18" fmla="*/ 4 w 9"/>
                  <a:gd name="T19" fmla="*/ 9 h 10"/>
                  <a:gd name="T20" fmla="*/ 3 w 9"/>
                  <a:gd name="T21" fmla="*/ 9 h 10"/>
                  <a:gd name="T22" fmla="*/ 3 w 9"/>
                  <a:gd name="T23" fmla="*/ 8 h 10"/>
                  <a:gd name="T24" fmla="*/ 2 w 9"/>
                  <a:gd name="T25" fmla="*/ 8 h 10"/>
                  <a:gd name="T26" fmla="*/ 2 w 9"/>
                  <a:gd name="T27" fmla="*/ 7 h 10"/>
                  <a:gd name="T28" fmla="*/ 2 w 9"/>
                  <a:gd name="T29" fmla="*/ 8 h 10"/>
                  <a:gd name="T30" fmla="*/ 1 w 9"/>
                  <a:gd name="T31" fmla="*/ 7 h 10"/>
                  <a:gd name="T32" fmla="*/ 1 w 9"/>
                  <a:gd name="T33" fmla="*/ 6 h 10"/>
                  <a:gd name="T34" fmla="*/ 1 w 9"/>
                  <a:gd name="T35" fmla="*/ 6 h 10"/>
                  <a:gd name="T36" fmla="*/ 1 w 9"/>
                  <a:gd name="T37" fmla="*/ 5 h 10"/>
                  <a:gd name="T38" fmla="*/ 1 w 9"/>
                  <a:gd name="T39" fmla="*/ 5 h 10"/>
                  <a:gd name="T40" fmla="*/ 1 w 9"/>
                  <a:gd name="T41" fmla="*/ 4 h 10"/>
                  <a:gd name="T42" fmla="*/ 1 w 9"/>
                  <a:gd name="T43" fmla="*/ 4 h 10"/>
                  <a:gd name="T44" fmla="*/ 1 w 9"/>
                  <a:gd name="T45" fmla="*/ 3 h 10"/>
                  <a:gd name="T46" fmla="*/ 2 w 9"/>
                  <a:gd name="T47" fmla="*/ 3 h 10"/>
                  <a:gd name="T48" fmla="*/ 2 w 9"/>
                  <a:gd name="T49" fmla="*/ 2 h 10"/>
                  <a:gd name="T50" fmla="*/ 3 w 9"/>
                  <a:gd name="T51" fmla="*/ 2 h 10"/>
                  <a:gd name="T52" fmla="*/ 3 w 9"/>
                  <a:gd name="T53" fmla="*/ 2 h 10"/>
                  <a:gd name="T54" fmla="*/ 4 w 9"/>
                  <a:gd name="T55" fmla="*/ 1 h 10"/>
                  <a:gd name="T56" fmla="*/ 4 w 9"/>
                  <a:gd name="T57" fmla="*/ 2 h 10"/>
                  <a:gd name="T58" fmla="*/ 5 w 9"/>
                  <a:gd name="T59" fmla="*/ 1 h 10"/>
                  <a:gd name="T60" fmla="*/ 6 w 9"/>
                  <a:gd name="T61" fmla="*/ 2 h 10"/>
                  <a:gd name="T62" fmla="*/ 6 w 9"/>
                  <a:gd name="T63" fmla="*/ 2 h 10"/>
                  <a:gd name="T64" fmla="*/ 7 w 9"/>
                  <a:gd name="T65" fmla="*/ 2 h 10"/>
                  <a:gd name="T66" fmla="*/ 7 w 9"/>
                  <a:gd name="T67" fmla="*/ 3 h 10"/>
                  <a:gd name="T68" fmla="*/ 8 w 9"/>
                  <a:gd name="T69" fmla="*/ 3 h 10"/>
                  <a:gd name="T70" fmla="*/ 8 w 9"/>
                  <a:gd name="T71" fmla="*/ 4 h 10"/>
                  <a:gd name="T72" fmla="*/ 8 w 9"/>
                  <a:gd name="T73" fmla="*/ 4 h 10"/>
                  <a:gd name="T74" fmla="*/ 9 w 9"/>
                  <a:gd name="T75" fmla="*/ 5 h 10"/>
                  <a:gd name="T76" fmla="*/ 8 w 9"/>
                  <a:gd name="T77" fmla="*/ 5 h 10"/>
                  <a:gd name="T78" fmla="*/ 9 w 9"/>
                  <a:gd name="T79" fmla="*/ 5 h 10"/>
                  <a:gd name="T80" fmla="*/ 8 w 9"/>
                  <a:gd name="T81" fmla="*/ 6 h 10"/>
                  <a:gd name="T82" fmla="*/ 8 w 9"/>
                  <a:gd name="T83" fmla="*/ 7 h 10"/>
                  <a:gd name="T84" fmla="*/ 8 w 9"/>
                  <a:gd name="T8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7" y="10"/>
                      <a:pt x="9" y="8"/>
                      <a:pt x="9" y="5"/>
                    </a:cubicBezTo>
                    <a:cubicBezTo>
                      <a:pt x="9" y="2"/>
                      <a:pt x="7" y="0"/>
                      <a:pt x="4" y="0"/>
                    </a:cubicBezTo>
                    <a:close/>
                    <a:moveTo>
                      <a:pt x="8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4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6" name="Freeform 118"/>
              <p:cNvSpPr/>
              <p:nvPr/>
            </p:nvSpPr>
            <p:spPr bwMode="auto">
              <a:xfrm>
                <a:off x="3816" y="1368"/>
                <a:ext cx="3" cy="10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1 h 4"/>
                  <a:gd name="T4" fmla="*/ 0 w 1"/>
                  <a:gd name="T5" fmla="*/ 0 h 4"/>
                  <a:gd name="T6" fmla="*/ 0 w 1"/>
                  <a:gd name="T7" fmla="*/ 1 h 4"/>
                  <a:gd name="T8" fmla="*/ 0 w 1"/>
                  <a:gd name="T9" fmla="*/ 3 h 4"/>
                  <a:gd name="T10" fmla="*/ 0 w 1"/>
                  <a:gd name="T11" fmla="*/ 3 h 4"/>
                  <a:gd name="T12" fmla="*/ 1 w 1"/>
                  <a:gd name="T13" fmla="*/ 4 h 4"/>
                  <a:gd name="T14" fmla="*/ 1 w 1"/>
                  <a:gd name="T15" fmla="*/ 3 h 4"/>
                  <a:gd name="T16" fmla="*/ 1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7" name="Freeform 119"/>
              <p:cNvSpPr/>
              <p:nvPr/>
            </p:nvSpPr>
            <p:spPr bwMode="auto">
              <a:xfrm>
                <a:off x="3816" y="1378"/>
                <a:ext cx="3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8" name="Freeform 120"/>
              <p:cNvSpPr>
                <a:spLocks noEditPoints="1"/>
              </p:cNvSpPr>
              <p:nvPr/>
            </p:nvSpPr>
            <p:spPr bwMode="auto">
              <a:xfrm>
                <a:off x="3868" y="1596"/>
                <a:ext cx="22" cy="24"/>
              </a:xfrm>
              <a:custGeom>
                <a:avLst/>
                <a:gdLst>
                  <a:gd name="T0" fmla="*/ 0 w 9"/>
                  <a:gd name="T1" fmla="*/ 5 h 10"/>
                  <a:gd name="T2" fmla="*/ 9 w 9"/>
                  <a:gd name="T3" fmla="*/ 5 h 10"/>
                  <a:gd name="T4" fmla="*/ 8 w 9"/>
                  <a:gd name="T5" fmla="*/ 8 h 10"/>
                  <a:gd name="T6" fmla="*/ 7 w 9"/>
                  <a:gd name="T7" fmla="*/ 7 h 10"/>
                  <a:gd name="T8" fmla="*/ 7 w 9"/>
                  <a:gd name="T9" fmla="*/ 8 h 10"/>
                  <a:gd name="T10" fmla="*/ 6 w 9"/>
                  <a:gd name="T11" fmla="*/ 8 h 10"/>
                  <a:gd name="T12" fmla="*/ 6 w 9"/>
                  <a:gd name="T13" fmla="*/ 8 h 10"/>
                  <a:gd name="T14" fmla="*/ 5 w 9"/>
                  <a:gd name="T15" fmla="*/ 9 h 10"/>
                  <a:gd name="T16" fmla="*/ 5 w 9"/>
                  <a:gd name="T17" fmla="*/ 8 h 10"/>
                  <a:gd name="T18" fmla="*/ 4 w 9"/>
                  <a:gd name="T19" fmla="*/ 9 h 10"/>
                  <a:gd name="T20" fmla="*/ 3 w 9"/>
                  <a:gd name="T21" fmla="*/ 8 h 10"/>
                  <a:gd name="T22" fmla="*/ 3 w 9"/>
                  <a:gd name="T23" fmla="*/ 8 h 10"/>
                  <a:gd name="T24" fmla="*/ 2 w 9"/>
                  <a:gd name="T25" fmla="*/ 8 h 10"/>
                  <a:gd name="T26" fmla="*/ 2 w 9"/>
                  <a:gd name="T27" fmla="*/ 7 h 10"/>
                  <a:gd name="T28" fmla="*/ 2 w 9"/>
                  <a:gd name="T29" fmla="*/ 8 h 10"/>
                  <a:gd name="T30" fmla="*/ 1 w 9"/>
                  <a:gd name="T31" fmla="*/ 7 h 10"/>
                  <a:gd name="T32" fmla="*/ 1 w 9"/>
                  <a:gd name="T33" fmla="*/ 6 h 10"/>
                  <a:gd name="T34" fmla="*/ 1 w 9"/>
                  <a:gd name="T35" fmla="*/ 5 h 10"/>
                  <a:gd name="T36" fmla="*/ 1 w 9"/>
                  <a:gd name="T37" fmla="*/ 5 h 10"/>
                  <a:gd name="T38" fmla="*/ 1 w 9"/>
                  <a:gd name="T39" fmla="*/ 5 h 10"/>
                  <a:gd name="T40" fmla="*/ 1 w 9"/>
                  <a:gd name="T41" fmla="*/ 4 h 10"/>
                  <a:gd name="T42" fmla="*/ 1 w 9"/>
                  <a:gd name="T43" fmla="*/ 4 h 10"/>
                  <a:gd name="T44" fmla="*/ 1 w 9"/>
                  <a:gd name="T45" fmla="*/ 2 h 10"/>
                  <a:gd name="T46" fmla="*/ 2 w 9"/>
                  <a:gd name="T47" fmla="*/ 3 h 10"/>
                  <a:gd name="T48" fmla="*/ 2 w 9"/>
                  <a:gd name="T49" fmla="*/ 2 h 10"/>
                  <a:gd name="T50" fmla="*/ 3 w 9"/>
                  <a:gd name="T51" fmla="*/ 2 h 10"/>
                  <a:gd name="T52" fmla="*/ 3 w 9"/>
                  <a:gd name="T53" fmla="*/ 2 h 10"/>
                  <a:gd name="T54" fmla="*/ 4 w 9"/>
                  <a:gd name="T55" fmla="*/ 1 h 10"/>
                  <a:gd name="T56" fmla="*/ 5 w 9"/>
                  <a:gd name="T57" fmla="*/ 2 h 10"/>
                  <a:gd name="T58" fmla="*/ 5 w 9"/>
                  <a:gd name="T59" fmla="*/ 1 h 10"/>
                  <a:gd name="T60" fmla="*/ 6 w 9"/>
                  <a:gd name="T61" fmla="*/ 2 h 10"/>
                  <a:gd name="T62" fmla="*/ 6 w 9"/>
                  <a:gd name="T63" fmla="*/ 2 h 10"/>
                  <a:gd name="T64" fmla="*/ 7 w 9"/>
                  <a:gd name="T65" fmla="*/ 2 h 10"/>
                  <a:gd name="T66" fmla="*/ 7 w 9"/>
                  <a:gd name="T67" fmla="*/ 3 h 10"/>
                  <a:gd name="T68" fmla="*/ 8 w 9"/>
                  <a:gd name="T69" fmla="*/ 2 h 10"/>
                  <a:gd name="T70" fmla="*/ 8 w 9"/>
                  <a:gd name="T71" fmla="*/ 3 h 10"/>
                  <a:gd name="T72" fmla="*/ 8 w 9"/>
                  <a:gd name="T73" fmla="*/ 4 h 10"/>
                  <a:gd name="T74" fmla="*/ 9 w 9"/>
                  <a:gd name="T75" fmla="*/ 5 h 10"/>
                  <a:gd name="T76" fmla="*/ 8 w 9"/>
                  <a:gd name="T77" fmla="*/ 5 h 10"/>
                  <a:gd name="T78" fmla="*/ 9 w 9"/>
                  <a:gd name="T79" fmla="*/ 5 h 10"/>
                  <a:gd name="T80" fmla="*/ 8 w 9"/>
                  <a:gd name="T81" fmla="*/ 6 h 10"/>
                  <a:gd name="T82" fmla="*/ 8 w 9"/>
                  <a:gd name="T83" fmla="*/ 6 h 10"/>
                  <a:gd name="T84" fmla="*/ 8 w 9"/>
                  <a:gd name="T8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7" y="10"/>
                      <a:pt x="9" y="7"/>
                      <a:pt x="9" y="5"/>
                    </a:cubicBezTo>
                    <a:cubicBezTo>
                      <a:pt x="9" y="2"/>
                      <a:pt x="7" y="0"/>
                      <a:pt x="4" y="0"/>
                    </a:cubicBezTo>
                    <a:close/>
                    <a:moveTo>
                      <a:pt x="8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4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9" name="Freeform 121"/>
              <p:cNvSpPr/>
              <p:nvPr/>
            </p:nvSpPr>
            <p:spPr bwMode="auto">
              <a:xfrm>
                <a:off x="3878" y="1601"/>
                <a:ext cx="2" cy="10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0 h 4"/>
                  <a:gd name="T6" fmla="*/ 0 w 1"/>
                  <a:gd name="T7" fmla="*/ 0 h 4"/>
                  <a:gd name="T8" fmla="*/ 0 w 1"/>
                  <a:gd name="T9" fmla="*/ 2 h 4"/>
                  <a:gd name="T10" fmla="*/ 0 w 1"/>
                  <a:gd name="T11" fmla="*/ 3 h 4"/>
                  <a:gd name="T12" fmla="*/ 1 w 1"/>
                  <a:gd name="T13" fmla="*/ 4 h 4"/>
                  <a:gd name="T14" fmla="*/ 1 w 1"/>
                  <a:gd name="T15" fmla="*/ 3 h 4"/>
                  <a:gd name="T16" fmla="*/ 1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0" name="Freeform 122"/>
              <p:cNvSpPr/>
              <p:nvPr/>
            </p:nvSpPr>
            <p:spPr bwMode="auto">
              <a:xfrm>
                <a:off x="3878" y="1611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1" name="Freeform 123"/>
              <p:cNvSpPr>
                <a:spLocks noEditPoints="1"/>
              </p:cNvSpPr>
              <p:nvPr/>
            </p:nvSpPr>
            <p:spPr bwMode="auto">
              <a:xfrm>
                <a:off x="3501" y="1872"/>
                <a:ext cx="43" cy="45"/>
              </a:xfrm>
              <a:custGeom>
                <a:avLst/>
                <a:gdLst>
                  <a:gd name="T0" fmla="*/ 0 w 18"/>
                  <a:gd name="T1" fmla="*/ 10 h 19"/>
                  <a:gd name="T2" fmla="*/ 18 w 18"/>
                  <a:gd name="T3" fmla="*/ 10 h 19"/>
                  <a:gd name="T4" fmla="*/ 15 w 18"/>
                  <a:gd name="T5" fmla="*/ 15 h 19"/>
                  <a:gd name="T6" fmla="*/ 13 w 18"/>
                  <a:gd name="T7" fmla="*/ 14 h 19"/>
                  <a:gd name="T8" fmla="*/ 14 w 18"/>
                  <a:gd name="T9" fmla="*/ 16 h 19"/>
                  <a:gd name="T10" fmla="*/ 12 w 18"/>
                  <a:gd name="T11" fmla="*/ 16 h 19"/>
                  <a:gd name="T12" fmla="*/ 11 w 18"/>
                  <a:gd name="T13" fmla="*/ 16 h 19"/>
                  <a:gd name="T14" fmla="*/ 10 w 18"/>
                  <a:gd name="T15" fmla="*/ 18 h 19"/>
                  <a:gd name="T16" fmla="*/ 9 w 18"/>
                  <a:gd name="T17" fmla="*/ 16 h 19"/>
                  <a:gd name="T18" fmla="*/ 9 w 18"/>
                  <a:gd name="T19" fmla="*/ 18 h 19"/>
                  <a:gd name="T20" fmla="*/ 7 w 18"/>
                  <a:gd name="T21" fmla="*/ 16 h 19"/>
                  <a:gd name="T22" fmla="*/ 6 w 18"/>
                  <a:gd name="T23" fmla="*/ 16 h 19"/>
                  <a:gd name="T24" fmla="*/ 4 w 18"/>
                  <a:gd name="T25" fmla="*/ 16 h 19"/>
                  <a:gd name="T26" fmla="*/ 5 w 18"/>
                  <a:gd name="T27" fmla="*/ 14 h 19"/>
                  <a:gd name="T28" fmla="*/ 3 w 18"/>
                  <a:gd name="T29" fmla="*/ 15 h 19"/>
                  <a:gd name="T30" fmla="*/ 3 w 18"/>
                  <a:gd name="T31" fmla="*/ 13 h 19"/>
                  <a:gd name="T32" fmla="*/ 2 w 18"/>
                  <a:gd name="T33" fmla="*/ 12 h 19"/>
                  <a:gd name="T34" fmla="*/ 1 w 18"/>
                  <a:gd name="T35" fmla="*/ 11 h 19"/>
                  <a:gd name="T36" fmla="*/ 3 w 18"/>
                  <a:gd name="T37" fmla="*/ 10 h 19"/>
                  <a:gd name="T38" fmla="*/ 1 w 18"/>
                  <a:gd name="T39" fmla="*/ 9 h 19"/>
                  <a:gd name="T40" fmla="*/ 2 w 18"/>
                  <a:gd name="T41" fmla="*/ 8 h 19"/>
                  <a:gd name="T42" fmla="*/ 3 w 18"/>
                  <a:gd name="T43" fmla="*/ 7 h 19"/>
                  <a:gd name="T44" fmla="*/ 3 w 18"/>
                  <a:gd name="T45" fmla="*/ 5 h 19"/>
                  <a:gd name="T46" fmla="*/ 5 w 18"/>
                  <a:gd name="T47" fmla="*/ 6 h 19"/>
                  <a:gd name="T48" fmla="*/ 4 w 18"/>
                  <a:gd name="T49" fmla="*/ 4 h 19"/>
                  <a:gd name="T50" fmla="*/ 6 w 18"/>
                  <a:gd name="T51" fmla="*/ 4 h 19"/>
                  <a:gd name="T52" fmla="*/ 7 w 18"/>
                  <a:gd name="T53" fmla="*/ 3 h 19"/>
                  <a:gd name="T54" fmla="*/ 8 w 18"/>
                  <a:gd name="T55" fmla="*/ 2 h 19"/>
                  <a:gd name="T56" fmla="*/ 9 w 18"/>
                  <a:gd name="T57" fmla="*/ 4 h 19"/>
                  <a:gd name="T58" fmla="*/ 9 w 18"/>
                  <a:gd name="T59" fmla="*/ 2 h 19"/>
                  <a:gd name="T60" fmla="*/ 11 w 18"/>
                  <a:gd name="T61" fmla="*/ 3 h 19"/>
                  <a:gd name="T62" fmla="*/ 12 w 18"/>
                  <a:gd name="T63" fmla="*/ 4 h 19"/>
                  <a:gd name="T64" fmla="*/ 14 w 18"/>
                  <a:gd name="T65" fmla="*/ 4 h 19"/>
                  <a:gd name="T66" fmla="*/ 13 w 18"/>
                  <a:gd name="T67" fmla="*/ 5 h 19"/>
                  <a:gd name="T68" fmla="*/ 15 w 18"/>
                  <a:gd name="T69" fmla="*/ 5 h 19"/>
                  <a:gd name="T70" fmla="*/ 15 w 18"/>
                  <a:gd name="T71" fmla="*/ 7 h 19"/>
                  <a:gd name="T72" fmla="*/ 15 w 18"/>
                  <a:gd name="T73" fmla="*/ 8 h 19"/>
                  <a:gd name="T74" fmla="*/ 17 w 18"/>
                  <a:gd name="T75" fmla="*/ 9 h 19"/>
                  <a:gd name="T76" fmla="*/ 15 w 18"/>
                  <a:gd name="T77" fmla="*/ 10 h 19"/>
                  <a:gd name="T78" fmla="*/ 17 w 18"/>
                  <a:gd name="T79" fmla="*/ 10 h 19"/>
                  <a:gd name="T80" fmla="*/ 16 w 18"/>
                  <a:gd name="T81" fmla="*/ 12 h 19"/>
                  <a:gd name="T82" fmla="*/ 15 w 18"/>
                  <a:gd name="T83" fmla="*/ 13 h 19"/>
                  <a:gd name="T84" fmla="*/ 15 w 18"/>
                  <a:gd name="T8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" h="19">
                    <a:moveTo>
                      <a:pt x="9" y="1"/>
                    </a:moveTo>
                    <a:cubicBezTo>
                      <a:pt x="4" y="1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8" y="15"/>
                      <a:pt x="18" y="10"/>
                    </a:cubicBezTo>
                    <a:cubicBezTo>
                      <a:pt x="18" y="4"/>
                      <a:pt x="14" y="0"/>
                      <a:pt x="9" y="1"/>
                    </a:cubicBezTo>
                    <a:close/>
                    <a:moveTo>
                      <a:pt x="15" y="15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3" y="14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3" y="17"/>
                      <a:pt x="13" y="1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7"/>
                      <a:pt x="10" y="18"/>
                      <a:pt x="10" y="18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6"/>
                      <a:pt x="8" y="16"/>
                      <a:pt x="8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7" y="18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6"/>
                      <a:pt x="4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2" y="14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4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6" y="6"/>
                      <a:pt x="16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2" name="Freeform 124"/>
              <p:cNvSpPr/>
              <p:nvPr/>
            </p:nvSpPr>
            <p:spPr bwMode="auto">
              <a:xfrm>
                <a:off x="3520" y="1881"/>
                <a:ext cx="5" cy="17"/>
              </a:xfrm>
              <a:custGeom>
                <a:avLst/>
                <a:gdLst>
                  <a:gd name="T0" fmla="*/ 1 w 2"/>
                  <a:gd name="T1" fmla="*/ 4 h 7"/>
                  <a:gd name="T2" fmla="*/ 1 w 2"/>
                  <a:gd name="T3" fmla="*/ 1 h 7"/>
                  <a:gd name="T4" fmla="*/ 1 w 2"/>
                  <a:gd name="T5" fmla="*/ 0 h 7"/>
                  <a:gd name="T6" fmla="*/ 0 w 2"/>
                  <a:gd name="T7" fmla="*/ 1 h 7"/>
                  <a:gd name="T8" fmla="*/ 0 w 2"/>
                  <a:gd name="T9" fmla="*/ 4 h 7"/>
                  <a:gd name="T10" fmla="*/ 0 w 2"/>
                  <a:gd name="T11" fmla="*/ 6 h 7"/>
                  <a:gd name="T12" fmla="*/ 1 w 2"/>
                  <a:gd name="T13" fmla="*/ 7 h 7"/>
                  <a:gd name="T14" fmla="*/ 2 w 2"/>
                  <a:gd name="T15" fmla="*/ 6 h 7"/>
                  <a:gd name="T16" fmla="*/ 1 w 2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1" y="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5"/>
                      <a:pt x="2" y="5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3" name="Freeform 125"/>
              <p:cNvSpPr/>
              <p:nvPr/>
            </p:nvSpPr>
            <p:spPr bwMode="auto">
              <a:xfrm>
                <a:off x="3520" y="1898"/>
                <a:ext cx="5" cy="9"/>
              </a:xfrm>
              <a:custGeom>
                <a:avLst/>
                <a:gdLst>
                  <a:gd name="T0" fmla="*/ 0 w 2"/>
                  <a:gd name="T1" fmla="*/ 1 h 4"/>
                  <a:gd name="T2" fmla="*/ 0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0 h 4"/>
                  <a:gd name="T10" fmla="*/ 1 w 2"/>
                  <a:gd name="T11" fmla="*/ 1 h 4"/>
                  <a:gd name="T12" fmla="*/ 0 w 2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126"/>
              <p:cNvSpPr>
                <a:spLocks noEditPoints="1"/>
              </p:cNvSpPr>
              <p:nvPr/>
            </p:nvSpPr>
            <p:spPr bwMode="auto">
              <a:xfrm>
                <a:off x="3866" y="2349"/>
                <a:ext cx="50" cy="102"/>
              </a:xfrm>
              <a:custGeom>
                <a:avLst/>
                <a:gdLst>
                  <a:gd name="T0" fmla="*/ 15 w 21"/>
                  <a:gd name="T1" fmla="*/ 19 h 43"/>
                  <a:gd name="T2" fmla="*/ 15 w 21"/>
                  <a:gd name="T3" fmla="*/ 10 h 43"/>
                  <a:gd name="T4" fmla="*/ 15 w 21"/>
                  <a:gd name="T5" fmla="*/ 10 h 43"/>
                  <a:gd name="T6" fmla="*/ 18 w 21"/>
                  <a:gd name="T7" fmla="*/ 11 h 43"/>
                  <a:gd name="T8" fmla="*/ 19 w 21"/>
                  <a:gd name="T9" fmla="*/ 10 h 43"/>
                  <a:gd name="T10" fmla="*/ 19 w 21"/>
                  <a:gd name="T11" fmla="*/ 9 h 43"/>
                  <a:gd name="T12" fmla="*/ 20 w 21"/>
                  <a:gd name="T13" fmla="*/ 7 h 43"/>
                  <a:gd name="T14" fmla="*/ 19 w 21"/>
                  <a:gd name="T15" fmla="*/ 6 h 43"/>
                  <a:gd name="T16" fmla="*/ 18 w 21"/>
                  <a:gd name="T17" fmla="*/ 6 h 43"/>
                  <a:gd name="T18" fmla="*/ 17 w 21"/>
                  <a:gd name="T19" fmla="*/ 5 h 43"/>
                  <a:gd name="T20" fmla="*/ 15 w 21"/>
                  <a:gd name="T21" fmla="*/ 5 h 43"/>
                  <a:gd name="T22" fmla="*/ 15 w 21"/>
                  <a:gd name="T23" fmla="*/ 1 h 43"/>
                  <a:gd name="T24" fmla="*/ 13 w 21"/>
                  <a:gd name="T25" fmla="*/ 0 h 43"/>
                  <a:gd name="T26" fmla="*/ 12 w 21"/>
                  <a:gd name="T27" fmla="*/ 1 h 43"/>
                  <a:gd name="T28" fmla="*/ 12 w 21"/>
                  <a:gd name="T29" fmla="*/ 5 h 43"/>
                  <a:gd name="T30" fmla="*/ 12 w 21"/>
                  <a:gd name="T31" fmla="*/ 5 h 43"/>
                  <a:gd name="T32" fmla="*/ 9 w 21"/>
                  <a:gd name="T33" fmla="*/ 5 h 43"/>
                  <a:gd name="T34" fmla="*/ 9 w 21"/>
                  <a:gd name="T35" fmla="*/ 1 h 43"/>
                  <a:gd name="T36" fmla="*/ 8 w 21"/>
                  <a:gd name="T37" fmla="*/ 0 h 43"/>
                  <a:gd name="T38" fmla="*/ 6 w 21"/>
                  <a:gd name="T39" fmla="*/ 1 h 43"/>
                  <a:gd name="T40" fmla="*/ 6 w 21"/>
                  <a:gd name="T41" fmla="*/ 6 h 43"/>
                  <a:gd name="T42" fmla="*/ 3 w 21"/>
                  <a:gd name="T43" fmla="*/ 8 h 43"/>
                  <a:gd name="T44" fmla="*/ 1 w 21"/>
                  <a:gd name="T45" fmla="*/ 10 h 43"/>
                  <a:gd name="T46" fmla="*/ 1 w 21"/>
                  <a:gd name="T47" fmla="*/ 14 h 43"/>
                  <a:gd name="T48" fmla="*/ 1 w 21"/>
                  <a:gd name="T49" fmla="*/ 17 h 43"/>
                  <a:gd name="T50" fmla="*/ 3 w 21"/>
                  <a:gd name="T51" fmla="*/ 20 h 43"/>
                  <a:gd name="T52" fmla="*/ 6 w 21"/>
                  <a:gd name="T53" fmla="*/ 22 h 43"/>
                  <a:gd name="T54" fmla="*/ 7 w 21"/>
                  <a:gd name="T55" fmla="*/ 22 h 43"/>
                  <a:gd name="T56" fmla="*/ 7 w 21"/>
                  <a:gd name="T57" fmla="*/ 32 h 43"/>
                  <a:gd name="T58" fmla="*/ 4 w 21"/>
                  <a:gd name="T59" fmla="*/ 31 h 43"/>
                  <a:gd name="T60" fmla="*/ 1 w 21"/>
                  <a:gd name="T61" fmla="*/ 31 h 43"/>
                  <a:gd name="T62" fmla="*/ 1 w 21"/>
                  <a:gd name="T63" fmla="*/ 31 h 43"/>
                  <a:gd name="T64" fmla="*/ 0 w 21"/>
                  <a:gd name="T65" fmla="*/ 33 h 43"/>
                  <a:gd name="T66" fmla="*/ 0 w 21"/>
                  <a:gd name="T67" fmla="*/ 34 h 43"/>
                  <a:gd name="T68" fmla="*/ 0 w 21"/>
                  <a:gd name="T69" fmla="*/ 35 h 43"/>
                  <a:gd name="T70" fmla="*/ 3 w 21"/>
                  <a:gd name="T71" fmla="*/ 37 h 43"/>
                  <a:gd name="T72" fmla="*/ 7 w 21"/>
                  <a:gd name="T73" fmla="*/ 37 h 43"/>
                  <a:gd name="T74" fmla="*/ 7 w 21"/>
                  <a:gd name="T75" fmla="*/ 42 h 43"/>
                  <a:gd name="T76" fmla="*/ 9 w 21"/>
                  <a:gd name="T77" fmla="*/ 43 h 43"/>
                  <a:gd name="T78" fmla="*/ 10 w 21"/>
                  <a:gd name="T79" fmla="*/ 42 h 43"/>
                  <a:gd name="T80" fmla="*/ 10 w 21"/>
                  <a:gd name="T81" fmla="*/ 37 h 43"/>
                  <a:gd name="T82" fmla="*/ 13 w 21"/>
                  <a:gd name="T83" fmla="*/ 37 h 43"/>
                  <a:gd name="T84" fmla="*/ 13 w 21"/>
                  <a:gd name="T85" fmla="*/ 42 h 43"/>
                  <a:gd name="T86" fmla="*/ 14 w 21"/>
                  <a:gd name="T87" fmla="*/ 43 h 43"/>
                  <a:gd name="T88" fmla="*/ 16 w 21"/>
                  <a:gd name="T89" fmla="*/ 42 h 43"/>
                  <a:gd name="T90" fmla="*/ 15 w 21"/>
                  <a:gd name="T91" fmla="*/ 36 h 43"/>
                  <a:gd name="T92" fmla="*/ 18 w 21"/>
                  <a:gd name="T93" fmla="*/ 35 h 43"/>
                  <a:gd name="T94" fmla="*/ 20 w 21"/>
                  <a:gd name="T95" fmla="*/ 32 h 43"/>
                  <a:gd name="T96" fmla="*/ 21 w 21"/>
                  <a:gd name="T97" fmla="*/ 28 h 43"/>
                  <a:gd name="T98" fmla="*/ 19 w 21"/>
                  <a:gd name="T99" fmla="*/ 22 h 43"/>
                  <a:gd name="T100" fmla="*/ 15 w 21"/>
                  <a:gd name="T101" fmla="*/ 19 h 43"/>
                  <a:gd name="T102" fmla="*/ 13 w 21"/>
                  <a:gd name="T103" fmla="*/ 31 h 43"/>
                  <a:gd name="T104" fmla="*/ 10 w 21"/>
                  <a:gd name="T105" fmla="*/ 32 h 43"/>
                  <a:gd name="T106" fmla="*/ 10 w 21"/>
                  <a:gd name="T107" fmla="*/ 23 h 43"/>
                  <a:gd name="T108" fmla="*/ 12 w 21"/>
                  <a:gd name="T109" fmla="*/ 24 h 43"/>
                  <a:gd name="T110" fmla="*/ 13 w 21"/>
                  <a:gd name="T111" fmla="*/ 31 h 43"/>
                  <a:gd name="T112" fmla="*/ 12 w 21"/>
                  <a:gd name="T113" fmla="*/ 18 h 43"/>
                  <a:gd name="T114" fmla="*/ 9 w 21"/>
                  <a:gd name="T115" fmla="*/ 17 h 43"/>
                  <a:gd name="T116" fmla="*/ 9 w 21"/>
                  <a:gd name="T117" fmla="*/ 10 h 43"/>
                  <a:gd name="T118" fmla="*/ 12 w 21"/>
                  <a:gd name="T119" fmla="*/ 10 h 43"/>
                  <a:gd name="T120" fmla="*/ 12 w 21"/>
                  <a:gd name="T121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" h="43">
                    <a:moveTo>
                      <a:pt x="15" y="19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1"/>
                      <a:pt x="17" y="11"/>
                      <a:pt x="18" y="11"/>
                    </a:cubicBezTo>
                    <a:cubicBezTo>
                      <a:pt x="18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8" y="6"/>
                      <a:pt x="17" y="6"/>
                      <a:pt x="17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4" y="7"/>
                      <a:pt x="3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1" y="15"/>
                      <a:pt x="1" y="16"/>
                      <a:pt x="1" y="17"/>
                    </a:cubicBezTo>
                    <a:cubicBezTo>
                      <a:pt x="2" y="18"/>
                      <a:pt x="3" y="19"/>
                      <a:pt x="3" y="20"/>
                    </a:cubicBezTo>
                    <a:cubicBezTo>
                      <a:pt x="4" y="21"/>
                      <a:pt x="5" y="21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6" y="32"/>
                      <a:pt x="5" y="32"/>
                      <a:pt x="4" y="31"/>
                    </a:cubicBezTo>
                    <a:cubicBezTo>
                      <a:pt x="3" y="31"/>
                      <a:pt x="2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2"/>
                      <a:pt x="0" y="32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6"/>
                      <a:pt x="2" y="36"/>
                      <a:pt x="3" y="37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8" y="43"/>
                      <a:pt x="9" y="43"/>
                    </a:cubicBezTo>
                    <a:cubicBezTo>
                      <a:pt x="9" y="43"/>
                      <a:pt x="10" y="43"/>
                      <a:pt x="10" y="42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3" y="43"/>
                      <a:pt x="14" y="43"/>
                    </a:cubicBezTo>
                    <a:cubicBezTo>
                      <a:pt x="15" y="43"/>
                      <a:pt x="16" y="42"/>
                      <a:pt x="16" y="42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7" y="35"/>
                      <a:pt x="18" y="35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1" y="31"/>
                      <a:pt x="21" y="30"/>
                      <a:pt x="21" y="28"/>
                    </a:cubicBezTo>
                    <a:cubicBezTo>
                      <a:pt x="21" y="25"/>
                      <a:pt x="21" y="24"/>
                      <a:pt x="19" y="22"/>
                    </a:cubicBezTo>
                    <a:cubicBezTo>
                      <a:pt x="18" y="21"/>
                      <a:pt x="17" y="20"/>
                      <a:pt x="15" y="19"/>
                    </a:cubicBezTo>
                    <a:close/>
                    <a:moveTo>
                      <a:pt x="13" y="31"/>
                    </a:moveTo>
                    <a:cubicBezTo>
                      <a:pt x="12" y="32"/>
                      <a:pt x="11" y="32"/>
                      <a:pt x="10" y="3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2" y="24"/>
                      <a:pt x="12" y="24"/>
                    </a:cubicBezTo>
                    <a:lnTo>
                      <a:pt x="13" y="31"/>
                    </a:lnTo>
                    <a:close/>
                    <a:moveTo>
                      <a:pt x="12" y="18"/>
                    </a:moveTo>
                    <a:cubicBezTo>
                      <a:pt x="11" y="18"/>
                      <a:pt x="10" y="17"/>
                      <a:pt x="9" y="17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1" y="10"/>
                      <a:pt x="12" y="10"/>
                    </a:cubicBezTo>
                    <a:lnTo>
                      <a:pt x="1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5" name="Freeform 127"/>
              <p:cNvSpPr/>
              <p:nvPr/>
            </p:nvSpPr>
            <p:spPr bwMode="auto">
              <a:xfrm>
                <a:off x="3793" y="1798"/>
                <a:ext cx="11" cy="31"/>
              </a:xfrm>
              <a:custGeom>
                <a:avLst/>
                <a:gdLst>
                  <a:gd name="T0" fmla="*/ 0 w 5"/>
                  <a:gd name="T1" fmla="*/ 11 h 13"/>
                  <a:gd name="T2" fmla="*/ 2 w 5"/>
                  <a:gd name="T3" fmla="*/ 13 h 13"/>
                  <a:gd name="T4" fmla="*/ 3 w 5"/>
                  <a:gd name="T5" fmla="*/ 13 h 13"/>
                  <a:gd name="T6" fmla="*/ 5 w 5"/>
                  <a:gd name="T7" fmla="*/ 11 h 13"/>
                  <a:gd name="T8" fmla="*/ 5 w 5"/>
                  <a:gd name="T9" fmla="*/ 2 h 13"/>
                  <a:gd name="T10" fmla="*/ 3 w 5"/>
                  <a:gd name="T11" fmla="*/ 0 h 13"/>
                  <a:gd name="T12" fmla="*/ 2 w 5"/>
                  <a:gd name="T13" fmla="*/ 0 h 13"/>
                  <a:gd name="T14" fmla="*/ 0 w 5"/>
                  <a:gd name="T15" fmla="*/ 2 h 13"/>
                  <a:gd name="T16" fmla="*/ 0 w 5"/>
                  <a:gd name="T1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3">
                    <a:moveTo>
                      <a:pt x="0" y="11"/>
                    </a:move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128"/>
              <p:cNvSpPr/>
              <p:nvPr/>
            </p:nvSpPr>
            <p:spPr bwMode="auto">
              <a:xfrm>
                <a:off x="3774" y="1791"/>
                <a:ext cx="14" cy="38"/>
              </a:xfrm>
              <a:custGeom>
                <a:avLst/>
                <a:gdLst>
                  <a:gd name="T0" fmla="*/ 0 w 6"/>
                  <a:gd name="T1" fmla="*/ 14 h 16"/>
                  <a:gd name="T2" fmla="*/ 2 w 6"/>
                  <a:gd name="T3" fmla="*/ 16 h 16"/>
                  <a:gd name="T4" fmla="*/ 4 w 6"/>
                  <a:gd name="T5" fmla="*/ 16 h 16"/>
                  <a:gd name="T6" fmla="*/ 6 w 6"/>
                  <a:gd name="T7" fmla="*/ 14 h 16"/>
                  <a:gd name="T8" fmla="*/ 6 w 6"/>
                  <a:gd name="T9" fmla="*/ 1 h 16"/>
                  <a:gd name="T10" fmla="*/ 4 w 6"/>
                  <a:gd name="T11" fmla="*/ 0 h 16"/>
                  <a:gd name="T12" fmla="*/ 2 w 6"/>
                  <a:gd name="T13" fmla="*/ 0 h 16"/>
                  <a:gd name="T14" fmla="*/ 0 w 6"/>
                  <a:gd name="T15" fmla="*/ 1 h 16"/>
                  <a:gd name="T16" fmla="*/ 0 w 6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6">
                    <a:moveTo>
                      <a:pt x="0" y="14"/>
                    </a:moveTo>
                    <a:cubicBezTo>
                      <a:pt x="0" y="15"/>
                      <a:pt x="1" y="16"/>
                      <a:pt x="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6" y="15"/>
                      <a:pt x="6" y="1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7" name="Freeform 129"/>
              <p:cNvSpPr/>
              <p:nvPr/>
            </p:nvSpPr>
            <p:spPr bwMode="auto">
              <a:xfrm>
                <a:off x="3755" y="1779"/>
                <a:ext cx="14" cy="50"/>
              </a:xfrm>
              <a:custGeom>
                <a:avLst/>
                <a:gdLst>
                  <a:gd name="T0" fmla="*/ 0 w 6"/>
                  <a:gd name="T1" fmla="*/ 19 h 21"/>
                  <a:gd name="T2" fmla="*/ 2 w 6"/>
                  <a:gd name="T3" fmla="*/ 21 h 21"/>
                  <a:gd name="T4" fmla="*/ 4 w 6"/>
                  <a:gd name="T5" fmla="*/ 21 h 21"/>
                  <a:gd name="T6" fmla="*/ 6 w 6"/>
                  <a:gd name="T7" fmla="*/ 19 h 21"/>
                  <a:gd name="T8" fmla="*/ 6 w 6"/>
                  <a:gd name="T9" fmla="*/ 2 h 21"/>
                  <a:gd name="T10" fmla="*/ 4 w 6"/>
                  <a:gd name="T11" fmla="*/ 0 h 21"/>
                  <a:gd name="T12" fmla="*/ 2 w 6"/>
                  <a:gd name="T13" fmla="*/ 0 h 21"/>
                  <a:gd name="T14" fmla="*/ 0 w 6"/>
                  <a:gd name="T15" fmla="*/ 2 h 21"/>
                  <a:gd name="T16" fmla="*/ 0 w 6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1">
                    <a:moveTo>
                      <a:pt x="0" y="19"/>
                    </a:moveTo>
                    <a:cubicBezTo>
                      <a:pt x="0" y="20"/>
                      <a:pt x="1" y="21"/>
                      <a:pt x="2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6" y="20"/>
                      <a:pt x="6" y="19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8" name="Freeform 130"/>
              <p:cNvSpPr/>
              <p:nvPr/>
            </p:nvSpPr>
            <p:spPr bwMode="auto">
              <a:xfrm>
                <a:off x="3909" y="1539"/>
                <a:ext cx="7" cy="12"/>
              </a:xfrm>
              <a:custGeom>
                <a:avLst/>
                <a:gdLst>
                  <a:gd name="T0" fmla="*/ 0 w 3"/>
                  <a:gd name="T1" fmla="*/ 5 h 5"/>
                  <a:gd name="T2" fmla="*/ 1 w 3"/>
                  <a:gd name="T3" fmla="*/ 5 h 5"/>
                  <a:gd name="T4" fmla="*/ 2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  <a:gd name="T10" fmla="*/ 2 w 3"/>
                  <a:gd name="T11" fmla="*/ 0 h 5"/>
                  <a:gd name="T12" fmla="*/ 1 w 3"/>
                  <a:gd name="T13" fmla="*/ 0 h 5"/>
                  <a:gd name="T14" fmla="*/ 0 w 3"/>
                  <a:gd name="T15" fmla="*/ 0 h 5"/>
                  <a:gd name="T16" fmla="*/ 0 w 3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0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9" name="Freeform 131"/>
              <p:cNvSpPr/>
              <p:nvPr/>
            </p:nvSpPr>
            <p:spPr bwMode="auto">
              <a:xfrm>
                <a:off x="3902" y="1535"/>
                <a:ext cx="4" cy="16"/>
              </a:xfrm>
              <a:custGeom>
                <a:avLst/>
                <a:gdLst>
                  <a:gd name="T0" fmla="*/ 0 w 2"/>
                  <a:gd name="T1" fmla="*/ 7 h 7"/>
                  <a:gd name="T2" fmla="*/ 1 w 2"/>
                  <a:gd name="T3" fmla="*/ 7 h 7"/>
                  <a:gd name="T4" fmla="*/ 1 w 2"/>
                  <a:gd name="T5" fmla="*/ 7 h 7"/>
                  <a:gd name="T6" fmla="*/ 2 w 2"/>
                  <a:gd name="T7" fmla="*/ 7 h 7"/>
                  <a:gd name="T8" fmla="*/ 2 w 2"/>
                  <a:gd name="T9" fmla="*/ 1 h 7"/>
                  <a:gd name="T10" fmla="*/ 1 w 2"/>
                  <a:gd name="T11" fmla="*/ 0 h 7"/>
                  <a:gd name="T12" fmla="*/ 1 w 2"/>
                  <a:gd name="T13" fmla="*/ 0 h 7"/>
                  <a:gd name="T14" fmla="*/ 0 w 2"/>
                  <a:gd name="T15" fmla="*/ 1 h 7"/>
                  <a:gd name="T16" fmla="*/ 0 w 2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0" name="Freeform 132"/>
              <p:cNvSpPr/>
              <p:nvPr/>
            </p:nvSpPr>
            <p:spPr bwMode="auto">
              <a:xfrm>
                <a:off x="3892" y="1530"/>
                <a:ext cx="7" cy="21"/>
              </a:xfrm>
              <a:custGeom>
                <a:avLst/>
                <a:gdLst>
                  <a:gd name="T0" fmla="*/ 0 w 3"/>
                  <a:gd name="T1" fmla="*/ 9 h 9"/>
                  <a:gd name="T2" fmla="*/ 1 w 3"/>
                  <a:gd name="T3" fmla="*/ 9 h 9"/>
                  <a:gd name="T4" fmla="*/ 2 w 3"/>
                  <a:gd name="T5" fmla="*/ 9 h 9"/>
                  <a:gd name="T6" fmla="*/ 3 w 3"/>
                  <a:gd name="T7" fmla="*/ 9 h 9"/>
                  <a:gd name="T8" fmla="*/ 3 w 3"/>
                  <a:gd name="T9" fmla="*/ 1 h 9"/>
                  <a:gd name="T10" fmla="*/ 2 w 3"/>
                  <a:gd name="T11" fmla="*/ 0 h 9"/>
                  <a:gd name="T12" fmla="*/ 1 w 3"/>
                  <a:gd name="T13" fmla="*/ 0 h 9"/>
                  <a:gd name="T14" fmla="*/ 0 w 3"/>
                  <a:gd name="T15" fmla="*/ 1 h 9"/>
                  <a:gd name="T16" fmla="*/ 0 w 3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0" y="9"/>
                    </a:moveTo>
                    <a:cubicBezTo>
                      <a:pt x="0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33"/>
              <p:cNvSpPr/>
              <p:nvPr/>
            </p:nvSpPr>
            <p:spPr bwMode="auto">
              <a:xfrm>
                <a:off x="3757" y="2161"/>
                <a:ext cx="17" cy="36"/>
              </a:xfrm>
              <a:custGeom>
                <a:avLst/>
                <a:gdLst>
                  <a:gd name="T0" fmla="*/ 0 w 7"/>
                  <a:gd name="T1" fmla="*/ 13 h 15"/>
                  <a:gd name="T2" fmla="*/ 2 w 7"/>
                  <a:gd name="T3" fmla="*/ 15 h 15"/>
                  <a:gd name="T4" fmla="*/ 5 w 7"/>
                  <a:gd name="T5" fmla="*/ 15 h 15"/>
                  <a:gd name="T6" fmla="*/ 7 w 7"/>
                  <a:gd name="T7" fmla="*/ 13 h 15"/>
                  <a:gd name="T8" fmla="*/ 7 w 7"/>
                  <a:gd name="T9" fmla="*/ 2 h 15"/>
                  <a:gd name="T10" fmla="*/ 5 w 7"/>
                  <a:gd name="T11" fmla="*/ 0 h 15"/>
                  <a:gd name="T12" fmla="*/ 2 w 7"/>
                  <a:gd name="T13" fmla="*/ 0 h 15"/>
                  <a:gd name="T14" fmla="*/ 0 w 7"/>
                  <a:gd name="T15" fmla="*/ 2 h 15"/>
                  <a:gd name="T16" fmla="*/ 0 w 7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5">
                    <a:moveTo>
                      <a:pt x="0" y="13"/>
                    </a:moveTo>
                    <a:cubicBezTo>
                      <a:pt x="0" y="14"/>
                      <a:pt x="1" y="15"/>
                      <a:pt x="2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7" y="14"/>
                      <a:pt x="7" y="1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2" name="Freeform 134"/>
              <p:cNvSpPr/>
              <p:nvPr/>
            </p:nvSpPr>
            <p:spPr bwMode="auto">
              <a:xfrm>
                <a:off x="3736" y="2152"/>
                <a:ext cx="14" cy="45"/>
              </a:xfrm>
              <a:custGeom>
                <a:avLst/>
                <a:gdLst>
                  <a:gd name="T0" fmla="*/ 0 w 6"/>
                  <a:gd name="T1" fmla="*/ 17 h 19"/>
                  <a:gd name="T2" fmla="*/ 2 w 6"/>
                  <a:gd name="T3" fmla="*/ 19 h 19"/>
                  <a:gd name="T4" fmla="*/ 4 w 6"/>
                  <a:gd name="T5" fmla="*/ 19 h 19"/>
                  <a:gd name="T6" fmla="*/ 6 w 6"/>
                  <a:gd name="T7" fmla="*/ 17 h 19"/>
                  <a:gd name="T8" fmla="*/ 6 w 6"/>
                  <a:gd name="T9" fmla="*/ 2 h 19"/>
                  <a:gd name="T10" fmla="*/ 4 w 6"/>
                  <a:gd name="T11" fmla="*/ 0 h 19"/>
                  <a:gd name="T12" fmla="*/ 2 w 6"/>
                  <a:gd name="T13" fmla="*/ 0 h 19"/>
                  <a:gd name="T14" fmla="*/ 0 w 6"/>
                  <a:gd name="T15" fmla="*/ 2 h 19"/>
                  <a:gd name="T16" fmla="*/ 0 w 6"/>
                  <a:gd name="T1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9">
                    <a:moveTo>
                      <a:pt x="0" y="17"/>
                    </a:moveTo>
                    <a:cubicBezTo>
                      <a:pt x="0" y="18"/>
                      <a:pt x="1" y="19"/>
                      <a:pt x="2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9"/>
                      <a:pt x="6" y="18"/>
                      <a:pt x="6" y="17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2"/>
                    </a:cubicBez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3" name="Freeform 135"/>
              <p:cNvSpPr/>
              <p:nvPr/>
            </p:nvSpPr>
            <p:spPr bwMode="auto">
              <a:xfrm>
                <a:off x="3712" y="2137"/>
                <a:ext cx="17" cy="60"/>
              </a:xfrm>
              <a:custGeom>
                <a:avLst/>
                <a:gdLst>
                  <a:gd name="T0" fmla="*/ 1 w 7"/>
                  <a:gd name="T1" fmla="*/ 23 h 25"/>
                  <a:gd name="T2" fmla="*/ 3 w 7"/>
                  <a:gd name="T3" fmla="*/ 25 h 25"/>
                  <a:gd name="T4" fmla="*/ 5 w 7"/>
                  <a:gd name="T5" fmla="*/ 25 h 25"/>
                  <a:gd name="T6" fmla="*/ 7 w 7"/>
                  <a:gd name="T7" fmla="*/ 23 h 25"/>
                  <a:gd name="T8" fmla="*/ 7 w 7"/>
                  <a:gd name="T9" fmla="*/ 2 h 25"/>
                  <a:gd name="T10" fmla="*/ 5 w 7"/>
                  <a:gd name="T11" fmla="*/ 0 h 25"/>
                  <a:gd name="T12" fmla="*/ 3 w 7"/>
                  <a:gd name="T13" fmla="*/ 0 h 25"/>
                  <a:gd name="T14" fmla="*/ 0 w 7"/>
                  <a:gd name="T15" fmla="*/ 2 h 25"/>
                  <a:gd name="T16" fmla="*/ 1 w 7"/>
                  <a:gd name="T1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5">
                    <a:moveTo>
                      <a:pt x="1" y="23"/>
                    </a:moveTo>
                    <a:cubicBezTo>
                      <a:pt x="1" y="24"/>
                      <a:pt x="1" y="25"/>
                      <a:pt x="3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4" name="Freeform 136"/>
              <p:cNvSpPr>
                <a:spLocks noEditPoints="1"/>
              </p:cNvSpPr>
              <p:nvPr/>
            </p:nvSpPr>
            <p:spPr bwMode="auto">
              <a:xfrm>
                <a:off x="4089" y="2612"/>
                <a:ext cx="78" cy="78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2 w 33"/>
                  <a:gd name="T7" fmla="*/ 16 h 33"/>
                  <a:gd name="T8" fmla="*/ 16 w 33"/>
                  <a:gd name="T9" fmla="*/ 0 h 33"/>
                  <a:gd name="T10" fmla="*/ 17 w 33"/>
                  <a:gd name="T11" fmla="*/ 29 h 33"/>
                  <a:gd name="T12" fmla="*/ 3 w 33"/>
                  <a:gd name="T13" fmla="*/ 17 h 33"/>
                  <a:gd name="T14" fmla="*/ 16 w 33"/>
                  <a:gd name="T15" fmla="*/ 4 h 33"/>
                  <a:gd name="T16" fmla="*/ 29 w 33"/>
                  <a:gd name="T17" fmla="*/ 16 h 33"/>
                  <a:gd name="T18" fmla="*/ 17 w 33"/>
                  <a:gd name="T1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cubicBezTo>
                      <a:pt x="7" y="1"/>
                      <a:pt x="0" y="8"/>
                      <a:pt x="0" y="17"/>
                    </a:cubicBezTo>
                    <a:cubicBezTo>
                      <a:pt x="0" y="26"/>
                      <a:pt x="8" y="33"/>
                      <a:pt x="17" y="33"/>
                    </a:cubicBezTo>
                    <a:cubicBezTo>
                      <a:pt x="26" y="32"/>
                      <a:pt x="33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7" y="29"/>
                    </a:moveTo>
                    <a:cubicBezTo>
                      <a:pt x="10" y="30"/>
                      <a:pt x="4" y="24"/>
                      <a:pt x="3" y="17"/>
                    </a:cubicBezTo>
                    <a:cubicBezTo>
                      <a:pt x="3" y="10"/>
                      <a:pt x="9" y="4"/>
                      <a:pt x="16" y="4"/>
                    </a:cubicBezTo>
                    <a:cubicBezTo>
                      <a:pt x="23" y="3"/>
                      <a:pt x="29" y="9"/>
                      <a:pt x="29" y="16"/>
                    </a:cubicBezTo>
                    <a:cubicBezTo>
                      <a:pt x="29" y="23"/>
                      <a:pt x="24" y="29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5" name="Freeform 137"/>
              <p:cNvSpPr/>
              <p:nvPr/>
            </p:nvSpPr>
            <p:spPr bwMode="auto">
              <a:xfrm>
                <a:off x="4108" y="2633"/>
                <a:ext cx="40" cy="36"/>
              </a:xfrm>
              <a:custGeom>
                <a:avLst/>
                <a:gdLst>
                  <a:gd name="T0" fmla="*/ 11 w 17"/>
                  <a:gd name="T1" fmla="*/ 13 h 15"/>
                  <a:gd name="T2" fmla="*/ 6 w 17"/>
                  <a:gd name="T3" fmla="*/ 10 h 15"/>
                  <a:gd name="T4" fmla="*/ 10 w 17"/>
                  <a:gd name="T5" fmla="*/ 10 h 15"/>
                  <a:gd name="T6" fmla="*/ 11 w 17"/>
                  <a:gd name="T7" fmla="*/ 9 h 15"/>
                  <a:gd name="T8" fmla="*/ 10 w 17"/>
                  <a:gd name="T9" fmla="*/ 8 h 15"/>
                  <a:gd name="T10" fmla="*/ 5 w 17"/>
                  <a:gd name="T11" fmla="*/ 8 h 15"/>
                  <a:gd name="T12" fmla="*/ 5 w 17"/>
                  <a:gd name="T13" fmla="*/ 8 h 15"/>
                  <a:gd name="T14" fmla="*/ 5 w 17"/>
                  <a:gd name="T15" fmla="*/ 7 h 15"/>
                  <a:gd name="T16" fmla="*/ 10 w 17"/>
                  <a:gd name="T17" fmla="*/ 7 h 15"/>
                  <a:gd name="T18" fmla="*/ 11 w 17"/>
                  <a:gd name="T19" fmla="*/ 6 h 15"/>
                  <a:gd name="T20" fmla="*/ 10 w 17"/>
                  <a:gd name="T21" fmla="*/ 5 h 15"/>
                  <a:gd name="T22" fmla="*/ 6 w 17"/>
                  <a:gd name="T23" fmla="*/ 5 h 15"/>
                  <a:gd name="T24" fmla="*/ 10 w 17"/>
                  <a:gd name="T25" fmla="*/ 2 h 15"/>
                  <a:gd name="T26" fmla="*/ 14 w 17"/>
                  <a:gd name="T27" fmla="*/ 3 h 15"/>
                  <a:gd name="T28" fmla="*/ 17 w 17"/>
                  <a:gd name="T29" fmla="*/ 3 h 15"/>
                  <a:gd name="T30" fmla="*/ 10 w 17"/>
                  <a:gd name="T31" fmla="*/ 0 h 15"/>
                  <a:gd name="T32" fmla="*/ 3 w 17"/>
                  <a:gd name="T33" fmla="*/ 5 h 15"/>
                  <a:gd name="T34" fmla="*/ 1 w 17"/>
                  <a:gd name="T35" fmla="*/ 5 h 15"/>
                  <a:gd name="T36" fmla="*/ 0 w 17"/>
                  <a:gd name="T37" fmla="*/ 6 h 15"/>
                  <a:gd name="T38" fmla="*/ 1 w 17"/>
                  <a:gd name="T39" fmla="*/ 7 h 15"/>
                  <a:gd name="T40" fmla="*/ 3 w 17"/>
                  <a:gd name="T41" fmla="*/ 7 h 15"/>
                  <a:gd name="T42" fmla="*/ 3 w 17"/>
                  <a:gd name="T43" fmla="*/ 8 h 15"/>
                  <a:gd name="T44" fmla="*/ 3 w 17"/>
                  <a:gd name="T45" fmla="*/ 8 h 15"/>
                  <a:gd name="T46" fmla="*/ 1 w 17"/>
                  <a:gd name="T47" fmla="*/ 8 h 15"/>
                  <a:gd name="T48" fmla="*/ 0 w 17"/>
                  <a:gd name="T49" fmla="*/ 9 h 15"/>
                  <a:gd name="T50" fmla="*/ 1 w 17"/>
                  <a:gd name="T51" fmla="*/ 10 h 15"/>
                  <a:gd name="T52" fmla="*/ 4 w 17"/>
                  <a:gd name="T53" fmla="*/ 10 h 15"/>
                  <a:gd name="T54" fmla="*/ 11 w 17"/>
                  <a:gd name="T55" fmla="*/ 15 h 15"/>
                  <a:gd name="T56" fmla="*/ 17 w 17"/>
                  <a:gd name="T57" fmla="*/ 11 h 15"/>
                  <a:gd name="T58" fmla="*/ 14 w 17"/>
                  <a:gd name="T59" fmla="*/ 11 h 15"/>
                  <a:gd name="T60" fmla="*/ 11 w 17"/>
                  <a:gd name="T61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" h="15">
                    <a:moveTo>
                      <a:pt x="11" y="13"/>
                    </a:moveTo>
                    <a:cubicBezTo>
                      <a:pt x="9" y="13"/>
                      <a:pt x="7" y="12"/>
                      <a:pt x="6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6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3"/>
                      <a:pt x="9" y="2"/>
                      <a:pt x="10" y="2"/>
                    </a:cubicBezTo>
                    <a:cubicBezTo>
                      <a:pt x="12" y="2"/>
                      <a:pt x="13" y="3"/>
                      <a:pt x="14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7" y="0"/>
                      <a:pt x="4" y="2"/>
                      <a:pt x="3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3"/>
                      <a:pt x="7" y="15"/>
                      <a:pt x="11" y="15"/>
                    </a:cubicBezTo>
                    <a:cubicBezTo>
                      <a:pt x="13" y="15"/>
                      <a:pt x="16" y="14"/>
                      <a:pt x="17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2"/>
                      <a:pt x="12" y="13"/>
                      <a:pt x="1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6" name="Freeform 138"/>
              <p:cNvSpPr>
                <a:spLocks noEditPoints="1"/>
              </p:cNvSpPr>
              <p:nvPr/>
            </p:nvSpPr>
            <p:spPr bwMode="auto">
              <a:xfrm>
                <a:off x="3767" y="2199"/>
                <a:ext cx="35" cy="36"/>
              </a:xfrm>
              <a:custGeom>
                <a:avLst/>
                <a:gdLst>
                  <a:gd name="T0" fmla="*/ 7 w 15"/>
                  <a:gd name="T1" fmla="*/ 0 h 15"/>
                  <a:gd name="T2" fmla="*/ 0 w 15"/>
                  <a:gd name="T3" fmla="*/ 7 h 15"/>
                  <a:gd name="T4" fmla="*/ 8 w 15"/>
                  <a:gd name="T5" fmla="*/ 15 h 15"/>
                  <a:gd name="T6" fmla="*/ 15 w 15"/>
                  <a:gd name="T7" fmla="*/ 7 h 15"/>
                  <a:gd name="T8" fmla="*/ 7 w 15"/>
                  <a:gd name="T9" fmla="*/ 0 h 15"/>
                  <a:gd name="T10" fmla="*/ 8 w 15"/>
                  <a:gd name="T11" fmla="*/ 13 h 15"/>
                  <a:gd name="T12" fmla="*/ 2 w 15"/>
                  <a:gd name="T13" fmla="*/ 7 h 15"/>
                  <a:gd name="T14" fmla="*/ 7 w 15"/>
                  <a:gd name="T15" fmla="*/ 1 h 15"/>
                  <a:gd name="T16" fmla="*/ 13 w 15"/>
                  <a:gd name="T17" fmla="*/ 7 h 15"/>
                  <a:gd name="T18" fmla="*/ 8 w 15"/>
                  <a:gd name="T1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  <a:moveTo>
                      <a:pt x="8" y="13"/>
                    </a:moveTo>
                    <a:cubicBezTo>
                      <a:pt x="4" y="13"/>
                      <a:pt x="2" y="11"/>
                      <a:pt x="2" y="7"/>
                    </a:cubicBezTo>
                    <a:cubicBezTo>
                      <a:pt x="2" y="4"/>
                      <a:pt x="4" y="2"/>
                      <a:pt x="7" y="1"/>
                    </a:cubicBezTo>
                    <a:cubicBezTo>
                      <a:pt x="11" y="1"/>
                      <a:pt x="13" y="4"/>
                      <a:pt x="13" y="7"/>
                    </a:cubicBezTo>
                    <a:cubicBezTo>
                      <a:pt x="13" y="10"/>
                      <a:pt x="11" y="13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7" name="Freeform 139"/>
              <p:cNvSpPr/>
              <p:nvPr/>
            </p:nvSpPr>
            <p:spPr bwMode="auto">
              <a:xfrm>
                <a:off x="3776" y="2209"/>
                <a:ext cx="17" cy="16"/>
              </a:xfrm>
              <a:custGeom>
                <a:avLst/>
                <a:gdLst>
                  <a:gd name="T0" fmla="*/ 4 w 7"/>
                  <a:gd name="T1" fmla="*/ 6 h 7"/>
                  <a:gd name="T2" fmla="*/ 3 w 7"/>
                  <a:gd name="T3" fmla="*/ 5 h 7"/>
                  <a:gd name="T4" fmla="*/ 4 w 7"/>
                  <a:gd name="T5" fmla="*/ 5 h 7"/>
                  <a:gd name="T6" fmla="*/ 5 w 7"/>
                  <a:gd name="T7" fmla="*/ 4 h 7"/>
                  <a:gd name="T8" fmla="*/ 4 w 7"/>
                  <a:gd name="T9" fmla="*/ 4 h 7"/>
                  <a:gd name="T10" fmla="*/ 2 w 7"/>
                  <a:gd name="T11" fmla="*/ 4 h 7"/>
                  <a:gd name="T12" fmla="*/ 2 w 7"/>
                  <a:gd name="T13" fmla="*/ 3 h 7"/>
                  <a:gd name="T14" fmla="*/ 2 w 7"/>
                  <a:gd name="T15" fmla="*/ 3 h 7"/>
                  <a:gd name="T16" fmla="*/ 4 w 7"/>
                  <a:gd name="T17" fmla="*/ 3 h 7"/>
                  <a:gd name="T18" fmla="*/ 5 w 7"/>
                  <a:gd name="T19" fmla="*/ 2 h 7"/>
                  <a:gd name="T20" fmla="*/ 4 w 7"/>
                  <a:gd name="T21" fmla="*/ 2 h 7"/>
                  <a:gd name="T22" fmla="*/ 2 w 7"/>
                  <a:gd name="T23" fmla="*/ 2 h 7"/>
                  <a:gd name="T24" fmla="*/ 4 w 7"/>
                  <a:gd name="T25" fmla="*/ 1 h 7"/>
                  <a:gd name="T26" fmla="*/ 6 w 7"/>
                  <a:gd name="T27" fmla="*/ 1 h 7"/>
                  <a:gd name="T28" fmla="*/ 7 w 7"/>
                  <a:gd name="T29" fmla="*/ 1 h 7"/>
                  <a:gd name="T30" fmla="*/ 4 w 7"/>
                  <a:gd name="T31" fmla="*/ 0 h 7"/>
                  <a:gd name="T32" fmla="*/ 1 w 7"/>
                  <a:gd name="T33" fmla="*/ 2 h 7"/>
                  <a:gd name="T34" fmla="*/ 0 w 7"/>
                  <a:gd name="T35" fmla="*/ 2 h 7"/>
                  <a:gd name="T36" fmla="*/ 0 w 7"/>
                  <a:gd name="T37" fmla="*/ 3 h 7"/>
                  <a:gd name="T38" fmla="*/ 0 w 7"/>
                  <a:gd name="T39" fmla="*/ 3 h 7"/>
                  <a:gd name="T40" fmla="*/ 1 w 7"/>
                  <a:gd name="T41" fmla="*/ 3 h 7"/>
                  <a:gd name="T42" fmla="*/ 1 w 7"/>
                  <a:gd name="T43" fmla="*/ 3 h 7"/>
                  <a:gd name="T44" fmla="*/ 1 w 7"/>
                  <a:gd name="T45" fmla="*/ 4 h 7"/>
                  <a:gd name="T46" fmla="*/ 0 w 7"/>
                  <a:gd name="T47" fmla="*/ 4 h 7"/>
                  <a:gd name="T48" fmla="*/ 0 w 7"/>
                  <a:gd name="T49" fmla="*/ 4 h 7"/>
                  <a:gd name="T50" fmla="*/ 0 w 7"/>
                  <a:gd name="T51" fmla="*/ 5 h 7"/>
                  <a:gd name="T52" fmla="*/ 1 w 7"/>
                  <a:gd name="T53" fmla="*/ 5 h 7"/>
                  <a:gd name="T54" fmla="*/ 5 w 7"/>
                  <a:gd name="T55" fmla="*/ 7 h 7"/>
                  <a:gd name="T56" fmla="*/ 7 w 7"/>
                  <a:gd name="T57" fmla="*/ 5 h 7"/>
                  <a:gd name="T58" fmla="*/ 6 w 7"/>
                  <a:gd name="T59" fmla="*/ 5 h 7"/>
                  <a:gd name="T60" fmla="*/ 4 w 7"/>
                  <a:gd name="T6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3" y="7"/>
                      <a:pt x="5" y="7"/>
                    </a:cubicBezTo>
                    <a:cubicBezTo>
                      <a:pt x="6" y="7"/>
                      <a:pt x="7" y="6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8" name="Freeform 140"/>
              <p:cNvSpPr>
                <a:spLocks noEditPoints="1"/>
              </p:cNvSpPr>
              <p:nvPr/>
            </p:nvSpPr>
            <p:spPr bwMode="auto">
              <a:xfrm>
                <a:off x="4129" y="2007"/>
                <a:ext cx="36" cy="35"/>
              </a:xfrm>
              <a:custGeom>
                <a:avLst/>
                <a:gdLst>
                  <a:gd name="T0" fmla="*/ 7 w 15"/>
                  <a:gd name="T1" fmla="*/ 0 h 15"/>
                  <a:gd name="T2" fmla="*/ 0 w 15"/>
                  <a:gd name="T3" fmla="*/ 8 h 15"/>
                  <a:gd name="T4" fmla="*/ 8 w 15"/>
                  <a:gd name="T5" fmla="*/ 15 h 15"/>
                  <a:gd name="T6" fmla="*/ 15 w 15"/>
                  <a:gd name="T7" fmla="*/ 7 h 15"/>
                  <a:gd name="T8" fmla="*/ 7 w 15"/>
                  <a:gd name="T9" fmla="*/ 0 h 15"/>
                  <a:gd name="T10" fmla="*/ 8 w 15"/>
                  <a:gd name="T11" fmla="*/ 13 h 15"/>
                  <a:gd name="T12" fmla="*/ 2 w 15"/>
                  <a:gd name="T13" fmla="*/ 8 h 15"/>
                  <a:gd name="T14" fmla="*/ 7 w 15"/>
                  <a:gd name="T15" fmla="*/ 2 h 15"/>
                  <a:gd name="T16" fmla="*/ 13 w 15"/>
                  <a:gd name="T17" fmla="*/ 7 h 15"/>
                  <a:gd name="T18" fmla="*/ 8 w 15"/>
                  <a:gd name="T1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  <a:moveTo>
                      <a:pt x="8" y="13"/>
                    </a:moveTo>
                    <a:cubicBezTo>
                      <a:pt x="4" y="13"/>
                      <a:pt x="2" y="11"/>
                      <a:pt x="2" y="8"/>
                    </a:cubicBezTo>
                    <a:cubicBezTo>
                      <a:pt x="2" y="4"/>
                      <a:pt x="4" y="2"/>
                      <a:pt x="7" y="2"/>
                    </a:cubicBezTo>
                    <a:cubicBezTo>
                      <a:pt x="11" y="2"/>
                      <a:pt x="13" y="4"/>
                      <a:pt x="13" y="7"/>
                    </a:cubicBezTo>
                    <a:cubicBezTo>
                      <a:pt x="13" y="11"/>
                      <a:pt x="11" y="13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9" name="Freeform 141"/>
              <p:cNvSpPr/>
              <p:nvPr/>
            </p:nvSpPr>
            <p:spPr bwMode="auto">
              <a:xfrm>
                <a:off x="4139" y="2016"/>
                <a:ext cx="16" cy="17"/>
              </a:xfrm>
              <a:custGeom>
                <a:avLst/>
                <a:gdLst>
                  <a:gd name="T0" fmla="*/ 5 w 7"/>
                  <a:gd name="T1" fmla="*/ 6 h 7"/>
                  <a:gd name="T2" fmla="*/ 3 w 7"/>
                  <a:gd name="T3" fmla="*/ 5 h 7"/>
                  <a:gd name="T4" fmla="*/ 4 w 7"/>
                  <a:gd name="T5" fmla="*/ 5 h 7"/>
                  <a:gd name="T6" fmla="*/ 5 w 7"/>
                  <a:gd name="T7" fmla="*/ 4 h 7"/>
                  <a:gd name="T8" fmla="*/ 4 w 7"/>
                  <a:gd name="T9" fmla="*/ 4 h 7"/>
                  <a:gd name="T10" fmla="*/ 2 w 7"/>
                  <a:gd name="T11" fmla="*/ 4 h 7"/>
                  <a:gd name="T12" fmla="*/ 2 w 7"/>
                  <a:gd name="T13" fmla="*/ 4 h 7"/>
                  <a:gd name="T14" fmla="*/ 2 w 7"/>
                  <a:gd name="T15" fmla="*/ 3 h 7"/>
                  <a:gd name="T16" fmla="*/ 4 w 7"/>
                  <a:gd name="T17" fmla="*/ 3 h 7"/>
                  <a:gd name="T18" fmla="*/ 5 w 7"/>
                  <a:gd name="T19" fmla="*/ 3 h 7"/>
                  <a:gd name="T20" fmla="*/ 4 w 7"/>
                  <a:gd name="T21" fmla="*/ 2 h 7"/>
                  <a:gd name="T22" fmla="*/ 3 w 7"/>
                  <a:gd name="T23" fmla="*/ 2 h 7"/>
                  <a:gd name="T24" fmla="*/ 4 w 7"/>
                  <a:gd name="T25" fmla="*/ 1 h 7"/>
                  <a:gd name="T26" fmla="*/ 6 w 7"/>
                  <a:gd name="T27" fmla="*/ 2 h 7"/>
                  <a:gd name="T28" fmla="*/ 7 w 7"/>
                  <a:gd name="T29" fmla="*/ 2 h 7"/>
                  <a:gd name="T30" fmla="*/ 4 w 7"/>
                  <a:gd name="T31" fmla="*/ 0 h 7"/>
                  <a:gd name="T32" fmla="*/ 1 w 7"/>
                  <a:gd name="T33" fmla="*/ 2 h 7"/>
                  <a:gd name="T34" fmla="*/ 0 w 7"/>
                  <a:gd name="T35" fmla="*/ 2 h 7"/>
                  <a:gd name="T36" fmla="*/ 0 w 7"/>
                  <a:gd name="T37" fmla="*/ 3 h 7"/>
                  <a:gd name="T38" fmla="*/ 0 w 7"/>
                  <a:gd name="T39" fmla="*/ 3 h 7"/>
                  <a:gd name="T40" fmla="*/ 1 w 7"/>
                  <a:gd name="T41" fmla="*/ 3 h 7"/>
                  <a:gd name="T42" fmla="*/ 1 w 7"/>
                  <a:gd name="T43" fmla="*/ 4 h 7"/>
                  <a:gd name="T44" fmla="*/ 1 w 7"/>
                  <a:gd name="T45" fmla="*/ 4 h 7"/>
                  <a:gd name="T46" fmla="*/ 0 w 7"/>
                  <a:gd name="T47" fmla="*/ 4 h 7"/>
                  <a:gd name="T48" fmla="*/ 0 w 7"/>
                  <a:gd name="T49" fmla="*/ 4 h 7"/>
                  <a:gd name="T50" fmla="*/ 0 w 7"/>
                  <a:gd name="T51" fmla="*/ 5 h 7"/>
                  <a:gd name="T52" fmla="*/ 1 w 7"/>
                  <a:gd name="T53" fmla="*/ 5 h 7"/>
                  <a:gd name="T54" fmla="*/ 5 w 7"/>
                  <a:gd name="T55" fmla="*/ 7 h 7"/>
                  <a:gd name="T56" fmla="*/ 7 w 7"/>
                  <a:gd name="T57" fmla="*/ 5 h 7"/>
                  <a:gd name="T58" fmla="*/ 6 w 7"/>
                  <a:gd name="T59" fmla="*/ 5 h 7"/>
                  <a:gd name="T60" fmla="*/ 5 w 7"/>
                  <a:gd name="T6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5" y="1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3" y="7"/>
                      <a:pt x="5" y="7"/>
                    </a:cubicBezTo>
                    <a:cubicBezTo>
                      <a:pt x="6" y="7"/>
                      <a:pt x="7" y="6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5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0" name="Freeform 142"/>
              <p:cNvSpPr>
                <a:spLocks noEditPoints="1"/>
              </p:cNvSpPr>
              <p:nvPr/>
            </p:nvSpPr>
            <p:spPr bwMode="auto">
              <a:xfrm>
                <a:off x="3764" y="2289"/>
                <a:ext cx="45" cy="76"/>
              </a:xfrm>
              <a:custGeom>
                <a:avLst/>
                <a:gdLst>
                  <a:gd name="T0" fmla="*/ 9 w 19"/>
                  <a:gd name="T1" fmla="*/ 0 h 32"/>
                  <a:gd name="T2" fmla="*/ 1 w 19"/>
                  <a:gd name="T3" fmla="*/ 23 h 32"/>
                  <a:gd name="T4" fmla="*/ 10 w 19"/>
                  <a:gd name="T5" fmla="*/ 32 h 32"/>
                  <a:gd name="T6" fmla="*/ 19 w 19"/>
                  <a:gd name="T7" fmla="*/ 23 h 32"/>
                  <a:gd name="T8" fmla="*/ 9 w 19"/>
                  <a:gd name="T9" fmla="*/ 0 h 32"/>
                  <a:gd name="T10" fmla="*/ 10 w 19"/>
                  <a:gd name="T11" fmla="*/ 28 h 32"/>
                  <a:gd name="T12" fmla="*/ 15 w 19"/>
                  <a:gd name="T13" fmla="*/ 21 h 32"/>
                  <a:gd name="T14" fmla="*/ 10 w 19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2">
                    <a:moveTo>
                      <a:pt x="9" y="0"/>
                    </a:moveTo>
                    <a:cubicBezTo>
                      <a:pt x="9" y="0"/>
                      <a:pt x="0" y="14"/>
                      <a:pt x="1" y="23"/>
                    </a:cubicBezTo>
                    <a:cubicBezTo>
                      <a:pt x="1" y="28"/>
                      <a:pt x="5" y="32"/>
                      <a:pt x="10" y="32"/>
                    </a:cubicBezTo>
                    <a:cubicBezTo>
                      <a:pt x="15" y="32"/>
                      <a:pt x="19" y="28"/>
                      <a:pt x="19" y="23"/>
                    </a:cubicBezTo>
                    <a:cubicBezTo>
                      <a:pt x="19" y="13"/>
                      <a:pt x="9" y="0"/>
                      <a:pt x="9" y="0"/>
                    </a:cubicBezTo>
                    <a:close/>
                    <a:moveTo>
                      <a:pt x="10" y="2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6" y="28"/>
                      <a:pt x="1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1" name="Freeform 143"/>
              <p:cNvSpPr>
                <a:spLocks noEditPoints="1"/>
              </p:cNvSpPr>
              <p:nvPr/>
            </p:nvSpPr>
            <p:spPr bwMode="auto">
              <a:xfrm>
                <a:off x="3778" y="1371"/>
                <a:ext cx="19" cy="33"/>
              </a:xfrm>
              <a:custGeom>
                <a:avLst/>
                <a:gdLst>
                  <a:gd name="T0" fmla="*/ 5 w 8"/>
                  <a:gd name="T1" fmla="*/ 0 h 14"/>
                  <a:gd name="T2" fmla="*/ 0 w 8"/>
                  <a:gd name="T3" fmla="*/ 9 h 14"/>
                  <a:gd name="T4" fmla="*/ 3 w 8"/>
                  <a:gd name="T5" fmla="*/ 13 h 14"/>
                  <a:gd name="T6" fmla="*/ 8 w 8"/>
                  <a:gd name="T7" fmla="*/ 10 h 14"/>
                  <a:gd name="T8" fmla="*/ 5 w 8"/>
                  <a:gd name="T9" fmla="*/ 0 h 14"/>
                  <a:gd name="T10" fmla="*/ 3 w 8"/>
                  <a:gd name="T11" fmla="*/ 12 h 14"/>
                  <a:gd name="T12" fmla="*/ 6 w 8"/>
                  <a:gd name="T13" fmla="*/ 9 h 14"/>
                  <a:gd name="T14" fmla="*/ 3 w 8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4">
                    <a:moveTo>
                      <a:pt x="5" y="0"/>
                    </a:moveTo>
                    <a:cubicBezTo>
                      <a:pt x="5" y="0"/>
                      <a:pt x="1" y="5"/>
                      <a:pt x="0" y="9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5" y="14"/>
                      <a:pt x="7" y="12"/>
                      <a:pt x="8" y="10"/>
                    </a:cubicBezTo>
                    <a:cubicBezTo>
                      <a:pt x="8" y="6"/>
                      <a:pt x="5" y="0"/>
                      <a:pt x="5" y="0"/>
                    </a:cubicBezTo>
                    <a:close/>
                    <a:moveTo>
                      <a:pt x="3" y="12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12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2" name="Freeform 144"/>
              <p:cNvSpPr>
                <a:spLocks noEditPoints="1"/>
              </p:cNvSpPr>
              <p:nvPr/>
            </p:nvSpPr>
            <p:spPr bwMode="auto">
              <a:xfrm>
                <a:off x="3921" y="1511"/>
                <a:ext cx="28" cy="50"/>
              </a:xfrm>
              <a:custGeom>
                <a:avLst/>
                <a:gdLst>
                  <a:gd name="T0" fmla="*/ 5 w 12"/>
                  <a:gd name="T1" fmla="*/ 0 h 21"/>
                  <a:gd name="T2" fmla="*/ 0 w 12"/>
                  <a:gd name="T3" fmla="*/ 15 h 21"/>
                  <a:gd name="T4" fmla="*/ 6 w 12"/>
                  <a:gd name="T5" fmla="*/ 20 h 21"/>
                  <a:gd name="T6" fmla="*/ 12 w 12"/>
                  <a:gd name="T7" fmla="*/ 15 h 21"/>
                  <a:gd name="T8" fmla="*/ 5 w 12"/>
                  <a:gd name="T9" fmla="*/ 0 h 21"/>
                  <a:gd name="T10" fmla="*/ 6 w 12"/>
                  <a:gd name="T11" fmla="*/ 18 h 21"/>
                  <a:gd name="T12" fmla="*/ 9 w 12"/>
                  <a:gd name="T13" fmla="*/ 13 h 21"/>
                  <a:gd name="T14" fmla="*/ 6 w 12"/>
                  <a:gd name="T1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1">
                    <a:moveTo>
                      <a:pt x="5" y="0"/>
                    </a:moveTo>
                    <a:cubicBezTo>
                      <a:pt x="5" y="0"/>
                      <a:pt x="0" y="9"/>
                      <a:pt x="0" y="15"/>
                    </a:cubicBezTo>
                    <a:cubicBezTo>
                      <a:pt x="0" y="18"/>
                      <a:pt x="3" y="21"/>
                      <a:pt x="6" y="20"/>
                    </a:cubicBezTo>
                    <a:cubicBezTo>
                      <a:pt x="9" y="20"/>
                      <a:pt x="12" y="18"/>
                      <a:pt x="12" y="15"/>
                    </a:cubicBezTo>
                    <a:cubicBezTo>
                      <a:pt x="11" y="8"/>
                      <a:pt x="5" y="0"/>
                      <a:pt x="5" y="0"/>
                    </a:cubicBezTo>
                    <a:close/>
                    <a:moveTo>
                      <a:pt x="6" y="18"/>
                    </a:move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0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3" name="Freeform 145"/>
              <p:cNvSpPr/>
              <p:nvPr/>
            </p:nvSpPr>
            <p:spPr bwMode="auto">
              <a:xfrm>
                <a:off x="3823" y="1520"/>
                <a:ext cx="43" cy="91"/>
              </a:xfrm>
              <a:custGeom>
                <a:avLst/>
                <a:gdLst>
                  <a:gd name="T0" fmla="*/ 18 w 18"/>
                  <a:gd name="T1" fmla="*/ 4 h 38"/>
                  <a:gd name="T2" fmla="*/ 18 w 18"/>
                  <a:gd name="T3" fmla="*/ 4 h 38"/>
                  <a:gd name="T4" fmla="*/ 18 w 18"/>
                  <a:gd name="T5" fmla="*/ 4 h 38"/>
                  <a:gd name="T6" fmla="*/ 11 w 18"/>
                  <a:gd name="T7" fmla="*/ 0 h 38"/>
                  <a:gd name="T8" fmla="*/ 10 w 18"/>
                  <a:gd name="T9" fmla="*/ 0 h 38"/>
                  <a:gd name="T10" fmla="*/ 8 w 18"/>
                  <a:gd name="T11" fmla="*/ 0 h 38"/>
                  <a:gd name="T12" fmla="*/ 0 w 18"/>
                  <a:gd name="T13" fmla="*/ 5 h 38"/>
                  <a:gd name="T14" fmla="*/ 0 w 18"/>
                  <a:gd name="T15" fmla="*/ 17 h 38"/>
                  <a:gd name="T16" fmla="*/ 2 w 18"/>
                  <a:gd name="T17" fmla="*/ 19 h 38"/>
                  <a:gd name="T18" fmla="*/ 4 w 18"/>
                  <a:gd name="T19" fmla="*/ 17 h 38"/>
                  <a:gd name="T20" fmla="*/ 3 w 18"/>
                  <a:gd name="T21" fmla="*/ 8 h 38"/>
                  <a:gd name="T22" fmla="*/ 4 w 18"/>
                  <a:gd name="T23" fmla="*/ 8 h 38"/>
                  <a:gd name="T24" fmla="*/ 4 w 18"/>
                  <a:gd name="T25" fmla="*/ 13 h 38"/>
                  <a:gd name="T26" fmla="*/ 4 w 18"/>
                  <a:gd name="T27" fmla="*/ 18 h 38"/>
                  <a:gd name="T28" fmla="*/ 5 w 18"/>
                  <a:gd name="T29" fmla="*/ 36 h 38"/>
                  <a:gd name="T30" fmla="*/ 7 w 18"/>
                  <a:gd name="T31" fmla="*/ 38 h 38"/>
                  <a:gd name="T32" fmla="*/ 9 w 18"/>
                  <a:gd name="T33" fmla="*/ 36 h 38"/>
                  <a:gd name="T34" fmla="*/ 9 w 18"/>
                  <a:gd name="T35" fmla="*/ 19 h 38"/>
                  <a:gd name="T36" fmla="*/ 9 w 18"/>
                  <a:gd name="T37" fmla="*/ 19 h 38"/>
                  <a:gd name="T38" fmla="*/ 10 w 18"/>
                  <a:gd name="T39" fmla="*/ 36 h 38"/>
                  <a:gd name="T40" fmla="*/ 12 w 18"/>
                  <a:gd name="T41" fmla="*/ 38 h 38"/>
                  <a:gd name="T42" fmla="*/ 14 w 18"/>
                  <a:gd name="T43" fmla="*/ 36 h 38"/>
                  <a:gd name="T44" fmla="*/ 14 w 18"/>
                  <a:gd name="T45" fmla="*/ 18 h 38"/>
                  <a:gd name="T46" fmla="*/ 14 w 18"/>
                  <a:gd name="T47" fmla="*/ 13 h 38"/>
                  <a:gd name="T48" fmla="*/ 13 w 18"/>
                  <a:gd name="T49" fmla="*/ 7 h 38"/>
                  <a:gd name="T50" fmla="*/ 14 w 18"/>
                  <a:gd name="T51" fmla="*/ 7 h 38"/>
                  <a:gd name="T52" fmla="*/ 14 w 18"/>
                  <a:gd name="T53" fmla="*/ 16 h 38"/>
                  <a:gd name="T54" fmla="*/ 16 w 18"/>
                  <a:gd name="T55" fmla="*/ 18 h 38"/>
                  <a:gd name="T56" fmla="*/ 18 w 18"/>
                  <a:gd name="T57" fmla="*/ 16 h 38"/>
                  <a:gd name="T58" fmla="*/ 18 w 18"/>
                  <a:gd name="T59" fmla="*/ 5 h 38"/>
                  <a:gd name="T60" fmla="*/ 18 w 18"/>
                  <a:gd name="T6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" h="38">
                    <a:moveTo>
                      <a:pt x="18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1"/>
                      <a:pt x="13" y="1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0" y="0"/>
                      <a:pt x="0" y="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6" y="38"/>
                      <a:pt x="7" y="38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1" y="38"/>
                      <a:pt x="12" y="38"/>
                    </a:cubicBezTo>
                    <a:cubicBezTo>
                      <a:pt x="13" y="38"/>
                      <a:pt x="14" y="37"/>
                      <a:pt x="14" y="3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4" name="Freeform 146"/>
              <p:cNvSpPr/>
              <p:nvPr/>
            </p:nvSpPr>
            <p:spPr bwMode="auto">
              <a:xfrm>
                <a:off x="3833" y="1501"/>
                <a:ext cx="21" cy="19"/>
              </a:xfrm>
              <a:custGeom>
                <a:avLst/>
                <a:gdLst>
                  <a:gd name="T0" fmla="*/ 5 w 9"/>
                  <a:gd name="T1" fmla="*/ 8 h 8"/>
                  <a:gd name="T2" fmla="*/ 9 w 9"/>
                  <a:gd name="T3" fmla="*/ 4 h 8"/>
                  <a:gd name="T4" fmla="*/ 4 w 9"/>
                  <a:gd name="T5" fmla="*/ 0 h 8"/>
                  <a:gd name="T6" fmla="*/ 0 w 9"/>
                  <a:gd name="T7" fmla="*/ 4 h 8"/>
                  <a:gd name="T8" fmla="*/ 5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7" y="8"/>
                      <a:pt x="9" y="6"/>
                      <a:pt x="9" y="4"/>
                    </a:cubicBezTo>
                    <a:cubicBezTo>
                      <a:pt x="9" y="1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6"/>
                      <a:pt x="2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5" name="Freeform 147"/>
              <p:cNvSpPr/>
              <p:nvPr/>
            </p:nvSpPr>
            <p:spPr bwMode="auto">
              <a:xfrm>
                <a:off x="3819" y="2040"/>
                <a:ext cx="42" cy="90"/>
              </a:xfrm>
              <a:custGeom>
                <a:avLst/>
                <a:gdLst>
                  <a:gd name="T0" fmla="*/ 18 w 18"/>
                  <a:gd name="T1" fmla="*/ 5 h 38"/>
                  <a:gd name="T2" fmla="*/ 18 w 18"/>
                  <a:gd name="T3" fmla="*/ 4 h 38"/>
                  <a:gd name="T4" fmla="*/ 18 w 18"/>
                  <a:gd name="T5" fmla="*/ 4 h 38"/>
                  <a:gd name="T6" fmla="*/ 11 w 18"/>
                  <a:gd name="T7" fmla="*/ 1 h 38"/>
                  <a:gd name="T8" fmla="*/ 10 w 18"/>
                  <a:gd name="T9" fmla="*/ 1 h 38"/>
                  <a:gd name="T10" fmla="*/ 8 w 18"/>
                  <a:gd name="T11" fmla="*/ 1 h 38"/>
                  <a:gd name="T12" fmla="*/ 0 w 18"/>
                  <a:gd name="T13" fmla="*/ 5 h 38"/>
                  <a:gd name="T14" fmla="*/ 0 w 18"/>
                  <a:gd name="T15" fmla="*/ 17 h 38"/>
                  <a:gd name="T16" fmla="*/ 2 w 18"/>
                  <a:gd name="T17" fmla="*/ 18 h 38"/>
                  <a:gd name="T18" fmla="*/ 4 w 18"/>
                  <a:gd name="T19" fmla="*/ 17 h 38"/>
                  <a:gd name="T20" fmla="*/ 4 w 18"/>
                  <a:gd name="T21" fmla="*/ 8 h 38"/>
                  <a:gd name="T22" fmla="*/ 4 w 18"/>
                  <a:gd name="T23" fmla="*/ 8 h 38"/>
                  <a:gd name="T24" fmla="*/ 5 w 18"/>
                  <a:gd name="T25" fmla="*/ 13 h 38"/>
                  <a:gd name="T26" fmla="*/ 5 w 18"/>
                  <a:gd name="T27" fmla="*/ 18 h 38"/>
                  <a:gd name="T28" fmla="*/ 5 w 18"/>
                  <a:gd name="T29" fmla="*/ 35 h 38"/>
                  <a:gd name="T30" fmla="*/ 7 w 18"/>
                  <a:gd name="T31" fmla="*/ 37 h 38"/>
                  <a:gd name="T32" fmla="*/ 9 w 18"/>
                  <a:gd name="T33" fmla="*/ 35 h 38"/>
                  <a:gd name="T34" fmla="*/ 9 w 18"/>
                  <a:gd name="T35" fmla="*/ 19 h 38"/>
                  <a:gd name="T36" fmla="*/ 10 w 18"/>
                  <a:gd name="T37" fmla="*/ 19 h 38"/>
                  <a:gd name="T38" fmla="*/ 10 w 18"/>
                  <a:gd name="T39" fmla="*/ 35 h 38"/>
                  <a:gd name="T40" fmla="*/ 12 w 18"/>
                  <a:gd name="T41" fmla="*/ 37 h 38"/>
                  <a:gd name="T42" fmla="*/ 14 w 18"/>
                  <a:gd name="T43" fmla="*/ 35 h 38"/>
                  <a:gd name="T44" fmla="*/ 14 w 18"/>
                  <a:gd name="T45" fmla="*/ 18 h 38"/>
                  <a:gd name="T46" fmla="*/ 14 w 18"/>
                  <a:gd name="T47" fmla="*/ 13 h 38"/>
                  <a:gd name="T48" fmla="*/ 14 w 18"/>
                  <a:gd name="T49" fmla="*/ 7 h 38"/>
                  <a:gd name="T50" fmla="*/ 14 w 18"/>
                  <a:gd name="T51" fmla="*/ 7 h 38"/>
                  <a:gd name="T52" fmla="*/ 14 w 18"/>
                  <a:gd name="T53" fmla="*/ 16 h 38"/>
                  <a:gd name="T54" fmla="*/ 16 w 18"/>
                  <a:gd name="T55" fmla="*/ 18 h 38"/>
                  <a:gd name="T56" fmla="*/ 18 w 18"/>
                  <a:gd name="T57" fmla="*/ 16 h 38"/>
                  <a:gd name="T58" fmla="*/ 18 w 18"/>
                  <a:gd name="T59" fmla="*/ 5 h 38"/>
                  <a:gd name="T60" fmla="*/ 18 w 18"/>
                  <a:gd name="T6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" h="38">
                    <a:moveTo>
                      <a:pt x="18" y="5"/>
                    </a:moveTo>
                    <a:cubicBezTo>
                      <a:pt x="18" y="5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1"/>
                      <a:pt x="13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0" y="0"/>
                      <a:pt x="0" y="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8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6" y="38"/>
                      <a:pt x="7" y="37"/>
                    </a:cubicBezTo>
                    <a:cubicBezTo>
                      <a:pt x="8" y="37"/>
                      <a:pt x="9" y="36"/>
                      <a:pt x="9" y="3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7"/>
                      <a:pt x="12" y="37"/>
                    </a:cubicBezTo>
                    <a:cubicBezTo>
                      <a:pt x="13" y="37"/>
                      <a:pt x="14" y="36"/>
                      <a:pt x="14" y="3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6" name="Freeform 148"/>
              <p:cNvSpPr/>
              <p:nvPr/>
            </p:nvSpPr>
            <p:spPr bwMode="auto">
              <a:xfrm>
                <a:off x="3831" y="2021"/>
                <a:ext cx="18" cy="19"/>
              </a:xfrm>
              <a:custGeom>
                <a:avLst/>
                <a:gdLst>
                  <a:gd name="T0" fmla="*/ 4 w 8"/>
                  <a:gd name="T1" fmla="*/ 8 h 8"/>
                  <a:gd name="T2" fmla="*/ 8 w 8"/>
                  <a:gd name="T3" fmla="*/ 4 h 8"/>
                  <a:gd name="T4" fmla="*/ 4 w 8"/>
                  <a:gd name="T5" fmla="*/ 0 h 8"/>
                  <a:gd name="T6" fmla="*/ 0 w 8"/>
                  <a:gd name="T7" fmla="*/ 4 h 8"/>
                  <a:gd name="T8" fmla="*/ 4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6" y="8"/>
                      <a:pt x="8" y="6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7" name="Freeform 149"/>
              <p:cNvSpPr/>
              <p:nvPr/>
            </p:nvSpPr>
            <p:spPr bwMode="auto">
              <a:xfrm>
                <a:off x="3935" y="2154"/>
                <a:ext cx="47" cy="100"/>
              </a:xfrm>
              <a:custGeom>
                <a:avLst/>
                <a:gdLst>
                  <a:gd name="T0" fmla="*/ 20 w 20"/>
                  <a:gd name="T1" fmla="*/ 5 h 42"/>
                  <a:gd name="T2" fmla="*/ 20 w 20"/>
                  <a:gd name="T3" fmla="*/ 5 h 42"/>
                  <a:gd name="T4" fmla="*/ 20 w 20"/>
                  <a:gd name="T5" fmla="*/ 5 h 42"/>
                  <a:gd name="T6" fmla="*/ 13 w 20"/>
                  <a:gd name="T7" fmla="*/ 1 h 42"/>
                  <a:gd name="T8" fmla="*/ 12 w 20"/>
                  <a:gd name="T9" fmla="*/ 1 h 42"/>
                  <a:gd name="T10" fmla="*/ 9 w 20"/>
                  <a:gd name="T11" fmla="*/ 1 h 42"/>
                  <a:gd name="T12" fmla="*/ 1 w 20"/>
                  <a:gd name="T13" fmla="*/ 5 h 42"/>
                  <a:gd name="T14" fmla="*/ 0 w 20"/>
                  <a:gd name="T15" fmla="*/ 18 h 42"/>
                  <a:gd name="T16" fmla="*/ 2 w 20"/>
                  <a:gd name="T17" fmla="*/ 20 h 42"/>
                  <a:gd name="T18" fmla="*/ 4 w 20"/>
                  <a:gd name="T19" fmla="*/ 18 h 42"/>
                  <a:gd name="T20" fmla="*/ 5 w 20"/>
                  <a:gd name="T21" fmla="*/ 8 h 42"/>
                  <a:gd name="T22" fmla="*/ 5 w 20"/>
                  <a:gd name="T23" fmla="*/ 8 h 42"/>
                  <a:gd name="T24" fmla="*/ 5 w 20"/>
                  <a:gd name="T25" fmla="*/ 14 h 42"/>
                  <a:gd name="T26" fmla="*/ 5 w 20"/>
                  <a:gd name="T27" fmla="*/ 20 h 42"/>
                  <a:gd name="T28" fmla="*/ 5 w 20"/>
                  <a:gd name="T29" fmla="*/ 40 h 42"/>
                  <a:gd name="T30" fmla="*/ 7 w 20"/>
                  <a:gd name="T31" fmla="*/ 42 h 42"/>
                  <a:gd name="T32" fmla="*/ 10 w 20"/>
                  <a:gd name="T33" fmla="*/ 40 h 42"/>
                  <a:gd name="T34" fmla="*/ 10 w 20"/>
                  <a:gd name="T35" fmla="*/ 22 h 42"/>
                  <a:gd name="T36" fmla="*/ 11 w 20"/>
                  <a:gd name="T37" fmla="*/ 22 h 42"/>
                  <a:gd name="T38" fmla="*/ 10 w 20"/>
                  <a:gd name="T39" fmla="*/ 40 h 42"/>
                  <a:gd name="T40" fmla="*/ 13 w 20"/>
                  <a:gd name="T41" fmla="*/ 42 h 42"/>
                  <a:gd name="T42" fmla="*/ 15 w 20"/>
                  <a:gd name="T43" fmla="*/ 40 h 42"/>
                  <a:gd name="T44" fmla="*/ 15 w 20"/>
                  <a:gd name="T45" fmla="*/ 20 h 42"/>
                  <a:gd name="T46" fmla="*/ 16 w 20"/>
                  <a:gd name="T47" fmla="*/ 15 h 42"/>
                  <a:gd name="T48" fmla="*/ 16 w 20"/>
                  <a:gd name="T49" fmla="*/ 9 h 42"/>
                  <a:gd name="T50" fmla="*/ 16 w 20"/>
                  <a:gd name="T51" fmla="*/ 9 h 42"/>
                  <a:gd name="T52" fmla="*/ 16 w 20"/>
                  <a:gd name="T53" fmla="*/ 18 h 42"/>
                  <a:gd name="T54" fmla="*/ 18 w 20"/>
                  <a:gd name="T55" fmla="*/ 20 h 42"/>
                  <a:gd name="T56" fmla="*/ 20 w 20"/>
                  <a:gd name="T57" fmla="*/ 18 h 42"/>
                  <a:gd name="T58" fmla="*/ 20 w 20"/>
                  <a:gd name="T59" fmla="*/ 6 h 42"/>
                  <a:gd name="T60" fmla="*/ 20 w 20"/>
                  <a:gd name="T6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" h="42">
                    <a:moveTo>
                      <a:pt x="20" y="5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15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" y="0"/>
                      <a:pt x="1" y="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1"/>
                      <a:pt x="6" y="42"/>
                      <a:pt x="7" y="42"/>
                    </a:cubicBezTo>
                    <a:cubicBezTo>
                      <a:pt x="8" y="42"/>
                      <a:pt x="10" y="41"/>
                      <a:pt x="10" y="4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1"/>
                      <a:pt x="11" y="42"/>
                      <a:pt x="13" y="42"/>
                    </a:cubicBezTo>
                    <a:cubicBezTo>
                      <a:pt x="14" y="42"/>
                      <a:pt x="15" y="41"/>
                      <a:pt x="15" y="4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7" y="20"/>
                      <a:pt x="18" y="20"/>
                    </a:cubicBezTo>
                    <a:cubicBezTo>
                      <a:pt x="19" y="20"/>
                      <a:pt x="20" y="20"/>
                      <a:pt x="20" y="18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5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8" name="Oval 150"/>
              <p:cNvSpPr>
                <a:spLocks noChangeArrowheads="1"/>
              </p:cNvSpPr>
              <p:nvPr/>
            </p:nvSpPr>
            <p:spPr bwMode="auto">
              <a:xfrm>
                <a:off x="3949" y="213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9" name="Freeform 151"/>
              <p:cNvSpPr/>
              <p:nvPr/>
            </p:nvSpPr>
            <p:spPr bwMode="auto">
              <a:xfrm>
                <a:off x="3899" y="1568"/>
                <a:ext cx="22" cy="21"/>
              </a:xfrm>
              <a:custGeom>
                <a:avLst/>
                <a:gdLst>
                  <a:gd name="T0" fmla="*/ 7 w 9"/>
                  <a:gd name="T1" fmla="*/ 8 h 9"/>
                  <a:gd name="T2" fmla="*/ 7 w 9"/>
                  <a:gd name="T3" fmla="*/ 6 h 9"/>
                  <a:gd name="T4" fmla="*/ 7 w 9"/>
                  <a:gd name="T5" fmla="*/ 3 h 9"/>
                  <a:gd name="T6" fmla="*/ 8 w 9"/>
                  <a:gd name="T7" fmla="*/ 3 h 9"/>
                  <a:gd name="T8" fmla="*/ 8 w 9"/>
                  <a:gd name="T9" fmla="*/ 7 h 9"/>
                  <a:gd name="T10" fmla="*/ 9 w 9"/>
                  <a:gd name="T11" fmla="*/ 8 h 9"/>
                  <a:gd name="T12" fmla="*/ 9 w 9"/>
                  <a:gd name="T13" fmla="*/ 7 h 9"/>
                  <a:gd name="T14" fmla="*/ 9 w 9"/>
                  <a:gd name="T15" fmla="*/ 2 h 9"/>
                  <a:gd name="T16" fmla="*/ 9 w 9"/>
                  <a:gd name="T17" fmla="*/ 2 h 9"/>
                  <a:gd name="T18" fmla="*/ 9 w 9"/>
                  <a:gd name="T19" fmla="*/ 2 h 9"/>
                  <a:gd name="T20" fmla="*/ 9 w 9"/>
                  <a:gd name="T21" fmla="*/ 2 h 9"/>
                  <a:gd name="T22" fmla="*/ 6 w 9"/>
                  <a:gd name="T23" fmla="*/ 0 h 9"/>
                  <a:gd name="T24" fmla="*/ 6 w 9"/>
                  <a:gd name="T25" fmla="*/ 0 h 9"/>
                  <a:gd name="T26" fmla="*/ 4 w 9"/>
                  <a:gd name="T27" fmla="*/ 0 h 9"/>
                  <a:gd name="T28" fmla="*/ 0 w 9"/>
                  <a:gd name="T29" fmla="*/ 2 h 9"/>
                  <a:gd name="T30" fmla="*/ 0 w 9"/>
                  <a:gd name="T31" fmla="*/ 8 h 9"/>
                  <a:gd name="T32" fmla="*/ 1 w 9"/>
                  <a:gd name="T33" fmla="*/ 9 h 9"/>
                  <a:gd name="T34" fmla="*/ 2 w 9"/>
                  <a:gd name="T35" fmla="*/ 8 h 9"/>
                  <a:gd name="T36" fmla="*/ 2 w 9"/>
                  <a:gd name="T37" fmla="*/ 3 h 9"/>
                  <a:gd name="T38" fmla="*/ 3 w 9"/>
                  <a:gd name="T39" fmla="*/ 3 h 9"/>
                  <a:gd name="T40" fmla="*/ 3 w 9"/>
                  <a:gd name="T41" fmla="*/ 6 h 9"/>
                  <a:gd name="T42" fmla="*/ 3 w 9"/>
                  <a:gd name="T43" fmla="*/ 9 h 9"/>
                  <a:gd name="T44" fmla="*/ 7 w 9"/>
                  <a:gd name="T4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" h="9">
                    <a:moveTo>
                      <a:pt x="7" y="8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0" y="0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2" y="9"/>
                      <a:pt x="2" y="8"/>
                      <a:pt x="2" y="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0" name="Oval 152"/>
              <p:cNvSpPr>
                <a:spLocks noChangeArrowheads="1"/>
              </p:cNvSpPr>
              <p:nvPr/>
            </p:nvSpPr>
            <p:spPr bwMode="auto">
              <a:xfrm>
                <a:off x="3906" y="1558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1" name="Freeform 153"/>
              <p:cNvSpPr>
                <a:spLocks noEditPoints="1"/>
              </p:cNvSpPr>
              <p:nvPr/>
            </p:nvSpPr>
            <p:spPr bwMode="auto">
              <a:xfrm>
                <a:off x="3700" y="1786"/>
                <a:ext cx="50" cy="90"/>
              </a:xfrm>
              <a:custGeom>
                <a:avLst/>
                <a:gdLst>
                  <a:gd name="T0" fmla="*/ 14 w 21"/>
                  <a:gd name="T1" fmla="*/ 3 h 38"/>
                  <a:gd name="T2" fmla="*/ 11 w 21"/>
                  <a:gd name="T3" fmla="*/ 0 h 38"/>
                  <a:gd name="T4" fmla="*/ 8 w 21"/>
                  <a:gd name="T5" fmla="*/ 3 h 38"/>
                  <a:gd name="T6" fmla="*/ 11 w 21"/>
                  <a:gd name="T7" fmla="*/ 6 h 38"/>
                  <a:gd name="T8" fmla="*/ 14 w 21"/>
                  <a:gd name="T9" fmla="*/ 3 h 38"/>
                  <a:gd name="T10" fmla="*/ 4 w 21"/>
                  <a:gd name="T11" fmla="*/ 11 h 38"/>
                  <a:gd name="T12" fmla="*/ 5 w 21"/>
                  <a:gd name="T13" fmla="*/ 10 h 38"/>
                  <a:gd name="T14" fmla="*/ 4 w 21"/>
                  <a:gd name="T15" fmla="*/ 17 h 38"/>
                  <a:gd name="T16" fmla="*/ 4 w 21"/>
                  <a:gd name="T17" fmla="*/ 19 h 38"/>
                  <a:gd name="T18" fmla="*/ 0 w 21"/>
                  <a:gd name="T19" fmla="*/ 35 h 38"/>
                  <a:gd name="T20" fmla="*/ 2 w 21"/>
                  <a:gd name="T21" fmla="*/ 38 h 38"/>
                  <a:gd name="T22" fmla="*/ 4 w 21"/>
                  <a:gd name="T23" fmla="*/ 36 h 38"/>
                  <a:gd name="T24" fmla="*/ 7 w 21"/>
                  <a:gd name="T25" fmla="*/ 24 h 38"/>
                  <a:gd name="T26" fmla="*/ 10 w 21"/>
                  <a:gd name="T27" fmla="*/ 28 h 38"/>
                  <a:gd name="T28" fmla="*/ 11 w 21"/>
                  <a:gd name="T29" fmla="*/ 36 h 38"/>
                  <a:gd name="T30" fmla="*/ 13 w 21"/>
                  <a:gd name="T31" fmla="*/ 38 h 38"/>
                  <a:gd name="T32" fmla="*/ 15 w 21"/>
                  <a:gd name="T33" fmla="*/ 36 h 38"/>
                  <a:gd name="T34" fmla="*/ 14 w 21"/>
                  <a:gd name="T35" fmla="*/ 28 h 38"/>
                  <a:gd name="T36" fmla="*/ 14 w 21"/>
                  <a:gd name="T37" fmla="*/ 27 h 38"/>
                  <a:gd name="T38" fmla="*/ 14 w 21"/>
                  <a:gd name="T39" fmla="*/ 27 h 38"/>
                  <a:gd name="T40" fmla="*/ 14 w 21"/>
                  <a:gd name="T41" fmla="*/ 27 h 38"/>
                  <a:gd name="T42" fmla="*/ 11 w 21"/>
                  <a:gd name="T43" fmla="*/ 20 h 38"/>
                  <a:gd name="T44" fmla="*/ 11 w 21"/>
                  <a:gd name="T45" fmla="*/ 18 h 38"/>
                  <a:gd name="T46" fmla="*/ 12 w 21"/>
                  <a:gd name="T47" fmla="*/ 14 h 38"/>
                  <a:gd name="T48" fmla="*/ 13 w 21"/>
                  <a:gd name="T49" fmla="*/ 15 h 38"/>
                  <a:gd name="T50" fmla="*/ 13 w 21"/>
                  <a:gd name="T51" fmla="*/ 15 h 38"/>
                  <a:gd name="T52" fmla="*/ 14 w 21"/>
                  <a:gd name="T53" fmla="*/ 16 h 38"/>
                  <a:gd name="T54" fmla="*/ 18 w 21"/>
                  <a:gd name="T55" fmla="*/ 20 h 38"/>
                  <a:gd name="T56" fmla="*/ 21 w 21"/>
                  <a:gd name="T57" fmla="*/ 20 h 38"/>
                  <a:gd name="T58" fmla="*/ 20 w 21"/>
                  <a:gd name="T59" fmla="*/ 17 h 38"/>
                  <a:gd name="T60" fmla="*/ 16 w 21"/>
                  <a:gd name="T61" fmla="*/ 13 h 38"/>
                  <a:gd name="T62" fmla="*/ 15 w 21"/>
                  <a:gd name="T63" fmla="*/ 13 h 38"/>
                  <a:gd name="T64" fmla="*/ 12 w 21"/>
                  <a:gd name="T65" fmla="*/ 8 h 38"/>
                  <a:gd name="T66" fmla="*/ 12 w 21"/>
                  <a:gd name="T67" fmla="*/ 7 h 38"/>
                  <a:gd name="T68" fmla="*/ 12 w 21"/>
                  <a:gd name="T69" fmla="*/ 7 h 38"/>
                  <a:gd name="T70" fmla="*/ 12 w 21"/>
                  <a:gd name="T71" fmla="*/ 7 h 38"/>
                  <a:gd name="T72" fmla="*/ 10 w 21"/>
                  <a:gd name="T73" fmla="*/ 6 h 38"/>
                  <a:gd name="T74" fmla="*/ 7 w 21"/>
                  <a:gd name="T75" fmla="*/ 7 h 38"/>
                  <a:gd name="T76" fmla="*/ 3 w 21"/>
                  <a:gd name="T77" fmla="*/ 8 h 38"/>
                  <a:gd name="T78" fmla="*/ 1 w 21"/>
                  <a:gd name="T79" fmla="*/ 9 h 38"/>
                  <a:gd name="T80" fmla="*/ 0 w 21"/>
                  <a:gd name="T81" fmla="*/ 15 h 38"/>
                  <a:gd name="T82" fmla="*/ 1 w 21"/>
                  <a:gd name="T83" fmla="*/ 17 h 38"/>
                  <a:gd name="T84" fmla="*/ 3 w 21"/>
                  <a:gd name="T85" fmla="*/ 16 h 38"/>
                  <a:gd name="T86" fmla="*/ 4 w 21"/>
                  <a:gd name="T87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" h="38">
                    <a:moveTo>
                      <a:pt x="14" y="3"/>
                    </a:moveTo>
                    <a:cubicBezTo>
                      <a:pt x="14" y="1"/>
                      <a:pt x="13" y="0"/>
                      <a:pt x="11" y="0"/>
                    </a:cubicBezTo>
                    <a:cubicBezTo>
                      <a:pt x="9" y="0"/>
                      <a:pt x="8" y="1"/>
                      <a:pt x="8" y="3"/>
                    </a:cubicBezTo>
                    <a:cubicBezTo>
                      <a:pt x="8" y="4"/>
                      <a:pt x="9" y="6"/>
                      <a:pt x="11" y="6"/>
                    </a:cubicBezTo>
                    <a:cubicBezTo>
                      <a:pt x="12" y="6"/>
                      <a:pt x="14" y="4"/>
                      <a:pt x="14" y="3"/>
                    </a:cubicBezTo>
                    <a:close/>
                    <a:moveTo>
                      <a:pt x="4" y="11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1" y="38"/>
                      <a:pt x="2" y="38"/>
                    </a:cubicBezTo>
                    <a:cubicBezTo>
                      <a:pt x="3" y="38"/>
                      <a:pt x="4" y="37"/>
                      <a:pt x="4" y="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2" y="38"/>
                      <a:pt x="13" y="38"/>
                    </a:cubicBezTo>
                    <a:cubicBezTo>
                      <a:pt x="14" y="38"/>
                      <a:pt x="15" y="37"/>
                      <a:pt x="15" y="36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4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1" y="18"/>
                      <a:pt x="20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1" y="6"/>
                      <a:pt x="10" y="6"/>
                    </a:cubicBezTo>
                    <a:cubicBezTo>
                      <a:pt x="9" y="6"/>
                      <a:pt x="7" y="6"/>
                      <a:pt x="7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7"/>
                      <a:pt x="3" y="1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2" name="Freeform 154"/>
              <p:cNvSpPr>
                <a:spLocks noEditPoints="1"/>
              </p:cNvSpPr>
              <p:nvPr/>
            </p:nvSpPr>
            <p:spPr bwMode="auto">
              <a:xfrm>
                <a:off x="4037" y="2398"/>
                <a:ext cx="64" cy="119"/>
              </a:xfrm>
              <a:custGeom>
                <a:avLst/>
                <a:gdLst>
                  <a:gd name="T0" fmla="*/ 15 w 27"/>
                  <a:gd name="T1" fmla="*/ 4 h 50"/>
                  <a:gd name="T2" fmla="*/ 11 w 27"/>
                  <a:gd name="T3" fmla="*/ 0 h 50"/>
                  <a:gd name="T4" fmla="*/ 8 w 27"/>
                  <a:gd name="T5" fmla="*/ 5 h 50"/>
                  <a:gd name="T6" fmla="*/ 12 w 27"/>
                  <a:gd name="T7" fmla="*/ 8 h 50"/>
                  <a:gd name="T8" fmla="*/ 15 w 27"/>
                  <a:gd name="T9" fmla="*/ 4 h 50"/>
                  <a:gd name="T10" fmla="*/ 4 w 27"/>
                  <a:gd name="T11" fmla="*/ 16 h 50"/>
                  <a:gd name="T12" fmla="*/ 5 w 27"/>
                  <a:gd name="T13" fmla="*/ 15 h 50"/>
                  <a:gd name="T14" fmla="*/ 5 w 27"/>
                  <a:gd name="T15" fmla="*/ 23 h 50"/>
                  <a:gd name="T16" fmla="*/ 6 w 27"/>
                  <a:gd name="T17" fmla="*/ 26 h 50"/>
                  <a:gd name="T18" fmla="*/ 3 w 27"/>
                  <a:gd name="T19" fmla="*/ 48 h 50"/>
                  <a:gd name="T20" fmla="*/ 6 w 27"/>
                  <a:gd name="T21" fmla="*/ 50 h 50"/>
                  <a:gd name="T22" fmla="*/ 8 w 27"/>
                  <a:gd name="T23" fmla="*/ 48 h 50"/>
                  <a:gd name="T24" fmla="*/ 11 w 27"/>
                  <a:gd name="T25" fmla="*/ 32 h 50"/>
                  <a:gd name="T26" fmla="*/ 15 w 27"/>
                  <a:gd name="T27" fmla="*/ 37 h 50"/>
                  <a:gd name="T28" fmla="*/ 18 w 27"/>
                  <a:gd name="T29" fmla="*/ 47 h 50"/>
                  <a:gd name="T30" fmla="*/ 21 w 27"/>
                  <a:gd name="T31" fmla="*/ 49 h 50"/>
                  <a:gd name="T32" fmla="*/ 23 w 27"/>
                  <a:gd name="T33" fmla="*/ 46 h 50"/>
                  <a:gd name="T34" fmla="*/ 20 w 27"/>
                  <a:gd name="T35" fmla="*/ 36 h 50"/>
                  <a:gd name="T36" fmla="*/ 19 w 27"/>
                  <a:gd name="T37" fmla="*/ 34 h 50"/>
                  <a:gd name="T38" fmla="*/ 19 w 27"/>
                  <a:gd name="T39" fmla="*/ 34 h 50"/>
                  <a:gd name="T40" fmla="*/ 19 w 27"/>
                  <a:gd name="T41" fmla="*/ 34 h 50"/>
                  <a:gd name="T42" fmla="*/ 14 w 27"/>
                  <a:gd name="T43" fmla="*/ 26 h 50"/>
                  <a:gd name="T44" fmla="*/ 15 w 27"/>
                  <a:gd name="T45" fmla="*/ 24 h 50"/>
                  <a:gd name="T46" fmla="*/ 15 w 27"/>
                  <a:gd name="T47" fmla="*/ 18 h 50"/>
                  <a:gd name="T48" fmla="*/ 16 w 27"/>
                  <a:gd name="T49" fmla="*/ 19 h 50"/>
                  <a:gd name="T50" fmla="*/ 17 w 27"/>
                  <a:gd name="T51" fmla="*/ 20 h 50"/>
                  <a:gd name="T52" fmla="*/ 17 w 27"/>
                  <a:gd name="T53" fmla="*/ 20 h 50"/>
                  <a:gd name="T54" fmla="*/ 24 w 27"/>
                  <a:gd name="T55" fmla="*/ 25 h 50"/>
                  <a:gd name="T56" fmla="*/ 27 w 27"/>
                  <a:gd name="T57" fmla="*/ 24 h 50"/>
                  <a:gd name="T58" fmla="*/ 26 w 27"/>
                  <a:gd name="T59" fmla="*/ 21 h 50"/>
                  <a:gd name="T60" fmla="*/ 19 w 27"/>
                  <a:gd name="T61" fmla="*/ 17 h 50"/>
                  <a:gd name="T62" fmla="*/ 19 w 27"/>
                  <a:gd name="T63" fmla="*/ 17 h 50"/>
                  <a:gd name="T64" fmla="*/ 14 w 27"/>
                  <a:gd name="T65" fmla="*/ 10 h 50"/>
                  <a:gd name="T66" fmla="*/ 14 w 27"/>
                  <a:gd name="T67" fmla="*/ 10 h 50"/>
                  <a:gd name="T68" fmla="*/ 14 w 27"/>
                  <a:gd name="T69" fmla="*/ 10 h 50"/>
                  <a:gd name="T70" fmla="*/ 14 w 27"/>
                  <a:gd name="T71" fmla="*/ 10 h 50"/>
                  <a:gd name="T72" fmla="*/ 11 w 27"/>
                  <a:gd name="T73" fmla="*/ 9 h 50"/>
                  <a:gd name="T74" fmla="*/ 7 w 27"/>
                  <a:gd name="T75" fmla="*/ 10 h 50"/>
                  <a:gd name="T76" fmla="*/ 2 w 27"/>
                  <a:gd name="T77" fmla="*/ 12 h 50"/>
                  <a:gd name="T78" fmla="*/ 1 w 27"/>
                  <a:gd name="T79" fmla="*/ 14 h 50"/>
                  <a:gd name="T80" fmla="*/ 0 w 27"/>
                  <a:gd name="T81" fmla="*/ 22 h 50"/>
                  <a:gd name="T82" fmla="*/ 1 w 27"/>
                  <a:gd name="T83" fmla="*/ 24 h 50"/>
                  <a:gd name="T84" fmla="*/ 4 w 27"/>
                  <a:gd name="T85" fmla="*/ 23 h 50"/>
                  <a:gd name="T86" fmla="*/ 4 w 27"/>
                  <a:gd name="T87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7" h="50">
                    <a:moveTo>
                      <a:pt x="15" y="4"/>
                    </a:moveTo>
                    <a:cubicBezTo>
                      <a:pt x="15" y="2"/>
                      <a:pt x="13" y="0"/>
                      <a:pt x="11" y="0"/>
                    </a:cubicBezTo>
                    <a:cubicBezTo>
                      <a:pt x="9" y="1"/>
                      <a:pt x="7" y="2"/>
                      <a:pt x="8" y="5"/>
                    </a:cubicBezTo>
                    <a:cubicBezTo>
                      <a:pt x="8" y="7"/>
                      <a:pt x="10" y="8"/>
                      <a:pt x="12" y="8"/>
                    </a:cubicBezTo>
                    <a:cubicBezTo>
                      <a:pt x="14" y="8"/>
                      <a:pt x="16" y="6"/>
                      <a:pt x="15" y="4"/>
                    </a:cubicBezTo>
                    <a:close/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5" y="25"/>
                      <a:pt x="6" y="2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4" y="50"/>
                      <a:pt x="6" y="50"/>
                    </a:cubicBezTo>
                    <a:cubicBezTo>
                      <a:pt x="7" y="50"/>
                      <a:pt x="8" y="49"/>
                      <a:pt x="8" y="48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8"/>
                      <a:pt x="19" y="49"/>
                      <a:pt x="21" y="49"/>
                    </a:cubicBezTo>
                    <a:cubicBezTo>
                      <a:pt x="22" y="49"/>
                      <a:pt x="23" y="48"/>
                      <a:pt x="23" y="4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6" y="25"/>
                      <a:pt x="27" y="24"/>
                    </a:cubicBezTo>
                    <a:cubicBezTo>
                      <a:pt x="27" y="23"/>
                      <a:pt x="27" y="22"/>
                      <a:pt x="26" y="2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2" y="9"/>
                      <a:pt x="11" y="9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4"/>
                      <a:pt x="1" y="24"/>
                    </a:cubicBezTo>
                    <a:cubicBezTo>
                      <a:pt x="2" y="24"/>
                      <a:pt x="3" y="24"/>
                      <a:pt x="4" y="23"/>
                    </a:cubicBezTo>
                    <a:lnTo>
                      <a:pt x="4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3" name="Freeform 155"/>
              <p:cNvSpPr/>
              <p:nvPr/>
            </p:nvSpPr>
            <p:spPr bwMode="auto">
              <a:xfrm>
                <a:off x="3485" y="1926"/>
                <a:ext cx="47" cy="33"/>
              </a:xfrm>
              <a:custGeom>
                <a:avLst/>
                <a:gdLst>
                  <a:gd name="T0" fmla="*/ 12 w 20"/>
                  <a:gd name="T1" fmla="*/ 2 h 14"/>
                  <a:gd name="T2" fmla="*/ 19 w 20"/>
                  <a:gd name="T3" fmla="*/ 10 h 14"/>
                  <a:gd name="T4" fmla="*/ 17 w 20"/>
                  <a:gd name="T5" fmla="*/ 14 h 14"/>
                  <a:gd name="T6" fmla="*/ 3 w 20"/>
                  <a:gd name="T7" fmla="*/ 14 h 14"/>
                  <a:gd name="T8" fmla="*/ 1 w 20"/>
                  <a:gd name="T9" fmla="*/ 11 h 14"/>
                  <a:gd name="T10" fmla="*/ 8 w 20"/>
                  <a:gd name="T11" fmla="*/ 2 h 14"/>
                  <a:gd name="T12" fmla="*/ 12 w 20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12" y="2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20" y="12"/>
                      <a:pt x="19" y="14"/>
                      <a:pt x="17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3"/>
                      <a:pt x="1" y="1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0"/>
                      <a:pt x="11" y="0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4" name="Freeform 156"/>
              <p:cNvSpPr/>
              <p:nvPr/>
            </p:nvSpPr>
            <p:spPr bwMode="auto">
              <a:xfrm>
                <a:off x="3485" y="1976"/>
                <a:ext cx="47" cy="33"/>
              </a:xfrm>
              <a:custGeom>
                <a:avLst/>
                <a:gdLst>
                  <a:gd name="T0" fmla="*/ 8 w 20"/>
                  <a:gd name="T1" fmla="*/ 12 h 14"/>
                  <a:gd name="T2" fmla="*/ 1 w 20"/>
                  <a:gd name="T3" fmla="*/ 3 h 14"/>
                  <a:gd name="T4" fmla="*/ 3 w 20"/>
                  <a:gd name="T5" fmla="*/ 0 h 14"/>
                  <a:gd name="T6" fmla="*/ 17 w 20"/>
                  <a:gd name="T7" fmla="*/ 0 h 14"/>
                  <a:gd name="T8" fmla="*/ 19 w 20"/>
                  <a:gd name="T9" fmla="*/ 3 h 14"/>
                  <a:gd name="T10" fmla="*/ 12 w 20"/>
                  <a:gd name="T11" fmla="*/ 12 h 14"/>
                  <a:gd name="T12" fmla="*/ 8 w 20"/>
                  <a:gd name="T1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8" y="1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1"/>
                      <a:pt x="19" y="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9" y="14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" name="Freeform 157"/>
              <p:cNvSpPr/>
              <p:nvPr/>
            </p:nvSpPr>
            <p:spPr bwMode="auto">
              <a:xfrm>
                <a:off x="3904" y="1907"/>
                <a:ext cx="43" cy="62"/>
              </a:xfrm>
              <a:custGeom>
                <a:avLst/>
                <a:gdLst>
                  <a:gd name="T0" fmla="*/ 16 w 18"/>
                  <a:gd name="T1" fmla="*/ 0 h 26"/>
                  <a:gd name="T2" fmla="*/ 2 w 18"/>
                  <a:gd name="T3" fmla="*/ 0 h 26"/>
                  <a:gd name="T4" fmla="*/ 0 w 18"/>
                  <a:gd name="T5" fmla="*/ 2 h 26"/>
                  <a:gd name="T6" fmla="*/ 0 w 18"/>
                  <a:gd name="T7" fmla="*/ 6 h 26"/>
                  <a:gd name="T8" fmla="*/ 2 w 18"/>
                  <a:gd name="T9" fmla="*/ 9 h 26"/>
                  <a:gd name="T10" fmla="*/ 7 w 18"/>
                  <a:gd name="T11" fmla="*/ 9 h 26"/>
                  <a:gd name="T12" fmla="*/ 7 w 18"/>
                  <a:gd name="T13" fmla="*/ 24 h 26"/>
                  <a:gd name="T14" fmla="*/ 9 w 18"/>
                  <a:gd name="T15" fmla="*/ 26 h 26"/>
                  <a:gd name="T16" fmla="*/ 9 w 18"/>
                  <a:gd name="T17" fmla="*/ 26 h 26"/>
                  <a:gd name="T18" fmla="*/ 11 w 18"/>
                  <a:gd name="T19" fmla="*/ 24 h 26"/>
                  <a:gd name="T20" fmla="*/ 11 w 18"/>
                  <a:gd name="T21" fmla="*/ 9 h 26"/>
                  <a:gd name="T22" fmla="*/ 16 w 18"/>
                  <a:gd name="T23" fmla="*/ 9 h 26"/>
                  <a:gd name="T24" fmla="*/ 18 w 18"/>
                  <a:gd name="T25" fmla="*/ 6 h 26"/>
                  <a:gd name="T26" fmla="*/ 18 w 18"/>
                  <a:gd name="T27" fmla="*/ 2 h 26"/>
                  <a:gd name="T28" fmla="*/ 16 w 18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1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5"/>
                      <a:pt x="11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8"/>
                      <a:pt x="18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6" name="Freeform 158"/>
              <p:cNvSpPr/>
              <p:nvPr/>
            </p:nvSpPr>
            <p:spPr bwMode="auto">
              <a:xfrm>
                <a:off x="3530" y="1921"/>
                <a:ext cx="42" cy="62"/>
              </a:xfrm>
              <a:custGeom>
                <a:avLst/>
                <a:gdLst>
                  <a:gd name="T0" fmla="*/ 16 w 18"/>
                  <a:gd name="T1" fmla="*/ 0 h 26"/>
                  <a:gd name="T2" fmla="*/ 2 w 18"/>
                  <a:gd name="T3" fmla="*/ 0 h 26"/>
                  <a:gd name="T4" fmla="*/ 0 w 18"/>
                  <a:gd name="T5" fmla="*/ 2 h 26"/>
                  <a:gd name="T6" fmla="*/ 0 w 18"/>
                  <a:gd name="T7" fmla="*/ 6 h 26"/>
                  <a:gd name="T8" fmla="*/ 2 w 18"/>
                  <a:gd name="T9" fmla="*/ 9 h 26"/>
                  <a:gd name="T10" fmla="*/ 7 w 18"/>
                  <a:gd name="T11" fmla="*/ 9 h 26"/>
                  <a:gd name="T12" fmla="*/ 7 w 18"/>
                  <a:gd name="T13" fmla="*/ 24 h 26"/>
                  <a:gd name="T14" fmla="*/ 9 w 18"/>
                  <a:gd name="T15" fmla="*/ 26 h 26"/>
                  <a:gd name="T16" fmla="*/ 9 w 18"/>
                  <a:gd name="T17" fmla="*/ 26 h 26"/>
                  <a:gd name="T18" fmla="*/ 11 w 18"/>
                  <a:gd name="T19" fmla="*/ 24 h 26"/>
                  <a:gd name="T20" fmla="*/ 11 w 18"/>
                  <a:gd name="T21" fmla="*/ 9 h 26"/>
                  <a:gd name="T22" fmla="*/ 16 w 18"/>
                  <a:gd name="T23" fmla="*/ 9 h 26"/>
                  <a:gd name="T24" fmla="*/ 18 w 18"/>
                  <a:gd name="T25" fmla="*/ 6 h 26"/>
                  <a:gd name="T26" fmla="*/ 18 w 18"/>
                  <a:gd name="T27" fmla="*/ 2 h 26"/>
                  <a:gd name="T28" fmla="*/ 16 w 18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1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5"/>
                      <a:pt x="11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8"/>
                      <a:pt x="18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7" name="Freeform 159"/>
              <p:cNvSpPr/>
              <p:nvPr/>
            </p:nvSpPr>
            <p:spPr bwMode="auto">
              <a:xfrm>
                <a:off x="4150" y="2690"/>
                <a:ext cx="43" cy="62"/>
              </a:xfrm>
              <a:custGeom>
                <a:avLst/>
                <a:gdLst>
                  <a:gd name="T0" fmla="*/ 16 w 18"/>
                  <a:gd name="T1" fmla="*/ 0 h 26"/>
                  <a:gd name="T2" fmla="*/ 2 w 18"/>
                  <a:gd name="T3" fmla="*/ 0 h 26"/>
                  <a:gd name="T4" fmla="*/ 0 w 18"/>
                  <a:gd name="T5" fmla="*/ 2 h 26"/>
                  <a:gd name="T6" fmla="*/ 0 w 18"/>
                  <a:gd name="T7" fmla="*/ 7 h 26"/>
                  <a:gd name="T8" fmla="*/ 2 w 18"/>
                  <a:gd name="T9" fmla="*/ 9 h 26"/>
                  <a:gd name="T10" fmla="*/ 7 w 18"/>
                  <a:gd name="T11" fmla="*/ 9 h 26"/>
                  <a:gd name="T12" fmla="*/ 7 w 18"/>
                  <a:gd name="T13" fmla="*/ 24 h 26"/>
                  <a:gd name="T14" fmla="*/ 8 w 18"/>
                  <a:gd name="T15" fmla="*/ 26 h 26"/>
                  <a:gd name="T16" fmla="*/ 9 w 18"/>
                  <a:gd name="T17" fmla="*/ 26 h 26"/>
                  <a:gd name="T18" fmla="*/ 11 w 18"/>
                  <a:gd name="T19" fmla="*/ 24 h 26"/>
                  <a:gd name="T20" fmla="*/ 11 w 18"/>
                  <a:gd name="T21" fmla="*/ 9 h 26"/>
                  <a:gd name="T22" fmla="*/ 16 w 18"/>
                  <a:gd name="T23" fmla="*/ 9 h 26"/>
                  <a:gd name="T24" fmla="*/ 18 w 18"/>
                  <a:gd name="T25" fmla="*/ 7 h 26"/>
                  <a:gd name="T26" fmla="*/ 18 w 18"/>
                  <a:gd name="T27" fmla="*/ 3 h 26"/>
                  <a:gd name="T28" fmla="*/ 16 w 18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1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8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5"/>
                      <a:pt x="11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8"/>
                      <a:pt x="18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8" name="Freeform 160"/>
              <p:cNvSpPr>
                <a:spLocks noEditPoints="1"/>
              </p:cNvSpPr>
              <p:nvPr/>
            </p:nvSpPr>
            <p:spPr bwMode="auto">
              <a:xfrm>
                <a:off x="3769" y="1879"/>
                <a:ext cx="135" cy="130"/>
              </a:xfrm>
              <a:custGeom>
                <a:avLst/>
                <a:gdLst>
                  <a:gd name="T0" fmla="*/ 54 w 57"/>
                  <a:gd name="T1" fmla="*/ 22 h 55"/>
                  <a:gd name="T2" fmla="*/ 53 w 57"/>
                  <a:gd name="T3" fmla="*/ 21 h 55"/>
                  <a:gd name="T4" fmla="*/ 53 w 57"/>
                  <a:gd name="T5" fmla="*/ 4 h 55"/>
                  <a:gd name="T6" fmla="*/ 50 w 57"/>
                  <a:gd name="T7" fmla="*/ 1 h 55"/>
                  <a:gd name="T8" fmla="*/ 41 w 57"/>
                  <a:gd name="T9" fmla="*/ 1 h 55"/>
                  <a:gd name="T10" fmla="*/ 38 w 57"/>
                  <a:gd name="T11" fmla="*/ 4 h 55"/>
                  <a:gd name="T12" fmla="*/ 38 w 57"/>
                  <a:gd name="T13" fmla="*/ 7 h 55"/>
                  <a:gd name="T14" fmla="*/ 34 w 57"/>
                  <a:gd name="T15" fmla="*/ 3 h 55"/>
                  <a:gd name="T16" fmla="*/ 23 w 57"/>
                  <a:gd name="T17" fmla="*/ 3 h 55"/>
                  <a:gd name="T18" fmla="*/ 3 w 57"/>
                  <a:gd name="T19" fmla="*/ 22 h 55"/>
                  <a:gd name="T20" fmla="*/ 5 w 57"/>
                  <a:gd name="T21" fmla="*/ 27 h 55"/>
                  <a:gd name="T22" fmla="*/ 5 w 57"/>
                  <a:gd name="T23" fmla="*/ 52 h 55"/>
                  <a:gd name="T24" fmla="*/ 7 w 57"/>
                  <a:gd name="T25" fmla="*/ 55 h 55"/>
                  <a:gd name="T26" fmla="*/ 50 w 57"/>
                  <a:gd name="T27" fmla="*/ 55 h 55"/>
                  <a:gd name="T28" fmla="*/ 53 w 57"/>
                  <a:gd name="T29" fmla="*/ 52 h 55"/>
                  <a:gd name="T30" fmla="*/ 53 w 57"/>
                  <a:gd name="T31" fmla="*/ 27 h 55"/>
                  <a:gd name="T32" fmla="*/ 54 w 57"/>
                  <a:gd name="T33" fmla="*/ 22 h 55"/>
                  <a:gd name="T34" fmla="*/ 25 w 57"/>
                  <a:gd name="T35" fmla="*/ 50 h 55"/>
                  <a:gd name="T36" fmla="*/ 10 w 57"/>
                  <a:gd name="T37" fmla="*/ 50 h 55"/>
                  <a:gd name="T38" fmla="*/ 10 w 57"/>
                  <a:gd name="T39" fmla="*/ 34 h 55"/>
                  <a:gd name="T40" fmla="*/ 13 w 57"/>
                  <a:gd name="T41" fmla="*/ 31 h 55"/>
                  <a:gd name="T42" fmla="*/ 22 w 57"/>
                  <a:gd name="T43" fmla="*/ 31 h 55"/>
                  <a:gd name="T44" fmla="*/ 25 w 57"/>
                  <a:gd name="T45" fmla="*/ 34 h 55"/>
                  <a:gd name="T46" fmla="*/ 25 w 57"/>
                  <a:gd name="T47" fmla="*/ 50 h 55"/>
                  <a:gd name="T48" fmla="*/ 38 w 57"/>
                  <a:gd name="T49" fmla="*/ 45 h 55"/>
                  <a:gd name="T50" fmla="*/ 35 w 57"/>
                  <a:gd name="T51" fmla="*/ 45 h 55"/>
                  <a:gd name="T52" fmla="*/ 32 w 57"/>
                  <a:gd name="T53" fmla="*/ 42 h 55"/>
                  <a:gd name="T54" fmla="*/ 32 w 57"/>
                  <a:gd name="T55" fmla="*/ 40 h 55"/>
                  <a:gd name="T56" fmla="*/ 38 w 57"/>
                  <a:gd name="T57" fmla="*/ 40 h 55"/>
                  <a:gd name="T58" fmla="*/ 38 w 57"/>
                  <a:gd name="T59" fmla="*/ 45 h 55"/>
                  <a:gd name="T60" fmla="*/ 38 w 57"/>
                  <a:gd name="T61" fmla="*/ 37 h 55"/>
                  <a:gd name="T62" fmla="*/ 32 w 57"/>
                  <a:gd name="T63" fmla="*/ 37 h 55"/>
                  <a:gd name="T64" fmla="*/ 32 w 57"/>
                  <a:gd name="T65" fmla="*/ 34 h 55"/>
                  <a:gd name="T66" fmla="*/ 35 w 57"/>
                  <a:gd name="T67" fmla="*/ 31 h 55"/>
                  <a:gd name="T68" fmla="*/ 38 w 57"/>
                  <a:gd name="T69" fmla="*/ 31 h 55"/>
                  <a:gd name="T70" fmla="*/ 38 w 57"/>
                  <a:gd name="T71" fmla="*/ 37 h 55"/>
                  <a:gd name="T72" fmla="*/ 47 w 57"/>
                  <a:gd name="T73" fmla="*/ 42 h 55"/>
                  <a:gd name="T74" fmla="*/ 44 w 57"/>
                  <a:gd name="T75" fmla="*/ 45 h 55"/>
                  <a:gd name="T76" fmla="*/ 41 w 57"/>
                  <a:gd name="T77" fmla="*/ 45 h 55"/>
                  <a:gd name="T78" fmla="*/ 41 w 57"/>
                  <a:gd name="T79" fmla="*/ 40 h 55"/>
                  <a:gd name="T80" fmla="*/ 47 w 57"/>
                  <a:gd name="T81" fmla="*/ 40 h 55"/>
                  <a:gd name="T82" fmla="*/ 47 w 57"/>
                  <a:gd name="T83" fmla="*/ 42 h 55"/>
                  <a:gd name="T84" fmla="*/ 47 w 57"/>
                  <a:gd name="T85" fmla="*/ 37 h 55"/>
                  <a:gd name="T86" fmla="*/ 41 w 57"/>
                  <a:gd name="T87" fmla="*/ 37 h 55"/>
                  <a:gd name="T88" fmla="*/ 41 w 57"/>
                  <a:gd name="T89" fmla="*/ 31 h 55"/>
                  <a:gd name="T90" fmla="*/ 44 w 57"/>
                  <a:gd name="T91" fmla="*/ 31 h 55"/>
                  <a:gd name="T92" fmla="*/ 47 w 57"/>
                  <a:gd name="T93" fmla="*/ 34 h 55"/>
                  <a:gd name="T94" fmla="*/ 47 w 57"/>
                  <a:gd name="T9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" h="55">
                    <a:moveTo>
                      <a:pt x="54" y="22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2"/>
                      <a:pt x="51" y="1"/>
                      <a:pt x="50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1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1" y="0"/>
                      <a:pt x="26" y="0"/>
                      <a:pt x="23" y="3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5"/>
                      <a:pt x="1" y="27"/>
                      <a:pt x="5" y="27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3"/>
                      <a:pt x="6" y="55"/>
                      <a:pt x="7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52" y="55"/>
                      <a:pt x="53" y="53"/>
                      <a:pt x="53" y="52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6" y="27"/>
                      <a:pt x="57" y="25"/>
                      <a:pt x="54" y="22"/>
                    </a:cubicBezTo>
                    <a:close/>
                    <a:moveTo>
                      <a:pt x="25" y="50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2" y="31"/>
                      <a:pt x="13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3" y="31"/>
                      <a:pt x="25" y="33"/>
                      <a:pt x="25" y="34"/>
                    </a:cubicBezTo>
                    <a:lnTo>
                      <a:pt x="25" y="50"/>
                    </a:lnTo>
                    <a:close/>
                    <a:moveTo>
                      <a:pt x="38" y="45"/>
                    </a:moveTo>
                    <a:cubicBezTo>
                      <a:pt x="35" y="45"/>
                      <a:pt x="35" y="45"/>
                      <a:pt x="35" y="45"/>
                    </a:cubicBezTo>
                    <a:cubicBezTo>
                      <a:pt x="33" y="45"/>
                      <a:pt x="32" y="44"/>
                      <a:pt x="32" y="42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8" y="40"/>
                      <a:pt x="38" y="40"/>
                      <a:pt x="38" y="40"/>
                    </a:cubicBezTo>
                    <a:lnTo>
                      <a:pt x="38" y="45"/>
                    </a:lnTo>
                    <a:close/>
                    <a:moveTo>
                      <a:pt x="38" y="37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3"/>
                      <a:pt x="33" y="31"/>
                      <a:pt x="35" y="31"/>
                    </a:cubicBezTo>
                    <a:cubicBezTo>
                      <a:pt x="38" y="31"/>
                      <a:pt x="38" y="31"/>
                      <a:pt x="38" y="31"/>
                    </a:cubicBezTo>
                    <a:lnTo>
                      <a:pt x="38" y="37"/>
                    </a:lnTo>
                    <a:close/>
                    <a:moveTo>
                      <a:pt x="47" y="42"/>
                    </a:moveTo>
                    <a:cubicBezTo>
                      <a:pt x="47" y="44"/>
                      <a:pt x="45" y="45"/>
                      <a:pt x="44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7" y="40"/>
                      <a:pt x="47" y="40"/>
                      <a:pt x="47" y="40"/>
                    </a:cubicBezTo>
                    <a:lnTo>
                      <a:pt x="47" y="42"/>
                    </a:lnTo>
                    <a:close/>
                    <a:moveTo>
                      <a:pt x="47" y="37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1"/>
                      <a:pt x="47" y="33"/>
                      <a:pt x="47" y="34"/>
                    </a:cubicBezTo>
                    <a:lnTo>
                      <a:pt x="4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9" name="Freeform 161"/>
              <p:cNvSpPr>
                <a:spLocks noEditPoints="1"/>
              </p:cNvSpPr>
              <p:nvPr/>
            </p:nvSpPr>
            <p:spPr bwMode="auto">
              <a:xfrm>
                <a:off x="3909" y="1808"/>
                <a:ext cx="16" cy="35"/>
              </a:xfrm>
              <a:custGeom>
                <a:avLst/>
                <a:gdLst>
                  <a:gd name="T0" fmla="*/ 0 w 7"/>
                  <a:gd name="T1" fmla="*/ 6 h 15"/>
                  <a:gd name="T2" fmla="*/ 1 w 7"/>
                  <a:gd name="T3" fmla="*/ 7 h 15"/>
                  <a:gd name="T4" fmla="*/ 2 w 7"/>
                  <a:gd name="T5" fmla="*/ 7 h 15"/>
                  <a:gd name="T6" fmla="*/ 2 w 7"/>
                  <a:gd name="T7" fmla="*/ 7 h 15"/>
                  <a:gd name="T8" fmla="*/ 2 w 7"/>
                  <a:gd name="T9" fmla="*/ 11 h 15"/>
                  <a:gd name="T10" fmla="*/ 1 w 7"/>
                  <a:gd name="T11" fmla="*/ 11 h 15"/>
                  <a:gd name="T12" fmla="*/ 0 w 7"/>
                  <a:gd name="T13" fmla="*/ 10 h 15"/>
                  <a:gd name="T14" fmla="*/ 0 w 7"/>
                  <a:gd name="T15" fmla="*/ 11 h 15"/>
                  <a:gd name="T16" fmla="*/ 0 w 7"/>
                  <a:gd name="T17" fmla="*/ 11 h 15"/>
                  <a:gd name="T18" fmla="*/ 0 w 7"/>
                  <a:gd name="T19" fmla="*/ 12 h 15"/>
                  <a:gd name="T20" fmla="*/ 0 w 7"/>
                  <a:gd name="T21" fmla="*/ 12 h 15"/>
                  <a:gd name="T22" fmla="*/ 1 w 7"/>
                  <a:gd name="T23" fmla="*/ 13 h 15"/>
                  <a:gd name="T24" fmla="*/ 2 w 7"/>
                  <a:gd name="T25" fmla="*/ 13 h 15"/>
                  <a:gd name="T26" fmla="*/ 2 w 7"/>
                  <a:gd name="T27" fmla="*/ 14 h 15"/>
                  <a:gd name="T28" fmla="*/ 3 w 7"/>
                  <a:gd name="T29" fmla="*/ 15 h 15"/>
                  <a:gd name="T30" fmla="*/ 3 w 7"/>
                  <a:gd name="T31" fmla="*/ 14 h 15"/>
                  <a:gd name="T32" fmla="*/ 3 w 7"/>
                  <a:gd name="T33" fmla="*/ 13 h 15"/>
                  <a:gd name="T34" fmla="*/ 4 w 7"/>
                  <a:gd name="T35" fmla="*/ 13 h 15"/>
                  <a:gd name="T36" fmla="*/ 4 w 7"/>
                  <a:gd name="T37" fmla="*/ 14 h 15"/>
                  <a:gd name="T38" fmla="*/ 5 w 7"/>
                  <a:gd name="T39" fmla="*/ 15 h 15"/>
                  <a:gd name="T40" fmla="*/ 5 w 7"/>
                  <a:gd name="T41" fmla="*/ 14 h 15"/>
                  <a:gd name="T42" fmla="*/ 5 w 7"/>
                  <a:gd name="T43" fmla="*/ 12 h 15"/>
                  <a:gd name="T44" fmla="*/ 6 w 7"/>
                  <a:gd name="T45" fmla="*/ 12 h 15"/>
                  <a:gd name="T46" fmla="*/ 7 w 7"/>
                  <a:gd name="T47" fmla="*/ 11 h 15"/>
                  <a:gd name="T48" fmla="*/ 7 w 7"/>
                  <a:gd name="T49" fmla="*/ 10 h 15"/>
                  <a:gd name="T50" fmla="*/ 6 w 7"/>
                  <a:gd name="T51" fmla="*/ 8 h 15"/>
                  <a:gd name="T52" fmla="*/ 5 w 7"/>
                  <a:gd name="T53" fmla="*/ 7 h 15"/>
                  <a:gd name="T54" fmla="*/ 5 w 7"/>
                  <a:gd name="T55" fmla="*/ 3 h 15"/>
                  <a:gd name="T56" fmla="*/ 5 w 7"/>
                  <a:gd name="T57" fmla="*/ 3 h 15"/>
                  <a:gd name="T58" fmla="*/ 6 w 7"/>
                  <a:gd name="T59" fmla="*/ 4 h 15"/>
                  <a:gd name="T60" fmla="*/ 6 w 7"/>
                  <a:gd name="T61" fmla="*/ 3 h 15"/>
                  <a:gd name="T62" fmla="*/ 7 w 7"/>
                  <a:gd name="T63" fmla="*/ 3 h 15"/>
                  <a:gd name="T64" fmla="*/ 7 w 7"/>
                  <a:gd name="T65" fmla="*/ 2 h 15"/>
                  <a:gd name="T66" fmla="*/ 7 w 7"/>
                  <a:gd name="T67" fmla="*/ 2 h 15"/>
                  <a:gd name="T68" fmla="*/ 6 w 7"/>
                  <a:gd name="T69" fmla="*/ 2 h 15"/>
                  <a:gd name="T70" fmla="*/ 6 w 7"/>
                  <a:gd name="T71" fmla="*/ 2 h 15"/>
                  <a:gd name="T72" fmla="*/ 5 w 7"/>
                  <a:gd name="T73" fmla="*/ 2 h 15"/>
                  <a:gd name="T74" fmla="*/ 5 w 7"/>
                  <a:gd name="T75" fmla="*/ 0 h 15"/>
                  <a:gd name="T76" fmla="*/ 5 w 7"/>
                  <a:gd name="T77" fmla="*/ 0 h 15"/>
                  <a:gd name="T78" fmla="*/ 4 w 7"/>
                  <a:gd name="T79" fmla="*/ 0 h 15"/>
                  <a:gd name="T80" fmla="*/ 4 w 7"/>
                  <a:gd name="T81" fmla="*/ 2 h 15"/>
                  <a:gd name="T82" fmla="*/ 4 w 7"/>
                  <a:gd name="T83" fmla="*/ 2 h 15"/>
                  <a:gd name="T84" fmla="*/ 3 w 7"/>
                  <a:gd name="T85" fmla="*/ 2 h 15"/>
                  <a:gd name="T86" fmla="*/ 3 w 7"/>
                  <a:gd name="T87" fmla="*/ 0 h 15"/>
                  <a:gd name="T88" fmla="*/ 3 w 7"/>
                  <a:gd name="T89" fmla="*/ 0 h 15"/>
                  <a:gd name="T90" fmla="*/ 2 w 7"/>
                  <a:gd name="T91" fmla="*/ 0 h 15"/>
                  <a:gd name="T92" fmla="*/ 2 w 7"/>
                  <a:gd name="T93" fmla="*/ 2 h 15"/>
                  <a:gd name="T94" fmla="*/ 1 w 7"/>
                  <a:gd name="T95" fmla="*/ 2 h 15"/>
                  <a:gd name="T96" fmla="*/ 0 w 7"/>
                  <a:gd name="T97" fmla="*/ 3 h 15"/>
                  <a:gd name="T98" fmla="*/ 0 w 7"/>
                  <a:gd name="T99" fmla="*/ 5 h 15"/>
                  <a:gd name="T100" fmla="*/ 0 w 7"/>
                  <a:gd name="T101" fmla="*/ 6 h 15"/>
                  <a:gd name="T102" fmla="*/ 4 w 7"/>
                  <a:gd name="T103" fmla="*/ 8 h 15"/>
                  <a:gd name="T104" fmla="*/ 4 w 7"/>
                  <a:gd name="T105" fmla="*/ 11 h 15"/>
                  <a:gd name="T106" fmla="*/ 3 w 7"/>
                  <a:gd name="T107" fmla="*/ 11 h 15"/>
                  <a:gd name="T108" fmla="*/ 3 w 7"/>
                  <a:gd name="T109" fmla="*/ 8 h 15"/>
                  <a:gd name="T110" fmla="*/ 4 w 7"/>
                  <a:gd name="T111" fmla="*/ 8 h 15"/>
                  <a:gd name="T112" fmla="*/ 4 w 7"/>
                  <a:gd name="T113" fmla="*/ 3 h 15"/>
                  <a:gd name="T114" fmla="*/ 4 w 7"/>
                  <a:gd name="T115" fmla="*/ 6 h 15"/>
                  <a:gd name="T116" fmla="*/ 3 w 7"/>
                  <a:gd name="T117" fmla="*/ 6 h 15"/>
                  <a:gd name="T118" fmla="*/ 3 w 7"/>
                  <a:gd name="T119" fmla="*/ 3 h 15"/>
                  <a:gd name="T120" fmla="*/ 4 w 7"/>
                  <a:gd name="T1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" h="15">
                    <a:moveTo>
                      <a:pt x="0" y="6"/>
                    </a:move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0" y="11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5" y="1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6" y="8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lose/>
                    <a:moveTo>
                      <a:pt x="4" y="8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lose/>
                    <a:moveTo>
                      <a:pt x="4" y="3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0" name="Freeform 162"/>
              <p:cNvSpPr>
                <a:spLocks noEditPoints="1"/>
              </p:cNvSpPr>
              <p:nvPr/>
            </p:nvSpPr>
            <p:spPr bwMode="auto">
              <a:xfrm>
                <a:off x="3880" y="1789"/>
                <a:ext cx="71" cy="106"/>
              </a:xfrm>
              <a:custGeom>
                <a:avLst/>
                <a:gdLst>
                  <a:gd name="T0" fmla="*/ 11 w 30"/>
                  <a:gd name="T1" fmla="*/ 30 h 45"/>
                  <a:gd name="T2" fmla="*/ 11 w 30"/>
                  <a:gd name="T3" fmla="*/ 43 h 45"/>
                  <a:gd name="T4" fmla="*/ 14 w 30"/>
                  <a:gd name="T5" fmla="*/ 45 h 45"/>
                  <a:gd name="T6" fmla="*/ 17 w 30"/>
                  <a:gd name="T7" fmla="*/ 45 h 45"/>
                  <a:gd name="T8" fmla="*/ 20 w 30"/>
                  <a:gd name="T9" fmla="*/ 43 h 45"/>
                  <a:gd name="T10" fmla="*/ 20 w 30"/>
                  <a:gd name="T11" fmla="*/ 30 h 45"/>
                  <a:gd name="T12" fmla="*/ 30 w 30"/>
                  <a:gd name="T13" fmla="*/ 15 h 45"/>
                  <a:gd name="T14" fmla="*/ 15 w 30"/>
                  <a:gd name="T15" fmla="*/ 0 h 45"/>
                  <a:gd name="T16" fmla="*/ 0 w 30"/>
                  <a:gd name="T17" fmla="*/ 15 h 45"/>
                  <a:gd name="T18" fmla="*/ 11 w 30"/>
                  <a:gd name="T19" fmla="*/ 30 h 45"/>
                  <a:gd name="T20" fmla="*/ 15 w 30"/>
                  <a:gd name="T21" fmla="*/ 5 h 45"/>
                  <a:gd name="T22" fmla="*/ 26 w 30"/>
                  <a:gd name="T23" fmla="*/ 15 h 45"/>
                  <a:gd name="T24" fmla="*/ 16 w 30"/>
                  <a:gd name="T25" fmla="*/ 26 h 45"/>
                  <a:gd name="T26" fmla="*/ 5 w 30"/>
                  <a:gd name="T27" fmla="*/ 15 h 45"/>
                  <a:gd name="T28" fmla="*/ 15 w 30"/>
                  <a:gd name="T2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45">
                    <a:moveTo>
                      <a:pt x="11" y="30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4"/>
                      <a:pt x="13" y="45"/>
                      <a:pt x="14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9" y="45"/>
                      <a:pt x="20" y="44"/>
                      <a:pt x="20" y="4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6" y="28"/>
                      <a:pt x="30" y="22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1" y="22"/>
                      <a:pt x="5" y="28"/>
                      <a:pt x="11" y="30"/>
                    </a:cubicBezTo>
                    <a:close/>
                    <a:moveTo>
                      <a:pt x="15" y="5"/>
                    </a:moveTo>
                    <a:cubicBezTo>
                      <a:pt x="21" y="5"/>
                      <a:pt x="26" y="9"/>
                      <a:pt x="26" y="15"/>
                    </a:cubicBezTo>
                    <a:cubicBezTo>
                      <a:pt x="26" y="21"/>
                      <a:pt x="21" y="26"/>
                      <a:pt x="16" y="26"/>
                    </a:cubicBezTo>
                    <a:cubicBezTo>
                      <a:pt x="10" y="26"/>
                      <a:pt x="5" y="21"/>
                      <a:pt x="5" y="15"/>
                    </a:cubicBezTo>
                    <a:cubicBezTo>
                      <a:pt x="5" y="10"/>
                      <a:pt x="9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1" name="Freeform 163"/>
              <p:cNvSpPr>
                <a:spLocks noEditPoints="1"/>
              </p:cNvSpPr>
              <p:nvPr/>
            </p:nvSpPr>
            <p:spPr bwMode="auto">
              <a:xfrm>
                <a:off x="3705" y="1912"/>
                <a:ext cx="62" cy="95"/>
              </a:xfrm>
              <a:custGeom>
                <a:avLst/>
                <a:gdLst>
                  <a:gd name="T0" fmla="*/ 20 w 26"/>
                  <a:gd name="T1" fmla="*/ 0 h 40"/>
                  <a:gd name="T2" fmla="*/ 6 w 26"/>
                  <a:gd name="T3" fmla="*/ 0 h 40"/>
                  <a:gd name="T4" fmla="*/ 0 w 26"/>
                  <a:gd name="T5" fmla="*/ 6 h 40"/>
                  <a:gd name="T6" fmla="*/ 0 w 26"/>
                  <a:gd name="T7" fmla="*/ 34 h 40"/>
                  <a:gd name="T8" fmla="*/ 6 w 26"/>
                  <a:gd name="T9" fmla="*/ 40 h 40"/>
                  <a:gd name="T10" fmla="*/ 20 w 26"/>
                  <a:gd name="T11" fmla="*/ 40 h 40"/>
                  <a:gd name="T12" fmla="*/ 26 w 26"/>
                  <a:gd name="T13" fmla="*/ 34 h 40"/>
                  <a:gd name="T14" fmla="*/ 26 w 26"/>
                  <a:gd name="T15" fmla="*/ 6 h 40"/>
                  <a:gd name="T16" fmla="*/ 20 w 26"/>
                  <a:gd name="T17" fmla="*/ 0 h 40"/>
                  <a:gd name="T18" fmla="*/ 23 w 26"/>
                  <a:gd name="T19" fmla="*/ 34 h 40"/>
                  <a:gd name="T20" fmla="*/ 20 w 26"/>
                  <a:gd name="T21" fmla="*/ 37 h 40"/>
                  <a:gd name="T22" fmla="*/ 6 w 26"/>
                  <a:gd name="T23" fmla="*/ 37 h 40"/>
                  <a:gd name="T24" fmla="*/ 2 w 26"/>
                  <a:gd name="T25" fmla="*/ 34 h 40"/>
                  <a:gd name="T26" fmla="*/ 2 w 26"/>
                  <a:gd name="T27" fmla="*/ 6 h 40"/>
                  <a:gd name="T28" fmla="*/ 6 w 26"/>
                  <a:gd name="T29" fmla="*/ 2 h 40"/>
                  <a:gd name="T30" fmla="*/ 20 w 26"/>
                  <a:gd name="T31" fmla="*/ 2 h 40"/>
                  <a:gd name="T32" fmla="*/ 23 w 26"/>
                  <a:gd name="T33" fmla="*/ 6 h 40"/>
                  <a:gd name="T34" fmla="*/ 23 w 26"/>
                  <a:gd name="T3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40">
                    <a:moveTo>
                      <a:pt x="2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3" y="40"/>
                      <a:pt x="6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3" y="40"/>
                      <a:pt x="26" y="37"/>
                      <a:pt x="26" y="3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2"/>
                      <a:pt x="23" y="0"/>
                      <a:pt x="20" y="0"/>
                    </a:cubicBezTo>
                    <a:close/>
                    <a:moveTo>
                      <a:pt x="23" y="34"/>
                    </a:moveTo>
                    <a:cubicBezTo>
                      <a:pt x="23" y="36"/>
                      <a:pt x="22" y="37"/>
                      <a:pt x="20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4" y="37"/>
                      <a:pt x="2" y="36"/>
                      <a:pt x="2" y="3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4" y="2"/>
                      <a:pt x="6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2"/>
                      <a:pt x="23" y="4"/>
                      <a:pt x="23" y="6"/>
                    </a:cubicBez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2" name="Freeform 164"/>
              <p:cNvSpPr/>
              <p:nvPr/>
            </p:nvSpPr>
            <p:spPr bwMode="auto">
              <a:xfrm>
                <a:off x="3729" y="1983"/>
                <a:ext cx="12" cy="12"/>
              </a:xfrm>
              <a:custGeom>
                <a:avLst/>
                <a:gdLst>
                  <a:gd name="T0" fmla="*/ 4 w 5"/>
                  <a:gd name="T1" fmla="*/ 0 h 5"/>
                  <a:gd name="T2" fmla="*/ 1 w 5"/>
                  <a:gd name="T3" fmla="*/ 0 h 5"/>
                  <a:gd name="T4" fmla="*/ 0 w 5"/>
                  <a:gd name="T5" fmla="*/ 1 h 5"/>
                  <a:gd name="T6" fmla="*/ 0 w 5"/>
                  <a:gd name="T7" fmla="*/ 4 h 5"/>
                  <a:gd name="T8" fmla="*/ 1 w 5"/>
                  <a:gd name="T9" fmla="*/ 5 h 5"/>
                  <a:gd name="T10" fmla="*/ 4 w 5"/>
                  <a:gd name="T11" fmla="*/ 5 h 5"/>
                  <a:gd name="T12" fmla="*/ 5 w 5"/>
                  <a:gd name="T13" fmla="*/ 4 h 5"/>
                  <a:gd name="T14" fmla="*/ 5 w 5"/>
                  <a:gd name="T15" fmla="*/ 1 h 5"/>
                  <a:gd name="T16" fmla="*/ 4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3" name="Freeform 165"/>
              <p:cNvSpPr/>
              <p:nvPr/>
            </p:nvSpPr>
            <p:spPr bwMode="auto">
              <a:xfrm>
                <a:off x="3714" y="1924"/>
                <a:ext cx="41" cy="57"/>
              </a:xfrm>
              <a:custGeom>
                <a:avLst/>
                <a:gdLst>
                  <a:gd name="T0" fmla="*/ 16 w 17"/>
                  <a:gd name="T1" fmla="*/ 0 h 24"/>
                  <a:gd name="T2" fmla="*/ 1 w 17"/>
                  <a:gd name="T3" fmla="*/ 0 h 24"/>
                  <a:gd name="T4" fmla="*/ 0 w 17"/>
                  <a:gd name="T5" fmla="*/ 1 h 24"/>
                  <a:gd name="T6" fmla="*/ 0 w 17"/>
                  <a:gd name="T7" fmla="*/ 23 h 24"/>
                  <a:gd name="T8" fmla="*/ 1 w 17"/>
                  <a:gd name="T9" fmla="*/ 24 h 24"/>
                  <a:gd name="T10" fmla="*/ 16 w 17"/>
                  <a:gd name="T11" fmla="*/ 24 h 24"/>
                  <a:gd name="T12" fmla="*/ 17 w 17"/>
                  <a:gd name="T13" fmla="*/ 23 h 24"/>
                  <a:gd name="T14" fmla="*/ 17 w 17"/>
                  <a:gd name="T15" fmla="*/ 1 h 24"/>
                  <a:gd name="T16" fmla="*/ 16 w 1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4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1" y="24"/>
                      <a:pt x="1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4" name="Freeform 166"/>
              <p:cNvSpPr>
                <a:spLocks noEditPoints="1"/>
              </p:cNvSpPr>
              <p:nvPr/>
            </p:nvSpPr>
            <p:spPr bwMode="auto">
              <a:xfrm>
                <a:off x="3658" y="1648"/>
                <a:ext cx="101" cy="131"/>
              </a:xfrm>
              <a:custGeom>
                <a:avLst/>
                <a:gdLst>
                  <a:gd name="T0" fmla="*/ 31 w 43"/>
                  <a:gd name="T1" fmla="*/ 0 h 55"/>
                  <a:gd name="T2" fmla="*/ 0 w 43"/>
                  <a:gd name="T3" fmla="*/ 12 h 55"/>
                  <a:gd name="T4" fmla="*/ 12 w 43"/>
                  <a:gd name="T5" fmla="*/ 55 h 55"/>
                  <a:gd name="T6" fmla="*/ 43 w 43"/>
                  <a:gd name="T7" fmla="*/ 43 h 55"/>
                  <a:gd name="T8" fmla="*/ 4 w 43"/>
                  <a:gd name="T9" fmla="*/ 12 h 55"/>
                  <a:gd name="T10" fmla="*/ 31 w 43"/>
                  <a:gd name="T11" fmla="*/ 4 h 55"/>
                  <a:gd name="T12" fmla="*/ 38 w 43"/>
                  <a:gd name="T13" fmla="*/ 14 h 55"/>
                  <a:gd name="T14" fmla="*/ 11 w 43"/>
                  <a:gd name="T15" fmla="*/ 21 h 55"/>
                  <a:gd name="T16" fmla="*/ 4 w 43"/>
                  <a:gd name="T17" fmla="*/ 12 h 55"/>
                  <a:gd name="T18" fmla="*/ 5 w 43"/>
                  <a:gd name="T19" fmla="*/ 25 h 55"/>
                  <a:gd name="T20" fmla="*/ 11 w 43"/>
                  <a:gd name="T21" fmla="*/ 26 h 55"/>
                  <a:gd name="T22" fmla="*/ 10 w 43"/>
                  <a:gd name="T23" fmla="*/ 30 h 55"/>
                  <a:gd name="T24" fmla="*/ 4 w 43"/>
                  <a:gd name="T25" fmla="*/ 29 h 55"/>
                  <a:gd name="T26" fmla="*/ 4 w 43"/>
                  <a:gd name="T27" fmla="*/ 35 h 55"/>
                  <a:gd name="T28" fmla="*/ 10 w 43"/>
                  <a:gd name="T29" fmla="*/ 34 h 55"/>
                  <a:gd name="T30" fmla="*/ 11 w 43"/>
                  <a:gd name="T31" fmla="*/ 38 h 55"/>
                  <a:gd name="T32" fmla="*/ 5 w 43"/>
                  <a:gd name="T33" fmla="*/ 39 h 55"/>
                  <a:gd name="T34" fmla="*/ 4 w 43"/>
                  <a:gd name="T35" fmla="*/ 35 h 55"/>
                  <a:gd name="T36" fmla="*/ 6 w 43"/>
                  <a:gd name="T37" fmla="*/ 48 h 55"/>
                  <a:gd name="T38" fmla="*/ 4 w 43"/>
                  <a:gd name="T39" fmla="*/ 44 h 55"/>
                  <a:gd name="T40" fmla="*/ 10 w 43"/>
                  <a:gd name="T41" fmla="*/ 42 h 55"/>
                  <a:gd name="T42" fmla="*/ 12 w 43"/>
                  <a:gd name="T43" fmla="*/ 47 h 55"/>
                  <a:gd name="T44" fmla="*/ 13 w 43"/>
                  <a:gd name="T45" fmla="*/ 26 h 55"/>
                  <a:gd name="T46" fmla="*/ 19 w 43"/>
                  <a:gd name="T47" fmla="*/ 24 h 55"/>
                  <a:gd name="T48" fmla="*/ 20 w 43"/>
                  <a:gd name="T49" fmla="*/ 29 h 55"/>
                  <a:gd name="T50" fmla="*/ 14 w 43"/>
                  <a:gd name="T51" fmla="*/ 30 h 55"/>
                  <a:gd name="T52" fmla="*/ 13 w 43"/>
                  <a:gd name="T53" fmla="*/ 26 h 55"/>
                  <a:gd name="T54" fmla="*/ 14 w 43"/>
                  <a:gd name="T55" fmla="*/ 33 h 55"/>
                  <a:gd name="T56" fmla="*/ 20 w 43"/>
                  <a:gd name="T57" fmla="*/ 34 h 55"/>
                  <a:gd name="T58" fmla="*/ 19 w 43"/>
                  <a:gd name="T59" fmla="*/ 39 h 55"/>
                  <a:gd name="T60" fmla="*/ 13 w 43"/>
                  <a:gd name="T61" fmla="*/ 38 h 55"/>
                  <a:gd name="T62" fmla="*/ 20 w 43"/>
                  <a:gd name="T63" fmla="*/ 48 h 55"/>
                  <a:gd name="T64" fmla="*/ 14 w 43"/>
                  <a:gd name="T65" fmla="*/ 47 h 55"/>
                  <a:gd name="T66" fmla="*/ 15 w 43"/>
                  <a:gd name="T67" fmla="*/ 42 h 55"/>
                  <a:gd name="T68" fmla="*/ 21 w 43"/>
                  <a:gd name="T69" fmla="*/ 43 h 55"/>
                  <a:gd name="T70" fmla="*/ 20 w 43"/>
                  <a:gd name="T71" fmla="*/ 48 h 55"/>
                  <a:gd name="T72" fmla="*/ 23 w 43"/>
                  <a:gd name="T73" fmla="*/ 24 h 55"/>
                  <a:gd name="T74" fmla="*/ 29 w 43"/>
                  <a:gd name="T75" fmla="*/ 25 h 55"/>
                  <a:gd name="T76" fmla="*/ 28 w 43"/>
                  <a:gd name="T77" fmla="*/ 30 h 55"/>
                  <a:gd name="T78" fmla="*/ 22 w 43"/>
                  <a:gd name="T79" fmla="*/ 29 h 55"/>
                  <a:gd name="T80" fmla="*/ 23 w 43"/>
                  <a:gd name="T81" fmla="*/ 34 h 55"/>
                  <a:gd name="T82" fmla="*/ 28 w 43"/>
                  <a:gd name="T83" fmla="*/ 33 h 55"/>
                  <a:gd name="T84" fmla="*/ 30 w 43"/>
                  <a:gd name="T85" fmla="*/ 37 h 55"/>
                  <a:gd name="T86" fmla="*/ 24 w 43"/>
                  <a:gd name="T87" fmla="*/ 39 h 55"/>
                  <a:gd name="T88" fmla="*/ 23 w 43"/>
                  <a:gd name="T89" fmla="*/ 34 h 55"/>
                  <a:gd name="T90" fmla="*/ 24 w 43"/>
                  <a:gd name="T91" fmla="*/ 48 h 55"/>
                  <a:gd name="T92" fmla="*/ 23 w 43"/>
                  <a:gd name="T93" fmla="*/ 43 h 55"/>
                  <a:gd name="T94" fmla="*/ 29 w 43"/>
                  <a:gd name="T95" fmla="*/ 42 h 55"/>
                  <a:gd name="T96" fmla="*/ 30 w 43"/>
                  <a:gd name="T97" fmla="*/ 46 h 55"/>
                  <a:gd name="T98" fmla="*/ 31 w 43"/>
                  <a:gd name="T99" fmla="*/ 25 h 55"/>
                  <a:gd name="T100" fmla="*/ 37 w 43"/>
                  <a:gd name="T101" fmla="*/ 24 h 55"/>
                  <a:gd name="T102" fmla="*/ 39 w 43"/>
                  <a:gd name="T103" fmla="*/ 28 h 55"/>
                  <a:gd name="T104" fmla="*/ 33 w 43"/>
                  <a:gd name="T105" fmla="*/ 30 h 55"/>
                  <a:gd name="T106" fmla="*/ 31 w 43"/>
                  <a:gd name="T107" fmla="*/ 25 h 55"/>
                  <a:gd name="T108" fmla="*/ 33 w 43"/>
                  <a:gd name="T109" fmla="*/ 33 h 55"/>
                  <a:gd name="T110" fmla="*/ 39 w 43"/>
                  <a:gd name="T111" fmla="*/ 34 h 55"/>
                  <a:gd name="T112" fmla="*/ 38 w 43"/>
                  <a:gd name="T113" fmla="*/ 38 h 55"/>
                  <a:gd name="T114" fmla="*/ 32 w 43"/>
                  <a:gd name="T115" fmla="*/ 37 h 55"/>
                  <a:gd name="T116" fmla="*/ 38 w 43"/>
                  <a:gd name="T117" fmla="*/ 47 h 55"/>
                  <a:gd name="T118" fmla="*/ 32 w 43"/>
                  <a:gd name="T119" fmla="*/ 46 h 55"/>
                  <a:gd name="T120" fmla="*/ 33 w 43"/>
                  <a:gd name="T121" fmla="*/ 42 h 55"/>
                  <a:gd name="T122" fmla="*/ 39 w 43"/>
                  <a:gd name="T123" fmla="*/ 43 h 55"/>
                  <a:gd name="T124" fmla="*/ 38 w 43"/>
                  <a:gd name="T125" fmla="*/ 4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" h="55">
                    <a:moveTo>
                      <a:pt x="42" y="11"/>
                    </a:moveTo>
                    <a:cubicBezTo>
                      <a:pt x="42" y="5"/>
                      <a:pt x="37" y="0"/>
                      <a:pt x="3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4" y="1"/>
                      <a:pt x="0" y="6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0"/>
                      <a:pt x="6" y="55"/>
                      <a:pt x="12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8" y="55"/>
                      <a:pt x="43" y="49"/>
                      <a:pt x="43" y="43"/>
                    </a:cubicBezTo>
                    <a:lnTo>
                      <a:pt x="42" y="11"/>
                    </a:lnTo>
                    <a:close/>
                    <a:moveTo>
                      <a:pt x="4" y="12"/>
                    </a:moveTo>
                    <a:cubicBezTo>
                      <a:pt x="4" y="8"/>
                      <a:pt x="7" y="5"/>
                      <a:pt x="11" y="5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5" y="4"/>
                      <a:pt x="38" y="7"/>
                      <a:pt x="38" y="11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8"/>
                      <a:pt x="35" y="21"/>
                      <a:pt x="3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7" y="21"/>
                      <a:pt x="4" y="18"/>
                      <a:pt x="4" y="15"/>
                    </a:cubicBezTo>
                    <a:lnTo>
                      <a:pt x="4" y="12"/>
                    </a:lnTo>
                    <a:close/>
                    <a:moveTo>
                      <a:pt x="4" y="26"/>
                    </a:moveTo>
                    <a:cubicBezTo>
                      <a:pt x="4" y="25"/>
                      <a:pt x="5" y="25"/>
                      <a:pt x="5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4" y="30"/>
                      <a:pt x="4" y="29"/>
                    </a:cubicBezTo>
                    <a:lnTo>
                      <a:pt x="4" y="26"/>
                    </a:lnTo>
                    <a:close/>
                    <a:moveTo>
                      <a:pt x="4" y="35"/>
                    </a:moveTo>
                    <a:cubicBezTo>
                      <a:pt x="4" y="34"/>
                      <a:pt x="5" y="34"/>
                      <a:pt x="5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9"/>
                      <a:pt x="10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4" y="39"/>
                      <a:pt x="4" y="38"/>
                    </a:cubicBezTo>
                    <a:lnTo>
                      <a:pt x="4" y="35"/>
                    </a:lnTo>
                    <a:close/>
                    <a:moveTo>
                      <a:pt x="11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5" y="47"/>
                      <a:pt x="5" y="47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5" y="43"/>
                      <a:pt x="6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2"/>
                      <a:pt x="12" y="43"/>
                      <a:pt x="12" y="4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1" y="48"/>
                      <a:pt x="11" y="48"/>
                    </a:cubicBezTo>
                    <a:close/>
                    <a:moveTo>
                      <a:pt x="13" y="26"/>
                    </a:moveTo>
                    <a:cubicBezTo>
                      <a:pt x="13" y="25"/>
                      <a:pt x="14" y="25"/>
                      <a:pt x="14" y="2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30"/>
                      <a:pt x="19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3" y="29"/>
                      <a:pt x="13" y="29"/>
                    </a:cubicBezTo>
                    <a:lnTo>
                      <a:pt x="13" y="26"/>
                    </a:lnTo>
                    <a:close/>
                    <a:moveTo>
                      <a:pt x="13" y="35"/>
                    </a:moveTo>
                    <a:cubicBezTo>
                      <a:pt x="13" y="34"/>
                      <a:pt x="14" y="33"/>
                      <a:pt x="14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9"/>
                      <a:pt x="19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9"/>
                      <a:pt x="13" y="38"/>
                      <a:pt x="13" y="38"/>
                    </a:cubicBezTo>
                    <a:lnTo>
                      <a:pt x="13" y="35"/>
                    </a:lnTo>
                    <a:close/>
                    <a:moveTo>
                      <a:pt x="20" y="48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14" y="48"/>
                      <a:pt x="14" y="47"/>
                      <a:pt x="14" y="47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0" y="48"/>
                      <a:pt x="20" y="48"/>
                    </a:cubicBezTo>
                    <a:close/>
                    <a:moveTo>
                      <a:pt x="22" y="25"/>
                    </a:moveTo>
                    <a:cubicBezTo>
                      <a:pt x="22" y="25"/>
                      <a:pt x="23" y="24"/>
                      <a:pt x="23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4"/>
                      <a:pt x="29" y="25"/>
                      <a:pt x="29" y="25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9" y="30"/>
                      <a:pt x="28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29"/>
                      <a:pt x="22" y="29"/>
                    </a:cubicBezTo>
                    <a:lnTo>
                      <a:pt x="22" y="25"/>
                    </a:lnTo>
                    <a:close/>
                    <a:moveTo>
                      <a:pt x="23" y="34"/>
                    </a:moveTo>
                    <a:cubicBezTo>
                      <a:pt x="22" y="34"/>
                      <a:pt x="23" y="33"/>
                      <a:pt x="24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0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8"/>
                      <a:pt x="29" y="38"/>
                      <a:pt x="29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39"/>
                      <a:pt x="23" y="38"/>
                      <a:pt x="23" y="38"/>
                    </a:cubicBezTo>
                    <a:lnTo>
                      <a:pt x="23" y="34"/>
                    </a:lnTo>
                    <a:close/>
                    <a:moveTo>
                      <a:pt x="29" y="47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23" y="42"/>
                      <a:pt x="24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2"/>
                      <a:pt x="30" y="42"/>
                      <a:pt x="30" y="4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9" y="47"/>
                    </a:cubicBezTo>
                    <a:close/>
                    <a:moveTo>
                      <a:pt x="31" y="25"/>
                    </a:moveTo>
                    <a:cubicBezTo>
                      <a:pt x="31" y="25"/>
                      <a:pt x="32" y="24"/>
                      <a:pt x="32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8" y="24"/>
                      <a:pt x="38" y="24"/>
                      <a:pt x="38" y="25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9"/>
                      <a:pt x="38" y="29"/>
                      <a:pt x="38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30"/>
                      <a:pt x="32" y="29"/>
                      <a:pt x="31" y="28"/>
                    </a:cubicBezTo>
                    <a:lnTo>
                      <a:pt x="31" y="25"/>
                    </a:lnTo>
                    <a:close/>
                    <a:moveTo>
                      <a:pt x="32" y="34"/>
                    </a:moveTo>
                    <a:cubicBezTo>
                      <a:pt x="32" y="34"/>
                      <a:pt x="32" y="33"/>
                      <a:pt x="33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3"/>
                      <a:pt x="39" y="34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8" y="38"/>
                      <a:pt x="38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2" y="38"/>
                      <a:pt x="32" y="38"/>
                      <a:pt x="32" y="37"/>
                    </a:cubicBezTo>
                    <a:lnTo>
                      <a:pt x="32" y="34"/>
                    </a:lnTo>
                    <a:close/>
                    <a:moveTo>
                      <a:pt x="38" y="4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2" y="47"/>
                      <a:pt x="32" y="47"/>
                      <a:pt x="32" y="4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2"/>
                      <a:pt x="32" y="42"/>
                      <a:pt x="33" y="42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9" y="42"/>
                      <a:pt x="39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7"/>
                      <a:pt x="38" y="47"/>
                      <a:pt x="3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5" name="Freeform 167"/>
              <p:cNvSpPr/>
              <p:nvPr/>
            </p:nvSpPr>
            <p:spPr bwMode="auto">
              <a:xfrm>
                <a:off x="3674" y="1665"/>
                <a:ext cx="31" cy="31"/>
              </a:xfrm>
              <a:custGeom>
                <a:avLst/>
                <a:gdLst>
                  <a:gd name="T0" fmla="*/ 11 w 13"/>
                  <a:gd name="T1" fmla="*/ 4 h 13"/>
                  <a:gd name="T2" fmla="*/ 8 w 13"/>
                  <a:gd name="T3" fmla="*/ 4 h 13"/>
                  <a:gd name="T4" fmla="*/ 8 w 13"/>
                  <a:gd name="T5" fmla="*/ 1 h 13"/>
                  <a:gd name="T6" fmla="*/ 6 w 13"/>
                  <a:gd name="T7" fmla="*/ 0 h 13"/>
                  <a:gd name="T8" fmla="*/ 4 w 13"/>
                  <a:gd name="T9" fmla="*/ 2 h 13"/>
                  <a:gd name="T10" fmla="*/ 4 w 13"/>
                  <a:gd name="T11" fmla="*/ 4 h 13"/>
                  <a:gd name="T12" fmla="*/ 1 w 13"/>
                  <a:gd name="T13" fmla="*/ 4 h 13"/>
                  <a:gd name="T14" fmla="*/ 0 w 13"/>
                  <a:gd name="T15" fmla="*/ 6 h 13"/>
                  <a:gd name="T16" fmla="*/ 1 w 13"/>
                  <a:gd name="T17" fmla="*/ 8 h 13"/>
                  <a:gd name="T18" fmla="*/ 4 w 13"/>
                  <a:gd name="T19" fmla="*/ 8 h 13"/>
                  <a:gd name="T20" fmla="*/ 4 w 13"/>
                  <a:gd name="T21" fmla="*/ 11 h 13"/>
                  <a:gd name="T22" fmla="*/ 6 w 13"/>
                  <a:gd name="T23" fmla="*/ 13 h 13"/>
                  <a:gd name="T24" fmla="*/ 8 w 13"/>
                  <a:gd name="T25" fmla="*/ 11 h 13"/>
                  <a:gd name="T26" fmla="*/ 8 w 13"/>
                  <a:gd name="T27" fmla="*/ 8 h 13"/>
                  <a:gd name="T28" fmla="*/ 11 w 13"/>
                  <a:gd name="T29" fmla="*/ 8 h 13"/>
                  <a:gd name="T30" fmla="*/ 13 w 13"/>
                  <a:gd name="T31" fmla="*/ 6 h 13"/>
                  <a:gd name="T32" fmla="*/ 11 w 13"/>
                  <a:gd name="T3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5" y="13"/>
                      <a:pt x="6" y="13"/>
                    </a:cubicBezTo>
                    <a:cubicBezTo>
                      <a:pt x="7" y="13"/>
                      <a:pt x="8" y="12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3" y="7"/>
                      <a:pt x="13" y="6"/>
                    </a:cubicBezTo>
                    <a:cubicBezTo>
                      <a:pt x="13" y="5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6" name="Freeform 168"/>
              <p:cNvSpPr/>
              <p:nvPr/>
            </p:nvSpPr>
            <p:spPr bwMode="auto">
              <a:xfrm>
                <a:off x="3710" y="1675"/>
                <a:ext cx="31" cy="9"/>
              </a:xfrm>
              <a:custGeom>
                <a:avLst/>
                <a:gdLst>
                  <a:gd name="T0" fmla="*/ 11 w 13"/>
                  <a:gd name="T1" fmla="*/ 0 h 4"/>
                  <a:gd name="T2" fmla="*/ 2 w 13"/>
                  <a:gd name="T3" fmla="*/ 0 h 4"/>
                  <a:gd name="T4" fmla="*/ 0 w 13"/>
                  <a:gd name="T5" fmla="*/ 2 h 4"/>
                  <a:gd name="T6" fmla="*/ 2 w 13"/>
                  <a:gd name="T7" fmla="*/ 4 h 4"/>
                  <a:gd name="T8" fmla="*/ 12 w 13"/>
                  <a:gd name="T9" fmla="*/ 4 h 4"/>
                  <a:gd name="T10" fmla="*/ 13 w 13"/>
                  <a:gd name="T11" fmla="*/ 2 h 4"/>
                  <a:gd name="T12" fmla="*/ 11 w 1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3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7" name="Freeform 169"/>
              <p:cNvSpPr>
                <a:spLocks noEditPoints="1"/>
              </p:cNvSpPr>
              <p:nvPr/>
            </p:nvSpPr>
            <p:spPr bwMode="auto">
              <a:xfrm>
                <a:off x="3883" y="2021"/>
                <a:ext cx="68" cy="107"/>
              </a:xfrm>
              <a:custGeom>
                <a:avLst/>
                <a:gdLst>
                  <a:gd name="T0" fmla="*/ 22 w 29"/>
                  <a:gd name="T1" fmla="*/ 0 h 45"/>
                  <a:gd name="T2" fmla="*/ 7 w 29"/>
                  <a:gd name="T3" fmla="*/ 0 h 45"/>
                  <a:gd name="T4" fmla="*/ 0 w 29"/>
                  <a:gd name="T5" fmla="*/ 7 h 45"/>
                  <a:gd name="T6" fmla="*/ 0 w 29"/>
                  <a:gd name="T7" fmla="*/ 38 h 45"/>
                  <a:gd name="T8" fmla="*/ 7 w 29"/>
                  <a:gd name="T9" fmla="*/ 45 h 45"/>
                  <a:gd name="T10" fmla="*/ 22 w 29"/>
                  <a:gd name="T11" fmla="*/ 45 h 45"/>
                  <a:gd name="T12" fmla="*/ 29 w 29"/>
                  <a:gd name="T13" fmla="*/ 38 h 45"/>
                  <a:gd name="T14" fmla="*/ 29 w 29"/>
                  <a:gd name="T15" fmla="*/ 7 h 45"/>
                  <a:gd name="T16" fmla="*/ 22 w 29"/>
                  <a:gd name="T17" fmla="*/ 0 h 45"/>
                  <a:gd name="T18" fmla="*/ 26 w 29"/>
                  <a:gd name="T19" fmla="*/ 38 h 45"/>
                  <a:gd name="T20" fmla="*/ 22 w 29"/>
                  <a:gd name="T21" fmla="*/ 42 h 45"/>
                  <a:gd name="T22" fmla="*/ 7 w 29"/>
                  <a:gd name="T23" fmla="*/ 42 h 45"/>
                  <a:gd name="T24" fmla="*/ 3 w 29"/>
                  <a:gd name="T25" fmla="*/ 38 h 45"/>
                  <a:gd name="T26" fmla="*/ 3 w 29"/>
                  <a:gd name="T27" fmla="*/ 7 h 45"/>
                  <a:gd name="T28" fmla="*/ 7 w 29"/>
                  <a:gd name="T29" fmla="*/ 3 h 45"/>
                  <a:gd name="T30" fmla="*/ 22 w 29"/>
                  <a:gd name="T31" fmla="*/ 3 h 45"/>
                  <a:gd name="T32" fmla="*/ 26 w 29"/>
                  <a:gd name="T33" fmla="*/ 7 h 45"/>
                  <a:gd name="T34" fmla="*/ 26 w 29"/>
                  <a:gd name="T35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45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2"/>
                      <a:pt x="3" y="45"/>
                      <a:pt x="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6" y="45"/>
                      <a:pt x="29" y="42"/>
                      <a:pt x="29" y="3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3"/>
                      <a:pt x="26" y="0"/>
                      <a:pt x="22" y="0"/>
                    </a:cubicBezTo>
                    <a:close/>
                    <a:moveTo>
                      <a:pt x="26" y="38"/>
                    </a:moveTo>
                    <a:cubicBezTo>
                      <a:pt x="26" y="41"/>
                      <a:pt x="24" y="42"/>
                      <a:pt x="22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5" y="42"/>
                      <a:pt x="3" y="41"/>
                      <a:pt x="3" y="3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3"/>
                      <a:pt x="26" y="5"/>
                      <a:pt x="26" y="7"/>
                    </a:cubicBezTo>
                    <a:lnTo>
                      <a:pt x="2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8" name="Freeform 170"/>
              <p:cNvSpPr/>
              <p:nvPr/>
            </p:nvSpPr>
            <p:spPr bwMode="auto">
              <a:xfrm>
                <a:off x="3911" y="2104"/>
                <a:ext cx="12" cy="12"/>
              </a:xfrm>
              <a:custGeom>
                <a:avLst/>
                <a:gdLst>
                  <a:gd name="T0" fmla="*/ 4 w 5"/>
                  <a:gd name="T1" fmla="*/ 0 h 5"/>
                  <a:gd name="T2" fmla="*/ 1 w 5"/>
                  <a:gd name="T3" fmla="*/ 0 h 5"/>
                  <a:gd name="T4" fmla="*/ 0 w 5"/>
                  <a:gd name="T5" fmla="*/ 1 h 5"/>
                  <a:gd name="T6" fmla="*/ 0 w 5"/>
                  <a:gd name="T7" fmla="*/ 4 h 5"/>
                  <a:gd name="T8" fmla="*/ 1 w 5"/>
                  <a:gd name="T9" fmla="*/ 5 h 5"/>
                  <a:gd name="T10" fmla="*/ 4 w 5"/>
                  <a:gd name="T11" fmla="*/ 5 h 5"/>
                  <a:gd name="T12" fmla="*/ 5 w 5"/>
                  <a:gd name="T13" fmla="*/ 4 h 5"/>
                  <a:gd name="T14" fmla="*/ 5 w 5"/>
                  <a:gd name="T15" fmla="*/ 1 h 5"/>
                  <a:gd name="T16" fmla="*/ 4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9" name="Freeform 171"/>
              <p:cNvSpPr/>
              <p:nvPr/>
            </p:nvSpPr>
            <p:spPr bwMode="auto">
              <a:xfrm>
                <a:off x="3895" y="2035"/>
                <a:ext cx="45" cy="64"/>
              </a:xfrm>
              <a:custGeom>
                <a:avLst/>
                <a:gdLst>
                  <a:gd name="T0" fmla="*/ 18 w 19"/>
                  <a:gd name="T1" fmla="*/ 0 h 27"/>
                  <a:gd name="T2" fmla="*/ 1 w 19"/>
                  <a:gd name="T3" fmla="*/ 0 h 27"/>
                  <a:gd name="T4" fmla="*/ 0 w 19"/>
                  <a:gd name="T5" fmla="*/ 1 h 27"/>
                  <a:gd name="T6" fmla="*/ 0 w 19"/>
                  <a:gd name="T7" fmla="*/ 25 h 27"/>
                  <a:gd name="T8" fmla="*/ 1 w 19"/>
                  <a:gd name="T9" fmla="*/ 27 h 27"/>
                  <a:gd name="T10" fmla="*/ 18 w 19"/>
                  <a:gd name="T11" fmla="*/ 27 h 27"/>
                  <a:gd name="T12" fmla="*/ 19 w 19"/>
                  <a:gd name="T13" fmla="*/ 25 h 27"/>
                  <a:gd name="T14" fmla="*/ 19 w 19"/>
                  <a:gd name="T15" fmla="*/ 1 h 27"/>
                  <a:gd name="T16" fmla="*/ 18 w 1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9" y="27"/>
                      <a:pt x="19" y="26"/>
                      <a:pt x="19" y="25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0" name="Freeform 172"/>
              <p:cNvSpPr>
                <a:spLocks noEditPoints="1"/>
              </p:cNvSpPr>
              <p:nvPr/>
            </p:nvSpPr>
            <p:spPr bwMode="auto">
              <a:xfrm>
                <a:off x="3577" y="1883"/>
                <a:ext cx="57" cy="53"/>
              </a:xfrm>
              <a:custGeom>
                <a:avLst/>
                <a:gdLst>
                  <a:gd name="T0" fmla="*/ 22 w 24"/>
                  <a:gd name="T1" fmla="*/ 7 h 22"/>
                  <a:gd name="T2" fmla="*/ 18 w 24"/>
                  <a:gd name="T3" fmla="*/ 1 h 22"/>
                  <a:gd name="T4" fmla="*/ 13 w 24"/>
                  <a:gd name="T5" fmla="*/ 1 h 22"/>
                  <a:gd name="T6" fmla="*/ 2 w 24"/>
                  <a:gd name="T7" fmla="*/ 11 h 22"/>
                  <a:gd name="T8" fmla="*/ 2 w 24"/>
                  <a:gd name="T9" fmla="*/ 15 h 22"/>
                  <a:gd name="T10" fmla="*/ 6 w 24"/>
                  <a:gd name="T11" fmla="*/ 21 h 22"/>
                  <a:gd name="T12" fmla="*/ 11 w 24"/>
                  <a:gd name="T13" fmla="*/ 21 h 22"/>
                  <a:gd name="T14" fmla="*/ 22 w 24"/>
                  <a:gd name="T15" fmla="*/ 11 h 22"/>
                  <a:gd name="T16" fmla="*/ 22 w 24"/>
                  <a:gd name="T17" fmla="*/ 7 h 22"/>
                  <a:gd name="T18" fmla="*/ 10 w 24"/>
                  <a:gd name="T19" fmla="*/ 20 h 22"/>
                  <a:gd name="T20" fmla="*/ 7 w 24"/>
                  <a:gd name="T21" fmla="*/ 20 h 22"/>
                  <a:gd name="T22" fmla="*/ 3 w 24"/>
                  <a:gd name="T23" fmla="*/ 14 h 22"/>
                  <a:gd name="T24" fmla="*/ 3 w 24"/>
                  <a:gd name="T25" fmla="*/ 12 h 22"/>
                  <a:gd name="T26" fmla="*/ 14 w 24"/>
                  <a:gd name="T27" fmla="*/ 2 h 22"/>
                  <a:gd name="T28" fmla="*/ 17 w 24"/>
                  <a:gd name="T29" fmla="*/ 2 h 22"/>
                  <a:gd name="T30" fmla="*/ 21 w 24"/>
                  <a:gd name="T31" fmla="*/ 8 h 22"/>
                  <a:gd name="T32" fmla="*/ 21 w 24"/>
                  <a:gd name="T33" fmla="*/ 10 h 22"/>
                  <a:gd name="T34" fmla="*/ 10 w 24"/>
                  <a:gd name="T3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2">
                    <a:moveTo>
                      <a:pt x="22" y="7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4" y="0"/>
                      <a:pt x="13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4"/>
                      <a:pt x="2" y="15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8" y="22"/>
                      <a:pt x="10" y="22"/>
                      <a:pt x="11" y="2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4" y="10"/>
                      <a:pt x="24" y="8"/>
                      <a:pt x="22" y="7"/>
                    </a:cubicBezTo>
                    <a:close/>
                    <a:moveTo>
                      <a:pt x="10" y="20"/>
                    </a:moveTo>
                    <a:cubicBezTo>
                      <a:pt x="9" y="21"/>
                      <a:pt x="8" y="21"/>
                      <a:pt x="7" y="2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2"/>
                      <a:pt x="3" y="1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1"/>
                      <a:pt x="16" y="1"/>
                      <a:pt x="17" y="2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10"/>
                      <a:pt x="21" y="10"/>
                    </a:cubicBezTo>
                    <a:lnTo>
                      <a:pt x="1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1" name="Freeform 173"/>
              <p:cNvSpPr/>
              <p:nvPr/>
            </p:nvSpPr>
            <p:spPr bwMode="auto">
              <a:xfrm>
                <a:off x="3589" y="1917"/>
                <a:ext cx="9" cy="7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0 h 3"/>
                  <a:gd name="T4" fmla="*/ 2 w 4"/>
                  <a:gd name="T5" fmla="*/ 0 h 3"/>
                  <a:gd name="T6" fmla="*/ 1 w 4"/>
                  <a:gd name="T7" fmla="*/ 1 h 3"/>
                  <a:gd name="T8" fmla="*/ 0 w 4"/>
                  <a:gd name="T9" fmla="*/ 2 h 3"/>
                  <a:gd name="T10" fmla="*/ 1 w 4"/>
                  <a:gd name="T11" fmla="*/ 3 h 3"/>
                  <a:gd name="T12" fmla="*/ 2 w 4"/>
                  <a:gd name="T13" fmla="*/ 3 h 3"/>
                  <a:gd name="T14" fmla="*/ 3 w 4"/>
                  <a:gd name="T15" fmla="*/ 2 h 3"/>
                  <a:gd name="T16" fmla="*/ 3 w 4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2" name="Freeform 174"/>
              <p:cNvSpPr/>
              <p:nvPr/>
            </p:nvSpPr>
            <p:spPr bwMode="auto">
              <a:xfrm>
                <a:off x="3591" y="1891"/>
                <a:ext cx="36" cy="33"/>
              </a:xfrm>
              <a:custGeom>
                <a:avLst/>
                <a:gdLst>
                  <a:gd name="T0" fmla="*/ 15 w 15"/>
                  <a:gd name="T1" fmla="*/ 6 h 14"/>
                  <a:gd name="T2" fmla="*/ 9 w 15"/>
                  <a:gd name="T3" fmla="*/ 0 h 14"/>
                  <a:gd name="T4" fmla="*/ 9 w 15"/>
                  <a:gd name="T5" fmla="*/ 0 h 14"/>
                  <a:gd name="T6" fmla="*/ 0 w 15"/>
                  <a:gd name="T7" fmla="*/ 7 h 14"/>
                  <a:gd name="T8" fmla="*/ 0 w 15"/>
                  <a:gd name="T9" fmla="*/ 8 h 14"/>
                  <a:gd name="T10" fmla="*/ 5 w 15"/>
                  <a:gd name="T11" fmla="*/ 14 h 14"/>
                  <a:gd name="T12" fmla="*/ 6 w 15"/>
                  <a:gd name="T13" fmla="*/ 14 h 14"/>
                  <a:gd name="T14" fmla="*/ 15 w 15"/>
                  <a:gd name="T15" fmla="*/ 7 h 14"/>
                  <a:gd name="T16" fmla="*/ 15 w 15"/>
                  <a:gd name="T1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4">
                    <a:moveTo>
                      <a:pt x="15" y="6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3" name="Freeform 175"/>
              <p:cNvSpPr>
                <a:spLocks noEditPoints="1"/>
              </p:cNvSpPr>
              <p:nvPr/>
            </p:nvSpPr>
            <p:spPr bwMode="auto">
              <a:xfrm>
                <a:off x="3942" y="1857"/>
                <a:ext cx="31" cy="43"/>
              </a:xfrm>
              <a:custGeom>
                <a:avLst/>
                <a:gdLst>
                  <a:gd name="T0" fmla="*/ 0 w 31"/>
                  <a:gd name="T1" fmla="*/ 38 h 43"/>
                  <a:gd name="T2" fmla="*/ 5 w 31"/>
                  <a:gd name="T3" fmla="*/ 43 h 43"/>
                  <a:gd name="T4" fmla="*/ 31 w 31"/>
                  <a:gd name="T5" fmla="*/ 43 h 43"/>
                  <a:gd name="T6" fmla="*/ 31 w 31"/>
                  <a:gd name="T7" fmla="*/ 0 h 43"/>
                  <a:gd name="T8" fmla="*/ 2 w 31"/>
                  <a:gd name="T9" fmla="*/ 0 h 43"/>
                  <a:gd name="T10" fmla="*/ 0 w 31"/>
                  <a:gd name="T11" fmla="*/ 38 h 43"/>
                  <a:gd name="T12" fmla="*/ 9 w 31"/>
                  <a:gd name="T13" fmla="*/ 38 h 43"/>
                  <a:gd name="T14" fmla="*/ 7 w 31"/>
                  <a:gd name="T15" fmla="*/ 38 h 43"/>
                  <a:gd name="T16" fmla="*/ 7 w 31"/>
                  <a:gd name="T17" fmla="*/ 34 h 43"/>
                  <a:gd name="T18" fmla="*/ 9 w 31"/>
                  <a:gd name="T19" fmla="*/ 34 h 43"/>
                  <a:gd name="T20" fmla="*/ 9 w 31"/>
                  <a:gd name="T21" fmla="*/ 38 h 43"/>
                  <a:gd name="T22" fmla="*/ 16 w 31"/>
                  <a:gd name="T23" fmla="*/ 38 h 43"/>
                  <a:gd name="T24" fmla="*/ 12 w 31"/>
                  <a:gd name="T25" fmla="*/ 38 h 43"/>
                  <a:gd name="T26" fmla="*/ 12 w 31"/>
                  <a:gd name="T27" fmla="*/ 34 h 43"/>
                  <a:gd name="T28" fmla="*/ 16 w 31"/>
                  <a:gd name="T29" fmla="*/ 34 h 43"/>
                  <a:gd name="T30" fmla="*/ 16 w 31"/>
                  <a:gd name="T31" fmla="*/ 38 h 43"/>
                  <a:gd name="T32" fmla="*/ 21 w 31"/>
                  <a:gd name="T33" fmla="*/ 38 h 43"/>
                  <a:gd name="T34" fmla="*/ 19 w 31"/>
                  <a:gd name="T35" fmla="*/ 38 h 43"/>
                  <a:gd name="T36" fmla="*/ 19 w 31"/>
                  <a:gd name="T37" fmla="*/ 34 h 43"/>
                  <a:gd name="T38" fmla="*/ 21 w 31"/>
                  <a:gd name="T39" fmla="*/ 34 h 43"/>
                  <a:gd name="T40" fmla="*/ 21 w 31"/>
                  <a:gd name="T41" fmla="*/ 38 h 43"/>
                  <a:gd name="T42" fmla="*/ 28 w 31"/>
                  <a:gd name="T43" fmla="*/ 41 h 43"/>
                  <a:gd name="T44" fmla="*/ 24 w 31"/>
                  <a:gd name="T45" fmla="*/ 41 h 43"/>
                  <a:gd name="T46" fmla="*/ 24 w 31"/>
                  <a:gd name="T47" fmla="*/ 34 h 43"/>
                  <a:gd name="T48" fmla="*/ 28 w 31"/>
                  <a:gd name="T49" fmla="*/ 34 h 43"/>
                  <a:gd name="T50" fmla="*/ 28 w 31"/>
                  <a:gd name="T51" fmla="*/ 41 h 43"/>
                  <a:gd name="T52" fmla="*/ 5 w 31"/>
                  <a:gd name="T53" fmla="*/ 5 h 43"/>
                  <a:gd name="T54" fmla="*/ 28 w 31"/>
                  <a:gd name="T55" fmla="*/ 5 h 43"/>
                  <a:gd name="T56" fmla="*/ 28 w 31"/>
                  <a:gd name="T57" fmla="*/ 12 h 43"/>
                  <a:gd name="T58" fmla="*/ 5 w 31"/>
                  <a:gd name="T59" fmla="*/ 12 h 43"/>
                  <a:gd name="T60" fmla="*/ 5 w 31"/>
                  <a:gd name="T61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43">
                    <a:moveTo>
                      <a:pt x="0" y="38"/>
                    </a:moveTo>
                    <a:lnTo>
                      <a:pt x="5" y="43"/>
                    </a:lnTo>
                    <a:lnTo>
                      <a:pt x="31" y="43"/>
                    </a:lnTo>
                    <a:lnTo>
                      <a:pt x="31" y="0"/>
                    </a:lnTo>
                    <a:lnTo>
                      <a:pt x="2" y="0"/>
                    </a:lnTo>
                    <a:lnTo>
                      <a:pt x="0" y="38"/>
                    </a:lnTo>
                    <a:close/>
                    <a:moveTo>
                      <a:pt x="9" y="38"/>
                    </a:moveTo>
                    <a:lnTo>
                      <a:pt x="7" y="38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8"/>
                    </a:lnTo>
                    <a:close/>
                    <a:moveTo>
                      <a:pt x="16" y="38"/>
                    </a:moveTo>
                    <a:lnTo>
                      <a:pt x="12" y="38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8"/>
                    </a:lnTo>
                    <a:close/>
                    <a:moveTo>
                      <a:pt x="21" y="38"/>
                    </a:moveTo>
                    <a:lnTo>
                      <a:pt x="19" y="38"/>
                    </a:lnTo>
                    <a:lnTo>
                      <a:pt x="19" y="34"/>
                    </a:lnTo>
                    <a:lnTo>
                      <a:pt x="21" y="34"/>
                    </a:lnTo>
                    <a:lnTo>
                      <a:pt x="21" y="38"/>
                    </a:lnTo>
                    <a:close/>
                    <a:moveTo>
                      <a:pt x="28" y="41"/>
                    </a:moveTo>
                    <a:lnTo>
                      <a:pt x="24" y="41"/>
                    </a:lnTo>
                    <a:lnTo>
                      <a:pt x="24" y="34"/>
                    </a:lnTo>
                    <a:lnTo>
                      <a:pt x="28" y="34"/>
                    </a:lnTo>
                    <a:lnTo>
                      <a:pt x="28" y="41"/>
                    </a:lnTo>
                    <a:close/>
                    <a:moveTo>
                      <a:pt x="5" y="5"/>
                    </a:moveTo>
                    <a:lnTo>
                      <a:pt x="28" y="5"/>
                    </a:lnTo>
                    <a:lnTo>
                      <a:pt x="28" y="12"/>
                    </a:lnTo>
                    <a:lnTo>
                      <a:pt x="5" y="12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4" name="Freeform 176"/>
              <p:cNvSpPr>
                <a:spLocks noEditPoints="1"/>
              </p:cNvSpPr>
              <p:nvPr/>
            </p:nvSpPr>
            <p:spPr bwMode="auto">
              <a:xfrm>
                <a:off x="3764" y="1433"/>
                <a:ext cx="26" cy="33"/>
              </a:xfrm>
              <a:custGeom>
                <a:avLst/>
                <a:gdLst>
                  <a:gd name="T0" fmla="*/ 26 w 26"/>
                  <a:gd name="T1" fmla="*/ 4 h 33"/>
                  <a:gd name="T2" fmla="*/ 22 w 26"/>
                  <a:gd name="T3" fmla="*/ 0 h 33"/>
                  <a:gd name="T4" fmla="*/ 3 w 26"/>
                  <a:gd name="T5" fmla="*/ 0 h 33"/>
                  <a:gd name="T6" fmla="*/ 0 w 26"/>
                  <a:gd name="T7" fmla="*/ 33 h 33"/>
                  <a:gd name="T8" fmla="*/ 24 w 26"/>
                  <a:gd name="T9" fmla="*/ 33 h 33"/>
                  <a:gd name="T10" fmla="*/ 26 w 26"/>
                  <a:gd name="T11" fmla="*/ 4 h 33"/>
                  <a:gd name="T12" fmla="*/ 19 w 26"/>
                  <a:gd name="T13" fmla="*/ 2 h 33"/>
                  <a:gd name="T14" fmla="*/ 22 w 26"/>
                  <a:gd name="T15" fmla="*/ 2 h 33"/>
                  <a:gd name="T16" fmla="*/ 22 w 26"/>
                  <a:gd name="T17" fmla="*/ 9 h 33"/>
                  <a:gd name="T18" fmla="*/ 19 w 26"/>
                  <a:gd name="T19" fmla="*/ 7 h 33"/>
                  <a:gd name="T20" fmla="*/ 19 w 26"/>
                  <a:gd name="T21" fmla="*/ 2 h 33"/>
                  <a:gd name="T22" fmla="*/ 14 w 26"/>
                  <a:gd name="T23" fmla="*/ 2 h 33"/>
                  <a:gd name="T24" fmla="*/ 17 w 26"/>
                  <a:gd name="T25" fmla="*/ 2 h 33"/>
                  <a:gd name="T26" fmla="*/ 17 w 26"/>
                  <a:gd name="T27" fmla="*/ 7 h 33"/>
                  <a:gd name="T28" fmla="*/ 14 w 26"/>
                  <a:gd name="T29" fmla="*/ 7 h 33"/>
                  <a:gd name="T30" fmla="*/ 14 w 26"/>
                  <a:gd name="T31" fmla="*/ 2 h 33"/>
                  <a:gd name="T32" fmla="*/ 10 w 26"/>
                  <a:gd name="T33" fmla="*/ 2 h 33"/>
                  <a:gd name="T34" fmla="*/ 12 w 26"/>
                  <a:gd name="T35" fmla="*/ 2 h 33"/>
                  <a:gd name="T36" fmla="*/ 12 w 26"/>
                  <a:gd name="T37" fmla="*/ 7 h 33"/>
                  <a:gd name="T38" fmla="*/ 10 w 26"/>
                  <a:gd name="T39" fmla="*/ 7 h 33"/>
                  <a:gd name="T40" fmla="*/ 10 w 26"/>
                  <a:gd name="T41" fmla="*/ 2 h 33"/>
                  <a:gd name="T42" fmla="*/ 5 w 26"/>
                  <a:gd name="T43" fmla="*/ 2 h 33"/>
                  <a:gd name="T44" fmla="*/ 7 w 26"/>
                  <a:gd name="T45" fmla="*/ 2 h 33"/>
                  <a:gd name="T46" fmla="*/ 7 w 26"/>
                  <a:gd name="T47" fmla="*/ 7 h 33"/>
                  <a:gd name="T48" fmla="*/ 5 w 26"/>
                  <a:gd name="T49" fmla="*/ 7 h 33"/>
                  <a:gd name="T50" fmla="*/ 5 w 26"/>
                  <a:gd name="T51" fmla="*/ 2 h 33"/>
                  <a:gd name="T52" fmla="*/ 22 w 26"/>
                  <a:gd name="T53" fmla="*/ 30 h 33"/>
                  <a:gd name="T54" fmla="*/ 5 w 26"/>
                  <a:gd name="T55" fmla="*/ 30 h 33"/>
                  <a:gd name="T56" fmla="*/ 5 w 26"/>
                  <a:gd name="T57" fmla="*/ 23 h 33"/>
                  <a:gd name="T58" fmla="*/ 22 w 26"/>
                  <a:gd name="T59" fmla="*/ 26 h 33"/>
                  <a:gd name="T60" fmla="*/ 22 w 26"/>
                  <a:gd name="T61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33">
                    <a:moveTo>
                      <a:pt x="26" y="4"/>
                    </a:moveTo>
                    <a:lnTo>
                      <a:pt x="22" y="0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24" y="33"/>
                    </a:lnTo>
                    <a:lnTo>
                      <a:pt x="26" y="4"/>
                    </a:lnTo>
                    <a:close/>
                    <a:moveTo>
                      <a:pt x="19" y="2"/>
                    </a:moveTo>
                    <a:lnTo>
                      <a:pt x="22" y="2"/>
                    </a:lnTo>
                    <a:lnTo>
                      <a:pt x="22" y="9"/>
                    </a:lnTo>
                    <a:lnTo>
                      <a:pt x="19" y="7"/>
                    </a:lnTo>
                    <a:lnTo>
                      <a:pt x="19" y="2"/>
                    </a:lnTo>
                    <a:close/>
                    <a:moveTo>
                      <a:pt x="14" y="2"/>
                    </a:moveTo>
                    <a:lnTo>
                      <a:pt x="17" y="2"/>
                    </a:lnTo>
                    <a:lnTo>
                      <a:pt x="17" y="7"/>
                    </a:lnTo>
                    <a:lnTo>
                      <a:pt x="14" y="7"/>
                    </a:lnTo>
                    <a:lnTo>
                      <a:pt x="14" y="2"/>
                    </a:lnTo>
                    <a:close/>
                    <a:moveTo>
                      <a:pt x="10" y="2"/>
                    </a:moveTo>
                    <a:lnTo>
                      <a:pt x="12" y="2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2"/>
                    </a:lnTo>
                    <a:close/>
                    <a:moveTo>
                      <a:pt x="5" y="2"/>
                    </a:moveTo>
                    <a:lnTo>
                      <a:pt x="7" y="2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2"/>
                    </a:lnTo>
                    <a:close/>
                    <a:moveTo>
                      <a:pt x="22" y="30"/>
                    </a:moveTo>
                    <a:lnTo>
                      <a:pt x="5" y="30"/>
                    </a:lnTo>
                    <a:lnTo>
                      <a:pt x="5" y="23"/>
                    </a:lnTo>
                    <a:lnTo>
                      <a:pt x="22" y="26"/>
                    </a:lnTo>
                    <a:lnTo>
                      <a:pt x="2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5" name="Freeform 177"/>
              <p:cNvSpPr/>
              <p:nvPr/>
            </p:nvSpPr>
            <p:spPr bwMode="auto">
              <a:xfrm>
                <a:off x="3778" y="1698"/>
                <a:ext cx="119" cy="74"/>
              </a:xfrm>
              <a:custGeom>
                <a:avLst/>
                <a:gdLst>
                  <a:gd name="T0" fmla="*/ 8 w 119"/>
                  <a:gd name="T1" fmla="*/ 38 h 74"/>
                  <a:gd name="T2" fmla="*/ 8 w 119"/>
                  <a:gd name="T3" fmla="*/ 26 h 74"/>
                  <a:gd name="T4" fmla="*/ 36 w 119"/>
                  <a:gd name="T5" fmla="*/ 12 h 74"/>
                  <a:gd name="T6" fmla="*/ 36 w 119"/>
                  <a:gd name="T7" fmla="*/ 38 h 74"/>
                  <a:gd name="T8" fmla="*/ 41 w 119"/>
                  <a:gd name="T9" fmla="*/ 38 h 74"/>
                  <a:gd name="T10" fmla="*/ 41 w 119"/>
                  <a:gd name="T11" fmla="*/ 26 h 74"/>
                  <a:gd name="T12" fmla="*/ 69 w 119"/>
                  <a:gd name="T13" fmla="*/ 12 h 74"/>
                  <a:gd name="T14" fmla="*/ 69 w 119"/>
                  <a:gd name="T15" fmla="*/ 38 h 74"/>
                  <a:gd name="T16" fmla="*/ 79 w 119"/>
                  <a:gd name="T17" fmla="*/ 38 h 74"/>
                  <a:gd name="T18" fmla="*/ 79 w 119"/>
                  <a:gd name="T19" fmla="*/ 0 h 74"/>
                  <a:gd name="T20" fmla="*/ 90 w 119"/>
                  <a:gd name="T21" fmla="*/ 0 h 74"/>
                  <a:gd name="T22" fmla="*/ 90 w 119"/>
                  <a:gd name="T23" fmla="*/ 38 h 74"/>
                  <a:gd name="T24" fmla="*/ 95 w 119"/>
                  <a:gd name="T25" fmla="*/ 38 h 74"/>
                  <a:gd name="T26" fmla="*/ 95 w 119"/>
                  <a:gd name="T27" fmla="*/ 0 h 74"/>
                  <a:gd name="T28" fmla="*/ 109 w 119"/>
                  <a:gd name="T29" fmla="*/ 0 h 74"/>
                  <a:gd name="T30" fmla="*/ 109 w 119"/>
                  <a:gd name="T31" fmla="*/ 38 h 74"/>
                  <a:gd name="T32" fmla="*/ 119 w 119"/>
                  <a:gd name="T33" fmla="*/ 38 h 74"/>
                  <a:gd name="T34" fmla="*/ 119 w 119"/>
                  <a:gd name="T35" fmla="*/ 74 h 74"/>
                  <a:gd name="T36" fmla="*/ 0 w 119"/>
                  <a:gd name="T37" fmla="*/ 74 h 74"/>
                  <a:gd name="T38" fmla="*/ 0 w 119"/>
                  <a:gd name="T39" fmla="*/ 38 h 74"/>
                  <a:gd name="T40" fmla="*/ 8 w 119"/>
                  <a:gd name="T41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9" h="74">
                    <a:moveTo>
                      <a:pt x="8" y="38"/>
                    </a:moveTo>
                    <a:lnTo>
                      <a:pt x="8" y="26"/>
                    </a:lnTo>
                    <a:lnTo>
                      <a:pt x="36" y="12"/>
                    </a:lnTo>
                    <a:lnTo>
                      <a:pt x="36" y="38"/>
                    </a:lnTo>
                    <a:lnTo>
                      <a:pt x="41" y="38"/>
                    </a:lnTo>
                    <a:lnTo>
                      <a:pt x="41" y="26"/>
                    </a:lnTo>
                    <a:lnTo>
                      <a:pt x="69" y="12"/>
                    </a:lnTo>
                    <a:lnTo>
                      <a:pt x="69" y="38"/>
                    </a:lnTo>
                    <a:lnTo>
                      <a:pt x="79" y="38"/>
                    </a:lnTo>
                    <a:lnTo>
                      <a:pt x="79" y="0"/>
                    </a:lnTo>
                    <a:lnTo>
                      <a:pt x="90" y="0"/>
                    </a:lnTo>
                    <a:lnTo>
                      <a:pt x="90" y="38"/>
                    </a:lnTo>
                    <a:lnTo>
                      <a:pt x="95" y="38"/>
                    </a:lnTo>
                    <a:lnTo>
                      <a:pt x="95" y="0"/>
                    </a:lnTo>
                    <a:lnTo>
                      <a:pt x="109" y="0"/>
                    </a:lnTo>
                    <a:lnTo>
                      <a:pt x="109" y="38"/>
                    </a:lnTo>
                    <a:lnTo>
                      <a:pt x="119" y="38"/>
                    </a:lnTo>
                    <a:lnTo>
                      <a:pt x="119" y="74"/>
                    </a:lnTo>
                    <a:lnTo>
                      <a:pt x="0" y="74"/>
                    </a:lnTo>
                    <a:lnTo>
                      <a:pt x="0" y="38"/>
                    </a:ln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6" name="Freeform 178"/>
              <p:cNvSpPr/>
              <p:nvPr/>
            </p:nvSpPr>
            <p:spPr bwMode="auto">
              <a:xfrm>
                <a:off x="3966" y="2292"/>
                <a:ext cx="28" cy="14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0 h 6"/>
                  <a:gd name="T4" fmla="*/ 0 w 12"/>
                  <a:gd name="T5" fmla="*/ 6 h 6"/>
                  <a:gd name="T6" fmla="*/ 12 w 12"/>
                  <a:gd name="T7" fmla="*/ 6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0"/>
                      <a:pt x="11" y="0"/>
                      <a:pt x="6" y="0"/>
                    </a:cubicBezTo>
                    <a:cubicBezTo>
                      <a:pt x="2" y="0"/>
                      <a:pt x="0" y="6"/>
                      <a:pt x="0" y="6"/>
                    </a:cubicBezTo>
                    <a:cubicBezTo>
                      <a:pt x="12" y="6"/>
                      <a:pt x="12" y="6"/>
                      <a:pt x="1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7" name="Freeform 179"/>
              <p:cNvSpPr>
                <a:spLocks noEditPoints="1"/>
              </p:cNvSpPr>
              <p:nvPr/>
            </p:nvSpPr>
            <p:spPr bwMode="auto">
              <a:xfrm>
                <a:off x="3944" y="2308"/>
                <a:ext cx="102" cy="29"/>
              </a:xfrm>
              <a:custGeom>
                <a:avLst/>
                <a:gdLst>
                  <a:gd name="T0" fmla="*/ 42 w 43"/>
                  <a:gd name="T1" fmla="*/ 9 h 12"/>
                  <a:gd name="T2" fmla="*/ 42 w 43"/>
                  <a:gd name="T3" fmla="*/ 8 h 12"/>
                  <a:gd name="T4" fmla="*/ 42 w 43"/>
                  <a:gd name="T5" fmla="*/ 4 h 12"/>
                  <a:gd name="T6" fmla="*/ 38 w 43"/>
                  <a:gd name="T7" fmla="*/ 0 h 12"/>
                  <a:gd name="T8" fmla="*/ 6 w 43"/>
                  <a:gd name="T9" fmla="*/ 0 h 12"/>
                  <a:gd name="T10" fmla="*/ 2 w 43"/>
                  <a:gd name="T11" fmla="*/ 4 h 12"/>
                  <a:gd name="T12" fmla="*/ 2 w 43"/>
                  <a:gd name="T13" fmla="*/ 8 h 12"/>
                  <a:gd name="T14" fmla="*/ 2 w 43"/>
                  <a:gd name="T15" fmla="*/ 9 h 12"/>
                  <a:gd name="T16" fmla="*/ 0 w 43"/>
                  <a:gd name="T17" fmla="*/ 10 h 12"/>
                  <a:gd name="T18" fmla="*/ 2 w 43"/>
                  <a:gd name="T19" fmla="*/ 12 h 12"/>
                  <a:gd name="T20" fmla="*/ 4 w 43"/>
                  <a:gd name="T21" fmla="*/ 12 h 12"/>
                  <a:gd name="T22" fmla="*/ 6 w 43"/>
                  <a:gd name="T23" fmla="*/ 12 h 12"/>
                  <a:gd name="T24" fmla="*/ 6 w 43"/>
                  <a:gd name="T25" fmla="*/ 12 h 12"/>
                  <a:gd name="T26" fmla="*/ 6 w 43"/>
                  <a:gd name="T27" fmla="*/ 11 h 12"/>
                  <a:gd name="T28" fmla="*/ 10 w 43"/>
                  <a:gd name="T29" fmla="*/ 6 h 12"/>
                  <a:gd name="T30" fmla="*/ 15 w 43"/>
                  <a:gd name="T31" fmla="*/ 11 h 12"/>
                  <a:gd name="T32" fmla="*/ 15 w 43"/>
                  <a:gd name="T33" fmla="*/ 12 h 12"/>
                  <a:gd name="T34" fmla="*/ 28 w 43"/>
                  <a:gd name="T35" fmla="*/ 12 h 12"/>
                  <a:gd name="T36" fmla="*/ 28 w 43"/>
                  <a:gd name="T37" fmla="*/ 11 h 12"/>
                  <a:gd name="T38" fmla="*/ 33 w 43"/>
                  <a:gd name="T39" fmla="*/ 6 h 12"/>
                  <a:gd name="T40" fmla="*/ 37 w 43"/>
                  <a:gd name="T41" fmla="*/ 11 h 12"/>
                  <a:gd name="T42" fmla="*/ 37 w 43"/>
                  <a:gd name="T43" fmla="*/ 12 h 12"/>
                  <a:gd name="T44" fmla="*/ 38 w 43"/>
                  <a:gd name="T45" fmla="*/ 12 h 12"/>
                  <a:gd name="T46" fmla="*/ 40 w 43"/>
                  <a:gd name="T47" fmla="*/ 11 h 12"/>
                  <a:gd name="T48" fmla="*/ 41 w 43"/>
                  <a:gd name="T49" fmla="*/ 11 h 12"/>
                  <a:gd name="T50" fmla="*/ 42 w 43"/>
                  <a:gd name="T51" fmla="*/ 11 h 12"/>
                  <a:gd name="T52" fmla="*/ 43 w 43"/>
                  <a:gd name="T53" fmla="*/ 10 h 12"/>
                  <a:gd name="T54" fmla="*/ 42 w 43"/>
                  <a:gd name="T55" fmla="*/ 9 h 12"/>
                  <a:gd name="T56" fmla="*/ 3 w 43"/>
                  <a:gd name="T57" fmla="*/ 7 h 12"/>
                  <a:gd name="T58" fmla="*/ 2 w 43"/>
                  <a:gd name="T59" fmla="*/ 6 h 12"/>
                  <a:gd name="T60" fmla="*/ 3 w 43"/>
                  <a:gd name="T61" fmla="*/ 4 h 12"/>
                  <a:gd name="T62" fmla="*/ 3 w 43"/>
                  <a:gd name="T63" fmla="*/ 6 h 12"/>
                  <a:gd name="T64" fmla="*/ 3 w 43"/>
                  <a:gd name="T65" fmla="*/ 7 h 12"/>
                  <a:gd name="T66" fmla="*/ 20 w 43"/>
                  <a:gd name="T67" fmla="*/ 3 h 12"/>
                  <a:gd name="T68" fmla="*/ 19 w 43"/>
                  <a:gd name="T69" fmla="*/ 3 h 12"/>
                  <a:gd name="T70" fmla="*/ 16 w 43"/>
                  <a:gd name="T71" fmla="*/ 3 h 12"/>
                  <a:gd name="T72" fmla="*/ 15 w 43"/>
                  <a:gd name="T73" fmla="*/ 3 h 12"/>
                  <a:gd name="T74" fmla="*/ 15 w 43"/>
                  <a:gd name="T75" fmla="*/ 2 h 12"/>
                  <a:gd name="T76" fmla="*/ 16 w 43"/>
                  <a:gd name="T77" fmla="*/ 2 h 12"/>
                  <a:gd name="T78" fmla="*/ 19 w 43"/>
                  <a:gd name="T79" fmla="*/ 2 h 12"/>
                  <a:gd name="T80" fmla="*/ 20 w 43"/>
                  <a:gd name="T81" fmla="*/ 2 h 12"/>
                  <a:gd name="T82" fmla="*/ 20 w 43"/>
                  <a:gd name="T8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" h="12">
                    <a:moveTo>
                      <a:pt x="42" y="9"/>
                    </a:moveTo>
                    <a:cubicBezTo>
                      <a:pt x="42" y="9"/>
                      <a:pt x="42" y="9"/>
                      <a:pt x="42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2" y="1"/>
                      <a:pt x="2" y="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6" y="8"/>
                      <a:pt x="8" y="6"/>
                      <a:pt x="10" y="6"/>
                    </a:cubicBezTo>
                    <a:cubicBezTo>
                      <a:pt x="13" y="6"/>
                      <a:pt x="15" y="8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1"/>
                      <a:pt x="28" y="11"/>
                    </a:cubicBezTo>
                    <a:cubicBezTo>
                      <a:pt x="28" y="8"/>
                      <a:pt x="30" y="6"/>
                      <a:pt x="33" y="6"/>
                    </a:cubicBezTo>
                    <a:cubicBezTo>
                      <a:pt x="35" y="6"/>
                      <a:pt x="37" y="8"/>
                      <a:pt x="37" y="11"/>
                    </a:cubicBezTo>
                    <a:cubicBezTo>
                      <a:pt x="37" y="11"/>
                      <a:pt x="37" y="12"/>
                      <a:pt x="37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2"/>
                      <a:pt x="40" y="11"/>
                    </a:cubicBezTo>
                    <a:cubicBezTo>
                      <a:pt x="40" y="11"/>
                      <a:pt x="41" y="11"/>
                      <a:pt x="41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1"/>
                      <a:pt x="43" y="11"/>
                      <a:pt x="43" y="10"/>
                    </a:cubicBezTo>
                    <a:cubicBezTo>
                      <a:pt x="43" y="10"/>
                      <a:pt x="42" y="9"/>
                      <a:pt x="42" y="9"/>
                    </a:cubicBezTo>
                    <a:close/>
                    <a:moveTo>
                      <a:pt x="3" y="7"/>
                    </a:moveTo>
                    <a:cubicBezTo>
                      <a:pt x="2" y="7"/>
                      <a:pt x="2" y="7"/>
                      <a:pt x="2" y="6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6" y="2"/>
                      <a:pt x="16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lnTo>
                      <a:pt x="2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8" name="Freeform 180"/>
              <p:cNvSpPr>
                <a:spLocks noEditPoints="1"/>
              </p:cNvSpPr>
              <p:nvPr/>
            </p:nvSpPr>
            <p:spPr bwMode="auto">
              <a:xfrm>
                <a:off x="3961" y="2325"/>
                <a:ext cx="16" cy="1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4 h 7"/>
                  <a:gd name="T8" fmla="*/ 3 w 7"/>
                  <a:gd name="T9" fmla="*/ 0 h 7"/>
                  <a:gd name="T10" fmla="*/ 3 w 7"/>
                  <a:gd name="T11" fmla="*/ 5 h 7"/>
                  <a:gd name="T12" fmla="*/ 2 w 7"/>
                  <a:gd name="T13" fmla="*/ 4 h 7"/>
                  <a:gd name="T14" fmla="*/ 3 w 7"/>
                  <a:gd name="T15" fmla="*/ 2 h 7"/>
                  <a:gd name="T16" fmla="*/ 5 w 7"/>
                  <a:gd name="T17" fmla="*/ 4 h 7"/>
                  <a:gd name="T18" fmla="*/ 3 w 7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6" y="7"/>
                      <a:pt x="7" y="6"/>
                      <a:pt x="7" y="4"/>
                    </a:cubicBezTo>
                    <a:cubicBezTo>
                      <a:pt x="7" y="1"/>
                      <a:pt x="6" y="0"/>
                      <a:pt x="3" y="0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2" y="5"/>
                      <a:pt x="2" y="4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4" y="2"/>
                      <a:pt x="5" y="3"/>
                      <a:pt x="5" y="4"/>
                    </a:cubicBezTo>
                    <a:cubicBezTo>
                      <a:pt x="5" y="5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9" name="Freeform 181"/>
              <p:cNvSpPr>
                <a:spLocks noEditPoints="1"/>
              </p:cNvSpPr>
              <p:nvPr/>
            </p:nvSpPr>
            <p:spPr bwMode="auto">
              <a:xfrm>
                <a:off x="4013" y="2325"/>
                <a:ext cx="17" cy="1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4 h 7"/>
                  <a:gd name="T4" fmla="*/ 4 w 7"/>
                  <a:gd name="T5" fmla="*/ 7 h 7"/>
                  <a:gd name="T6" fmla="*/ 7 w 7"/>
                  <a:gd name="T7" fmla="*/ 4 h 7"/>
                  <a:gd name="T8" fmla="*/ 4 w 7"/>
                  <a:gd name="T9" fmla="*/ 0 h 7"/>
                  <a:gd name="T10" fmla="*/ 4 w 7"/>
                  <a:gd name="T11" fmla="*/ 5 h 7"/>
                  <a:gd name="T12" fmla="*/ 2 w 7"/>
                  <a:gd name="T13" fmla="*/ 4 h 7"/>
                  <a:gd name="T14" fmla="*/ 4 w 7"/>
                  <a:gd name="T15" fmla="*/ 2 h 7"/>
                  <a:gd name="T16" fmla="*/ 5 w 7"/>
                  <a:gd name="T17" fmla="*/ 4 h 7"/>
                  <a:gd name="T18" fmla="*/ 4 w 7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4" y="7"/>
                    </a:cubicBezTo>
                    <a:cubicBezTo>
                      <a:pt x="6" y="7"/>
                      <a:pt x="7" y="6"/>
                      <a:pt x="7" y="4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  <a:moveTo>
                      <a:pt x="4" y="5"/>
                    </a:moveTo>
                    <a:cubicBezTo>
                      <a:pt x="3" y="5"/>
                      <a:pt x="2" y="5"/>
                      <a:pt x="2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0" name="Freeform 182"/>
              <p:cNvSpPr/>
              <p:nvPr/>
            </p:nvSpPr>
            <p:spPr bwMode="auto">
              <a:xfrm>
                <a:off x="3788" y="2849"/>
                <a:ext cx="43" cy="22"/>
              </a:xfrm>
              <a:custGeom>
                <a:avLst/>
                <a:gdLst>
                  <a:gd name="T0" fmla="*/ 0 w 18"/>
                  <a:gd name="T1" fmla="*/ 0 h 9"/>
                  <a:gd name="T2" fmla="*/ 8 w 18"/>
                  <a:gd name="T3" fmla="*/ 0 h 9"/>
                  <a:gd name="T4" fmla="*/ 18 w 18"/>
                  <a:gd name="T5" fmla="*/ 9 h 9"/>
                  <a:gd name="T6" fmla="*/ 0 w 18"/>
                  <a:gd name="T7" fmla="*/ 9 h 9"/>
                  <a:gd name="T8" fmla="*/ 0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cubicBezTo>
                      <a:pt x="0" y="0"/>
                      <a:pt x="1" y="0"/>
                      <a:pt x="8" y="0"/>
                    </a:cubicBezTo>
                    <a:cubicBezTo>
                      <a:pt x="15" y="0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1" name="Freeform 183"/>
              <p:cNvSpPr>
                <a:spLocks noEditPoints="1"/>
              </p:cNvSpPr>
              <p:nvPr/>
            </p:nvSpPr>
            <p:spPr bwMode="auto">
              <a:xfrm>
                <a:off x="3707" y="2876"/>
                <a:ext cx="154" cy="45"/>
              </a:xfrm>
              <a:custGeom>
                <a:avLst/>
                <a:gdLst>
                  <a:gd name="T0" fmla="*/ 0 w 65"/>
                  <a:gd name="T1" fmla="*/ 16 h 19"/>
                  <a:gd name="T2" fmla="*/ 2 w 65"/>
                  <a:gd name="T3" fmla="*/ 17 h 19"/>
                  <a:gd name="T4" fmla="*/ 3 w 65"/>
                  <a:gd name="T5" fmla="*/ 17 h 19"/>
                  <a:gd name="T6" fmla="*/ 4 w 65"/>
                  <a:gd name="T7" fmla="*/ 17 h 19"/>
                  <a:gd name="T8" fmla="*/ 8 w 65"/>
                  <a:gd name="T9" fmla="*/ 19 h 19"/>
                  <a:gd name="T10" fmla="*/ 9 w 65"/>
                  <a:gd name="T11" fmla="*/ 19 h 19"/>
                  <a:gd name="T12" fmla="*/ 9 w 65"/>
                  <a:gd name="T13" fmla="*/ 16 h 19"/>
                  <a:gd name="T14" fmla="*/ 16 w 65"/>
                  <a:gd name="T15" fmla="*/ 9 h 19"/>
                  <a:gd name="T16" fmla="*/ 23 w 65"/>
                  <a:gd name="T17" fmla="*/ 16 h 19"/>
                  <a:gd name="T18" fmla="*/ 23 w 65"/>
                  <a:gd name="T19" fmla="*/ 19 h 19"/>
                  <a:gd name="T20" fmla="*/ 43 w 65"/>
                  <a:gd name="T21" fmla="*/ 19 h 19"/>
                  <a:gd name="T22" fmla="*/ 42 w 65"/>
                  <a:gd name="T23" fmla="*/ 16 h 19"/>
                  <a:gd name="T24" fmla="*/ 49 w 65"/>
                  <a:gd name="T25" fmla="*/ 9 h 19"/>
                  <a:gd name="T26" fmla="*/ 57 w 65"/>
                  <a:gd name="T27" fmla="*/ 16 h 19"/>
                  <a:gd name="T28" fmla="*/ 56 w 65"/>
                  <a:gd name="T29" fmla="*/ 19 h 19"/>
                  <a:gd name="T30" fmla="*/ 57 w 65"/>
                  <a:gd name="T31" fmla="*/ 19 h 19"/>
                  <a:gd name="T32" fmla="*/ 60 w 65"/>
                  <a:gd name="T33" fmla="*/ 18 h 19"/>
                  <a:gd name="T34" fmla="*/ 63 w 65"/>
                  <a:gd name="T35" fmla="*/ 18 h 19"/>
                  <a:gd name="T36" fmla="*/ 65 w 65"/>
                  <a:gd name="T37" fmla="*/ 16 h 19"/>
                  <a:gd name="T38" fmla="*/ 63 w 65"/>
                  <a:gd name="T39" fmla="*/ 13 h 19"/>
                  <a:gd name="T40" fmla="*/ 63 w 65"/>
                  <a:gd name="T41" fmla="*/ 13 h 19"/>
                  <a:gd name="T42" fmla="*/ 63 w 65"/>
                  <a:gd name="T43" fmla="*/ 5 h 19"/>
                  <a:gd name="T44" fmla="*/ 57 w 65"/>
                  <a:gd name="T45" fmla="*/ 0 h 19"/>
                  <a:gd name="T46" fmla="*/ 8 w 65"/>
                  <a:gd name="T47" fmla="*/ 0 h 19"/>
                  <a:gd name="T48" fmla="*/ 2 w 65"/>
                  <a:gd name="T49" fmla="*/ 5 h 19"/>
                  <a:gd name="T50" fmla="*/ 2 w 65"/>
                  <a:gd name="T51" fmla="*/ 13 h 19"/>
                  <a:gd name="T52" fmla="*/ 2 w 65"/>
                  <a:gd name="T53" fmla="*/ 14 h 19"/>
                  <a:gd name="T54" fmla="*/ 0 w 65"/>
                  <a:gd name="T55" fmla="*/ 16 h 19"/>
                  <a:gd name="T56" fmla="*/ 61 w 65"/>
                  <a:gd name="T57" fmla="*/ 8 h 19"/>
                  <a:gd name="T58" fmla="*/ 61 w 65"/>
                  <a:gd name="T59" fmla="*/ 6 h 19"/>
                  <a:gd name="T60" fmla="*/ 62 w 65"/>
                  <a:gd name="T61" fmla="*/ 8 h 19"/>
                  <a:gd name="T62" fmla="*/ 61 w 65"/>
                  <a:gd name="T63" fmla="*/ 11 h 19"/>
                  <a:gd name="T64" fmla="*/ 61 w 65"/>
                  <a:gd name="T65" fmla="*/ 8 h 19"/>
                  <a:gd name="T66" fmla="*/ 36 w 65"/>
                  <a:gd name="T67" fmla="*/ 3 h 19"/>
                  <a:gd name="T68" fmla="*/ 36 w 65"/>
                  <a:gd name="T69" fmla="*/ 3 h 19"/>
                  <a:gd name="T70" fmla="*/ 41 w 65"/>
                  <a:gd name="T71" fmla="*/ 3 h 19"/>
                  <a:gd name="T72" fmla="*/ 42 w 65"/>
                  <a:gd name="T73" fmla="*/ 3 h 19"/>
                  <a:gd name="T74" fmla="*/ 42 w 65"/>
                  <a:gd name="T75" fmla="*/ 4 h 19"/>
                  <a:gd name="T76" fmla="*/ 41 w 65"/>
                  <a:gd name="T77" fmla="*/ 5 h 19"/>
                  <a:gd name="T78" fmla="*/ 36 w 65"/>
                  <a:gd name="T79" fmla="*/ 5 h 19"/>
                  <a:gd name="T80" fmla="*/ 36 w 65"/>
                  <a:gd name="T81" fmla="*/ 4 h 19"/>
                  <a:gd name="T82" fmla="*/ 36 w 65"/>
                  <a:gd name="T8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" h="19">
                    <a:moveTo>
                      <a:pt x="0" y="16"/>
                    </a:moveTo>
                    <a:cubicBezTo>
                      <a:pt x="0" y="17"/>
                      <a:pt x="1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8"/>
                      <a:pt x="6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8"/>
                      <a:pt x="9" y="17"/>
                      <a:pt x="9" y="16"/>
                    </a:cubicBezTo>
                    <a:cubicBezTo>
                      <a:pt x="9" y="12"/>
                      <a:pt x="12" y="9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3" y="17"/>
                      <a:pt x="23" y="18"/>
                      <a:pt x="2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2" y="18"/>
                      <a:pt x="42" y="17"/>
                      <a:pt x="42" y="16"/>
                    </a:cubicBezTo>
                    <a:cubicBezTo>
                      <a:pt x="42" y="12"/>
                      <a:pt x="45" y="9"/>
                      <a:pt x="49" y="9"/>
                    </a:cubicBezTo>
                    <a:cubicBezTo>
                      <a:pt x="53" y="9"/>
                      <a:pt x="57" y="12"/>
                      <a:pt x="57" y="16"/>
                    </a:cubicBezTo>
                    <a:cubicBezTo>
                      <a:pt x="57" y="17"/>
                      <a:pt x="56" y="18"/>
                      <a:pt x="56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9"/>
                      <a:pt x="59" y="18"/>
                      <a:pt x="60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8"/>
                      <a:pt x="65" y="17"/>
                      <a:pt x="65" y="16"/>
                    </a:cubicBezTo>
                    <a:cubicBezTo>
                      <a:pt x="65" y="14"/>
                      <a:pt x="64" y="14"/>
                      <a:pt x="6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2"/>
                      <a:pt x="60" y="0"/>
                      <a:pt x="5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2" y="2"/>
                      <a:pt x="2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6"/>
                    </a:cubicBezTo>
                    <a:close/>
                    <a:moveTo>
                      <a:pt x="61" y="8"/>
                    </a:moveTo>
                    <a:cubicBezTo>
                      <a:pt x="61" y="7"/>
                      <a:pt x="61" y="6"/>
                      <a:pt x="61" y="6"/>
                    </a:cubicBezTo>
                    <a:cubicBezTo>
                      <a:pt x="62" y="6"/>
                      <a:pt x="62" y="7"/>
                      <a:pt x="62" y="8"/>
                    </a:cubicBezTo>
                    <a:cubicBezTo>
                      <a:pt x="62" y="10"/>
                      <a:pt x="62" y="11"/>
                      <a:pt x="61" y="11"/>
                    </a:cubicBezTo>
                    <a:cubicBezTo>
                      <a:pt x="61" y="11"/>
                      <a:pt x="61" y="10"/>
                      <a:pt x="61" y="8"/>
                    </a:cubicBezTo>
                    <a:close/>
                    <a:moveTo>
                      <a:pt x="3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lnTo>
                      <a:pt x="3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2" name="Freeform 184"/>
              <p:cNvSpPr>
                <a:spLocks noEditPoints="1"/>
              </p:cNvSpPr>
              <p:nvPr/>
            </p:nvSpPr>
            <p:spPr bwMode="auto">
              <a:xfrm>
                <a:off x="3812" y="2899"/>
                <a:ext cx="26" cy="29"/>
              </a:xfrm>
              <a:custGeom>
                <a:avLst/>
                <a:gdLst>
                  <a:gd name="T0" fmla="*/ 0 w 11"/>
                  <a:gd name="T1" fmla="*/ 6 h 12"/>
                  <a:gd name="T2" fmla="*/ 5 w 11"/>
                  <a:gd name="T3" fmla="*/ 12 h 12"/>
                  <a:gd name="T4" fmla="*/ 11 w 11"/>
                  <a:gd name="T5" fmla="*/ 6 h 12"/>
                  <a:gd name="T6" fmla="*/ 5 w 11"/>
                  <a:gd name="T7" fmla="*/ 0 h 12"/>
                  <a:gd name="T8" fmla="*/ 0 w 11"/>
                  <a:gd name="T9" fmla="*/ 6 h 12"/>
                  <a:gd name="T10" fmla="*/ 3 w 11"/>
                  <a:gd name="T11" fmla="*/ 6 h 12"/>
                  <a:gd name="T12" fmla="*/ 5 w 11"/>
                  <a:gd name="T13" fmla="*/ 3 h 12"/>
                  <a:gd name="T14" fmla="*/ 8 w 11"/>
                  <a:gd name="T15" fmla="*/ 6 h 12"/>
                  <a:gd name="T16" fmla="*/ 5 w 11"/>
                  <a:gd name="T17" fmla="*/ 9 h 12"/>
                  <a:gd name="T18" fmla="*/ 3 w 11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cubicBezTo>
                      <a:pt x="0" y="9"/>
                      <a:pt x="2" y="12"/>
                      <a:pt x="5" y="12"/>
                    </a:cubicBezTo>
                    <a:cubicBezTo>
                      <a:pt x="9" y="12"/>
                      <a:pt x="11" y="9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lose/>
                    <a:moveTo>
                      <a:pt x="3" y="6"/>
                    </a:moveTo>
                    <a:cubicBezTo>
                      <a:pt x="3" y="5"/>
                      <a:pt x="4" y="3"/>
                      <a:pt x="5" y="3"/>
                    </a:cubicBezTo>
                    <a:cubicBezTo>
                      <a:pt x="7" y="3"/>
                      <a:pt x="8" y="5"/>
                      <a:pt x="8" y="6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4" y="9"/>
                      <a:pt x="3" y="8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3" name="Freeform 185"/>
              <p:cNvSpPr>
                <a:spLocks noEditPoints="1"/>
              </p:cNvSpPr>
              <p:nvPr/>
            </p:nvSpPr>
            <p:spPr bwMode="auto">
              <a:xfrm>
                <a:off x="3731" y="2899"/>
                <a:ext cx="28" cy="29"/>
              </a:xfrm>
              <a:custGeom>
                <a:avLst/>
                <a:gdLst>
                  <a:gd name="T0" fmla="*/ 0 w 12"/>
                  <a:gd name="T1" fmla="*/ 6 h 12"/>
                  <a:gd name="T2" fmla="*/ 6 w 12"/>
                  <a:gd name="T3" fmla="*/ 12 h 12"/>
                  <a:gd name="T4" fmla="*/ 12 w 12"/>
                  <a:gd name="T5" fmla="*/ 6 h 12"/>
                  <a:gd name="T6" fmla="*/ 6 w 12"/>
                  <a:gd name="T7" fmla="*/ 0 h 12"/>
                  <a:gd name="T8" fmla="*/ 0 w 12"/>
                  <a:gd name="T9" fmla="*/ 6 h 12"/>
                  <a:gd name="T10" fmla="*/ 3 w 12"/>
                  <a:gd name="T11" fmla="*/ 6 h 12"/>
                  <a:gd name="T12" fmla="*/ 6 w 12"/>
                  <a:gd name="T13" fmla="*/ 3 h 12"/>
                  <a:gd name="T14" fmla="*/ 9 w 12"/>
                  <a:gd name="T15" fmla="*/ 6 h 12"/>
                  <a:gd name="T16" fmla="*/ 6 w 12"/>
                  <a:gd name="T17" fmla="*/ 9 h 12"/>
                  <a:gd name="T18" fmla="*/ 3 w 12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lose/>
                    <a:moveTo>
                      <a:pt x="3" y="6"/>
                    </a:moveTo>
                    <a:cubicBezTo>
                      <a:pt x="3" y="5"/>
                      <a:pt x="4" y="3"/>
                      <a:pt x="6" y="3"/>
                    </a:cubicBezTo>
                    <a:cubicBezTo>
                      <a:pt x="7" y="3"/>
                      <a:pt x="9" y="5"/>
                      <a:pt x="9" y="6"/>
                    </a:cubicBezTo>
                    <a:cubicBezTo>
                      <a:pt x="9" y="8"/>
                      <a:pt x="7" y="9"/>
                      <a:pt x="6" y="9"/>
                    </a:cubicBezTo>
                    <a:cubicBezTo>
                      <a:pt x="4" y="9"/>
                      <a:pt x="3" y="8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4" name="Freeform 186"/>
              <p:cNvSpPr/>
              <p:nvPr/>
            </p:nvSpPr>
            <p:spPr bwMode="auto">
              <a:xfrm>
                <a:off x="4271" y="2671"/>
                <a:ext cx="50" cy="31"/>
              </a:xfrm>
              <a:custGeom>
                <a:avLst/>
                <a:gdLst>
                  <a:gd name="T0" fmla="*/ 0 w 21"/>
                  <a:gd name="T1" fmla="*/ 5 h 13"/>
                  <a:gd name="T2" fmla="*/ 8 w 21"/>
                  <a:gd name="T3" fmla="*/ 2 h 13"/>
                  <a:gd name="T4" fmla="*/ 21 w 21"/>
                  <a:gd name="T5" fmla="*/ 7 h 13"/>
                  <a:gd name="T6" fmla="*/ 4 w 21"/>
                  <a:gd name="T7" fmla="*/ 13 h 13"/>
                  <a:gd name="T8" fmla="*/ 0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0" y="5"/>
                    </a:moveTo>
                    <a:cubicBezTo>
                      <a:pt x="0" y="5"/>
                      <a:pt x="1" y="5"/>
                      <a:pt x="8" y="2"/>
                    </a:cubicBezTo>
                    <a:cubicBezTo>
                      <a:pt x="15" y="0"/>
                      <a:pt x="21" y="7"/>
                      <a:pt x="21" y="7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5" name="Freeform 187"/>
              <p:cNvSpPr>
                <a:spLocks noEditPoints="1"/>
              </p:cNvSpPr>
              <p:nvPr/>
            </p:nvSpPr>
            <p:spPr bwMode="auto">
              <a:xfrm>
                <a:off x="4212" y="2686"/>
                <a:ext cx="152" cy="87"/>
              </a:xfrm>
              <a:custGeom>
                <a:avLst/>
                <a:gdLst>
                  <a:gd name="T0" fmla="*/ 4 w 64"/>
                  <a:gd name="T1" fmla="*/ 36 h 37"/>
                  <a:gd name="T2" fmla="*/ 6 w 64"/>
                  <a:gd name="T3" fmla="*/ 37 h 37"/>
                  <a:gd name="T4" fmla="*/ 7 w 64"/>
                  <a:gd name="T5" fmla="*/ 36 h 37"/>
                  <a:gd name="T6" fmla="*/ 8 w 64"/>
                  <a:gd name="T7" fmla="*/ 36 h 37"/>
                  <a:gd name="T8" fmla="*/ 11 w 64"/>
                  <a:gd name="T9" fmla="*/ 36 h 37"/>
                  <a:gd name="T10" fmla="*/ 13 w 64"/>
                  <a:gd name="T11" fmla="*/ 36 h 37"/>
                  <a:gd name="T12" fmla="*/ 12 w 64"/>
                  <a:gd name="T13" fmla="*/ 33 h 37"/>
                  <a:gd name="T14" fmla="*/ 16 w 64"/>
                  <a:gd name="T15" fmla="*/ 24 h 37"/>
                  <a:gd name="T16" fmla="*/ 25 w 64"/>
                  <a:gd name="T17" fmla="*/ 28 h 37"/>
                  <a:gd name="T18" fmla="*/ 26 w 64"/>
                  <a:gd name="T19" fmla="*/ 31 h 37"/>
                  <a:gd name="T20" fmla="*/ 44 w 64"/>
                  <a:gd name="T21" fmla="*/ 24 h 37"/>
                  <a:gd name="T22" fmla="*/ 43 w 64"/>
                  <a:gd name="T23" fmla="*/ 22 h 37"/>
                  <a:gd name="T24" fmla="*/ 47 w 64"/>
                  <a:gd name="T25" fmla="*/ 12 h 37"/>
                  <a:gd name="T26" fmla="*/ 57 w 64"/>
                  <a:gd name="T27" fmla="*/ 16 h 37"/>
                  <a:gd name="T28" fmla="*/ 57 w 64"/>
                  <a:gd name="T29" fmla="*/ 19 h 37"/>
                  <a:gd name="T30" fmla="*/ 58 w 64"/>
                  <a:gd name="T31" fmla="*/ 19 h 37"/>
                  <a:gd name="T32" fmla="*/ 60 w 64"/>
                  <a:gd name="T33" fmla="*/ 17 h 37"/>
                  <a:gd name="T34" fmla="*/ 63 w 64"/>
                  <a:gd name="T35" fmla="*/ 16 h 37"/>
                  <a:gd name="T36" fmla="*/ 64 w 64"/>
                  <a:gd name="T37" fmla="*/ 13 h 37"/>
                  <a:gd name="T38" fmla="*/ 61 w 64"/>
                  <a:gd name="T39" fmla="*/ 12 h 37"/>
                  <a:gd name="T40" fmla="*/ 61 w 64"/>
                  <a:gd name="T41" fmla="*/ 11 h 37"/>
                  <a:gd name="T42" fmla="*/ 59 w 64"/>
                  <a:gd name="T43" fmla="*/ 4 h 37"/>
                  <a:gd name="T44" fmla="*/ 51 w 64"/>
                  <a:gd name="T45" fmla="*/ 1 h 37"/>
                  <a:gd name="T46" fmla="*/ 5 w 64"/>
                  <a:gd name="T47" fmla="*/ 18 h 37"/>
                  <a:gd name="T48" fmla="*/ 1 w 64"/>
                  <a:gd name="T49" fmla="*/ 26 h 37"/>
                  <a:gd name="T50" fmla="*/ 4 w 64"/>
                  <a:gd name="T51" fmla="*/ 33 h 37"/>
                  <a:gd name="T52" fmla="*/ 5 w 64"/>
                  <a:gd name="T53" fmla="*/ 34 h 37"/>
                  <a:gd name="T54" fmla="*/ 4 w 64"/>
                  <a:gd name="T55" fmla="*/ 36 h 37"/>
                  <a:gd name="T56" fmla="*/ 58 w 64"/>
                  <a:gd name="T57" fmla="*/ 8 h 37"/>
                  <a:gd name="T58" fmla="*/ 57 w 64"/>
                  <a:gd name="T59" fmla="*/ 5 h 37"/>
                  <a:gd name="T60" fmla="*/ 59 w 64"/>
                  <a:gd name="T61" fmla="*/ 7 h 37"/>
                  <a:gd name="T62" fmla="*/ 59 w 64"/>
                  <a:gd name="T63" fmla="*/ 10 h 37"/>
                  <a:gd name="T64" fmla="*/ 58 w 64"/>
                  <a:gd name="T65" fmla="*/ 8 h 37"/>
                  <a:gd name="T66" fmla="*/ 32 w 64"/>
                  <a:gd name="T67" fmla="*/ 12 h 37"/>
                  <a:gd name="T68" fmla="*/ 33 w 64"/>
                  <a:gd name="T69" fmla="*/ 11 h 37"/>
                  <a:gd name="T70" fmla="*/ 37 w 64"/>
                  <a:gd name="T71" fmla="*/ 9 h 37"/>
                  <a:gd name="T72" fmla="*/ 38 w 64"/>
                  <a:gd name="T73" fmla="*/ 10 h 37"/>
                  <a:gd name="T74" fmla="*/ 39 w 64"/>
                  <a:gd name="T75" fmla="*/ 10 h 37"/>
                  <a:gd name="T76" fmla="*/ 38 w 64"/>
                  <a:gd name="T77" fmla="*/ 11 h 37"/>
                  <a:gd name="T78" fmla="*/ 34 w 64"/>
                  <a:gd name="T79" fmla="*/ 13 h 37"/>
                  <a:gd name="T80" fmla="*/ 33 w 64"/>
                  <a:gd name="T81" fmla="*/ 13 h 37"/>
                  <a:gd name="T82" fmla="*/ 32 w 64"/>
                  <a:gd name="T83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37">
                    <a:moveTo>
                      <a:pt x="4" y="36"/>
                    </a:moveTo>
                    <a:cubicBezTo>
                      <a:pt x="4" y="37"/>
                      <a:pt x="5" y="37"/>
                      <a:pt x="6" y="37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9" y="37"/>
                      <a:pt x="10" y="37"/>
                      <a:pt x="11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2" y="35"/>
                      <a:pt x="12" y="34"/>
                      <a:pt x="12" y="33"/>
                    </a:cubicBezTo>
                    <a:cubicBezTo>
                      <a:pt x="10" y="30"/>
                      <a:pt x="12" y="26"/>
                      <a:pt x="16" y="24"/>
                    </a:cubicBezTo>
                    <a:cubicBezTo>
                      <a:pt x="20" y="23"/>
                      <a:pt x="24" y="25"/>
                      <a:pt x="25" y="28"/>
                    </a:cubicBezTo>
                    <a:cubicBezTo>
                      <a:pt x="25" y="29"/>
                      <a:pt x="26" y="30"/>
                      <a:pt x="26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3"/>
                      <a:pt x="43" y="22"/>
                      <a:pt x="43" y="22"/>
                    </a:cubicBezTo>
                    <a:cubicBezTo>
                      <a:pt x="42" y="18"/>
                      <a:pt x="44" y="14"/>
                      <a:pt x="47" y="12"/>
                    </a:cubicBezTo>
                    <a:cubicBezTo>
                      <a:pt x="51" y="11"/>
                      <a:pt x="55" y="13"/>
                      <a:pt x="57" y="16"/>
                    </a:cubicBezTo>
                    <a:cubicBezTo>
                      <a:pt x="57" y="17"/>
                      <a:pt x="57" y="18"/>
                      <a:pt x="57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8"/>
                      <a:pt x="60" y="18"/>
                      <a:pt x="60" y="17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4" y="15"/>
                      <a:pt x="64" y="14"/>
                      <a:pt x="64" y="13"/>
                    </a:cubicBezTo>
                    <a:cubicBezTo>
                      <a:pt x="64" y="12"/>
                      <a:pt x="62" y="12"/>
                      <a:pt x="61" y="12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1"/>
                      <a:pt x="54" y="0"/>
                      <a:pt x="51" y="1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20"/>
                      <a:pt x="0" y="23"/>
                      <a:pt x="1" y="26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4"/>
                      <a:pt x="5" y="34"/>
                    </a:cubicBezTo>
                    <a:cubicBezTo>
                      <a:pt x="4" y="34"/>
                      <a:pt x="4" y="35"/>
                      <a:pt x="4" y="36"/>
                    </a:cubicBezTo>
                    <a:close/>
                    <a:moveTo>
                      <a:pt x="58" y="8"/>
                    </a:moveTo>
                    <a:cubicBezTo>
                      <a:pt x="57" y="6"/>
                      <a:pt x="57" y="5"/>
                      <a:pt x="57" y="5"/>
                    </a:cubicBezTo>
                    <a:cubicBezTo>
                      <a:pt x="58" y="5"/>
                      <a:pt x="58" y="6"/>
                      <a:pt x="59" y="7"/>
                    </a:cubicBezTo>
                    <a:cubicBezTo>
                      <a:pt x="59" y="9"/>
                      <a:pt x="60" y="10"/>
                      <a:pt x="59" y="10"/>
                    </a:cubicBezTo>
                    <a:cubicBezTo>
                      <a:pt x="59" y="10"/>
                      <a:pt x="58" y="9"/>
                      <a:pt x="58" y="8"/>
                    </a:cubicBezTo>
                    <a:close/>
                    <a:moveTo>
                      <a:pt x="32" y="12"/>
                    </a:moveTo>
                    <a:cubicBezTo>
                      <a:pt x="32" y="12"/>
                      <a:pt x="32" y="11"/>
                      <a:pt x="33" y="11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3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6" name="Freeform 188"/>
              <p:cNvSpPr>
                <a:spLocks noEditPoints="1"/>
              </p:cNvSpPr>
              <p:nvPr/>
            </p:nvSpPr>
            <p:spPr bwMode="auto">
              <a:xfrm>
                <a:off x="4314" y="2714"/>
                <a:ext cx="31" cy="33"/>
              </a:xfrm>
              <a:custGeom>
                <a:avLst/>
                <a:gdLst>
                  <a:gd name="T0" fmla="*/ 1 w 13"/>
                  <a:gd name="T1" fmla="*/ 9 h 14"/>
                  <a:gd name="T2" fmla="*/ 9 w 13"/>
                  <a:gd name="T3" fmla="*/ 12 h 14"/>
                  <a:gd name="T4" fmla="*/ 12 w 13"/>
                  <a:gd name="T5" fmla="*/ 5 h 14"/>
                  <a:gd name="T6" fmla="*/ 5 w 13"/>
                  <a:gd name="T7" fmla="*/ 2 h 14"/>
                  <a:gd name="T8" fmla="*/ 1 w 13"/>
                  <a:gd name="T9" fmla="*/ 9 h 14"/>
                  <a:gd name="T10" fmla="*/ 4 w 13"/>
                  <a:gd name="T11" fmla="*/ 8 h 14"/>
                  <a:gd name="T12" fmla="*/ 6 w 13"/>
                  <a:gd name="T13" fmla="*/ 5 h 14"/>
                  <a:gd name="T14" fmla="*/ 9 w 13"/>
                  <a:gd name="T15" fmla="*/ 6 h 14"/>
                  <a:gd name="T16" fmla="*/ 8 w 13"/>
                  <a:gd name="T17" fmla="*/ 10 h 14"/>
                  <a:gd name="T18" fmla="*/ 4 w 13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3" y="12"/>
                      <a:pt x="6" y="14"/>
                      <a:pt x="9" y="12"/>
                    </a:cubicBezTo>
                    <a:cubicBezTo>
                      <a:pt x="12" y="11"/>
                      <a:pt x="13" y="8"/>
                      <a:pt x="12" y="5"/>
                    </a:cubicBezTo>
                    <a:cubicBezTo>
                      <a:pt x="11" y="2"/>
                      <a:pt x="8" y="0"/>
                      <a:pt x="5" y="2"/>
                    </a:cubicBezTo>
                    <a:cubicBezTo>
                      <a:pt x="2" y="3"/>
                      <a:pt x="0" y="6"/>
                      <a:pt x="1" y="9"/>
                    </a:cubicBezTo>
                    <a:close/>
                    <a:moveTo>
                      <a:pt x="4" y="8"/>
                    </a:moveTo>
                    <a:cubicBezTo>
                      <a:pt x="4" y="7"/>
                      <a:pt x="5" y="5"/>
                      <a:pt x="6" y="5"/>
                    </a:cubicBezTo>
                    <a:cubicBezTo>
                      <a:pt x="7" y="4"/>
                      <a:pt x="9" y="5"/>
                      <a:pt x="9" y="6"/>
                    </a:cubicBezTo>
                    <a:cubicBezTo>
                      <a:pt x="10" y="7"/>
                      <a:pt x="9" y="9"/>
                      <a:pt x="8" y="10"/>
                    </a:cubicBezTo>
                    <a:cubicBezTo>
                      <a:pt x="6" y="10"/>
                      <a:pt x="5" y="9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7" name="Freeform 189"/>
              <p:cNvSpPr>
                <a:spLocks noEditPoints="1"/>
              </p:cNvSpPr>
              <p:nvPr/>
            </p:nvSpPr>
            <p:spPr bwMode="auto">
              <a:xfrm>
                <a:off x="4240" y="2743"/>
                <a:ext cx="31" cy="33"/>
              </a:xfrm>
              <a:custGeom>
                <a:avLst/>
                <a:gdLst>
                  <a:gd name="T0" fmla="*/ 1 w 13"/>
                  <a:gd name="T1" fmla="*/ 9 h 14"/>
                  <a:gd name="T2" fmla="*/ 8 w 13"/>
                  <a:gd name="T3" fmla="*/ 12 h 14"/>
                  <a:gd name="T4" fmla="*/ 12 w 13"/>
                  <a:gd name="T5" fmla="*/ 5 h 14"/>
                  <a:gd name="T6" fmla="*/ 4 w 13"/>
                  <a:gd name="T7" fmla="*/ 1 h 14"/>
                  <a:gd name="T8" fmla="*/ 1 w 13"/>
                  <a:gd name="T9" fmla="*/ 9 h 14"/>
                  <a:gd name="T10" fmla="*/ 4 w 13"/>
                  <a:gd name="T11" fmla="*/ 8 h 14"/>
                  <a:gd name="T12" fmla="*/ 5 w 13"/>
                  <a:gd name="T13" fmla="*/ 4 h 14"/>
                  <a:gd name="T14" fmla="*/ 9 w 13"/>
                  <a:gd name="T15" fmla="*/ 6 h 14"/>
                  <a:gd name="T16" fmla="*/ 7 w 13"/>
                  <a:gd name="T17" fmla="*/ 9 h 14"/>
                  <a:gd name="T18" fmla="*/ 4 w 13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2" y="12"/>
                      <a:pt x="5" y="14"/>
                      <a:pt x="8" y="12"/>
                    </a:cubicBezTo>
                    <a:cubicBezTo>
                      <a:pt x="11" y="11"/>
                      <a:pt x="13" y="8"/>
                      <a:pt x="12" y="5"/>
                    </a:cubicBezTo>
                    <a:cubicBezTo>
                      <a:pt x="11" y="2"/>
                      <a:pt x="7" y="0"/>
                      <a:pt x="4" y="1"/>
                    </a:cubicBezTo>
                    <a:cubicBezTo>
                      <a:pt x="1" y="3"/>
                      <a:pt x="0" y="6"/>
                      <a:pt x="1" y="9"/>
                    </a:cubicBezTo>
                    <a:close/>
                    <a:moveTo>
                      <a:pt x="4" y="8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7" y="4"/>
                      <a:pt x="8" y="5"/>
                      <a:pt x="9" y="6"/>
                    </a:cubicBezTo>
                    <a:cubicBezTo>
                      <a:pt x="9" y="7"/>
                      <a:pt x="9" y="9"/>
                      <a:pt x="7" y="9"/>
                    </a:cubicBezTo>
                    <a:cubicBezTo>
                      <a:pt x="6" y="10"/>
                      <a:pt x="4" y="9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8" name="Freeform 190"/>
              <p:cNvSpPr>
                <a:spLocks noEditPoints="1"/>
              </p:cNvSpPr>
              <p:nvPr/>
            </p:nvSpPr>
            <p:spPr bwMode="auto">
              <a:xfrm>
                <a:off x="3662" y="1976"/>
                <a:ext cx="34" cy="28"/>
              </a:xfrm>
              <a:custGeom>
                <a:avLst/>
                <a:gdLst>
                  <a:gd name="T0" fmla="*/ 12 w 14"/>
                  <a:gd name="T1" fmla="*/ 2 h 12"/>
                  <a:gd name="T2" fmla="*/ 12 w 14"/>
                  <a:gd name="T3" fmla="*/ 2 h 12"/>
                  <a:gd name="T4" fmla="*/ 12 w 14"/>
                  <a:gd name="T5" fmla="*/ 2 h 12"/>
                  <a:gd name="T6" fmla="*/ 11 w 14"/>
                  <a:gd name="T7" fmla="*/ 2 h 12"/>
                  <a:gd name="T8" fmla="*/ 10 w 14"/>
                  <a:gd name="T9" fmla="*/ 2 h 12"/>
                  <a:gd name="T10" fmla="*/ 10 w 14"/>
                  <a:gd name="T11" fmla="*/ 2 h 12"/>
                  <a:gd name="T12" fmla="*/ 10 w 14"/>
                  <a:gd name="T13" fmla="*/ 1 h 12"/>
                  <a:gd name="T14" fmla="*/ 8 w 14"/>
                  <a:gd name="T15" fmla="*/ 0 h 12"/>
                  <a:gd name="T16" fmla="*/ 7 w 14"/>
                  <a:gd name="T17" fmla="*/ 0 h 12"/>
                  <a:gd name="T18" fmla="*/ 5 w 14"/>
                  <a:gd name="T19" fmla="*/ 2 h 12"/>
                  <a:gd name="T20" fmla="*/ 5 w 14"/>
                  <a:gd name="T21" fmla="*/ 2 h 12"/>
                  <a:gd name="T22" fmla="*/ 4 w 14"/>
                  <a:gd name="T23" fmla="*/ 2 h 12"/>
                  <a:gd name="T24" fmla="*/ 4 w 14"/>
                  <a:gd name="T25" fmla="*/ 2 h 12"/>
                  <a:gd name="T26" fmla="*/ 3 w 14"/>
                  <a:gd name="T27" fmla="*/ 2 h 12"/>
                  <a:gd name="T28" fmla="*/ 2 w 14"/>
                  <a:gd name="T29" fmla="*/ 3 h 12"/>
                  <a:gd name="T30" fmla="*/ 2 w 14"/>
                  <a:gd name="T31" fmla="*/ 3 h 12"/>
                  <a:gd name="T32" fmla="*/ 0 w 14"/>
                  <a:gd name="T33" fmla="*/ 5 h 12"/>
                  <a:gd name="T34" fmla="*/ 0 w 14"/>
                  <a:gd name="T35" fmla="*/ 10 h 12"/>
                  <a:gd name="T36" fmla="*/ 3 w 14"/>
                  <a:gd name="T37" fmla="*/ 12 h 12"/>
                  <a:gd name="T38" fmla="*/ 12 w 14"/>
                  <a:gd name="T39" fmla="*/ 12 h 12"/>
                  <a:gd name="T40" fmla="*/ 14 w 14"/>
                  <a:gd name="T41" fmla="*/ 10 h 12"/>
                  <a:gd name="T42" fmla="*/ 14 w 14"/>
                  <a:gd name="T43" fmla="*/ 5 h 12"/>
                  <a:gd name="T44" fmla="*/ 12 w 14"/>
                  <a:gd name="T45" fmla="*/ 2 h 12"/>
                  <a:gd name="T46" fmla="*/ 6 w 14"/>
                  <a:gd name="T47" fmla="*/ 2 h 12"/>
                  <a:gd name="T48" fmla="*/ 7 w 14"/>
                  <a:gd name="T49" fmla="*/ 1 h 12"/>
                  <a:gd name="T50" fmla="*/ 8 w 14"/>
                  <a:gd name="T51" fmla="*/ 1 h 12"/>
                  <a:gd name="T52" fmla="*/ 9 w 14"/>
                  <a:gd name="T53" fmla="*/ 1 h 12"/>
                  <a:gd name="T54" fmla="*/ 9 w 14"/>
                  <a:gd name="T55" fmla="*/ 2 h 12"/>
                  <a:gd name="T56" fmla="*/ 6 w 14"/>
                  <a:gd name="T5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" h="12"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3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4" y="11"/>
                      <a:pt x="14" y="1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3" y="3"/>
                      <a:pt x="12" y="2"/>
                    </a:cubicBezTo>
                    <a:close/>
                    <a:moveTo>
                      <a:pt x="6" y="2"/>
                    </a:moveTo>
                    <a:cubicBezTo>
                      <a:pt x="6" y="1"/>
                      <a:pt x="6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6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9" name="Freeform 191"/>
              <p:cNvSpPr>
                <a:spLocks noEditPoints="1"/>
              </p:cNvSpPr>
              <p:nvPr/>
            </p:nvSpPr>
            <p:spPr bwMode="auto">
              <a:xfrm>
                <a:off x="3662" y="2190"/>
                <a:ext cx="34" cy="28"/>
              </a:xfrm>
              <a:custGeom>
                <a:avLst/>
                <a:gdLst>
                  <a:gd name="T0" fmla="*/ 12 w 14"/>
                  <a:gd name="T1" fmla="*/ 2 h 12"/>
                  <a:gd name="T2" fmla="*/ 12 w 14"/>
                  <a:gd name="T3" fmla="*/ 2 h 12"/>
                  <a:gd name="T4" fmla="*/ 11 w 14"/>
                  <a:gd name="T5" fmla="*/ 1 h 12"/>
                  <a:gd name="T6" fmla="*/ 10 w 14"/>
                  <a:gd name="T7" fmla="*/ 1 h 12"/>
                  <a:gd name="T8" fmla="*/ 10 w 14"/>
                  <a:gd name="T9" fmla="*/ 2 h 12"/>
                  <a:gd name="T10" fmla="*/ 9 w 14"/>
                  <a:gd name="T11" fmla="*/ 2 h 12"/>
                  <a:gd name="T12" fmla="*/ 9 w 14"/>
                  <a:gd name="T13" fmla="*/ 1 h 12"/>
                  <a:gd name="T14" fmla="*/ 7 w 14"/>
                  <a:gd name="T15" fmla="*/ 0 h 12"/>
                  <a:gd name="T16" fmla="*/ 6 w 14"/>
                  <a:gd name="T17" fmla="*/ 0 h 12"/>
                  <a:gd name="T18" fmla="*/ 4 w 14"/>
                  <a:gd name="T19" fmla="*/ 1 h 12"/>
                  <a:gd name="T20" fmla="*/ 4 w 14"/>
                  <a:gd name="T21" fmla="*/ 2 h 12"/>
                  <a:gd name="T22" fmla="*/ 4 w 14"/>
                  <a:gd name="T23" fmla="*/ 2 h 12"/>
                  <a:gd name="T24" fmla="*/ 3 w 14"/>
                  <a:gd name="T25" fmla="*/ 1 h 12"/>
                  <a:gd name="T26" fmla="*/ 2 w 14"/>
                  <a:gd name="T27" fmla="*/ 2 h 12"/>
                  <a:gd name="T28" fmla="*/ 2 w 14"/>
                  <a:gd name="T29" fmla="*/ 2 h 12"/>
                  <a:gd name="T30" fmla="*/ 2 w 14"/>
                  <a:gd name="T31" fmla="*/ 2 h 12"/>
                  <a:gd name="T32" fmla="*/ 0 w 14"/>
                  <a:gd name="T33" fmla="*/ 4 h 12"/>
                  <a:gd name="T34" fmla="*/ 0 w 14"/>
                  <a:gd name="T35" fmla="*/ 9 h 12"/>
                  <a:gd name="T36" fmla="*/ 2 w 14"/>
                  <a:gd name="T37" fmla="*/ 12 h 12"/>
                  <a:gd name="T38" fmla="*/ 11 w 14"/>
                  <a:gd name="T39" fmla="*/ 11 h 12"/>
                  <a:gd name="T40" fmla="*/ 14 w 14"/>
                  <a:gd name="T41" fmla="*/ 9 h 12"/>
                  <a:gd name="T42" fmla="*/ 14 w 14"/>
                  <a:gd name="T43" fmla="*/ 4 h 12"/>
                  <a:gd name="T44" fmla="*/ 12 w 14"/>
                  <a:gd name="T45" fmla="*/ 2 h 12"/>
                  <a:gd name="T46" fmla="*/ 5 w 14"/>
                  <a:gd name="T47" fmla="*/ 1 h 12"/>
                  <a:gd name="T48" fmla="*/ 6 w 14"/>
                  <a:gd name="T49" fmla="*/ 0 h 12"/>
                  <a:gd name="T50" fmla="*/ 7 w 14"/>
                  <a:gd name="T51" fmla="*/ 0 h 12"/>
                  <a:gd name="T52" fmla="*/ 8 w 14"/>
                  <a:gd name="T53" fmla="*/ 1 h 12"/>
                  <a:gd name="T54" fmla="*/ 8 w 14"/>
                  <a:gd name="T55" fmla="*/ 2 h 12"/>
                  <a:gd name="T56" fmla="*/ 5 w 14"/>
                  <a:gd name="T57" fmla="*/ 2 h 12"/>
                  <a:gd name="T58" fmla="*/ 5 w 14"/>
                  <a:gd name="T5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" h="12"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2"/>
                      <a:pt x="12" y="2"/>
                    </a:cubicBezTo>
                    <a:close/>
                    <a:moveTo>
                      <a:pt x="5" y="1"/>
                    </a:moveTo>
                    <a:cubicBezTo>
                      <a:pt x="5" y="1"/>
                      <a:pt x="5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0" name="Freeform 192"/>
              <p:cNvSpPr>
                <a:spLocks noEditPoints="1"/>
              </p:cNvSpPr>
              <p:nvPr/>
            </p:nvSpPr>
            <p:spPr bwMode="auto">
              <a:xfrm>
                <a:off x="3804" y="2211"/>
                <a:ext cx="38" cy="38"/>
              </a:xfrm>
              <a:custGeom>
                <a:avLst/>
                <a:gdLst>
                  <a:gd name="T0" fmla="*/ 15 w 16"/>
                  <a:gd name="T1" fmla="*/ 6 h 16"/>
                  <a:gd name="T2" fmla="*/ 14 w 16"/>
                  <a:gd name="T3" fmla="*/ 6 h 16"/>
                  <a:gd name="T4" fmla="*/ 13 w 16"/>
                  <a:gd name="T5" fmla="*/ 5 h 16"/>
                  <a:gd name="T6" fmla="*/ 14 w 16"/>
                  <a:gd name="T7" fmla="*/ 5 h 16"/>
                  <a:gd name="T8" fmla="*/ 14 w 16"/>
                  <a:gd name="T9" fmla="*/ 3 h 16"/>
                  <a:gd name="T10" fmla="*/ 13 w 16"/>
                  <a:gd name="T11" fmla="*/ 2 h 16"/>
                  <a:gd name="T12" fmla="*/ 12 w 16"/>
                  <a:gd name="T13" fmla="*/ 2 h 16"/>
                  <a:gd name="T14" fmla="*/ 11 w 16"/>
                  <a:gd name="T15" fmla="*/ 3 h 16"/>
                  <a:gd name="T16" fmla="*/ 10 w 16"/>
                  <a:gd name="T17" fmla="*/ 3 h 16"/>
                  <a:gd name="T18" fmla="*/ 10 w 16"/>
                  <a:gd name="T19" fmla="*/ 1 h 16"/>
                  <a:gd name="T20" fmla="*/ 9 w 16"/>
                  <a:gd name="T21" fmla="*/ 0 h 16"/>
                  <a:gd name="T22" fmla="*/ 7 w 16"/>
                  <a:gd name="T23" fmla="*/ 0 h 16"/>
                  <a:gd name="T24" fmla="*/ 6 w 16"/>
                  <a:gd name="T25" fmla="*/ 1 h 16"/>
                  <a:gd name="T26" fmla="*/ 6 w 16"/>
                  <a:gd name="T27" fmla="*/ 3 h 16"/>
                  <a:gd name="T28" fmla="*/ 5 w 16"/>
                  <a:gd name="T29" fmla="*/ 3 h 16"/>
                  <a:gd name="T30" fmla="*/ 4 w 16"/>
                  <a:gd name="T31" fmla="*/ 2 h 16"/>
                  <a:gd name="T32" fmla="*/ 3 w 16"/>
                  <a:gd name="T33" fmla="*/ 2 h 16"/>
                  <a:gd name="T34" fmla="*/ 2 w 16"/>
                  <a:gd name="T35" fmla="*/ 3 h 16"/>
                  <a:gd name="T36" fmla="*/ 2 w 16"/>
                  <a:gd name="T37" fmla="*/ 5 h 16"/>
                  <a:gd name="T38" fmla="*/ 3 w 16"/>
                  <a:gd name="T39" fmla="*/ 5 h 16"/>
                  <a:gd name="T40" fmla="*/ 2 w 16"/>
                  <a:gd name="T41" fmla="*/ 7 h 16"/>
                  <a:gd name="T42" fmla="*/ 1 w 16"/>
                  <a:gd name="T43" fmla="*/ 7 h 16"/>
                  <a:gd name="T44" fmla="*/ 0 w 16"/>
                  <a:gd name="T45" fmla="*/ 8 h 16"/>
                  <a:gd name="T46" fmla="*/ 0 w 16"/>
                  <a:gd name="T47" fmla="*/ 9 h 16"/>
                  <a:gd name="T48" fmla="*/ 1 w 16"/>
                  <a:gd name="T49" fmla="*/ 10 h 16"/>
                  <a:gd name="T50" fmla="*/ 2 w 16"/>
                  <a:gd name="T51" fmla="*/ 10 h 16"/>
                  <a:gd name="T52" fmla="*/ 3 w 16"/>
                  <a:gd name="T53" fmla="*/ 11 h 16"/>
                  <a:gd name="T54" fmla="*/ 2 w 16"/>
                  <a:gd name="T55" fmla="*/ 12 h 16"/>
                  <a:gd name="T56" fmla="*/ 2 w 16"/>
                  <a:gd name="T57" fmla="*/ 14 h 16"/>
                  <a:gd name="T58" fmla="*/ 3 w 16"/>
                  <a:gd name="T59" fmla="*/ 14 h 16"/>
                  <a:gd name="T60" fmla="*/ 5 w 16"/>
                  <a:gd name="T61" fmla="*/ 14 h 16"/>
                  <a:gd name="T62" fmla="*/ 5 w 16"/>
                  <a:gd name="T63" fmla="*/ 14 h 16"/>
                  <a:gd name="T64" fmla="*/ 7 w 16"/>
                  <a:gd name="T65" fmla="*/ 14 h 16"/>
                  <a:gd name="T66" fmla="*/ 7 w 16"/>
                  <a:gd name="T67" fmla="*/ 15 h 16"/>
                  <a:gd name="T68" fmla="*/ 8 w 16"/>
                  <a:gd name="T69" fmla="*/ 16 h 16"/>
                  <a:gd name="T70" fmla="*/ 9 w 16"/>
                  <a:gd name="T71" fmla="*/ 16 h 16"/>
                  <a:gd name="T72" fmla="*/ 10 w 16"/>
                  <a:gd name="T73" fmla="*/ 15 h 16"/>
                  <a:gd name="T74" fmla="*/ 10 w 16"/>
                  <a:gd name="T75" fmla="*/ 14 h 16"/>
                  <a:gd name="T76" fmla="*/ 11 w 16"/>
                  <a:gd name="T77" fmla="*/ 14 h 16"/>
                  <a:gd name="T78" fmla="*/ 12 w 16"/>
                  <a:gd name="T79" fmla="*/ 14 h 16"/>
                  <a:gd name="T80" fmla="*/ 13 w 16"/>
                  <a:gd name="T81" fmla="*/ 14 h 16"/>
                  <a:gd name="T82" fmla="*/ 14 w 16"/>
                  <a:gd name="T83" fmla="*/ 13 h 16"/>
                  <a:gd name="T84" fmla="*/ 14 w 16"/>
                  <a:gd name="T85" fmla="*/ 12 h 16"/>
                  <a:gd name="T86" fmla="*/ 14 w 16"/>
                  <a:gd name="T87" fmla="*/ 11 h 16"/>
                  <a:gd name="T88" fmla="*/ 14 w 16"/>
                  <a:gd name="T89" fmla="*/ 10 h 16"/>
                  <a:gd name="T90" fmla="*/ 15 w 16"/>
                  <a:gd name="T91" fmla="*/ 10 h 16"/>
                  <a:gd name="T92" fmla="*/ 16 w 16"/>
                  <a:gd name="T93" fmla="*/ 9 h 16"/>
                  <a:gd name="T94" fmla="*/ 16 w 16"/>
                  <a:gd name="T95" fmla="*/ 8 h 16"/>
                  <a:gd name="T96" fmla="*/ 15 w 16"/>
                  <a:gd name="T97" fmla="*/ 6 h 16"/>
                  <a:gd name="T98" fmla="*/ 10 w 16"/>
                  <a:gd name="T99" fmla="*/ 10 h 16"/>
                  <a:gd name="T100" fmla="*/ 6 w 16"/>
                  <a:gd name="T101" fmla="*/ 11 h 16"/>
                  <a:gd name="T102" fmla="*/ 6 w 16"/>
                  <a:gd name="T103" fmla="*/ 6 h 16"/>
                  <a:gd name="T104" fmla="*/ 10 w 16"/>
                  <a:gd name="T105" fmla="*/ 6 h 16"/>
                  <a:gd name="T106" fmla="*/ 10 w 16"/>
                  <a:gd name="T10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" h="16">
                    <a:moveTo>
                      <a:pt x="15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5" y="3"/>
                      <a:pt x="14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5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6"/>
                      <a:pt x="15" y="6"/>
                    </a:cubicBezTo>
                    <a:close/>
                    <a:moveTo>
                      <a:pt x="10" y="10"/>
                    </a:moveTo>
                    <a:cubicBezTo>
                      <a:pt x="9" y="12"/>
                      <a:pt x="7" y="12"/>
                      <a:pt x="6" y="11"/>
                    </a:cubicBezTo>
                    <a:cubicBezTo>
                      <a:pt x="5" y="9"/>
                      <a:pt x="5" y="7"/>
                      <a:pt x="6" y="6"/>
                    </a:cubicBezTo>
                    <a:cubicBezTo>
                      <a:pt x="7" y="5"/>
                      <a:pt x="9" y="5"/>
                      <a:pt x="10" y="6"/>
                    </a:cubicBezTo>
                    <a:cubicBezTo>
                      <a:pt x="11" y="7"/>
                      <a:pt x="11" y="9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1" name="Freeform 193"/>
              <p:cNvSpPr>
                <a:spLocks noEditPoints="1"/>
              </p:cNvSpPr>
              <p:nvPr/>
            </p:nvSpPr>
            <p:spPr bwMode="auto">
              <a:xfrm>
                <a:off x="3665" y="1933"/>
                <a:ext cx="28" cy="31"/>
              </a:xfrm>
              <a:custGeom>
                <a:avLst/>
                <a:gdLst>
                  <a:gd name="T0" fmla="*/ 11 w 12"/>
                  <a:gd name="T1" fmla="*/ 5 h 13"/>
                  <a:gd name="T2" fmla="*/ 11 w 12"/>
                  <a:gd name="T3" fmla="*/ 5 h 13"/>
                  <a:gd name="T4" fmla="*/ 10 w 12"/>
                  <a:gd name="T5" fmla="*/ 4 h 13"/>
                  <a:gd name="T6" fmla="*/ 11 w 12"/>
                  <a:gd name="T7" fmla="*/ 4 h 13"/>
                  <a:gd name="T8" fmla="*/ 11 w 12"/>
                  <a:gd name="T9" fmla="*/ 2 h 13"/>
                  <a:gd name="T10" fmla="*/ 10 w 12"/>
                  <a:gd name="T11" fmla="*/ 2 h 13"/>
                  <a:gd name="T12" fmla="*/ 9 w 12"/>
                  <a:gd name="T13" fmla="*/ 2 h 13"/>
                  <a:gd name="T14" fmla="*/ 8 w 12"/>
                  <a:gd name="T15" fmla="*/ 2 h 13"/>
                  <a:gd name="T16" fmla="*/ 7 w 12"/>
                  <a:gd name="T17" fmla="*/ 2 h 13"/>
                  <a:gd name="T18" fmla="*/ 7 w 12"/>
                  <a:gd name="T19" fmla="*/ 1 h 13"/>
                  <a:gd name="T20" fmla="*/ 6 w 12"/>
                  <a:gd name="T21" fmla="*/ 0 h 13"/>
                  <a:gd name="T22" fmla="*/ 5 w 12"/>
                  <a:gd name="T23" fmla="*/ 0 h 13"/>
                  <a:gd name="T24" fmla="*/ 5 w 12"/>
                  <a:gd name="T25" fmla="*/ 1 h 13"/>
                  <a:gd name="T26" fmla="*/ 5 w 12"/>
                  <a:gd name="T27" fmla="*/ 2 h 13"/>
                  <a:gd name="T28" fmla="*/ 4 w 12"/>
                  <a:gd name="T29" fmla="*/ 3 h 13"/>
                  <a:gd name="T30" fmla="*/ 3 w 12"/>
                  <a:gd name="T31" fmla="*/ 2 h 13"/>
                  <a:gd name="T32" fmla="*/ 2 w 12"/>
                  <a:gd name="T33" fmla="*/ 2 h 13"/>
                  <a:gd name="T34" fmla="*/ 1 w 12"/>
                  <a:gd name="T35" fmla="*/ 3 h 13"/>
                  <a:gd name="T36" fmla="*/ 1 w 12"/>
                  <a:gd name="T37" fmla="*/ 4 h 13"/>
                  <a:gd name="T38" fmla="*/ 2 w 12"/>
                  <a:gd name="T39" fmla="*/ 4 h 13"/>
                  <a:gd name="T40" fmla="*/ 1 w 12"/>
                  <a:gd name="T41" fmla="*/ 5 h 13"/>
                  <a:gd name="T42" fmla="*/ 1 w 12"/>
                  <a:gd name="T43" fmla="*/ 5 h 13"/>
                  <a:gd name="T44" fmla="*/ 0 w 12"/>
                  <a:gd name="T45" fmla="*/ 6 h 13"/>
                  <a:gd name="T46" fmla="*/ 0 w 12"/>
                  <a:gd name="T47" fmla="*/ 7 h 13"/>
                  <a:gd name="T48" fmla="*/ 1 w 12"/>
                  <a:gd name="T49" fmla="*/ 8 h 13"/>
                  <a:gd name="T50" fmla="*/ 1 w 12"/>
                  <a:gd name="T51" fmla="*/ 8 h 13"/>
                  <a:gd name="T52" fmla="*/ 2 w 12"/>
                  <a:gd name="T53" fmla="*/ 9 h 13"/>
                  <a:gd name="T54" fmla="*/ 1 w 12"/>
                  <a:gd name="T55" fmla="*/ 10 h 13"/>
                  <a:gd name="T56" fmla="*/ 1 w 12"/>
                  <a:gd name="T57" fmla="*/ 11 h 13"/>
                  <a:gd name="T58" fmla="*/ 2 w 12"/>
                  <a:gd name="T59" fmla="*/ 12 h 13"/>
                  <a:gd name="T60" fmla="*/ 3 w 12"/>
                  <a:gd name="T61" fmla="*/ 12 h 13"/>
                  <a:gd name="T62" fmla="*/ 4 w 12"/>
                  <a:gd name="T63" fmla="*/ 11 h 13"/>
                  <a:gd name="T64" fmla="*/ 5 w 12"/>
                  <a:gd name="T65" fmla="*/ 11 h 13"/>
                  <a:gd name="T66" fmla="*/ 5 w 12"/>
                  <a:gd name="T67" fmla="*/ 12 h 13"/>
                  <a:gd name="T68" fmla="*/ 6 w 12"/>
                  <a:gd name="T69" fmla="*/ 13 h 13"/>
                  <a:gd name="T70" fmla="*/ 7 w 12"/>
                  <a:gd name="T71" fmla="*/ 13 h 13"/>
                  <a:gd name="T72" fmla="*/ 8 w 12"/>
                  <a:gd name="T73" fmla="*/ 12 h 13"/>
                  <a:gd name="T74" fmla="*/ 7 w 12"/>
                  <a:gd name="T75" fmla="*/ 11 h 13"/>
                  <a:gd name="T76" fmla="*/ 8 w 12"/>
                  <a:gd name="T77" fmla="*/ 11 h 13"/>
                  <a:gd name="T78" fmla="*/ 9 w 12"/>
                  <a:gd name="T79" fmla="*/ 12 h 13"/>
                  <a:gd name="T80" fmla="*/ 10 w 12"/>
                  <a:gd name="T81" fmla="*/ 12 h 13"/>
                  <a:gd name="T82" fmla="*/ 11 w 12"/>
                  <a:gd name="T83" fmla="*/ 11 h 13"/>
                  <a:gd name="T84" fmla="*/ 11 w 12"/>
                  <a:gd name="T85" fmla="*/ 10 h 13"/>
                  <a:gd name="T86" fmla="*/ 10 w 12"/>
                  <a:gd name="T87" fmla="*/ 9 h 13"/>
                  <a:gd name="T88" fmla="*/ 11 w 12"/>
                  <a:gd name="T89" fmla="*/ 8 h 13"/>
                  <a:gd name="T90" fmla="*/ 12 w 12"/>
                  <a:gd name="T91" fmla="*/ 8 h 13"/>
                  <a:gd name="T92" fmla="*/ 12 w 12"/>
                  <a:gd name="T93" fmla="*/ 7 h 13"/>
                  <a:gd name="T94" fmla="*/ 12 w 12"/>
                  <a:gd name="T95" fmla="*/ 6 h 13"/>
                  <a:gd name="T96" fmla="*/ 11 w 12"/>
                  <a:gd name="T97" fmla="*/ 5 h 13"/>
                  <a:gd name="T98" fmla="*/ 8 w 12"/>
                  <a:gd name="T99" fmla="*/ 8 h 13"/>
                  <a:gd name="T100" fmla="*/ 4 w 12"/>
                  <a:gd name="T101" fmla="*/ 9 h 13"/>
                  <a:gd name="T102" fmla="*/ 4 w 12"/>
                  <a:gd name="T103" fmla="*/ 5 h 13"/>
                  <a:gd name="T104" fmla="*/ 8 w 12"/>
                  <a:gd name="T105" fmla="*/ 5 h 13"/>
                  <a:gd name="T106" fmla="*/ 8 w 12"/>
                  <a:gd name="T10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13"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1" y="5"/>
                    </a:cubicBezTo>
                    <a:close/>
                    <a:moveTo>
                      <a:pt x="8" y="8"/>
                    </a:moveTo>
                    <a:cubicBezTo>
                      <a:pt x="7" y="9"/>
                      <a:pt x="5" y="9"/>
                      <a:pt x="4" y="9"/>
                    </a:cubicBezTo>
                    <a:cubicBezTo>
                      <a:pt x="3" y="8"/>
                      <a:pt x="3" y="6"/>
                      <a:pt x="4" y="5"/>
                    </a:cubicBezTo>
                    <a:cubicBezTo>
                      <a:pt x="5" y="4"/>
                      <a:pt x="7" y="4"/>
                      <a:pt x="8" y="5"/>
                    </a:cubicBezTo>
                    <a:cubicBezTo>
                      <a:pt x="9" y="6"/>
                      <a:pt x="9" y="8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2" name="Freeform 194"/>
              <p:cNvSpPr>
                <a:spLocks noEditPoints="1"/>
              </p:cNvSpPr>
              <p:nvPr/>
            </p:nvSpPr>
            <p:spPr bwMode="auto">
              <a:xfrm>
                <a:off x="3515" y="2007"/>
                <a:ext cx="31" cy="31"/>
              </a:xfrm>
              <a:custGeom>
                <a:avLst/>
                <a:gdLst>
                  <a:gd name="T0" fmla="*/ 12 w 13"/>
                  <a:gd name="T1" fmla="*/ 5 h 13"/>
                  <a:gd name="T2" fmla="*/ 11 w 13"/>
                  <a:gd name="T3" fmla="*/ 5 h 13"/>
                  <a:gd name="T4" fmla="*/ 11 w 13"/>
                  <a:gd name="T5" fmla="*/ 5 h 13"/>
                  <a:gd name="T6" fmla="*/ 12 w 13"/>
                  <a:gd name="T7" fmla="*/ 4 h 13"/>
                  <a:gd name="T8" fmla="*/ 12 w 13"/>
                  <a:gd name="T9" fmla="*/ 3 h 13"/>
                  <a:gd name="T10" fmla="*/ 11 w 13"/>
                  <a:gd name="T11" fmla="*/ 2 h 13"/>
                  <a:gd name="T12" fmla="*/ 10 w 13"/>
                  <a:gd name="T13" fmla="*/ 2 h 13"/>
                  <a:gd name="T14" fmla="*/ 9 w 13"/>
                  <a:gd name="T15" fmla="*/ 3 h 13"/>
                  <a:gd name="T16" fmla="*/ 8 w 13"/>
                  <a:gd name="T17" fmla="*/ 2 h 13"/>
                  <a:gd name="T18" fmla="*/ 8 w 13"/>
                  <a:gd name="T19" fmla="*/ 1 h 13"/>
                  <a:gd name="T20" fmla="*/ 7 w 13"/>
                  <a:gd name="T21" fmla="*/ 0 h 13"/>
                  <a:gd name="T22" fmla="*/ 6 w 13"/>
                  <a:gd name="T23" fmla="*/ 0 h 13"/>
                  <a:gd name="T24" fmla="*/ 5 w 13"/>
                  <a:gd name="T25" fmla="*/ 1 h 13"/>
                  <a:gd name="T26" fmla="*/ 5 w 13"/>
                  <a:gd name="T27" fmla="*/ 2 h 13"/>
                  <a:gd name="T28" fmla="*/ 4 w 13"/>
                  <a:gd name="T29" fmla="*/ 3 h 13"/>
                  <a:gd name="T30" fmla="*/ 4 w 13"/>
                  <a:gd name="T31" fmla="*/ 2 h 13"/>
                  <a:gd name="T32" fmla="*/ 3 w 13"/>
                  <a:gd name="T33" fmla="*/ 2 h 13"/>
                  <a:gd name="T34" fmla="*/ 2 w 13"/>
                  <a:gd name="T35" fmla="*/ 3 h 13"/>
                  <a:gd name="T36" fmla="*/ 2 w 13"/>
                  <a:gd name="T37" fmla="*/ 4 h 13"/>
                  <a:gd name="T38" fmla="*/ 2 w 13"/>
                  <a:gd name="T39" fmla="*/ 5 h 13"/>
                  <a:gd name="T40" fmla="*/ 2 w 13"/>
                  <a:gd name="T41" fmla="*/ 5 h 13"/>
                  <a:gd name="T42" fmla="*/ 1 w 13"/>
                  <a:gd name="T43" fmla="*/ 5 h 13"/>
                  <a:gd name="T44" fmla="*/ 0 w 13"/>
                  <a:gd name="T45" fmla="*/ 6 h 13"/>
                  <a:gd name="T46" fmla="*/ 0 w 13"/>
                  <a:gd name="T47" fmla="*/ 7 h 13"/>
                  <a:gd name="T48" fmla="*/ 1 w 13"/>
                  <a:gd name="T49" fmla="*/ 8 h 13"/>
                  <a:gd name="T50" fmla="*/ 2 w 13"/>
                  <a:gd name="T51" fmla="*/ 8 h 13"/>
                  <a:gd name="T52" fmla="*/ 3 w 13"/>
                  <a:gd name="T53" fmla="*/ 9 h 13"/>
                  <a:gd name="T54" fmla="*/ 2 w 13"/>
                  <a:gd name="T55" fmla="*/ 10 h 13"/>
                  <a:gd name="T56" fmla="*/ 2 w 13"/>
                  <a:gd name="T57" fmla="*/ 11 h 13"/>
                  <a:gd name="T58" fmla="*/ 3 w 13"/>
                  <a:gd name="T59" fmla="*/ 12 h 13"/>
                  <a:gd name="T60" fmla="*/ 4 w 13"/>
                  <a:gd name="T61" fmla="*/ 12 h 13"/>
                  <a:gd name="T62" fmla="*/ 5 w 13"/>
                  <a:gd name="T63" fmla="*/ 11 h 13"/>
                  <a:gd name="T64" fmla="*/ 5 w 13"/>
                  <a:gd name="T65" fmla="*/ 12 h 13"/>
                  <a:gd name="T66" fmla="*/ 6 w 13"/>
                  <a:gd name="T67" fmla="*/ 12 h 13"/>
                  <a:gd name="T68" fmla="*/ 6 w 13"/>
                  <a:gd name="T69" fmla="*/ 13 h 13"/>
                  <a:gd name="T70" fmla="*/ 7 w 13"/>
                  <a:gd name="T71" fmla="*/ 13 h 13"/>
                  <a:gd name="T72" fmla="*/ 8 w 13"/>
                  <a:gd name="T73" fmla="*/ 12 h 13"/>
                  <a:gd name="T74" fmla="*/ 8 w 13"/>
                  <a:gd name="T75" fmla="*/ 11 h 13"/>
                  <a:gd name="T76" fmla="*/ 9 w 13"/>
                  <a:gd name="T77" fmla="*/ 11 h 13"/>
                  <a:gd name="T78" fmla="*/ 10 w 13"/>
                  <a:gd name="T79" fmla="*/ 12 h 13"/>
                  <a:gd name="T80" fmla="*/ 11 w 13"/>
                  <a:gd name="T81" fmla="*/ 12 h 13"/>
                  <a:gd name="T82" fmla="*/ 12 w 13"/>
                  <a:gd name="T83" fmla="*/ 11 h 13"/>
                  <a:gd name="T84" fmla="*/ 12 w 13"/>
                  <a:gd name="T85" fmla="*/ 10 h 13"/>
                  <a:gd name="T86" fmla="*/ 11 w 13"/>
                  <a:gd name="T87" fmla="*/ 9 h 13"/>
                  <a:gd name="T88" fmla="*/ 11 w 13"/>
                  <a:gd name="T89" fmla="*/ 8 h 13"/>
                  <a:gd name="T90" fmla="*/ 12 w 13"/>
                  <a:gd name="T91" fmla="*/ 8 h 13"/>
                  <a:gd name="T92" fmla="*/ 13 w 13"/>
                  <a:gd name="T93" fmla="*/ 7 h 13"/>
                  <a:gd name="T94" fmla="*/ 13 w 13"/>
                  <a:gd name="T95" fmla="*/ 6 h 13"/>
                  <a:gd name="T96" fmla="*/ 12 w 13"/>
                  <a:gd name="T97" fmla="*/ 5 h 13"/>
                  <a:gd name="T98" fmla="*/ 8 w 13"/>
                  <a:gd name="T99" fmla="*/ 9 h 13"/>
                  <a:gd name="T100" fmla="*/ 5 w 13"/>
                  <a:gd name="T101" fmla="*/ 9 h 13"/>
                  <a:gd name="T102" fmla="*/ 5 w 13"/>
                  <a:gd name="T103" fmla="*/ 5 h 13"/>
                  <a:gd name="T104" fmla="*/ 8 w 13"/>
                  <a:gd name="T105" fmla="*/ 5 h 13"/>
                  <a:gd name="T106" fmla="*/ 8 w 13"/>
                  <a:gd name="T10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5"/>
                      <a:pt x="12" y="5"/>
                    </a:cubicBezTo>
                    <a:close/>
                    <a:moveTo>
                      <a:pt x="8" y="9"/>
                    </a:moveTo>
                    <a:cubicBezTo>
                      <a:pt x="8" y="10"/>
                      <a:pt x="6" y="10"/>
                      <a:pt x="5" y="9"/>
                    </a:cubicBezTo>
                    <a:cubicBezTo>
                      <a:pt x="4" y="8"/>
                      <a:pt x="4" y="6"/>
                      <a:pt x="5" y="5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9" y="6"/>
                      <a:pt x="9" y="8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3" name="Freeform 195"/>
              <p:cNvSpPr>
                <a:spLocks noEditPoints="1"/>
              </p:cNvSpPr>
              <p:nvPr/>
            </p:nvSpPr>
            <p:spPr bwMode="auto">
              <a:xfrm>
                <a:off x="3923" y="1383"/>
                <a:ext cx="26" cy="28"/>
              </a:xfrm>
              <a:custGeom>
                <a:avLst/>
                <a:gdLst>
                  <a:gd name="T0" fmla="*/ 10 w 11"/>
                  <a:gd name="T1" fmla="*/ 7 h 12"/>
                  <a:gd name="T2" fmla="*/ 9 w 11"/>
                  <a:gd name="T3" fmla="*/ 6 h 12"/>
                  <a:gd name="T4" fmla="*/ 9 w 11"/>
                  <a:gd name="T5" fmla="*/ 6 h 12"/>
                  <a:gd name="T6" fmla="*/ 10 w 11"/>
                  <a:gd name="T7" fmla="*/ 5 h 12"/>
                  <a:gd name="T8" fmla="*/ 11 w 11"/>
                  <a:gd name="T9" fmla="*/ 4 h 12"/>
                  <a:gd name="T10" fmla="*/ 10 w 11"/>
                  <a:gd name="T11" fmla="*/ 3 h 12"/>
                  <a:gd name="T12" fmla="*/ 9 w 11"/>
                  <a:gd name="T13" fmla="*/ 3 h 12"/>
                  <a:gd name="T14" fmla="*/ 8 w 11"/>
                  <a:gd name="T15" fmla="*/ 3 h 12"/>
                  <a:gd name="T16" fmla="*/ 8 w 11"/>
                  <a:gd name="T17" fmla="*/ 3 h 12"/>
                  <a:gd name="T18" fmla="*/ 8 w 11"/>
                  <a:gd name="T19" fmla="*/ 2 h 12"/>
                  <a:gd name="T20" fmla="*/ 8 w 11"/>
                  <a:gd name="T21" fmla="*/ 1 h 12"/>
                  <a:gd name="T22" fmla="*/ 7 w 11"/>
                  <a:gd name="T23" fmla="*/ 1 h 12"/>
                  <a:gd name="T24" fmla="*/ 6 w 11"/>
                  <a:gd name="T25" fmla="*/ 1 h 12"/>
                  <a:gd name="T26" fmla="*/ 6 w 11"/>
                  <a:gd name="T27" fmla="*/ 2 h 12"/>
                  <a:gd name="T28" fmla="*/ 5 w 11"/>
                  <a:gd name="T29" fmla="*/ 2 h 12"/>
                  <a:gd name="T30" fmla="*/ 4 w 11"/>
                  <a:gd name="T31" fmla="*/ 1 h 12"/>
                  <a:gd name="T32" fmla="*/ 3 w 11"/>
                  <a:gd name="T33" fmla="*/ 1 h 12"/>
                  <a:gd name="T34" fmla="*/ 3 w 11"/>
                  <a:gd name="T35" fmla="*/ 1 h 12"/>
                  <a:gd name="T36" fmla="*/ 2 w 11"/>
                  <a:gd name="T37" fmla="*/ 2 h 12"/>
                  <a:gd name="T38" fmla="*/ 3 w 11"/>
                  <a:gd name="T39" fmla="*/ 3 h 12"/>
                  <a:gd name="T40" fmla="*/ 2 w 11"/>
                  <a:gd name="T41" fmla="*/ 3 h 12"/>
                  <a:gd name="T42" fmla="*/ 1 w 11"/>
                  <a:gd name="T43" fmla="*/ 3 h 12"/>
                  <a:gd name="T44" fmla="*/ 0 w 11"/>
                  <a:gd name="T45" fmla="*/ 4 h 12"/>
                  <a:gd name="T46" fmla="*/ 0 w 11"/>
                  <a:gd name="T47" fmla="*/ 4 h 12"/>
                  <a:gd name="T48" fmla="*/ 0 w 11"/>
                  <a:gd name="T49" fmla="*/ 5 h 12"/>
                  <a:gd name="T50" fmla="*/ 1 w 11"/>
                  <a:gd name="T51" fmla="*/ 6 h 12"/>
                  <a:gd name="T52" fmla="*/ 1 w 11"/>
                  <a:gd name="T53" fmla="*/ 7 h 12"/>
                  <a:gd name="T54" fmla="*/ 0 w 11"/>
                  <a:gd name="T55" fmla="*/ 7 h 12"/>
                  <a:gd name="T56" fmla="*/ 0 w 11"/>
                  <a:gd name="T57" fmla="*/ 8 h 12"/>
                  <a:gd name="T58" fmla="*/ 0 w 11"/>
                  <a:gd name="T59" fmla="*/ 9 h 12"/>
                  <a:gd name="T60" fmla="*/ 1 w 11"/>
                  <a:gd name="T61" fmla="*/ 9 h 12"/>
                  <a:gd name="T62" fmla="*/ 2 w 11"/>
                  <a:gd name="T63" fmla="*/ 9 h 12"/>
                  <a:gd name="T64" fmla="*/ 3 w 11"/>
                  <a:gd name="T65" fmla="*/ 9 h 12"/>
                  <a:gd name="T66" fmla="*/ 2 w 11"/>
                  <a:gd name="T67" fmla="*/ 10 h 12"/>
                  <a:gd name="T68" fmla="*/ 3 w 11"/>
                  <a:gd name="T69" fmla="*/ 11 h 12"/>
                  <a:gd name="T70" fmla="*/ 4 w 11"/>
                  <a:gd name="T71" fmla="*/ 11 h 12"/>
                  <a:gd name="T72" fmla="*/ 5 w 11"/>
                  <a:gd name="T73" fmla="*/ 11 h 12"/>
                  <a:gd name="T74" fmla="*/ 5 w 11"/>
                  <a:gd name="T75" fmla="*/ 10 h 12"/>
                  <a:gd name="T76" fmla="*/ 6 w 11"/>
                  <a:gd name="T77" fmla="*/ 10 h 12"/>
                  <a:gd name="T78" fmla="*/ 6 w 11"/>
                  <a:gd name="T79" fmla="*/ 11 h 12"/>
                  <a:gd name="T80" fmla="*/ 7 w 11"/>
                  <a:gd name="T81" fmla="*/ 11 h 12"/>
                  <a:gd name="T82" fmla="*/ 8 w 11"/>
                  <a:gd name="T83" fmla="*/ 11 h 12"/>
                  <a:gd name="T84" fmla="*/ 8 w 11"/>
                  <a:gd name="T85" fmla="*/ 10 h 12"/>
                  <a:gd name="T86" fmla="*/ 8 w 11"/>
                  <a:gd name="T87" fmla="*/ 9 h 12"/>
                  <a:gd name="T88" fmla="*/ 9 w 11"/>
                  <a:gd name="T89" fmla="*/ 9 h 12"/>
                  <a:gd name="T90" fmla="*/ 9 w 11"/>
                  <a:gd name="T91" fmla="*/ 9 h 12"/>
                  <a:gd name="T92" fmla="*/ 10 w 11"/>
                  <a:gd name="T93" fmla="*/ 8 h 12"/>
                  <a:gd name="T94" fmla="*/ 11 w 11"/>
                  <a:gd name="T95" fmla="*/ 8 h 12"/>
                  <a:gd name="T96" fmla="*/ 10 w 11"/>
                  <a:gd name="T97" fmla="*/ 7 h 12"/>
                  <a:gd name="T98" fmla="*/ 6 w 11"/>
                  <a:gd name="T99" fmla="*/ 8 h 12"/>
                  <a:gd name="T100" fmla="*/ 3 w 11"/>
                  <a:gd name="T101" fmla="*/ 7 h 12"/>
                  <a:gd name="T102" fmla="*/ 4 w 11"/>
                  <a:gd name="T103" fmla="*/ 4 h 12"/>
                  <a:gd name="T104" fmla="*/ 7 w 11"/>
                  <a:gd name="T105" fmla="*/ 5 h 12"/>
                  <a:gd name="T106" fmla="*/ 6 w 11"/>
                  <a:gd name="T10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2">
                    <a:moveTo>
                      <a:pt x="10" y="7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0" y="7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8"/>
                      <a:pt x="3" y="7"/>
                    </a:cubicBezTo>
                    <a:cubicBezTo>
                      <a:pt x="3" y="6"/>
                      <a:pt x="3" y="5"/>
                      <a:pt x="4" y="4"/>
                    </a:cubicBezTo>
                    <a:cubicBezTo>
                      <a:pt x="5" y="4"/>
                      <a:pt x="7" y="4"/>
                      <a:pt x="7" y="5"/>
                    </a:cubicBezTo>
                    <a:cubicBezTo>
                      <a:pt x="8" y="6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4" name="Freeform 196"/>
              <p:cNvSpPr>
                <a:spLocks noEditPoints="1"/>
              </p:cNvSpPr>
              <p:nvPr/>
            </p:nvSpPr>
            <p:spPr bwMode="auto">
              <a:xfrm>
                <a:off x="4103" y="2498"/>
                <a:ext cx="26" cy="26"/>
              </a:xfrm>
              <a:custGeom>
                <a:avLst/>
                <a:gdLst>
                  <a:gd name="T0" fmla="*/ 10 w 11"/>
                  <a:gd name="T1" fmla="*/ 6 h 11"/>
                  <a:gd name="T2" fmla="*/ 10 w 11"/>
                  <a:gd name="T3" fmla="*/ 5 h 11"/>
                  <a:gd name="T4" fmla="*/ 9 w 11"/>
                  <a:gd name="T5" fmla="*/ 5 h 11"/>
                  <a:gd name="T6" fmla="*/ 10 w 11"/>
                  <a:gd name="T7" fmla="*/ 4 h 11"/>
                  <a:gd name="T8" fmla="*/ 11 w 11"/>
                  <a:gd name="T9" fmla="*/ 3 h 11"/>
                  <a:gd name="T10" fmla="*/ 10 w 11"/>
                  <a:gd name="T11" fmla="*/ 2 h 11"/>
                  <a:gd name="T12" fmla="*/ 9 w 11"/>
                  <a:gd name="T13" fmla="*/ 2 h 11"/>
                  <a:gd name="T14" fmla="*/ 9 w 11"/>
                  <a:gd name="T15" fmla="*/ 2 h 11"/>
                  <a:gd name="T16" fmla="*/ 8 w 11"/>
                  <a:gd name="T17" fmla="*/ 2 h 11"/>
                  <a:gd name="T18" fmla="*/ 8 w 11"/>
                  <a:gd name="T19" fmla="*/ 1 h 11"/>
                  <a:gd name="T20" fmla="*/ 8 w 11"/>
                  <a:gd name="T21" fmla="*/ 0 h 11"/>
                  <a:gd name="T22" fmla="*/ 7 w 11"/>
                  <a:gd name="T23" fmla="*/ 0 h 11"/>
                  <a:gd name="T24" fmla="*/ 6 w 11"/>
                  <a:gd name="T25" fmla="*/ 0 h 11"/>
                  <a:gd name="T26" fmla="*/ 6 w 11"/>
                  <a:gd name="T27" fmla="*/ 1 h 11"/>
                  <a:gd name="T28" fmla="*/ 5 w 11"/>
                  <a:gd name="T29" fmla="*/ 1 h 11"/>
                  <a:gd name="T30" fmla="*/ 5 w 11"/>
                  <a:gd name="T31" fmla="*/ 0 h 11"/>
                  <a:gd name="T32" fmla="*/ 4 w 11"/>
                  <a:gd name="T33" fmla="*/ 0 h 11"/>
                  <a:gd name="T34" fmla="*/ 3 w 11"/>
                  <a:gd name="T35" fmla="*/ 0 h 11"/>
                  <a:gd name="T36" fmla="*/ 2 w 11"/>
                  <a:gd name="T37" fmla="*/ 1 h 11"/>
                  <a:gd name="T38" fmla="*/ 3 w 11"/>
                  <a:gd name="T39" fmla="*/ 2 h 11"/>
                  <a:gd name="T40" fmla="*/ 2 w 11"/>
                  <a:gd name="T41" fmla="*/ 2 h 11"/>
                  <a:gd name="T42" fmla="*/ 1 w 11"/>
                  <a:gd name="T43" fmla="*/ 2 h 11"/>
                  <a:gd name="T44" fmla="*/ 0 w 11"/>
                  <a:gd name="T45" fmla="*/ 3 h 11"/>
                  <a:gd name="T46" fmla="*/ 0 w 11"/>
                  <a:gd name="T47" fmla="*/ 3 h 11"/>
                  <a:gd name="T48" fmla="*/ 0 w 11"/>
                  <a:gd name="T49" fmla="*/ 4 h 11"/>
                  <a:gd name="T50" fmla="*/ 1 w 11"/>
                  <a:gd name="T51" fmla="*/ 5 h 11"/>
                  <a:gd name="T52" fmla="*/ 1 w 11"/>
                  <a:gd name="T53" fmla="*/ 6 h 11"/>
                  <a:gd name="T54" fmla="*/ 0 w 11"/>
                  <a:gd name="T55" fmla="*/ 6 h 11"/>
                  <a:gd name="T56" fmla="*/ 0 w 11"/>
                  <a:gd name="T57" fmla="*/ 7 h 11"/>
                  <a:gd name="T58" fmla="*/ 0 w 11"/>
                  <a:gd name="T59" fmla="*/ 8 h 11"/>
                  <a:gd name="T60" fmla="*/ 1 w 11"/>
                  <a:gd name="T61" fmla="*/ 8 h 11"/>
                  <a:gd name="T62" fmla="*/ 2 w 11"/>
                  <a:gd name="T63" fmla="*/ 8 h 11"/>
                  <a:gd name="T64" fmla="*/ 3 w 11"/>
                  <a:gd name="T65" fmla="*/ 8 h 11"/>
                  <a:gd name="T66" fmla="*/ 2 w 11"/>
                  <a:gd name="T67" fmla="*/ 9 h 11"/>
                  <a:gd name="T68" fmla="*/ 3 w 11"/>
                  <a:gd name="T69" fmla="*/ 10 h 11"/>
                  <a:gd name="T70" fmla="*/ 4 w 11"/>
                  <a:gd name="T71" fmla="*/ 10 h 11"/>
                  <a:gd name="T72" fmla="*/ 5 w 11"/>
                  <a:gd name="T73" fmla="*/ 10 h 11"/>
                  <a:gd name="T74" fmla="*/ 5 w 11"/>
                  <a:gd name="T75" fmla="*/ 9 h 11"/>
                  <a:gd name="T76" fmla="*/ 6 w 11"/>
                  <a:gd name="T77" fmla="*/ 9 h 11"/>
                  <a:gd name="T78" fmla="*/ 6 w 11"/>
                  <a:gd name="T79" fmla="*/ 10 h 11"/>
                  <a:gd name="T80" fmla="*/ 7 w 11"/>
                  <a:gd name="T81" fmla="*/ 10 h 11"/>
                  <a:gd name="T82" fmla="*/ 8 w 11"/>
                  <a:gd name="T83" fmla="*/ 10 h 11"/>
                  <a:gd name="T84" fmla="*/ 8 w 11"/>
                  <a:gd name="T85" fmla="*/ 9 h 11"/>
                  <a:gd name="T86" fmla="*/ 8 w 11"/>
                  <a:gd name="T87" fmla="*/ 8 h 11"/>
                  <a:gd name="T88" fmla="*/ 9 w 11"/>
                  <a:gd name="T89" fmla="*/ 8 h 11"/>
                  <a:gd name="T90" fmla="*/ 9 w 11"/>
                  <a:gd name="T91" fmla="*/ 8 h 11"/>
                  <a:gd name="T92" fmla="*/ 10 w 11"/>
                  <a:gd name="T93" fmla="*/ 8 h 11"/>
                  <a:gd name="T94" fmla="*/ 11 w 11"/>
                  <a:gd name="T95" fmla="*/ 7 h 11"/>
                  <a:gd name="T96" fmla="*/ 10 w 11"/>
                  <a:gd name="T97" fmla="*/ 6 h 11"/>
                  <a:gd name="T98" fmla="*/ 6 w 11"/>
                  <a:gd name="T99" fmla="*/ 7 h 11"/>
                  <a:gd name="T100" fmla="*/ 3 w 11"/>
                  <a:gd name="T101" fmla="*/ 6 h 11"/>
                  <a:gd name="T102" fmla="*/ 4 w 11"/>
                  <a:gd name="T103" fmla="*/ 3 h 11"/>
                  <a:gd name="T104" fmla="*/ 7 w 11"/>
                  <a:gd name="T105" fmla="*/ 4 h 11"/>
                  <a:gd name="T106" fmla="*/ 6 w 11"/>
                  <a:gd name="T10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0" y="6"/>
                    </a:move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lose/>
                    <a:moveTo>
                      <a:pt x="6" y="7"/>
                    </a:moveTo>
                    <a:cubicBezTo>
                      <a:pt x="5" y="8"/>
                      <a:pt x="4" y="7"/>
                      <a:pt x="3" y="6"/>
                    </a:cubicBezTo>
                    <a:cubicBezTo>
                      <a:pt x="3" y="5"/>
                      <a:pt x="3" y="4"/>
                      <a:pt x="4" y="3"/>
                    </a:cubicBezTo>
                    <a:cubicBezTo>
                      <a:pt x="5" y="3"/>
                      <a:pt x="7" y="3"/>
                      <a:pt x="7" y="4"/>
                    </a:cubicBezTo>
                    <a:cubicBezTo>
                      <a:pt x="8" y="5"/>
                      <a:pt x="7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5" name="Freeform 197"/>
              <p:cNvSpPr>
                <a:spLocks noEditPoints="1"/>
              </p:cNvSpPr>
              <p:nvPr/>
            </p:nvSpPr>
            <p:spPr bwMode="auto">
              <a:xfrm>
                <a:off x="3783" y="2425"/>
                <a:ext cx="33" cy="30"/>
              </a:xfrm>
              <a:custGeom>
                <a:avLst/>
                <a:gdLst>
                  <a:gd name="T0" fmla="*/ 13 w 14"/>
                  <a:gd name="T1" fmla="*/ 7 h 13"/>
                  <a:gd name="T2" fmla="*/ 12 w 14"/>
                  <a:gd name="T3" fmla="*/ 7 h 13"/>
                  <a:gd name="T4" fmla="*/ 12 w 14"/>
                  <a:gd name="T5" fmla="*/ 6 h 13"/>
                  <a:gd name="T6" fmla="*/ 13 w 14"/>
                  <a:gd name="T7" fmla="*/ 6 h 13"/>
                  <a:gd name="T8" fmla="*/ 13 w 14"/>
                  <a:gd name="T9" fmla="*/ 4 h 13"/>
                  <a:gd name="T10" fmla="*/ 13 w 14"/>
                  <a:gd name="T11" fmla="*/ 3 h 13"/>
                  <a:gd name="T12" fmla="*/ 12 w 14"/>
                  <a:gd name="T13" fmla="*/ 3 h 13"/>
                  <a:gd name="T14" fmla="*/ 11 w 14"/>
                  <a:gd name="T15" fmla="*/ 3 h 13"/>
                  <a:gd name="T16" fmla="*/ 10 w 14"/>
                  <a:gd name="T17" fmla="*/ 3 h 13"/>
                  <a:gd name="T18" fmla="*/ 10 w 14"/>
                  <a:gd name="T19" fmla="*/ 2 h 13"/>
                  <a:gd name="T20" fmla="*/ 10 w 14"/>
                  <a:gd name="T21" fmla="*/ 0 h 13"/>
                  <a:gd name="T22" fmla="*/ 9 w 14"/>
                  <a:gd name="T23" fmla="*/ 0 h 13"/>
                  <a:gd name="T24" fmla="*/ 8 w 14"/>
                  <a:gd name="T25" fmla="*/ 1 h 13"/>
                  <a:gd name="T26" fmla="*/ 7 w 14"/>
                  <a:gd name="T27" fmla="*/ 1 h 13"/>
                  <a:gd name="T28" fmla="*/ 6 w 14"/>
                  <a:gd name="T29" fmla="*/ 1 h 13"/>
                  <a:gd name="T30" fmla="*/ 6 w 14"/>
                  <a:gd name="T31" fmla="*/ 1 h 13"/>
                  <a:gd name="T32" fmla="*/ 5 w 14"/>
                  <a:gd name="T33" fmla="*/ 0 h 13"/>
                  <a:gd name="T34" fmla="*/ 4 w 14"/>
                  <a:gd name="T35" fmla="*/ 1 h 13"/>
                  <a:gd name="T36" fmla="*/ 3 w 14"/>
                  <a:gd name="T37" fmla="*/ 2 h 13"/>
                  <a:gd name="T38" fmla="*/ 4 w 14"/>
                  <a:gd name="T39" fmla="*/ 3 h 13"/>
                  <a:gd name="T40" fmla="*/ 3 w 14"/>
                  <a:gd name="T41" fmla="*/ 3 h 13"/>
                  <a:gd name="T42" fmla="*/ 2 w 14"/>
                  <a:gd name="T43" fmla="*/ 3 h 13"/>
                  <a:gd name="T44" fmla="*/ 1 w 14"/>
                  <a:gd name="T45" fmla="*/ 4 h 13"/>
                  <a:gd name="T46" fmla="*/ 1 w 14"/>
                  <a:gd name="T47" fmla="*/ 5 h 13"/>
                  <a:gd name="T48" fmla="*/ 1 w 14"/>
                  <a:gd name="T49" fmla="*/ 6 h 13"/>
                  <a:gd name="T50" fmla="*/ 2 w 14"/>
                  <a:gd name="T51" fmla="*/ 6 h 13"/>
                  <a:gd name="T52" fmla="*/ 2 w 14"/>
                  <a:gd name="T53" fmla="*/ 7 h 13"/>
                  <a:gd name="T54" fmla="*/ 1 w 14"/>
                  <a:gd name="T55" fmla="*/ 7 h 13"/>
                  <a:gd name="T56" fmla="*/ 1 w 14"/>
                  <a:gd name="T57" fmla="*/ 9 h 13"/>
                  <a:gd name="T58" fmla="*/ 1 w 14"/>
                  <a:gd name="T59" fmla="*/ 10 h 13"/>
                  <a:gd name="T60" fmla="*/ 2 w 14"/>
                  <a:gd name="T61" fmla="*/ 10 h 13"/>
                  <a:gd name="T62" fmla="*/ 3 w 14"/>
                  <a:gd name="T63" fmla="*/ 10 h 13"/>
                  <a:gd name="T64" fmla="*/ 4 w 14"/>
                  <a:gd name="T65" fmla="*/ 11 h 13"/>
                  <a:gd name="T66" fmla="*/ 4 w 14"/>
                  <a:gd name="T67" fmla="*/ 11 h 13"/>
                  <a:gd name="T68" fmla="*/ 4 w 14"/>
                  <a:gd name="T69" fmla="*/ 13 h 13"/>
                  <a:gd name="T70" fmla="*/ 5 w 14"/>
                  <a:gd name="T71" fmla="*/ 13 h 13"/>
                  <a:gd name="T72" fmla="*/ 6 w 14"/>
                  <a:gd name="T73" fmla="*/ 12 h 13"/>
                  <a:gd name="T74" fmla="*/ 7 w 14"/>
                  <a:gd name="T75" fmla="*/ 12 h 13"/>
                  <a:gd name="T76" fmla="*/ 8 w 14"/>
                  <a:gd name="T77" fmla="*/ 12 h 13"/>
                  <a:gd name="T78" fmla="*/ 8 w 14"/>
                  <a:gd name="T79" fmla="*/ 12 h 13"/>
                  <a:gd name="T80" fmla="*/ 9 w 14"/>
                  <a:gd name="T81" fmla="*/ 13 h 13"/>
                  <a:gd name="T82" fmla="*/ 10 w 14"/>
                  <a:gd name="T83" fmla="*/ 12 h 13"/>
                  <a:gd name="T84" fmla="*/ 11 w 14"/>
                  <a:gd name="T85" fmla="*/ 11 h 13"/>
                  <a:gd name="T86" fmla="*/ 10 w 14"/>
                  <a:gd name="T87" fmla="*/ 10 h 13"/>
                  <a:gd name="T88" fmla="*/ 11 w 14"/>
                  <a:gd name="T89" fmla="*/ 10 h 13"/>
                  <a:gd name="T90" fmla="*/ 12 w 14"/>
                  <a:gd name="T91" fmla="*/ 10 h 13"/>
                  <a:gd name="T92" fmla="*/ 13 w 14"/>
                  <a:gd name="T93" fmla="*/ 9 h 13"/>
                  <a:gd name="T94" fmla="*/ 13 w 14"/>
                  <a:gd name="T95" fmla="*/ 8 h 13"/>
                  <a:gd name="T96" fmla="*/ 13 w 14"/>
                  <a:gd name="T97" fmla="*/ 7 h 13"/>
                  <a:gd name="T98" fmla="*/ 8 w 14"/>
                  <a:gd name="T99" fmla="*/ 9 h 13"/>
                  <a:gd name="T100" fmla="*/ 5 w 14"/>
                  <a:gd name="T101" fmla="*/ 8 h 13"/>
                  <a:gd name="T102" fmla="*/ 6 w 14"/>
                  <a:gd name="T103" fmla="*/ 4 h 13"/>
                  <a:gd name="T104" fmla="*/ 9 w 14"/>
                  <a:gd name="T105" fmla="*/ 6 h 13"/>
                  <a:gd name="T106" fmla="*/ 8 w 14"/>
                  <a:gd name="T10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" h="13">
                    <a:moveTo>
                      <a:pt x="13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0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3" y="7"/>
                      <a:pt x="13" y="7"/>
                    </a:cubicBezTo>
                    <a:close/>
                    <a:moveTo>
                      <a:pt x="8" y="9"/>
                    </a:moveTo>
                    <a:cubicBezTo>
                      <a:pt x="7" y="9"/>
                      <a:pt x="5" y="9"/>
                      <a:pt x="5" y="8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7" y="4"/>
                      <a:pt x="9" y="4"/>
                      <a:pt x="9" y="6"/>
                    </a:cubicBezTo>
                    <a:cubicBezTo>
                      <a:pt x="10" y="7"/>
                      <a:pt x="9" y="8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6" name="Freeform 198"/>
              <p:cNvSpPr>
                <a:spLocks noEditPoints="1"/>
              </p:cNvSpPr>
              <p:nvPr/>
            </p:nvSpPr>
            <p:spPr bwMode="auto">
              <a:xfrm>
                <a:off x="4018" y="2002"/>
                <a:ext cx="21" cy="21"/>
              </a:xfrm>
              <a:custGeom>
                <a:avLst/>
                <a:gdLst>
                  <a:gd name="T0" fmla="*/ 8 w 9"/>
                  <a:gd name="T1" fmla="*/ 5 h 9"/>
                  <a:gd name="T2" fmla="*/ 8 w 9"/>
                  <a:gd name="T3" fmla="*/ 5 h 9"/>
                  <a:gd name="T4" fmla="*/ 8 w 9"/>
                  <a:gd name="T5" fmla="*/ 4 h 9"/>
                  <a:gd name="T6" fmla="*/ 8 w 9"/>
                  <a:gd name="T7" fmla="*/ 4 h 9"/>
                  <a:gd name="T8" fmla="*/ 8 w 9"/>
                  <a:gd name="T9" fmla="*/ 3 h 9"/>
                  <a:gd name="T10" fmla="*/ 8 w 9"/>
                  <a:gd name="T11" fmla="*/ 2 h 9"/>
                  <a:gd name="T12" fmla="*/ 7 w 9"/>
                  <a:gd name="T13" fmla="*/ 2 h 9"/>
                  <a:gd name="T14" fmla="*/ 7 w 9"/>
                  <a:gd name="T15" fmla="*/ 2 h 9"/>
                  <a:gd name="T16" fmla="*/ 6 w 9"/>
                  <a:gd name="T17" fmla="*/ 2 h 9"/>
                  <a:gd name="T18" fmla="*/ 7 w 9"/>
                  <a:gd name="T19" fmla="*/ 1 h 9"/>
                  <a:gd name="T20" fmla="*/ 6 w 9"/>
                  <a:gd name="T21" fmla="*/ 0 h 9"/>
                  <a:gd name="T22" fmla="*/ 6 w 9"/>
                  <a:gd name="T23" fmla="*/ 0 h 9"/>
                  <a:gd name="T24" fmla="*/ 5 w 9"/>
                  <a:gd name="T25" fmla="*/ 0 h 9"/>
                  <a:gd name="T26" fmla="*/ 4 w 9"/>
                  <a:gd name="T27" fmla="*/ 1 h 9"/>
                  <a:gd name="T28" fmla="*/ 4 w 9"/>
                  <a:gd name="T29" fmla="*/ 1 h 9"/>
                  <a:gd name="T30" fmla="*/ 4 w 9"/>
                  <a:gd name="T31" fmla="*/ 0 h 9"/>
                  <a:gd name="T32" fmla="*/ 3 w 9"/>
                  <a:gd name="T33" fmla="*/ 0 h 9"/>
                  <a:gd name="T34" fmla="*/ 2 w 9"/>
                  <a:gd name="T35" fmla="*/ 0 h 9"/>
                  <a:gd name="T36" fmla="*/ 2 w 9"/>
                  <a:gd name="T37" fmla="*/ 1 h 9"/>
                  <a:gd name="T38" fmla="*/ 2 w 9"/>
                  <a:gd name="T39" fmla="*/ 2 h 9"/>
                  <a:gd name="T40" fmla="*/ 1 w 9"/>
                  <a:gd name="T41" fmla="*/ 2 h 9"/>
                  <a:gd name="T42" fmla="*/ 1 w 9"/>
                  <a:gd name="T43" fmla="*/ 2 h 9"/>
                  <a:gd name="T44" fmla="*/ 0 w 9"/>
                  <a:gd name="T45" fmla="*/ 2 h 9"/>
                  <a:gd name="T46" fmla="*/ 0 w 9"/>
                  <a:gd name="T47" fmla="*/ 3 h 9"/>
                  <a:gd name="T48" fmla="*/ 0 w 9"/>
                  <a:gd name="T49" fmla="*/ 4 h 9"/>
                  <a:gd name="T50" fmla="*/ 1 w 9"/>
                  <a:gd name="T51" fmla="*/ 4 h 9"/>
                  <a:gd name="T52" fmla="*/ 1 w 9"/>
                  <a:gd name="T53" fmla="*/ 5 h 9"/>
                  <a:gd name="T54" fmla="*/ 0 w 9"/>
                  <a:gd name="T55" fmla="*/ 5 h 9"/>
                  <a:gd name="T56" fmla="*/ 0 w 9"/>
                  <a:gd name="T57" fmla="*/ 6 h 9"/>
                  <a:gd name="T58" fmla="*/ 0 w 9"/>
                  <a:gd name="T59" fmla="*/ 6 h 9"/>
                  <a:gd name="T60" fmla="*/ 1 w 9"/>
                  <a:gd name="T61" fmla="*/ 7 h 9"/>
                  <a:gd name="T62" fmla="*/ 2 w 9"/>
                  <a:gd name="T63" fmla="*/ 7 h 9"/>
                  <a:gd name="T64" fmla="*/ 2 w 9"/>
                  <a:gd name="T65" fmla="*/ 7 h 9"/>
                  <a:gd name="T66" fmla="*/ 2 w 9"/>
                  <a:gd name="T67" fmla="*/ 8 h 9"/>
                  <a:gd name="T68" fmla="*/ 2 w 9"/>
                  <a:gd name="T69" fmla="*/ 8 h 9"/>
                  <a:gd name="T70" fmla="*/ 3 w 9"/>
                  <a:gd name="T71" fmla="*/ 9 h 9"/>
                  <a:gd name="T72" fmla="*/ 4 w 9"/>
                  <a:gd name="T73" fmla="*/ 8 h 9"/>
                  <a:gd name="T74" fmla="*/ 4 w 9"/>
                  <a:gd name="T75" fmla="*/ 8 h 9"/>
                  <a:gd name="T76" fmla="*/ 5 w 9"/>
                  <a:gd name="T77" fmla="*/ 8 h 9"/>
                  <a:gd name="T78" fmla="*/ 5 w 9"/>
                  <a:gd name="T79" fmla="*/ 8 h 9"/>
                  <a:gd name="T80" fmla="*/ 6 w 9"/>
                  <a:gd name="T81" fmla="*/ 9 h 9"/>
                  <a:gd name="T82" fmla="*/ 6 w 9"/>
                  <a:gd name="T83" fmla="*/ 8 h 9"/>
                  <a:gd name="T84" fmla="*/ 7 w 9"/>
                  <a:gd name="T85" fmla="*/ 7 h 9"/>
                  <a:gd name="T86" fmla="*/ 6 w 9"/>
                  <a:gd name="T87" fmla="*/ 7 h 9"/>
                  <a:gd name="T88" fmla="*/ 7 w 9"/>
                  <a:gd name="T89" fmla="*/ 6 h 9"/>
                  <a:gd name="T90" fmla="*/ 7 w 9"/>
                  <a:gd name="T91" fmla="*/ 7 h 9"/>
                  <a:gd name="T92" fmla="*/ 8 w 9"/>
                  <a:gd name="T93" fmla="*/ 6 h 9"/>
                  <a:gd name="T94" fmla="*/ 9 w 9"/>
                  <a:gd name="T95" fmla="*/ 6 h 9"/>
                  <a:gd name="T96" fmla="*/ 8 w 9"/>
                  <a:gd name="T97" fmla="*/ 5 h 9"/>
                  <a:gd name="T98" fmla="*/ 5 w 9"/>
                  <a:gd name="T99" fmla="*/ 6 h 9"/>
                  <a:gd name="T100" fmla="*/ 3 w 9"/>
                  <a:gd name="T101" fmla="*/ 5 h 9"/>
                  <a:gd name="T102" fmla="*/ 3 w 9"/>
                  <a:gd name="T103" fmla="*/ 3 h 9"/>
                  <a:gd name="T104" fmla="*/ 6 w 9"/>
                  <a:gd name="T105" fmla="*/ 4 h 9"/>
                  <a:gd name="T106" fmla="*/ 5 w 9"/>
                  <a:gd name="T10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" h="9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5"/>
                    </a:cubicBezTo>
                    <a:close/>
                    <a:moveTo>
                      <a:pt x="5" y="6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2"/>
                      <a:pt x="5" y="3"/>
                      <a:pt x="6" y="4"/>
                    </a:cubicBezTo>
                    <a:cubicBezTo>
                      <a:pt x="6" y="5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7" name="Freeform 199"/>
              <p:cNvSpPr>
                <a:spLocks noEditPoints="1"/>
              </p:cNvSpPr>
              <p:nvPr/>
            </p:nvSpPr>
            <p:spPr bwMode="auto">
              <a:xfrm>
                <a:off x="3767" y="1615"/>
                <a:ext cx="26" cy="26"/>
              </a:xfrm>
              <a:custGeom>
                <a:avLst/>
                <a:gdLst>
                  <a:gd name="T0" fmla="*/ 11 w 11"/>
                  <a:gd name="T1" fmla="*/ 7 h 11"/>
                  <a:gd name="T2" fmla="*/ 10 w 11"/>
                  <a:gd name="T3" fmla="*/ 6 h 11"/>
                  <a:gd name="T4" fmla="*/ 10 w 11"/>
                  <a:gd name="T5" fmla="*/ 5 h 11"/>
                  <a:gd name="T6" fmla="*/ 11 w 11"/>
                  <a:gd name="T7" fmla="*/ 5 h 11"/>
                  <a:gd name="T8" fmla="*/ 11 w 11"/>
                  <a:gd name="T9" fmla="*/ 4 h 11"/>
                  <a:gd name="T10" fmla="*/ 11 w 11"/>
                  <a:gd name="T11" fmla="*/ 3 h 11"/>
                  <a:gd name="T12" fmla="*/ 10 w 11"/>
                  <a:gd name="T13" fmla="*/ 3 h 11"/>
                  <a:gd name="T14" fmla="*/ 9 w 11"/>
                  <a:gd name="T15" fmla="*/ 3 h 11"/>
                  <a:gd name="T16" fmla="*/ 8 w 11"/>
                  <a:gd name="T17" fmla="*/ 3 h 11"/>
                  <a:gd name="T18" fmla="*/ 9 w 11"/>
                  <a:gd name="T19" fmla="*/ 2 h 11"/>
                  <a:gd name="T20" fmla="*/ 8 w 11"/>
                  <a:gd name="T21" fmla="*/ 1 h 11"/>
                  <a:gd name="T22" fmla="*/ 7 w 11"/>
                  <a:gd name="T23" fmla="*/ 1 h 11"/>
                  <a:gd name="T24" fmla="*/ 6 w 11"/>
                  <a:gd name="T25" fmla="*/ 1 h 11"/>
                  <a:gd name="T26" fmla="*/ 6 w 11"/>
                  <a:gd name="T27" fmla="*/ 2 h 11"/>
                  <a:gd name="T28" fmla="*/ 5 w 11"/>
                  <a:gd name="T29" fmla="*/ 2 h 11"/>
                  <a:gd name="T30" fmla="*/ 5 w 11"/>
                  <a:gd name="T31" fmla="*/ 1 h 11"/>
                  <a:gd name="T32" fmla="*/ 4 w 11"/>
                  <a:gd name="T33" fmla="*/ 1 h 11"/>
                  <a:gd name="T34" fmla="*/ 3 w 11"/>
                  <a:gd name="T35" fmla="*/ 1 h 11"/>
                  <a:gd name="T36" fmla="*/ 3 w 11"/>
                  <a:gd name="T37" fmla="*/ 2 h 11"/>
                  <a:gd name="T38" fmla="*/ 3 w 11"/>
                  <a:gd name="T39" fmla="*/ 3 h 11"/>
                  <a:gd name="T40" fmla="*/ 2 w 11"/>
                  <a:gd name="T41" fmla="*/ 3 h 11"/>
                  <a:gd name="T42" fmla="*/ 2 w 11"/>
                  <a:gd name="T43" fmla="*/ 3 h 11"/>
                  <a:gd name="T44" fmla="*/ 1 w 11"/>
                  <a:gd name="T45" fmla="*/ 3 h 11"/>
                  <a:gd name="T46" fmla="*/ 0 w 11"/>
                  <a:gd name="T47" fmla="*/ 4 h 11"/>
                  <a:gd name="T48" fmla="*/ 1 w 11"/>
                  <a:gd name="T49" fmla="*/ 5 h 11"/>
                  <a:gd name="T50" fmla="*/ 1 w 11"/>
                  <a:gd name="T51" fmla="*/ 6 h 11"/>
                  <a:gd name="T52" fmla="*/ 1 w 11"/>
                  <a:gd name="T53" fmla="*/ 6 h 11"/>
                  <a:gd name="T54" fmla="*/ 1 w 11"/>
                  <a:gd name="T55" fmla="*/ 7 h 11"/>
                  <a:gd name="T56" fmla="*/ 0 w 11"/>
                  <a:gd name="T57" fmla="*/ 8 h 11"/>
                  <a:gd name="T58" fmla="*/ 1 w 11"/>
                  <a:gd name="T59" fmla="*/ 9 h 11"/>
                  <a:gd name="T60" fmla="*/ 2 w 11"/>
                  <a:gd name="T61" fmla="*/ 9 h 11"/>
                  <a:gd name="T62" fmla="*/ 2 w 11"/>
                  <a:gd name="T63" fmla="*/ 9 h 11"/>
                  <a:gd name="T64" fmla="*/ 3 w 11"/>
                  <a:gd name="T65" fmla="*/ 9 h 11"/>
                  <a:gd name="T66" fmla="*/ 3 w 11"/>
                  <a:gd name="T67" fmla="*/ 10 h 11"/>
                  <a:gd name="T68" fmla="*/ 3 w 11"/>
                  <a:gd name="T69" fmla="*/ 11 h 11"/>
                  <a:gd name="T70" fmla="*/ 4 w 11"/>
                  <a:gd name="T71" fmla="*/ 11 h 11"/>
                  <a:gd name="T72" fmla="*/ 5 w 11"/>
                  <a:gd name="T73" fmla="*/ 11 h 11"/>
                  <a:gd name="T74" fmla="*/ 5 w 11"/>
                  <a:gd name="T75" fmla="*/ 10 h 11"/>
                  <a:gd name="T76" fmla="*/ 6 w 11"/>
                  <a:gd name="T77" fmla="*/ 10 h 11"/>
                  <a:gd name="T78" fmla="*/ 6 w 11"/>
                  <a:gd name="T79" fmla="*/ 11 h 11"/>
                  <a:gd name="T80" fmla="*/ 8 w 11"/>
                  <a:gd name="T81" fmla="*/ 11 h 11"/>
                  <a:gd name="T82" fmla="*/ 8 w 11"/>
                  <a:gd name="T83" fmla="*/ 11 h 11"/>
                  <a:gd name="T84" fmla="*/ 9 w 11"/>
                  <a:gd name="T85" fmla="*/ 10 h 11"/>
                  <a:gd name="T86" fmla="*/ 8 w 11"/>
                  <a:gd name="T87" fmla="*/ 9 h 11"/>
                  <a:gd name="T88" fmla="*/ 9 w 11"/>
                  <a:gd name="T89" fmla="*/ 9 h 11"/>
                  <a:gd name="T90" fmla="*/ 10 w 11"/>
                  <a:gd name="T91" fmla="*/ 9 h 11"/>
                  <a:gd name="T92" fmla="*/ 11 w 11"/>
                  <a:gd name="T93" fmla="*/ 8 h 11"/>
                  <a:gd name="T94" fmla="*/ 11 w 11"/>
                  <a:gd name="T95" fmla="*/ 8 h 11"/>
                  <a:gd name="T96" fmla="*/ 11 w 11"/>
                  <a:gd name="T97" fmla="*/ 7 h 11"/>
                  <a:gd name="T98" fmla="*/ 6 w 11"/>
                  <a:gd name="T99" fmla="*/ 8 h 11"/>
                  <a:gd name="T100" fmla="*/ 4 w 11"/>
                  <a:gd name="T101" fmla="*/ 7 h 11"/>
                  <a:gd name="T102" fmla="*/ 5 w 11"/>
                  <a:gd name="T103" fmla="*/ 4 h 11"/>
                  <a:gd name="T104" fmla="*/ 8 w 11"/>
                  <a:gd name="T105" fmla="*/ 5 h 11"/>
                  <a:gd name="T106" fmla="*/ 6 w 11"/>
                  <a:gd name="T10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8"/>
                      <a:pt x="4" y="7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6"/>
                      <a:pt x="8" y="7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8" name="Freeform 200"/>
              <p:cNvSpPr>
                <a:spLocks noEditPoints="1"/>
              </p:cNvSpPr>
              <p:nvPr/>
            </p:nvSpPr>
            <p:spPr bwMode="auto">
              <a:xfrm>
                <a:off x="3622" y="1729"/>
                <a:ext cx="31" cy="31"/>
              </a:xfrm>
              <a:custGeom>
                <a:avLst/>
                <a:gdLst>
                  <a:gd name="T0" fmla="*/ 13 w 13"/>
                  <a:gd name="T1" fmla="*/ 7 h 13"/>
                  <a:gd name="T2" fmla="*/ 12 w 13"/>
                  <a:gd name="T3" fmla="*/ 7 h 13"/>
                  <a:gd name="T4" fmla="*/ 12 w 13"/>
                  <a:gd name="T5" fmla="*/ 6 h 13"/>
                  <a:gd name="T6" fmla="*/ 13 w 13"/>
                  <a:gd name="T7" fmla="*/ 5 h 13"/>
                  <a:gd name="T8" fmla="*/ 13 w 13"/>
                  <a:gd name="T9" fmla="*/ 4 h 13"/>
                  <a:gd name="T10" fmla="*/ 13 w 13"/>
                  <a:gd name="T11" fmla="*/ 3 h 13"/>
                  <a:gd name="T12" fmla="*/ 11 w 13"/>
                  <a:gd name="T13" fmla="*/ 3 h 13"/>
                  <a:gd name="T14" fmla="*/ 10 w 13"/>
                  <a:gd name="T15" fmla="*/ 3 h 13"/>
                  <a:gd name="T16" fmla="*/ 10 w 13"/>
                  <a:gd name="T17" fmla="*/ 2 h 13"/>
                  <a:gd name="T18" fmla="*/ 10 w 13"/>
                  <a:gd name="T19" fmla="*/ 1 h 13"/>
                  <a:gd name="T20" fmla="*/ 10 w 13"/>
                  <a:gd name="T21" fmla="*/ 0 h 13"/>
                  <a:gd name="T22" fmla="*/ 9 w 13"/>
                  <a:gd name="T23" fmla="*/ 0 h 13"/>
                  <a:gd name="T24" fmla="*/ 7 w 13"/>
                  <a:gd name="T25" fmla="*/ 0 h 13"/>
                  <a:gd name="T26" fmla="*/ 7 w 13"/>
                  <a:gd name="T27" fmla="*/ 1 h 13"/>
                  <a:gd name="T28" fmla="*/ 6 w 13"/>
                  <a:gd name="T29" fmla="*/ 1 h 13"/>
                  <a:gd name="T30" fmla="*/ 6 w 13"/>
                  <a:gd name="T31" fmla="*/ 0 h 13"/>
                  <a:gd name="T32" fmla="*/ 5 w 13"/>
                  <a:gd name="T33" fmla="*/ 0 h 13"/>
                  <a:gd name="T34" fmla="*/ 4 w 13"/>
                  <a:gd name="T35" fmla="*/ 0 h 13"/>
                  <a:gd name="T36" fmla="*/ 3 w 13"/>
                  <a:gd name="T37" fmla="*/ 1 h 13"/>
                  <a:gd name="T38" fmla="*/ 3 w 13"/>
                  <a:gd name="T39" fmla="*/ 2 h 13"/>
                  <a:gd name="T40" fmla="*/ 3 w 13"/>
                  <a:gd name="T41" fmla="*/ 3 h 13"/>
                  <a:gd name="T42" fmla="*/ 2 w 13"/>
                  <a:gd name="T43" fmla="*/ 3 h 13"/>
                  <a:gd name="T44" fmla="*/ 1 w 13"/>
                  <a:gd name="T45" fmla="*/ 3 h 13"/>
                  <a:gd name="T46" fmla="*/ 0 w 13"/>
                  <a:gd name="T47" fmla="*/ 4 h 13"/>
                  <a:gd name="T48" fmla="*/ 1 w 13"/>
                  <a:gd name="T49" fmla="*/ 5 h 13"/>
                  <a:gd name="T50" fmla="*/ 2 w 13"/>
                  <a:gd name="T51" fmla="*/ 6 h 13"/>
                  <a:gd name="T52" fmla="*/ 2 w 13"/>
                  <a:gd name="T53" fmla="*/ 7 h 13"/>
                  <a:gd name="T54" fmla="*/ 1 w 13"/>
                  <a:gd name="T55" fmla="*/ 7 h 13"/>
                  <a:gd name="T56" fmla="*/ 0 w 13"/>
                  <a:gd name="T57" fmla="*/ 8 h 13"/>
                  <a:gd name="T58" fmla="*/ 1 w 13"/>
                  <a:gd name="T59" fmla="*/ 9 h 13"/>
                  <a:gd name="T60" fmla="*/ 2 w 13"/>
                  <a:gd name="T61" fmla="*/ 10 h 13"/>
                  <a:gd name="T62" fmla="*/ 3 w 13"/>
                  <a:gd name="T63" fmla="*/ 9 h 13"/>
                  <a:gd name="T64" fmla="*/ 4 w 13"/>
                  <a:gd name="T65" fmla="*/ 10 h 13"/>
                  <a:gd name="T66" fmla="*/ 3 w 13"/>
                  <a:gd name="T67" fmla="*/ 11 h 13"/>
                  <a:gd name="T68" fmla="*/ 4 w 13"/>
                  <a:gd name="T69" fmla="*/ 12 h 13"/>
                  <a:gd name="T70" fmla="*/ 5 w 13"/>
                  <a:gd name="T71" fmla="*/ 13 h 13"/>
                  <a:gd name="T72" fmla="*/ 6 w 13"/>
                  <a:gd name="T73" fmla="*/ 12 h 13"/>
                  <a:gd name="T74" fmla="*/ 6 w 13"/>
                  <a:gd name="T75" fmla="*/ 11 h 13"/>
                  <a:gd name="T76" fmla="*/ 7 w 13"/>
                  <a:gd name="T77" fmla="*/ 11 h 13"/>
                  <a:gd name="T78" fmla="*/ 8 w 13"/>
                  <a:gd name="T79" fmla="*/ 12 h 13"/>
                  <a:gd name="T80" fmla="*/ 9 w 13"/>
                  <a:gd name="T81" fmla="*/ 12 h 13"/>
                  <a:gd name="T82" fmla="*/ 10 w 13"/>
                  <a:gd name="T83" fmla="*/ 12 h 13"/>
                  <a:gd name="T84" fmla="*/ 10 w 13"/>
                  <a:gd name="T85" fmla="*/ 11 h 13"/>
                  <a:gd name="T86" fmla="*/ 10 w 13"/>
                  <a:gd name="T87" fmla="*/ 10 h 13"/>
                  <a:gd name="T88" fmla="*/ 11 w 13"/>
                  <a:gd name="T89" fmla="*/ 9 h 13"/>
                  <a:gd name="T90" fmla="*/ 12 w 13"/>
                  <a:gd name="T91" fmla="*/ 10 h 13"/>
                  <a:gd name="T92" fmla="*/ 13 w 13"/>
                  <a:gd name="T93" fmla="*/ 9 h 13"/>
                  <a:gd name="T94" fmla="*/ 13 w 13"/>
                  <a:gd name="T95" fmla="*/ 8 h 13"/>
                  <a:gd name="T96" fmla="*/ 13 w 13"/>
                  <a:gd name="T97" fmla="*/ 7 h 13"/>
                  <a:gd name="T98" fmla="*/ 8 w 13"/>
                  <a:gd name="T99" fmla="*/ 9 h 13"/>
                  <a:gd name="T100" fmla="*/ 4 w 13"/>
                  <a:gd name="T101" fmla="*/ 7 h 13"/>
                  <a:gd name="T102" fmla="*/ 6 w 13"/>
                  <a:gd name="T103" fmla="*/ 4 h 13"/>
                  <a:gd name="T104" fmla="*/ 9 w 13"/>
                  <a:gd name="T105" fmla="*/ 5 h 13"/>
                  <a:gd name="T106" fmla="*/ 8 w 13"/>
                  <a:gd name="T10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3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1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7"/>
                      <a:pt x="13" y="7"/>
                    </a:cubicBezTo>
                    <a:close/>
                    <a:moveTo>
                      <a:pt x="8" y="9"/>
                    </a:moveTo>
                    <a:cubicBezTo>
                      <a:pt x="6" y="9"/>
                      <a:pt x="5" y="8"/>
                      <a:pt x="4" y="7"/>
                    </a:cubicBezTo>
                    <a:cubicBezTo>
                      <a:pt x="4" y="6"/>
                      <a:pt x="4" y="4"/>
                      <a:pt x="6" y="4"/>
                    </a:cubicBezTo>
                    <a:cubicBezTo>
                      <a:pt x="7" y="3"/>
                      <a:pt x="8" y="4"/>
                      <a:pt x="9" y="5"/>
                    </a:cubicBezTo>
                    <a:cubicBezTo>
                      <a:pt x="10" y="6"/>
                      <a:pt x="9" y="8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9" name="Freeform 201"/>
              <p:cNvSpPr>
                <a:spLocks noEditPoints="1"/>
              </p:cNvSpPr>
              <p:nvPr/>
            </p:nvSpPr>
            <p:spPr bwMode="auto">
              <a:xfrm>
                <a:off x="3677" y="1618"/>
                <a:ext cx="26" cy="26"/>
              </a:xfrm>
              <a:custGeom>
                <a:avLst/>
                <a:gdLst>
                  <a:gd name="T0" fmla="*/ 11 w 11"/>
                  <a:gd name="T1" fmla="*/ 6 h 11"/>
                  <a:gd name="T2" fmla="*/ 10 w 11"/>
                  <a:gd name="T3" fmla="*/ 6 h 11"/>
                  <a:gd name="T4" fmla="*/ 10 w 11"/>
                  <a:gd name="T5" fmla="*/ 5 h 11"/>
                  <a:gd name="T6" fmla="*/ 11 w 11"/>
                  <a:gd name="T7" fmla="*/ 4 h 11"/>
                  <a:gd name="T8" fmla="*/ 11 w 11"/>
                  <a:gd name="T9" fmla="*/ 3 h 11"/>
                  <a:gd name="T10" fmla="*/ 11 w 11"/>
                  <a:gd name="T11" fmla="*/ 3 h 11"/>
                  <a:gd name="T12" fmla="*/ 10 w 11"/>
                  <a:gd name="T13" fmla="*/ 2 h 11"/>
                  <a:gd name="T14" fmla="*/ 9 w 11"/>
                  <a:gd name="T15" fmla="*/ 2 h 11"/>
                  <a:gd name="T16" fmla="*/ 8 w 11"/>
                  <a:gd name="T17" fmla="*/ 2 h 11"/>
                  <a:gd name="T18" fmla="*/ 9 w 11"/>
                  <a:gd name="T19" fmla="*/ 1 h 11"/>
                  <a:gd name="T20" fmla="*/ 8 w 11"/>
                  <a:gd name="T21" fmla="*/ 0 h 11"/>
                  <a:gd name="T22" fmla="*/ 7 w 11"/>
                  <a:gd name="T23" fmla="*/ 0 h 11"/>
                  <a:gd name="T24" fmla="*/ 6 w 11"/>
                  <a:gd name="T25" fmla="*/ 0 h 11"/>
                  <a:gd name="T26" fmla="*/ 6 w 11"/>
                  <a:gd name="T27" fmla="*/ 1 h 11"/>
                  <a:gd name="T28" fmla="*/ 5 w 11"/>
                  <a:gd name="T29" fmla="*/ 1 h 11"/>
                  <a:gd name="T30" fmla="*/ 5 w 11"/>
                  <a:gd name="T31" fmla="*/ 0 h 11"/>
                  <a:gd name="T32" fmla="*/ 4 w 11"/>
                  <a:gd name="T33" fmla="*/ 0 h 11"/>
                  <a:gd name="T34" fmla="*/ 3 w 11"/>
                  <a:gd name="T35" fmla="*/ 0 h 11"/>
                  <a:gd name="T36" fmla="*/ 3 w 11"/>
                  <a:gd name="T37" fmla="*/ 1 h 11"/>
                  <a:gd name="T38" fmla="*/ 3 w 11"/>
                  <a:gd name="T39" fmla="*/ 2 h 11"/>
                  <a:gd name="T40" fmla="*/ 2 w 11"/>
                  <a:gd name="T41" fmla="*/ 3 h 11"/>
                  <a:gd name="T42" fmla="*/ 2 w 11"/>
                  <a:gd name="T43" fmla="*/ 2 h 11"/>
                  <a:gd name="T44" fmla="*/ 1 w 11"/>
                  <a:gd name="T45" fmla="*/ 3 h 11"/>
                  <a:gd name="T46" fmla="*/ 0 w 11"/>
                  <a:gd name="T47" fmla="*/ 4 h 11"/>
                  <a:gd name="T48" fmla="*/ 1 w 11"/>
                  <a:gd name="T49" fmla="*/ 5 h 11"/>
                  <a:gd name="T50" fmla="*/ 1 w 11"/>
                  <a:gd name="T51" fmla="*/ 5 h 11"/>
                  <a:gd name="T52" fmla="*/ 1 w 11"/>
                  <a:gd name="T53" fmla="*/ 6 h 11"/>
                  <a:gd name="T54" fmla="*/ 1 w 11"/>
                  <a:gd name="T55" fmla="*/ 6 h 11"/>
                  <a:gd name="T56" fmla="*/ 0 w 11"/>
                  <a:gd name="T57" fmla="*/ 7 h 11"/>
                  <a:gd name="T58" fmla="*/ 1 w 11"/>
                  <a:gd name="T59" fmla="*/ 8 h 11"/>
                  <a:gd name="T60" fmla="*/ 2 w 11"/>
                  <a:gd name="T61" fmla="*/ 8 h 11"/>
                  <a:gd name="T62" fmla="*/ 2 w 11"/>
                  <a:gd name="T63" fmla="*/ 8 h 11"/>
                  <a:gd name="T64" fmla="*/ 3 w 11"/>
                  <a:gd name="T65" fmla="*/ 9 h 11"/>
                  <a:gd name="T66" fmla="*/ 3 w 11"/>
                  <a:gd name="T67" fmla="*/ 9 h 11"/>
                  <a:gd name="T68" fmla="*/ 3 w 11"/>
                  <a:gd name="T69" fmla="*/ 10 h 11"/>
                  <a:gd name="T70" fmla="*/ 4 w 11"/>
                  <a:gd name="T71" fmla="*/ 11 h 11"/>
                  <a:gd name="T72" fmla="*/ 5 w 11"/>
                  <a:gd name="T73" fmla="*/ 10 h 11"/>
                  <a:gd name="T74" fmla="*/ 5 w 11"/>
                  <a:gd name="T75" fmla="*/ 9 h 11"/>
                  <a:gd name="T76" fmla="*/ 6 w 11"/>
                  <a:gd name="T77" fmla="*/ 9 h 11"/>
                  <a:gd name="T78" fmla="*/ 6 w 11"/>
                  <a:gd name="T79" fmla="*/ 10 h 11"/>
                  <a:gd name="T80" fmla="*/ 7 w 11"/>
                  <a:gd name="T81" fmla="*/ 11 h 11"/>
                  <a:gd name="T82" fmla="*/ 8 w 11"/>
                  <a:gd name="T83" fmla="*/ 10 h 11"/>
                  <a:gd name="T84" fmla="*/ 9 w 11"/>
                  <a:gd name="T85" fmla="*/ 9 h 11"/>
                  <a:gd name="T86" fmla="*/ 8 w 11"/>
                  <a:gd name="T87" fmla="*/ 8 h 11"/>
                  <a:gd name="T88" fmla="*/ 9 w 11"/>
                  <a:gd name="T89" fmla="*/ 8 h 11"/>
                  <a:gd name="T90" fmla="*/ 10 w 11"/>
                  <a:gd name="T91" fmla="*/ 8 h 11"/>
                  <a:gd name="T92" fmla="*/ 11 w 11"/>
                  <a:gd name="T93" fmla="*/ 8 h 11"/>
                  <a:gd name="T94" fmla="*/ 11 w 11"/>
                  <a:gd name="T95" fmla="*/ 7 h 11"/>
                  <a:gd name="T96" fmla="*/ 11 w 11"/>
                  <a:gd name="T97" fmla="*/ 6 h 11"/>
                  <a:gd name="T98" fmla="*/ 6 w 11"/>
                  <a:gd name="T99" fmla="*/ 7 h 11"/>
                  <a:gd name="T100" fmla="*/ 4 w 11"/>
                  <a:gd name="T101" fmla="*/ 6 h 11"/>
                  <a:gd name="T102" fmla="*/ 5 w 11"/>
                  <a:gd name="T103" fmla="*/ 3 h 11"/>
                  <a:gd name="T104" fmla="*/ 7 w 11"/>
                  <a:gd name="T105" fmla="*/ 4 h 11"/>
                  <a:gd name="T106" fmla="*/ 6 w 11"/>
                  <a:gd name="T10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  <a:moveTo>
                      <a:pt x="6" y="7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3" y="5"/>
                      <a:pt x="4" y="4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5"/>
                      <a:pt x="7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0" name="Freeform 202"/>
              <p:cNvSpPr>
                <a:spLocks noEditPoints="1"/>
              </p:cNvSpPr>
              <p:nvPr/>
            </p:nvSpPr>
            <p:spPr bwMode="auto">
              <a:xfrm>
                <a:off x="3660" y="2140"/>
                <a:ext cx="24" cy="40"/>
              </a:xfrm>
              <a:custGeom>
                <a:avLst/>
                <a:gdLst>
                  <a:gd name="T0" fmla="*/ 5 w 10"/>
                  <a:gd name="T1" fmla="*/ 17 h 17"/>
                  <a:gd name="T2" fmla="*/ 10 w 10"/>
                  <a:gd name="T3" fmla="*/ 12 h 17"/>
                  <a:gd name="T4" fmla="*/ 5 w 10"/>
                  <a:gd name="T5" fmla="*/ 0 h 17"/>
                  <a:gd name="T6" fmla="*/ 0 w 10"/>
                  <a:gd name="T7" fmla="*/ 12 h 17"/>
                  <a:gd name="T8" fmla="*/ 5 w 10"/>
                  <a:gd name="T9" fmla="*/ 17 h 17"/>
                  <a:gd name="T10" fmla="*/ 8 w 10"/>
                  <a:gd name="T11" fmla="*/ 11 h 17"/>
                  <a:gd name="T12" fmla="*/ 5 w 10"/>
                  <a:gd name="T13" fmla="*/ 15 h 17"/>
                  <a:gd name="T14" fmla="*/ 8 w 10"/>
                  <a:gd name="T1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7">
                    <a:moveTo>
                      <a:pt x="5" y="17"/>
                    </a:moveTo>
                    <a:cubicBezTo>
                      <a:pt x="8" y="17"/>
                      <a:pt x="10" y="14"/>
                      <a:pt x="10" y="12"/>
                    </a:cubicBezTo>
                    <a:cubicBezTo>
                      <a:pt x="10" y="7"/>
                      <a:pt x="5" y="0"/>
                      <a:pt x="5" y="0"/>
                    </a:cubicBezTo>
                    <a:cubicBezTo>
                      <a:pt x="5" y="0"/>
                      <a:pt x="0" y="7"/>
                      <a:pt x="0" y="12"/>
                    </a:cubicBezTo>
                    <a:cubicBezTo>
                      <a:pt x="0" y="15"/>
                      <a:pt x="3" y="17"/>
                      <a:pt x="5" y="17"/>
                    </a:cubicBezTo>
                    <a:close/>
                    <a:moveTo>
                      <a:pt x="8" y="11"/>
                    </a:moveTo>
                    <a:cubicBezTo>
                      <a:pt x="8" y="11"/>
                      <a:pt x="9" y="15"/>
                      <a:pt x="5" y="15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1" name="Freeform 203"/>
              <p:cNvSpPr>
                <a:spLocks noEditPoints="1"/>
              </p:cNvSpPr>
              <p:nvPr/>
            </p:nvSpPr>
            <p:spPr bwMode="auto">
              <a:xfrm>
                <a:off x="4112" y="2028"/>
                <a:ext cx="24" cy="41"/>
              </a:xfrm>
              <a:custGeom>
                <a:avLst/>
                <a:gdLst>
                  <a:gd name="T0" fmla="*/ 5 w 10"/>
                  <a:gd name="T1" fmla="*/ 16 h 17"/>
                  <a:gd name="T2" fmla="*/ 10 w 10"/>
                  <a:gd name="T3" fmla="*/ 12 h 17"/>
                  <a:gd name="T4" fmla="*/ 5 w 10"/>
                  <a:gd name="T5" fmla="*/ 0 h 17"/>
                  <a:gd name="T6" fmla="*/ 0 w 10"/>
                  <a:gd name="T7" fmla="*/ 12 h 17"/>
                  <a:gd name="T8" fmla="*/ 5 w 10"/>
                  <a:gd name="T9" fmla="*/ 16 h 17"/>
                  <a:gd name="T10" fmla="*/ 8 w 10"/>
                  <a:gd name="T11" fmla="*/ 11 h 17"/>
                  <a:gd name="T12" fmla="*/ 5 w 10"/>
                  <a:gd name="T13" fmla="*/ 15 h 17"/>
                  <a:gd name="T14" fmla="*/ 8 w 10"/>
                  <a:gd name="T1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7">
                    <a:moveTo>
                      <a:pt x="5" y="16"/>
                    </a:moveTo>
                    <a:cubicBezTo>
                      <a:pt x="8" y="16"/>
                      <a:pt x="10" y="14"/>
                      <a:pt x="10" y="12"/>
                    </a:cubicBezTo>
                    <a:cubicBezTo>
                      <a:pt x="10" y="7"/>
                      <a:pt x="5" y="0"/>
                      <a:pt x="5" y="0"/>
                    </a:cubicBezTo>
                    <a:cubicBezTo>
                      <a:pt x="5" y="0"/>
                      <a:pt x="0" y="7"/>
                      <a:pt x="0" y="12"/>
                    </a:cubicBezTo>
                    <a:cubicBezTo>
                      <a:pt x="0" y="14"/>
                      <a:pt x="2" y="17"/>
                      <a:pt x="5" y="16"/>
                    </a:cubicBezTo>
                    <a:close/>
                    <a:moveTo>
                      <a:pt x="8" y="11"/>
                    </a:moveTo>
                    <a:cubicBezTo>
                      <a:pt x="8" y="11"/>
                      <a:pt x="8" y="15"/>
                      <a:pt x="5" y="15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2" name="Freeform 204"/>
              <p:cNvSpPr>
                <a:spLocks noEditPoints="1"/>
              </p:cNvSpPr>
              <p:nvPr/>
            </p:nvSpPr>
            <p:spPr bwMode="auto">
              <a:xfrm>
                <a:off x="3975" y="2230"/>
                <a:ext cx="33" cy="55"/>
              </a:xfrm>
              <a:custGeom>
                <a:avLst/>
                <a:gdLst>
                  <a:gd name="T0" fmla="*/ 7 w 14"/>
                  <a:gd name="T1" fmla="*/ 23 h 23"/>
                  <a:gd name="T2" fmla="*/ 14 w 14"/>
                  <a:gd name="T3" fmla="*/ 16 h 23"/>
                  <a:gd name="T4" fmla="*/ 7 w 14"/>
                  <a:gd name="T5" fmla="*/ 0 h 23"/>
                  <a:gd name="T6" fmla="*/ 0 w 14"/>
                  <a:gd name="T7" fmla="*/ 17 h 23"/>
                  <a:gd name="T8" fmla="*/ 7 w 14"/>
                  <a:gd name="T9" fmla="*/ 23 h 23"/>
                  <a:gd name="T10" fmla="*/ 11 w 14"/>
                  <a:gd name="T11" fmla="*/ 15 h 23"/>
                  <a:gd name="T12" fmla="*/ 7 w 14"/>
                  <a:gd name="T13" fmla="*/ 21 h 23"/>
                  <a:gd name="T14" fmla="*/ 11 w 14"/>
                  <a:gd name="T15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3">
                    <a:moveTo>
                      <a:pt x="7" y="23"/>
                    </a:moveTo>
                    <a:cubicBezTo>
                      <a:pt x="11" y="23"/>
                      <a:pt x="14" y="20"/>
                      <a:pt x="14" y="16"/>
                    </a:cubicBezTo>
                    <a:cubicBezTo>
                      <a:pt x="14" y="9"/>
                      <a:pt x="7" y="0"/>
                      <a:pt x="7" y="0"/>
                    </a:cubicBezTo>
                    <a:cubicBezTo>
                      <a:pt x="7" y="0"/>
                      <a:pt x="0" y="10"/>
                      <a:pt x="0" y="17"/>
                    </a:cubicBezTo>
                    <a:cubicBezTo>
                      <a:pt x="1" y="20"/>
                      <a:pt x="4" y="23"/>
                      <a:pt x="7" y="23"/>
                    </a:cubicBezTo>
                    <a:close/>
                    <a:moveTo>
                      <a:pt x="11" y="15"/>
                    </a:moveTo>
                    <a:cubicBezTo>
                      <a:pt x="11" y="15"/>
                      <a:pt x="12" y="20"/>
                      <a:pt x="7" y="21"/>
                    </a:cubicBezTo>
                    <a:lnTo>
                      <a:pt x="1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1" name="Freeform 206"/>
            <p:cNvSpPr>
              <a:spLocks noEditPoints="1"/>
            </p:cNvSpPr>
            <p:nvPr/>
          </p:nvSpPr>
          <p:spPr bwMode="auto">
            <a:xfrm>
              <a:off x="4046" y="1940"/>
              <a:ext cx="21" cy="29"/>
            </a:xfrm>
            <a:custGeom>
              <a:avLst/>
              <a:gdLst>
                <a:gd name="T0" fmla="*/ 3 w 9"/>
                <a:gd name="T1" fmla="*/ 11 h 12"/>
                <a:gd name="T2" fmla="*/ 8 w 9"/>
                <a:gd name="T3" fmla="*/ 10 h 12"/>
                <a:gd name="T4" fmla="*/ 9 w 9"/>
                <a:gd name="T5" fmla="*/ 0 h 12"/>
                <a:gd name="T6" fmla="*/ 1 w 9"/>
                <a:gd name="T7" fmla="*/ 6 h 12"/>
                <a:gd name="T8" fmla="*/ 3 w 9"/>
                <a:gd name="T9" fmla="*/ 11 h 12"/>
                <a:gd name="T10" fmla="*/ 7 w 9"/>
                <a:gd name="T11" fmla="*/ 8 h 12"/>
                <a:gd name="T12" fmla="*/ 3 w 9"/>
                <a:gd name="T13" fmla="*/ 10 h 12"/>
                <a:gd name="T14" fmla="*/ 7 w 9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3" y="11"/>
                  </a:moveTo>
                  <a:cubicBezTo>
                    <a:pt x="4" y="12"/>
                    <a:pt x="7" y="11"/>
                    <a:pt x="8" y="10"/>
                  </a:cubicBezTo>
                  <a:cubicBezTo>
                    <a:pt x="9" y="6"/>
                    <a:pt x="9" y="0"/>
                    <a:pt x="9" y="0"/>
                  </a:cubicBezTo>
                  <a:cubicBezTo>
                    <a:pt x="9" y="0"/>
                    <a:pt x="3" y="3"/>
                    <a:pt x="1" y="6"/>
                  </a:cubicBezTo>
                  <a:cubicBezTo>
                    <a:pt x="0" y="8"/>
                    <a:pt x="1" y="10"/>
                    <a:pt x="3" y="11"/>
                  </a:cubicBezTo>
                  <a:close/>
                  <a:moveTo>
                    <a:pt x="7" y="8"/>
                  </a:moveTo>
                  <a:cubicBezTo>
                    <a:pt x="7" y="8"/>
                    <a:pt x="6" y="11"/>
                    <a:pt x="3" y="10"/>
                  </a:cubicBez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7"/>
            <p:cNvSpPr>
              <a:spLocks noEditPoints="1"/>
            </p:cNvSpPr>
            <p:nvPr/>
          </p:nvSpPr>
          <p:spPr bwMode="auto">
            <a:xfrm>
              <a:off x="4136" y="2524"/>
              <a:ext cx="26" cy="45"/>
            </a:xfrm>
            <a:custGeom>
              <a:avLst/>
              <a:gdLst>
                <a:gd name="T0" fmla="*/ 5 w 11"/>
                <a:gd name="T1" fmla="*/ 19 h 19"/>
                <a:gd name="T2" fmla="*/ 11 w 11"/>
                <a:gd name="T3" fmla="*/ 14 h 19"/>
                <a:gd name="T4" fmla="*/ 5 w 11"/>
                <a:gd name="T5" fmla="*/ 0 h 19"/>
                <a:gd name="T6" fmla="*/ 0 w 11"/>
                <a:gd name="T7" fmla="*/ 14 h 19"/>
                <a:gd name="T8" fmla="*/ 5 w 11"/>
                <a:gd name="T9" fmla="*/ 19 h 19"/>
                <a:gd name="T10" fmla="*/ 9 w 11"/>
                <a:gd name="T11" fmla="*/ 13 h 19"/>
                <a:gd name="T12" fmla="*/ 5 w 11"/>
                <a:gd name="T13" fmla="*/ 17 h 19"/>
                <a:gd name="T14" fmla="*/ 9 w 11"/>
                <a:gd name="T1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9" y="19"/>
                    <a:pt x="11" y="17"/>
                    <a:pt x="11" y="14"/>
                  </a:cubicBezTo>
                  <a:cubicBezTo>
                    <a:pt x="11" y="8"/>
                    <a:pt x="5" y="0"/>
                    <a:pt x="5" y="0"/>
                  </a:cubicBezTo>
                  <a:cubicBezTo>
                    <a:pt x="5" y="0"/>
                    <a:pt x="0" y="8"/>
                    <a:pt x="0" y="14"/>
                  </a:cubicBezTo>
                  <a:cubicBezTo>
                    <a:pt x="0" y="17"/>
                    <a:pt x="2" y="19"/>
                    <a:pt x="5" y="19"/>
                  </a:cubicBezTo>
                  <a:close/>
                  <a:moveTo>
                    <a:pt x="9" y="13"/>
                  </a:moveTo>
                  <a:cubicBezTo>
                    <a:pt x="9" y="13"/>
                    <a:pt x="9" y="17"/>
                    <a:pt x="5" y="17"/>
                  </a:cubicBezTo>
                  <a:lnTo>
                    <a:pt x="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8"/>
            <p:cNvSpPr>
              <a:spLocks noEditPoints="1"/>
            </p:cNvSpPr>
            <p:nvPr/>
          </p:nvSpPr>
          <p:spPr bwMode="auto">
            <a:xfrm>
              <a:off x="3743" y="1845"/>
              <a:ext cx="31" cy="50"/>
            </a:xfrm>
            <a:custGeom>
              <a:avLst/>
              <a:gdLst>
                <a:gd name="T0" fmla="*/ 5 w 13"/>
                <a:gd name="T1" fmla="*/ 0 h 21"/>
                <a:gd name="T2" fmla="*/ 1 w 13"/>
                <a:gd name="T3" fmla="*/ 15 h 21"/>
                <a:gd name="T4" fmla="*/ 7 w 13"/>
                <a:gd name="T5" fmla="*/ 20 h 21"/>
                <a:gd name="T6" fmla="*/ 12 w 13"/>
                <a:gd name="T7" fmla="*/ 14 h 21"/>
                <a:gd name="T8" fmla="*/ 5 w 13"/>
                <a:gd name="T9" fmla="*/ 0 h 21"/>
                <a:gd name="T10" fmla="*/ 7 w 13"/>
                <a:gd name="T11" fmla="*/ 18 h 21"/>
                <a:gd name="T12" fmla="*/ 10 w 13"/>
                <a:gd name="T13" fmla="*/ 13 h 21"/>
                <a:gd name="T14" fmla="*/ 7 w 13"/>
                <a:gd name="T1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1">
                  <a:moveTo>
                    <a:pt x="5" y="0"/>
                  </a:moveTo>
                  <a:cubicBezTo>
                    <a:pt x="5" y="0"/>
                    <a:pt x="0" y="9"/>
                    <a:pt x="1" y="15"/>
                  </a:cubicBezTo>
                  <a:cubicBezTo>
                    <a:pt x="1" y="18"/>
                    <a:pt x="4" y="21"/>
                    <a:pt x="7" y="20"/>
                  </a:cubicBezTo>
                  <a:cubicBezTo>
                    <a:pt x="10" y="20"/>
                    <a:pt x="13" y="17"/>
                    <a:pt x="12" y="14"/>
                  </a:cubicBezTo>
                  <a:cubicBezTo>
                    <a:pt x="11" y="8"/>
                    <a:pt x="5" y="0"/>
                    <a:pt x="5" y="0"/>
                  </a:cubicBezTo>
                  <a:close/>
                  <a:moveTo>
                    <a:pt x="7" y="18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8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9"/>
            <p:cNvSpPr/>
            <p:nvPr/>
          </p:nvSpPr>
          <p:spPr bwMode="auto">
            <a:xfrm>
              <a:off x="3759" y="2489"/>
              <a:ext cx="41" cy="85"/>
            </a:xfrm>
            <a:custGeom>
              <a:avLst/>
              <a:gdLst>
                <a:gd name="T0" fmla="*/ 17 w 17"/>
                <a:gd name="T1" fmla="*/ 4 h 36"/>
                <a:gd name="T2" fmla="*/ 17 w 17"/>
                <a:gd name="T3" fmla="*/ 4 h 36"/>
                <a:gd name="T4" fmla="*/ 17 w 17"/>
                <a:gd name="T5" fmla="*/ 4 h 36"/>
                <a:gd name="T6" fmla="*/ 10 w 17"/>
                <a:gd name="T7" fmla="*/ 0 h 36"/>
                <a:gd name="T8" fmla="*/ 10 w 17"/>
                <a:gd name="T9" fmla="*/ 0 h 36"/>
                <a:gd name="T10" fmla="*/ 7 w 17"/>
                <a:gd name="T11" fmla="*/ 0 h 36"/>
                <a:gd name="T12" fmla="*/ 0 w 17"/>
                <a:gd name="T13" fmla="*/ 5 h 36"/>
                <a:gd name="T14" fmla="*/ 0 w 17"/>
                <a:gd name="T15" fmla="*/ 16 h 36"/>
                <a:gd name="T16" fmla="*/ 2 w 17"/>
                <a:gd name="T17" fmla="*/ 17 h 36"/>
                <a:gd name="T18" fmla="*/ 4 w 17"/>
                <a:gd name="T19" fmla="*/ 15 h 36"/>
                <a:gd name="T20" fmla="*/ 4 w 17"/>
                <a:gd name="T21" fmla="*/ 7 h 36"/>
                <a:gd name="T22" fmla="*/ 4 w 17"/>
                <a:gd name="T23" fmla="*/ 7 h 36"/>
                <a:gd name="T24" fmla="*/ 4 w 17"/>
                <a:gd name="T25" fmla="*/ 12 h 36"/>
                <a:gd name="T26" fmla="*/ 4 w 17"/>
                <a:gd name="T27" fmla="*/ 17 h 36"/>
                <a:gd name="T28" fmla="*/ 5 w 17"/>
                <a:gd name="T29" fmla="*/ 34 h 36"/>
                <a:gd name="T30" fmla="*/ 7 w 17"/>
                <a:gd name="T31" fmla="*/ 36 h 36"/>
                <a:gd name="T32" fmla="*/ 9 w 17"/>
                <a:gd name="T33" fmla="*/ 34 h 36"/>
                <a:gd name="T34" fmla="*/ 9 w 17"/>
                <a:gd name="T35" fmla="*/ 18 h 36"/>
                <a:gd name="T36" fmla="*/ 9 w 17"/>
                <a:gd name="T37" fmla="*/ 18 h 36"/>
                <a:gd name="T38" fmla="*/ 10 w 17"/>
                <a:gd name="T39" fmla="*/ 33 h 36"/>
                <a:gd name="T40" fmla="*/ 12 w 17"/>
                <a:gd name="T41" fmla="*/ 35 h 36"/>
                <a:gd name="T42" fmla="*/ 14 w 17"/>
                <a:gd name="T43" fmla="*/ 33 h 36"/>
                <a:gd name="T44" fmla="*/ 13 w 17"/>
                <a:gd name="T45" fmla="*/ 16 h 36"/>
                <a:gd name="T46" fmla="*/ 13 w 17"/>
                <a:gd name="T47" fmla="*/ 12 h 36"/>
                <a:gd name="T48" fmla="*/ 13 w 17"/>
                <a:gd name="T49" fmla="*/ 7 h 36"/>
                <a:gd name="T50" fmla="*/ 14 w 17"/>
                <a:gd name="T51" fmla="*/ 7 h 36"/>
                <a:gd name="T52" fmla="*/ 14 w 17"/>
                <a:gd name="T53" fmla="*/ 15 h 36"/>
                <a:gd name="T54" fmla="*/ 16 w 17"/>
                <a:gd name="T55" fmla="*/ 17 h 36"/>
                <a:gd name="T56" fmla="*/ 17 w 17"/>
                <a:gd name="T57" fmla="*/ 15 h 36"/>
                <a:gd name="T58" fmla="*/ 17 w 17"/>
                <a:gd name="T59" fmla="*/ 4 h 36"/>
                <a:gd name="T60" fmla="*/ 17 w 17"/>
                <a:gd name="T6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" h="36"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2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0" y="0"/>
                    <a:pt x="0" y="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6" y="36"/>
                    <a:pt x="7" y="36"/>
                  </a:cubicBezTo>
                  <a:cubicBezTo>
                    <a:pt x="8" y="36"/>
                    <a:pt x="9" y="35"/>
                    <a:pt x="9" y="3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6"/>
                    <a:pt x="12" y="35"/>
                  </a:cubicBezTo>
                  <a:cubicBezTo>
                    <a:pt x="13" y="35"/>
                    <a:pt x="14" y="35"/>
                    <a:pt x="14" y="3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10"/>
            <p:cNvSpPr/>
            <p:nvPr/>
          </p:nvSpPr>
          <p:spPr bwMode="auto">
            <a:xfrm>
              <a:off x="3771" y="2470"/>
              <a:ext cx="17" cy="19"/>
            </a:xfrm>
            <a:custGeom>
              <a:avLst/>
              <a:gdLst>
                <a:gd name="T0" fmla="*/ 3 w 7"/>
                <a:gd name="T1" fmla="*/ 8 h 8"/>
                <a:gd name="T2" fmla="*/ 7 w 7"/>
                <a:gd name="T3" fmla="*/ 4 h 8"/>
                <a:gd name="T4" fmla="*/ 3 w 7"/>
                <a:gd name="T5" fmla="*/ 0 h 8"/>
                <a:gd name="T6" fmla="*/ 0 w 7"/>
                <a:gd name="T7" fmla="*/ 4 h 8"/>
                <a:gd name="T8" fmla="*/ 3 w 7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11"/>
            <p:cNvSpPr/>
            <p:nvPr/>
          </p:nvSpPr>
          <p:spPr bwMode="auto">
            <a:xfrm>
              <a:off x="3674" y="2726"/>
              <a:ext cx="57" cy="116"/>
            </a:xfrm>
            <a:custGeom>
              <a:avLst/>
              <a:gdLst>
                <a:gd name="T0" fmla="*/ 24 w 24"/>
                <a:gd name="T1" fmla="*/ 5 h 49"/>
                <a:gd name="T2" fmla="*/ 24 w 24"/>
                <a:gd name="T3" fmla="*/ 5 h 49"/>
                <a:gd name="T4" fmla="*/ 24 w 24"/>
                <a:gd name="T5" fmla="*/ 5 h 49"/>
                <a:gd name="T6" fmla="*/ 15 w 24"/>
                <a:gd name="T7" fmla="*/ 0 h 49"/>
                <a:gd name="T8" fmla="*/ 14 w 24"/>
                <a:gd name="T9" fmla="*/ 0 h 49"/>
                <a:gd name="T10" fmla="*/ 11 w 24"/>
                <a:gd name="T11" fmla="*/ 0 h 49"/>
                <a:gd name="T12" fmla="*/ 0 w 24"/>
                <a:gd name="T13" fmla="*/ 6 h 49"/>
                <a:gd name="T14" fmla="*/ 1 w 24"/>
                <a:gd name="T15" fmla="*/ 22 h 49"/>
                <a:gd name="T16" fmla="*/ 3 w 24"/>
                <a:gd name="T17" fmla="*/ 24 h 49"/>
                <a:gd name="T18" fmla="*/ 6 w 24"/>
                <a:gd name="T19" fmla="*/ 21 h 49"/>
                <a:gd name="T20" fmla="*/ 5 w 24"/>
                <a:gd name="T21" fmla="*/ 10 h 49"/>
                <a:gd name="T22" fmla="*/ 6 w 24"/>
                <a:gd name="T23" fmla="*/ 10 h 49"/>
                <a:gd name="T24" fmla="*/ 6 w 24"/>
                <a:gd name="T25" fmla="*/ 17 h 49"/>
                <a:gd name="T26" fmla="*/ 7 w 24"/>
                <a:gd name="T27" fmla="*/ 23 h 49"/>
                <a:gd name="T28" fmla="*/ 7 w 24"/>
                <a:gd name="T29" fmla="*/ 47 h 49"/>
                <a:gd name="T30" fmla="*/ 10 w 24"/>
                <a:gd name="T31" fmla="*/ 49 h 49"/>
                <a:gd name="T32" fmla="*/ 13 w 24"/>
                <a:gd name="T33" fmla="*/ 46 h 49"/>
                <a:gd name="T34" fmla="*/ 12 w 24"/>
                <a:gd name="T35" fmla="*/ 25 h 49"/>
                <a:gd name="T36" fmla="*/ 13 w 24"/>
                <a:gd name="T37" fmla="*/ 25 h 49"/>
                <a:gd name="T38" fmla="*/ 14 w 24"/>
                <a:gd name="T39" fmla="*/ 46 h 49"/>
                <a:gd name="T40" fmla="*/ 17 w 24"/>
                <a:gd name="T41" fmla="*/ 49 h 49"/>
                <a:gd name="T42" fmla="*/ 19 w 24"/>
                <a:gd name="T43" fmla="*/ 46 h 49"/>
                <a:gd name="T44" fmla="*/ 19 w 24"/>
                <a:gd name="T45" fmla="*/ 23 h 49"/>
                <a:gd name="T46" fmla="*/ 19 w 24"/>
                <a:gd name="T47" fmla="*/ 16 h 49"/>
                <a:gd name="T48" fmla="*/ 18 w 24"/>
                <a:gd name="T49" fmla="*/ 9 h 49"/>
                <a:gd name="T50" fmla="*/ 19 w 24"/>
                <a:gd name="T51" fmla="*/ 9 h 49"/>
                <a:gd name="T52" fmla="*/ 19 w 24"/>
                <a:gd name="T53" fmla="*/ 21 h 49"/>
                <a:gd name="T54" fmla="*/ 22 w 24"/>
                <a:gd name="T55" fmla="*/ 23 h 49"/>
                <a:gd name="T56" fmla="*/ 24 w 24"/>
                <a:gd name="T57" fmla="*/ 21 h 49"/>
                <a:gd name="T58" fmla="*/ 24 w 24"/>
                <a:gd name="T59" fmla="*/ 6 h 49"/>
                <a:gd name="T60" fmla="*/ 24 w 2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9"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1"/>
                    <a:pt x="17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0" y="0"/>
                    <a:pt x="0" y="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5" y="24"/>
                    <a:pt x="6" y="23"/>
                    <a:pt x="6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8"/>
                    <a:pt x="8" y="49"/>
                    <a:pt x="10" y="49"/>
                  </a:cubicBezTo>
                  <a:cubicBezTo>
                    <a:pt x="11" y="49"/>
                    <a:pt x="13" y="48"/>
                    <a:pt x="13" y="4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8"/>
                    <a:pt x="15" y="49"/>
                    <a:pt x="17" y="49"/>
                  </a:cubicBezTo>
                  <a:cubicBezTo>
                    <a:pt x="18" y="49"/>
                    <a:pt x="19" y="48"/>
                    <a:pt x="19" y="4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3"/>
                    <a:pt x="22" y="23"/>
                  </a:cubicBezTo>
                  <a:cubicBezTo>
                    <a:pt x="23" y="23"/>
                    <a:pt x="24" y="22"/>
                    <a:pt x="24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Oval 212"/>
            <p:cNvSpPr>
              <a:spLocks noChangeArrowheads="1"/>
            </p:cNvSpPr>
            <p:nvPr/>
          </p:nvSpPr>
          <p:spPr bwMode="auto">
            <a:xfrm>
              <a:off x="3691" y="270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13"/>
            <p:cNvSpPr>
              <a:spLocks noEditPoints="1"/>
            </p:cNvSpPr>
            <p:nvPr/>
          </p:nvSpPr>
          <p:spPr bwMode="auto">
            <a:xfrm>
              <a:off x="3738" y="1475"/>
              <a:ext cx="76" cy="136"/>
            </a:xfrm>
            <a:custGeom>
              <a:avLst/>
              <a:gdLst>
                <a:gd name="T0" fmla="*/ 16 w 32"/>
                <a:gd name="T1" fmla="*/ 8 h 57"/>
                <a:gd name="T2" fmla="*/ 20 w 32"/>
                <a:gd name="T3" fmla="*/ 4 h 57"/>
                <a:gd name="T4" fmla="*/ 15 w 32"/>
                <a:gd name="T5" fmla="*/ 0 h 57"/>
                <a:gd name="T6" fmla="*/ 11 w 32"/>
                <a:gd name="T7" fmla="*/ 4 h 57"/>
                <a:gd name="T8" fmla="*/ 16 w 32"/>
                <a:gd name="T9" fmla="*/ 8 h 57"/>
                <a:gd name="T10" fmla="*/ 27 w 32"/>
                <a:gd name="T11" fmla="*/ 24 h 57"/>
                <a:gd name="T12" fmla="*/ 30 w 32"/>
                <a:gd name="T13" fmla="*/ 26 h 57"/>
                <a:gd name="T14" fmla="*/ 32 w 32"/>
                <a:gd name="T15" fmla="*/ 23 h 57"/>
                <a:gd name="T16" fmla="*/ 30 w 32"/>
                <a:gd name="T17" fmla="*/ 14 h 57"/>
                <a:gd name="T18" fmla="*/ 28 w 32"/>
                <a:gd name="T19" fmla="*/ 12 h 57"/>
                <a:gd name="T20" fmla="*/ 22 w 32"/>
                <a:gd name="T21" fmla="*/ 10 h 57"/>
                <a:gd name="T22" fmla="*/ 17 w 32"/>
                <a:gd name="T23" fmla="*/ 9 h 57"/>
                <a:gd name="T24" fmla="*/ 14 w 32"/>
                <a:gd name="T25" fmla="*/ 11 h 57"/>
                <a:gd name="T26" fmla="*/ 14 w 32"/>
                <a:gd name="T27" fmla="*/ 11 h 57"/>
                <a:gd name="T28" fmla="*/ 14 w 32"/>
                <a:gd name="T29" fmla="*/ 11 h 57"/>
                <a:gd name="T30" fmla="*/ 13 w 32"/>
                <a:gd name="T31" fmla="*/ 12 h 57"/>
                <a:gd name="T32" fmla="*/ 9 w 32"/>
                <a:gd name="T33" fmla="*/ 20 h 57"/>
                <a:gd name="T34" fmla="*/ 8 w 32"/>
                <a:gd name="T35" fmla="*/ 20 h 57"/>
                <a:gd name="T36" fmla="*/ 1 w 32"/>
                <a:gd name="T37" fmla="*/ 26 h 57"/>
                <a:gd name="T38" fmla="*/ 1 w 32"/>
                <a:gd name="T39" fmla="*/ 29 h 57"/>
                <a:gd name="T40" fmla="*/ 4 w 32"/>
                <a:gd name="T41" fmla="*/ 29 h 57"/>
                <a:gd name="T42" fmla="*/ 11 w 32"/>
                <a:gd name="T43" fmla="*/ 23 h 57"/>
                <a:gd name="T44" fmla="*/ 12 w 32"/>
                <a:gd name="T45" fmla="*/ 23 h 57"/>
                <a:gd name="T46" fmla="*/ 13 w 32"/>
                <a:gd name="T47" fmla="*/ 22 h 57"/>
                <a:gd name="T48" fmla="*/ 14 w 32"/>
                <a:gd name="T49" fmla="*/ 20 h 57"/>
                <a:gd name="T50" fmla="*/ 15 w 32"/>
                <a:gd name="T51" fmla="*/ 28 h 57"/>
                <a:gd name="T52" fmla="*/ 16 w 32"/>
                <a:gd name="T53" fmla="*/ 30 h 57"/>
                <a:gd name="T54" fmla="*/ 11 w 32"/>
                <a:gd name="T55" fmla="*/ 40 h 57"/>
                <a:gd name="T56" fmla="*/ 11 w 32"/>
                <a:gd name="T57" fmla="*/ 40 h 57"/>
                <a:gd name="T58" fmla="*/ 11 w 32"/>
                <a:gd name="T59" fmla="*/ 40 h 57"/>
                <a:gd name="T60" fmla="*/ 11 w 32"/>
                <a:gd name="T61" fmla="*/ 42 h 57"/>
                <a:gd name="T62" fmla="*/ 9 w 32"/>
                <a:gd name="T63" fmla="*/ 54 h 57"/>
                <a:gd name="T64" fmla="*/ 12 w 32"/>
                <a:gd name="T65" fmla="*/ 57 h 57"/>
                <a:gd name="T66" fmla="*/ 15 w 32"/>
                <a:gd name="T67" fmla="*/ 54 h 57"/>
                <a:gd name="T68" fmla="*/ 16 w 32"/>
                <a:gd name="T69" fmla="*/ 42 h 57"/>
                <a:gd name="T70" fmla="*/ 21 w 32"/>
                <a:gd name="T71" fmla="*/ 36 h 57"/>
                <a:gd name="T72" fmla="*/ 26 w 32"/>
                <a:gd name="T73" fmla="*/ 54 h 57"/>
                <a:gd name="T74" fmla="*/ 29 w 32"/>
                <a:gd name="T75" fmla="*/ 56 h 57"/>
                <a:gd name="T76" fmla="*/ 31 w 32"/>
                <a:gd name="T77" fmla="*/ 53 h 57"/>
                <a:gd name="T78" fmla="*/ 25 w 32"/>
                <a:gd name="T79" fmla="*/ 28 h 57"/>
                <a:gd name="T80" fmla="*/ 26 w 32"/>
                <a:gd name="T81" fmla="*/ 25 h 57"/>
                <a:gd name="T82" fmla="*/ 24 w 32"/>
                <a:gd name="T83" fmla="*/ 16 h 57"/>
                <a:gd name="T84" fmla="*/ 26 w 32"/>
                <a:gd name="T85" fmla="*/ 16 h 57"/>
                <a:gd name="T86" fmla="*/ 27 w 32"/>
                <a:gd name="T87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7">
                  <a:moveTo>
                    <a:pt x="16" y="8"/>
                  </a:moveTo>
                  <a:cubicBezTo>
                    <a:pt x="18" y="8"/>
                    <a:pt x="20" y="6"/>
                    <a:pt x="20" y="4"/>
                  </a:cubicBezTo>
                  <a:cubicBezTo>
                    <a:pt x="20" y="1"/>
                    <a:pt x="18" y="0"/>
                    <a:pt x="15" y="0"/>
                  </a:cubicBezTo>
                  <a:cubicBezTo>
                    <a:pt x="13" y="0"/>
                    <a:pt x="11" y="2"/>
                    <a:pt x="11" y="4"/>
                  </a:cubicBezTo>
                  <a:cubicBezTo>
                    <a:pt x="11" y="7"/>
                    <a:pt x="13" y="9"/>
                    <a:pt x="16" y="8"/>
                  </a:cubicBezTo>
                  <a:close/>
                  <a:moveTo>
                    <a:pt x="27" y="24"/>
                  </a:moveTo>
                  <a:cubicBezTo>
                    <a:pt x="28" y="25"/>
                    <a:pt x="29" y="26"/>
                    <a:pt x="30" y="26"/>
                  </a:cubicBezTo>
                  <a:cubicBezTo>
                    <a:pt x="31" y="25"/>
                    <a:pt x="32" y="24"/>
                    <a:pt x="32" y="2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3"/>
                    <a:pt x="29" y="12"/>
                    <a:pt x="28" y="1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9"/>
                    <a:pt x="19" y="9"/>
                    <a:pt x="17" y="9"/>
                  </a:cubicBezTo>
                  <a:cubicBezTo>
                    <a:pt x="16" y="9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1" y="29"/>
                  </a:cubicBezTo>
                  <a:cubicBezTo>
                    <a:pt x="2" y="30"/>
                    <a:pt x="3" y="30"/>
                    <a:pt x="4" y="2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9"/>
                    <a:pt x="16" y="3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1"/>
                    <a:pt x="11" y="4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6"/>
                    <a:pt x="10" y="57"/>
                    <a:pt x="12" y="57"/>
                  </a:cubicBezTo>
                  <a:cubicBezTo>
                    <a:pt x="13" y="57"/>
                    <a:pt x="15" y="56"/>
                    <a:pt x="15" y="5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6"/>
                    <a:pt x="28" y="57"/>
                    <a:pt x="29" y="56"/>
                  </a:cubicBezTo>
                  <a:cubicBezTo>
                    <a:pt x="31" y="56"/>
                    <a:pt x="32" y="54"/>
                    <a:pt x="31" y="53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6" y="27"/>
                    <a:pt x="26" y="26"/>
                    <a:pt x="26" y="2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14"/>
            <p:cNvSpPr/>
            <p:nvPr/>
          </p:nvSpPr>
          <p:spPr bwMode="auto">
            <a:xfrm>
              <a:off x="3835" y="1359"/>
              <a:ext cx="45" cy="33"/>
            </a:xfrm>
            <a:custGeom>
              <a:avLst/>
              <a:gdLst>
                <a:gd name="T0" fmla="*/ 8 w 19"/>
                <a:gd name="T1" fmla="*/ 12 h 14"/>
                <a:gd name="T2" fmla="*/ 1 w 19"/>
                <a:gd name="T3" fmla="*/ 4 h 14"/>
                <a:gd name="T4" fmla="*/ 3 w 19"/>
                <a:gd name="T5" fmla="*/ 1 h 14"/>
                <a:gd name="T6" fmla="*/ 16 w 19"/>
                <a:gd name="T7" fmla="*/ 1 h 14"/>
                <a:gd name="T8" fmla="*/ 18 w 19"/>
                <a:gd name="T9" fmla="*/ 4 h 14"/>
                <a:gd name="T10" fmla="*/ 12 w 19"/>
                <a:gd name="T11" fmla="*/ 12 h 14"/>
                <a:gd name="T12" fmla="*/ 8 w 19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">
                  <a:moveTo>
                    <a:pt x="8" y="12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9" y="2"/>
                    <a:pt x="1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4"/>
                    <a:pt x="9" y="14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15"/>
            <p:cNvSpPr>
              <a:spLocks noEditPoints="1"/>
            </p:cNvSpPr>
            <p:nvPr/>
          </p:nvSpPr>
          <p:spPr bwMode="auto">
            <a:xfrm>
              <a:off x="3549" y="1848"/>
              <a:ext cx="40" cy="57"/>
            </a:xfrm>
            <a:custGeom>
              <a:avLst/>
              <a:gdLst>
                <a:gd name="T0" fmla="*/ 12 w 17"/>
                <a:gd name="T1" fmla="*/ 7 h 24"/>
                <a:gd name="T2" fmla="*/ 14 w 17"/>
                <a:gd name="T3" fmla="*/ 4 h 24"/>
                <a:gd name="T4" fmla="*/ 11 w 17"/>
                <a:gd name="T5" fmla="*/ 0 h 24"/>
                <a:gd name="T6" fmla="*/ 5 w 17"/>
                <a:gd name="T7" fmla="*/ 0 h 24"/>
                <a:gd name="T8" fmla="*/ 2 w 17"/>
                <a:gd name="T9" fmla="*/ 4 h 24"/>
                <a:gd name="T10" fmla="*/ 5 w 17"/>
                <a:gd name="T11" fmla="*/ 7 h 24"/>
                <a:gd name="T12" fmla="*/ 0 w 17"/>
                <a:gd name="T13" fmla="*/ 15 h 24"/>
                <a:gd name="T14" fmla="*/ 8 w 17"/>
                <a:gd name="T15" fmla="*/ 24 h 24"/>
                <a:gd name="T16" fmla="*/ 17 w 17"/>
                <a:gd name="T17" fmla="*/ 15 h 24"/>
                <a:gd name="T18" fmla="*/ 12 w 17"/>
                <a:gd name="T19" fmla="*/ 7 h 24"/>
                <a:gd name="T20" fmla="*/ 10 w 17"/>
                <a:gd name="T21" fmla="*/ 1 h 24"/>
                <a:gd name="T22" fmla="*/ 12 w 17"/>
                <a:gd name="T23" fmla="*/ 4 h 24"/>
                <a:gd name="T24" fmla="*/ 10 w 17"/>
                <a:gd name="T25" fmla="*/ 4 h 24"/>
                <a:gd name="T26" fmla="*/ 10 w 17"/>
                <a:gd name="T27" fmla="*/ 1 h 24"/>
                <a:gd name="T28" fmla="*/ 4 w 17"/>
                <a:gd name="T29" fmla="*/ 4 h 24"/>
                <a:gd name="T30" fmla="*/ 6 w 17"/>
                <a:gd name="T31" fmla="*/ 4 h 24"/>
                <a:gd name="T32" fmla="*/ 6 w 17"/>
                <a:gd name="T33" fmla="*/ 7 h 24"/>
                <a:gd name="T34" fmla="*/ 4 w 17"/>
                <a:gd name="T35" fmla="*/ 4 h 24"/>
                <a:gd name="T36" fmla="*/ 8 w 17"/>
                <a:gd name="T37" fmla="*/ 21 h 24"/>
                <a:gd name="T38" fmla="*/ 2 w 17"/>
                <a:gd name="T39" fmla="*/ 15 h 24"/>
                <a:gd name="T40" fmla="*/ 8 w 17"/>
                <a:gd name="T41" fmla="*/ 9 h 24"/>
                <a:gd name="T42" fmla="*/ 15 w 17"/>
                <a:gd name="T43" fmla="*/ 15 h 24"/>
                <a:gd name="T44" fmla="*/ 8 w 17"/>
                <a:gd name="T45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24">
                  <a:moveTo>
                    <a:pt x="12" y="7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4" y="24"/>
                    <a:pt x="8" y="24"/>
                  </a:cubicBezTo>
                  <a:cubicBezTo>
                    <a:pt x="13" y="24"/>
                    <a:pt x="17" y="20"/>
                    <a:pt x="17" y="15"/>
                  </a:cubicBezTo>
                  <a:cubicBezTo>
                    <a:pt x="17" y="11"/>
                    <a:pt x="15" y="9"/>
                    <a:pt x="12" y="7"/>
                  </a:cubicBezTo>
                  <a:close/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0" y="1"/>
                  </a:lnTo>
                  <a:close/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4" y="4"/>
                  </a:lnTo>
                  <a:close/>
                  <a:moveTo>
                    <a:pt x="8" y="21"/>
                  </a:moveTo>
                  <a:cubicBezTo>
                    <a:pt x="5" y="21"/>
                    <a:pt x="2" y="19"/>
                    <a:pt x="2" y="15"/>
                  </a:cubicBezTo>
                  <a:cubicBezTo>
                    <a:pt x="2" y="12"/>
                    <a:pt x="5" y="9"/>
                    <a:pt x="8" y="9"/>
                  </a:cubicBezTo>
                  <a:cubicBezTo>
                    <a:pt x="12" y="9"/>
                    <a:pt x="14" y="11"/>
                    <a:pt x="15" y="15"/>
                  </a:cubicBezTo>
                  <a:cubicBezTo>
                    <a:pt x="15" y="18"/>
                    <a:pt x="12" y="21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16"/>
            <p:cNvSpPr>
              <a:spLocks noEditPoints="1"/>
            </p:cNvSpPr>
            <p:nvPr/>
          </p:nvSpPr>
          <p:spPr bwMode="auto">
            <a:xfrm>
              <a:off x="3807" y="2529"/>
              <a:ext cx="35" cy="50"/>
            </a:xfrm>
            <a:custGeom>
              <a:avLst/>
              <a:gdLst>
                <a:gd name="T0" fmla="*/ 11 w 15"/>
                <a:gd name="T1" fmla="*/ 6 h 21"/>
                <a:gd name="T2" fmla="*/ 13 w 15"/>
                <a:gd name="T3" fmla="*/ 3 h 21"/>
                <a:gd name="T4" fmla="*/ 10 w 15"/>
                <a:gd name="T5" fmla="*/ 0 h 21"/>
                <a:gd name="T6" fmla="*/ 5 w 15"/>
                <a:gd name="T7" fmla="*/ 0 h 21"/>
                <a:gd name="T8" fmla="*/ 2 w 15"/>
                <a:gd name="T9" fmla="*/ 4 h 21"/>
                <a:gd name="T10" fmla="*/ 4 w 15"/>
                <a:gd name="T11" fmla="*/ 6 h 21"/>
                <a:gd name="T12" fmla="*/ 0 w 15"/>
                <a:gd name="T13" fmla="*/ 14 h 21"/>
                <a:gd name="T14" fmla="*/ 8 w 15"/>
                <a:gd name="T15" fmla="*/ 21 h 21"/>
                <a:gd name="T16" fmla="*/ 15 w 15"/>
                <a:gd name="T17" fmla="*/ 13 h 21"/>
                <a:gd name="T18" fmla="*/ 11 w 15"/>
                <a:gd name="T19" fmla="*/ 6 h 21"/>
                <a:gd name="T20" fmla="*/ 9 w 15"/>
                <a:gd name="T21" fmla="*/ 1 h 21"/>
                <a:gd name="T22" fmla="*/ 11 w 15"/>
                <a:gd name="T23" fmla="*/ 3 h 21"/>
                <a:gd name="T24" fmla="*/ 9 w 15"/>
                <a:gd name="T25" fmla="*/ 3 h 21"/>
                <a:gd name="T26" fmla="*/ 9 w 15"/>
                <a:gd name="T27" fmla="*/ 1 h 21"/>
                <a:gd name="T28" fmla="*/ 4 w 15"/>
                <a:gd name="T29" fmla="*/ 3 h 21"/>
                <a:gd name="T30" fmla="*/ 5 w 15"/>
                <a:gd name="T31" fmla="*/ 3 h 21"/>
                <a:gd name="T32" fmla="*/ 6 w 15"/>
                <a:gd name="T33" fmla="*/ 6 h 21"/>
                <a:gd name="T34" fmla="*/ 4 w 15"/>
                <a:gd name="T35" fmla="*/ 3 h 21"/>
                <a:gd name="T36" fmla="*/ 8 w 15"/>
                <a:gd name="T37" fmla="*/ 19 h 21"/>
                <a:gd name="T38" fmla="*/ 2 w 15"/>
                <a:gd name="T39" fmla="*/ 14 h 21"/>
                <a:gd name="T40" fmla="*/ 7 w 15"/>
                <a:gd name="T41" fmla="*/ 8 h 21"/>
                <a:gd name="T42" fmla="*/ 13 w 15"/>
                <a:gd name="T43" fmla="*/ 13 h 21"/>
                <a:gd name="T44" fmla="*/ 8 w 15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21">
                  <a:moveTo>
                    <a:pt x="11" y="6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8"/>
                    <a:pt x="3" y="21"/>
                    <a:pt x="8" y="21"/>
                  </a:cubicBezTo>
                  <a:cubicBezTo>
                    <a:pt x="12" y="21"/>
                    <a:pt x="15" y="18"/>
                    <a:pt x="15" y="13"/>
                  </a:cubicBezTo>
                  <a:cubicBezTo>
                    <a:pt x="15" y="10"/>
                    <a:pt x="13" y="8"/>
                    <a:pt x="11" y="6"/>
                  </a:cubicBezTo>
                  <a:close/>
                  <a:moveTo>
                    <a:pt x="9" y="1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1"/>
                  </a:lnTo>
                  <a:close/>
                  <a:moveTo>
                    <a:pt x="4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4" y="3"/>
                  </a:lnTo>
                  <a:close/>
                  <a:moveTo>
                    <a:pt x="8" y="19"/>
                  </a:moveTo>
                  <a:cubicBezTo>
                    <a:pt x="4" y="19"/>
                    <a:pt x="2" y="17"/>
                    <a:pt x="2" y="14"/>
                  </a:cubicBezTo>
                  <a:cubicBezTo>
                    <a:pt x="2" y="10"/>
                    <a:pt x="4" y="8"/>
                    <a:pt x="7" y="8"/>
                  </a:cubicBezTo>
                  <a:cubicBezTo>
                    <a:pt x="11" y="8"/>
                    <a:pt x="13" y="10"/>
                    <a:pt x="13" y="13"/>
                  </a:cubicBezTo>
                  <a:cubicBezTo>
                    <a:pt x="13" y="17"/>
                    <a:pt x="11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17"/>
            <p:cNvSpPr>
              <a:spLocks noEditPoints="1"/>
            </p:cNvSpPr>
            <p:nvPr/>
          </p:nvSpPr>
          <p:spPr bwMode="auto">
            <a:xfrm>
              <a:off x="3774" y="1843"/>
              <a:ext cx="38" cy="50"/>
            </a:xfrm>
            <a:custGeom>
              <a:avLst/>
              <a:gdLst>
                <a:gd name="T0" fmla="*/ 12 w 16"/>
                <a:gd name="T1" fmla="*/ 6 h 21"/>
                <a:gd name="T2" fmla="*/ 14 w 16"/>
                <a:gd name="T3" fmla="*/ 3 h 21"/>
                <a:gd name="T4" fmla="*/ 11 w 16"/>
                <a:gd name="T5" fmla="*/ 0 h 21"/>
                <a:gd name="T6" fmla="*/ 6 w 16"/>
                <a:gd name="T7" fmla="*/ 0 h 21"/>
                <a:gd name="T8" fmla="*/ 3 w 16"/>
                <a:gd name="T9" fmla="*/ 3 h 21"/>
                <a:gd name="T10" fmla="*/ 5 w 16"/>
                <a:gd name="T11" fmla="*/ 6 h 21"/>
                <a:gd name="T12" fmla="*/ 1 w 16"/>
                <a:gd name="T13" fmla="*/ 13 h 21"/>
                <a:gd name="T14" fmla="*/ 8 w 16"/>
                <a:gd name="T15" fmla="*/ 21 h 21"/>
                <a:gd name="T16" fmla="*/ 16 w 16"/>
                <a:gd name="T17" fmla="*/ 13 h 21"/>
                <a:gd name="T18" fmla="*/ 12 w 16"/>
                <a:gd name="T19" fmla="*/ 6 h 21"/>
                <a:gd name="T20" fmla="*/ 10 w 16"/>
                <a:gd name="T21" fmla="*/ 1 h 21"/>
                <a:gd name="T22" fmla="*/ 12 w 16"/>
                <a:gd name="T23" fmla="*/ 3 h 21"/>
                <a:gd name="T24" fmla="*/ 10 w 16"/>
                <a:gd name="T25" fmla="*/ 3 h 21"/>
                <a:gd name="T26" fmla="*/ 10 w 16"/>
                <a:gd name="T27" fmla="*/ 1 h 21"/>
                <a:gd name="T28" fmla="*/ 5 w 16"/>
                <a:gd name="T29" fmla="*/ 3 h 21"/>
                <a:gd name="T30" fmla="*/ 6 w 16"/>
                <a:gd name="T31" fmla="*/ 3 h 21"/>
                <a:gd name="T32" fmla="*/ 7 w 16"/>
                <a:gd name="T33" fmla="*/ 6 h 21"/>
                <a:gd name="T34" fmla="*/ 5 w 16"/>
                <a:gd name="T35" fmla="*/ 3 h 21"/>
                <a:gd name="T36" fmla="*/ 8 w 16"/>
                <a:gd name="T37" fmla="*/ 19 h 21"/>
                <a:gd name="T38" fmla="*/ 3 w 16"/>
                <a:gd name="T39" fmla="*/ 13 h 21"/>
                <a:gd name="T40" fmla="*/ 8 w 16"/>
                <a:gd name="T41" fmla="*/ 7 h 21"/>
                <a:gd name="T42" fmla="*/ 14 w 16"/>
                <a:gd name="T43" fmla="*/ 13 h 21"/>
                <a:gd name="T44" fmla="*/ 8 w 16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1">
                  <a:moveTo>
                    <a:pt x="12" y="6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7"/>
                    <a:pt x="0" y="10"/>
                    <a:pt x="1" y="13"/>
                  </a:cubicBezTo>
                  <a:cubicBezTo>
                    <a:pt x="1" y="17"/>
                    <a:pt x="4" y="21"/>
                    <a:pt x="8" y="21"/>
                  </a:cubicBezTo>
                  <a:cubicBezTo>
                    <a:pt x="13" y="21"/>
                    <a:pt x="16" y="17"/>
                    <a:pt x="16" y="13"/>
                  </a:cubicBezTo>
                  <a:cubicBezTo>
                    <a:pt x="16" y="10"/>
                    <a:pt x="14" y="7"/>
                    <a:pt x="12" y="6"/>
                  </a:cubicBezTo>
                  <a:close/>
                  <a:moveTo>
                    <a:pt x="10" y="1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10" y="1"/>
                  </a:lnTo>
                  <a:close/>
                  <a:moveTo>
                    <a:pt x="5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5" y="3"/>
                  </a:lnTo>
                  <a:close/>
                  <a:moveTo>
                    <a:pt x="8" y="19"/>
                  </a:moveTo>
                  <a:cubicBezTo>
                    <a:pt x="5" y="19"/>
                    <a:pt x="3" y="16"/>
                    <a:pt x="3" y="13"/>
                  </a:cubicBezTo>
                  <a:cubicBezTo>
                    <a:pt x="3" y="10"/>
                    <a:pt x="5" y="7"/>
                    <a:pt x="8" y="7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6"/>
                    <a:pt x="12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18"/>
            <p:cNvSpPr>
              <a:spLocks noEditPoints="1"/>
            </p:cNvSpPr>
            <p:nvPr/>
          </p:nvSpPr>
          <p:spPr bwMode="auto">
            <a:xfrm>
              <a:off x="4131" y="2050"/>
              <a:ext cx="38" cy="52"/>
            </a:xfrm>
            <a:custGeom>
              <a:avLst/>
              <a:gdLst>
                <a:gd name="T0" fmla="*/ 11 w 16"/>
                <a:gd name="T1" fmla="*/ 7 h 22"/>
                <a:gd name="T2" fmla="*/ 13 w 16"/>
                <a:gd name="T3" fmla="*/ 4 h 22"/>
                <a:gd name="T4" fmla="*/ 11 w 16"/>
                <a:gd name="T5" fmla="*/ 0 h 22"/>
                <a:gd name="T6" fmla="*/ 5 w 16"/>
                <a:gd name="T7" fmla="*/ 1 h 22"/>
                <a:gd name="T8" fmla="*/ 2 w 16"/>
                <a:gd name="T9" fmla="*/ 4 h 22"/>
                <a:gd name="T10" fmla="*/ 5 w 16"/>
                <a:gd name="T11" fmla="*/ 7 h 22"/>
                <a:gd name="T12" fmla="*/ 0 w 16"/>
                <a:gd name="T13" fmla="*/ 14 h 22"/>
                <a:gd name="T14" fmla="*/ 8 w 16"/>
                <a:gd name="T15" fmla="*/ 22 h 22"/>
                <a:gd name="T16" fmla="*/ 16 w 16"/>
                <a:gd name="T17" fmla="*/ 14 h 22"/>
                <a:gd name="T18" fmla="*/ 11 w 16"/>
                <a:gd name="T19" fmla="*/ 7 h 22"/>
                <a:gd name="T20" fmla="*/ 10 w 16"/>
                <a:gd name="T21" fmla="*/ 1 h 22"/>
                <a:gd name="T22" fmla="*/ 11 w 16"/>
                <a:gd name="T23" fmla="*/ 4 h 22"/>
                <a:gd name="T24" fmla="*/ 10 w 16"/>
                <a:gd name="T25" fmla="*/ 4 h 22"/>
                <a:gd name="T26" fmla="*/ 10 w 16"/>
                <a:gd name="T27" fmla="*/ 1 h 22"/>
                <a:gd name="T28" fmla="*/ 4 w 16"/>
                <a:gd name="T29" fmla="*/ 4 h 22"/>
                <a:gd name="T30" fmla="*/ 6 w 16"/>
                <a:gd name="T31" fmla="*/ 4 h 22"/>
                <a:gd name="T32" fmla="*/ 6 w 16"/>
                <a:gd name="T33" fmla="*/ 6 h 22"/>
                <a:gd name="T34" fmla="*/ 4 w 16"/>
                <a:gd name="T35" fmla="*/ 4 h 22"/>
                <a:gd name="T36" fmla="*/ 8 w 16"/>
                <a:gd name="T37" fmla="*/ 20 h 22"/>
                <a:gd name="T38" fmla="*/ 2 w 16"/>
                <a:gd name="T39" fmla="*/ 14 h 22"/>
                <a:gd name="T40" fmla="*/ 8 w 16"/>
                <a:gd name="T41" fmla="*/ 8 h 22"/>
                <a:gd name="T42" fmla="*/ 14 w 16"/>
                <a:gd name="T43" fmla="*/ 14 h 22"/>
                <a:gd name="T44" fmla="*/ 8 w 16"/>
                <a:gd name="T4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2">
                  <a:moveTo>
                    <a:pt x="11" y="7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8"/>
                    <a:pt x="0" y="11"/>
                    <a:pt x="0" y="14"/>
                  </a:cubicBezTo>
                  <a:cubicBezTo>
                    <a:pt x="0" y="18"/>
                    <a:pt x="4" y="22"/>
                    <a:pt x="8" y="22"/>
                  </a:cubicBezTo>
                  <a:cubicBezTo>
                    <a:pt x="12" y="22"/>
                    <a:pt x="16" y="18"/>
                    <a:pt x="16" y="14"/>
                  </a:cubicBezTo>
                  <a:cubicBezTo>
                    <a:pt x="16" y="11"/>
                    <a:pt x="14" y="8"/>
                    <a:pt x="11" y="7"/>
                  </a:cubicBezTo>
                  <a:close/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0" y="1"/>
                  </a:lnTo>
                  <a:close/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4" y="4"/>
                  </a:lnTo>
                  <a:close/>
                  <a:moveTo>
                    <a:pt x="8" y="20"/>
                  </a:moveTo>
                  <a:cubicBezTo>
                    <a:pt x="5" y="20"/>
                    <a:pt x="2" y="17"/>
                    <a:pt x="2" y="14"/>
                  </a:cubicBezTo>
                  <a:cubicBezTo>
                    <a:pt x="2" y="11"/>
                    <a:pt x="5" y="8"/>
                    <a:pt x="8" y="8"/>
                  </a:cubicBezTo>
                  <a:cubicBezTo>
                    <a:pt x="11" y="8"/>
                    <a:pt x="13" y="11"/>
                    <a:pt x="14" y="14"/>
                  </a:cubicBezTo>
                  <a:cubicBezTo>
                    <a:pt x="14" y="17"/>
                    <a:pt x="11" y="20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19"/>
            <p:cNvSpPr>
              <a:spLocks noEditPoints="1"/>
            </p:cNvSpPr>
            <p:nvPr/>
          </p:nvSpPr>
          <p:spPr bwMode="auto">
            <a:xfrm>
              <a:off x="3958" y="2474"/>
              <a:ext cx="38" cy="50"/>
            </a:xfrm>
            <a:custGeom>
              <a:avLst/>
              <a:gdLst>
                <a:gd name="T0" fmla="*/ 11 w 16"/>
                <a:gd name="T1" fmla="*/ 6 h 21"/>
                <a:gd name="T2" fmla="*/ 14 w 16"/>
                <a:gd name="T3" fmla="*/ 3 h 21"/>
                <a:gd name="T4" fmla="*/ 11 w 16"/>
                <a:gd name="T5" fmla="*/ 0 h 21"/>
                <a:gd name="T6" fmla="*/ 6 w 16"/>
                <a:gd name="T7" fmla="*/ 0 h 21"/>
                <a:gd name="T8" fmla="*/ 3 w 16"/>
                <a:gd name="T9" fmla="*/ 3 h 21"/>
                <a:gd name="T10" fmla="*/ 5 w 16"/>
                <a:gd name="T11" fmla="*/ 6 h 21"/>
                <a:gd name="T12" fmla="*/ 0 w 16"/>
                <a:gd name="T13" fmla="*/ 13 h 21"/>
                <a:gd name="T14" fmla="*/ 8 w 16"/>
                <a:gd name="T15" fmla="*/ 21 h 21"/>
                <a:gd name="T16" fmla="*/ 16 w 16"/>
                <a:gd name="T17" fmla="*/ 13 h 21"/>
                <a:gd name="T18" fmla="*/ 11 w 16"/>
                <a:gd name="T19" fmla="*/ 6 h 21"/>
                <a:gd name="T20" fmla="*/ 10 w 16"/>
                <a:gd name="T21" fmla="*/ 0 h 21"/>
                <a:gd name="T22" fmla="*/ 12 w 16"/>
                <a:gd name="T23" fmla="*/ 3 h 21"/>
                <a:gd name="T24" fmla="*/ 10 w 16"/>
                <a:gd name="T25" fmla="*/ 3 h 21"/>
                <a:gd name="T26" fmla="*/ 10 w 16"/>
                <a:gd name="T27" fmla="*/ 0 h 21"/>
                <a:gd name="T28" fmla="*/ 4 w 16"/>
                <a:gd name="T29" fmla="*/ 3 h 21"/>
                <a:gd name="T30" fmla="*/ 6 w 16"/>
                <a:gd name="T31" fmla="*/ 3 h 21"/>
                <a:gd name="T32" fmla="*/ 6 w 16"/>
                <a:gd name="T33" fmla="*/ 5 h 21"/>
                <a:gd name="T34" fmla="*/ 4 w 16"/>
                <a:gd name="T35" fmla="*/ 3 h 21"/>
                <a:gd name="T36" fmla="*/ 8 w 16"/>
                <a:gd name="T37" fmla="*/ 19 h 21"/>
                <a:gd name="T38" fmla="*/ 2 w 16"/>
                <a:gd name="T39" fmla="*/ 13 h 21"/>
                <a:gd name="T40" fmla="*/ 8 w 16"/>
                <a:gd name="T41" fmla="*/ 7 h 21"/>
                <a:gd name="T42" fmla="*/ 14 w 16"/>
                <a:gd name="T43" fmla="*/ 13 h 21"/>
                <a:gd name="T44" fmla="*/ 8 w 16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1">
                  <a:moveTo>
                    <a:pt x="11" y="6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4" y="21"/>
                    <a:pt x="8" y="21"/>
                  </a:cubicBezTo>
                  <a:cubicBezTo>
                    <a:pt x="13" y="21"/>
                    <a:pt x="16" y="17"/>
                    <a:pt x="16" y="13"/>
                  </a:cubicBezTo>
                  <a:cubicBezTo>
                    <a:pt x="16" y="10"/>
                    <a:pt x="14" y="7"/>
                    <a:pt x="11" y="6"/>
                  </a:cubicBezTo>
                  <a:close/>
                  <a:moveTo>
                    <a:pt x="10" y="0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10" y="0"/>
                  </a:lnTo>
                  <a:close/>
                  <a:moveTo>
                    <a:pt x="4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4" y="3"/>
                  </a:lnTo>
                  <a:close/>
                  <a:moveTo>
                    <a:pt x="8" y="19"/>
                  </a:moveTo>
                  <a:cubicBezTo>
                    <a:pt x="5" y="19"/>
                    <a:pt x="2" y="16"/>
                    <a:pt x="2" y="13"/>
                  </a:cubicBezTo>
                  <a:cubicBezTo>
                    <a:pt x="2" y="10"/>
                    <a:pt x="5" y="7"/>
                    <a:pt x="8" y="7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6"/>
                    <a:pt x="11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20"/>
            <p:cNvSpPr>
              <a:spLocks noEditPoints="1"/>
            </p:cNvSpPr>
            <p:nvPr/>
          </p:nvSpPr>
          <p:spPr bwMode="auto">
            <a:xfrm>
              <a:off x="3845" y="2142"/>
              <a:ext cx="80" cy="83"/>
            </a:xfrm>
            <a:custGeom>
              <a:avLst/>
              <a:gdLst>
                <a:gd name="T0" fmla="*/ 0 w 34"/>
                <a:gd name="T1" fmla="*/ 32 h 35"/>
                <a:gd name="T2" fmla="*/ 0 w 34"/>
                <a:gd name="T3" fmla="*/ 35 h 35"/>
                <a:gd name="T4" fmla="*/ 6 w 34"/>
                <a:gd name="T5" fmla="*/ 35 h 35"/>
                <a:gd name="T6" fmla="*/ 20 w 34"/>
                <a:gd name="T7" fmla="*/ 35 h 35"/>
                <a:gd name="T8" fmla="*/ 26 w 34"/>
                <a:gd name="T9" fmla="*/ 35 h 35"/>
                <a:gd name="T10" fmla="*/ 26 w 34"/>
                <a:gd name="T11" fmla="*/ 32 h 35"/>
                <a:gd name="T12" fmla="*/ 23 w 34"/>
                <a:gd name="T13" fmla="*/ 32 h 35"/>
                <a:gd name="T14" fmla="*/ 23 w 34"/>
                <a:gd name="T15" fmla="*/ 28 h 35"/>
                <a:gd name="T16" fmla="*/ 29 w 34"/>
                <a:gd name="T17" fmla="*/ 28 h 35"/>
                <a:gd name="T18" fmla="*/ 34 w 34"/>
                <a:gd name="T19" fmla="*/ 23 h 35"/>
                <a:gd name="T20" fmla="*/ 34 w 34"/>
                <a:gd name="T21" fmla="*/ 8 h 35"/>
                <a:gd name="T22" fmla="*/ 29 w 34"/>
                <a:gd name="T23" fmla="*/ 3 h 35"/>
                <a:gd name="T24" fmla="*/ 25 w 34"/>
                <a:gd name="T25" fmla="*/ 3 h 35"/>
                <a:gd name="T26" fmla="*/ 25 w 34"/>
                <a:gd name="T27" fmla="*/ 6 h 35"/>
                <a:gd name="T28" fmla="*/ 27 w 34"/>
                <a:gd name="T29" fmla="*/ 6 h 35"/>
                <a:gd name="T30" fmla="*/ 27 w 34"/>
                <a:gd name="T31" fmla="*/ 8 h 35"/>
                <a:gd name="T32" fmla="*/ 30 w 34"/>
                <a:gd name="T33" fmla="*/ 11 h 35"/>
                <a:gd name="T34" fmla="*/ 30 w 34"/>
                <a:gd name="T35" fmla="*/ 11 h 35"/>
                <a:gd name="T36" fmla="*/ 30 w 34"/>
                <a:gd name="T37" fmla="*/ 23 h 35"/>
                <a:gd name="T38" fmla="*/ 29 w 34"/>
                <a:gd name="T39" fmla="*/ 24 h 35"/>
                <a:gd name="T40" fmla="*/ 23 w 34"/>
                <a:gd name="T41" fmla="*/ 24 h 35"/>
                <a:gd name="T42" fmla="*/ 23 w 34"/>
                <a:gd name="T43" fmla="*/ 6 h 35"/>
                <a:gd name="T44" fmla="*/ 23 w 34"/>
                <a:gd name="T45" fmla="*/ 3 h 35"/>
                <a:gd name="T46" fmla="*/ 20 w 34"/>
                <a:gd name="T47" fmla="*/ 0 h 35"/>
                <a:gd name="T48" fmla="*/ 6 w 34"/>
                <a:gd name="T49" fmla="*/ 0 h 35"/>
                <a:gd name="T50" fmla="*/ 2 w 34"/>
                <a:gd name="T51" fmla="*/ 3 h 35"/>
                <a:gd name="T52" fmla="*/ 2 w 34"/>
                <a:gd name="T53" fmla="*/ 32 h 35"/>
                <a:gd name="T54" fmla="*/ 0 w 34"/>
                <a:gd name="T55" fmla="*/ 32 h 35"/>
                <a:gd name="T56" fmla="*/ 30 w 34"/>
                <a:gd name="T57" fmla="*/ 10 h 35"/>
                <a:gd name="T58" fmla="*/ 28 w 34"/>
                <a:gd name="T59" fmla="*/ 8 h 35"/>
                <a:gd name="T60" fmla="*/ 30 w 34"/>
                <a:gd name="T61" fmla="*/ 6 h 35"/>
                <a:gd name="T62" fmla="*/ 31 w 34"/>
                <a:gd name="T63" fmla="*/ 7 h 35"/>
                <a:gd name="T64" fmla="*/ 29 w 34"/>
                <a:gd name="T65" fmla="*/ 8 h 35"/>
                <a:gd name="T66" fmla="*/ 29 w 34"/>
                <a:gd name="T67" fmla="*/ 9 h 35"/>
                <a:gd name="T68" fmla="*/ 30 w 34"/>
                <a:gd name="T69" fmla="*/ 9 h 35"/>
                <a:gd name="T70" fmla="*/ 31 w 34"/>
                <a:gd name="T71" fmla="*/ 8 h 35"/>
                <a:gd name="T72" fmla="*/ 31 w 34"/>
                <a:gd name="T73" fmla="*/ 8 h 35"/>
                <a:gd name="T74" fmla="*/ 30 w 34"/>
                <a:gd name="T75" fmla="*/ 10 h 35"/>
                <a:gd name="T76" fmla="*/ 6 w 34"/>
                <a:gd name="T77" fmla="*/ 16 h 35"/>
                <a:gd name="T78" fmla="*/ 7 w 34"/>
                <a:gd name="T79" fmla="*/ 15 h 35"/>
                <a:gd name="T80" fmla="*/ 19 w 34"/>
                <a:gd name="T81" fmla="*/ 15 h 35"/>
                <a:gd name="T82" fmla="*/ 20 w 34"/>
                <a:gd name="T83" fmla="*/ 16 h 35"/>
                <a:gd name="T84" fmla="*/ 20 w 34"/>
                <a:gd name="T85" fmla="*/ 16 h 35"/>
                <a:gd name="T86" fmla="*/ 19 w 34"/>
                <a:gd name="T87" fmla="*/ 17 h 35"/>
                <a:gd name="T88" fmla="*/ 7 w 34"/>
                <a:gd name="T89" fmla="*/ 17 h 35"/>
                <a:gd name="T90" fmla="*/ 6 w 34"/>
                <a:gd name="T91" fmla="*/ 16 h 35"/>
                <a:gd name="T92" fmla="*/ 6 w 34"/>
                <a:gd name="T93" fmla="*/ 4 h 35"/>
                <a:gd name="T94" fmla="*/ 7 w 34"/>
                <a:gd name="T95" fmla="*/ 3 h 35"/>
                <a:gd name="T96" fmla="*/ 19 w 34"/>
                <a:gd name="T97" fmla="*/ 3 h 35"/>
                <a:gd name="T98" fmla="*/ 20 w 34"/>
                <a:gd name="T99" fmla="*/ 4 h 35"/>
                <a:gd name="T100" fmla="*/ 20 w 34"/>
                <a:gd name="T101" fmla="*/ 10 h 35"/>
                <a:gd name="T102" fmla="*/ 19 w 34"/>
                <a:gd name="T103" fmla="*/ 11 h 35"/>
                <a:gd name="T104" fmla="*/ 7 w 34"/>
                <a:gd name="T105" fmla="*/ 11 h 35"/>
                <a:gd name="T106" fmla="*/ 6 w 34"/>
                <a:gd name="T107" fmla="*/ 10 h 35"/>
                <a:gd name="T108" fmla="*/ 6 w 34"/>
                <a:gd name="T10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35">
                  <a:moveTo>
                    <a:pt x="0" y="32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2" y="28"/>
                    <a:pt x="34" y="25"/>
                    <a:pt x="34" y="2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5"/>
                    <a:pt x="32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7" y="10"/>
                    <a:pt x="28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29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0" y="32"/>
                  </a:lnTo>
                  <a:close/>
                  <a:moveTo>
                    <a:pt x="30" y="10"/>
                  </a:moveTo>
                  <a:cubicBezTo>
                    <a:pt x="29" y="10"/>
                    <a:pt x="28" y="9"/>
                    <a:pt x="28" y="8"/>
                  </a:cubicBezTo>
                  <a:cubicBezTo>
                    <a:pt x="28" y="7"/>
                    <a:pt x="29" y="6"/>
                    <a:pt x="30" y="6"/>
                  </a:cubicBezTo>
                  <a:cubicBezTo>
                    <a:pt x="30" y="6"/>
                    <a:pt x="30" y="7"/>
                    <a:pt x="31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10"/>
                    <a:pt x="30" y="10"/>
                  </a:cubicBezTo>
                  <a:close/>
                  <a:moveTo>
                    <a:pt x="6" y="16"/>
                  </a:moveTo>
                  <a:cubicBezTo>
                    <a:pt x="6" y="15"/>
                    <a:pt x="6" y="15"/>
                    <a:pt x="7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19" y="17"/>
                    <a:pt x="19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6"/>
                  </a:cubicBezTo>
                  <a:close/>
                  <a:moveTo>
                    <a:pt x="6" y="4"/>
                  </a:moveTo>
                  <a:cubicBezTo>
                    <a:pt x="6" y="4"/>
                    <a:pt x="6" y="3"/>
                    <a:pt x="7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4"/>
                    <a:pt x="20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1"/>
                    <a:pt x="6" y="10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21"/>
            <p:cNvSpPr/>
            <p:nvPr/>
          </p:nvSpPr>
          <p:spPr bwMode="auto">
            <a:xfrm>
              <a:off x="3165" y="1993"/>
              <a:ext cx="481" cy="413"/>
            </a:xfrm>
            <a:custGeom>
              <a:avLst/>
              <a:gdLst>
                <a:gd name="T0" fmla="*/ 2 w 203"/>
                <a:gd name="T1" fmla="*/ 95 h 174"/>
                <a:gd name="T2" fmla="*/ 42 w 203"/>
                <a:gd name="T3" fmla="*/ 8 h 174"/>
                <a:gd name="T4" fmla="*/ 56 w 203"/>
                <a:gd name="T5" fmla="*/ 3 h 174"/>
                <a:gd name="T6" fmla="*/ 103 w 203"/>
                <a:gd name="T7" fmla="*/ 23 h 174"/>
                <a:gd name="T8" fmla="*/ 110 w 203"/>
                <a:gd name="T9" fmla="*/ 8 h 174"/>
                <a:gd name="T10" fmla="*/ 113 w 203"/>
                <a:gd name="T11" fmla="*/ 7 h 174"/>
                <a:gd name="T12" fmla="*/ 119 w 203"/>
                <a:gd name="T13" fmla="*/ 10 h 174"/>
                <a:gd name="T14" fmla="*/ 118 w 203"/>
                <a:gd name="T15" fmla="*/ 18 h 174"/>
                <a:gd name="T16" fmla="*/ 115 w 203"/>
                <a:gd name="T17" fmla="*/ 17 h 174"/>
                <a:gd name="T18" fmla="*/ 111 w 203"/>
                <a:gd name="T19" fmla="*/ 27 h 174"/>
                <a:gd name="T20" fmla="*/ 138 w 203"/>
                <a:gd name="T21" fmla="*/ 39 h 174"/>
                <a:gd name="T22" fmla="*/ 141 w 203"/>
                <a:gd name="T23" fmla="*/ 33 h 174"/>
                <a:gd name="T24" fmla="*/ 152 w 203"/>
                <a:gd name="T25" fmla="*/ 25 h 174"/>
                <a:gd name="T26" fmla="*/ 153 w 203"/>
                <a:gd name="T27" fmla="*/ 28 h 174"/>
                <a:gd name="T28" fmla="*/ 146 w 203"/>
                <a:gd name="T29" fmla="*/ 43 h 174"/>
                <a:gd name="T30" fmla="*/ 195 w 203"/>
                <a:gd name="T31" fmla="*/ 65 h 174"/>
                <a:gd name="T32" fmla="*/ 201 w 203"/>
                <a:gd name="T33" fmla="*/ 80 h 174"/>
                <a:gd name="T34" fmla="*/ 160 w 203"/>
                <a:gd name="T35" fmla="*/ 167 h 174"/>
                <a:gd name="T36" fmla="*/ 146 w 203"/>
                <a:gd name="T37" fmla="*/ 172 h 174"/>
                <a:gd name="T38" fmla="*/ 8 w 203"/>
                <a:gd name="T39" fmla="*/ 109 h 174"/>
                <a:gd name="T40" fmla="*/ 2 w 203"/>
                <a:gd name="T41" fmla="*/ 9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3" h="174">
                  <a:moveTo>
                    <a:pt x="2" y="95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5" y="2"/>
                    <a:pt x="51" y="0"/>
                    <a:pt x="56" y="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"/>
                    <a:pt x="112" y="6"/>
                    <a:pt x="113" y="7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9" y="12"/>
                    <a:pt x="118" y="15"/>
                    <a:pt x="118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4" y="32"/>
                    <a:pt x="150" y="29"/>
                    <a:pt x="152" y="25"/>
                  </a:cubicBezTo>
                  <a:cubicBezTo>
                    <a:pt x="153" y="26"/>
                    <a:pt x="153" y="27"/>
                    <a:pt x="153" y="28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201" y="68"/>
                    <a:pt x="203" y="74"/>
                    <a:pt x="201" y="80"/>
                  </a:cubicBezTo>
                  <a:cubicBezTo>
                    <a:pt x="160" y="167"/>
                    <a:pt x="160" y="167"/>
                    <a:pt x="160" y="167"/>
                  </a:cubicBezTo>
                  <a:cubicBezTo>
                    <a:pt x="158" y="172"/>
                    <a:pt x="152" y="174"/>
                    <a:pt x="146" y="172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2" y="107"/>
                    <a:pt x="0" y="100"/>
                    <a:pt x="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22"/>
            <p:cNvSpPr>
              <a:spLocks noEditPoints="1"/>
            </p:cNvSpPr>
            <p:nvPr/>
          </p:nvSpPr>
          <p:spPr bwMode="auto">
            <a:xfrm>
              <a:off x="4205" y="2690"/>
              <a:ext cx="26" cy="27"/>
            </a:xfrm>
            <a:custGeom>
              <a:avLst/>
              <a:gdLst>
                <a:gd name="T0" fmla="*/ 11 w 11"/>
                <a:gd name="T1" fmla="*/ 6 h 11"/>
                <a:gd name="T2" fmla="*/ 10 w 11"/>
                <a:gd name="T3" fmla="*/ 6 h 11"/>
                <a:gd name="T4" fmla="*/ 10 w 11"/>
                <a:gd name="T5" fmla="*/ 5 h 11"/>
                <a:gd name="T6" fmla="*/ 11 w 11"/>
                <a:gd name="T7" fmla="*/ 5 h 11"/>
                <a:gd name="T8" fmla="*/ 11 w 11"/>
                <a:gd name="T9" fmla="*/ 4 h 11"/>
                <a:gd name="T10" fmla="*/ 11 w 11"/>
                <a:gd name="T11" fmla="*/ 3 h 11"/>
                <a:gd name="T12" fmla="*/ 10 w 11"/>
                <a:gd name="T13" fmla="*/ 3 h 11"/>
                <a:gd name="T14" fmla="*/ 9 w 11"/>
                <a:gd name="T15" fmla="*/ 3 h 11"/>
                <a:gd name="T16" fmla="*/ 9 w 11"/>
                <a:gd name="T17" fmla="*/ 3 h 11"/>
                <a:gd name="T18" fmla="*/ 9 w 11"/>
                <a:gd name="T19" fmla="*/ 2 h 11"/>
                <a:gd name="T20" fmla="*/ 8 w 11"/>
                <a:gd name="T21" fmla="*/ 1 h 11"/>
                <a:gd name="T22" fmla="*/ 8 w 11"/>
                <a:gd name="T23" fmla="*/ 0 h 11"/>
                <a:gd name="T24" fmla="*/ 7 w 11"/>
                <a:gd name="T25" fmla="*/ 1 h 11"/>
                <a:gd name="T26" fmla="*/ 6 w 11"/>
                <a:gd name="T27" fmla="*/ 2 h 11"/>
                <a:gd name="T28" fmla="*/ 5 w 11"/>
                <a:gd name="T29" fmla="*/ 2 h 11"/>
                <a:gd name="T30" fmla="*/ 5 w 11"/>
                <a:gd name="T31" fmla="*/ 1 h 11"/>
                <a:gd name="T32" fmla="*/ 4 w 11"/>
                <a:gd name="T33" fmla="*/ 1 h 11"/>
                <a:gd name="T34" fmla="*/ 3 w 11"/>
                <a:gd name="T35" fmla="*/ 1 h 11"/>
                <a:gd name="T36" fmla="*/ 3 w 11"/>
                <a:gd name="T37" fmla="*/ 2 h 11"/>
                <a:gd name="T38" fmla="*/ 3 w 11"/>
                <a:gd name="T39" fmla="*/ 3 h 11"/>
                <a:gd name="T40" fmla="*/ 3 w 11"/>
                <a:gd name="T41" fmla="*/ 3 h 11"/>
                <a:gd name="T42" fmla="*/ 2 w 11"/>
                <a:gd name="T43" fmla="*/ 3 h 11"/>
                <a:gd name="T44" fmla="*/ 1 w 11"/>
                <a:gd name="T45" fmla="*/ 3 h 11"/>
                <a:gd name="T46" fmla="*/ 1 w 11"/>
                <a:gd name="T47" fmla="*/ 4 h 11"/>
                <a:gd name="T48" fmla="*/ 1 w 11"/>
                <a:gd name="T49" fmla="*/ 5 h 11"/>
                <a:gd name="T50" fmla="*/ 2 w 11"/>
                <a:gd name="T51" fmla="*/ 5 h 11"/>
                <a:gd name="T52" fmla="*/ 2 w 11"/>
                <a:gd name="T53" fmla="*/ 6 h 11"/>
                <a:gd name="T54" fmla="*/ 1 w 11"/>
                <a:gd name="T55" fmla="*/ 7 h 11"/>
                <a:gd name="T56" fmla="*/ 1 w 11"/>
                <a:gd name="T57" fmla="*/ 8 h 11"/>
                <a:gd name="T58" fmla="*/ 1 w 11"/>
                <a:gd name="T59" fmla="*/ 9 h 11"/>
                <a:gd name="T60" fmla="*/ 2 w 11"/>
                <a:gd name="T61" fmla="*/ 9 h 11"/>
                <a:gd name="T62" fmla="*/ 3 w 11"/>
                <a:gd name="T63" fmla="*/ 9 h 11"/>
                <a:gd name="T64" fmla="*/ 3 w 11"/>
                <a:gd name="T65" fmla="*/ 9 h 11"/>
                <a:gd name="T66" fmla="*/ 3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1 h 11"/>
                <a:gd name="T74" fmla="*/ 6 w 11"/>
                <a:gd name="T75" fmla="*/ 10 h 11"/>
                <a:gd name="T76" fmla="*/ 6 w 11"/>
                <a:gd name="T77" fmla="*/ 10 h 11"/>
                <a:gd name="T78" fmla="*/ 7 w 11"/>
                <a:gd name="T79" fmla="*/ 11 h 11"/>
                <a:gd name="T80" fmla="*/ 8 w 11"/>
                <a:gd name="T81" fmla="*/ 11 h 11"/>
                <a:gd name="T82" fmla="*/ 9 w 11"/>
                <a:gd name="T83" fmla="*/ 11 h 11"/>
                <a:gd name="T84" fmla="*/ 9 w 11"/>
                <a:gd name="T85" fmla="*/ 10 h 11"/>
                <a:gd name="T86" fmla="*/ 9 w 11"/>
                <a:gd name="T87" fmla="*/ 9 h 11"/>
                <a:gd name="T88" fmla="*/ 9 w 11"/>
                <a:gd name="T89" fmla="*/ 8 h 11"/>
                <a:gd name="T90" fmla="*/ 10 w 11"/>
                <a:gd name="T91" fmla="*/ 9 h 11"/>
                <a:gd name="T92" fmla="*/ 11 w 11"/>
                <a:gd name="T93" fmla="*/ 8 h 11"/>
                <a:gd name="T94" fmla="*/ 11 w 11"/>
                <a:gd name="T95" fmla="*/ 7 h 11"/>
                <a:gd name="T96" fmla="*/ 11 w 11"/>
                <a:gd name="T97" fmla="*/ 6 h 11"/>
                <a:gd name="T98" fmla="*/ 7 w 11"/>
                <a:gd name="T99" fmla="*/ 8 h 11"/>
                <a:gd name="T100" fmla="*/ 4 w 11"/>
                <a:gd name="T101" fmla="*/ 7 h 11"/>
                <a:gd name="T102" fmla="*/ 5 w 11"/>
                <a:gd name="T103" fmla="*/ 4 h 11"/>
                <a:gd name="T104" fmla="*/ 8 w 11"/>
                <a:gd name="T105" fmla="*/ 5 h 11"/>
                <a:gd name="T106" fmla="*/ 7 w 11"/>
                <a:gd name="T10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lose/>
                  <a:moveTo>
                    <a:pt x="7" y="8"/>
                  </a:moveTo>
                  <a:cubicBezTo>
                    <a:pt x="6" y="8"/>
                    <a:pt x="4" y="8"/>
                    <a:pt x="4" y="7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3"/>
                    <a:pt x="7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23"/>
            <p:cNvSpPr>
              <a:spLocks noEditPoints="1"/>
            </p:cNvSpPr>
            <p:nvPr/>
          </p:nvSpPr>
          <p:spPr bwMode="auto">
            <a:xfrm>
              <a:off x="4089" y="2465"/>
              <a:ext cx="26" cy="26"/>
            </a:xfrm>
            <a:custGeom>
              <a:avLst/>
              <a:gdLst>
                <a:gd name="T0" fmla="*/ 10 w 11"/>
                <a:gd name="T1" fmla="*/ 6 h 11"/>
                <a:gd name="T2" fmla="*/ 10 w 11"/>
                <a:gd name="T3" fmla="*/ 6 h 11"/>
                <a:gd name="T4" fmla="*/ 10 w 11"/>
                <a:gd name="T5" fmla="*/ 5 h 11"/>
                <a:gd name="T6" fmla="*/ 10 w 11"/>
                <a:gd name="T7" fmla="*/ 5 h 11"/>
                <a:gd name="T8" fmla="*/ 11 w 11"/>
                <a:gd name="T9" fmla="*/ 4 h 11"/>
                <a:gd name="T10" fmla="*/ 10 w 11"/>
                <a:gd name="T11" fmla="*/ 3 h 11"/>
                <a:gd name="T12" fmla="*/ 9 w 11"/>
                <a:gd name="T13" fmla="*/ 2 h 11"/>
                <a:gd name="T14" fmla="*/ 9 w 11"/>
                <a:gd name="T15" fmla="*/ 3 h 11"/>
                <a:gd name="T16" fmla="*/ 8 w 11"/>
                <a:gd name="T17" fmla="*/ 2 h 11"/>
                <a:gd name="T18" fmla="*/ 8 w 11"/>
                <a:gd name="T19" fmla="*/ 1 h 11"/>
                <a:gd name="T20" fmla="*/ 8 w 11"/>
                <a:gd name="T21" fmla="*/ 0 h 11"/>
                <a:gd name="T22" fmla="*/ 7 w 11"/>
                <a:gd name="T23" fmla="*/ 0 h 11"/>
                <a:gd name="T24" fmla="*/ 6 w 11"/>
                <a:gd name="T25" fmla="*/ 1 h 11"/>
                <a:gd name="T26" fmla="*/ 6 w 11"/>
                <a:gd name="T27" fmla="*/ 1 h 11"/>
                <a:gd name="T28" fmla="*/ 5 w 11"/>
                <a:gd name="T29" fmla="*/ 1 h 11"/>
                <a:gd name="T30" fmla="*/ 5 w 11"/>
                <a:gd name="T31" fmla="*/ 1 h 11"/>
                <a:gd name="T32" fmla="*/ 4 w 11"/>
                <a:gd name="T33" fmla="*/ 0 h 11"/>
                <a:gd name="T34" fmla="*/ 3 w 11"/>
                <a:gd name="T35" fmla="*/ 1 h 11"/>
                <a:gd name="T36" fmla="*/ 2 w 11"/>
                <a:gd name="T37" fmla="*/ 2 h 11"/>
                <a:gd name="T38" fmla="*/ 3 w 11"/>
                <a:gd name="T39" fmla="*/ 2 h 11"/>
                <a:gd name="T40" fmla="*/ 2 w 11"/>
                <a:gd name="T41" fmla="*/ 3 h 11"/>
                <a:gd name="T42" fmla="*/ 1 w 11"/>
                <a:gd name="T43" fmla="*/ 3 h 11"/>
                <a:gd name="T44" fmla="*/ 0 w 11"/>
                <a:gd name="T45" fmla="*/ 3 h 11"/>
                <a:gd name="T46" fmla="*/ 0 w 11"/>
                <a:gd name="T47" fmla="*/ 4 h 11"/>
                <a:gd name="T48" fmla="*/ 0 w 11"/>
                <a:gd name="T49" fmla="*/ 5 h 11"/>
                <a:gd name="T50" fmla="*/ 1 w 11"/>
                <a:gd name="T51" fmla="*/ 5 h 11"/>
                <a:gd name="T52" fmla="*/ 1 w 11"/>
                <a:gd name="T53" fmla="*/ 6 h 11"/>
                <a:gd name="T54" fmla="*/ 0 w 11"/>
                <a:gd name="T55" fmla="*/ 6 h 11"/>
                <a:gd name="T56" fmla="*/ 0 w 11"/>
                <a:gd name="T57" fmla="*/ 7 h 11"/>
                <a:gd name="T58" fmla="*/ 0 w 11"/>
                <a:gd name="T59" fmla="*/ 8 h 11"/>
                <a:gd name="T60" fmla="*/ 1 w 11"/>
                <a:gd name="T61" fmla="*/ 9 h 11"/>
                <a:gd name="T62" fmla="*/ 2 w 11"/>
                <a:gd name="T63" fmla="*/ 8 h 11"/>
                <a:gd name="T64" fmla="*/ 3 w 11"/>
                <a:gd name="T65" fmla="*/ 9 h 11"/>
                <a:gd name="T66" fmla="*/ 2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0 h 11"/>
                <a:gd name="T74" fmla="*/ 5 w 11"/>
                <a:gd name="T75" fmla="*/ 10 h 11"/>
                <a:gd name="T76" fmla="*/ 6 w 11"/>
                <a:gd name="T77" fmla="*/ 10 h 11"/>
                <a:gd name="T78" fmla="*/ 6 w 11"/>
                <a:gd name="T79" fmla="*/ 10 h 11"/>
                <a:gd name="T80" fmla="*/ 7 w 11"/>
                <a:gd name="T81" fmla="*/ 11 h 11"/>
                <a:gd name="T82" fmla="*/ 8 w 11"/>
                <a:gd name="T83" fmla="*/ 10 h 11"/>
                <a:gd name="T84" fmla="*/ 8 w 11"/>
                <a:gd name="T85" fmla="*/ 9 h 11"/>
                <a:gd name="T86" fmla="*/ 8 w 11"/>
                <a:gd name="T87" fmla="*/ 9 h 11"/>
                <a:gd name="T88" fmla="*/ 9 w 11"/>
                <a:gd name="T89" fmla="*/ 8 h 11"/>
                <a:gd name="T90" fmla="*/ 9 w 11"/>
                <a:gd name="T91" fmla="*/ 8 h 11"/>
                <a:gd name="T92" fmla="*/ 10 w 11"/>
                <a:gd name="T93" fmla="*/ 8 h 11"/>
                <a:gd name="T94" fmla="*/ 11 w 11"/>
                <a:gd name="T95" fmla="*/ 7 h 11"/>
                <a:gd name="T96" fmla="*/ 10 w 11"/>
                <a:gd name="T97" fmla="*/ 6 h 11"/>
                <a:gd name="T98" fmla="*/ 6 w 11"/>
                <a:gd name="T99" fmla="*/ 7 h 11"/>
                <a:gd name="T100" fmla="*/ 3 w 11"/>
                <a:gd name="T101" fmla="*/ 6 h 11"/>
                <a:gd name="T102" fmla="*/ 4 w 11"/>
                <a:gd name="T103" fmla="*/ 4 h 11"/>
                <a:gd name="T104" fmla="*/ 7 w 11"/>
                <a:gd name="T105" fmla="*/ 5 h 11"/>
                <a:gd name="T106" fmla="*/ 6 w 11"/>
                <a:gd name="T10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0" y="6"/>
                  </a:cubicBezTo>
                  <a:close/>
                  <a:moveTo>
                    <a:pt x="6" y="7"/>
                  </a:moveTo>
                  <a:cubicBezTo>
                    <a:pt x="5" y="8"/>
                    <a:pt x="4" y="7"/>
                    <a:pt x="3" y="6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6" y="3"/>
                    <a:pt x="7" y="4"/>
                    <a:pt x="7" y="5"/>
                  </a:cubicBezTo>
                  <a:cubicBezTo>
                    <a:pt x="8" y="6"/>
                    <a:pt x="7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24"/>
            <p:cNvSpPr>
              <a:spLocks noEditPoints="1"/>
            </p:cNvSpPr>
            <p:nvPr/>
          </p:nvSpPr>
          <p:spPr bwMode="auto">
            <a:xfrm>
              <a:off x="3994" y="2529"/>
              <a:ext cx="26" cy="29"/>
            </a:xfrm>
            <a:custGeom>
              <a:avLst/>
              <a:gdLst>
                <a:gd name="T0" fmla="*/ 11 w 11"/>
                <a:gd name="T1" fmla="*/ 7 h 12"/>
                <a:gd name="T2" fmla="*/ 10 w 11"/>
                <a:gd name="T3" fmla="*/ 6 h 12"/>
                <a:gd name="T4" fmla="*/ 10 w 11"/>
                <a:gd name="T5" fmla="*/ 6 h 12"/>
                <a:gd name="T6" fmla="*/ 11 w 11"/>
                <a:gd name="T7" fmla="*/ 5 h 12"/>
                <a:gd name="T8" fmla="*/ 11 w 11"/>
                <a:gd name="T9" fmla="*/ 4 h 12"/>
                <a:gd name="T10" fmla="*/ 11 w 11"/>
                <a:gd name="T11" fmla="*/ 3 h 12"/>
                <a:gd name="T12" fmla="*/ 10 w 11"/>
                <a:gd name="T13" fmla="*/ 3 h 12"/>
                <a:gd name="T14" fmla="*/ 9 w 11"/>
                <a:gd name="T15" fmla="*/ 3 h 12"/>
                <a:gd name="T16" fmla="*/ 9 w 11"/>
                <a:gd name="T17" fmla="*/ 3 h 12"/>
                <a:gd name="T18" fmla="*/ 9 w 11"/>
                <a:gd name="T19" fmla="*/ 2 h 12"/>
                <a:gd name="T20" fmla="*/ 8 w 11"/>
                <a:gd name="T21" fmla="*/ 1 h 12"/>
                <a:gd name="T22" fmla="*/ 8 w 11"/>
                <a:gd name="T23" fmla="*/ 1 h 12"/>
                <a:gd name="T24" fmla="*/ 7 w 11"/>
                <a:gd name="T25" fmla="*/ 1 h 12"/>
                <a:gd name="T26" fmla="*/ 6 w 11"/>
                <a:gd name="T27" fmla="*/ 2 h 12"/>
                <a:gd name="T28" fmla="*/ 5 w 11"/>
                <a:gd name="T29" fmla="*/ 2 h 12"/>
                <a:gd name="T30" fmla="*/ 5 w 11"/>
                <a:gd name="T31" fmla="*/ 1 h 12"/>
                <a:gd name="T32" fmla="*/ 4 w 11"/>
                <a:gd name="T33" fmla="*/ 1 h 12"/>
                <a:gd name="T34" fmla="*/ 3 w 11"/>
                <a:gd name="T35" fmla="*/ 1 h 12"/>
                <a:gd name="T36" fmla="*/ 3 w 11"/>
                <a:gd name="T37" fmla="*/ 2 h 12"/>
                <a:gd name="T38" fmla="*/ 3 w 11"/>
                <a:gd name="T39" fmla="*/ 3 h 12"/>
                <a:gd name="T40" fmla="*/ 3 w 11"/>
                <a:gd name="T41" fmla="*/ 3 h 12"/>
                <a:gd name="T42" fmla="*/ 2 w 11"/>
                <a:gd name="T43" fmla="*/ 3 h 12"/>
                <a:gd name="T44" fmla="*/ 1 w 11"/>
                <a:gd name="T45" fmla="*/ 4 h 12"/>
                <a:gd name="T46" fmla="*/ 1 w 11"/>
                <a:gd name="T47" fmla="*/ 4 h 12"/>
                <a:gd name="T48" fmla="*/ 1 w 11"/>
                <a:gd name="T49" fmla="*/ 5 h 12"/>
                <a:gd name="T50" fmla="*/ 2 w 11"/>
                <a:gd name="T51" fmla="*/ 6 h 12"/>
                <a:gd name="T52" fmla="*/ 2 w 11"/>
                <a:gd name="T53" fmla="*/ 7 h 12"/>
                <a:gd name="T54" fmla="*/ 1 w 11"/>
                <a:gd name="T55" fmla="*/ 7 h 12"/>
                <a:gd name="T56" fmla="*/ 1 w 11"/>
                <a:gd name="T57" fmla="*/ 8 h 12"/>
                <a:gd name="T58" fmla="*/ 1 w 11"/>
                <a:gd name="T59" fmla="*/ 9 h 12"/>
                <a:gd name="T60" fmla="*/ 2 w 11"/>
                <a:gd name="T61" fmla="*/ 9 h 12"/>
                <a:gd name="T62" fmla="*/ 3 w 11"/>
                <a:gd name="T63" fmla="*/ 9 h 12"/>
                <a:gd name="T64" fmla="*/ 3 w 11"/>
                <a:gd name="T65" fmla="*/ 9 h 12"/>
                <a:gd name="T66" fmla="*/ 3 w 11"/>
                <a:gd name="T67" fmla="*/ 10 h 12"/>
                <a:gd name="T68" fmla="*/ 3 w 11"/>
                <a:gd name="T69" fmla="*/ 11 h 12"/>
                <a:gd name="T70" fmla="*/ 4 w 11"/>
                <a:gd name="T71" fmla="*/ 11 h 12"/>
                <a:gd name="T72" fmla="*/ 5 w 11"/>
                <a:gd name="T73" fmla="*/ 11 h 12"/>
                <a:gd name="T74" fmla="*/ 6 w 11"/>
                <a:gd name="T75" fmla="*/ 10 h 12"/>
                <a:gd name="T76" fmla="*/ 6 w 11"/>
                <a:gd name="T77" fmla="*/ 10 h 12"/>
                <a:gd name="T78" fmla="*/ 7 w 11"/>
                <a:gd name="T79" fmla="*/ 11 h 12"/>
                <a:gd name="T80" fmla="*/ 8 w 11"/>
                <a:gd name="T81" fmla="*/ 11 h 12"/>
                <a:gd name="T82" fmla="*/ 9 w 11"/>
                <a:gd name="T83" fmla="*/ 11 h 12"/>
                <a:gd name="T84" fmla="*/ 9 w 11"/>
                <a:gd name="T85" fmla="*/ 10 h 12"/>
                <a:gd name="T86" fmla="*/ 9 w 11"/>
                <a:gd name="T87" fmla="*/ 9 h 12"/>
                <a:gd name="T88" fmla="*/ 9 w 11"/>
                <a:gd name="T89" fmla="*/ 9 h 12"/>
                <a:gd name="T90" fmla="*/ 10 w 11"/>
                <a:gd name="T91" fmla="*/ 9 h 12"/>
                <a:gd name="T92" fmla="*/ 11 w 11"/>
                <a:gd name="T93" fmla="*/ 8 h 12"/>
                <a:gd name="T94" fmla="*/ 11 w 11"/>
                <a:gd name="T95" fmla="*/ 8 h 12"/>
                <a:gd name="T96" fmla="*/ 11 w 11"/>
                <a:gd name="T97" fmla="*/ 7 h 12"/>
                <a:gd name="T98" fmla="*/ 7 w 11"/>
                <a:gd name="T99" fmla="*/ 8 h 12"/>
                <a:gd name="T100" fmla="*/ 4 w 11"/>
                <a:gd name="T101" fmla="*/ 7 h 12"/>
                <a:gd name="T102" fmla="*/ 5 w 11"/>
                <a:gd name="T103" fmla="*/ 4 h 12"/>
                <a:gd name="T104" fmla="*/ 8 w 11"/>
                <a:gd name="T105" fmla="*/ 5 h 12"/>
                <a:gd name="T106" fmla="*/ 7 w 11"/>
                <a:gd name="T10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lose/>
                  <a:moveTo>
                    <a:pt x="7" y="8"/>
                  </a:moveTo>
                  <a:cubicBezTo>
                    <a:pt x="6" y="8"/>
                    <a:pt x="4" y="8"/>
                    <a:pt x="4" y="7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25"/>
            <p:cNvSpPr>
              <a:spLocks noEditPoints="1"/>
            </p:cNvSpPr>
            <p:nvPr/>
          </p:nvSpPr>
          <p:spPr bwMode="auto">
            <a:xfrm>
              <a:off x="3826" y="2420"/>
              <a:ext cx="31" cy="31"/>
            </a:xfrm>
            <a:custGeom>
              <a:avLst/>
              <a:gdLst>
                <a:gd name="T0" fmla="*/ 12 w 13"/>
                <a:gd name="T1" fmla="*/ 7 h 13"/>
                <a:gd name="T2" fmla="*/ 11 w 13"/>
                <a:gd name="T3" fmla="*/ 7 h 13"/>
                <a:gd name="T4" fmla="*/ 11 w 13"/>
                <a:gd name="T5" fmla="*/ 6 h 13"/>
                <a:gd name="T6" fmla="*/ 12 w 13"/>
                <a:gd name="T7" fmla="*/ 6 h 13"/>
                <a:gd name="T8" fmla="*/ 13 w 13"/>
                <a:gd name="T9" fmla="*/ 4 h 13"/>
                <a:gd name="T10" fmla="*/ 12 w 13"/>
                <a:gd name="T11" fmla="*/ 3 h 13"/>
                <a:gd name="T12" fmla="*/ 11 w 13"/>
                <a:gd name="T13" fmla="*/ 3 h 13"/>
                <a:gd name="T14" fmla="*/ 10 w 13"/>
                <a:gd name="T15" fmla="*/ 3 h 13"/>
                <a:gd name="T16" fmla="*/ 9 w 13"/>
                <a:gd name="T17" fmla="*/ 3 h 13"/>
                <a:gd name="T18" fmla="*/ 10 w 13"/>
                <a:gd name="T19" fmla="*/ 2 h 13"/>
                <a:gd name="T20" fmla="*/ 9 w 13"/>
                <a:gd name="T21" fmla="*/ 1 h 13"/>
                <a:gd name="T22" fmla="*/ 8 w 13"/>
                <a:gd name="T23" fmla="*/ 0 h 13"/>
                <a:gd name="T24" fmla="*/ 7 w 13"/>
                <a:gd name="T25" fmla="*/ 1 h 13"/>
                <a:gd name="T26" fmla="*/ 7 w 13"/>
                <a:gd name="T27" fmla="*/ 2 h 13"/>
                <a:gd name="T28" fmla="*/ 6 w 13"/>
                <a:gd name="T29" fmla="*/ 2 h 13"/>
                <a:gd name="T30" fmla="*/ 5 w 13"/>
                <a:gd name="T31" fmla="*/ 1 h 13"/>
                <a:gd name="T32" fmla="*/ 4 w 13"/>
                <a:gd name="T33" fmla="*/ 0 h 13"/>
                <a:gd name="T34" fmla="*/ 3 w 13"/>
                <a:gd name="T35" fmla="*/ 1 h 13"/>
                <a:gd name="T36" fmla="*/ 3 w 13"/>
                <a:gd name="T37" fmla="*/ 2 h 13"/>
                <a:gd name="T38" fmla="*/ 3 w 13"/>
                <a:gd name="T39" fmla="*/ 3 h 13"/>
                <a:gd name="T40" fmla="*/ 2 w 13"/>
                <a:gd name="T41" fmla="*/ 3 h 13"/>
                <a:gd name="T42" fmla="*/ 1 w 13"/>
                <a:gd name="T43" fmla="*/ 3 h 13"/>
                <a:gd name="T44" fmla="*/ 0 w 13"/>
                <a:gd name="T45" fmla="*/ 4 h 13"/>
                <a:gd name="T46" fmla="*/ 0 w 13"/>
                <a:gd name="T47" fmla="*/ 5 h 13"/>
                <a:gd name="T48" fmla="*/ 0 w 13"/>
                <a:gd name="T49" fmla="*/ 6 h 13"/>
                <a:gd name="T50" fmla="*/ 1 w 13"/>
                <a:gd name="T51" fmla="*/ 6 h 13"/>
                <a:gd name="T52" fmla="*/ 1 w 13"/>
                <a:gd name="T53" fmla="*/ 7 h 13"/>
                <a:gd name="T54" fmla="*/ 0 w 13"/>
                <a:gd name="T55" fmla="*/ 8 h 13"/>
                <a:gd name="T56" fmla="*/ 0 w 13"/>
                <a:gd name="T57" fmla="*/ 9 h 13"/>
                <a:gd name="T58" fmla="*/ 0 w 13"/>
                <a:gd name="T59" fmla="*/ 10 h 13"/>
                <a:gd name="T60" fmla="*/ 2 w 13"/>
                <a:gd name="T61" fmla="*/ 10 h 13"/>
                <a:gd name="T62" fmla="*/ 2 w 13"/>
                <a:gd name="T63" fmla="*/ 10 h 13"/>
                <a:gd name="T64" fmla="*/ 3 w 13"/>
                <a:gd name="T65" fmla="*/ 11 h 13"/>
                <a:gd name="T66" fmla="*/ 3 w 13"/>
                <a:gd name="T67" fmla="*/ 11 h 13"/>
                <a:gd name="T68" fmla="*/ 3 w 13"/>
                <a:gd name="T69" fmla="*/ 13 h 13"/>
                <a:gd name="T70" fmla="*/ 4 w 13"/>
                <a:gd name="T71" fmla="*/ 13 h 13"/>
                <a:gd name="T72" fmla="*/ 5 w 13"/>
                <a:gd name="T73" fmla="*/ 12 h 13"/>
                <a:gd name="T74" fmla="*/ 6 w 13"/>
                <a:gd name="T75" fmla="*/ 12 h 13"/>
                <a:gd name="T76" fmla="*/ 7 w 13"/>
                <a:gd name="T77" fmla="*/ 12 h 13"/>
                <a:gd name="T78" fmla="*/ 7 w 13"/>
                <a:gd name="T79" fmla="*/ 12 h 13"/>
                <a:gd name="T80" fmla="*/ 8 w 13"/>
                <a:gd name="T81" fmla="*/ 13 h 13"/>
                <a:gd name="T82" fmla="*/ 9 w 13"/>
                <a:gd name="T83" fmla="*/ 12 h 13"/>
                <a:gd name="T84" fmla="*/ 10 w 13"/>
                <a:gd name="T85" fmla="*/ 11 h 13"/>
                <a:gd name="T86" fmla="*/ 9 w 13"/>
                <a:gd name="T87" fmla="*/ 10 h 13"/>
                <a:gd name="T88" fmla="*/ 10 w 13"/>
                <a:gd name="T89" fmla="*/ 10 h 13"/>
                <a:gd name="T90" fmla="*/ 11 w 13"/>
                <a:gd name="T91" fmla="*/ 10 h 13"/>
                <a:gd name="T92" fmla="*/ 12 w 13"/>
                <a:gd name="T93" fmla="*/ 9 h 13"/>
                <a:gd name="T94" fmla="*/ 13 w 13"/>
                <a:gd name="T95" fmla="*/ 8 h 13"/>
                <a:gd name="T96" fmla="*/ 12 w 13"/>
                <a:gd name="T97" fmla="*/ 7 h 13"/>
                <a:gd name="T98" fmla="*/ 7 w 13"/>
                <a:gd name="T99" fmla="*/ 9 h 13"/>
                <a:gd name="T100" fmla="*/ 4 w 13"/>
                <a:gd name="T101" fmla="*/ 8 h 13"/>
                <a:gd name="T102" fmla="*/ 5 w 13"/>
                <a:gd name="T103" fmla="*/ 4 h 13"/>
                <a:gd name="T104" fmla="*/ 8 w 13"/>
                <a:gd name="T105" fmla="*/ 6 h 13"/>
                <a:gd name="T106" fmla="*/ 7 w 13"/>
                <a:gd name="T10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" h="13"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2" y="10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lose/>
                  <a:moveTo>
                    <a:pt x="7" y="9"/>
                  </a:moveTo>
                  <a:cubicBezTo>
                    <a:pt x="6" y="9"/>
                    <a:pt x="4" y="9"/>
                    <a:pt x="4" y="8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4"/>
                    <a:pt x="8" y="4"/>
                    <a:pt x="8" y="6"/>
                  </a:cubicBezTo>
                  <a:cubicBezTo>
                    <a:pt x="9" y="7"/>
                    <a:pt x="8" y="8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26"/>
            <p:cNvSpPr>
              <a:spLocks noEditPoints="1"/>
            </p:cNvSpPr>
            <p:nvPr/>
          </p:nvSpPr>
          <p:spPr bwMode="auto">
            <a:xfrm>
              <a:off x="3949" y="2004"/>
              <a:ext cx="26" cy="27"/>
            </a:xfrm>
            <a:custGeom>
              <a:avLst/>
              <a:gdLst>
                <a:gd name="T0" fmla="*/ 11 w 11"/>
                <a:gd name="T1" fmla="*/ 6 h 11"/>
                <a:gd name="T2" fmla="*/ 10 w 11"/>
                <a:gd name="T3" fmla="*/ 5 h 11"/>
                <a:gd name="T4" fmla="*/ 10 w 11"/>
                <a:gd name="T5" fmla="*/ 5 h 11"/>
                <a:gd name="T6" fmla="*/ 11 w 11"/>
                <a:gd name="T7" fmla="*/ 4 h 11"/>
                <a:gd name="T8" fmla="*/ 11 w 11"/>
                <a:gd name="T9" fmla="*/ 3 h 11"/>
                <a:gd name="T10" fmla="*/ 11 w 11"/>
                <a:gd name="T11" fmla="*/ 2 h 11"/>
                <a:gd name="T12" fmla="*/ 10 w 11"/>
                <a:gd name="T13" fmla="*/ 2 h 11"/>
                <a:gd name="T14" fmla="*/ 9 w 11"/>
                <a:gd name="T15" fmla="*/ 2 h 11"/>
                <a:gd name="T16" fmla="*/ 9 w 11"/>
                <a:gd name="T17" fmla="*/ 2 h 11"/>
                <a:gd name="T18" fmla="*/ 9 w 11"/>
                <a:gd name="T19" fmla="*/ 1 h 11"/>
                <a:gd name="T20" fmla="*/ 8 w 11"/>
                <a:gd name="T21" fmla="*/ 0 h 11"/>
                <a:gd name="T22" fmla="*/ 8 w 11"/>
                <a:gd name="T23" fmla="*/ 0 h 11"/>
                <a:gd name="T24" fmla="*/ 7 w 11"/>
                <a:gd name="T25" fmla="*/ 0 h 11"/>
                <a:gd name="T26" fmla="*/ 6 w 11"/>
                <a:gd name="T27" fmla="*/ 1 h 11"/>
                <a:gd name="T28" fmla="*/ 5 w 11"/>
                <a:gd name="T29" fmla="*/ 1 h 11"/>
                <a:gd name="T30" fmla="*/ 5 w 11"/>
                <a:gd name="T31" fmla="*/ 0 h 11"/>
                <a:gd name="T32" fmla="*/ 4 w 11"/>
                <a:gd name="T33" fmla="*/ 0 h 11"/>
                <a:gd name="T34" fmla="*/ 3 w 11"/>
                <a:gd name="T35" fmla="*/ 0 h 11"/>
                <a:gd name="T36" fmla="*/ 3 w 11"/>
                <a:gd name="T37" fmla="*/ 1 h 11"/>
                <a:gd name="T38" fmla="*/ 3 w 11"/>
                <a:gd name="T39" fmla="*/ 2 h 11"/>
                <a:gd name="T40" fmla="*/ 3 w 11"/>
                <a:gd name="T41" fmla="*/ 2 h 11"/>
                <a:gd name="T42" fmla="*/ 2 w 11"/>
                <a:gd name="T43" fmla="*/ 2 h 11"/>
                <a:gd name="T44" fmla="*/ 1 w 11"/>
                <a:gd name="T45" fmla="*/ 3 h 11"/>
                <a:gd name="T46" fmla="*/ 1 w 11"/>
                <a:gd name="T47" fmla="*/ 3 h 11"/>
                <a:gd name="T48" fmla="*/ 1 w 11"/>
                <a:gd name="T49" fmla="*/ 4 h 11"/>
                <a:gd name="T50" fmla="*/ 2 w 11"/>
                <a:gd name="T51" fmla="*/ 5 h 11"/>
                <a:gd name="T52" fmla="*/ 2 w 11"/>
                <a:gd name="T53" fmla="*/ 6 h 11"/>
                <a:gd name="T54" fmla="*/ 1 w 11"/>
                <a:gd name="T55" fmla="*/ 6 h 11"/>
                <a:gd name="T56" fmla="*/ 1 w 11"/>
                <a:gd name="T57" fmla="*/ 7 h 11"/>
                <a:gd name="T58" fmla="*/ 1 w 11"/>
                <a:gd name="T59" fmla="*/ 8 h 11"/>
                <a:gd name="T60" fmla="*/ 2 w 11"/>
                <a:gd name="T61" fmla="*/ 8 h 11"/>
                <a:gd name="T62" fmla="*/ 3 w 11"/>
                <a:gd name="T63" fmla="*/ 8 h 11"/>
                <a:gd name="T64" fmla="*/ 3 w 11"/>
                <a:gd name="T65" fmla="*/ 9 h 11"/>
                <a:gd name="T66" fmla="*/ 3 w 11"/>
                <a:gd name="T67" fmla="*/ 9 h 11"/>
                <a:gd name="T68" fmla="*/ 3 w 11"/>
                <a:gd name="T69" fmla="*/ 10 h 11"/>
                <a:gd name="T70" fmla="*/ 4 w 11"/>
                <a:gd name="T71" fmla="*/ 10 h 11"/>
                <a:gd name="T72" fmla="*/ 5 w 11"/>
                <a:gd name="T73" fmla="*/ 10 h 11"/>
                <a:gd name="T74" fmla="*/ 6 w 11"/>
                <a:gd name="T75" fmla="*/ 9 h 11"/>
                <a:gd name="T76" fmla="*/ 6 w 11"/>
                <a:gd name="T77" fmla="*/ 9 h 11"/>
                <a:gd name="T78" fmla="*/ 7 w 11"/>
                <a:gd name="T79" fmla="*/ 10 h 11"/>
                <a:gd name="T80" fmla="*/ 8 w 11"/>
                <a:gd name="T81" fmla="*/ 10 h 11"/>
                <a:gd name="T82" fmla="*/ 9 w 11"/>
                <a:gd name="T83" fmla="*/ 10 h 11"/>
                <a:gd name="T84" fmla="*/ 9 w 11"/>
                <a:gd name="T85" fmla="*/ 9 h 11"/>
                <a:gd name="T86" fmla="*/ 9 w 11"/>
                <a:gd name="T87" fmla="*/ 8 h 11"/>
                <a:gd name="T88" fmla="*/ 9 w 11"/>
                <a:gd name="T89" fmla="*/ 8 h 11"/>
                <a:gd name="T90" fmla="*/ 10 w 11"/>
                <a:gd name="T91" fmla="*/ 8 h 11"/>
                <a:gd name="T92" fmla="*/ 11 w 11"/>
                <a:gd name="T93" fmla="*/ 8 h 11"/>
                <a:gd name="T94" fmla="*/ 11 w 11"/>
                <a:gd name="T95" fmla="*/ 7 h 11"/>
                <a:gd name="T96" fmla="*/ 11 w 11"/>
                <a:gd name="T97" fmla="*/ 6 h 11"/>
                <a:gd name="T98" fmla="*/ 7 w 11"/>
                <a:gd name="T99" fmla="*/ 7 h 11"/>
                <a:gd name="T100" fmla="*/ 4 w 11"/>
                <a:gd name="T101" fmla="*/ 6 h 11"/>
                <a:gd name="T102" fmla="*/ 5 w 11"/>
                <a:gd name="T103" fmla="*/ 3 h 11"/>
                <a:gd name="T104" fmla="*/ 8 w 11"/>
                <a:gd name="T105" fmla="*/ 4 h 11"/>
                <a:gd name="T106" fmla="*/ 7 w 11"/>
                <a:gd name="T10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1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lose/>
                  <a:moveTo>
                    <a:pt x="7" y="7"/>
                  </a:moveTo>
                  <a:cubicBezTo>
                    <a:pt x="6" y="8"/>
                    <a:pt x="4" y="7"/>
                    <a:pt x="4" y="6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8" y="5"/>
                    <a:pt x="8" y="7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27"/>
            <p:cNvSpPr>
              <a:spLocks noEditPoints="1"/>
            </p:cNvSpPr>
            <p:nvPr/>
          </p:nvSpPr>
          <p:spPr bwMode="auto">
            <a:xfrm>
              <a:off x="3700" y="2652"/>
              <a:ext cx="26" cy="29"/>
            </a:xfrm>
            <a:custGeom>
              <a:avLst/>
              <a:gdLst>
                <a:gd name="T0" fmla="*/ 10 w 11"/>
                <a:gd name="T1" fmla="*/ 7 h 12"/>
                <a:gd name="T2" fmla="*/ 10 w 11"/>
                <a:gd name="T3" fmla="*/ 6 h 12"/>
                <a:gd name="T4" fmla="*/ 10 w 11"/>
                <a:gd name="T5" fmla="*/ 6 h 12"/>
                <a:gd name="T6" fmla="*/ 10 w 11"/>
                <a:gd name="T7" fmla="*/ 5 h 12"/>
                <a:gd name="T8" fmla="*/ 11 w 11"/>
                <a:gd name="T9" fmla="*/ 4 h 12"/>
                <a:gd name="T10" fmla="*/ 10 w 11"/>
                <a:gd name="T11" fmla="*/ 3 h 12"/>
                <a:gd name="T12" fmla="*/ 9 w 11"/>
                <a:gd name="T13" fmla="*/ 3 h 12"/>
                <a:gd name="T14" fmla="*/ 9 w 11"/>
                <a:gd name="T15" fmla="*/ 3 h 12"/>
                <a:gd name="T16" fmla="*/ 8 w 11"/>
                <a:gd name="T17" fmla="*/ 3 h 12"/>
                <a:gd name="T18" fmla="*/ 8 w 11"/>
                <a:gd name="T19" fmla="*/ 2 h 12"/>
                <a:gd name="T20" fmla="*/ 8 w 11"/>
                <a:gd name="T21" fmla="*/ 1 h 12"/>
                <a:gd name="T22" fmla="*/ 7 w 11"/>
                <a:gd name="T23" fmla="*/ 1 h 12"/>
                <a:gd name="T24" fmla="*/ 6 w 11"/>
                <a:gd name="T25" fmla="*/ 1 h 12"/>
                <a:gd name="T26" fmla="*/ 6 w 11"/>
                <a:gd name="T27" fmla="*/ 2 h 12"/>
                <a:gd name="T28" fmla="*/ 5 w 11"/>
                <a:gd name="T29" fmla="*/ 2 h 12"/>
                <a:gd name="T30" fmla="*/ 5 w 11"/>
                <a:gd name="T31" fmla="*/ 1 h 12"/>
                <a:gd name="T32" fmla="*/ 4 w 11"/>
                <a:gd name="T33" fmla="*/ 1 h 12"/>
                <a:gd name="T34" fmla="*/ 3 w 11"/>
                <a:gd name="T35" fmla="*/ 1 h 12"/>
                <a:gd name="T36" fmla="*/ 2 w 11"/>
                <a:gd name="T37" fmla="*/ 2 h 12"/>
                <a:gd name="T38" fmla="*/ 3 w 11"/>
                <a:gd name="T39" fmla="*/ 3 h 12"/>
                <a:gd name="T40" fmla="*/ 2 w 11"/>
                <a:gd name="T41" fmla="*/ 3 h 12"/>
                <a:gd name="T42" fmla="*/ 1 w 11"/>
                <a:gd name="T43" fmla="*/ 3 h 12"/>
                <a:gd name="T44" fmla="*/ 0 w 11"/>
                <a:gd name="T45" fmla="*/ 4 h 12"/>
                <a:gd name="T46" fmla="*/ 0 w 11"/>
                <a:gd name="T47" fmla="*/ 4 h 12"/>
                <a:gd name="T48" fmla="*/ 0 w 11"/>
                <a:gd name="T49" fmla="*/ 5 h 12"/>
                <a:gd name="T50" fmla="*/ 1 w 11"/>
                <a:gd name="T51" fmla="*/ 6 h 12"/>
                <a:gd name="T52" fmla="*/ 1 w 11"/>
                <a:gd name="T53" fmla="*/ 7 h 12"/>
                <a:gd name="T54" fmla="*/ 0 w 11"/>
                <a:gd name="T55" fmla="*/ 7 h 12"/>
                <a:gd name="T56" fmla="*/ 0 w 11"/>
                <a:gd name="T57" fmla="*/ 8 h 12"/>
                <a:gd name="T58" fmla="*/ 0 w 11"/>
                <a:gd name="T59" fmla="*/ 9 h 12"/>
                <a:gd name="T60" fmla="*/ 1 w 11"/>
                <a:gd name="T61" fmla="*/ 9 h 12"/>
                <a:gd name="T62" fmla="*/ 2 w 11"/>
                <a:gd name="T63" fmla="*/ 9 h 12"/>
                <a:gd name="T64" fmla="*/ 3 w 11"/>
                <a:gd name="T65" fmla="*/ 9 h 12"/>
                <a:gd name="T66" fmla="*/ 2 w 11"/>
                <a:gd name="T67" fmla="*/ 10 h 12"/>
                <a:gd name="T68" fmla="*/ 3 w 11"/>
                <a:gd name="T69" fmla="*/ 11 h 12"/>
                <a:gd name="T70" fmla="*/ 4 w 11"/>
                <a:gd name="T71" fmla="*/ 11 h 12"/>
                <a:gd name="T72" fmla="*/ 5 w 11"/>
                <a:gd name="T73" fmla="*/ 11 h 12"/>
                <a:gd name="T74" fmla="*/ 5 w 11"/>
                <a:gd name="T75" fmla="*/ 10 h 12"/>
                <a:gd name="T76" fmla="*/ 6 w 11"/>
                <a:gd name="T77" fmla="*/ 10 h 12"/>
                <a:gd name="T78" fmla="*/ 6 w 11"/>
                <a:gd name="T79" fmla="*/ 11 h 12"/>
                <a:gd name="T80" fmla="*/ 7 w 11"/>
                <a:gd name="T81" fmla="*/ 11 h 12"/>
                <a:gd name="T82" fmla="*/ 8 w 11"/>
                <a:gd name="T83" fmla="*/ 11 h 12"/>
                <a:gd name="T84" fmla="*/ 8 w 11"/>
                <a:gd name="T85" fmla="*/ 10 h 12"/>
                <a:gd name="T86" fmla="*/ 8 w 11"/>
                <a:gd name="T87" fmla="*/ 9 h 12"/>
                <a:gd name="T88" fmla="*/ 9 w 11"/>
                <a:gd name="T89" fmla="*/ 9 h 12"/>
                <a:gd name="T90" fmla="*/ 9 w 11"/>
                <a:gd name="T91" fmla="*/ 9 h 12"/>
                <a:gd name="T92" fmla="*/ 10 w 11"/>
                <a:gd name="T93" fmla="*/ 8 h 12"/>
                <a:gd name="T94" fmla="*/ 11 w 11"/>
                <a:gd name="T95" fmla="*/ 8 h 12"/>
                <a:gd name="T96" fmla="*/ 10 w 11"/>
                <a:gd name="T97" fmla="*/ 7 h 12"/>
                <a:gd name="T98" fmla="*/ 6 w 11"/>
                <a:gd name="T99" fmla="*/ 8 h 12"/>
                <a:gd name="T100" fmla="*/ 3 w 11"/>
                <a:gd name="T101" fmla="*/ 7 h 12"/>
                <a:gd name="T102" fmla="*/ 4 w 11"/>
                <a:gd name="T103" fmla="*/ 4 h 12"/>
                <a:gd name="T104" fmla="*/ 7 w 11"/>
                <a:gd name="T105" fmla="*/ 5 h 12"/>
                <a:gd name="T106" fmla="*/ 6 w 11"/>
                <a:gd name="T10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1" y="7"/>
                    <a:pt x="10" y="7"/>
                  </a:cubicBezTo>
                  <a:close/>
                  <a:moveTo>
                    <a:pt x="6" y="8"/>
                  </a:moveTo>
                  <a:cubicBezTo>
                    <a:pt x="5" y="8"/>
                    <a:pt x="4" y="8"/>
                    <a:pt x="3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8" y="6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228"/>
            <p:cNvSpPr>
              <a:spLocks noEditPoints="1"/>
            </p:cNvSpPr>
            <p:nvPr/>
          </p:nvSpPr>
          <p:spPr bwMode="auto">
            <a:xfrm>
              <a:off x="3904" y="1758"/>
              <a:ext cx="21" cy="21"/>
            </a:xfrm>
            <a:custGeom>
              <a:avLst/>
              <a:gdLst>
                <a:gd name="T0" fmla="*/ 8 w 9"/>
                <a:gd name="T1" fmla="*/ 5 h 9"/>
                <a:gd name="T2" fmla="*/ 8 w 9"/>
                <a:gd name="T3" fmla="*/ 5 h 9"/>
                <a:gd name="T4" fmla="*/ 8 w 9"/>
                <a:gd name="T5" fmla="*/ 5 h 9"/>
                <a:gd name="T6" fmla="*/ 8 w 9"/>
                <a:gd name="T7" fmla="*/ 4 h 9"/>
                <a:gd name="T8" fmla="*/ 9 w 9"/>
                <a:gd name="T9" fmla="*/ 3 h 9"/>
                <a:gd name="T10" fmla="*/ 8 w 9"/>
                <a:gd name="T11" fmla="*/ 3 h 9"/>
                <a:gd name="T12" fmla="*/ 8 w 9"/>
                <a:gd name="T13" fmla="*/ 2 h 9"/>
                <a:gd name="T14" fmla="*/ 7 w 9"/>
                <a:gd name="T15" fmla="*/ 3 h 9"/>
                <a:gd name="T16" fmla="*/ 7 w 9"/>
                <a:gd name="T17" fmla="*/ 2 h 9"/>
                <a:gd name="T18" fmla="*/ 7 w 9"/>
                <a:gd name="T19" fmla="*/ 2 h 9"/>
                <a:gd name="T20" fmla="*/ 6 w 9"/>
                <a:gd name="T21" fmla="*/ 1 h 9"/>
                <a:gd name="T22" fmla="*/ 6 w 9"/>
                <a:gd name="T23" fmla="*/ 1 h 9"/>
                <a:gd name="T24" fmla="*/ 5 w 9"/>
                <a:gd name="T25" fmla="*/ 1 h 9"/>
                <a:gd name="T26" fmla="*/ 5 w 9"/>
                <a:gd name="T27" fmla="*/ 2 h 9"/>
                <a:gd name="T28" fmla="*/ 4 w 9"/>
                <a:gd name="T29" fmla="*/ 2 h 9"/>
                <a:gd name="T30" fmla="*/ 4 w 9"/>
                <a:gd name="T31" fmla="*/ 1 h 9"/>
                <a:gd name="T32" fmla="*/ 3 w 9"/>
                <a:gd name="T33" fmla="*/ 1 h 9"/>
                <a:gd name="T34" fmla="*/ 2 w 9"/>
                <a:gd name="T35" fmla="*/ 1 h 9"/>
                <a:gd name="T36" fmla="*/ 2 w 9"/>
                <a:gd name="T37" fmla="*/ 2 h 9"/>
                <a:gd name="T38" fmla="*/ 2 w 9"/>
                <a:gd name="T39" fmla="*/ 2 h 9"/>
                <a:gd name="T40" fmla="*/ 2 w 9"/>
                <a:gd name="T41" fmla="*/ 3 h 9"/>
                <a:gd name="T42" fmla="*/ 1 w 9"/>
                <a:gd name="T43" fmla="*/ 3 h 9"/>
                <a:gd name="T44" fmla="*/ 0 w 9"/>
                <a:gd name="T45" fmla="*/ 3 h 9"/>
                <a:gd name="T46" fmla="*/ 0 w 9"/>
                <a:gd name="T47" fmla="*/ 4 h 9"/>
                <a:gd name="T48" fmla="*/ 1 w 9"/>
                <a:gd name="T49" fmla="*/ 4 h 9"/>
                <a:gd name="T50" fmla="*/ 1 w 9"/>
                <a:gd name="T51" fmla="*/ 5 h 9"/>
                <a:gd name="T52" fmla="*/ 1 w 9"/>
                <a:gd name="T53" fmla="*/ 5 h 9"/>
                <a:gd name="T54" fmla="*/ 1 w 9"/>
                <a:gd name="T55" fmla="*/ 6 h 9"/>
                <a:gd name="T56" fmla="*/ 0 w 9"/>
                <a:gd name="T57" fmla="*/ 6 h 9"/>
                <a:gd name="T58" fmla="*/ 1 w 9"/>
                <a:gd name="T59" fmla="*/ 7 h 9"/>
                <a:gd name="T60" fmla="*/ 1 w 9"/>
                <a:gd name="T61" fmla="*/ 7 h 9"/>
                <a:gd name="T62" fmla="*/ 2 w 9"/>
                <a:gd name="T63" fmla="*/ 7 h 9"/>
                <a:gd name="T64" fmla="*/ 2 w 9"/>
                <a:gd name="T65" fmla="*/ 8 h 9"/>
                <a:gd name="T66" fmla="*/ 2 w 9"/>
                <a:gd name="T67" fmla="*/ 8 h 9"/>
                <a:gd name="T68" fmla="*/ 3 w 9"/>
                <a:gd name="T69" fmla="*/ 9 h 9"/>
                <a:gd name="T70" fmla="*/ 3 w 9"/>
                <a:gd name="T71" fmla="*/ 9 h 9"/>
                <a:gd name="T72" fmla="*/ 4 w 9"/>
                <a:gd name="T73" fmla="*/ 9 h 9"/>
                <a:gd name="T74" fmla="*/ 4 w 9"/>
                <a:gd name="T75" fmla="*/ 8 h 9"/>
                <a:gd name="T76" fmla="*/ 5 w 9"/>
                <a:gd name="T77" fmla="*/ 8 h 9"/>
                <a:gd name="T78" fmla="*/ 5 w 9"/>
                <a:gd name="T79" fmla="*/ 9 h 9"/>
                <a:gd name="T80" fmla="*/ 6 w 9"/>
                <a:gd name="T81" fmla="*/ 9 h 9"/>
                <a:gd name="T82" fmla="*/ 7 w 9"/>
                <a:gd name="T83" fmla="*/ 9 h 9"/>
                <a:gd name="T84" fmla="*/ 7 w 9"/>
                <a:gd name="T85" fmla="*/ 8 h 9"/>
                <a:gd name="T86" fmla="*/ 7 w 9"/>
                <a:gd name="T87" fmla="*/ 7 h 9"/>
                <a:gd name="T88" fmla="*/ 7 w 9"/>
                <a:gd name="T89" fmla="*/ 7 h 9"/>
                <a:gd name="T90" fmla="*/ 8 w 9"/>
                <a:gd name="T91" fmla="*/ 7 h 9"/>
                <a:gd name="T92" fmla="*/ 9 w 9"/>
                <a:gd name="T93" fmla="*/ 7 h 9"/>
                <a:gd name="T94" fmla="*/ 9 w 9"/>
                <a:gd name="T95" fmla="*/ 6 h 9"/>
                <a:gd name="T96" fmla="*/ 8 w 9"/>
                <a:gd name="T97" fmla="*/ 5 h 9"/>
                <a:gd name="T98" fmla="*/ 5 w 9"/>
                <a:gd name="T99" fmla="*/ 6 h 9"/>
                <a:gd name="T100" fmla="*/ 3 w 9"/>
                <a:gd name="T101" fmla="*/ 6 h 9"/>
                <a:gd name="T102" fmla="*/ 4 w 9"/>
                <a:gd name="T103" fmla="*/ 3 h 9"/>
                <a:gd name="T104" fmla="*/ 6 w 9"/>
                <a:gd name="T105" fmla="*/ 4 h 9"/>
                <a:gd name="T106" fmla="*/ 5 w 9"/>
                <a:gd name="T10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" h="9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8" y="5"/>
                  </a:cubicBezTo>
                  <a:close/>
                  <a:moveTo>
                    <a:pt x="5" y="6"/>
                  </a:moveTo>
                  <a:cubicBezTo>
                    <a:pt x="4" y="7"/>
                    <a:pt x="3" y="6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5"/>
                    <a:pt x="6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Freeform 229"/>
            <p:cNvSpPr/>
            <p:nvPr/>
          </p:nvSpPr>
          <p:spPr bwMode="auto">
            <a:xfrm>
              <a:off x="3868" y="1660"/>
              <a:ext cx="31" cy="29"/>
            </a:xfrm>
            <a:custGeom>
              <a:avLst/>
              <a:gdLst>
                <a:gd name="T0" fmla="*/ 10 w 13"/>
                <a:gd name="T1" fmla="*/ 12 h 12"/>
                <a:gd name="T2" fmla="*/ 10 w 13"/>
                <a:gd name="T3" fmla="*/ 9 h 12"/>
                <a:gd name="T4" fmla="*/ 10 w 13"/>
                <a:gd name="T5" fmla="*/ 5 h 12"/>
                <a:gd name="T6" fmla="*/ 10 w 13"/>
                <a:gd name="T7" fmla="*/ 5 h 12"/>
                <a:gd name="T8" fmla="*/ 10 w 13"/>
                <a:gd name="T9" fmla="*/ 11 h 12"/>
                <a:gd name="T10" fmla="*/ 11 w 13"/>
                <a:gd name="T11" fmla="*/ 12 h 12"/>
                <a:gd name="T12" fmla="*/ 13 w 13"/>
                <a:gd name="T13" fmla="*/ 10 h 12"/>
                <a:gd name="T14" fmla="*/ 12 w 13"/>
                <a:gd name="T15" fmla="*/ 3 h 12"/>
                <a:gd name="T16" fmla="*/ 12 w 13"/>
                <a:gd name="T17" fmla="*/ 3 h 12"/>
                <a:gd name="T18" fmla="*/ 12 w 13"/>
                <a:gd name="T19" fmla="*/ 3 h 12"/>
                <a:gd name="T20" fmla="*/ 12 w 13"/>
                <a:gd name="T21" fmla="*/ 3 h 12"/>
                <a:gd name="T22" fmla="*/ 8 w 13"/>
                <a:gd name="T23" fmla="*/ 1 h 12"/>
                <a:gd name="T24" fmla="*/ 8 w 13"/>
                <a:gd name="T25" fmla="*/ 1 h 12"/>
                <a:gd name="T26" fmla="*/ 6 w 13"/>
                <a:gd name="T27" fmla="*/ 1 h 12"/>
                <a:gd name="T28" fmla="*/ 1 w 13"/>
                <a:gd name="T29" fmla="*/ 4 h 12"/>
                <a:gd name="T30" fmla="*/ 1 w 13"/>
                <a:gd name="T31" fmla="*/ 11 h 12"/>
                <a:gd name="T32" fmla="*/ 2 w 13"/>
                <a:gd name="T33" fmla="*/ 12 h 12"/>
                <a:gd name="T34" fmla="*/ 3 w 13"/>
                <a:gd name="T35" fmla="*/ 11 h 12"/>
                <a:gd name="T36" fmla="*/ 3 w 13"/>
                <a:gd name="T37" fmla="*/ 5 h 12"/>
                <a:gd name="T38" fmla="*/ 3 w 13"/>
                <a:gd name="T39" fmla="*/ 5 h 12"/>
                <a:gd name="T40" fmla="*/ 4 w 13"/>
                <a:gd name="T41" fmla="*/ 9 h 12"/>
                <a:gd name="T42" fmla="*/ 4 w 13"/>
                <a:gd name="T43" fmla="*/ 12 h 12"/>
                <a:gd name="T44" fmla="*/ 10 w 13"/>
                <a:gd name="T4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2">
                  <a:moveTo>
                    <a:pt x="10" y="12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2"/>
                    <a:pt x="11" y="12"/>
                  </a:cubicBezTo>
                  <a:cubicBezTo>
                    <a:pt x="12" y="12"/>
                    <a:pt x="13" y="11"/>
                    <a:pt x="13" y="1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0" y="0"/>
                    <a:pt x="1" y="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230"/>
            <p:cNvSpPr/>
            <p:nvPr/>
          </p:nvSpPr>
          <p:spPr bwMode="auto">
            <a:xfrm>
              <a:off x="3878" y="1648"/>
              <a:ext cx="12" cy="12"/>
            </a:xfrm>
            <a:custGeom>
              <a:avLst/>
              <a:gdLst>
                <a:gd name="T0" fmla="*/ 2 w 5"/>
                <a:gd name="T1" fmla="*/ 5 h 5"/>
                <a:gd name="T2" fmla="*/ 5 w 5"/>
                <a:gd name="T3" fmla="*/ 2 h 5"/>
                <a:gd name="T4" fmla="*/ 2 w 5"/>
                <a:gd name="T5" fmla="*/ 0 h 5"/>
                <a:gd name="T6" fmla="*/ 0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Freeform 231"/>
            <p:cNvSpPr>
              <a:spLocks noEditPoints="1"/>
            </p:cNvSpPr>
            <p:nvPr/>
          </p:nvSpPr>
          <p:spPr bwMode="auto">
            <a:xfrm>
              <a:off x="3895" y="1686"/>
              <a:ext cx="23" cy="43"/>
            </a:xfrm>
            <a:custGeom>
              <a:avLst/>
              <a:gdLst>
                <a:gd name="T0" fmla="*/ 5 w 10"/>
                <a:gd name="T1" fmla="*/ 17 h 18"/>
                <a:gd name="T2" fmla="*/ 10 w 10"/>
                <a:gd name="T3" fmla="*/ 12 h 18"/>
                <a:gd name="T4" fmla="*/ 5 w 10"/>
                <a:gd name="T5" fmla="*/ 0 h 18"/>
                <a:gd name="T6" fmla="*/ 0 w 10"/>
                <a:gd name="T7" fmla="*/ 13 h 18"/>
                <a:gd name="T8" fmla="*/ 5 w 10"/>
                <a:gd name="T9" fmla="*/ 17 h 18"/>
                <a:gd name="T10" fmla="*/ 8 w 10"/>
                <a:gd name="T11" fmla="*/ 12 h 18"/>
                <a:gd name="T12" fmla="*/ 5 w 10"/>
                <a:gd name="T13" fmla="*/ 16 h 18"/>
                <a:gd name="T14" fmla="*/ 8 w 10"/>
                <a:gd name="T1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5" y="17"/>
                  </a:moveTo>
                  <a:cubicBezTo>
                    <a:pt x="8" y="17"/>
                    <a:pt x="10" y="15"/>
                    <a:pt x="10" y="12"/>
                  </a:cubicBezTo>
                  <a:cubicBezTo>
                    <a:pt x="10" y="7"/>
                    <a:pt x="5" y="0"/>
                    <a:pt x="5" y="0"/>
                  </a:cubicBezTo>
                  <a:cubicBezTo>
                    <a:pt x="5" y="0"/>
                    <a:pt x="0" y="8"/>
                    <a:pt x="0" y="13"/>
                  </a:cubicBezTo>
                  <a:cubicBezTo>
                    <a:pt x="0" y="15"/>
                    <a:pt x="2" y="18"/>
                    <a:pt x="5" y="17"/>
                  </a:cubicBezTo>
                  <a:close/>
                  <a:moveTo>
                    <a:pt x="8" y="12"/>
                  </a:moveTo>
                  <a:cubicBezTo>
                    <a:pt x="8" y="12"/>
                    <a:pt x="8" y="16"/>
                    <a:pt x="5" y="16"/>
                  </a:cubicBez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232"/>
            <p:cNvSpPr>
              <a:spLocks noEditPoints="1"/>
            </p:cNvSpPr>
            <p:nvPr/>
          </p:nvSpPr>
          <p:spPr bwMode="auto">
            <a:xfrm>
              <a:off x="3726" y="2531"/>
              <a:ext cx="36" cy="50"/>
            </a:xfrm>
            <a:custGeom>
              <a:avLst/>
              <a:gdLst>
                <a:gd name="T0" fmla="*/ 11 w 15"/>
                <a:gd name="T1" fmla="*/ 6 h 21"/>
                <a:gd name="T2" fmla="*/ 13 w 15"/>
                <a:gd name="T3" fmla="*/ 4 h 21"/>
                <a:gd name="T4" fmla="*/ 10 w 15"/>
                <a:gd name="T5" fmla="*/ 0 h 21"/>
                <a:gd name="T6" fmla="*/ 5 w 15"/>
                <a:gd name="T7" fmla="*/ 0 h 21"/>
                <a:gd name="T8" fmla="*/ 2 w 15"/>
                <a:gd name="T9" fmla="*/ 4 h 21"/>
                <a:gd name="T10" fmla="*/ 4 w 15"/>
                <a:gd name="T11" fmla="*/ 6 h 21"/>
                <a:gd name="T12" fmla="*/ 0 w 15"/>
                <a:gd name="T13" fmla="*/ 14 h 21"/>
                <a:gd name="T14" fmla="*/ 8 w 15"/>
                <a:gd name="T15" fmla="*/ 21 h 21"/>
                <a:gd name="T16" fmla="*/ 15 w 15"/>
                <a:gd name="T17" fmla="*/ 13 h 21"/>
                <a:gd name="T18" fmla="*/ 11 w 15"/>
                <a:gd name="T19" fmla="*/ 6 h 21"/>
                <a:gd name="T20" fmla="*/ 9 w 15"/>
                <a:gd name="T21" fmla="*/ 1 h 21"/>
                <a:gd name="T22" fmla="*/ 11 w 15"/>
                <a:gd name="T23" fmla="*/ 4 h 21"/>
                <a:gd name="T24" fmla="*/ 9 w 15"/>
                <a:gd name="T25" fmla="*/ 4 h 21"/>
                <a:gd name="T26" fmla="*/ 9 w 15"/>
                <a:gd name="T27" fmla="*/ 1 h 21"/>
                <a:gd name="T28" fmla="*/ 4 w 15"/>
                <a:gd name="T29" fmla="*/ 4 h 21"/>
                <a:gd name="T30" fmla="*/ 5 w 15"/>
                <a:gd name="T31" fmla="*/ 3 h 21"/>
                <a:gd name="T32" fmla="*/ 6 w 15"/>
                <a:gd name="T33" fmla="*/ 6 h 21"/>
                <a:gd name="T34" fmla="*/ 4 w 15"/>
                <a:gd name="T35" fmla="*/ 4 h 21"/>
                <a:gd name="T36" fmla="*/ 8 w 15"/>
                <a:gd name="T37" fmla="*/ 19 h 21"/>
                <a:gd name="T38" fmla="*/ 2 w 15"/>
                <a:gd name="T39" fmla="*/ 14 h 21"/>
                <a:gd name="T40" fmla="*/ 8 w 15"/>
                <a:gd name="T41" fmla="*/ 8 h 21"/>
                <a:gd name="T42" fmla="*/ 13 w 15"/>
                <a:gd name="T43" fmla="*/ 13 h 21"/>
                <a:gd name="T44" fmla="*/ 8 w 15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21">
                  <a:moveTo>
                    <a:pt x="11" y="6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0" y="10"/>
                    <a:pt x="0" y="14"/>
                  </a:cubicBezTo>
                  <a:cubicBezTo>
                    <a:pt x="0" y="18"/>
                    <a:pt x="3" y="21"/>
                    <a:pt x="8" y="21"/>
                  </a:cubicBezTo>
                  <a:cubicBezTo>
                    <a:pt x="12" y="21"/>
                    <a:pt x="15" y="18"/>
                    <a:pt x="15" y="13"/>
                  </a:cubicBezTo>
                  <a:cubicBezTo>
                    <a:pt x="15" y="10"/>
                    <a:pt x="14" y="8"/>
                    <a:pt x="11" y="6"/>
                  </a:cubicBezTo>
                  <a:close/>
                  <a:moveTo>
                    <a:pt x="9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9" y="4"/>
                    <a:pt x="9" y="4"/>
                    <a:pt x="9" y="4"/>
                  </a:cubicBezTo>
                  <a:lnTo>
                    <a:pt x="9" y="1"/>
                  </a:lnTo>
                  <a:close/>
                  <a:moveTo>
                    <a:pt x="4" y="4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4" y="4"/>
                  </a:lnTo>
                  <a:close/>
                  <a:moveTo>
                    <a:pt x="8" y="19"/>
                  </a:moveTo>
                  <a:cubicBezTo>
                    <a:pt x="5" y="19"/>
                    <a:pt x="2" y="17"/>
                    <a:pt x="2" y="14"/>
                  </a:cubicBezTo>
                  <a:cubicBezTo>
                    <a:pt x="2" y="10"/>
                    <a:pt x="4" y="8"/>
                    <a:pt x="8" y="8"/>
                  </a:cubicBezTo>
                  <a:cubicBezTo>
                    <a:pt x="11" y="8"/>
                    <a:pt x="13" y="10"/>
                    <a:pt x="13" y="13"/>
                  </a:cubicBezTo>
                  <a:cubicBezTo>
                    <a:pt x="13" y="17"/>
                    <a:pt x="11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Freeform 233"/>
            <p:cNvSpPr>
              <a:spLocks noEditPoints="1"/>
            </p:cNvSpPr>
            <p:nvPr/>
          </p:nvSpPr>
          <p:spPr bwMode="auto">
            <a:xfrm>
              <a:off x="3956" y="1824"/>
              <a:ext cx="26" cy="26"/>
            </a:xfrm>
            <a:custGeom>
              <a:avLst/>
              <a:gdLst>
                <a:gd name="T0" fmla="*/ 11 w 11"/>
                <a:gd name="T1" fmla="*/ 6 h 11"/>
                <a:gd name="T2" fmla="*/ 10 w 11"/>
                <a:gd name="T3" fmla="*/ 6 h 11"/>
                <a:gd name="T4" fmla="*/ 10 w 11"/>
                <a:gd name="T5" fmla="*/ 5 h 11"/>
                <a:gd name="T6" fmla="*/ 11 w 11"/>
                <a:gd name="T7" fmla="*/ 5 h 11"/>
                <a:gd name="T8" fmla="*/ 11 w 11"/>
                <a:gd name="T9" fmla="*/ 4 h 11"/>
                <a:gd name="T10" fmla="*/ 11 w 11"/>
                <a:gd name="T11" fmla="*/ 3 h 11"/>
                <a:gd name="T12" fmla="*/ 10 w 11"/>
                <a:gd name="T13" fmla="*/ 3 h 11"/>
                <a:gd name="T14" fmla="*/ 9 w 11"/>
                <a:gd name="T15" fmla="*/ 3 h 11"/>
                <a:gd name="T16" fmla="*/ 8 w 11"/>
                <a:gd name="T17" fmla="*/ 3 h 11"/>
                <a:gd name="T18" fmla="*/ 9 w 11"/>
                <a:gd name="T19" fmla="*/ 2 h 11"/>
                <a:gd name="T20" fmla="*/ 8 w 11"/>
                <a:gd name="T21" fmla="*/ 1 h 11"/>
                <a:gd name="T22" fmla="*/ 7 w 11"/>
                <a:gd name="T23" fmla="*/ 0 h 11"/>
                <a:gd name="T24" fmla="*/ 6 w 11"/>
                <a:gd name="T25" fmla="*/ 1 h 11"/>
                <a:gd name="T26" fmla="*/ 6 w 11"/>
                <a:gd name="T27" fmla="*/ 2 h 11"/>
                <a:gd name="T28" fmla="*/ 5 w 11"/>
                <a:gd name="T29" fmla="*/ 2 h 11"/>
                <a:gd name="T30" fmla="*/ 5 w 11"/>
                <a:gd name="T31" fmla="*/ 1 h 11"/>
                <a:gd name="T32" fmla="*/ 4 w 11"/>
                <a:gd name="T33" fmla="*/ 0 h 11"/>
                <a:gd name="T34" fmla="*/ 3 w 11"/>
                <a:gd name="T35" fmla="*/ 1 h 11"/>
                <a:gd name="T36" fmla="*/ 3 w 11"/>
                <a:gd name="T37" fmla="*/ 2 h 11"/>
                <a:gd name="T38" fmla="*/ 3 w 11"/>
                <a:gd name="T39" fmla="*/ 3 h 11"/>
                <a:gd name="T40" fmla="*/ 2 w 11"/>
                <a:gd name="T41" fmla="*/ 3 h 11"/>
                <a:gd name="T42" fmla="*/ 2 w 11"/>
                <a:gd name="T43" fmla="*/ 3 h 11"/>
                <a:gd name="T44" fmla="*/ 1 w 11"/>
                <a:gd name="T45" fmla="*/ 3 h 11"/>
                <a:gd name="T46" fmla="*/ 0 w 11"/>
                <a:gd name="T47" fmla="*/ 4 h 11"/>
                <a:gd name="T48" fmla="*/ 1 w 11"/>
                <a:gd name="T49" fmla="*/ 5 h 11"/>
                <a:gd name="T50" fmla="*/ 1 w 11"/>
                <a:gd name="T51" fmla="*/ 5 h 11"/>
                <a:gd name="T52" fmla="*/ 1 w 11"/>
                <a:gd name="T53" fmla="*/ 6 h 11"/>
                <a:gd name="T54" fmla="*/ 1 w 11"/>
                <a:gd name="T55" fmla="*/ 7 h 11"/>
                <a:gd name="T56" fmla="*/ 0 w 11"/>
                <a:gd name="T57" fmla="*/ 8 h 11"/>
                <a:gd name="T58" fmla="*/ 1 w 11"/>
                <a:gd name="T59" fmla="*/ 8 h 11"/>
                <a:gd name="T60" fmla="*/ 2 w 11"/>
                <a:gd name="T61" fmla="*/ 9 h 11"/>
                <a:gd name="T62" fmla="*/ 2 w 11"/>
                <a:gd name="T63" fmla="*/ 9 h 11"/>
                <a:gd name="T64" fmla="*/ 3 w 11"/>
                <a:gd name="T65" fmla="*/ 9 h 11"/>
                <a:gd name="T66" fmla="*/ 3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1 h 11"/>
                <a:gd name="T74" fmla="*/ 5 w 11"/>
                <a:gd name="T75" fmla="*/ 10 h 11"/>
                <a:gd name="T76" fmla="*/ 6 w 11"/>
                <a:gd name="T77" fmla="*/ 10 h 11"/>
                <a:gd name="T78" fmla="*/ 7 w 11"/>
                <a:gd name="T79" fmla="*/ 11 h 11"/>
                <a:gd name="T80" fmla="*/ 8 w 11"/>
                <a:gd name="T81" fmla="*/ 11 h 11"/>
                <a:gd name="T82" fmla="*/ 8 w 11"/>
                <a:gd name="T83" fmla="*/ 11 h 11"/>
                <a:gd name="T84" fmla="*/ 9 w 11"/>
                <a:gd name="T85" fmla="*/ 10 h 11"/>
                <a:gd name="T86" fmla="*/ 9 w 11"/>
                <a:gd name="T87" fmla="*/ 9 h 11"/>
                <a:gd name="T88" fmla="*/ 9 w 11"/>
                <a:gd name="T89" fmla="*/ 8 h 11"/>
                <a:gd name="T90" fmla="*/ 10 w 11"/>
                <a:gd name="T91" fmla="*/ 9 h 11"/>
                <a:gd name="T92" fmla="*/ 11 w 11"/>
                <a:gd name="T93" fmla="*/ 8 h 11"/>
                <a:gd name="T94" fmla="*/ 11 w 11"/>
                <a:gd name="T95" fmla="*/ 7 h 11"/>
                <a:gd name="T96" fmla="*/ 11 w 11"/>
                <a:gd name="T97" fmla="*/ 6 h 11"/>
                <a:gd name="T98" fmla="*/ 7 w 11"/>
                <a:gd name="T99" fmla="*/ 8 h 11"/>
                <a:gd name="T100" fmla="*/ 4 w 11"/>
                <a:gd name="T101" fmla="*/ 7 h 11"/>
                <a:gd name="T102" fmla="*/ 5 w 11"/>
                <a:gd name="T103" fmla="*/ 4 h 11"/>
                <a:gd name="T104" fmla="*/ 8 w 11"/>
                <a:gd name="T105" fmla="*/ 5 h 11"/>
                <a:gd name="T106" fmla="*/ 7 w 11"/>
                <a:gd name="T10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lose/>
                  <a:moveTo>
                    <a:pt x="7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3"/>
                    <a:pt x="7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234"/>
            <p:cNvSpPr>
              <a:spLocks noEditPoints="1"/>
            </p:cNvSpPr>
            <p:nvPr/>
          </p:nvSpPr>
          <p:spPr bwMode="auto">
            <a:xfrm>
              <a:off x="4233" y="2061"/>
              <a:ext cx="26" cy="27"/>
            </a:xfrm>
            <a:custGeom>
              <a:avLst/>
              <a:gdLst>
                <a:gd name="T0" fmla="*/ 10 w 11"/>
                <a:gd name="T1" fmla="*/ 6 h 11"/>
                <a:gd name="T2" fmla="*/ 10 w 11"/>
                <a:gd name="T3" fmla="*/ 6 h 11"/>
                <a:gd name="T4" fmla="*/ 9 w 11"/>
                <a:gd name="T5" fmla="*/ 5 h 11"/>
                <a:gd name="T6" fmla="*/ 10 w 11"/>
                <a:gd name="T7" fmla="*/ 5 h 11"/>
                <a:gd name="T8" fmla="*/ 11 w 11"/>
                <a:gd name="T9" fmla="*/ 4 h 11"/>
                <a:gd name="T10" fmla="*/ 10 w 11"/>
                <a:gd name="T11" fmla="*/ 3 h 11"/>
                <a:gd name="T12" fmla="*/ 9 w 11"/>
                <a:gd name="T13" fmla="*/ 3 h 11"/>
                <a:gd name="T14" fmla="*/ 9 w 11"/>
                <a:gd name="T15" fmla="*/ 3 h 11"/>
                <a:gd name="T16" fmla="*/ 8 w 11"/>
                <a:gd name="T17" fmla="*/ 2 h 11"/>
                <a:gd name="T18" fmla="*/ 8 w 11"/>
                <a:gd name="T19" fmla="*/ 2 h 11"/>
                <a:gd name="T20" fmla="*/ 8 w 11"/>
                <a:gd name="T21" fmla="*/ 1 h 11"/>
                <a:gd name="T22" fmla="*/ 7 w 11"/>
                <a:gd name="T23" fmla="*/ 0 h 11"/>
                <a:gd name="T24" fmla="*/ 6 w 11"/>
                <a:gd name="T25" fmla="*/ 1 h 11"/>
                <a:gd name="T26" fmla="*/ 6 w 11"/>
                <a:gd name="T27" fmla="*/ 1 h 11"/>
                <a:gd name="T28" fmla="*/ 5 w 11"/>
                <a:gd name="T29" fmla="*/ 1 h 11"/>
                <a:gd name="T30" fmla="*/ 5 w 11"/>
                <a:gd name="T31" fmla="*/ 1 h 11"/>
                <a:gd name="T32" fmla="*/ 4 w 11"/>
                <a:gd name="T33" fmla="*/ 0 h 11"/>
                <a:gd name="T34" fmla="*/ 3 w 11"/>
                <a:gd name="T35" fmla="*/ 1 h 11"/>
                <a:gd name="T36" fmla="*/ 2 w 11"/>
                <a:gd name="T37" fmla="*/ 2 h 11"/>
                <a:gd name="T38" fmla="*/ 3 w 11"/>
                <a:gd name="T39" fmla="*/ 2 h 11"/>
                <a:gd name="T40" fmla="*/ 2 w 11"/>
                <a:gd name="T41" fmla="*/ 3 h 11"/>
                <a:gd name="T42" fmla="*/ 1 w 11"/>
                <a:gd name="T43" fmla="*/ 3 h 11"/>
                <a:gd name="T44" fmla="*/ 0 w 11"/>
                <a:gd name="T45" fmla="*/ 3 h 11"/>
                <a:gd name="T46" fmla="*/ 0 w 11"/>
                <a:gd name="T47" fmla="*/ 4 h 11"/>
                <a:gd name="T48" fmla="*/ 0 w 11"/>
                <a:gd name="T49" fmla="*/ 5 h 11"/>
                <a:gd name="T50" fmla="*/ 1 w 11"/>
                <a:gd name="T51" fmla="*/ 5 h 11"/>
                <a:gd name="T52" fmla="*/ 1 w 11"/>
                <a:gd name="T53" fmla="*/ 6 h 11"/>
                <a:gd name="T54" fmla="*/ 0 w 11"/>
                <a:gd name="T55" fmla="*/ 6 h 11"/>
                <a:gd name="T56" fmla="*/ 0 w 11"/>
                <a:gd name="T57" fmla="*/ 8 h 11"/>
                <a:gd name="T58" fmla="*/ 0 w 11"/>
                <a:gd name="T59" fmla="*/ 8 h 11"/>
                <a:gd name="T60" fmla="*/ 1 w 11"/>
                <a:gd name="T61" fmla="*/ 9 h 11"/>
                <a:gd name="T62" fmla="*/ 2 w 11"/>
                <a:gd name="T63" fmla="*/ 8 h 11"/>
                <a:gd name="T64" fmla="*/ 3 w 11"/>
                <a:gd name="T65" fmla="*/ 9 h 11"/>
                <a:gd name="T66" fmla="*/ 2 w 11"/>
                <a:gd name="T67" fmla="*/ 10 h 11"/>
                <a:gd name="T68" fmla="*/ 3 w 11"/>
                <a:gd name="T69" fmla="*/ 11 h 11"/>
                <a:gd name="T70" fmla="*/ 4 w 11"/>
                <a:gd name="T71" fmla="*/ 11 h 11"/>
                <a:gd name="T72" fmla="*/ 5 w 11"/>
                <a:gd name="T73" fmla="*/ 11 h 11"/>
                <a:gd name="T74" fmla="*/ 5 w 11"/>
                <a:gd name="T75" fmla="*/ 10 h 11"/>
                <a:gd name="T76" fmla="*/ 6 w 11"/>
                <a:gd name="T77" fmla="*/ 10 h 11"/>
                <a:gd name="T78" fmla="*/ 6 w 11"/>
                <a:gd name="T79" fmla="*/ 11 h 11"/>
                <a:gd name="T80" fmla="*/ 7 w 11"/>
                <a:gd name="T81" fmla="*/ 11 h 11"/>
                <a:gd name="T82" fmla="*/ 8 w 11"/>
                <a:gd name="T83" fmla="*/ 11 h 11"/>
                <a:gd name="T84" fmla="*/ 8 w 11"/>
                <a:gd name="T85" fmla="*/ 10 h 11"/>
                <a:gd name="T86" fmla="*/ 8 w 11"/>
                <a:gd name="T87" fmla="*/ 9 h 11"/>
                <a:gd name="T88" fmla="*/ 9 w 11"/>
                <a:gd name="T89" fmla="*/ 8 h 11"/>
                <a:gd name="T90" fmla="*/ 9 w 11"/>
                <a:gd name="T91" fmla="*/ 9 h 11"/>
                <a:gd name="T92" fmla="*/ 10 w 11"/>
                <a:gd name="T93" fmla="*/ 8 h 11"/>
                <a:gd name="T94" fmla="*/ 11 w 11"/>
                <a:gd name="T95" fmla="*/ 7 h 11"/>
                <a:gd name="T96" fmla="*/ 10 w 11"/>
                <a:gd name="T97" fmla="*/ 6 h 11"/>
                <a:gd name="T98" fmla="*/ 6 w 11"/>
                <a:gd name="T99" fmla="*/ 8 h 11"/>
                <a:gd name="T100" fmla="*/ 3 w 11"/>
                <a:gd name="T101" fmla="*/ 7 h 11"/>
                <a:gd name="T102" fmla="*/ 4 w 11"/>
                <a:gd name="T103" fmla="*/ 4 h 11"/>
                <a:gd name="T104" fmla="*/ 7 w 11"/>
                <a:gd name="T105" fmla="*/ 5 h 11"/>
                <a:gd name="T106" fmla="*/ 6 w 11"/>
                <a:gd name="T10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11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9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0" y="6"/>
                  </a:cubicBezTo>
                  <a:close/>
                  <a:moveTo>
                    <a:pt x="6" y="8"/>
                  </a:moveTo>
                  <a:cubicBezTo>
                    <a:pt x="5" y="8"/>
                    <a:pt x="4" y="8"/>
                    <a:pt x="3" y="7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5" y="3"/>
                    <a:pt x="7" y="4"/>
                    <a:pt x="7" y="5"/>
                  </a:cubicBezTo>
                  <a:cubicBezTo>
                    <a:pt x="8" y="6"/>
                    <a:pt x="7" y="7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Freeform 235"/>
            <p:cNvSpPr/>
            <p:nvPr/>
          </p:nvSpPr>
          <p:spPr bwMode="auto">
            <a:xfrm>
              <a:off x="2637" y="2607"/>
              <a:ext cx="2406" cy="356"/>
            </a:xfrm>
            <a:custGeom>
              <a:avLst/>
              <a:gdLst>
                <a:gd name="T0" fmla="*/ 0 w 2406"/>
                <a:gd name="T1" fmla="*/ 0 h 356"/>
                <a:gd name="T2" fmla="*/ 1108 w 2406"/>
                <a:gd name="T3" fmla="*/ 335 h 356"/>
                <a:gd name="T4" fmla="*/ 1179 w 2406"/>
                <a:gd name="T5" fmla="*/ 335 h 356"/>
                <a:gd name="T6" fmla="*/ 2406 w 2406"/>
                <a:gd name="T7" fmla="*/ 7 h 356"/>
                <a:gd name="T8" fmla="*/ 2406 w 2406"/>
                <a:gd name="T9" fmla="*/ 60 h 356"/>
                <a:gd name="T10" fmla="*/ 1175 w 2406"/>
                <a:gd name="T11" fmla="*/ 356 h 356"/>
                <a:gd name="T12" fmla="*/ 1104 w 2406"/>
                <a:gd name="T13" fmla="*/ 356 h 356"/>
                <a:gd name="T14" fmla="*/ 0 w 2406"/>
                <a:gd name="T15" fmla="*/ 41 h 356"/>
                <a:gd name="T16" fmla="*/ 0 w 2406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6" h="356">
                  <a:moveTo>
                    <a:pt x="0" y="0"/>
                  </a:moveTo>
                  <a:lnTo>
                    <a:pt x="1108" y="335"/>
                  </a:lnTo>
                  <a:lnTo>
                    <a:pt x="1179" y="335"/>
                  </a:lnTo>
                  <a:lnTo>
                    <a:pt x="2406" y="7"/>
                  </a:lnTo>
                  <a:lnTo>
                    <a:pt x="2406" y="60"/>
                  </a:lnTo>
                  <a:lnTo>
                    <a:pt x="1175" y="356"/>
                  </a:lnTo>
                  <a:lnTo>
                    <a:pt x="1104" y="356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2" name="矩形 271"/>
          <p:cNvSpPr/>
          <p:nvPr/>
        </p:nvSpPr>
        <p:spPr>
          <a:xfrm>
            <a:off x="255495" y="240249"/>
            <a:ext cx="3066437" cy="600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 dirty="0">
                <a:solidFill>
                  <a:srgbClr val="FFFFFF"/>
                </a:solidFill>
                <a:cs typeface="+mn-ea"/>
                <a:sym typeface="+mn-lt"/>
              </a:rPr>
              <a:t>学校防控</a:t>
            </a:r>
            <a:endParaRPr lang="zh-CN" altLang="en-US" sz="3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3" name="椭圆 272"/>
          <p:cNvSpPr/>
          <p:nvPr/>
        </p:nvSpPr>
        <p:spPr>
          <a:xfrm>
            <a:off x="332437" y="331047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4" name="直接连接符 273"/>
          <p:cNvCxnSpPr/>
          <p:nvPr/>
        </p:nvCxnSpPr>
        <p:spPr>
          <a:xfrm>
            <a:off x="448082" y="0"/>
            <a:ext cx="0" cy="395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椭圆 274"/>
          <p:cNvSpPr/>
          <p:nvPr/>
        </p:nvSpPr>
        <p:spPr>
          <a:xfrm>
            <a:off x="3029618" y="31302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6" name="直接连接符 275"/>
          <p:cNvCxnSpPr/>
          <p:nvPr/>
        </p:nvCxnSpPr>
        <p:spPr>
          <a:xfrm>
            <a:off x="3142574" y="0"/>
            <a:ext cx="0" cy="36671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7" b="474"/>
          <a:stretch>
            <a:fillRect/>
          </a:stretch>
        </p:blipFill>
        <p:spPr>
          <a:xfrm>
            <a:off x="709770" y="1755647"/>
            <a:ext cx="3520354" cy="2282619"/>
          </a:xfrm>
          <a:prstGeom prst="rect">
            <a:avLst/>
          </a:prstGeom>
        </p:spPr>
      </p:pic>
      <p:sp>
        <p:nvSpPr>
          <p:cNvPr id="277" name="矩形 276"/>
          <p:cNvSpPr/>
          <p:nvPr/>
        </p:nvSpPr>
        <p:spPr>
          <a:xfrm>
            <a:off x="5027198" y="806878"/>
            <a:ext cx="6792716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200">
                <a:cs typeface="+mn-ea"/>
                <a:sym typeface="+mn-lt"/>
              </a:rPr>
              <a:t>✪</a:t>
            </a:r>
            <a:r>
              <a:rPr lang="zh-CN" altLang="en-US" sz="2200" smtClean="0">
                <a:cs typeface="+mn-ea"/>
                <a:sym typeface="+mn-lt"/>
              </a:rPr>
              <a:t>教职员工</a:t>
            </a:r>
            <a:r>
              <a:rPr lang="zh-CN" altLang="en-US" sz="2200">
                <a:cs typeface="+mn-ea"/>
                <a:sym typeface="+mn-lt"/>
              </a:rPr>
              <a:t>（包括教师以及食堂、保洁、保安和宿管等后勤服务人员）和学生做好自我健康监测，有发热、干咳等可疑症状的人员应及时就医。</a:t>
            </a:r>
            <a:endParaRPr lang="zh-CN" altLang="en-US" sz="220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200" smtClean="0">
                <a:cs typeface="+mn-ea"/>
                <a:sym typeface="+mn-lt"/>
              </a:rPr>
              <a:t>✪</a:t>
            </a:r>
            <a:r>
              <a:rPr lang="zh-CN" altLang="en-US" sz="2200">
                <a:cs typeface="+mn-ea"/>
                <a:sym typeface="+mn-lt"/>
              </a:rPr>
              <a:t>师生应备好口罩、消毒湿纸巾或免洗洗手液</a:t>
            </a:r>
            <a:r>
              <a:rPr lang="zh-CN" altLang="en-US" sz="2200" smtClean="0">
                <a:cs typeface="+mn-ea"/>
                <a:sym typeface="+mn-lt"/>
              </a:rPr>
              <a:t>。</a:t>
            </a:r>
            <a:endParaRPr lang="en-US" altLang="zh-CN" sz="2200" smtClean="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200" smtClean="0">
                <a:cs typeface="+mn-ea"/>
                <a:sym typeface="+mn-lt"/>
              </a:rPr>
              <a:t>✪</a:t>
            </a:r>
            <a:r>
              <a:rPr lang="zh-CN" altLang="en-US" sz="2200">
                <a:cs typeface="+mn-ea"/>
                <a:sym typeface="+mn-lt"/>
              </a:rPr>
              <a:t>校园内师生无需佩戴口罩。校门值守人员、保洁人员及食堂工作人员等应佩戴口罩。</a:t>
            </a:r>
            <a:endParaRPr lang="zh-CN" altLang="en-US" sz="220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200">
                <a:cs typeface="+mn-ea"/>
                <a:sym typeface="+mn-lt"/>
              </a:rPr>
              <a:t>✪在校期间学生尽量保持安全距离，打喷嚏、咳嗽时用纸巾或肘臂遮挡。</a:t>
            </a:r>
            <a:endParaRPr lang="zh-CN" altLang="en-US" sz="220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200" smtClean="0">
                <a:cs typeface="+mn-ea"/>
                <a:sym typeface="+mn-lt"/>
              </a:rPr>
              <a:t>✪</a:t>
            </a:r>
            <a:r>
              <a:rPr lang="zh-CN" altLang="en-US" sz="2200">
                <a:cs typeface="+mn-ea"/>
                <a:sym typeface="+mn-lt"/>
              </a:rPr>
              <a:t>合理安排活动。在符合疫情防控要求的前提下，可以组织一定规模的集体活动。学生在校</a:t>
            </a:r>
            <a:r>
              <a:rPr lang="zh-CN" altLang="en-US" sz="2200" smtClean="0">
                <a:cs typeface="+mn-ea"/>
                <a:sym typeface="+mn-lt"/>
              </a:rPr>
              <a:t>期间保持</a:t>
            </a:r>
            <a:r>
              <a:rPr lang="zh-CN" altLang="en-US" sz="2200">
                <a:cs typeface="+mn-ea"/>
                <a:sym typeface="+mn-lt"/>
              </a:rPr>
              <a:t>安全社交距离。</a:t>
            </a:r>
            <a:endParaRPr lang="zh-CN" altLang="en-US" sz="220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200">
                <a:cs typeface="+mn-ea"/>
                <a:sym typeface="+mn-lt"/>
              </a:rPr>
              <a:t>✪避免外来人员进入学生宿舍。加强宿舍卫生打扫和通风换气，保持室内环境卫生和洗手设施运行良好。</a:t>
            </a:r>
            <a:endParaRPr lang="zh-CN" altLang="en-US" sz="220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54998" y="4639256"/>
            <a:ext cx="4950816" cy="319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云形标注 2"/>
          <p:cNvSpPr/>
          <p:nvPr/>
        </p:nvSpPr>
        <p:spPr>
          <a:xfrm>
            <a:off x="4805268" y="966467"/>
            <a:ext cx="2559332" cy="1941440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17"/>
          <p:cNvSpPr txBox="1"/>
          <p:nvPr/>
        </p:nvSpPr>
        <p:spPr>
          <a:xfrm>
            <a:off x="4985458" y="1391758"/>
            <a:ext cx="212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13811" y="2689640"/>
            <a:ext cx="6887210" cy="2121535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800" dirty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项目整体</a:t>
            </a:r>
            <a:r>
              <a:rPr lang="zh-CN" altLang="en-US" sz="8800" dirty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构架</a:t>
            </a:r>
            <a:endParaRPr lang="zh-CN" altLang="en-US" sz="8800" dirty="0">
              <a:solidFill>
                <a:schemeClr val="accent2">
                  <a:lumMod val="7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19" y="2284088"/>
            <a:ext cx="573050" cy="5730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8" y="2349312"/>
            <a:ext cx="507826" cy="50782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8" y="2276502"/>
            <a:ext cx="580636" cy="580636"/>
          </a:xfrm>
          <a:prstGeom prst="rect">
            <a:avLst/>
          </a:prstGeom>
        </p:spPr>
      </p:pic>
      <p:sp>
        <p:nvSpPr>
          <p:cNvPr id="67" name="任意多边形: 形状 66"/>
          <p:cNvSpPr/>
          <p:nvPr/>
        </p:nvSpPr>
        <p:spPr>
          <a:xfrm>
            <a:off x="10365662" y="2388199"/>
            <a:ext cx="452351" cy="378053"/>
          </a:xfrm>
          <a:custGeom>
            <a:avLst/>
            <a:gdLst/>
            <a:ahLst/>
            <a:cxnLst/>
            <a:rect l="0" t="0" r="0" b="0"/>
            <a:pathLst>
              <a:path w="772566" h="645675">
                <a:moveTo>
                  <a:pt x="764425" y="47362"/>
                </a:moveTo>
                <a:cubicBezTo>
                  <a:pt x="712028" y="17668"/>
                  <a:pt x="646684" y="58"/>
                  <a:pt x="575642" y="58"/>
                </a:cubicBezTo>
                <a:cubicBezTo>
                  <a:pt x="504514" y="58"/>
                  <a:pt x="438911" y="17926"/>
                  <a:pt x="386601" y="47621"/>
                </a:cubicBezTo>
                <a:cubicBezTo>
                  <a:pt x="386601" y="47621"/>
                  <a:pt x="386514" y="47621"/>
                  <a:pt x="386514" y="47707"/>
                </a:cubicBezTo>
                <a:cubicBezTo>
                  <a:pt x="334204" y="17926"/>
                  <a:pt x="268601" y="58"/>
                  <a:pt x="197559" y="58"/>
                </a:cubicBezTo>
                <a:cubicBezTo>
                  <a:pt x="126517" y="58"/>
                  <a:pt x="61173" y="17581"/>
                  <a:pt x="8777" y="47275"/>
                </a:cubicBezTo>
                <a:cubicBezTo>
                  <a:pt x="3338" y="50383"/>
                  <a:pt x="58" y="56339"/>
                  <a:pt x="58" y="62727"/>
                </a:cubicBezTo>
                <a:lnTo>
                  <a:pt x="58" y="623981"/>
                </a:lnTo>
                <a:cubicBezTo>
                  <a:pt x="58" y="634167"/>
                  <a:pt x="8172" y="641504"/>
                  <a:pt x="17150" y="641504"/>
                </a:cubicBezTo>
                <a:cubicBezTo>
                  <a:pt x="19653" y="641504"/>
                  <a:pt x="22242" y="640900"/>
                  <a:pt x="24659" y="639692"/>
                </a:cubicBezTo>
                <a:cubicBezTo>
                  <a:pt x="74121" y="615177"/>
                  <a:pt x="133509" y="600934"/>
                  <a:pt x="197559" y="600934"/>
                </a:cubicBezTo>
                <a:cubicBezTo>
                  <a:pt x="261004" y="600934"/>
                  <a:pt x="320048" y="615177"/>
                  <a:pt x="369250" y="639260"/>
                </a:cubicBezTo>
                <a:cubicBezTo>
                  <a:pt x="372358" y="640728"/>
                  <a:pt x="375379" y="642281"/>
                  <a:pt x="378314" y="643835"/>
                </a:cubicBezTo>
                <a:cubicBezTo>
                  <a:pt x="383493" y="646599"/>
                  <a:pt x="389708" y="646599"/>
                  <a:pt x="394887" y="643835"/>
                </a:cubicBezTo>
                <a:cubicBezTo>
                  <a:pt x="394974" y="643835"/>
                  <a:pt x="394974" y="643749"/>
                  <a:pt x="395060" y="643749"/>
                </a:cubicBezTo>
                <a:cubicBezTo>
                  <a:pt x="395492" y="643576"/>
                  <a:pt x="395837" y="643317"/>
                  <a:pt x="396268" y="643058"/>
                </a:cubicBezTo>
                <a:cubicBezTo>
                  <a:pt x="398858" y="641763"/>
                  <a:pt x="401361" y="640469"/>
                  <a:pt x="403951" y="639174"/>
                </a:cubicBezTo>
                <a:cubicBezTo>
                  <a:pt x="453153" y="615177"/>
                  <a:pt x="512197" y="600848"/>
                  <a:pt x="575642" y="600848"/>
                </a:cubicBezTo>
                <a:cubicBezTo>
                  <a:pt x="639692" y="600848"/>
                  <a:pt x="699080" y="615090"/>
                  <a:pt x="748542" y="639605"/>
                </a:cubicBezTo>
                <a:cubicBezTo>
                  <a:pt x="751045" y="640814"/>
                  <a:pt x="753548" y="641418"/>
                  <a:pt x="756051" y="641418"/>
                </a:cubicBezTo>
                <a:cubicBezTo>
                  <a:pt x="765029" y="641418"/>
                  <a:pt x="773143" y="634081"/>
                  <a:pt x="773143" y="623895"/>
                </a:cubicBezTo>
                <a:lnTo>
                  <a:pt x="773143" y="62813"/>
                </a:lnTo>
                <a:cubicBezTo>
                  <a:pt x="773143" y="56425"/>
                  <a:pt x="769863" y="50469"/>
                  <a:pt x="764425" y="47362"/>
                </a:cubicBezTo>
                <a:close/>
                <a:moveTo>
                  <a:pt x="575642" y="567010"/>
                </a:moveTo>
                <a:cubicBezTo>
                  <a:pt x="542754" y="567010"/>
                  <a:pt x="510298" y="570722"/>
                  <a:pt x="479222" y="577886"/>
                </a:cubicBezTo>
                <a:cubicBezTo>
                  <a:pt x="453067" y="583670"/>
                  <a:pt x="427862" y="591870"/>
                  <a:pt x="403951" y="602315"/>
                </a:cubicBezTo>
                <a:lnTo>
                  <a:pt x="403951" y="572103"/>
                </a:lnTo>
                <a:cubicBezTo>
                  <a:pt x="406368" y="570894"/>
                  <a:pt x="408699" y="569600"/>
                  <a:pt x="411288" y="568477"/>
                </a:cubicBezTo>
                <a:cubicBezTo>
                  <a:pt x="460318" y="544567"/>
                  <a:pt x="517203" y="531964"/>
                  <a:pt x="575642" y="531964"/>
                </a:cubicBezTo>
                <a:cubicBezTo>
                  <a:pt x="608444" y="531964"/>
                  <a:pt x="640641" y="535848"/>
                  <a:pt x="671371" y="543531"/>
                </a:cubicBezTo>
                <a:cubicBezTo>
                  <a:pt x="695455" y="549573"/>
                  <a:pt x="718330" y="557860"/>
                  <a:pt x="739478" y="568218"/>
                </a:cubicBezTo>
                <a:lnTo>
                  <a:pt x="739478" y="598862"/>
                </a:lnTo>
                <a:cubicBezTo>
                  <a:pt x="717294" y="589712"/>
                  <a:pt x="693987" y="582548"/>
                  <a:pt x="669817" y="577368"/>
                </a:cubicBezTo>
                <a:cubicBezTo>
                  <a:pt x="639519" y="570549"/>
                  <a:pt x="607840" y="567010"/>
                  <a:pt x="575642" y="567010"/>
                </a:cubicBezTo>
                <a:close/>
                <a:moveTo>
                  <a:pt x="33809" y="598862"/>
                </a:moveTo>
                <a:lnTo>
                  <a:pt x="33809" y="568218"/>
                </a:lnTo>
                <a:cubicBezTo>
                  <a:pt x="54958" y="557860"/>
                  <a:pt x="77746" y="549573"/>
                  <a:pt x="101830" y="543617"/>
                </a:cubicBezTo>
                <a:cubicBezTo>
                  <a:pt x="132560" y="535848"/>
                  <a:pt x="164757" y="531964"/>
                  <a:pt x="197559" y="531964"/>
                </a:cubicBezTo>
                <a:cubicBezTo>
                  <a:pt x="256084" y="531964"/>
                  <a:pt x="312883" y="544567"/>
                  <a:pt x="361913" y="568564"/>
                </a:cubicBezTo>
                <a:cubicBezTo>
                  <a:pt x="364416" y="569859"/>
                  <a:pt x="366833" y="571067"/>
                  <a:pt x="369250" y="572276"/>
                </a:cubicBezTo>
                <a:lnTo>
                  <a:pt x="369250" y="602315"/>
                </a:lnTo>
                <a:cubicBezTo>
                  <a:pt x="343699" y="591093"/>
                  <a:pt x="316508" y="582548"/>
                  <a:pt x="288282" y="576678"/>
                </a:cubicBezTo>
                <a:cubicBezTo>
                  <a:pt x="258933" y="570376"/>
                  <a:pt x="228462" y="567096"/>
                  <a:pt x="197559" y="567096"/>
                </a:cubicBezTo>
                <a:cubicBezTo>
                  <a:pt x="168555" y="567096"/>
                  <a:pt x="139983" y="569945"/>
                  <a:pt x="112447" y="575469"/>
                </a:cubicBezTo>
                <a:cubicBezTo>
                  <a:pt x="85084" y="580735"/>
                  <a:pt x="58670" y="588590"/>
                  <a:pt x="33809" y="598862"/>
                </a:cubicBezTo>
                <a:close/>
                <a:moveTo>
                  <a:pt x="575642" y="33723"/>
                </a:moveTo>
                <a:cubicBezTo>
                  <a:pt x="607581" y="33723"/>
                  <a:pt x="638915" y="37608"/>
                  <a:pt x="668695" y="45204"/>
                </a:cubicBezTo>
                <a:cubicBezTo>
                  <a:pt x="693987" y="51678"/>
                  <a:pt x="717725" y="60655"/>
                  <a:pt x="739478" y="72049"/>
                </a:cubicBezTo>
                <a:lnTo>
                  <a:pt x="739478" y="549660"/>
                </a:lnTo>
                <a:cubicBezTo>
                  <a:pt x="691916" y="527734"/>
                  <a:pt x="635807" y="515131"/>
                  <a:pt x="575642" y="515131"/>
                </a:cubicBezTo>
                <a:cubicBezTo>
                  <a:pt x="512283" y="515131"/>
                  <a:pt x="453240" y="529374"/>
                  <a:pt x="403951" y="553458"/>
                </a:cubicBezTo>
                <a:lnTo>
                  <a:pt x="403951" y="76538"/>
                </a:lnTo>
                <a:cubicBezTo>
                  <a:pt x="427775" y="63072"/>
                  <a:pt x="454189" y="52627"/>
                  <a:pt x="482502" y="45290"/>
                </a:cubicBezTo>
                <a:cubicBezTo>
                  <a:pt x="512369" y="37608"/>
                  <a:pt x="543704" y="33723"/>
                  <a:pt x="575642" y="33723"/>
                </a:cubicBezTo>
                <a:close/>
                <a:moveTo>
                  <a:pt x="104592" y="45204"/>
                </a:moveTo>
                <a:cubicBezTo>
                  <a:pt x="134286" y="37521"/>
                  <a:pt x="165621" y="33723"/>
                  <a:pt x="197559" y="33723"/>
                </a:cubicBezTo>
                <a:cubicBezTo>
                  <a:pt x="229498" y="33723"/>
                  <a:pt x="260832" y="37608"/>
                  <a:pt x="290785" y="45290"/>
                </a:cubicBezTo>
                <a:cubicBezTo>
                  <a:pt x="319012" y="52541"/>
                  <a:pt x="345426" y="62986"/>
                  <a:pt x="369250" y="76452"/>
                </a:cubicBezTo>
                <a:lnTo>
                  <a:pt x="369250" y="553458"/>
                </a:lnTo>
                <a:cubicBezTo>
                  <a:pt x="319961" y="529374"/>
                  <a:pt x="260918" y="515131"/>
                  <a:pt x="197559" y="515131"/>
                </a:cubicBezTo>
                <a:cubicBezTo>
                  <a:pt x="137480" y="515131"/>
                  <a:pt x="81372" y="527734"/>
                  <a:pt x="33809" y="549660"/>
                </a:cubicBezTo>
                <a:lnTo>
                  <a:pt x="33809" y="72049"/>
                </a:lnTo>
                <a:cubicBezTo>
                  <a:pt x="55562" y="60655"/>
                  <a:pt x="79300" y="51591"/>
                  <a:pt x="104592" y="4520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205345" cy="6781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99450" y="2276475"/>
            <a:ext cx="26212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项目整体</a:t>
            </a:r>
            <a:endParaRPr lang="zh-CN" altLang="en-US" sz="4800" b="1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构架阶段</a:t>
            </a:r>
            <a:endParaRPr lang="zh-CN" altLang="en-US" sz="4800" b="1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" y="0"/>
            <a:ext cx="12192000" cy="6858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74491" y="829857"/>
            <a:ext cx="9937657" cy="5507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PA-任意多边形 5"/>
          <p:cNvSpPr/>
          <p:nvPr/>
        </p:nvSpPr>
        <p:spPr>
          <a:xfrm rot="5400000" flipH="1">
            <a:off x="3788290" y="-873667"/>
            <a:ext cx="5467102" cy="89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1" h="21384" extrusionOk="0">
                <a:moveTo>
                  <a:pt x="21299" y="0"/>
                </a:moveTo>
                <a:cubicBezTo>
                  <a:pt x="21299" y="0"/>
                  <a:pt x="21600" y="6551"/>
                  <a:pt x="14689" y="9227"/>
                </a:cubicBezTo>
                <a:cubicBezTo>
                  <a:pt x="10992" y="10657"/>
                  <a:pt x="8848" y="10142"/>
                  <a:pt x="5772" y="16632"/>
                </a:cubicBezTo>
                <a:cubicBezTo>
                  <a:pt x="3412" y="21600"/>
                  <a:pt x="0" y="21383"/>
                  <a:pt x="0" y="21383"/>
                </a:cubicBezTo>
                <a:cubicBezTo>
                  <a:pt x="0" y="0"/>
                  <a:pt x="0" y="0"/>
                  <a:pt x="0" y="0"/>
                </a:cubicBezTo>
                <a:lnTo>
                  <a:pt x="2129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>
            <a:miter lim="400000"/>
          </a:ln>
          <a:effectLst/>
        </p:spPr>
        <p:txBody>
          <a:bodyPr tIns="91439" bIns="91439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54998" y="4639256"/>
            <a:ext cx="4950816" cy="319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云形标注 2"/>
          <p:cNvSpPr/>
          <p:nvPr/>
        </p:nvSpPr>
        <p:spPr>
          <a:xfrm>
            <a:off x="4805268" y="966467"/>
            <a:ext cx="2559332" cy="1941440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17"/>
          <p:cNvSpPr txBox="1"/>
          <p:nvPr/>
        </p:nvSpPr>
        <p:spPr>
          <a:xfrm>
            <a:off x="4985458" y="1391758"/>
            <a:ext cx="212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16415" y="954352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432060" y="0"/>
            <a:ext cx="0" cy="1018897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490004" y="882381"/>
            <a:ext cx="225911" cy="225911"/>
          </a:xfrm>
          <a:prstGeom prst="ellipse">
            <a:avLst/>
          </a:prstGeom>
          <a:solidFill>
            <a:srgbClr val="595959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601200" y="0"/>
            <a:ext cx="1760" cy="93607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70059" y="2665952"/>
            <a:ext cx="4652010" cy="2121535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800" dirty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</a:t>
            </a:r>
            <a:r>
              <a:rPr lang="zh-CN" altLang="en-US" sz="8800" dirty="0">
                <a:solidFill>
                  <a:schemeClr val="accent2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功能</a:t>
            </a:r>
            <a:endParaRPr lang="zh-CN" altLang="en-US" sz="8800" dirty="0">
              <a:solidFill>
                <a:schemeClr val="accent2">
                  <a:lumMod val="7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9785" y="4881628"/>
            <a:ext cx="16103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功能结构</a:t>
            </a:r>
            <a:r>
              <a:rPr lang="zh-CN" altLang="en-US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图</a:t>
            </a:r>
            <a:endParaRPr lang="zh-CN" altLang="en-US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81485" y="4860221"/>
            <a:ext cx="20675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小程序</a:t>
            </a:r>
            <a:r>
              <a:rPr lang="zh-CN" altLang="en-US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操作图片</a:t>
            </a:r>
            <a:endParaRPr lang="zh-CN" altLang="en-US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09785" y="5299729"/>
            <a:ext cx="18389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</a:t>
            </a:r>
            <a:r>
              <a:rPr lang="zh-CN" altLang="en-US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前端技术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81485" y="5278322"/>
            <a:ext cx="924560" cy="367030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总结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  <p:bldP spid="23" grpId="0"/>
      <p:bldP spid="32" grpId="0"/>
      <p:bldP spid="33" grpId="0"/>
      <p:bldP spid="34" grpId="0"/>
    </p:bldLst>
  </p:timing>
</p:sld>
</file>

<file path=ppt/tags/tag1.xml><?xml version="1.0" encoding="utf-8"?>
<p:tagLst xmlns:p="http://schemas.openxmlformats.org/presentationml/2006/main">
  <p:tag name="ISLIDE.ICON" val="#407153;#405331;#405331;#407153;#405340;#405331;#405338;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  <p:tag name="PA" val="v3.0.1"/>
</p:tagLst>
</file>

<file path=ppt/tags/tag11.xml><?xml version="1.0" encoding="utf-8"?>
<p:tagLst xmlns:p="http://schemas.openxmlformats.org/presentationml/2006/main">
  <p:tag name="ISLIDE.ICON" val="#407153;#405331;#405331;#407153;#405340;#405331;#405338;"/>
</p:tagLst>
</file>

<file path=ppt/tags/tag12.xml><?xml version="1.0" encoding="utf-8"?>
<p:tagLst xmlns:p="http://schemas.openxmlformats.org/presentationml/2006/main">
  <p:tag name="ISLIDE.ICON" val="#407153;#405331;#405331;#407153;#405340;#405331;#405338;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  <p:tag name="PA" val="v3.0.1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ISLIDE.ICON" val="#407153;#405331;#405331;#407153;#405340;#405331;#405338;"/>
</p:tagLst>
</file>

<file path=ppt/tags/tag26.xml><?xml version="1.0" encoding="utf-8"?>
<p:tagLst xmlns:p="http://schemas.openxmlformats.org/presentationml/2006/main">
  <p:tag name="ISLIDE.ICON" val="#407153;#405331;#405331;#407153;#405340;#405331;#405338;"/>
</p:tagLst>
</file>

<file path=ppt/tags/tag27.xml><?xml version="1.0" encoding="utf-8"?>
<p:tagLst xmlns:p="http://schemas.openxmlformats.org/presentationml/2006/main">
  <p:tag name="ISLIDE.ICON" val="#407153;#405331;#405331;#407153;#405340;#405331;#405338;"/>
</p:tagLst>
</file>

<file path=ppt/tags/tag28.xml><?xml version="1.0" encoding="utf-8"?>
<p:tagLst xmlns:p="http://schemas.openxmlformats.org/presentationml/2006/main">
  <p:tag name="ISLIDE.ICON" val="#407153;#405331;#405331;#407153;#405340;#405331;#405338;"/>
</p:tagLst>
</file>

<file path=ppt/tags/tag29.xml><?xml version="1.0" encoding="utf-8"?>
<p:tagLst xmlns:p="http://schemas.openxmlformats.org/presentationml/2006/main">
  <p:tag name="COMMONDATA" val="eyJoZGlkIjoiZDI0YmJiMjhkNDJmNGJkZmI2ODRmMmQ3NGZmNTQwNjUifQ==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PA" val="v3.0.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  <p:tag name="PA" val="v3.0.1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  <p:tag name="PA" val="v3.0.1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PA" val="v3.0.1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  <p:tag name="PA" val="v3.0.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  <p:tag name="PA" val="v3.0.1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icrkq1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自定义</PresentationFormat>
  <Paragraphs>127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等线</vt:lpstr>
      <vt:lpstr>Arial</vt:lpstr>
      <vt:lpstr>方正正黑简体</vt:lpstr>
      <vt:lpstr>黑体</vt:lpstr>
      <vt:lpstr>微软雅黑</vt:lpstr>
      <vt:lpstr>思源黑体 CN Normal</vt:lpstr>
      <vt:lpstr>汉仪傲娇体简</vt:lpstr>
      <vt:lpstr>迷你简粗倩</vt:lpstr>
      <vt:lpstr>方正正中黑简体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冬季疫情防控</dc:title>
  <dc:creator>第一PPT</dc:creator>
  <cp:keywords>www.1ppt.com</cp:keywords>
  <dc:description>www.1ppt.com</dc:description>
  <cp:lastModifiedBy>青木知湫</cp:lastModifiedBy>
  <cp:revision>44</cp:revision>
  <dcterms:created xsi:type="dcterms:W3CDTF">2021-01-07T06:10:00Z</dcterms:created>
  <dcterms:modified xsi:type="dcterms:W3CDTF">2022-07-29T00:21:33Z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175A1A0984F145679D5592D67F87CE6E</vt:lpwstr>
  </property>
  <property fmtid="{D5CDD505-2E9C-101B-9397-08002B2CF9AE}" pid="3" name="KSOProductBuildVer">
    <vt:lpwstr>2052-11.1.0.11875</vt:lpwstr>
  </property>
</Properties>
</file>