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8.82353" units="1/cm"/>
          <inkml:channelProperty channel="Y" name="resolution" value="66.89896" units="1/cm"/>
          <inkml:channelProperty channel="T" name="resolution" value="1" units="1/dev"/>
        </inkml:channelProperties>
      </inkml:inkSource>
      <inkml:timestamp xml:id="ts0" timeString="2022-08-05T05:16:37.9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9374 6678 0,'48'0'78,"0"0"-63,0 0-15,24 0 16,-24 0-16,0 0 16,0 0-16,24 0 15,-24 0-15,24 0 16,-23 0-16,-1 0 16,24 0-1,0 0 1,-48 0-16,0 0 15,0 0 1,0 0 0,24 0-16,-24 0 15,24 0-15,0 0 16,48 0-16,-48 0 16,25 0-16,-25 0 15,24 0-15,-24 0 16,-24 0-16,24 0 15,0 0-15,0 0 16,0 0 0,0 0-16,-24 0 15,24 0-15,24 0 16,-24 0-16,25 0 16,-1 0-16,24 0 15,-24 0-15,24 0 16,-48 0-16,48 0 15,-24 0-15,-24 0 16,25 0-16,-25 0 16,-24 0-16,24 0 15,-24 0 1,24 0-16,-48-24 16,48 24-16,24 0 15,-24 0-15,-24 0 16,48 0-16,-24 0 15,0 0-15,25 0 16,-1 0-16,-24 0 16,0 0-16,0 0 15,0 0-15,-24 0 16,24 0-16,0 0 16,0 0-16,24 0 15,-24 0-15,49 0 16,71 0-16,-96 0 15,48 0-15,-72 0 16,24 0-16,0 0 16,-48 0-16,0 0 15,24 0-15,-23 0 16,-1 0 0,0 0-1,24 0-15,-24 0 16,0-24-16,48 24 15,-24 0-15,48 0 16,-72 0-16,48 0 16,0 0-16,-48 0 15,72 0 1,-47 0-16,23 0 16,0 0-16,-24 0 15,-24 0-15,24 0 16,-24 0-16,0 0 62,24 0-62,0 0 16,-24 0-16,48 0 16,-48 0-16,24 0 15,0 0-15,1 0 16,-25 0-16,0 0 15,0 0-15,0 0 16,24 0 31,-24 0-31,0-24 15,0 24 0,0 0-15,24 0-1,-24 0 1,24 0 15,-24 0-15,24 0-1,-24 0 32,24 0-31,-24 0-16,48 0 16,-48 0-16,25 0 15,-1 0-15,0 0 16,-24 0-1,0 0-15,0 0 16,0 24 47,24-24-48,-24 0 1,0 0-1,0 0 32,-24 24 16,0 0-48,0 0 64,-24-24-64,0 0 16,0 0-15,24 24 0,-48-24-16,24 24 15,0-24-15,0 0 16,-24 24-16,0-24 16,24 0-16,-25 0 15,-23 0-15,24 0 16,-48 24-16,48 0 15,24-24-15,0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8.82353" units="1/cm"/>
          <inkml:channelProperty channel="Y" name="resolution" value="66.89896" units="1/cm"/>
          <inkml:channelProperty channel="T" name="resolution" value="1" units="1/dev"/>
        </inkml:channelProperties>
      </inkml:inkSource>
      <inkml:timestamp xml:id="ts0" timeString="2022-08-05T05:16:39.9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20334 9537 0,'24'0'15,"0"0"48,24 0-48,-24 0 1,24 0-16,-24 0 16,24 0-1,0 0-15,1 0 16,23 0-16,-24 0 16,0 0-16,-24 0 15,24 0-15,-24 0 31,24 0 1,-24 0-17,0-24 63,-24 48 94,0 0-156,0 48 0,0-48-16,-24 24 15,0-24 126,0-24-63,0 0-78,0 0 16,-48 0-16,0 0 15,-24 0-15,-1 0 16,1 0-16,24 0 15,0 0-15,72-24 141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8.82353" units="1/cm"/>
          <inkml:channelProperty channel="Y" name="resolution" value="66.89896" units="1/cm"/>
          <inkml:channelProperty channel="T" name="resolution" value="1" units="1/dev"/>
        </inkml:channelProperties>
      </inkml:inkSource>
      <inkml:timestamp xml:id="ts0" timeString="2022-08-05T05:16:50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19036 10594 0,'0'-48'125,"0"-24"-109,0 0-16,0 24 15,0-48-15,0 24 16,0-25-16,0-23 16,0-48-16,0-24 15,72-48-15,-24 0 16,24-1-16,-24 73 16,49-96-16,23 0 15,-48 96-15,48-49 16,-24 25-1,48 0-15,-47 0 16,23-24-16,-24 71 16,24-47-16,-24 48 15,-24 0-15,0 24 16,-48 24-16,49 0 16,-25 48-16,24-72 15,-48 71-15,24 1 16,-24 0-16,24 0 15,0-48-15,-24 48 16,24-24-16,0 24 16,0 0-16,-24 0 15,0 0-15,48 24 16,-47-24-16,-1 0 16,0 24-16,0-24 15,48 0-15,-48 0 16,24 0-16,-24 0 15,24 0-15,-24 24 16,-24-25-16,24 25 16,0 24 15,-24-24-31,24 0 16,-24 0-1,24 24-15,0 0 16,-24-24-16,24 24 15,48-48-15,-24 24 16,0-24-16,1 24 16,-1-24-16,0 24 15,0 0-15,-24 24 16,0-24-16,24 24 16,-24-48-1,0 24-15,24 0 16,-24 0-1,24 0 1,-48 0 0,24 0-16,48 0 15,-48-24-15,0 24 32,-24 0-17,24 24 1,0 0 15,0-24-15,0 0 31,25 0 78,-25 0-110,0 24 1,-24-24-1,24 0-15,48-24 16,-72 24-16,48 0 16,-48 0-16,0 0 15,0 48 157,-24-24-141,0 24-31</inkml:trace>
  <inkml:trace contextRef="#ctx0" brushRef="#br0" timeOffset="1454.307">21848 4276 0,'0'0'0,"0"24"47,0 0-47,0 0 15,0 0-15,-48 48 16,48-48-16,-24 24 16,24-24-16,-24 24 15,0-24-15,0 0 16,0 0-16,24 0 15,0 0-15,-48 0 16,48 0-16,0 0 94,24-24-47,0 0-47,-24-24 15,24 24 1,24 0 0,-24 0-1,0 0-15,0-24 16,0 24-16,24 0 15,-24 0 1,0 0 0,0 0-16,25 0 15,-1 0-15,-24 0 16,0 0-16,-24-24 141</inkml:trace>
  <inkml:trace contextRef="#ctx0" brushRef="#br0" timeOffset="27758.044">25694 4060 0,'24'24'234,"0"0"-172,-24 0-46,24 0 0,0 24 46,0-24-62,-24 24 16,0-24-1,24 48 1,-24-48 0,0 0-16,0 0 15,0 0 1,0 0-16,0 0 16,24 0-16,-24 24 15,0 0 1,0 0-1,24 0-15,-24-24 16,24 48 0,-24-23-1,0-1-15,0 0 16,0-24 0,0 24-1,24-24 1,-24 24-1,24 0-15,-24-24 16,0 0-16,0 0 16,0 24-16,24-24 15,-24 24-15,0 0 16,0 0-16,0 0 16,25 0-16,-25 24 15,24-24-15,0 48 16,-24-48-16,0 24 15,0 25-15,0-1 16,0-24-16,0 0 16,0 0-16,0 24 15,0 0-15,0-24 16,0 24-16,0 0 16,0 0-1,0 0-15,0 25 16,0-1-16,0-24 15,0 0-15,0 0 16,0-24-16,24 24 16,-24-48-16,0 48 15,0 0-15,0-24 16,0 25-16,0-1 16,0 24-16,0-24 15,0 24-15,0-24 16,0 48-16,0 0 15,0 0-15,0-23 16,0-25-16,0 72 16,0-72-16,0 48 15,0-72-15,0 48 16,0-48-16,0 48 16,0-24-16,-24 1 15,0 23-15,24 0 16,0-24-16,-49 0 15,25 24-15,0-48 16,0 72-16,24-72 16,-24 48-1,0-47-15,0-1 16,24 0-16,-24 72 16,-24-48-16,48-24 15,-24 0-15,0 0 16,-48 24-16,72 0 15,-72 24-15,24-23 16,-48 47-16,96-72 16,-48 24-16,0-48 15,48 24-15,-49 0 16,49-48-16,-48 0 16,-24 48-16,24 0 15,48-24 1,-72 24-16,24 0 15,-24 0-15,24-24 16,0 25-16,-24-49 16,48 24-16,-24 0 15,-25-24-15,25 24 16,0-24-16,0 48 16,24-72-16,-24 48 15,48-24 1,-48 0-16,24-24 15,-24 48-15,0-24 16,-24-24-16,48 24 16,-72 48-16,48-72 15,-25 0-15,1 0 16,0 24-16,0-24 16,24 48-16,0-48 15,0 0-15,0 0 16,0 0-16,24 0 15,-24 0 1,24 0-16,-24 0 16,23 0-16,-23 0 15,0 0-15,-24 0 16,24 0 0,-24-48-16,-48 24 15,48-48-15,-24 0 16,23 48-16,49-96 15,0 72-15,-96 0 16,72 0-16,0 24 16,0 24-16,-24-24 15,48-24-15,0 48 16,0-24 0,-24 24-16,24-49 15,0 49-15,-24-48 16,24 0-16,0 48 15,-25-48-15,-23 0 16,0 0-16,24 0 16,24 24-16,-72-48 15,72 48-15,0 0 16,-24 0-16,0-24 16,24 48-16,24-24 15,-24 0-15,-48-24 16,48 24-16,-25-24 15,25 24 1,0-24-16,0 24 16,-24-48-16,24 48 15,-24 0-15,24-24 16,-24 0-16,48 24 16,-24-25-16,-24 25 15,48 0-15,-24 0 16,0-24-16,0 0 15,0 48 1,24-24-16,-24 0 16,0 0-1,0-24-15,-24 0 16,24-24 0,24 48-16,-48 0 15,24-24-15,-1 48 16,25-24-16,0 0 15,-24 0 17,0 0 15,24 0-47,0 0 15,-24 0-15,24 0 16,-24-24-16,0 24 15,24-24 1,0 24 47,-24-24-63,24 24 31,0 0-16,-24-24-15,-24 0 16,48 23 0,0 1-16,-24 0 15,24 0 1,-24-24 0,0 24-1,24 0 1,0 0-16,-24 0 15,24 0-15,-24 0 16,0 0-16,24 0 375,-24 24-344,0 24-15,0 0 0,24 0-16,-24 24 15,0-24 1,24 0-1,0 0 95,-24-24-95,24 24-15,-24 0 16,24-48 109,0 0-109,0-24 15,24 48-31,-24-24 31,24 0-15,-24 0 15,48 0-15,-48 0-1,48 24 157,-24 0-156,24 24 31,-48 0-32,48 24 1,-24-48 0,0 0-1,0 24 32,-24 0 47,24-24-79,-24 24 1,24-24 0,0 0-16,0 48 15,0-48 17,-48 0 264,0 0-280,24-24 0,-48 24-1,24-48 1,0 48-16,24-24 16,-24 24-1,0-48 1,0 48-1,24-24-15,-24 24 16,0-48 0,0 48-1,24-24 63,0 0-78,-24 0 204,0 48-189,0 24 1,24-24-16,-24 0 15,0 0-15,24 0 16,-24-24-16,24 24 16,-24-24-16,24 24 31,-24 0 31,0 0 32,0-24 31,24 24-125,-24-24 141,24-24-126</inkml:trace>
  <inkml:trace contextRef="#ctx0" brushRef="#br0" timeOffset="34663.424">28675 4036 0,'24'0'343,"-24"24"-327,0 0 0,-24 0-16,24 0 15,-25 0 1,1 0-16,24 0 16,-24-24-16,24 24 15,-48 0-15,48 0 16,-24 0-1,24 0-15,-24 0 16,0 0-16,0 24 16,24-24 15,-48 0-31,48 0 16,-24 0-1,-24 24-15,24-24 16,-48 72-1,48-72 1,0 24 0,-24 0-16,48-24 15,-24 1-15,0-1 16,24 24-16,-24-24 16,0 24-16,0 24 15,-25-24-15,49 0 16,-48 0-16,24-24 15,24 24-15,-24 0 16,0-48-16,-24 72 16,48-48-16,-72 48 15,72-48-15,-48 72 16,-24 0-16,48-24 16,-24-24-16,24 25 15,0-49-15,-24 24 16,24 24-16,-24-24 15,24 0-15,0 0 16,-1 0-16,-47 0 16,72-24-16,-48 48 15,48-24-15,-24 0 16,0 0-16,-24 48 16,24-72-16,24 24 15,-24 24-15,24-48 16,0 24-1,-24-24-15,0 24 16,24 1-16,-24-1 16,0 0-16,24 0 15,-48 24-15,24-24 16,0 48-16,24-48 16,-24-24-16,0 72 15,0-24-15,24-48 16,-48 72-16,24-72 15,24 24-15,-24 72 16,-25-72-16,49 0 16,-48 25-16,0 47 15,24-48-15,-48 0 16,48 0-16,24 0 16,-72 72-16,48-96 15,0 0-15,0 0 16,0 0-16,0 0 15,0 24-15,0-48 16,0 0-16,0 24 16,24-24-16,-48 25 15,24-1-15,-24 0 16,23 0 0,-23 24-16,24-48 15,-24 48-15,48-24 16,-96 48-16,96-72 15,-72 48-15,72-48 16,-48 48-16,24-48 16,-24 24-16,24-24 15,0 0-15,0 0 16,0 0-16,0 0 16,-48-24-16,72 24 15,-24 0-15,-25 0 16,25 0-1,0 0 1,0-24-16,0 24 16,-48-24-16,48 24 15,0 0-15,-24 1 16,0-25-16,0 48 16,24-48-1,0 0 1,-24 24-16,24 0 15,-48-24 1,48 0-16,-48 0 16,47 24-16,-47-24 15,72 24 1,-72-24-16,-24 0 16,48 24-16,0-24 15,0 0-15,-24 48 16,48-48-16,-24 0 15,24 0-15,-24 0 16,0 0-16,-1 24 16,25-24-16,-24 24 15,0-24-15,24 0 16,0 24-16,-24-24 16,0 0-16,24 24 15,0-24 1,-24 0-16,24 0 15,0 0-15,0 24 16,-48-24-16,24 0 16,0 0-16,24 24 15,-25 0-15,-23-24 16,24 0-16,0 0 16,24 0-1,-24 24-15,24-24 0,0 0 16,-24 0-1,0 24-15,0-24 16,24 0-16,-24 0 16,0 24-16,24-24 15,-25 0-15,1 24 16,24-24-16,0 0 16,-24 0-16,24 0 15,-24 0-15,24 0 16,0 0-1,0 0 17,0 0-1,0 0-15,0 0 15,0 0-31,0 0 15,0 0 32,-24 0-31,24 0 0,0 0-1,0 0 48,0 0-16,0 0-32,0 0 204,0 0-188,-25 0 16,25 0 16,24-24 108,48 0 33,-48 0-204,49 24 15,-25 0-15,24-24 16,-24 24 15,24-24-31,-48 0 16,24 24-16,-24-24 31,24 24-31,0-24 16,0 24-1,0-24-15,-24 0 31,24 24 1,0 0-32,0 0 15,0 0 48,-72 0 77,24 0-108,0 0-32,0 24 15,0-24-15,0 0 32,0 0-17,-24 24-15,24 0 16,0 0-16,0-24 15,24 24 1,-24-24 0,-24 24 15,23-24-15,1 24-16,0 0 15,0-24 1,24 24-1,24-24 204,0 0-141,25 24-46,-25 0-1,0 0 0,0 0-15,0 0-1,24 0 1,-24 0 15,-24 0-15,24-24-16,0 24 15,-24 0 17,24-24-32,0 48 15,0-48 1,-24 24-16,0-48 312,-24 0-296,0 0 0,0 24-1</inkml:trace>
  <inkml:trace contextRef="#ctx0" brushRef="#br0" timeOffset="42085.5">26920 6366 0,'0'24'78,"0"0"-63,0 0 1,0 0-16,0 0 16,0 0-16,-24 24 15,0 24-15,24-24 16,-24 0-16,0 0 16,24 0-16,0 0 15,0 24-15,0-47 16,0-1-16,-24 0 15,24 0-15,0 0 16,0 0 187,0 0-156,0 0-31,24 0-1,0 24 1,-24-24 15,0 0 188,0 0-203,0 0 62,24-24-63,-24-24 1,48 24-16,-48-24 16,48 0-16,-48 0 15,24 24-15,0 0 16,0-24-16,0 0 31,-24 0-15,48 0-1,-24 0 1,0 0 0,24 24-1,0-48-15</inkml:trace>
  <inkml:trace contextRef="#ctx0" brushRef="#br0" timeOffset="43717.508">25574 4997 0,'24'0'16,"0"0"-1,0 24-15,0 0 16,0 0-1,-24 0-15,24-24 16,0 24-16,-24 0 16,48 48-16,-48-48 15,48 24-15,-48-24 16,0 24-16,72 24 16,-72-48-1,0 0-15,24 0 16,-24 24-16,24-24 15,0 48-15,1-48 16,-25 0 15,0 0 1,0-48 202,0 0-218,24 24-16,-24-24 15,0 0-15,0 0 16,0 0-16,48-24 15,-48 24-15,0 0 16,24 0-16,-24 0 16,0 0-16,48-72 15,-24 72-15,-24 0 16,24-24-16,0 24 16,-24 0-16,24 0 15,-24 0-15,24 0 16,0 0-1,-24 0 1,24-24-16,0 24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8.82353" units="1/cm"/>
          <inkml:channelProperty channel="Y" name="resolution" value="66.89896" units="1/cm"/>
          <inkml:channelProperty channel="T" name="resolution" value="1" units="1/dev"/>
        </inkml:channelProperties>
      </inkml:inkSource>
      <inkml:timestamp xml:id="ts0" timeString="2022-08-05T06:16:24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3629 793 0,'24'0'156,"0"0"-140,0 0-16,24 0 15,24 0 1,-24 0 0,-24 0-1,25 0 1,23-24-16,-48 24 15,0 0-15,24 0 16,24-24-16,0 24 16,0-24-16,0 0 15,48 0-15,1 0 16,-1 24-16,-24-49 16,24 25-16,-48 0 15,24-24-15,-48 24 16,24 24-16,25-24 15,-25-24-15,-24 48 16,-24 0-16,48-24 16,-48 24-16,48-24 15,-24-24-15,72 48 16,-96 0-16,24-24 16,25 24-16,-25-24 15,24 24-15,-48-24 16,24 24-16,24 0 15,-48 0-15,0-24 16,0 24-16,0 0 16,0 0-1,0 0 1,0 0 0,0 0-1,48 0 1,-24 0-1,1 0-15,-1 0 16,0 0-16,-24 0 16,0 24-16,0-24 15,48 0-15,-48 0 16,0 24-16,24 0 16,-24-24-1,0 24 32,24 0-31,0 24-1,0-24-15,0 24 16,-24-24-16,24 0 16,-23 0-16,-1-24 31,0 48 0,0 1-31,48 23 16,-48-24-1,24-24-15,-48 0 16,24 0-16,0 0 16,0 0-16,24 0 15,-48 0-15,48 0 16,0-24 328,-48 48-329,24 48-15,24-48 16,-24 0-16,24 24 15,-24-24-15,24 24 16,-23-48-16,47 48 16,-24-24-1,-24-72 188,-24 0-187,0 0 0,24-24-1,-24 0-15,0 0 32,0 24-32,0-24 15,24 24 1,0-24-1,-24 24-15,0-24 32,0 24-17,0 0 32,24 0 63,-24 0-95,0 0 16,24 0 1,-24-24-17,24 48 1,0-24 0,-24 0 62,0 0-63,0 0 79,0 72 47,0-24-126,0 24 17,0-24-17,0 24-15,0-24 16,0 24-1,0-24 1,0 24 0,0-24-1,0 0 1,0 24 0,0 0-1,0 0 1,0 0-16,0-24 15,0 0-15,0 24 16,0 0 0,0-24-16,0 24 15,0 0-15,0-24 16,0 1-16,-24 23 16,24-24-1,0 0 1,0 0-1,0 0 1,0 0 62,0 0-62,0 0-16,0 0 31,0 0-31,0 0 31,-24 0-15,0-24 375,0 0-376,0 0 16,0 0-31,0 0 16,-24 0 0,24 0-16,-24 0 15,-25 0-15,1 0 16,0 0-16,-24-24 16,24 24-16,24 0 15,24 0 1,0 0 15,0 0-31,0 0 16,0 0-16,-48 0 15,24 0-15,-1 0 16,1 0 0,0 0-16,0 0 15,24 0-15,-24 0 16,24 0-16,-24 0 15,0 0 1,48-24 78,0 0-32,24-24-46,0 48-16,0-24 16,0 0-1,24 0 1,0 24-1,-24-24 1,0 24 15,0-24-15,0 24 0,0 0-1,0-24 1,1 24-16,-1 0 15,24 0-15,-24 0 16,0 0 0,24-24-16,0 24 15,0 0-15,-24 0 16,24 0 0,-24 0 93,0 0-109,0 0 16,0 0-1,-24-24 32,24 24-16,0 0-15,0-25 0,-48 1 280,24 0-296,0 0 16,-24 24-16,24-24 16,0 0-1,-48 0 1,48 0-16,-24 24 16,24-24-1,-48 0 1,48 0-1,-24 24 1,24-24 0,-48 0-16,48 0 15,-24 24 1,0 0-16,0 0 16,0-48-1,-24 48 1,24-24 15,-24 0-15,0 24 15,23-24-31,1 24 16,-24 0-16,24-24 15,-24 24-15,24 0 16,-24-24-16,24 24 15,0 0-15,0 0 32,0 0-32,0 0 15,-48-24 1,48 24 0,-48-24-1,24 24-15,-48-24 16,71 24-16,-23 0 15,24 0-15,-24 0 16,0-24-16,0 24 16,24 0-16,-24 0 15,24 0 1,0-24-16,0 24 16,0 0 15,-24 0 0,24 0-31,-24 0 16,24 0-1,-24 0 1,24 0-16,-24 0 16,23 0-16,1 0 15,-24 0-15,24 0 16,-24 0-16,24 0 15,-24 0-15,0 0 16,0 0-16,-24 0 16,24 0-16,0 0 15,24 0-15,-24 0 16,24 0-16,-24 0 16,23 24-1,1-24 1,0 0-1,0 0 17,0 24-17,0-24-15,0 0 16,0 0-16,0 0 16,-24 24-16,24-24 15,0 0-15,0 24 16,0-24-16,0 0 15,0 0-15,0 0 16,-24 48-16,-24-48 16,48 0-1,0 24 1,0-24-16,0 0 16,-25 24-1,25-24 1,0 0-1,0 0 1,-24 24 0,24-24 15,0 0 0,0 0-15,0 0-16,-24 24 31,24-24-15,0 0 15,0 0-31,0 0 16,0 0-16,0 0 15,0 0-15,0 0 16,0 0-1,0 0-15,0 0 16,0 0 0,0 0-16,0 0 31,0 0-15,0 0-1,-1 0 1,1 0-1,0 0 1,0 0 0,0 0-1,0 0 1,0 0-16,-24 0 16,24 0 15,0 0 0,0 24 0,0-24-31,0 0 16,0 0 0</inkml:trace>
  <inkml:trace contextRef="#ctx0" brushRef="#br0" timeOffset="1072.463">3773 817 0,'-24'0'125,"0"0"-110,0 0 1,-24 0 0,24 24-16,0-24 15,-24 0 1,0 0-16,24 0 16,0 24-1,0-24-15,0 0 16,-24 0-1,24 0 126</inkml:trace>
  <inkml:trace contextRef="#ctx0" brushRef="#br0" timeOffset="2736.547">3845 1369 0,'-24'0'156,"0"0"-140,-24 0-1,24 0 1,0 0-16,0 0 15,0 0-15,0 0 16,0 0-16,-24 24 31,24-24 32,0 0-63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8.82353" units="1/cm"/>
          <inkml:channelProperty channel="Y" name="resolution" value="66.89896" units="1/cm"/>
          <inkml:channelProperty channel="T" name="resolution" value="1" units="1/dev"/>
        </inkml:channelProperties>
      </inkml:inkSource>
      <inkml:timestamp xml:id="ts0" timeString="2022-08-05T06:18:30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4542 2306 0,'0'-24'125,"0"0"-125,0 0 15,0 0-15,48-24 16,1-24-16,-1-24 16,48 24-16,0-72 15,-24 72-15,48-1 16,-24-71-16,-24 72 16,49-24-16,-73 96 15,24-72-15,-24 48 16,-24 0-16,0 0 15,24 0-15,-24 0 16,24 0-16,-24 0 16,24 0-16,0 0 15,24 24-15,-23-48 16,-1 24-16,24 24 16,0 0-16,-24-24 15,24-24-15,0 48 16,-48 0-16,24 0 15,-24 0 32,24 0-31,0 0-16,24 0 16,25 0-16,-1 0 15,0 0-15,-48 0 16,-24 0-16,48 48 15,-48-24 32,-24 0-15,24 0-32,-24 24 15,0-24 1,48 0-16,-48 0 15,24 0-15,0 0 16,-24 0-16,24 24 16,0-48-16,-24 24 15,0 24-15,48 0 16,-23 0-16,-1-24 16,-24 0-16,48 48 15,-24-48 1,-24 0-16,24 24 15,0 1-15,0-25 16,-24 24 0,24-48-1,0 48-15,0-48 32,-24 24-32,0 0 15,24 0-15,0-24 16,-24 24 31,24 0-32,0 0 17,0-24-1,-24 24-16,24 0 1,24-24 218,-48-48-202,0 24-32,48-24 15,-48 24 1,0-24-16,0 0 16,48 24-1,-48 0 1,24 0-16,-24-1 15,24 1 1,-24 0 0,24 0-1,-24 0 1,0 0 62,0 0-62,0 0 31,0 0-16,0 0-16,24 0 1,-24 48 234,0 0-250,0 0 16,0 0-1,49 48-15,-49-48 32,0 0-32,0 0 15,0 25 1,0-25-16,0 24 15,24-24-15,-24 0 16,24 24-16,-24-24 16,24 0-16,-24 0 15,24 0-15,0 24 32,-24-24-1,0 0 0,48 0-15,-48 0 31,0 0-47,0 0 15,24 0-15,0 24 16,-24-24-16,24 0 15,-24 24 79,24-24 0,-48-24 125,0 0-172,0 0-32,0 0 16,-24 0-31,24 0 16,-24 0-16,24 0 16,0 0-16,-1 0 15,1 0-15,0 0 16,0 0-16,0 0 16,0 0-16,-24 0 15,24 0-15,-24 0 16,-24 0-1,48 24-15,0-24 16,-24 24-16,0 24 16,0-48-16,24 24 15,-48 0-15,24-24 16,-25 24-16,25-24 16,24 24-16,-48 0 15,-24 0-15,48 0 16,0-24-1,0 24-15,24-24 16,0 0-16,24 24 16,-24-24 31,72 0 93,-24-24-124,0 0-1,24 0 1,-48 0-16,24 24 16,24-48-16,0 0 15,0 24 1,-48 0-16,48 24 16,-24-24-16,24 0 15,-24 24-15,24 0 16,-23-24-16,-1 24 15,-24-24-15,48 0 16,-24 0 0,48 0-1,-48 24 1,0 0-16,0 0 16,-24-24-1,0 0 251,0 0-251,0 0 1,-24 0-16,0 24 16,24-48-1,-48 24-15,24-24 16,-24 0 15,48 24-15,-24-24-16,-24 24 15,23-24 1,1 48 0,24-24-1,-48-24-15,24 0 47,24 24-47,-48-1 16,48 1-16,-24 0 15,-24-24-15,0 0 79,24 48-33,-24 0-30,0 0 0,24 0-16,0 0 15,-24-24-15,0 24 16,24 0-16,-24 0 16,0 0-16,-1 0 15,25 0 1,-24 0-1,24 0-15,-24 0 16,24 0 0,-48 0-16,24 0 15,24 0 1,0 0 0,0 0 15,0 0-31,0 0 31,-24 0-31,24 24 16,0-24-16,-48 0 15,48 0 1,-25 24 0,1 24-16,24-48 15,0 24 1,0-24-1,0 0-15,-24 0 16,24 24-16,24 0 16,-24-24-16,0 0 15,0 25-15,-24-25 16,24 48 0,0-48-16,0 24 15,0 0 1,24 24-16,-24-48 15,-24 24 1,24 0 0,0 0-1,-24 0 1,48 24 0,0 24-1,-24-48 1,-1 0-1,1 0 1,24 0-16,-24 24 16,0-24-1,0 0 1,0-24 31,24 24-32,-24-24-15,0 24 16,0 0 31,0-24-31,0 0-1,0 24 1,0-24-16,24 24 15,-24-24-15,24 24 16,-24-24 0,0 0-1,0 0 1,24 24-16,-24-24 16,0 24-16,0-24 15,0 0 16,-24 24-31,48 0 16,-24-24 0,0 0-1,24 24-15,-24-24 78,-24 24-62,23 0 0,1-24-1,0 0 1,0 24-16,-24-24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8.82353" units="1/cm"/>
          <inkml:channelProperty channel="Y" name="resolution" value="66.89896" units="1/cm"/>
          <inkml:channelProperty channel="T" name="resolution" value="1" units="1/dev"/>
        </inkml:channelProperties>
      </inkml:inkSource>
      <inkml:timestamp xml:id="ts0" timeString="2022-08-05T06:18:42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1177 3483 0,'0'48'125,"0"-24"-110,0 24-15,0-24 16,0 24 0,24 24-16,24-23 15,-23-49-15,-25 48 16,48 0-16,-48 0 16,24 0-16,-24-24 15,24 0-15,-24 24 16,24 24-16,0-48 15,0 48 1,0-24-16,24 24 16,-48-24-1,24 0 1,0-48 0,0 24-1,0 0 1,0 0-1,0 0-15,0 0 32,0 0-32,0 0 15,0 0 1,-24 0-16,48-24 16,-48 24-16,24-24 15,48 24 1,-48 0-1,1-24-15,23 0 16,-24 24 0,0-24-16,24 0 15,-24 0 1,0 0-16,0 0 16,24 48-16,0-48 15,-24 0-15,24 25 16,-24-1-16,0-24 15,0 0-15,0 24 16,24 0 0,-24-24-1,24 0 1,-48 24-16,49 0 31,-25-24-15,0 24-16,24-24 15,-24 0-15,0 24 16,0 0 0,0-24-16,-24 24 15,24-24 1,0 0 31,0 24-47,48 24 15,-48-48 1,48 0-16,-48 24 16,0-24-1,24 24-15,0 0 16,-24-24 0,0 0-1,-24 24-15,24-24 16,25 24-1,23 24 1,-24-24-16,-24 0 16,24 0-16,-24 0 15,-24-48 188,0 0-187,0 0 0,0-24-1,0 24 17,0 0-32,-24-24 15,24 24-15,0-24 16,0 24-16,0-24 15,0 24-15,0 0 16,0-24-16,0 24 16,0 0-1,0 0-15,24 48 188,-24 0-173,24-24-15,-24 48 16,24-48 0,-24 48-16,48 0 15,24 24-15,-24-48 16,0 48-16,48 0 16,-72-24-16,25 0 15,47 48-15,-48-48 16,24 0-16,-48-24 15,0-24-15,-24 24 16,24 0 0,-24 0 374,-24-24-155,0 0-235,0 24 15,0-24-15,-24 0 16,0 0-16,24 24 16,-48-24-16,-1 0 15,1 0-15,24 0 16,-24 24-16,24-24 15,0 0-15,0 0 16,0 0-16,0 0 16,24 0-16,-24 24 15,24-24-15,0 48 16,-24-48-16,23 0 16,-23 0 109,72 0 62,-24-24-46,24 0-126,1 24-15,-25-24 16,24 0 0,-24-48-16,24 72 15,0 0 1,-24-24-16,24 24 47,0 0-32,0-24 1,0 0-16,0 24 31,-24-24-31,24 24 16,-24-24-1,-48 24 235,24 0-250,0 0 16,0 0 15,0 0-31,0 0 16,0 0 0,0 0-1,-1 0 16,-23 0-15,24 0 0,0 0-16,0 0 15,0 0 1,0 0-16,0 0 16,-24 0-1,24 0-15,0 0 16,0 0-16,-24-24 15,24 24 1,0 0-16,0-24 16,0 24-16,-48-24 15,48 0 1,0 24-16,0 0 16,-24-24-1,23 0 16,-47 24-31,24-24 16,24 24 0,0 0-1,-24 0-15,48-24 16,-24 24-16,0 0 16,0 0-16,0-24 15,-24 0-15,24 24 31,-72-48-31,72 24 16,0 0 0,0 0-16,0 0 15,-24 0 1,-1 0 0,25 24 30,24-24-30,-48 0 0,48 0-16,-24 0 15,0 0 1,24 0 0,-24-24-1,0 48-15,24-24 16,-24-24-1,-24-1-15,48 25 16,-24 0-16,24 0 16,0 0-16,0 0 15,0 0 1,-24 0 0,0 24 30,-24 0-30,24 0 0,0-24-1,0 24 1,-24-24-16,24-24 16,0 48-16,0-24 15,0 0 16,-24-24 1,-1 24-17,25-24 1,0 48-16,24-24 16,-24 24-1,0-48 16,0 24 1,24 0-17,0 0 1,0-24-16,-24 24 16,0 0-16,-24 0 15,24-24 1,24 24-1,0 0-15,-24 0 16,24 0 15,0 0-31,-24 24 16,24-24-16,0 0 16,0-24-1,0 24 63,0 0-62,0-1 0,0 1 15,0 0 0,0-24-31,0 24 16,0 0-16,0 0 15,-24 0 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8.82353" units="1/cm"/>
          <inkml:channelProperty channel="Y" name="resolution" value="66.89896" units="1/cm"/>
          <inkml:channelProperty channel="T" name="resolution" value="1" units="1/dev"/>
        </inkml:channelProperties>
      </inkml:inkSource>
      <inkml:timestamp xml:id="ts0" timeString="2022-08-05T06:11:36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14109 4901 0,'24'0'109,"24"0"-109,0 0 16,-24 0-16,0 0 16,24 0-16,-24 0 15,0 0 1,24 0-16,0 0 15,-24 0-15,0 0 16,0 0-16,24 0 16,-24 0-1,25 0-15,23 0 16,0 0-16,0 24 16,-24-24-16,0 24 15,-48 0 63,24-24-62,24 0 15,24 0-15,-24 0-16,0 0 15,-24 0 1,24 0-16,-48 24 63,-24-24 46,0 0-62,0-24-32,0 24 1,0-48 0,0 24-1,0-49 1,0 49-16,0-24 16,0 0-16,-24 0 15,24 0-15,24-24 16,-24 24-1,-24-24-15,48 24 16,-24 24-16,24 0 16,-24-24-16,0 24 15,24 0 1,0 0 15,24 48 141,0 0-156,24 24-1,0-24 1,-48 0 0,24 24-16,0-48 0,-24 72 31,24-72-31,24 48 15,-24 0-15,48 0 16,-48 0-16,0-48 16,73 96-16,-49-48 15,-24-48-15,0 0 16,48 49-16,-48-25 16,24 0-16,-24 0 15,72 24-15,-72-48 16,0 0-16,24 48 15,-24-48-15,0 24 16,72 48-16,-23-48 16,-1 0-16,-48 0 15,24-24-15,0 24 16,-48 0 0,-24-24 187,0 0-188,0 0 1,0 0-16,0 0 16,0 0-16,-48 24 15,23 0-15,-23 0 16,-24 0-16,24 0 15,24 0-15,-24-24 16,24 48-16,24-48 16,0 24-16,-24-24 15,24 0 1,0 24 0,0 0-16,0 0 15,0 0 16,-1-24-31,1 0 16,24 24-16,-24 0 31,0-24-15,0 0 15,0 24-15,0 0-1,0-24 48,0 0-16,-24 24-32,0-24 142,72 0 15,0 0-157,0-24 16,0 0 16,0 0-47,-24 0 0,24 24 32,-24-48-17,24 24 1,0 24-1,-24-24-15,24 0 16,-24 0 0,24 0-1,0 0 1,0 0 125,-24-24-95,49 24-30,-49 0-16,24 24 16,-24-24-1,-24 24 313,-25 0-312,25 0-16,0 0 16,0 0-16,0 0 15,-24 0-15,0 0 16,-24 0-16,0 0 16,48 0-16,-48 0 15,0 0-15,24 0 16,24 0-16,0 0 15,0 0 1,0 0 0,-1 0 202,1 0-218,0 0 16,0 0 0,-24 0-16,24 0 31,0 0-15,0 0-1,0 0-15,-24 0 16,0 0-16,-24 0 15,24 0-15,24 0 16,0 0-16</inkml:trace>
  <inkml:trace contextRef="#ctx0" brushRef="#br0" timeOffset="5072.71">27160 13284 0,'120'-48'109,"49"0"-109,47 24 16,48-96-16,-47 96 15,23-48-15,-48 24 16,1-24-16,23-24 16,-48 48-16,-24-48 15,1 0-15,-25 24 16,24-48 0,0 23-16,0-47 0,25-48 15,-1 24 1,24-72-16,1 72 15,-25-73-15,-72 49 16,24 0-16,0 0 16,-48 48-16,-23-24 15,-49 71-15,0-23 16,0 24-16,0-48 16,0 0-16,0 24 15,0 24-15,0-24 16,0 24-16,0-25 15,0 1-15,-49 48 16,25 0-16,-24 0 16,24 24-1,0 48 1,0-24 0,0 0-1,-24 0-15,24 0 16,0 24-16,-72-72 15,24 48-15,0-24 16,-48-24-16,-25 0 16,73 24-1,-48-24-15,24 48 16,0-48-16,48 47 16,-24-47-16,23 48 15,1 24-15,-48-96 16,0 48-16,48 24 15,48 0-15,-48 24 16,24 0-16,0-48 16,0 48-16,0 0 15,-24 0-15,24 0 16,-24 0-16,24 0 16,-24-24-16,-73 24 15,73-24-15,24 24 16,0 0-16,-24-24 15,24 24 1,0 0-16,-24 0 16,24 0-16,-24 0 15,24 0 1,-24 0-16,24 0 16,0 0-16,0 0 15,0-24-15,0 24 16,0 0-1,0 0-15,-1-24 204</inkml:trace>
  <inkml:trace contextRef="#ctx0" brushRef="#br0" timeOffset="6728.051">29059 7159 0,'0'24'47,"-24"0"-1,-24 0-30,0 0 0,24 0-16,-72 0 15,72 24-15,-24-48 16,0 24-16,-49 24 16,25-24-16,24-24 31,24 24 0,-24-24 0,24 0-15,0 0 62,24 24 0,24-24-47,0 0 1,0 0-17,0 0 79,0 24-78,0-24-16,48 48 15,-24-24-15,-48 0 16,49 24-16,-1-48 16,24 48-16,-24 0 15,0-24-15,24 48 16,-48-72-16,24 24 15,0 0-15,-24 0 16,0 0 47,0-24-48,0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8.82353" units="1/cm"/>
          <inkml:channelProperty channel="Y" name="resolution" value="66.89896" units="1/cm"/>
          <inkml:channelProperty channel="T" name="resolution" value="1" units="1/dev"/>
        </inkml:channelProperties>
      </inkml:inkSource>
      <inkml:timestamp xml:id="ts0" timeString="2022-08-05T06:08:57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22449 3940 0,'48'0'31,"-24"48"0,24-24-15,-48 0-1,24-24-15,-24 24 16,0 24-16,24-48 16,0 24-1,-24 0 1,0 0-1,25 0-15,-1-24 204,0-24-189,0 0-15,0-24 16,0 0-16,0 0 15,24 0-15,-24 0 16,0 24-16,-24-24 16,24 24-1,0 0-15,-24-1 16,24 1 0</inkml:trace>
  <inkml:trace contextRef="#ctx0" brushRef="#br0" timeOffset="1783.999">25165 11267 0,'-24'0'78,"24"48"-46,0 0-17,0-24-15,24 0 16,-24 0-16,0 0 16,0 0-1,24-24 110,-24 24-125,24-24 47,0 0-47,0-24 16,0 0-16,0-24 15,25-24-15,-1 24 16,-24 0-16,0 0 16,24-1-16,-24 1 15,0 24-15,-24 0 16,24 24-16</inkml:trace>
  <inkml:trace contextRef="#ctx0" brushRef="#br0" timeOffset="3520">27785 16071 0,'-24'0'63,"24"24"-47,0 24-16,0 0 15,0 24-15,0-24 16,0-24-16,0 24 15,0-24-15,0 0 16,-24-24 0,24 24-16,0 0 140,24-48-124,24 0-16,0-24 16,0 24-16,0-24 15,-24 0-15,49 0 16,-49 0-16,24 24 15,-24 0-15,0 0 16,-24 0-16,24 0 31</inkml:trace>
  <inkml:trace contextRef="#ctx0" brushRef="#br0" timeOffset="8448.36">15671 11291 0,'24'-24'62,"24"24"-62,0-48 16,-24 48-16,48-49 15,-24 25-15,1-24 16,23 0-16,24-48 16,-48 24-16,24-24 15,0-48-15,0 24 16,0 0-16,0 48 16,1-72-16,-49 71 15,48 1-15,-24-24 16,-24 48-16,24 0 15,0-24-15,-24 48 16,24-72-16,-24 96 16,0-96-16,24 24 15,-24 0-15,-24 24 16,24-24-16,48 0 16,-72 24-16,0-73 15,24 49-15,48-24 16,-47 0-16,-1-24 15,24 72-15,-24 24 16,-24-48-16,0 0 16,72 24-16,-72-24 15,72-48-15,-24 48 16,-24 0 0,24-1-16,0 1 15,-24 0-15,24 48 16,-24-48-16,48-24 15,-48 72-15,49-48 16,23-96 109,-96 144 109,0 0-218,0 0-16,0-24 16,24 24-1,0 24-15,-24-24 16,0 0 0,24 0-1,-24 0 16,24 24-31,-24-24 63,24 24-32,-24-24-15,0 0-1,24 0 17,0 24-1,0 0-15,24 0-16,0-24 15,-24 24-15,0 0 16,24 0-16,-48-24 15,24 24-15,-24-24 16,0-25 265,-24 25-218,0 24 15,-48 0-78,24 0 16,-72 0-16,0 0 15,-49 0-15,25 49 16,48-25-1,-24 0-15,96 0 16,48-24 109,24 0-109,0 0-16,48-24 15,0 24-15,-24-24 16,49 24-16,-25 0 16,-24 0-16,-24 0 15,-24-24-15,0 24 47,0 0 16,0 0-48,0 0 16,0 0-31,0 0 16,0-25-16,0 25 31,0 0-15,0 0 0,0 0 62,-24 49-63,48-1 1,-48 0-16,0-24 16,48 0-16,-48 0 15,0 24 63,25-48-62,-1 24 0,-24 24-16,24 24 15,48 0-15,-48-24 16,24 0-16,-24-24 15</inkml:trace>
  <inkml:trace contextRef="#ctx0" brushRef="#br0" timeOffset="10448.621">15719 11675 0,'0'24'62,"24"0"-15,0-24-15,0 0-17,0 0-15,48 0 16,73 0-16,-25 0 15,72 0-15,48-72 16,-71 24-16,71-48 16,-72 24-16,25 0 15,-1-72-15,-96 47 16,48 1-16,24 0 16,-23-24-16,-97 48 15,48 0-15,-48 24 16,48-24-16,-48 48 15,24-72-15,-24 48 16,73 0-16,-49 0 16,0 24-16,-24 0 15,-24 0-15,0 0 16,24 24-16,-24-24 31,0 24 0,0 0-15,0 0 0,24 0-1,24 0 1,0 0-16,25 0 16,-49 0-16,48-24 15,-24 24-15,-24 0 16,-24 0-16,0 0 78,24 0-78,-24-25 16,24 25-1,0-24 1,-24 24-1,0 0 17,24 0-1,-24-24-15</inkml:trace>
  <inkml:trace contextRef="#ctx0" brushRef="#br0" timeOffset="11272.542">19733 9777 0,'0'24'16,"0"0"0,0 0-16,0 48 15,0-48-15,0 0 16,48 24-16,-24-24 16,-24 0-16,72 0 15,-48-24-15,49 24 16,-1-24-16,0 0 15,-24 0-15,-24 0 16,-120 0 187,0 25-203,-97 23 16,-47-48-16,72 48 15,71-24-15,-47 24 16,48-24-16,24 0 16,48-24-16</inkml:trace>
  <inkml:trace contextRef="#ctx0" brushRef="#br0" timeOffset="15160.862">15815 12396 0,'0'-24'31,"24"24"-15,0 0-16,0 0 15,48 0 1,-23-24-16,47 24 16,24 0-16,24 0 15,-48 0-15,24 0 16,-23 0-16,119 48 16,-120-24-16,-24 0 15,48 24-15,-96 0 16,0-48-1,-24 24-15,48 0 16,-48 0-16,25 24 16,-1-48-16,0 48 15,0-24-15,24 0 16,0 48-16,48 0 16,-48 0-1,48 0-15,-72-24 16,24 0-16,24 0 15,-48 0-15,73 49 16,-25-1-16,-24-48 16,-24 24-16,48 0 15,-48-48-15,48 48 16,24 24-16,-48-48 16,0 0-16,-24-24 15,24 24-15,-24-24 16,0 0-16,0-24 15,1 24-15,-1 0 16,-24 0-16,24-24 16,0 24-16,0 0 15,0 0-15,0-24 16,24 48-16,-24-24 16,0-24-1,0 48-15,24-24 16,-24-24-1,24 24-15,-24 0 16,48 25-16,48 23 16,-96-48-1,49 24-15,-49-24 16,24-24-16,-48 24 16,48 0-1,-48 0 1,48-24-1,0 0-15,0 0 16,24 24-16,-24-24 16,0 0-16,-24 0 15,24 48-15,-24-48 32,0 0-17,0 0 16,25 24-15,-25-24-16,24 0 16,-72 0 187,-24-24-188,48 0 1,-25 0 0,1 0-1,0-24 17,24 24-1,0 0 0,-24 0-31,-24-24 16,48 24-1,0 0 17,0 0-32,0 0 31,24 24 94,24 24-94,-24 0-31,0 0 16,1 0-1,-1 0-15,0 0 32,0-24-32,-24 48 15,24-24 1,-24 0-1,0 0 17,0 0 233,0 0-233,0 0-17,0 24 1,0-24-1,0 0 17,-24-24 265,-24 0-282,-1 48-15,-23-24 16,-72 24-16,48 0 15,-72 24-15,96-48 16,-25 0-16,25 0 16,24-24-16,48 24 15,24-72 126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BF1DF-F93D-41F8-BFC0-43D58E4ED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B045B1-5F29-49DE-B708-FE14AB555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0E0843-C84F-4AC3-B438-78AC9F19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CF20-B192-454B-95AE-DCAE7820ECA4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90DEE8-4D98-460E-BA75-DEEFFDD2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10E228-5ECA-473B-9963-35D55654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5E5-796A-4BEC-B95F-16973616C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04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9B4340-D14E-45AA-9175-76EFF4C9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1AE26F-78FF-4027-B2CF-B709DDD05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69FCD4-C397-4746-A825-57BF679E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CF20-B192-454B-95AE-DCAE7820ECA4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18B75C-502C-42F3-B37E-F446AA13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E8D81D-2A6E-4736-BB4D-76094869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5E5-796A-4BEC-B95F-16973616C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14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2BC8E4F-F247-42C4-A08A-3B6C22B32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8DEF09-BF75-469A-BD53-94C00BD39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637247-2669-4087-A970-4B1D6F7F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CF20-B192-454B-95AE-DCAE7820ECA4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A25FDA-2268-4C06-ACF6-655B9FA6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D98B0A-768D-49BF-9C07-04251B61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5E5-796A-4BEC-B95F-16973616C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86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1F26B5-4B5A-40A6-A04C-92D2E999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5C6D99-B7AE-480C-9834-2B4DCC46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79B873-20F2-48B9-B7E0-1B78CBF9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CF20-B192-454B-95AE-DCAE7820ECA4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7CDEE7-6B60-4678-ABE2-3B4283CB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E20454-4BA4-408C-AA1B-F6C6F4D8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5E5-796A-4BEC-B95F-16973616C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18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A246C-C949-4CEB-B9F0-E3BEB29C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115594-EACE-4E56-A13D-150834249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E616D0-2CE3-4BA2-85FC-02F80CA7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CF20-B192-454B-95AE-DCAE7820ECA4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6D708-061B-4F6F-8E2B-602BAEDD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624D10-F84A-4554-8788-7AC7AE12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5E5-796A-4BEC-B95F-16973616C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AEF63-AD54-45E7-9DC6-313D6243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0DA8EA-6DDE-4E50-AF13-F25021E74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696ECA-E7F0-47E7-94C6-F5221E4BD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A3CB95-758C-42B9-BDE1-632BCFF1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CF20-B192-454B-95AE-DCAE7820ECA4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765BE7-17DC-4247-BFF7-02F3D726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76C151-76F7-4BD8-AF38-78F67DD4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5E5-796A-4BEC-B95F-16973616C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17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E17CD-A268-47EA-9073-71FCFF9FB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C2E0B9-8638-48F3-BBE1-FEBA4A612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4451D4-2CF7-4E4F-913F-1A5AB9752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2404C77-4353-4ED3-8774-9DAEA4300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E25261-E295-4FC0-85BB-9037CDA5C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D472AC-1D3C-4E61-8D43-B006491A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CF20-B192-454B-95AE-DCAE7820ECA4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9F3240E-DCFE-4DE0-8749-A5095774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9E58B59-F457-4D85-A039-A8308395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5E5-796A-4BEC-B95F-16973616C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02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C2F29-DBFB-463C-A3AB-8E912B4C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330FA4-9404-4AC8-A0F1-B46D19B6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CF20-B192-454B-95AE-DCAE7820ECA4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C51F15-132E-4567-BE69-65B0C005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FB272A-485E-4858-96A9-2D63A415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5E5-796A-4BEC-B95F-16973616C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35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E6BC5C9-C149-4094-89EA-A879C32D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CF20-B192-454B-95AE-DCAE7820ECA4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5D82E7-B5F8-46F9-956F-2F8FBF3D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8EF184-B127-443B-B858-44ACA625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5E5-796A-4BEC-B95F-16973616C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16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5668C-8651-4877-ACBF-B6366C5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D5DF18-25F4-41BD-9CEF-9E477CCDB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BB37BC-CE97-43C7-9774-0ADFD5073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62B94-27A2-4ABC-BFE5-47AD9B4A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CF20-B192-454B-95AE-DCAE7820ECA4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FAC87E-D639-436C-B3E8-CD9A8A0F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053927-93B6-456D-8496-0253C0F4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5E5-796A-4BEC-B95F-16973616C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8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FAB92-E759-4D37-AB3F-190E13518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9DC9640-DC3B-4157-B1C3-694CC12E0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0A1462-9035-4653-8400-83653C02D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8744CA-1CEA-4BC2-8089-8D5B2CE1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CF20-B192-454B-95AE-DCAE7820ECA4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1CF113-84EF-4908-8EA8-441DBC87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E41E90-7842-40A2-9073-9478735F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5E5-796A-4BEC-B95F-16973616C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76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D2ED7A-A71D-44AB-9982-03F6662B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2005ED-9B56-4CBC-9EA2-CBCAFB18B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966E98-D2DE-4291-A4D0-F4EFE74CA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BCF20-B192-454B-95AE-DCAE7820ECA4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D38B44-3EE0-4A66-B6A7-A8E78FFDD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CB1696-BEE3-4F43-BF9E-1DF8AAD12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305E5-796A-4BEC-B95F-16973616C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37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customXml" Target="../ink/ink8.xml"/><Relationship Id="rId12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5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0EB1A91-A392-4A4A-AA54-3D772AE92C93}"/>
              </a:ext>
            </a:extLst>
          </p:cNvPr>
          <p:cNvSpPr txBox="1"/>
          <p:nvPr/>
        </p:nvSpPr>
        <p:spPr>
          <a:xfrm>
            <a:off x="206477" y="2212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建立新專案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23B12CA-382D-4466-9CCA-8977CAB25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503470"/>
            <a:ext cx="9324700" cy="60448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2F8184E1-CE42-45A9-BC07-8B805161BEF1}"/>
                  </a:ext>
                </a:extLst>
              </p14:cNvPr>
              <p14:cNvContentPartPr/>
              <p14:nvPr/>
            </p14:nvContentPartPr>
            <p14:xfrm>
              <a:off x="3374640" y="2378160"/>
              <a:ext cx="2500920" cy="7812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2F8184E1-CE42-45A9-BC07-8B805161BE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8800" y="2314800"/>
                <a:ext cx="25322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63BCA472-4130-46CA-8D29-797A5A9C1A17}"/>
                  </a:ext>
                </a:extLst>
              </p14:cNvPr>
              <p14:cNvContentPartPr/>
              <p14:nvPr/>
            </p14:nvContentPartPr>
            <p14:xfrm>
              <a:off x="7320240" y="3424680"/>
              <a:ext cx="251280" cy="7812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63BCA472-4130-46CA-8D29-797A5A9C1A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04400" y="3361320"/>
                <a:ext cx="2826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B4756EF3-4347-4402-A869-FB603E21944E}"/>
                  </a:ext>
                </a:extLst>
              </p14:cNvPr>
              <p14:cNvContentPartPr/>
              <p14:nvPr/>
            </p14:nvContentPartPr>
            <p14:xfrm>
              <a:off x="6852960" y="1375200"/>
              <a:ext cx="3479040" cy="364968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B4756EF3-4347-4402-A869-FB603E2194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43600" y="1365840"/>
                <a:ext cx="3497760" cy="36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7121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73E6114-CEA3-489A-99CD-F052D5C50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25" y="628958"/>
            <a:ext cx="5391150" cy="1352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0E42555D-FB11-4176-891C-766877B22D94}"/>
                  </a:ext>
                </a:extLst>
              </p14:cNvPr>
              <p14:cNvContentPartPr/>
              <p14:nvPr/>
            </p14:nvContentPartPr>
            <p14:xfrm>
              <a:off x="5641560" y="1348920"/>
              <a:ext cx="4508640" cy="458388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0E42555D-FB11-4176-891C-766877B22D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32200" y="1339560"/>
                <a:ext cx="4527360" cy="4602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F6298818-936B-4368-A584-1F34D6B2908E}"/>
              </a:ext>
            </a:extLst>
          </p:cNvPr>
          <p:cNvSpPr txBox="1"/>
          <p:nvPr/>
        </p:nvSpPr>
        <p:spPr>
          <a:xfrm>
            <a:off x="3800437" y="203695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</a:rPr>
              <a:t>開始偵錯 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45B3A93-8009-47A9-8384-AFD1C21DDBA6}"/>
              </a:ext>
            </a:extLst>
          </p:cNvPr>
          <p:cNvSpPr txBox="1"/>
          <p:nvPr/>
        </p:nvSpPr>
        <p:spPr>
          <a:xfrm>
            <a:off x="58767" y="645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執行程式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994C107-ECA9-4B99-A15A-C5EA790776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9174" y="3236238"/>
            <a:ext cx="4021386" cy="24309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C9FA73B-4CB1-4AAE-9719-ECD6F737A1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23553" y="433929"/>
            <a:ext cx="2741932" cy="164242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3F644BF-F412-433D-A5A7-95FB5947F7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3553" y="2535055"/>
            <a:ext cx="2741932" cy="164720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94E4BE4-3084-4253-9985-617251B24A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23553" y="4592471"/>
            <a:ext cx="2744205" cy="164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1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8EAE159-6C71-4581-9E25-79B3AAC03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542" y="721592"/>
            <a:ext cx="9475070" cy="61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7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A2EE418-B7F8-409E-A873-16F349C2F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779" y="528423"/>
            <a:ext cx="8812493" cy="580115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4E74DE2-81BB-4EFE-A83F-59F94D8CE363}"/>
              </a:ext>
            </a:extLst>
          </p:cNvPr>
          <p:cNvSpPr txBox="1"/>
          <p:nvPr/>
        </p:nvSpPr>
        <p:spPr>
          <a:xfrm>
            <a:off x="132735" y="1179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空白視窗</a:t>
            </a:r>
          </a:p>
        </p:txBody>
      </p:sp>
    </p:spTree>
    <p:extLst>
      <p:ext uri="{BB962C8B-B14F-4D97-AF65-F5344CB8AC3E}">
        <p14:creationId xmlns:p14="http://schemas.microsoft.com/office/powerpoint/2010/main" val="419251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723B9E5-47D7-4B4A-B251-76BAF10A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31" y="833284"/>
            <a:ext cx="10235963" cy="5781368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4737425-2FEB-49AA-8ECE-8A1A0E7B39F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3085" r="61101" b="50128"/>
          <a:stretch/>
        </p:blipFill>
        <p:spPr bwMode="auto">
          <a:xfrm>
            <a:off x="2658" y="21877"/>
            <a:ext cx="1950720" cy="13868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6E50B042-EC50-4FA0-A279-DA85715C0F60}"/>
                  </a:ext>
                </a:extLst>
              </p14:cNvPr>
              <p14:cNvContentPartPr/>
              <p14:nvPr/>
            </p14:nvContentPartPr>
            <p14:xfrm>
              <a:off x="1202760" y="77760"/>
              <a:ext cx="1774080" cy="64044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6E50B042-EC50-4FA0-A279-DA85715C0F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3400" y="68400"/>
                <a:ext cx="1792800" cy="6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288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AB52EF6-8A2E-49BB-89C4-A8A250A47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89" y="893826"/>
            <a:ext cx="9180182" cy="50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6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5E3D4E4-9967-47F0-B880-5FB617822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28" y="1138675"/>
            <a:ext cx="5612683" cy="389805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2650A21-9A17-4149-890C-1497B5145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966" y="147484"/>
            <a:ext cx="4341002" cy="361750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51C67BE-EC99-46E1-A1AF-7F0E93591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5" y="5176400"/>
            <a:ext cx="5667375" cy="10858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28162A8-4B6A-4F73-B31B-1428776B3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535" y="0"/>
            <a:ext cx="1950889" cy="13839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B55BCBF9-7AED-4EA4-84A3-9837A8DB684C}"/>
                  </a:ext>
                </a:extLst>
              </p14:cNvPr>
              <p14:cNvContentPartPr/>
              <p14:nvPr/>
            </p14:nvContentPartPr>
            <p14:xfrm>
              <a:off x="1609200" y="320040"/>
              <a:ext cx="1350360" cy="6400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B55BCBF9-7AED-4EA4-84A3-9837A8DB68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9840" y="310680"/>
                <a:ext cx="1369080" cy="65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9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AA7DB9-7130-4CEE-A805-BD9601F0C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02" y="1696140"/>
            <a:ext cx="5419203" cy="342055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1EAFB4C-066F-4C5C-81BF-A1B188860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900" y="1520159"/>
            <a:ext cx="3752029" cy="314278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846E220-36AF-43C7-82DE-399D923A4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179" y="5570434"/>
            <a:ext cx="5238750" cy="7334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E055A18-F3DF-4F10-B1D7-4333E7333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123"/>
            <a:ext cx="1950889" cy="13839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BE734137-110E-4E6E-85A7-81DBF849FD08}"/>
                  </a:ext>
                </a:extLst>
              </p14:cNvPr>
              <p14:cNvContentPartPr/>
              <p14:nvPr/>
            </p14:nvContentPartPr>
            <p14:xfrm>
              <a:off x="328680" y="1253880"/>
              <a:ext cx="1194480" cy="84780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BE734137-110E-4E6E-85A7-81DBF849FD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9320" y="1244520"/>
                <a:ext cx="1213200" cy="86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472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1DFDC7B8-697B-418D-9E26-1972D02B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7" y="3898450"/>
            <a:ext cx="4581525" cy="2828925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587AC89B-ED29-4E63-8922-FE791F260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54" y="309802"/>
            <a:ext cx="4216809" cy="311919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B43360C-D48F-4FE6-ABCA-7698F8D9C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468" y="96940"/>
            <a:ext cx="4716554" cy="333206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518A71E-71DD-4A66-8E8E-3A05B463C16A}"/>
              </a:ext>
            </a:extLst>
          </p:cNvPr>
          <p:cNvSpPr txBox="1"/>
          <p:nvPr/>
        </p:nvSpPr>
        <p:spPr>
          <a:xfrm>
            <a:off x="1150374" y="122307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</a:rPr>
              <a:t>點擊兩次</a:t>
            </a:r>
            <a:endParaRPr lang="en-US" altLang="zh-TW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進入編輯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E59DB58A-40D2-499C-A507-2731AD35F3F0}"/>
                  </a:ext>
                </a:extLst>
              </p14:cNvPr>
              <p14:cNvContentPartPr/>
              <p14:nvPr/>
            </p14:nvContentPartPr>
            <p14:xfrm>
              <a:off x="5079240" y="1513440"/>
              <a:ext cx="6204600" cy="326916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E59DB58A-40D2-499C-A507-2731AD35F3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9880" y="1504080"/>
                <a:ext cx="6223320" cy="32878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DB8A58BB-2B7D-40C6-A580-73F18B0B7814}"/>
              </a:ext>
            </a:extLst>
          </p:cNvPr>
          <p:cNvSpPr txBox="1"/>
          <p:nvPr/>
        </p:nvSpPr>
        <p:spPr>
          <a:xfrm>
            <a:off x="152572" y="40241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圖片存放位置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910213-884B-4CB3-8DE0-F76A63BBAEAE}"/>
              </a:ext>
            </a:extLst>
          </p:cNvPr>
          <p:cNvSpPr/>
          <p:nvPr/>
        </p:nvSpPr>
        <p:spPr>
          <a:xfrm>
            <a:off x="5007908" y="4083116"/>
            <a:ext cx="71840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private</a:t>
            </a:r>
            <a:r>
              <a:rPr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Button1_Click(</a:t>
            </a:r>
            <a:r>
              <a:rPr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object</a:t>
            </a:r>
            <a:r>
              <a:rPr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sender, EventArgs e)</a:t>
            </a:r>
          </a:p>
          <a:p>
            <a:r>
              <a:rPr lang="zh-TW" altLang="en-US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pictureBox1.Image = </a:t>
            </a:r>
            <a:r>
              <a:rPr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Bitmap(</a:t>
            </a:r>
            <a:r>
              <a:rPr lang="en-US" altLang="zh-TW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"man1_</a:t>
            </a:r>
            <a:r>
              <a:rPr lang="zh-TW" altLang="en-US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喜歡</a:t>
            </a:r>
            <a:r>
              <a:rPr lang="en-US" altLang="zh-TW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.gif"</a:t>
            </a:r>
            <a:r>
              <a:rPr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label1.Text = </a:t>
            </a:r>
            <a:r>
              <a:rPr lang="en-US" altLang="zh-TW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謝謝你</a:t>
            </a:r>
            <a:r>
              <a:rPr lang="en-US" altLang="zh-TW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!"</a:t>
            </a:r>
            <a:r>
              <a:rPr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label1.ForeColor = Color.Blue;</a:t>
            </a:r>
          </a:p>
          <a:p>
            <a:r>
              <a:rPr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label1.BackColor = Color.Pink;</a:t>
            </a:r>
          </a:p>
          <a:p>
            <a:r>
              <a:rPr lang="zh-TW" altLang="en-US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32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D869FF6-17FE-49D5-BA54-4738F56A3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55" y="1165122"/>
            <a:ext cx="4040021" cy="394565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2CD3D98-2635-41C3-8103-ECD0005B83C2}"/>
              </a:ext>
            </a:extLst>
          </p:cNvPr>
          <p:cNvSpPr txBox="1"/>
          <p:nvPr/>
        </p:nvSpPr>
        <p:spPr>
          <a:xfrm>
            <a:off x="385455" y="757541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</a:rPr>
              <a:t>回到視窗，再點擊另兩個按鈕，進入編輯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C677A5-ACE4-44F2-83A1-8375D2C89E72}"/>
              </a:ext>
            </a:extLst>
          </p:cNvPr>
          <p:cNvSpPr/>
          <p:nvPr/>
        </p:nvSpPr>
        <p:spPr>
          <a:xfrm>
            <a:off x="5422084" y="1259175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</a:t>
            </a:r>
            <a:r>
              <a:rPr lang="en-US" altLang="zh-TW" sz="120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private</a:t>
            </a:r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Button1_Click(</a:t>
            </a:r>
            <a:r>
              <a:rPr lang="en-US" altLang="zh-TW" sz="120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object</a:t>
            </a:r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sender, EventArgs e)</a:t>
            </a:r>
          </a:p>
          <a:p>
            <a:r>
              <a:rPr lang="zh-TW" altLang="en-US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pictureBox1.Image = </a:t>
            </a:r>
            <a:r>
              <a:rPr lang="en-US" altLang="zh-TW" sz="120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Bitmap(</a:t>
            </a:r>
            <a:r>
              <a:rPr lang="en-US" altLang="zh-TW" sz="120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"man1_</a:t>
            </a:r>
            <a:r>
              <a:rPr lang="zh-TW" altLang="en-US" sz="120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喜歡</a:t>
            </a:r>
            <a:r>
              <a:rPr lang="en-US" altLang="zh-TW" sz="120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.gif"</a:t>
            </a:r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label1.Text = </a:t>
            </a:r>
            <a:r>
              <a:rPr lang="en-US" altLang="zh-TW" sz="120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 sz="120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謝謝你</a:t>
            </a:r>
            <a:r>
              <a:rPr lang="en-US" altLang="zh-TW" sz="120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!"</a:t>
            </a:r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label1.ForeColor = Color.Blue;</a:t>
            </a:r>
          </a:p>
          <a:p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label1.BackColor = Color.Pink;</a:t>
            </a:r>
          </a:p>
          <a:p>
            <a:r>
              <a:rPr lang="zh-TW" altLang="en-US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120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private</a:t>
            </a:r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Button2_Click(</a:t>
            </a:r>
            <a:r>
              <a:rPr lang="en-US" altLang="zh-TW" sz="120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object</a:t>
            </a:r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sender, EventArgs e)</a:t>
            </a:r>
          </a:p>
          <a:p>
            <a:r>
              <a:rPr lang="zh-TW" altLang="en-US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pictureBox1.Image = </a:t>
            </a:r>
            <a:r>
              <a:rPr lang="en-US" altLang="zh-TW" sz="120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Bitmap(</a:t>
            </a:r>
            <a:r>
              <a:rPr lang="en-US" altLang="zh-TW" sz="120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"man2_</a:t>
            </a:r>
            <a:r>
              <a:rPr lang="zh-TW" altLang="en-US" sz="120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普通</a:t>
            </a:r>
            <a:r>
              <a:rPr lang="en-US" altLang="zh-TW" sz="120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.gif"</a:t>
            </a:r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label1.Text = </a:t>
            </a:r>
            <a:r>
              <a:rPr lang="en-US" altLang="zh-TW" sz="120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 sz="120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你真沒趣</a:t>
            </a:r>
            <a:r>
              <a:rPr lang="en-US" altLang="zh-TW" sz="120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!"</a:t>
            </a:r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label1.ForeColor = Color.Black;</a:t>
            </a:r>
          </a:p>
          <a:p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label1.BackColor = Color.LightBlue;</a:t>
            </a:r>
          </a:p>
          <a:p>
            <a:r>
              <a:rPr lang="zh-TW" altLang="en-US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120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private</a:t>
            </a:r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Button3_Click(</a:t>
            </a:r>
            <a:r>
              <a:rPr lang="en-US" altLang="zh-TW" sz="120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object</a:t>
            </a:r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sender, EventArgs e)</a:t>
            </a:r>
          </a:p>
          <a:p>
            <a:r>
              <a:rPr lang="zh-TW" altLang="en-US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pictureBox1.Image = </a:t>
            </a:r>
            <a:r>
              <a:rPr lang="en-US" altLang="zh-TW" sz="120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Bitmap(</a:t>
            </a:r>
            <a:r>
              <a:rPr lang="en-US" altLang="zh-TW" sz="120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"man5_</a:t>
            </a:r>
            <a:r>
              <a:rPr lang="zh-TW" altLang="en-US" sz="120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不喜歡</a:t>
            </a:r>
            <a:r>
              <a:rPr lang="en-US" altLang="zh-TW" sz="120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.jpg"</a:t>
            </a:r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label1.Text = </a:t>
            </a:r>
            <a:r>
              <a:rPr lang="en-US" altLang="zh-TW" sz="120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 sz="120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你閃一邊</a:t>
            </a:r>
            <a:r>
              <a:rPr lang="en-US" altLang="zh-TW" sz="120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!"</a:t>
            </a:r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label1.ForeColor = Color.Red;</a:t>
            </a:r>
          </a:p>
          <a:p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label1.BackColor = Color.GreenYellow;</a:t>
            </a:r>
          </a:p>
          <a:p>
            <a:r>
              <a:rPr lang="zh-TW" altLang="en-US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76223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266</Words>
  <Application>Microsoft Office PowerPoint</Application>
  <PresentationFormat>寬螢幕</PresentationFormat>
  <Paragraphs>38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細明體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JP Wang</dc:creator>
  <cp:lastModifiedBy>JP Wang</cp:lastModifiedBy>
  <cp:revision>9</cp:revision>
  <dcterms:created xsi:type="dcterms:W3CDTF">2022-08-05T05:17:41Z</dcterms:created>
  <dcterms:modified xsi:type="dcterms:W3CDTF">2022-09-04T15:16:31Z</dcterms:modified>
</cp:coreProperties>
</file>