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Web Programming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87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Related stuff</a:t>
            </a:r>
          </a:p>
          <a:p>
            <a:pPr lvl="2"/>
            <a:r>
              <a:rPr lang="en-US" dirty="0" smtClean="0"/>
              <a:t>Responsive</a:t>
            </a:r>
          </a:p>
          <a:p>
            <a:pPr lvl="2"/>
            <a:r>
              <a:rPr lang="en-US" dirty="0" smtClean="0"/>
              <a:t>Mobile first</a:t>
            </a:r>
          </a:p>
          <a:p>
            <a:r>
              <a:rPr lang="en-US" dirty="0" smtClean="0"/>
              <a:t>Christian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Obejct</a:t>
            </a:r>
            <a:r>
              <a:rPr lang="en-US" dirty="0" smtClean="0"/>
              <a:t> Oriented Programming</a:t>
            </a:r>
          </a:p>
          <a:p>
            <a:pPr lvl="1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MSSql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Nadeem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68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Notepad</a:t>
            </a:r>
            <a:r>
              <a:rPr lang="da-DK" dirty="0" smtClean="0"/>
              <a:t>++</a:t>
            </a:r>
          </a:p>
          <a:p>
            <a:pPr lvl="1"/>
            <a:r>
              <a:rPr lang="da-DK" dirty="0" smtClean="0"/>
              <a:t>Sublime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Microsoft Visual Studio 2012/13</a:t>
            </a:r>
          </a:p>
          <a:p>
            <a:pPr lvl="1"/>
            <a:r>
              <a:rPr lang="en-US" dirty="0" err="1" smtClean="0"/>
              <a:t>MSSql</a:t>
            </a:r>
            <a:r>
              <a:rPr lang="en-US" dirty="0" smtClean="0"/>
              <a:t> Server (ask Nadeem for version)</a:t>
            </a:r>
          </a:p>
          <a:p>
            <a:r>
              <a:rPr lang="en-US" dirty="0" err="1" smtClean="0"/>
              <a:t>Git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782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site/application of your own choice</a:t>
            </a:r>
          </a:p>
          <a:p>
            <a:r>
              <a:rPr lang="en-US" dirty="0" smtClean="0"/>
              <a:t>ASP.NET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255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Skærmshow (16:9)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Office Theme</vt:lpstr>
      <vt:lpstr>Introduction</vt:lpstr>
      <vt:lpstr>Topics</vt:lpstr>
      <vt:lpstr>Software</vt:lpstr>
      <vt:lpstr>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Christian Wahl</dc:creator>
  <cp:lastModifiedBy>Christian Wahl</cp:lastModifiedBy>
  <cp:revision>2</cp:revision>
  <dcterms:created xsi:type="dcterms:W3CDTF">2006-08-16T00:00:00Z</dcterms:created>
  <dcterms:modified xsi:type="dcterms:W3CDTF">2014-09-04T06:33:29Z</dcterms:modified>
</cp:coreProperties>
</file>