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1236" r:id="rId2"/>
    <p:sldId id="1268" r:id="rId3"/>
    <p:sldId id="1237" r:id="rId4"/>
    <p:sldId id="1230" r:id="rId5"/>
    <p:sldId id="449" r:id="rId6"/>
    <p:sldId id="1182" r:id="rId7"/>
    <p:sldId id="1226" r:id="rId8"/>
    <p:sldId id="1227" r:id="rId9"/>
    <p:sldId id="1198" r:id="rId10"/>
    <p:sldId id="1183" r:id="rId11"/>
    <p:sldId id="1228" r:id="rId12"/>
    <p:sldId id="1229" r:id="rId13"/>
    <p:sldId id="1231" r:id="rId14"/>
    <p:sldId id="1232" r:id="rId15"/>
    <p:sldId id="1233" r:id="rId16"/>
    <p:sldId id="1199" r:id="rId17"/>
    <p:sldId id="1234" r:id="rId18"/>
    <p:sldId id="1235" r:id="rId19"/>
    <p:sldId id="12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4" autoAdjust="0"/>
    <p:restoredTop sz="86411" autoAdjust="0"/>
  </p:normalViewPr>
  <p:slideViewPr>
    <p:cSldViewPr snapToGrid="0">
      <p:cViewPr varScale="1">
        <p:scale>
          <a:sx n="95" d="100"/>
          <a:sy n="95" d="100"/>
        </p:scale>
        <p:origin x="5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BE06C-1167-4CA6-A8A4-89EAB35A31A6}"/>
              </a:ext>
            </a:extLst>
          </p:cNvPr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15AFA2-89BE-4B1A-A198-5FCA5682287D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7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</a:t>
            </a:r>
            <a:r>
              <a:rPr kumimoji="1" lang="en-US" altLang="zh-CN" sz="1600" b="1" dirty="0" err="1">
                <a:latin typeface="宋体"/>
              </a:rPr>
              <a:t>cstdio</a:t>
            </a:r>
            <a:r>
              <a:rPr kumimoji="1" lang="en-US" altLang="zh-CN" sz="1600" b="1" dirty="0"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char 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</a:t>
            </a:r>
            <a:r>
              <a:rPr kumimoji="1" lang="en-US" altLang="zh-CN" sz="1600" b="1" dirty="0" err="1">
                <a:latin typeface="宋体"/>
              </a:rPr>
              <a:t>cout</a:t>
            </a:r>
            <a:r>
              <a:rPr kumimoji="1" lang="en-US" altLang="zh-CN" sz="1600" b="1" dirty="0">
                <a:latin typeface="宋体"/>
              </a:rPr>
              <a:t> &lt;&lt; (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 = </a:t>
            </a:r>
            <a:r>
              <a:rPr kumimoji="1" lang="en-US" altLang="zh-CN" sz="1600" b="1" dirty="0" err="1">
                <a:latin typeface="宋体"/>
              </a:rPr>
              <a:t>getchar</a:t>
            </a:r>
            <a:r>
              <a:rPr kumimoji="1" lang="en-US" altLang="zh-CN" sz="1600" b="1" dirty="0">
                <a:latin typeface="宋体"/>
              </a:rPr>
              <a:t>()) &lt;&lt; </a:t>
            </a:r>
            <a:r>
              <a:rPr kumimoji="1" lang="en-US" altLang="zh-CN" sz="1600" b="1" dirty="0" err="1">
                <a:latin typeface="宋体"/>
              </a:rPr>
              <a:t>endl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}</a:t>
            </a:r>
            <a:endParaRPr kumimoji="1" lang="zh-CN" altLang="en-US" sz="1600" b="1" dirty="0">
              <a:latin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DFE6E-92AB-4C0D-BB59-3E8A1961153B}"/>
              </a:ext>
            </a:extLst>
          </p:cNvPr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C78E6E-56A7-4620-824B-8079A84E6F94}"/>
              </a:ext>
            </a:extLst>
          </p:cNvPr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输出的是：赋值表达式值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77592-F44C-4656-8164-DB4DF5D32A2D}"/>
              </a:ext>
            </a:extLst>
          </p:cNvPr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227682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273375E1-0F12-6D7B-4BB2-6739338E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63" y="3364230"/>
            <a:ext cx="742950" cy="1019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93F59B-A97F-73E4-6849-1C8692DE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38" y="2811780"/>
            <a:ext cx="2790825" cy="1571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376D30-3B95-80F6-1173-357D07F0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2" y="3387958"/>
            <a:ext cx="685800" cy="1000125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9F425B41-654E-58EC-38BA-3EB63800D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42" y="2697480"/>
            <a:ext cx="2362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dirty="0">
                <a:latin typeface="+mn-ea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C397A36F-F8CF-536E-E9C8-0A7A337D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07" y="4840794"/>
            <a:ext cx="561975" cy="914400"/>
          </a:xfrm>
          <a:prstGeom prst="rect">
            <a:avLst/>
          </a:prstGeom>
        </p:spPr>
      </p:pic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563F6732-9C58-691D-F4FF-BAE214688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47" y="4855081"/>
            <a:ext cx="590550" cy="885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1BF8B7-FBCB-2F51-2322-2CC0A0EA9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97" y="4851654"/>
            <a:ext cx="571500" cy="809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AA8A0D-163C-553F-279B-6A7EFE560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7" y="4841320"/>
            <a:ext cx="447675" cy="866775"/>
          </a:xfrm>
          <a:prstGeom prst="rect">
            <a:avLst/>
          </a:prstGeom>
        </p:spPr>
      </p:pic>
      <p:pic>
        <p:nvPicPr>
          <p:cNvPr id="14" name="图片 13" descr="图形用户界面, 应用程序&#10;&#10;描述已自动生成">
            <a:extLst>
              <a:ext uri="{FF2B5EF4-FFF2-40B4-BE49-F238E27FC236}">
                <a16:creationId xmlns:a16="http://schemas.microsoft.com/office/drawing/2014/main" id="{02661343-8D99-BD0C-12DC-5B71BC991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72" y="4840794"/>
            <a:ext cx="600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Step1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Step2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Step3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Step4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Step_1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 3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Step4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1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Step4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Step4?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Step4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5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28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474E8-13A1-4EA0-9A3A-C87838C5F9A3}"/>
              </a:ext>
            </a:extLst>
          </p:cNvPr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a97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按回车生效：否是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65AE2D-EA83-441E-AE98-97FBD7CF17EF}"/>
              </a:ext>
            </a:extLst>
          </p:cNvPr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508E7A-2335-4A00-82B2-03EC2447EDCA}"/>
              </a:ext>
            </a:extLst>
          </p:cNvPr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4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哪个编译器报错？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Vs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报错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Dev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endParaRPr kumimoji="1"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823A1A-0AA8-4685-B25A-268E4AB4986D}"/>
              </a:ext>
            </a:extLst>
          </p:cNvPr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1B1ED9-8CB8-0F8D-309F-7F063AD1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4" y="4572000"/>
            <a:ext cx="2000250" cy="1924050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8CC1A2DE-FA8C-67B1-56EA-5D41D984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01" y="5943600"/>
            <a:ext cx="933450" cy="609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F30246-33B7-B3AC-63A6-DE6AEF893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33" y="3776226"/>
            <a:ext cx="1962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7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22382F-6E46-4451-870C-F0803B889691}"/>
              </a:ext>
            </a:extLst>
          </p:cNvPr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5F13F3-3C2E-451A-BCEB-5CA6DBD88DFB}"/>
                </a:ext>
              </a:extLst>
            </p:cNvPr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B0CE02B-3593-457B-B4F7-CD0409F679C3}"/>
                </a:ext>
              </a:extLst>
            </p:cNvPr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>
                <a:extLst>
                  <a:ext uri="{FF2B5EF4-FFF2-40B4-BE49-F238E27FC236}">
                    <a16:creationId xmlns:a16="http://schemas.microsoft.com/office/drawing/2014/main" id="{32EB0604-C928-4B33-9EBB-3976229256CA}"/>
                  </a:ext>
                </a:extLst>
              </p:cNvPr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30F164-CA60-4FCA-9A93-A62D4BC319BA}"/>
                  </a:ext>
                </a:extLst>
              </p:cNvPr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EF2E77F1-ED0B-4A39-BEEF-33CF244A37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4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char ret1;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int ret2;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  <a:ea typeface="宋体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第一个是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型，第二个是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部分正确，因为第一个声明变量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型返回也是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型，所以不能说明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4466C9BD-4416-8C60-DFF2-5780FBC37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83" y="4291849"/>
            <a:ext cx="628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C46F4DE3-428B-4662-443B-EB755A099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" y="2209800"/>
            <a:ext cx="3588985" cy="2844521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01DB14F5-AF6D-6C23-2492-42656CE28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33" y="2207577"/>
            <a:ext cx="3742731" cy="28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69115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3301</Words>
  <Application>Microsoft Office PowerPoint</Application>
  <PresentationFormat>宽屏</PresentationFormat>
  <Paragraphs>391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184</cp:revision>
  <dcterms:created xsi:type="dcterms:W3CDTF">2020-08-13T13:39:53Z</dcterms:created>
  <dcterms:modified xsi:type="dcterms:W3CDTF">2024-03-16T12:01:43Z</dcterms:modified>
</cp:coreProperties>
</file>