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1236" r:id="rId2"/>
    <p:sldId id="1279" r:id="rId3"/>
    <p:sldId id="1237" r:id="rId4"/>
    <p:sldId id="1281" r:id="rId5"/>
    <p:sldId id="1297" r:id="rId6"/>
    <p:sldId id="1302" r:id="rId7"/>
    <p:sldId id="1303" r:id="rId8"/>
    <p:sldId id="1251" r:id="rId9"/>
    <p:sldId id="1282" r:id="rId10"/>
    <p:sldId id="1304" r:id="rId11"/>
    <p:sldId id="1305" r:id="rId12"/>
    <p:sldId id="1298" r:id="rId13"/>
    <p:sldId id="1285" r:id="rId14"/>
    <p:sldId id="1306" r:id="rId15"/>
    <p:sldId id="1307" r:id="rId16"/>
    <p:sldId id="1299" r:id="rId17"/>
    <p:sldId id="1308" r:id="rId18"/>
    <p:sldId id="1286" r:id="rId19"/>
    <p:sldId id="1300" r:id="rId20"/>
    <p:sldId id="1293" r:id="rId21"/>
    <p:sldId id="1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86411" autoAdjust="0"/>
  </p:normalViewPr>
  <p:slideViewPr>
    <p:cSldViewPr snapToGrid="0">
      <p:cViewPr varScale="1">
        <p:scale>
          <a:sx n="73" d="100"/>
          <a:sy n="73" d="100"/>
        </p:scale>
        <p:origin x="72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int w=10;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y=12;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a=13;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w=14;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fun();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latin typeface="+mn-ea"/>
              </a:rPr>
              <a:t>与上一页同理，在循环语句里定义的变量没有在循环外声明，因此会出现未定义和声明的</a:t>
            </a:r>
            <a:r>
              <a:rPr kumimoji="1" lang="en-US" altLang="zh-CN" sz="1600" b="1" dirty="0">
                <a:latin typeface="+mn-ea"/>
              </a:rPr>
              <a:t>warning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0EA5D-42FC-834C-5DC6-A409591E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905" y="2720065"/>
            <a:ext cx="218152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中不允许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7BF17D-8466-34C6-A480-8EF10E2B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759910"/>
            <a:ext cx="1857634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位置不对，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函数读取的时候并没有读取到</a:t>
            </a:r>
            <a:r>
              <a:rPr kumimoji="1" lang="en-US" altLang="zh-CN" sz="1600" b="1" dirty="0">
                <a:latin typeface="+mn-ea"/>
              </a:rPr>
              <a:t>int a</a:t>
            </a:r>
            <a:r>
              <a:rPr kumimoji="1" lang="zh-CN" altLang="en-US" sz="1600" b="1" dirty="0">
                <a:latin typeface="+mn-ea"/>
              </a:rPr>
              <a:t>这一行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CF37A5-CCCD-E517-AC47-06F0C621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781273"/>
            <a:ext cx="205768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1C453-905F-A634-EE5B-2CF0D961E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621" y="2565354"/>
            <a:ext cx="138131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f1(int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a=15;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 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 = f1(a);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通过</a:t>
            </a:r>
            <a:r>
              <a:rPr kumimoji="1" lang="en-US" altLang="zh-CN" sz="1600" b="1" dirty="0">
                <a:latin typeface="+mn-ea"/>
              </a:rPr>
              <a:t>a=f1</a:t>
            </a:r>
            <a:r>
              <a:rPr kumimoji="1" lang="zh-CN" altLang="en-US" sz="1600" b="1" dirty="0">
                <a:latin typeface="+mn-ea"/>
              </a:rPr>
              <a:t>函数被赋值改变成</a:t>
            </a:r>
            <a:r>
              <a:rPr kumimoji="1" lang="en-US" altLang="zh-CN" sz="1600" b="1" dirty="0">
                <a:latin typeface="+mn-ea"/>
              </a:rPr>
              <a:t>15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A8053A-CE47-CAFC-11A1-C6D0C3B1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72" y="2285840"/>
            <a:ext cx="1724266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f2();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可知，局部变量不初始化，初值为一个随机数；全局变量不初始化，初值为</a:t>
            </a:r>
            <a:r>
              <a:rPr kumimoji="1" lang="en-US" altLang="zh-CN" sz="1600" b="1" dirty="0"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308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12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dirty="0">
                <a:latin typeface="+mn-ea"/>
              </a:rPr>
              <a:t>1MB(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，说明这是两个不同的存储区，全局变量在静态存储区，局部变量在动态存储区。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F323A-D486-973D-D53F-D12744DD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867" y="2438262"/>
            <a:ext cx="206721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低层屏蔽高层</a:t>
            </a:r>
            <a:r>
              <a:rPr kumimoji="1" lang="en-US" altLang="zh-CN" sz="1600" b="1" dirty="0">
                <a:latin typeface="+mn-ea"/>
              </a:rPr>
              <a:t>________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A2DCE9-F691-248B-41BA-E0AF3634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19" y="2939908"/>
            <a:ext cx="216247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多次调用，则仅第一次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进行初始化，函数运行结束后不会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释放空间，下次进入时继续使用上次的空间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根据上面的分析结果，自动变量应该放在动态数据区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，静态局部变量应该放在静态数据区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CAF870-1855-D838-2700-1F56EBD61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27" y="2325092"/>
            <a:ext cx="109552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y;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f2(long p)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q;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f2(15L);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x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p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00CFF7E0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y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q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00CFF7E0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00D4FBC8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2D754C-3E0D-8C1C-A9B5-CFFE99E4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51" y="1652531"/>
            <a:ext cx="1695687" cy="809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498758-A39A-36DD-4C24-F8E1D1A2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51" y="4395732"/>
            <a:ext cx="1600423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占用相同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占用相同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在调用时分配空间，调用结束后随即释放空间；自动变量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在函数调用时分配空间，函数执行完毕后随即释放空间。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6633C9-2AB0-7C21-FD81-99A04889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841" y="1765700"/>
            <a:ext cx="1676634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f2();</a:t>
            </a:r>
          </a:p>
          <a:p>
            <a:r>
              <a:rPr lang="en-US" altLang="zh-CN" sz="1200" b="1" dirty="0">
                <a:latin typeface="+mn-ea"/>
              </a:rPr>
              <a:t>    f3();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占用相同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FDEB0D-2A57-5725-FA8B-F613F425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06" y="1766416"/>
            <a:ext cx="1333686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占用不同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a</a:t>
            </a:r>
            <a:r>
              <a:rPr kumimoji="1" lang="zh-CN" altLang="en-US" sz="1200" b="1" dirty="0">
                <a:latin typeface="+mn-ea"/>
              </a:rPr>
              <a:t>在动态存储区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4E82B8-E46D-A4BE-A3F2-9873D6E7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655" y="1426352"/>
            <a:ext cx="184810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a=15;</a:t>
            </a: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</a:p>
          <a:p>
            <a:r>
              <a:rPr lang="en-US" altLang="zh-CN" sz="1600" b="1" dirty="0">
                <a:latin typeface="+mn-ea"/>
              </a:rPr>
              <a:t>        int y;</a:t>
            </a: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是在</a:t>
            </a: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循环里定义的变量，在函数里并未被定义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76A268-EBE7-C908-886F-FC8ADF3CB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782" y="2724052"/>
            <a:ext cx="201005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1798</TotalTime>
  <Words>3588</Words>
  <Application>Microsoft Office PowerPoint</Application>
  <PresentationFormat>宽屏</PresentationFormat>
  <Paragraphs>526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245</cp:revision>
  <dcterms:created xsi:type="dcterms:W3CDTF">2020-08-13T13:39:53Z</dcterms:created>
  <dcterms:modified xsi:type="dcterms:W3CDTF">2024-04-20T04:43:50Z</dcterms:modified>
</cp:coreProperties>
</file>