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320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2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60" autoAdjust="0"/>
    <p:restoredTop sz="94660"/>
  </p:normalViewPr>
  <p:slideViewPr>
    <p:cSldViewPr snapToGrid="0">
      <p:cViewPr varScale="1">
        <p:scale>
          <a:sx n="50" d="100"/>
          <a:sy n="50" d="100"/>
        </p:scale>
        <p:origin x="2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2024/4/21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75437-4699-47F9-A686-DED7CC3F8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7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2D5A-4D27-41BE-B271-80E8FCA205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737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1B23-05F2-4755-A73B-1D1DC854B8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76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6B26F-9610-4908-87F1-F29EAB186E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952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E774-9277-40A1-B2CC-3E944505D7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04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9684-C46B-4BF4-8B5A-3376AE2179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164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D29B-5108-4EBC-9D13-1AFB01FA7B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12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531F-4CEB-4F1D-9C5A-36080892E3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26C11-97E6-4909-AB2A-0C053F5881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03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522C3-E170-468B-881C-411E80AC5B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559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11B0F-3F6B-46DA-A01B-CFA3105492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058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A16CB87-8DF2-4E49-B551-ABC2812E454C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D1EECD0-7F85-4011-8169-1A7F595F2D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0849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以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调用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为例，要求将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放在两个不同的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源程序文件中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项目名称：</a:t>
            </a:r>
            <a:r>
              <a:rPr lang="en-US" altLang="zh-CN" sz="2800" b="1" dirty="0" err="1">
                <a:latin typeface="+mn-ea"/>
              </a:rPr>
              <a:t>ex_with_h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源程序名：</a:t>
            </a:r>
            <a:r>
              <a:rPr lang="en-US" altLang="zh-CN" sz="2800" b="1" dirty="0">
                <a:latin typeface="+mn-ea"/>
              </a:rPr>
              <a:t>ex3.cpp  (main</a:t>
            </a:r>
            <a:r>
              <a:rPr lang="zh-CN" altLang="en-US" sz="2800" b="1" dirty="0">
                <a:latin typeface="+mn-ea"/>
              </a:rPr>
              <a:t>函数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          ex4.cpp  (max</a:t>
            </a:r>
            <a:r>
              <a:rPr lang="zh-CN" altLang="en-US" sz="2800" b="1" dirty="0">
                <a:latin typeface="+mn-ea"/>
              </a:rPr>
              <a:t>函数的实现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头文件名：</a:t>
            </a:r>
            <a:r>
              <a:rPr lang="en-US" altLang="zh-CN" sz="2800" b="1" dirty="0" err="1">
                <a:latin typeface="+mn-ea"/>
              </a:rPr>
              <a:t>ex.h</a:t>
            </a:r>
            <a:r>
              <a:rPr lang="en-US" altLang="zh-CN" sz="2800" b="1" dirty="0">
                <a:latin typeface="+mn-ea"/>
              </a:rPr>
              <a:t>     (max</a:t>
            </a:r>
            <a:r>
              <a:rPr lang="zh-CN" altLang="en-US" sz="2800" b="1" dirty="0">
                <a:latin typeface="+mn-ea"/>
              </a:rPr>
              <a:t>函数的声明</a:t>
            </a:r>
            <a:r>
              <a:rPr lang="en-US" altLang="zh-CN" sz="2800" b="1" dirty="0">
                <a:latin typeface="+mn-ea"/>
              </a:rPr>
              <a:t>)</a:t>
            </a: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本文档描述的是建立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的项目文件，然后将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已调试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通过的多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文件放入项目中，而不是新建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2.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单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文件编译为可执行文件，在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中既可以建项目文件，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也可以不建项目，之前的做法都是不建项目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8057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5E5A-BAF4-B72E-F23D-D06A96D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</a:t>
            </a:r>
            <a:r>
              <a:rPr lang="zh-CN" altLang="en-US" dirty="0"/>
              <a:t>观察运行结果并发现运行成功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094A27F-9546-0214-3A20-B845D79AD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9943" y="2709677"/>
            <a:ext cx="6192114" cy="2657846"/>
          </a:xfrm>
        </p:spPr>
      </p:pic>
    </p:spTree>
    <p:extLst>
      <p:ext uri="{BB962C8B-B14F-4D97-AF65-F5344CB8AC3E}">
        <p14:creationId xmlns:p14="http://schemas.microsoft.com/office/powerpoint/2010/main" val="2288575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5E5A-BAF4-B72E-F23D-D06A96D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</a:t>
            </a:r>
            <a:r>
              <a:rPr lang="zh-CN" altLang="en-US" dirty="0"/>
              <a:t>这时退出并再次点击</a:t>
            </a:r>
            <a:r>
              <a:rPr lang="en-US" altLang="zh-CN" dirty="0"/>
              <a:t>.dev</a:t>
            </a:r>
            <a:r>
              <a:rPr lang="zh-CN" altLang="en-US" dirty="0"/>
              <a:t>项目即可再次打开该项目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CC49F8-75E2-0E79-E94F-692756C6C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319724"/>
            <a:ext cx="10363200" cy="3437752"/>
          </a:xfrm>
        </p:spPr>
      </p:pic>
    </p:spTree>
    <p:extLst>
      <p:ext uri="{BB962C8B-B14F-4D97-AF65-F5344CB8AC3E}">
        <p14:creationId xmlns:p14="http://schemas.microsoft.com/office/powerpoint/2010/main" val="2671211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还想看？这是你的作业哦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要求：仿照下发的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PDF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文档格式，按步骤截图说明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110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8B9F0-0DA8-0925-79E5-6483F15D0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1.</a:t>
            </a:r>
            <a:r>
              <a:rPr lang="zh-CN" altLang="en-US" sz="2800" dirty="0"/>
              <a:t>创建好</a:t>
            </a:r>
            <a:r>
              <a:rPr lang="en-US" altLang="zh-CN" sz="2800" dirty="0"/>
              <a:t>vs</a:t>
            </a:r>
            <a:r>
              <a:rPr lang="zh-CN" altLang="en-US" sz="2800" dirty="0"/>
              <a:t>下的头文件</a:t>
            </a:r>
            <a:r>
              <a:rPr lang="en-US" altLang="zh-CN" sz="2800" dirty="0" err="1"/>
              <a:t>ex.h</a:t>
            </a:r>
            <a:r>
              <a:rPr lang="zh-CN" altLang="en-US" sz="2800" dirty="0"/>
              <a:t>，源文件</a:t>
            </a:r>
            <a:r>
              <a:rPr lang="en-US" altLang="zh-CN" sz="2800" dirty="0"/>
              <a:t>ex3.cpp</a:t>
            </a:r>
            <a:r>
              <a:rPr lang="zh-CN" altLang="en-US" sz="2800" dirty="0"/>
              <a:t>、</a:t>
            </a:r>
            <a:r>
              <a:rPr lang="en-US" altLang="zh-CN" sz="2800" dirty="0"/>
              <a:t>ex4.cpp</a:t>
            </a:r>
            <a:endParaRPr lang="zh-CN" altLang="en-US" sz="28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4F4937-A9CF-B1E9-D0F5-F8623936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5223" y="2580924"/>
            <a:ext cx="4753638" cy="25244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372D8B-8147-1FD9-16E8-9DB96AD3A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42" y="1590855"/>
            <a:ext cx="4367858" cy="20233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2021E0D-4E6F-430A-C247-A0D18E54D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9742" y="3617251"/>
            <a:ext cx="4367858" cy="274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24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5E5A-BAF4-B72E-F23D-D06A96D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F0F062E3-9952-D88D-3A45-9BDB8E78A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736" y="1165240"/>
            <a:ext cx="10558915" cy="4375655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82FED2-3A84-0705-BBCF-0A6952D20FD7}"/>
              </a:ext>
            </a:extLst>
          </p:cNvPr>
          <p:cNvSpPr txBox="1"/>
          <p:nvPr/>
        </p:nvSpPr>
        <p:spPr>
          <a:xfrm>
            <a:off x="822358" y="1165240"/>
            <a:ext cx="541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2.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18483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5E5A-BAF4-B72E-F23D-D06A96D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找到</a:t>
            </a:r>
            <a:r>
              <a:rPr lang="en-US" altLang="zh-CN" dirty="0"/>
              <a:t>vs</a:t>
            </a:r>
            <a:r>
              <a:rPr lang="zh-CN" altLang="en-US" dirty="0"/>
              <a:t>路径保存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BB3395-7B2F-207A-4FD4-1AFD9260A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048" y="2113571"/>
            <a:ext cx="5753903" cy="3248478"/>
          </a:xfrm>
        </p:spPr>
      </p:pic>
    </p:spTree>
    <p:extLst>
      <p:ext uri="{BB962C8B-B14F-4D97-AF65-F5344CB8AC3E}">
        <p14:creationId xmlns:p14="http://schemas.microsoft.com/office/powerpoint/2010/main" val="404215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5E5A-BAF4-B72E-F23D-D06A96D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</a:t>
            </a:r>
            <a:r>
              <a:rPr lang="zh-CN" altLang="en-US" dirty="0"/>
              <a:t>移除</a:t>
            </a:r>
            <a:r>
              <a:rPr lang="en-US" altLang="zh-CN" dirty="0"/>
              <a:t>main</a:t>
            </a:r>
            <a:r>
              <a:rPr lang="zh-CN" altLang="en-US" dirty="0"/>
              <a:t>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65AA34-CDA8-3749-A65E-C5BE18C54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5368" y="1981200"/>
            <a:ext cx="8881264" cy="4114800"/>
          </a:xfrm>
        </p:spPr>
      </p:pic>
    </p:spTree>
    <p:extLst>
      <p:ext uri="{BB962C8B-B14F-4D97-AF65-F5344CB8AC3E}">
        <p14:creationId xmlns:p14="http://schemas.microsoft.com/office/powerpoint/2010/main" val="260542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5E5A-BAF4-B72E-F23D-D06A96D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将</a:t>
            </a:r>
            <a:r>
              <a:rPr lang="en-US" altLang="zh-CN" dirty="0"/>
              <a:t>ex3.cpp</a:t>
            </a:r>
            <a:r>
              <a:rPr lang="zh-CN" altLang="en-US" dirty="0"/>
              <a:t>、</a:t>
            </a:r>
            <a:r>
              <a:rPr lang="en-US" altLang="zh-CN" dirty="0"/>
              <a:t>ex4.cpp</a:t>
            </a:r>
            <a:r>
              <a:rPr lang="zh-CN" altLang="en-US" dirty="0"/>
              <a:t>放进</a:t>
            </a:r>
            <a:r>
              <a:rPr lang="en-US" altLang="zh-CN" dirty="0"/>
              <a:t>Dev</a:t>
            </a:r>
            <a:r>
              <a:rPr lang="zh-CN" altLang="en-US" dirty="0"/>
              <a:t>里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6E553FE-D2C9-D015-9E3D-76761C54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8625" y="1752600"/>
            <a:ext cx="5611090" cy="4114800"/>
          </a:xfrm>
        </p:spPr>
      </p:pic>
    </p:spTree>
    <p:extLst>
      <p:ext uri="{BB962C8B-B14F-4D97-AF65-F5344CB8AC3E}">
        <p14:creationId xmlns:p14="http://schemas.microsoft.com/office/powerpoint/2010/main" val="63700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5E5A-BAF4-B72E-F23D-D06A96D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</a:t>
            </a:r>
            <a:r>
              <a:rPr lang="zh-CN" altLang="en-US" dirty="0"/>
              <a:t>此时再次添加文件，选中</a:t>
            </a:r>
            <a:r>
              <a:rPr lang="en-US" altLang="zh-CN" dirty="0" err="1"/>
              <a:t>ex.h</a:t>
            </a:r>
            <a:r>
              <a:rPr lang="zh-CN" altLang="en-US" dirty="0"/>
              <a:t>文件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09234E5-C043-EB75-88A2-061B4EBFE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00455" y="1981200"/>
            <a:ext cx="5991090" cy="4114800"/>
          </a:xfrm>
        </p:spPr>
      </p:pic>
    </p:spTree>
    <p:extLst>
      <p:ext uri="{BB962C8B-B14F-4D97-AF65-F5344CB8AC3E}">
        <p14:creationId xmlns:p14="http://schemas.microsoft.com/office/powerpoint/2010/main" val="363401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5E5A-BAF4-B72E-F23D-D06A96D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r>
              <a:rPr lang="zh-CN" altLang="en-US" dirty="0"/>
              <a:t>这时我们发现头文件已经添加进来了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44F75C-F16F-4885-0FF3-B4F638115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6742" y="2536998"/>
            <a:ext cx="5925377" cy="2305372"/>
          </a:xfrm>
        </p:spPr>
      </p:pic>
    </p:spTree>
    <p:extLst>
      <p:ext uri="{BB962C8B-B14F-4D97-AF65-F5344CB8AC3E}">
        <p14:creationId xmlns:p14="http://schemas.microsoft.com/office/powerpoint/2010/main" val="2765342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5E5A-BAF4-B72E-F23D-D06A96D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8.F11</a:t>
            </a:r>
            <a:r>
              <a:rPr lang="zh-CN" altLang="en-US" dirty="0"/>
              <a:t>运行</a:t>
            </a:r>
            <a:r>
              <a:rPr lang="en-US" altLang="zh-CN" dirty="0"/>
              <a:t>Dev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52FA512-A0D1-F099-3BBD-1BB92FEC7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95312" y="2557256"/>
            <a:ext cx="5201376" cy="2962688"/>
          </a:xfrm>
        </p:spPr>
      </p:pic>
    </p:spTree>
    <p:extLst>
      <p:ext uri="{BB962C8B-B14F-4D97-AF65-F5344CB8AC3E}">
        <p14:creationId xmlns:p14="http://schemas.microsoft.com/office/powerpoint/2010/main" val="252210676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287</Words>
  <Application>Microsoft Office PowerPoint</Application>
  <PresentationFormat>宽屏</PresentationFormat>
  <Paragraphs>28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等线</vt:lpstr>
      <vt:lpstr>Times New Roman</vt:lpstr>
      <vt:lpstr>默认设计模板</vt:lpstr>
      <vt:lpstr>PowerPoint 演示文稿</vt:lpstr>
      <vt:lpstr>1.创建好vs下的头文件ex.h，源文件ex3.cpp、ex4.cpp</vt:lpstr>
      <vt:lpstr>PowerPoint 演示文稿</vt:lpstr>
      <vt:lpstr>3.找到vs路径保存</vt:lpstr>
      <vt:lpstr>4.移除main文件</vt:lpstr>
      <vt:lpstr>5.将ex3.cpp、ex4.cpp放进Dev里</vt:lpstr>
      <vt:lpstr>6.此时再次添加文件，选中ex.h文件</vt:lpstr>
      <vt:lpstr>7.这时我们发现头文件已经添加进来了</vt:lpstr>
      <vt:lpstr>8.F11运行Dev</vt:lpstr>
      <vt:lpstr>9.观察运行结果并发现运行成功</vt:lpstr>
      <vt:lpstr>10.这时退出并再次点击.dev项目即可再次打开该项目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煜超 付</cp:lastModifiedBy>
  <cp:revision>18</cp:revision>
  <dcterms:created xsi:type="dcterms:W3CDTF">2020-08-13T13:39:53Z</dcterms:created>
  <dcterms:modified xsi:type="dcterms:W3CDTF">2024-04-21T08:50:12Z</dcterms:modified>
</cp:coreProperties>
</file>