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4"/>
  </p:notesMasterIdLst>
  <p:sldIdLst>
    <p:sldId id="256" r:id="rId2"/>
    <p:sldId id="257" r:id="rId3"/>
    <p:sldId id="262" r:id="rId4"/>
    <p:sldId id="263" r:id="rId5"/>
    <p:sldId id="264" r:id="rId6"/>
    <p:sldId id="265" r:id="rId7"/>
    <p:sldId id="267" r:id="rId8"/>
    <p:sldId id="266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020"/>
    <a:srgbClr val="4D8A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C77E81-8747-4422-BD31-583A24FD882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44FA0B-3DE7-4F32-9BCD-F3F46010073D}">
      <dgm:prSet/>
      <dgm:spPr/>
      <dgm:t>
        <a:bodyPr/>
        <a:lstStyle/>
        <a:p>
          <a:pPr rtl="0"/>
          <a:r>
            <a:rPr lang="en-US" dirty="0" smtClean="0"/>
            <a:t>Search Tolerance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81F988A3-493A-42CE-B44B-4661B2A26B08}" type="parTrans" cxnId="{2F9F41BA-B37B-4F59-8EC8-D1AB870A9990}">
      <dgm:prSet/>
      <dgm:spPr/>
      <dgm:t>
        <a:bodyPr/>
        <a:lstStyle/>
        <a:p>
          <a:endParaRPr lang="en-US"/>
        </a:p>
      </dgm:t>
    </dgm:pt>
    <dgm:pt modelId="{2A46ED61-6C6F-4DE1-995B-4A58BE9089E7}" type="sibTrans" cxnId="{2F9F41BA-B37B-4F59-8EC8-D1AB870A9990}">
      <dgm:prSet/>
      <dgm:spPr/>
      <dgm:t>
        <a:bodyPr/>
        <a:lstStyle/>
        <a:p>
          <a:endParaRPr lang="en-US"/>
        </a:p>
      </dgm:t>
    </dgm:pt>
    <dgm:pt modelId="{01D3C5B7-FB37-4A8E-ADAB-8E81C7FF6EF3}" type="pres">
      <dgm:prSet presAssocID="{B5C77E81-8747-4422-BD31-583A24FD88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E5F74B-9533-4280-AE76-6CD387BEC210}" type="pres">
      <dgm:prSet presAssocID="{FD44FA0B-3DE7-4F32-9BCD-F3F46010073D}" presName="linNode" presStyleCnt="0"/>
      <dgm:spPr/>
    </dgm:pt>
    <dgm:pt modelId="{CEEC7C73-E091-4747-9A02-97D030844069}" type="pres">
      <dgm:prSet presAssocID="{FD44FA0B-3DE7-4F32-9BCD-F3F46010073D}" presName="parentText" presStyleLbl="node1" presStyleIdx="0" presStyleCnt="1" custScaleX="129263" custLinFactNeighborY="-2063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0C2563-F65B-4D2A-8B16-01E0026A44BD}" type="presOf" srcId="{B5C77E81-8747-4422-BD31-583A24FD882F}" destId="{01D3C5B7-FB37-4A8E-ADAB-8E81C7FF6EF3}" srcOrd="0" destOrd="0" presId="urn:microsoft.com/office/officeart/2005/8/layout/vList5"/>
    <dgm:cxn modelId="{2F9F41BA-B37B-4F59-8EC8-D1AB870A9990}" srcId="{B5C77E81-8747-4422-BD31-583A24FD882F}" destId="{FD44FA0B-3DE7-4F32-9BCD-F3F46010073D}" srcOrd="0" destOrd="0" parTransId="{81F988A3-493A-42CE-B44B-4661B2A26B08}" sibTransId="{2A46ED61-6C6F-4DE1-995B-4A58BE9089E7}"/>
    <dgm:cxn modelId="{808D6328-C1FA-4B82-A7FF-6E9647DC8FF1}" type="presOf" srcId="{FD44FA0B-3DE7-4F32-9BCD-F3F46010073D}" destId="{CEEC7C73-E091-4747-9A02-97D030844069}" srcOrd="0" destOrd="0" presId="urn:microsoft.com/office/officeart/2005/8/layout/vList5"/>
    <dgm:cxn modelId="{26D9295D-BA2D-46E9-BD68-C5E15EC85CE1}" type="presParOf" srcId="{01D3C5B7-FB37-4A8E-ADAB-8E81C7FF6EF3}" destId="{F6E5F74B-9533-4280-AE76-6CD387BEC210}" srcOrd="0" destOrd="0" presId="urn:microsoft.com/office/officeart/2005/8/layout/vList5"/>
    <dgm:cxn modelId="{FA70D121-B292-49E6-83CA-A9A61A4080B2}" type="presParOf" srcId="{F6E5F74B-9533-4280-AE76-6CD387BEC210}" destId="{CEEC7C73-E091-4747-9A02-97D03084406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C77E81-8747-4422-BD31-583A24FD882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44FA0B-3DE7-4F32-9BCD-F3F46010073D}">
      <dgm:prSet/>
      <dgm:spPr/>
      <dgm:t>
        <a:bodyPr/>
        <a:lstStyle/>
        <a:p>
          <a:pPr rtl="0"/>
          <a:r>
            <a:rPr lang="en-US" dirty="0" smtClean="0"/>
            <a:t>Off-Set Tool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81F988A3-493A-42CE-B44B-4661B2A26B08}" type="parTrans" cxnId="{2F9F41BA-B37B-4F59-8EC8-D1AB870A9990}">
      <dgm:prSet/>
      <dgm:spPr/>
      <dgm:t>
        <a:bodyPr/>
        <a:lstStyle/>
        <a:p>
          <a:endParaRPr lang="en-US"/>
        </a:p>
      </dgm:t>
    </dgm:pt>
    <dgm:pt modelId="{2A46ED61-6C6F-4DE1-995B-4A58BE9089E7}" type="sibTrans" cxnId="{2F9F41BA-B37B-4F59-8EC8-D1AB870A9990}">
      <dgm:prSet/>
      <dgm:spPr/>
      <dgm:t>
        <a:bodyPr/>
        <a:lstStyle/>
        <a:p>
          <a:endParaRPr lang="en-US"/>
        </a:p>
      </dgm:t>
    </dgm:pt>
    <dgm:pt modelId="{01D3C5B7-FB37-4A8E-ADAB-8E81C7FF6EF3}" type="pres">
      <dgm:prSet presAssocID="{B5C77E81-8747-4422-BD31-583A24FD88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E5F74B-9533-4280-AE76-6CD387BEC210}" type="pres">
      <dgm:prSet presAssocID="{FD44FA0B-3DE7-4F32-9BCD-F3F46010073D}" presName="linNode" presStyleCnt="0"/>
      <dgm:spPr/>
    </dgm:pt>
    <dgm:pt modelId="{CEEC7C73-E091-4747-9A02-97D030844069}" type="pres">
      <dgm:prSet presAssocID="{FD44FA0B-3DE7-4F32-9BCD-F3F46010073D}" presName="parentText" presStyleLbl="node1" presStyleIdx="0" presStyleCnt="1" custScaleX="129263" custLinFactNeighborY="-2063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410624-0E62-4E6C-8142-7B4D3035C5D6}" type="presOf" srcId="{B5C77E81-8747-4422-BD31-583A24FD882F}" destId="{01D3C5B7-FB37-4A8E-ADAB-8E81C7FF6EF3}" srcOrd="0" destOrd="0" presId="urn:microsoft.com/office/officeart/2005/8/layout/vList5"/>
    <dgm:cxn modelId="{A79B9E32-F604-43A8-8712-8B2895FCD746}" type="presOf" srcId="{FD44FA0B-3DE7-4F32-9BCD-F3F46010073D}" destId="{CEEC7C73-E091-4747-9A02-97D030844069}" srcOrd="0" destOrd="0" presId="urn:microsoft.com/office/officeart/2005/8/layout/vList5"/>
    <dgm:cxn modelId="{2F9F41BA-B37B-4F59-8EC8-D1AB870A9990}" srcId="{B5C77E81-8747-4422-BD31-583A24FD882F}" destId="{FD44FA0B-3DE7-4F32-9BCD-F3F46010073D}" srcOrd="0" destOrd="0" parTransId="{81F988A3-493A-42CE-B44B-4661B2A26B08}" sibTransId="{2A46ED61-6C6F-4DE1-995B-4A58BE9089E7}"/>
    <dgm:cxn modelId="{7BA23821-08B2-40B2-B864-F3F8518EA382}" type="presParOf" srcId="{01D3C5B7-FB37-4A8E-ADAB-8E81C7FF6EF3}" destId="{F6E5F74B-9533-4280-AE76-6CD387BEC210}" srcOrd="0" destOrd="0" presId="urn:microsoft.com/office/officeart/2005/8/layout/vList5"/>
    <dgm:cxn modelId="{A6F61B1B-670B-41B0-A3A5-D55C5A5A6ED1}" type="presParOf" srcId="{F6E5F74B-9533-4280-AE76-6CD387BEC210}" destId="{CEEC7C73-E091-4747-9A02-97D03084406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C77E81-8747-4422-BD31-583A24FD882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44FA0B-3DE7-4F32-9BCD-F3F46010073D}">
      <dgm:prSet/>
      <dgm:spPr/>
      <dgm:t>
        <a:bodyPr/>
        <a:lstStyle/>
        <a:p>
          <a:pPr rtl="0"/>
          <a:r>
            <a:rPr lang="en-US" dirty="0" smtClean="0"/>
            <a:t>Change-Out Status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81F988A3-493A-42CE-B44B-4661B2A26B08}" type="parTrans" cxnId="{2F9F41BA-B37B-4F59-8EC8-D1AB870A9990}">
      <dgm:prSet/>
      <dgm:spPr/>
      <dgm:t>
        <a:bodyPr/>
        <a:lstStyle/>
        <a:p>
          <a:endParaRPr lang="en-US"/>
        </a:p>
      </dgm:t>
    </dgm:pt>
    <dgm:pt modelId="{2A46ED61-6C6F-4DE1-995B-4A58BE9089E7}" type="sibTrans" cxnId="{2F9F41BA-B37B-4F59-8EC8-D1AB870A9990}">
      <dgm:prSet/>
      <dgm:spPr/>
      <dgm:t>
        <a:bodyPr/>
        <a:lstStyle/>
        <a:p>
          <a:endParaRPr lang="en-US"/>
        </a:p>
      </dgm:t>
    </dgm:pt>
    <dgm:pt modelId="{01D3C5B7-FB37-4A8E-ADAB-8E81C7FF6EF3}" type="pres">
      <dgm:prSet presAssocID="{B5C77E81-8747-4422-BD31-583A24FD88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E5F74B-9533-4280-AE76-6CD387BEC210}" type="pres">
      <dgm:prSet presAssocID="{FD44FA0B-3DE7-4F32-9BCD-F3F46010073D}" presName="linNode" presStyleCnt="0"/>
      <dgm:spPr/>
    </dgm:pt>
    <dgm:pt modelId="{CEEC7C73-E091-4747-9A02-97D030844069}" type="pres">
      <dgm:prSet presAssocID="{FD44FA0B-3DE7-4F32-9BCD-F3F46010073D}" presName="parentText" presStyleLbl="node1" presStyleIdx="0" presStyleCnt="1" custScaleX="129263" custLinFactNeighborY="-2063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3063D5-829A-47C3-B4F3-622B777B1C97}" type="presOf" srcId="{B5C77E81-8747-4422-BD31-583A24FD882F}" destId="{01D3C5B7-FB37-4A8E-ADAB-8E81C7FF6EF3}" srcOrd="0" destOrd="0" presId="urn:microsoft.com/office/officeart/2005/8/layout/vList5"/>
    <dgm:cxn modelId="{2F9F41BA-B37B-4F59-8EC8-D1AB870A9990}" srcId="{B5C77E81-8747-4422-BD31-583A24FD882F}" destId="{FD44FA0B-3DE7-4F32-9BCD-F3F46010073D}" srcOrd="0" destOrd="0" parTransId="{81F988A3-493A-42CE-B44B-4661B2A26B08}" sibTransId="{2A46ED61-6C6F-4DE1-995B-4A58BE9089E7}"/>
    <dgm:cxn modelId="{8578EEDD-12B8-4859-8B3E-6EEA28E523E5}" type="presOf" srcId="{FD44FA0B-3DE7-4F32-9BCD-F3F46010073D}" destId="{CEEC7C73-E091-4747-9A02-97D030844069}" srcOrd="0" destOrd="0" presId="urn:microsoft.com/office/officeart/2005/8/layout/vList5"/>
    <dgm:cxn modelId="{81B6EF2E-AA9C-4D4B-B9B8-409CA1EE5F15}" type="presParOf" srcId="{01D3C5B7-FB37-4A8E-ADAB-8E81C7FF6EF3}" destId="{F6E5F74B-9533-4280-AE76-6CD387BEC210}" srcOrd="0" destOrd="0" presId="urn:microsoft.com/office/officeart/2005/8/layout/vList5"/>
    <dgm:cxn modelId="{9AD54A71-5C77-4899-90A3-6AB1723AE4EC}" type="presParOf" srcId="{F6E5F74B-9533-4280-AE76-6CD387BEC210}" destId="{CEEC7C73-E091-4747-9A02-97D03084406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C77E81-8747-4422-BD31-583A24FD882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44FA0B-3DE7-4F32-9BCD-F3F46010073D}">
      <dgm:prSet/>
      <dgm:spPr/>
      <dgm:t>
        <a:bodyPr/>
        <a:lstStyle/>
        <a:p>
          <a:pPr rtl="0"/>
          <a:r>
            <a:rPr lang="en-US" dirty="0" smtClean="0"/>
            <a:t>Adding </a:t>
          </a:r>
          <a:r>
            <a:rPr lang="en-US" dirty="0" err="1" smtClean="0"/>
            <a:t>Basemaps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81F988A3-493A-42CE-B44B-4661B2A26B08}" type="parTrans" cxnId="{2F9F41BA-B37B-4F59-8EC8-D1AB870A9990}">
      <dgm:prSet/>
      <dgm:spPr/>
      <dgm:t>
        <a:bodyPr/>
        <a:lstStyle/>
        <a:p>
          <a:endParaRPr lang="en-US"/>
        </a:p>
      </dgm:t>
    </dgm:pt>
    <dgm:pt modelId="{2A46ED61-6C6F-4DE1-995B-4A58BE9089E7}" type="sibTrans" cxnId="{2F9F41BA-B37B-4F59-8EC8-D1AB870A9990}">
      <dgm:prSet/>
      <dgm:spPr/>
      <dgm:t>
        <a:bodyPr/>
        <a:lstStyle/>
        <a:p>
          <a:endParaRPr lang="en-US"/>
        </a:p>
      </dgm:t>
    </dgm:pt>
    <dgm:pt modelId="{01D3C5B7-FB37-4A8E-ADAB-8E81C7FF6EF3}" type="pres">
      <dgm:prSet presAssocID="{B5C77E81-8747-4422-BD31-583A24FD88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E5F74B-9533-4280-AE76-6CD387BEC210}" type="pres">
      <dgm:prSet presAssocID="{FD44FA0B-3DE7-4F32-9BCD-F3F46010073D}" presName="linNode" presStyleCnt="0"/>
      <dgm:spPr/>
    </dgm:pt>
    <dgm:pt modelId="{CEEC7C73-E091-4747-9A02-97D030844069}" type="pres">
      <dgm:prSet presAssocID="{FD44FA0B-3DE7-4F32-9BCD-F3F46010073D}" presName="parentText" presStyleLbl="node1" presStyleIdx="0" presStyleCnt="1" custScaleX="129263" custLinFactNeighborY="-2063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2D00D0-2EB6-4FCA-B2FD-116A55EAEA8D}" type="presOf" srcId="{FD44FA0B-3DE7-4F32-9BCD-F3F46010073D}" destId="{CEEC7C73-E091-4747-9A02-97D030844069}" srcOrd="0" destOrd="0" presId="urn:microsoft.com/office/officeart/2005/8/layout/vList5"/>
    <dgm:cxn modelId="{89586244-6BFE-4A67-B454-3F06571C80DD}" type="presOf" srcId="{B5C77E81-8747-4422-BD31-583A24FD882F}" destId="{01D3C5B7-FB37-4A8E-ADAB-8E81C7FF6EF3}" srcOrd="0" destOrd="0" presId="urn:microsoft.com/office/officeart/2005/8/layout/vList5"/>
    <dgm:cxn modelId="{2F9F41BA-B37B-4F59-8EC8-D1AB870A9990}" srcId="{B5C77E81-8747-4422-BD31-583A24FD882F}" destId="{FD44FA0B-3DE7-4F32-9BCD-F3F46010073D}" srcOrd="0" destOrd="0" parTransId="{81F988A3-493A-42CE-B44B-4661B2A26B08}" sibTransId="{2A46ED61-6C6F-4DE1-995B-4A58BE9089E7}"/>
    <dgm:cxn modelId="{C6FB167C-8FB8-4EDD-A4F9-2A08E3A44192}" type="presParOf" srcId="{01D3C5B7-FB37-4A8E-ADAB-8E81C7FF6EF3}" destId="{F6E5F74B-9533-4280-AE76-6CD387BEC210}" srcOrd="0" destOrd="0" presId="urn:microsoft.com/office/officeart/2005/8/layout/vList5"/>
    <dgm:cxn modelId="{9373263E-2142-4C59-B24B-8409D10DF14F}" type="presParOf" srcId="{F6E5F74B-9533-4280-AE76-6CD387BEC210}" destId="{CEEC7C73-E091-4747-9A02-97D03084406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C77E81-8747-4422-BD31-583A24FD882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44FA0B-3DE7-4F32-9BCD-F3F46010073D}">
      <dgm:prSet/>
      <dgm:spPr/>
      <dgm:t>
        <a:bodyPr/>
        <a:lstStyle/>
        <a:p>
          <a:pPr rtl="0"/>
          <a:r>
            <a:rPr lang="en-US" dirty="0" smtClean="0"/>
            <a:t>Creating Open Points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81F988A3-493A-42CE-B44B-4661B2A26B08}" type="parTrans" cxnId="{2F9F41BA-B37B-4F59-8EC8-D1AB870A9990}">
      <dgm:prSet/>
      <dgm:spPr/>
      <dgm:t>
        <a:bodyPr/>
        <a:lstStyle/>
        <a:p>
          <a:endParaRPr lang="en-US"/>
        </a:p>
      </dgm:t>
    </dgm:pt>
    <dgm:pt modelId="{2A46ED61-6C6F-4DE1-995B-4A58BE9089E7}" type="sibTrans" cxnId="{2F9F41BA-B37B-4F59-8EC8-D1AB870A9990}">
      <dgm:prSet/>
      <dgm:spPr/>
      <dgm:t>
        <a:bodyPr/>
        <a:lstStyle/>
        <a:p>
          <a:endParaRPr lang="en-US"/>
        </a:p>
      </dgm:t>
    </dgm:pt>
    <dgm:pt modelId="{01D3C5B7-FB37-4A8E-ADAB-8E81C7FF6EF3}" type="pres">
      <dgm:prSet presAssocID="{B5C77E81-8747-4422-BD31-583A24FD88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E5F74B-9533-4280-AE76-6CD387BEC210}" type="pres">
      <dgm:prSet presAssocID="{FD44FA0B-3DE7-4F32-9BCD-F3F46010073D}" presName="linNode" presStyleCnt="0"/>
      <dgm:spPr/>
    </dgm:pt>
    <dgm:pt modelId="{CEEC7C73-E091-4747-9A02-97D030844069}" type="pres">
      <dgm:prSet presAssocID="{FD44FA0B-3DE7-4F32-9BCD-F3F46010073D}" presName="parentText" presStyleLbl="node1" presStyleIdx="0" presStyleCnt="1" custScaleX="129263" custLinFactNeighborY="-2063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EC7746-5E82-4052-AEA5-BE5B352C2CED}" type="presOf" srcId="{FD44FA0B-3DE7-4F32-9BCD-F3F46010073D}" destId="{CEEC7C73-E091-4747-9A02-97D030844069}" srcOrd="0" destOrd="0" presId="urn:microsoft.com/office/officeart/2005/8/layout/vList5"/>
    <dgm:cxn modelId="{2F9F41BA-B37B-4F59-8EC8-D1AB870A9990}" srcId="{B5C77E81-8747-4422-BD31-583A24FD882F}" destId="{FD44FA0B-3DE7-4F32-9BCD-F3F46010073D}" srcOrd="0" destOrd="0" parTransId="{81F988A3-493A-42CE-B44B-4661B2A26B08}" sibTransId="{2A46ED61-6C6F-4DE1-995B-4A58BE9089E7}"/>
    <dgm:cxn modelId="{8E8F10EB-EE92-47A8-AB4B-06F1BF8CCD98}" type="presOf" srcId="{B5C77E81-8747-4422-BD31-583A24FD882F}" destId="{01D3C5B7-FB37-4A8E-ADAB-8E81C7FF6EF3}" srcOrd="0" destOrd="0" presId="urn:microsoft.com/office/officeart/2005/8/layout/vList5"/>
    <dgm:cxn modelId="{0C2E17A6-F4DA-447C-888E-9EA9DB1A9FBB}" type="presParOf" srcId="{01D3C5B7-FB37-4A8E-ADAB-8E81C7FF6EF3}" destId="{F6E5F74B-9533-4280-AE76-6CD387BEC210}" srcOrd="0" destOrd="0" presId="urn:microsoft.com/office/officeart/2005/8/layout/vList5"/>
    <dgm:cxn modelId="{531CEDCA-3718-41F7-8765-C133D02DD068}" type="presParOf" srcId="{F6E5F74B-9533-4280-AE76-6CD387BEC210}" destId="{CEEC7C73-E091-4747-9A02-97D03084406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C77E81-8747-4422-BD31-583A24FD882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44FA0B-3DE7-4F32-9BCD-F3F46010073D}">
      <dgm:prSet/>
      <dgm:spPr/>
      <dgm:t>
        <a:bodyPr/>
        <a:lstStyle/>
        <a:p>
          <a:pPr rtl="0"/>
          <a:r>
            <a:rPr lang="en-US" dirty="0" smtClean="0"/>
            <a:t>Changing Attributes on Existing Features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81F988A3-493A-42CE-B44B-4661B2A26B08}" type="parTrans" cxnId="{2F9F41BA-B37B-4F59-8EC8-D1AB870A9990}">
      <dgm:prSet/>
      <dgm:spPr/>
      <dgm:t>
        <a:bodyPr/>
        <a:lstStyle/>
        <a:p>
          <a:endParaRPr lang="en-US"/>
        </a:p>
      </dgm:t>
    </dgm:pt>
    <dgm:pt modelId="{2A46ED61-6C6F-4DE1-995B-4A58BE9089E7}" type="sibTrans" cxnId="{2F9F41BA-B37B-4F59-8EC8-D1AB870A9990}">
      <dgm:prSet/>
      <dgm:spPr/>
      <dgm:t>
        <a:bodyPr/>
        <a:lstStyle/>
        <a:p>
          <a:endParaRPr lang="en-US"/>
        </a:p>
      </dgm:t>
    </dgm:pt>
    <dgm:pt modelId="{01D3C5B7-FB37-4A8E-ADAB-8E81C7FF6EF3}" type="pres">
      <dgm:prSet presAssocID="{B5C77E81-8747-4422-BD31-583A24FD88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E5F74B-9533-4280-AE76-6CD387BEC210}" type="pres">
      <dgm:prSet presAssocID="{FD44FA0B-3DE7-4F32-9BCD-F3F46010073D}" presName="linNode" presStyleCnt="0"/>
      <dgm:spPr/>
    </dgm:pt>
    <dgm:pt modelId="{CEEC7C73-E091-4747-9A02-97D030844069}" type="pres">
      <dgm:prSet presAssocID="{FD44FA0B-3DE7-4F32-9BCD-F3F46010073D}" presName="parentText" presStyleLbl="node1" presStyleIdx="0" presStyleCnt="1" custScaleX="129263" custLinFactNeighborY="-2063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478A60-2D89-46F5-8374-DA6190AB16E1}" type="presOf" srcId="{FD44FA0B-3DE7-4F32-9BCD-F3F46010073D}" destId="{CEEC7C73-E091-4747-9A02-97D030844069}" srcOrd="0" destOrd="0" presId="urn:microsoft.com/office/officeart/2005/8/layout/vList5"/>
    <dgm:cxn modelId="{9E9F4F62-945E-4AFE-9A2C-A22C2B8C3DD4}" type="presOf" srcId="{B5C77E81-8747-4422-BD31-583A24FD882F}" destId="{01D3C5B7-FB37-4A8E-ADAB-8E81C7FF6EF3}" srcOrd="0" destOrd="0" presId="urn:microsoft.com/office/officeart/2005/8/layout/vList5"/>
    <dgm:cxn modelId="{2F9F41BA-B37B-4F59-8EC8-D1AB870A9990}" srcId="{B5C77E81-8747-4422-BD31-583A24FD882F}" destId="{FD44FA0B-3DE7-4F32-9BCD-F3F46010073D}" srcOrd="0" destOrd="0" parTransId="{81F988A3-493A-42CE-B44B-4661B2A26B08}" sibTransId="{2A46ED61-6C6F-4DE1-995B-4A58BE9089E7}"/>
    <dgm:cxn modelId="{BAC0D8CA-55AE-4F92-9D51-A48A913BF11A}" type="presParOf" srcId="{01D3C5B7-FB37-4A8E-ADAB-8E81C7FF6EF3}" destId="{F6E5F74B-9533-4280-AE76-6CD387BEC210}" srcOrd="0" destOrd="0" presId="urn:microsoft.com/office/officeart/2005/8/layout/vList5"/>
    <dgm:cxn modelId="{DE2E036C-DD87-4BEE-AABE-AD6DDF3EDAEA}" type="presParOf" srcId="{F6E5F74B-9533-4280-AE76-6CD387BEC210}" destId="{CEEC7C73-E091-4747-9A02-97D03084406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C77E81-8747-4422-BD31-583A24FD882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44FA0B-3DE7-4F32-9BCD-F3F46010073D}">
      <dgm:prSet/>
      <dgm:spPr/>
      <dgm:t>
        <a:bodyPr/>
        <a:lstStyle/>
        <a:p>
          <a:pPr rtl="0"/>
          <a:r>
            <a:rPr lang="en-US" dirty="0" smtClean="0"/>
            <a:t>Copy Job Function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81F988A3-493A-42CE-B44B-4661B2A26B08}" type="parTrans" cxnId="{2F9F41BA-B37B-4F59-8EC8-D1AB870A9990}">
      <dgm:prSet/>
      <dgm:spPr/>
      <dgm:t>
        <a:bodyPr/>
        <a:lstStyle/>
        <a:p>
          <a:endParaRPr lang="en-US"/>
        </a:p>
      </dgm:t>
    </dgm:pt>
    <dgm:pt modelId="{2A46ED61-6C6F-4DE1-995B-4A58BE9089E7}" type="sibTrans" cxnId="{2F9F41BA-B37B-4F59-8EC8-D1AB870A9990}">
      <dgm:prSet/>
      <dgm:spPr/>
      <dgm:t>
        <a:bodyPr/>
        <a:lstStyle/>
        <a:p>
          <a:endParaRPr lang="en-US"/>
        </a:p>
      </dgm:t>
    </dgm:pt>
    <dgm:pt modelId="{01D3C5B7-FB37-4A8E-ADAB-8E81C7FF6EF3}" type="pres">
      <dgm:prSet presAssocID="{B5C77E81-8747-4422-BD31-583A24FD88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E5F74B-9533-4280-AE76-6CD387BEC210}" type="pres">
      <dgm:prSet presAssocID="{FD44FA0B-3DE7-4F32-9BCD-F3F46010073D}" presName="linNode" presStyleCnt="0"/>
      <dgm:spPr/>
    </dgm:pt>
    <dgm:pt modelId="{CEEC7C73-E091-4747-9A02-97D030844069}" type="pres">
      <dgm:prSet presAssocID="{FD44FA0B-3DE7-4F32-9BCD-F3F46010073D}" presName="parentText" presStyleLbl="node1" presStyleIdx="0" presStyleCnt="1" custScaleX="129263" custLinFactNeighborY="-2063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638D3D-B270-4847-AF9D-42E58EE7A561}" type="presOf" srcId="{B5C77E81-8747-4422-BD31-583A24FD882F}" destId="{01D3C5B7-FB37-4A8E-ADAB-8E81C7FF6EF3}" srcOrd="0" destOrd="0" presId="urn:microsoft.com/office/officeart/2005/8/layout/vList5"/>
    <dgm:cxn modelId="{FD7D2F74-B897-4421-BDBE-4C6D453DAC84}" type="presOf" srcId="{FD44FA0B-3DE7-4F32-9BCD-F3F46010073D}" destId="{CEEC7C73-E091-4747-9A02-97D030844069}" srcOrd="0" destOrd="0" presId="urn:microsoft.com/office/officeart/2005/8/layout/vList5"/>
    <dgm:cxn modelId="{2F9F41BA-B37B-4F59-8EC8-D1AB870A9990}" srcId="{B5C77E81-8747-4422-BD31-583A24FD882F}" destId="{FD44FA0B-3DE7-4F32-9BCD-F3F46010073D}" srcOrd="0" destOrd="0" parTransId="{81F988A3-493A-42CE-B44B-4661B2A26B08}" sibTransId="{2A46ED61-6C6F-4DE1-995B-4A58BE9089E7}"/>
    <dgm:cxn modelId="{4224A08F-9BF2-4E17-8F2D-37AF67395F5C}" type="presParOf" srcId="{01D3C5B7-FB37-4A8E-ADAB-8E81C7FF6EF3}" destId="{F6E5F74B-9533-4280-AE76-6CD387BEC210}" srcOrd="0" destOrd="0" presId="urn:microsoft.com/office/officeart/2005/8/layout/vList5"/>
    <dgm:cxn modelId="{015D44F4-216C-40FD-B8F4-2DF414D3C029}" type="presParOf" srcId="{F6E5F74B-9533-4280-AE76-6CD387BEC210}" destId="{CEEC7C73-E091-4747-9A02-97D03084406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5C77E81-8747-4422-BD31-583A24FD882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44FA0B-3DE7-4F32-9BCD-F3F46010073D}">
      <dgm:prSet/>
      <dgm:spPr/>
      <dgm:t>
        <a:bodyPr/>
        <a:lstStyle/>
        <a:p>
          <a:pPr rtl="0"/>
          <a:r>
            <a:rPr lang="en-US" dirty="0" smtClean="0"/>
            <a:t>Creating Favorites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81F988A3-493A-42CE-B44B-4661B2A26B08}" type="parTrans" cxnId="{2F9F41BA-B37B-4F59-8EC8-D1AB870A9990}">
      <dgm:prSet/>
      <dgm:spPr/>
      <dgm:t>
        <a:bodyPr/>
        <a:lstStyle/>
        <a:p>
          <a:endParaRPr lang="en-US"/>
        </a:p>
      </dgm:t>
    </dgm:pt>
    <dgm:pt modelId="{2A46ED61-6C6F-4DE1-995B-4A58BE9089E7}" type="sibTrans" cxnId="{2F9F41BA-B37B-4F59-8EC8-D1AB870A9990}">
      <dgm:prSet/>
      <dgm:spPr/>
      <dgm:t>
        <a:bodyPr/>
        <a:lstStyle/>
        <a:p>
          <a:endParaRPr lang="en-US"/>
        </a:p>
      </dgm:t>
    </dgm:pt>
    <dgm:pt modelId="{01D3C5B7-FB37-4A8E-ADAB-8E81C7FF6EF3}" type="pres">
      <dgm:prSet presAssocID="{B5C77E81-8747-4422-BD31-583A24FD88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E5F74B-9533-4280-AE76-6CD387BEC210}" type="pres">
      <dgm:prSet presAssocID="{FD44FA0B-3DE7-4F32-9BCD-F3F46010073D}" presName="linNode" presStyleCnt="0"/>
      <dgm:spPr/>
    </dgm:pt>
    <dgm:pt modelId="{CEEC7C73-E091-4747-9A02-97D030844069}" type="pres">
      <dgm:prSet presAssocID="{FD44FA0B-3DE7-4F32-9BCD-F3F46010073D}" presName="parentText" presStyleLbl="node1" presStyleIdx="0" presStyleCnt="1" custScaleX="129263" custLinFactNeighborY="-315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A611E0-9411-443E-8ACC-3FA93A54BBB3}" type="presOf" srcId="{B5C77E81-8747-4422-BD31-583A24FD882F}" destId="{01D3C5B7-FB37-4A8E-ADAB-8E81C7FF6EF3}" srcOrd="0" destOrd="0" presId="urn:microsoft.com/office/officeart/2005/8/layout/vList5"/>
    <dgm:cxn modelId="{2F9F41BA-B37B-4F59-8EC8-D1AB870A9990}" srcId="{B5C77E81-8747-4422-BD31-583A24FD882F}" destId="{FD44FA0B-3DE7-4F32-9BCD-F3F46010073D}" srcOrd="0" destOrd="0" parTransId="{81F988A3-493A-42CE-B44B-4661B2A26B08}" sibTransId="{2A46ED61-6C6F-4DE1-995B-4A58BE9089E7}"/>
    <dgm:cxn modelId="{5CFED588-D681-4939-8C12-BD2B4AF03E57}" type="presOf" srcId="{FD44FA0B-3DE7-4F32-9BCD-F3F46010073D}" destId="{CEEC7C73-E091-4747-9A02-97D030844069}" srcOrd="0" destOrd="0" presId="urn:microsoft.com/office/officeart/2005/8/layout/vList5"/>
    <dgm:cxn modelId="{FE87D0E1-1023-498D-986A-4924B3CC3F97}" type="presParOf" srcId="{01D3C5B7-FB37-4A8E-ADAB-8E81C7FF6EF3}" destId="{F6E5F74B-9533-4280-AE76-6CD387BEC210}" srcOrd="0" destOrd="0" presId="urn:microsoft.com/office/officeart/2005/8/layout/vList5"/>
    <dgm:cxn modelId="{E8C8FCFC-B8B3-476C-A448-F0E61C53862B}" type="presParOf" srcId="{F6E5F74B-9533-4280-AE76-6CD387BEC210}" destId="{CEEC7C73-E091-4747-9A02-97D03084406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C7C73-E091-4747-9A02-97D030844069}">
      <dsp:nvSpPr>
        <dsp:cNvPr id="0" name=""/>
        <dsp:cNvSpPr/>
      </dsp:nvSpPr>
      <dsp:spPr>
        <a:xfrm>
          <a:off x="2057398" y="0"/>
          <a:ext cx="3581402" cy="3693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Search Tolerance</a:t>
          </a:r>
          <a:endParaRPr lang="en-US" sz="1900" kern="1200" dirty="0"/>
        </a:p>
      </dsp:txBody>
      <dsp:txXfrm>
        <a:off x="2075427" y="18029"/>
        <a:ext cx="3545344" cy="3332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C7C73-E091-4747-9A02-97D030844069}">
      <dsp:nvSpPr>
        <dsp:cNvPr id="0" name=""/>
        <dsp:cNvSpPr/>
      </dsp:nvSpPr>
      <dsp:spPr>
        <a:xfrm>
          <a:off x="2057398" y="0"/>
          <a:ext cx="3581402" cy="3693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Off-Set Tool</a:t>
          </a:r>
          <a:endParaRPr lang="en-US" sz="1900" kern="1200" dirty="0"/>
        </a:p>
      </dsp:txBody>
      <dsp:txXfrm>
        <a:off x="2075427" y="18029"/>
        <a:ext cx="3545344" cy="3332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C7C73-E091-4747-9A02-97D030844069}">
      <dsp:nvSpPr>
        <dsp:cNvPr id="0" name=""/>
        <dsp:cNvSpPr/>
      </dsp:nvSpPr>
      <dsp:spPr>
        <a:xfrm>
          <a:off x="2057398" y="0"/>
          <a:ext cx="3581402" cy="3693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Change-Out Status</a:t>
          </a:r>
          <a:endParaRPr lang="en-US" sz="1900" kern="1200" dirty="0"/>
        </a:p>
      </dsp:txBody>
      <dsp:txXfrm>
        <a:off x="2075427" y="18029"/>
        <a:ext cx="3545344" cy="3332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C7C73-E091-4747-9A02-97D030844069}">
      <dsp:nvSpPr>
        <dsp:cNvPr id="0" name=""/>
        <dsp:cNvSpPr/>
      </dsp:nvSpPr>
      <dsp:spPr>
        <a:xfrm>
          <a:off x="2057398" y="0"/>
          <a:ext cx="3581402" cy="3693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Adding </a:t>
          </a:r>
          <a:r>
            <a:rPr lang="en-US" sz="1900" kern="1200" dirty="0" err="1" smtClean="0"/>
            <a:t>Basemaps</a:t>
          </a:r>
          <a:endParaRPr lang="en-US" sz="1900" kern="1200" dirty="0"/>
        </a:p>
      </dsp:txBody>
      <dsp:txXfrm>
        <a:off x="2075427" y="18029"/>
        <a:ext cx="3545344" cy="3332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C7C73-E091-4747-9A02-97D030844069}">
      <dsp:nvSpPr>
        <dsp:cNvPr id="0" name=""/>
        <dsp:cNvSpPr/>
      </dsp:nvSpPr>
      <dsp:spPr>
        <a:xfrm>
          <a:off x="2057398" y="0"/>
          <a:ext cx="3581402" cy="3693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Creating Open Points</a:t>
          </a:r>
          <a:endParaRPr lang="en-US" sz="1900" kern="1200" dirty="0"/>
        </a:p>
      </dsp:txBody>
      <dsp:txXfrm>
        <a:off x="2075427" y="18029"/>
        <a:ext cx="3545344" cy="3332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C7C73-E091-4747-9A02-97D030844069}">
      <dsp:nvSpPr>
        <dsp:cNvPr id="0" name=""/>
        <dsp:cNvSpPr/>
      </dsp:nvSpPr>
      <dsp:spPr>
        <a:xfrm>
          <a:off x="2057398" y="0"/>
          <a:ext cx="3581402" cy="3693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Changing Attributes on Existing Features</a:t>
          </a:r>
          <a:endParaRPr lang="en-US" sz="1600" kern="1200" dirty="0"/>
        </a:p>
      </dsp:txBody>
      <dsp:txXfrm>
        <a:off x="2075427" y="18029"/>
        <a:ext cx="3545344" cy="3332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C7C73-E091-4747-9A02-97D030844069}">
      <dsp:nvSpPr>
        <dsp:cNvPr id="0" name=""/>
        <dsp:cNvSpPr/>
      </dsp:nvSpPr>
      <dsp:spPr>
        <a:xfrm>
          <a:off x="2057398" y="0"/>
          <a:ext cx="3581402" cy="3693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Copy Job Function</a:t>
          </a:r>
          <a:endParaRPr lang="en-US" sz="1900" kern="1200" dirty="0"/>
        </a:p>
      </dsp:txBody>
      <dsp:txXfrm>
        <a:off x="2075427" y="18029"/>
        <a:ext cx="3545344" cy="3332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C7C73-E091-4747-9A02-97D030844069}">
      <dsp:nvSpPr>
        <dsp:cNvPr id="0" name=""/>
        <dsp:cNvSpPr/>
      </dsp:nvSpPr>
      <dsp:spPr>
        <a:xfrm>
          <a:off x="2057398" y="0"/>
          <a:ext cx="3581402" cy="3693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Creating Favorites</a:t>
          </a:r>
          <a:endParaRPr lang="en-US" sz="1900" kern="1200" dirty="0"/>
        </a:p>
      </dsp:txBody>
      <dsp:txXfrm>
        <a:off x="2075427" y="18029"/>
        <a:ext cx="3545344" cy="333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F2FC9-7C33-4C13-A284-497E5CCEAE20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19988-756C-45DC-B74D-FE2E1D6DF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5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19988-756C-45DC-B74D-FE2E1D6DFD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4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6D08-E9AE-4D3D-8719-311DE4F7863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3CC9-A568-4F5E-9E0F-52DE4000B5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6D08-E9AE-4D3D-8719-311DE4F7863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3CC9-A568-4F5E-9E0F-52DE4000B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6D08-E9AE-4D3D-8719-311DE4F7863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3CC9-A568-4F5E-9E0F-52DE4000B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6D08-E9AE-4D3D-8719-311DE4F7863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3CC9-A568-4F5E-9E0F-52DE4000B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6D08-E9AE-4D3D-8719-311DE4F7863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3CC9-A568-4F5E-9E0F-52DE4000B58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6D08-E9AE-4D3D-8719-311DE4F7863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3CC9-A568-4F5E-9E0F-52DE4000B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6D08-E9AE-4D3D-8719-311DE4F7863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3CC9-A568-4F5E-9E0F-52DE4000B58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6D08-E9AE-4D3D-8719-311DE4F7863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3CC9-A568-4F5E-9E0F-52DE4000B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6D08-E9AE-4D3D-8719-311DE4F7863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3CC9-A568-4F5E-9E0F-52DE4000B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6D08-E9AE-4D3D-8719-311DE4F7863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3CC9-A568-4F5E-9E0F-52DE4000B58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6D08-E9AE-4D3D-8719-311DE4F7863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3CC9-A568-4F5E-9E0F-52DE4000B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0E46D08-E9AE-4D3D-8719-311DE4F7863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82D3CC9-A568-4F5E-9E0F-52DE4000B58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9" Type="http://schemas.openxmlformats.org/officeDocument/2006/relationships/diagramQuickStyle" Target="../diagrams/quickStyle8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38" Type="http://schemas.openxmlformats.org/officeDocument/2006/relationships/diagramLayout" Target="../diagrams/layout8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41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37" Type="http://schemas.openxmlformats.org/officeDocument/2006/relationships/diagramData" Target="../diagrams/data8.xml"/><Relationship Id="rId40" Type="http://schemas.openxmlformats.org/officeDocument/2006/relationships/diagramColors" Target="../diagrams/colors8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Tips &amp; Tricks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Bell MT" panose="02020503060305020303" pitchFamily="18" charset="0"/>
              </a:rPr>
              <a:t>Futura17 Tips &amp; Tricks</a:t>
            </a:r>
            <a:endParaRPr lang="en-US" sz="1200" dirty="0">
              <a:latin typeface="Bell MT" panose="020205030603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4570"/>
            <a:ext cx="9144000" cy="7052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0" y="6400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By: Jody Picou &amp; Brant Hood</a:t>
            </a:r>
            <a:endParaRPr 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5908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Staking Tips &amp; Tricks</a:t>
            </a:r>
            <a:endParaRPr lang="en-US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-6453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Futura17 Tips &amp; Tricks</a:t>
            </a:r>
            <a:endParaRPr 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57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0"/>
            <a:ext cx="75438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Futura17 Tips &amp; Tricks</a:t>
            </a:r>
            <a:endParaRPr 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9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Tips &amp; Tricks</a:t>
            </a:r>
            <a:endParaRPr lang="en-US" sz="4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459468"/>
            <a:ext cx="75438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Re-Name Job Tool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057400"/>
            <a:ext cx="75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ell MT" panose="02020503060305020303" pitchFamily="18" charset="0"/>
              </a:rPr>
              <a:t>The Re-Name job tool allows you to convert a real work order into a different real work order number. You also have the option to re-name temporary jobs however it is not utilized much.</a:t>
            </a:r>
            <a:endParaRPr lang="en-US" sz="2000" dirty="0">
              <a:latin typeface="Bell MT" panose="020205030603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200400"/>
            <a:ext cx="75438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Re-Name Job Tool Examples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3708737"/>
            <a:ext cx="75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ell MT" panose="02020503060305020303" pitchFamily="18" charset="0"/>
              </a:rPr>
              <a:t>From time to time you may accidentally stake a work order and apply the staked assemblies to the wrong number. No worries, we can show you how to fix that!!</a:t>
            </a:r>
            <a:endParaRPr lang="en-US" sz="2000" dirty="0">
              <a:latin typeface="Bell MT" panose="020205030603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5007114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ll MT" panose="02020503060305020303" pitchFamily="18" charset="0"/>
              </a:rPr>
              <a:t>Example 1: Convert an incorrect work order number to the correct work order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3362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Bell MT" panose="02020503060305020303" pitchFamily="18" charset="0"/>
              </a:rPr>
              <a:t>Futura17 User Conference</a:t>
            </a:r>
            <a:endParaRPr lang="en-US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  <p:sp>
        <p:nvSpPr>
          <p:cNvPr id="12" name="Right Arrow 11">
            <a:hlinkClick r:id="rId2" action="ppaction://hlinksldjump"/>
          </p:cNvPr>
          <p:cNvSpPr/>
          <p:nvPr/>
        </p:nvSpPr>
        <p:spPr>
          <a:xfrm>
            <a:off x="8839200" y="6603792"/>
            <a:ext cx="2286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hlinkClick r:id="rId3" action="ppaction://hlinksldjump"/>
          </p:cNvPr>
          <p:cNvSpPr/>
          <p:nvPr/>
        </p:nvSpPr>
        <p:spPr>
          <a:xfrm>
            <a:off x="76200" y="6603792"/>
            <a:ext cx="228600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1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0"/>
            <a:ext cx="75438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Futura17 Tips &amp; Tricks</a:t>
            </a:r>
            <a:endParaRPr 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9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Tips &amp; Tricks</a:t>
            </a:r>
            <a:endParaRPr lang="en-US" sz="4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459468"/>
            <a:ext cx="75438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Creating Favorites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0574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ell MT" panose="02020503060305020303" pitchFamily="18" charset="0"/>
              </a:rPr>
              <a:t>There are many different names for it but we call it creating favorites. This allows you to group assemblies into one “favorite” unit.</a:t>
            </a:r>
            <a:endParaRPr lang="en-US" sz="2000" dirty="0">
              <a:latin typeface="Bell MT" panose="020205030603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200400"/>
            <a:ext cx="75438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Creating Favorites Examples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3708737"/>
            <a:ext cx="75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ell MT" panose="02020503060305020303" pitchFamily="18" charset="0"/>
              </a:rPr>
              <a:t>Creating favorites can be a huge help and speed up the job drawing process. The units on your job may vary from time to time but I always say “it’s easier to delete (or change) one than add 5”.</a:t>
            </a:r>
            <a:endParaRPr lang="en-US" sz="2000" dirty="0">
              <a:latin typeface="Bell MT" panose="020205030603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4953000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ll MT" panose="02020503060305020303" pitchFamily="18" charset="0"/>
              </a:rPr>
              <a:t>Example 1: Create a favorite outside of an edit session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3362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Bell MT" panose="02020503060305020303" pitchFamily="18" charset="0"/>
              </a:rPr>
              <a:t>Futura17 User Conference</a:t>
            </a:r>
            <a:endParaRPr lang="en-US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539109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ll MT" panose="02020503060305020303" pitchFamily="18" charset="0"/>
              </a:rPr>
              <a:t>Example 2: Create a favorite while drawing a job using the Location / Add To Palette</a:t>
            </a:r>
          </a:p>
        </p:txBody>
      </p:sp>
      <p:sp>
        <p:nvSpPr>
          <p:cNvPr id="12" name="Right Arrow 11">
            <a:hlinkClick r:id="rId2" action="ppaction://hlinksldjump"/>
          </p:cNvPr>
          <p:cNvSpPr/>
          <p:nvPr/>
        </p:nvSpPr>
        <p:spPr>
          <a:xfrm>
            <a:off x="8839200" y="6603792"/>
            <a:ext cx="2286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hlinkClick r:id="rId3" action="ppaction://hlinksldjump"/>
          </p:cNvPr>
          <p:cNvSpPr/>
          <p:nvPr/>
        </p:nvSpPr>
        <p:spPr>
          <a:xfrm>
            <a:off x="76200" y="6603792"/>
            <a:ext cx="228600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0"/>
            <a:ext cx="75438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Futura17 Tips &amp; Tricks</a:t>
            </a:r>
            <a:endParaRPr 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9185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Futura Staking </a:t>
            </a:r>
          </a:p>
          <a:p>
            <a:pPr algn="ctr"/>
            <a:r>
              <a:rPr 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Implementation Team</a:t>
            </a:r>
            <a:endParaRPr lang="en-US" sz="4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3440668"/>
            <a:ext cx="75438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Brant Hood – branth@futuragis.com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974068"/>
            <a:ext cx="75438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Jody Picou – jodyp@futuragis.com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4507468"/>
            <a:ext cx="75438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Drew Henry – drewh@futuragis.com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5040868"/>
            <a:ext cx="75438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Jessica Su – jessicas@futuragis.com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3362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Bell MT" panose="02020503060305020303" pitchFamily="18" charset="0"/>
              </a:rPr>
              <a:t>Futura17 User Conference</a:t>
            </a:r>
            <a:endParaRPr lang="en-US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90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914400"/>
            <a:ext cx="876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Tips &amp; Tricks Overview</a:t>
            </a:r>
            <a:endParaRPr lang="en-US" sz="4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-353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Futura17 Tips &amp; Tricks</a:t>
            </a:r>
            <a:endParaRPr 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8661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Bell MT" panose="02020503060305020303" pitchFamily="18" charset="0"/>
              </a:rPr>
              <a:t>Futura17 User Conference</a:t>
            </a:r>
            <a:endParaRPr lang="en-US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62692782"/>
              </p:ext>
            </p:extLst>
          </p:nvPr>
        </p:nvGraphicFramePr>
        <p:xfrm>
          <a:off x="533400" y="1905000"/>
          <a:ext cx="76962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065161028"/>
              </p:ext>
            </p:extLst>
          </p:nvPr>
        </p:nvGraphicFramePr>
        <p:xfrm>
          <a:off x="533400" y="2373868"/>
          <a:ext cx="76962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982668687"/>
              </p:ext>
            </p:extLst>
          </p:nvPr>
        </p:nvGraphicFramePr>
        <p:xfrm>
          <a:off x="533400" y="2831068"/>
          <a:ext cx="76962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46782869"/>
              </p:ext>
            </p:extLst>
          </p:nvPr>
        </p:nvGraphicFramePr>
        <p:xfrm>
          <a:off x="533400" y="3276600"/>
          <a:ext cx="76962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734847814"/>
              </p:ext>
            </p:extLst>
          </p:nvPr>
        </p:nvGraphicFramePr>
        <p:xfrm>
          <a:off x="533400" y="3745468"/>
          <a:ext cx="76962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815374809"/>
              </p:ext>
            </p:extLst>
          </p:nvPr>
        </p:nvGraphicFramePr>
        <p:xfrm>
          <a:off x="533400" y="4202668"/>
          <a:ext cx="76962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246210727"/>
              </p:ext>
            </p:extLst>
          </p:nvPr>
        </p:nvGraphicFramePr>
        <p:xfrm>
          <a:off x="533400" y="4648200"/>
          <a:ext cx="76962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433879194"/>
              </p:ext>
            </p:extLst>
          </p:nvPr>
        </p:nvGraphicFramePr>
        <p:xfrm>
          <a:off x="533400" y="5105400"/>
          <a:ext cx="76962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</p:spTree>
    <p:extLst>
      <p:ext uri="{BB962C8B-B14F-4D97-AF65-F5344CB8AC3E}">
        <p14:creationId xmlns:p14="http://schemas.microsoft.com/office/powerpoint/2010/main" val="291701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057400"/>
            <a:ext cx="75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ell MT" panose="02020503060305020303" pitchFamily="18" charset="0"/>
              </a:rPr>
              <a:t>The Search Tolerance option is located under the Job / Snapping.</a:t>
            </a:r>
          </a:p>
          <a:p>
            <a:pPr algn="ctr"/>
            <a:r>
              <a:rPr lang="en-US" sz="2000" dirty="0" smtClean="0">
                <a:latin typeface="Bell MT" panose="02020503060305020303" pitchFamily="18" charset="0"/>
              </a:rPr>
              <a:t>When creating a location the search tolerance value will select any Construction Unit within that range.</a:t>
            </a:r>
            <a:endParaRPr lang="en-US" sz="2000" dirty="0">
              <a:latin typeface="Bell MT" panose="020205030603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259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Tips &amp; Tricks</a:t>
            </a:r>
            <a:endParaRPr lang="en-US" sz="4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0"/>
            <a:ext cx="75438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Futura17 Tips &amp; Tricks</a:t>
            </a:r>
            <a:endParaRPr 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3362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Bell MT" panose="02020503060305020303" pitchFamily="18" charset="0"/>
              </a:rPr>
              <a:t>Futura17 User Conference</a:t>
            </a:r>
            <a:endParaRPr lang="en-US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459468"/>
            <a:ext cx="75438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Search 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Tolerance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" y="3886200"/>
            <a:ext cx="75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ell MT" panose="02020503060305020303" pitchFamily="18" charset="0"/>
              </a:rPr>
              <a:t>Search tolerance can be used to select poles that are not snapped to primary conductor end point, secondary under-build, parallel runs of conductor and more. </a:t>
            </a:r>
            <a:endParaRPr lang="en-US" sz="2000" dirty="0">
              <a:latin typeface="Bell MT" panose="020205030603050203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3352800"/>
            <a:ext cx="75438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Search Tolerance Examples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" y="4968571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ll MT" panose="02020503060305020303" pitchFamily="18" charset="0"/>
              </a:rPr>
              <a:t>Example 1 : Creating a Location to retire Secondary Under-Build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368681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ll MT" panose="02020503060305020303" pitchFamily="18" charset="0"/>
              </a:rPr>
              <a:t>Example 2: Creating a Location where the Structure is not snapped to the Primary Conductor end point</a:t>
            </a:r>
          </a:p>
        </p:txBody>
      </p:sp>
      <p:sp>
        <p:nvSpPr>
          <p:cNvPr id="19" name="Right Arrow 18">
            <a:hlinkClick r:id="rId2" action="ppaction://hlinksldjump"/>
          </p:cNvPr>
          <p:cNvSpPr/>
          <p:nvPr/>
        </p:nvSpPr>
        <p:spPr>
          <a:xfrm>
            <a:off x="8839200" y="6603792"/>
            <a:ext cx="2286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>
            <a:hlinkClick r:id="rId3" action="ppaction://hlinksldjump"/>
          </p:cNvPr>
          <p:cNvSpPr/>
          <p:nvPr/>
        </p:nvSpPr>
        <p:spPr>
          <a:xfrm>
            <a:off x="76200" y="6603792"/>
            <a:ext cx="228600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6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459468"/>
            <a:ext cx="75438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Off-Set Tool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511" y="5259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Tips &amp; Tricks</a:t>
            </a:r>
            <a:endParaRPr lang="en-US" sz="4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2057400"/>
            <a:ext cx="75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ell MT" panose="02020503060305020303" pitchFamily="18" charset="0"/>
              </a:rPr>
              <a:t>The Off-Set Tool is located under the OH drop down menu.</a:t>
            </a:r>
          </a:p>
          <a:p>
            <a:pPr algn="ctr"/>
            <a:r>
              <a:rPr lang="en-US" sz="2000" dirty="0" smtClean="0">
                <a:latin typeface="Bell MT" panose="02020503060305020303" pitchFamily="18" charset="0"/>
              </a:rPr>
              <a:t>This tool is mostly used for UG subdivisions but could also be used for many other job scenarios.</a:t>
            </a:r>
            <a:endParaRPr lang="en-US" sz="2000" dirty="0">
              <a:latin typeface="Bell MT" panose="020205030603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352800"/>
            <a:ext cx="75438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Search Tolerance Examples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886200"/>
            <a:ext cx="75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ell MT" panose="02020503060305020303" pitchFamily="18" charset="0"/>
              </a:rPr>
              <a:t>The Off-Set tool allows you to select existing line features or new line features and  set a pre-defined distance in which you new line feature will run parallel.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4968571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ll MT" panose="02020503060305020303" pitchFamily="18" charset="0"/>
              </a:rPr>
              <a:t>Example 1 : Selecting a road and setting an off-set distance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5368681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ll MT" panose="02020503060305020303" pitchFamily="18" charset="0"/>
              </a:rPr>
              <a:t>Example 2: Creating Locations while using the Off-Set tool and maneuvering through objects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0"/>
            <a:ext cx="75438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Futura17 Tips &amp; Tricks</a:t>
            </a:r>
            <a:endParaRPr 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3362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Bell MT" panose="02020503060305020303" pitchFamily="18" charset="0"/>
              </a:rPr>
              <a:t>Futura17 User Conference</a:t>
            </a:r>
            <a:endParaRPr lang="en-US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  <p:sp>
        <p:nvSpPr>
          <p:cNvPr id="11" name="Right Arrow 10">
            <a:hlinkClick r:id="rId2" action="ppaction://hlinksldjump"/>
          </p:cNvPr>
          <p:cNvSpPr/>
          <p:nvPr/>
        </p:nvSpPr>
        <p:spPr>
          <a:xfrm>
            <a:off x="8839200" y="6603792"/>
            <a:ext cx="2286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hlinkClick r:id="rId3" action="ppaction://hlinksldjump"/>
          </p:cNvPr>
          <p:cNvSpPr/>
          <p:nvPr/>
        </p:nvSpPr>
        <p:spPr>
          <a:xfrm>
            <a:off x="76200" y="6603792"/>
            <a:ext cx="228600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2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0"/>
            <a:ext cx="75438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Futura17 Tips &amp; Tricks</a:t>
            </a:r>
            <a:endParaRPr 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9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Tips &amp; Tricks</a:t>
            </a:r>
            <a:endParaRPr lang="en-US" sz="4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459468"/>
            <a:ext cx="75438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Change-Out 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057400"/>
            <a:ext cx="75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ell MT" panose="02020503060305020303" pitchFamily="18" charset="0"/>
              </a:rPr>
              <a:t>The Change-Out option will be located on the status menu when you (Right) click on an Existing unit. Change-outs are only applicable on Existing features.</a:t>
            </a:r>
            <a:endParaRPr lang="en-US" sz="2000" dirty="0">
              <a:latin typeface="Bell MT" panose="020205030603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352800"/>
            <a:ext cx="75438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Change-Out Examples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3886200"/>
            <a:ext cx="75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ell MT" panose="02020503060305020303" pitchFamily="18" charset="0"/>
              </a:rPr>
              <a:t>The Change-Out option was developed for a simple retirement and install of the same feature. This option is very useful for any feature that carries pertinent attribute information.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4968571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ll MT" panose="02020503060305020303" pitchFamily="18" charset="0"/>
              </a:rPr>
              <a:t>Example 1 : Change-Out an Existing Pole and Transformer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5368681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ll MT" panose="02020503060305020303" pitchFamily="18" charset="0"/>
              </a:rPr>
              <a:t>Example 2: Change-Out a consumer as if a Temp to Perm service install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3362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Bell MT" panose="02020503060305020303" pitchFamily="18" charset="0"/>
              </a:rPr>
              <a:t>Futura17 User Conference</a:t>
            </a:r>
            <a:endParaRPr lang="en-US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  <p:sp>
        <p:nvSpPr>
          <p:cNvPr id="11" name="Right Arrow 10">
            <a:hlinkClick r:id="rId2" action="ppaction://hlinksldjump"/>
          </p:cNvPr>
          <p:cNvSpPr/>
          <p:nvPr/>
        </p:nvSpPr>
        <p:spPr>
          <a:xfrm>
            <a:off x="8839200" y="6603792"/>
            <a:ext cx="2286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hlinkClick r:id="rId3" action="ppaction://hlinksldjump"/>
          </p:cNvPr>
          <p:cNvSpPr/>
          <p:nvPr/>
        </p:nvSpPr>
        <p:spPr>
          <a:xfrm>
            <a:off x="76200" y="6603792"/>
            <a:ext cx="228600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8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0"/>
            <a:ext cx="75438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Futura17 Tips &amp; Tricks</a:t>
            </a:r>
            <a:endParaRPr 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9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Tips &amp; Tricks</a:t>
            </a:r>
            <a:endParaRPr lang="en-US" sz="4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459468"/>
            <a:ext cx="75438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Adding </a:t>
            </a:r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Basemaps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057400"/>
            <a:ext cx="75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ell MT" panose="02020503060305020303" pitchFamily="18" charset="0"/>
              </a:rPr>
              <a:t>Adding </a:t>
            </a:r>
            <a:r>
              <a:rPr lang="en-US" sz="2000" dirty="0" err="1" smtClean="0">
                <a:latin typeface="Bell MT" panose="02020503060305020303" pitchFamily="18" charset="0"/>
              </a:rPr>
              <a:t>Basemaps</a:t>
            </a:r>
            <a:r>
              <a:rPr lang="en-US" sz="2000" dirty="0" smtClean="0">
                <a:latin typeface="Bell MT" panose="02020503060305020303" pitchFamily="18" charset="0"/>
              </a:rPr>
              <a:t> allows you to insert background data to your mxd.</a:t>
            </a:r>
          </a:p>
          <a:p>
            <a:pPr algn="ctr"/>
            <a:r>
              <a:rPr lang="en-US" sz="2000" dirty="0" smtClean="0">
                <a:latin typeface="Bell MT" panose="02020503060305020303" pitchFamily="18" charset="0"/>
              </a:rPr>
              <a:t>You can add </a:t>
            </a:r>
            <a:r>
              <a:rPr lang="en-US" sz="2000" dirty="0" err="1" smtClean="0">
                <a:latin typeface="Bell MT" panose="02020503060305020303" pitchFamily="18" charset="0"/>
              </a:rPr>
              <a:t>Basemaps</a:t>
            </a:r>
            <a:r>
              <a:rPr lang="en-US" sz="2000" dirty="0" smtClean="0">
                <a:latin typeface="Bell MT" panose="02020503060305020303" pitchFamily="18" charset="0"/>
              </a:rPr>
              <a:t> through ESRI or create layer files from other aerial data sources.</a:t>
            </a:r>
            <a:endParaRPr lang="en-US" sz="2000" dirty="0">
              <a:latin typeface="Bell MT" panose="020205030603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352800"/>
            <a:ext cx="75438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Basemap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Examples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38862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ell MT" panose="02020503060305020303" pitchFamily="18" charset="0"/>
              </a:rPr>
              <a:t>Adding </a:t>
            </a:r>
            <a:r>
              <a:rPr lang="en-US" sz="2000" dirty="0" err="1" smtClean="0">
                <a:latin typeface="Bell MT" panose="02020503060305020303" pitchFamily="18" charset="0"/>
              </a:rPr>
              <a:t>Basemaps</a:t>
            </a:r>
            <a:r>
              <a:rPr lang="en-US" sz="2000" dirty="0" smtClean="0">
                <a:latin typeface="Bell MT" panose="02020503060305020303" pitchFamily="18" charset="0"/>
              </a:rPr>
              <a:t> will help you visually during the job creation process but could slow your map performance.</a:t>
            </a:r>
            <a:endParaRPr lang="en-US" sz="2000" dirty="0">
              <a:latin typeface="Bell MT" panose="020205030603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4968571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ll MT" panose="02020503060305020303" pitchFamily="18" charset="0"/>
              </a:rPr>
              <a:t>Example 1 : Add </a:t>
            </a:r>
            <a:r>
              <a:rPr lang="en-US" sz="2000" dirty="0" err="1" smtClean="0">
                <a:latin typeface="Bell MT" panose="02020503060305020303" pitchFamily="18" charset="0"/>
              </a:rPr>
              <a:t>Basemap</a:t>
            </a:r>
            <a:r>
              <a:rPr lang="en-US" sz="2000" dirty="0" smtClean="0">
                <a:latin typeface="Bell MT" panose="02020503060305020303" pitchFamily="18" charset="0"/>
              </a:rPr>
              <a:t> using the ESRI – Add </a:t>
            </a:r>
            <a:r>
              <a:rPr lang="en-US" sz="2000" dirty="0" err="1" smtClean="0">
                <a:latin typeface="Bell MT" panose="02020503060305020303" pitchFamily="18" charset="0"/>
              </a:rPr>
              <a:t>Basmaps</a:t>
            </a:r>
            <a:r>
              <a:rPr lang="en-US" sz="2000" dirty="0" smtClean="0">
                <a:latin typeface="Bell MT" panose="02020503060305020303" pitchFamily="18" charset="0"/>
              </a:rPr>
              <a:t> option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5368681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ll MT" panose="02020503060305020303" pitchFamily="18" charset="0"/>
              </a:rPr>
              <a:t>Example 2: Add </a:t>
            </a:r>
            <a:r>
              <a:rPr lang="en-US" sz="2000" dirty="0" err="1" smtClean="0">
                <a:latin typeface="Bell MT" panose="02020503060305020303" pitchFamily="18" charset="0"/>
              </a:rPr>
              <a:t>Basemap</a:t>
            </a:r>
            <a:r>
              <a:rPr lang="en-US" sz="2000" dirty="0" smtClean="0">
                <a:latin typeface="Bell MT" panose="02020503060305020303" pitchFamily="18" charset="0"/>
              </a:rPr>
              <a:t> via Layer File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3362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Bell MT" panose="02020503060305020303" pitchFamily="18" charset="0"/>
              </a:rPr>
              <a:t>Futura17 User Conference</a:t>
            </a:r>
            <a:endParaRPr lang="en-US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  <p:sp>
        <p:nvSpPr>
          <p:cNvPr id="11" name="Right Arrow 10">
            <a:hlinkClick r:id="rId2" action="ppaction://hlinksldjump"/>
          </p:cNvPr>
          <p:cNvSpPr/>
          <p:nvPr/>
        </p:nvSpPr>
        <p:spPr>
          <a:xfrm>
            <a:off x="8839200" y="6603792"/>
            <a:ext cx="2286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hlinkClick r:id="rId3" action="ppaction://hlinksldjump"/>
          </p:cNvPr>
          <p:cNvSpPr/>
          <p:nvPr/>
        </p:nvSpPr>
        <p:spPr>
          <a:xfrm>
            <a:off x="76200" y="6603792"/>
            <a:ext cx="228600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3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0"/>
            <a:ext cx="75438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Futura17 Tips &amp; Tricks</a:t>
            </a:r>
            <a:endParaRPr 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9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Tips &amp; Tricks</a:t>
            </a:r>
            <a:endParaRPr lang="en-US" sz="4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459468"/>
            <a:ext cx="75438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Changing Attributes on Existing 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057400"/>
            <a:ext cx="75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ell MT" panose="02020503060305020303" pitchFamily="18" charset="0"/>
              </a:rPr>
              <a:t>When a unit comes in as Existing you can change attribute information and during the post to GIS process these attributes will be changed.</a:t>
            </a:r>
            <a:endParaRPr lang="en-US" sz="2000" dirty="0">
              <a:latin typeface="Bell MT" panose="020205030603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352800"/>
            <a:ext cx="75438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Changing Attributes on Existing Feature Examples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38862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ell MT" panose="02020503060305020303" pitchFamily="18" charset="0"/>
              </a:rPr>
              <a:t>Changing attributes can be very helpful for data correction and upgrading phasing.</a:t>
            </a:r>
            <a:endParaRPr lang="en-US" sz="2000" dirty="0">
              <a:latin typeface="Bell MT" panose="020205030603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4968571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ll MT" panose="02020503060305020303" pitchFamily="18" charset="0"/>
              </a:rPr>
              <a:t>Example 1 : Demonstrate what attributes can be changed and how to change them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3362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Bell MT" panose="02020503060305020303" pitchFamily="18" charset="0"/>
              </a:rPr>
              <a:t>Futura17 User Conference</a:t>
            </a:r>
            <a:endParaRPr lang="en-US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  <p:sp>
        <p:nvSpPr>
          <p:cNvPr id="11" name="Right Arrow 10">
            <a:hlinkClick r:id="rId2" action="ppaction://hlinksldjump"/>
          </p:cNvPr>
          <p:cNvSpPr/>
          <p:nvPr/>
        </p:nvSpPr>
        <p:spPr>
          <a:xfrm>
            <a:off x="8839200" y="6603792"/>
            <a:ext cx="2286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hlinkClick r:id="rId3" action="ppaction://hlinksldjump"/>
          </p:cNvPr>
          <p:cNvSpPr/>
          <p:nvPr/>
        </p:nvSpPr>
        <p:spPr>
          <a:xfrm>
            <a:off x="76200" y="6603792"/>
            <a:ext cx="228600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4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0"/>
            <a:ext cx="75438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Futura17 Tips &amp; Tricks</a:t>
            </a:r>
            <a:endParaRPr 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9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Tips &amp; Tricks</a:t>
            </a:r>
            <a:endParaRPr lang="en-US" sz="4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459468"/>
            <a:ext cx="75438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Creating / Staking through Open Points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057400"/>
            <a:ext cx="75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ell MT" panose="02020503060305020303" pitchFamily="18" charset="0"/>
              </a:rPr>
              <a:t>Creating open points can be done during the staking process through different staking techniques. When staking through an open point, you should allows stake in the direction of flow.</a:t>
            </a:r>
            <a:endParaRPr lang="en-US" sz="2000" dirty="0">
              <a:latin typeface="Bell MT" panose="020205030603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124200"/>
            <a:ext cx="754380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Creating / Staking through Open Points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Examples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38862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ell MT" panose="02020503060305020303" pitchFamily="18" charset="0"/>
              </a:rPr>
              <a:t>There are several ways to create open points. We will cover two ways that allow the open point to be created in GIS. </a:t>
            </a:r>
            <a:endParaRPr lang="en-US" sz="2000" dirty="0">
              <a:latin typeface="Bell MT" panose="020205030603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47244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ll MT" panose="02020503060305020303" pitchFamily="18" charset="0"/>
              </a:rPr>
              <a:t>Example 1 : Create an Open Point using the Enabled = </a:t>
            </a:r>
            <a:r>
              <a:rPr lang="en-US" sz="2000" dirty="0" err="1" smtClean="0">
                <a:latin typeface="Bell MT" panose="02020503060305020303" pitchFamily="18" charset="0"/>
              </a:rPr>
              <a:t>Flase</a:t>
            </a:r>
            <a:r>
              <a:rPr lang="en-US" sz="2000" dirty="0" smtClean="0">
                <a:latin typeface="Bell MT" panose="02020503060305020303" pitchFamily="18" charset="0"/>
              </a:rPr>
              <a:t> on Primary Conductor and protective device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54102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ll MT" panose="02020503060305020303" pitchFamily="18" charset="0"/>
              </a:rPr>
              <a:t>Example 2: Stake through an open point while maintaining with flow method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3362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Bell MT" panose="02020503060305020303" pitchFamily="18" charset="0"/>
              </a:rPr>
              <a:t>Futura17 User Conference</a:t>
            </a:r>
            <a:endParaRPr lang="en-US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  <p:sp>
        <p:nvSpPr>
          <p:cNvPr id="11" name="Right Arrow 10">
            <a:hlinkClick r:id="rId2" action="ppaction://hlinksldjump"/>
          </p:cNvPr>
          <p:cNvSpPr/>
          <p:nvPr/>
        </p:nvSpPr>
        <p:spPr>
          <a:xfrm>
            <a:off x="8839200" y="6603792"/>
            <a:ext cx="2286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hlinkClick r:id="rId3" action="ppaction://hlinksldjump"/>
          </p:cNvPr>
          <p:cNvSpPr/>
          <p:nvPr/>
        </p:nvSpPr>
        <p:spPr>
          <a:xfrm>
            <a:off x="76200" y="6603792"/>
            <a:ext cx="228600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0"/>
            <a:ext cx="75438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Futura17 Tips &amp; Tricks</a:t>
            </a:r>
            <a:endParaRPr lang="en-US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9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Tips &amp; Tricks</a:t>
            </a:r>
            <a:endParaRPr lang="en-US" sz="4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459468"/>
            <a:ext cx="75438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Copy Job 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057400"/>
            <a:ext cx="75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ell MT" panose="02020503060305020303" pitchFamily="18" charset="0"/>
              </a:rPr>
              <a:t>The Copy Job function is located under the Job tool on the Futura Staking Toolbar. In order to utilize the Copy Job function you must not be editing a job.</a:t>
            </a:r>
            <a:endParaRPr lang="en-US" sz="2000" dirty="0">
              <a:latin typeface="Bell MT" panose="020205030603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200400"/>
            <a:ext cx="75438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Copy Job Function Examples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3657600"/>
            <a:ext cx="754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ell MT" panose="02020503060305020303" pitchFamily="18" charset="0"/>
              </a:rPr>
              <a:t>The Copy Job function can be used in many job scenarios. Some of the most common are: Cost between OH &amp; UG, splitting a staking job into multiple work orders and staking on top of an existing staked jobs on your computer.</a:t>
            </a:r>
            <a:endParaRPr lang="en-US" sz="2000" dirty="0">
              <a:latin typeface="Bell MT" panose="020205030603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50292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ll MT" panose="02020503060305020303" pitchFamily="18" charset="0"/>
              </a:rPr>
              <a:t>Example 1: Copy a work order in order to determine the cost difference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3362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Bell MT" panose="02020503060305020303" pitchFamily="18" charset="0"/>
              </a:rPr>
              <a:t>Futura17 User Conference</a:t>
            </a:r>
            <a:endParaRPr lang="en-US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5619690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ll MT" panose="02020503060305020303" pitchFamily="18" charset="0"/>
              </a:rPr>
              <a:t>Example 2: Split UG and OH into 2 separate work orders </a:t>
            </a:r>
          </a:p>
        </p:txBody>
      </p:sp>
      <p:sp>
        <p:nvSpPr>
          <p:cNvPr id="12" name="Right Arrow 11">
            <a:hlinkClick r:id="rId2" action="ppaction://hlinksldjump"/>
          </p:cNvPr>
          <p:cNvSpPr/>
          <p:nvPr/>
        </p:nvSpPr>
        <p:spPr>
          <a:xfrm>
            <a:off x="8839200" y="6603792"/>
            <a:ext cx="2286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hlinkClick r:id="rId3" action="ppaction://hlinksldjump"/>
          </p:cNvPr>
          <p:cNvSpPr/>
          <p:nvPr/>
        </p:nvSpPr>
        <p:spPr>
          <a:xfrm>
            <a:off x="76200" y="6603792"/>
            <a:ext cx="228600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5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1167</TotalTime>
  <Words>978</Words>
  <Application>Microsoft Office PowerPoint</Application>
  <PresentationFormat>On-screen Show (4:3)</PresentationFormat>
  <Paragraphs>108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NewsPrint</vt:lpstr>
      <vt:lpstr>Tips &amp; Tricks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&amp; Tricks</dc:title>
  <dc:creator>Jody Picou</dc:creator>
  <cp:lastModifiedBy>Jody Picou</cp:lastModifiedBy>
  <cp:revision>48</cp:revision>
  <dcterms:created xsi:type="dcterms:W3CDTF">2017-06-15T14:22:52Z</dcterms:created>
  <dcterms:modified xsi:type="dcterms:W3CDTF">2017-07-12T19:48:48Z</dcterms:modified>
</cp:coreProperties>
</file>