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772" r:id="rId5"/>
    <p:sldMasterId id="2147483777" r:id="rId6"/>
  </p:sldMasterIdLst>
  <p:notesMasterIdLst>
    <p:notesMasterId r:id="rId10"/>
  </p:notesMasterIdLst>
  <p:handoutMasterIdLst>
    <p:handoutMasterId r:id="rId11"/>
  </p:handoutMasterIdLst>
  <p:sldIdLst>
    <p:sldId id="3046" r:id="rId7"/>
    <p:sldId id="313" r:id="rId8"/>
    <p:sldId id="3047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D8625-9EF0-41A0-BA91-A3DDB10F11C0}" v="103" dt="2022-06-29T12:49:53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7" autoAdjust="0"/>
  </p:normalViewPr>
  <p:slideViewPr>
    <p:cSldViewPr snapToGrid="0">
      <p:cViewPr varScale="1">
        <p:scale>
          <a:sx n="87" d="100"/>
          <a:sy n="87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55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1585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2916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2960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197442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810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5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005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765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465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86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419073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2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85657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1993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4927396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30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01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749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39F26-C16F-4661-AEA3-9571C433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64D9-6C05-43C0-B50B-1B4B20EDE262}" type="datetimeFigureOut">
              <a:rPr lang="en-ZA" smtClean="0"/>
              <a:t>2022/07/05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2D965-D3F2-4F75-B918-2A88D4D0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15E95-9F60-453F-A1F9-E6021B5F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081B-2320-4A9B-9C0F-71C8A9BD3B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54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2383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23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0FCEFF-BA58-C840-BB11-B671E4FF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396"/>
            <a:ext cx="6984000" cy="150693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352E539-5799-3D4D-8A50-DBA2147EDE02}"/>
              </a:ext>
            </a:extLst>
          </p:cNvPr>
          <p:cNvGrpSpPr/>
          <p:nvPr/>
        </p:nvGrpSpPr>
        <p:grpSpPr>
          <a:xfrm>
            <a:off x="1403129" y="1745262"/>
            <a:ext cx="2380593" cy="4163505"/>
            <a:chOff x="8560677" y="257615"/>
            <a:chExt cx="2592000" cy="513201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00D66E-0ED2-2E42-A488-359F4EA8F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0677" y="257615"/>
              <a:ext cx="2592000" cy="42306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0E705F-3CD1-9342-A01D-C67C71867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0677" y="4488227"/>
              <a:ext cx="2592000" cy="901404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ADE2B-4955-DB4D-ACF2-DD3A0E3B7722}"/>
              </a:ext>
            </a:extLst>
          </p:cNvPr>
          <p:cNvSpPr/>
          <p:nvPr/>
        </p:nvSpPr>
        <p:spPr>
          <a:xfrm>
            <a:off x="5589036" y="441846"/>
            <a:ext cx="6602964" cy="698652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7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7200" b="1" dirty="0">
                <a:solidFill>
                  <a:srgbClr val="FFFFFF">
                    <a:lumMod val="95000"/>
                  </a:srgbClr>
                </a:solidFill>
                <a:latin typeface="Avenir Light" panose="020B0402020203020204" pitchFamily="34" charset="77"/>
              </a:rPr>
              <a:t>Architecting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4400" b="1" dirty="0">
              <a:solidFill>
                <a:srgbClr val="FFFFFF">
                  <a:lumMod val="95000"/>
                </a:srgbClr>
              </a:solidFill>
              <a:latin typeface="Avenir Light" panose="020B0402020203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4400" b="1" dirty="0">
                <a:solidFill>
                  <a:srgbClr val="FFFFFF">
                    <a:lumMod val="95000"/>
                  </a:srgbClr>
                </a:solidFill>
                <a:latin typeface="Avenir Light" panose="020B0402020203020204" pitchFamily="34" charset="77"/>
              </a:rPr>
              <a:t>Banking Example</a:t>
            </a:r>
            <a:endParaRPr kumimoji="0" lang="en-ZA" sz="4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7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7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venir Light" panose="020B0402020203020204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0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3BDC-D3E8-49FA-9D3B-41708976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 App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4836D-36F0-4F67-9D15-3345D6CC8937}"/>
              </a:ext>
            </a:extLst>
          </p:cNvPr>
          <p:cNvSpPr txBox="1"/>
          <p:nvPr/>
        </p:nvSpPr>
        <p:spPr>
          <a:xfrm>
            <a:off x="269240" y="1437737"/>
            <a:ext cx="11038815" cy="473360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Requirements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Create an App that does the following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Create a multi-user online only banking application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Allow user to add funds to account (don’t worry about the physical money – OUT OF SCOPE)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Allow user to perform a payment (withdrawal) from the bank account if funds are available  (don’t worry about the physical money – OUT OF SCOPE)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All </a:t>
            </a:r>
            <a:r>
              <a:rPr lang="en-US" sz="2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users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to </a:t>
            </a:r>
            <a:r>
              <a:rPr lang="en-US" sz="2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able to retrieve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a bank statement and display it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ADE9A8-6AFC-72E5-E869-5C413BE64007}"/>
              </a:ext>
            </a:extLst>
          </p:cNvPr>
          <p:cNvSpPr txBox="1"/>
          <p:nvPr/>
        </p:nvSpPr>
        <p:spPr>
          <a:xfrm>
            <a:off x="320430" y="85969"/>
            <a:ext cx="3002924" cy="2656112"/>
          </a:xfrm>
          <a:prstGeom prst="rect">
            <a:avLst/>
          </a:prstGeom>
          <a:solidFill>
            <a:srgbClr val="92D050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CustomerId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(key) INT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FirstNames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STRING / VARCHAR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Surname  STRING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IdNumber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ResidentialAddress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EmailAddress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CellPhoneNumber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AuthenticationId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(FK)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BD0E-2D2D-61CD-BE42-20D3CC4CB0A8}"/>
              </a:ext>
            </a:extLst>
          </p:cNvPr>
          <p:cNvSpPr txBox="1"/>
          <p:nvPr/>
        </p:nvSpPr>
        <p:spPr>
          <a:xfrm>
            <a:off x="480240" y="3294573"/>
            <a:ext cx="2377260" cy="24068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BankAccount</a:t>
            </a:r>
            <a:endParaRPr lang="en-US" sz="1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BankAccountId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(key)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BankAccountTypeId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CustomerId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(FK)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AccountNumber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AccountBalance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8199B-16EF-3F05-FEC7-580593846B31}"/>
              </a:ext>
            </a:extLst>
          </p:cNvPr>
          <p:cNvSpPr txBox="1"/>
          <p:nvPr/>
        </p:nvSpPr>
        <p:spPr>
          <a:xfrm>
            <a:off x="6216339" y="3366908"/>
            <a:ext cx="2155907" cy="2905411"/>
          </a:xfrm>
          <a:prstGeom prst="rect">
            <a:avLst/>
          </a:prstGeom>
          <a:solidFill>
            <a:srgbClr val="FFFF00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TransactionId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(key)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TransactionDate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TransactionTypeId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Reference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Amount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BankAccountId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(FK)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F8D85-75B0-1805-22D3-5C31E7273478}"/>
              </a:ext>
            </a:extLst>
          </p:cNvPr>
          <p:cNvSpPr txBox="1"/>
          <p:nvPr/>
        </p:nvSpPr>
        <p:spPr>
          <a:xfrm>
            <a:off x="6710120" y="138332"/>
            <a:ext cx="3002924" cy="2114425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AuthenticationId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(key)  INT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EmailAddress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Pin STRING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LastLoginTime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DateTime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Enabled BOOL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FFE4D1-ABE2-7ADD-643A-4FA6DC4AC51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668870" y="2742081"/>
            <a:ext cx="153022" cy="5524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C6520E-7C0E-5DB4-0F44-060CEAF66620}"/>
              </a:ext>
            </a:extLst>
          </p:cNvPr>
          <p:cNvSpPr txBox="1"/>
          <p:nvPr/>
        </p:nvSpPr>
        <p:spPr>
          <a:xfrm>
            <a:off x="1271720" y="2571297"/>
            <a:ext cx="65465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81993-43B3-C333-5A41-182E5A692481}"/>
              </a:ext>
            </a:extLst>
          </p:cNvPr>
          <p:cNvSpPr txBox="1"/>
          <p:nvPr/>
        </p:nvSpPr>
        <p:spPr>
          <a:xfrm>
            <a:off x="2685518" y="2902616"/>
            <a:ext cx="66097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5D6555-24C9-160A-1949-7C5D8017B8E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57500" y="4497980"/>
            <a:ext cx="3358839" cy="3216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76D01-374C-CB31-751E-E868CF335C20}"/>
              </a:ext>
            </a:extLst>
          </p:cNvPr>
          <p:cNvSpPr txBox="1"/>
          <p:nvPr/>
        </p:nvSpPr>
        <p:spPr>
          <a:xfrm>
            <a:off x="3096878" y="3485613"/>
            <a:ext cx="41766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EDBC2-D73E-9328-B427-138CDE5FCE82}"/>
              </a:ext>
            </a:extLst>
          </p:cNvPr>
          <p:cNvSpPr txBox="1"/>
          <p:nvPr/>
        </p:nvSpPr>
        <p:spPr>
          <a:xfrm>
            <a:off x="5645322" y="3456633"/>
            <a:ext cx="60383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90B0D2-9078-9D92-4BB6-92B5F128A6C5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3323354" y="1195545"/>
            <a:ext cx="3386766" cy="218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9A3EDA-C389-F9EE-E5C7-44347C88CF03}"/>
              </a:ext>
            </a:extLst>
          </p:cNvPr>
          <p:cNvSpPr txBox="1"/>
          <p:nvPr/>
        </p:nvSpPr>
        <p:spPr>
          <a:xfrm>
            <a:off x="3312868" y="294833"/>
            <a:ext cx="65465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154879-413C-6125-FD62-955AD6DC6154}"/>
              </a:ext>
            </a:extLst>
          </p:cNvPr>
          <p:cNvSpPr txBox="1"/>
          <p:nvPr/>
        </p:nvSpPr>
        <p:spPr>
          <a:xfrm>
            <a:off x="6128383" y="528207"/>
            <a:ext cx="65465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6F1232-2617-8AD8-C9B0-B67C411C43C6}"/>
              </a:ext>
            </a:extLst>
          </p:cNvPr>
          <p:cNvSpPr txBox="1"/>
          <p:nvPr/>
        </p:nvSpPr>
        <p:spPr>
          <a:xfrm>
            <a:off x="9192789" y="4048005"/>
            <a:ext cx="2326624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TransactionType</a:t>
            </a:r>
            <a:endParaRPr lang="en-US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TransactionTypeId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(key)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Description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B47240-712E-AB57-8BD5-E69CA63C2E91}"/>
              </a:ext>
            </a:extLst>
          </p:cNvPr>
          <p:cNvCxnSpPr>
            <a:stCxn id="6" idx="3"/>
            <a:endCxn id="87" idx="1"/>
          </p:cNvCxnSpPr>
          <p:nvPr/>
        </p:nvCxnSpPr>
        <p:spPr>
          <a:xfrm flipV="1">
            <a:off x="8372246" y="4771280"/>
            <a:ext cx="820543" cy="483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EE5E99E-FD1E-AB2D-5562-48D2BB1F7E81}"/>
              </a:ext>
            </a:extLst>
          </p:cNvPr>
          <p:cNvSpPr txBox="1"/>
          <p:nvPr/>
        </p:nvSpPr>
        <p:spPr>
          <a:xfrm>
            <a:off x="3665080" y="5282816"/>
            <a:ext cx="1419195" cy="1280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BankAccountType</a:t>
            </a:r>
            <a:endParaRPr lang="en-US" sz="1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BankAccountTypeId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(key)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Description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61D0B2-C7BF-4BB7-729B-380A9C8506F8}"/>
              </a:ext>
            </a:extLst>
          </p:cNvPr>
          <p:cNvCxnSpPr>
            <a:cxnSpLocks/>
            <a:stCxn id="5" idx="2"/>
            <a:endCxn id="95" idx="1"/>
          </p:cNvCxnSpPr>
          <p:nvPr/>
        </p:nvCxnSpPr>
        <p:spPr>
          <a:xfrm>
            <a:off x="1668870" y="5701386"/>
            <a:ext cx="1996210" cy="2216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3.xml><?xml version="1.0" encoding="utf-8"?>
<a:theme xmlns:a="http://schemas.openxmlformats.org/drawingml/2006/main" name="2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11245976-3b4d-4794-a754-317688483df2"/>
    <ds:schemaRef ds:uri="569b343d-e775-480b-9b2b-6a6986deb9b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12783</TotalTime>
  <Words>167</Words>
  <Application>Microsoft Office PowerPoint</Application>
  <PresentationFormat>Widescreen</PresentationFormat>
  <Paragraphs>57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Avenir Light</vt:lpstr>
      <vt:lpstr>Calibri</vt:lpstr>
      <vt:lpstr>Consolas</vt:lpstr>
      <vt:lpstr>Segoe UI</vt:lpstr>
      <vt:lpstr>Segoe UI Light</vt:lpstr>
      <vt:lpstr>Wingdings</vt:lpstr>
      <vt:lpstr>1_Dotnet_Template</vt:lpstr>
      <vt:lpstr>Magnus Master Theme</vt:lpstr>
      <vt:lpstr>2_Dotnet_Template</vt:lpstr>
      <vt:lpstr>PowerPoint Presentation</vt:lpstr>
      <vt:lpstr>Banking App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Allan Pead</cp:lastModifiedBy>
  <cp:revision>187</cp:revision>
  <cp:lastPrinted>2018-03-26T22:33:58Z</cp:lastPrinted>
  <dcterms:created xsi:type="dcterms:W3CDTF">2018-01-09T22:22:16Z</dcterms:created>
  <dcterms:modified xsi:type="dcterms:W3CDTF">2022-07-05T12:44:07Z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