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89C7C-27C3-4BF1-97D5-D5C6DF933D03}" v="24" dt="2024-02-27T13:17:10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0B85E-050D-4EA4-BDC7-B3FDBC0A3B53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BF525-76F1-4BF6-B02A-9D9C55AFF0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50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0BFD-ED44-AE1A-FB72-8CA14351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95E1-22BB-44FE-64F0-00E81CCF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DD9-2274-04C6-555D-C9948F59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310F-48AB-F562-6813-3E7117D1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E0BC-7A21-C2FB-93B5-DC083EA0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0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4886-122B-C8E8-AF07-1928408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9AD4E-4A63-FD15-EC62-42788630D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7371-9BB5-34A3-5A20-A65CA39C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0A52-5517-E9C3-1D17-D389A8C4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C78A-B64F-C10C-6973-55316C9F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1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A4090-F741-BF62-8187-E602119F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2279-FEC5-3D5D-C481-AB0B9C33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172D-EB73-9077-8E30-EE0E340C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9EE6-1778-E423-4671-E2D995F7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AD15-C114-63AA-DD6C-996136BE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120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D9B5-4C6B-AE76-16E6-BC3DB723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19F1-F5A7-C231-B5CD-045DC898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5312-D2C5-EF46-C754-CE551D0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0474-38A2-CBAF-7478-78E1B604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77C7-D7E9-60FC-FA3F-B192A659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8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FD42-17B6-0CFC-6FC2-01AD159B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6026E-6512-F4FD-4493-58E071D1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3510-F83E-51EA-5C28-CA640D1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B8D0-1728-C318-588D-C8B05A0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94BD-6798-6FA6-9977-7F2197B1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B037-3C33-421B-DA4E-6EF0AA1A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BE7A-8869-DFA0-6EAA-3A50B69BC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D84E7-F0B3-FF98-CA11-14241E15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6262-55E6-70B2-0D0B-C10A5FFC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E55F5-A500-FCFA-A454-FA3E5869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A83B-D459-7055-D9DF-A78FAA06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6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7CFF-EF8F-E049-62CA-1DCD2EBB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8F60-9158-497A-38D9-BCA621C7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7CE4A-154C-9917-1178-1D5ED0FF1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AA43F-DB2E-7F6E-57BD-3BA26A021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D1037-36E8-F61C-D04E-E9754BEE3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47B64-E803-AEB3-6DD9-0083521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7B50-B867-A3CB-9EFC-7A8EF12D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F9444-73F0-5F34-BABF-D04CEA4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7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28E1-A6B7-A563-4369-ED22779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AFA5-CE90-21D5-E6FF-7E498D80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CDC6F-D05D-9458-D78E-8C2EFF0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A011-D86A-1002-216F-3B2C8DF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228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5AD9A-A32C-4570-DD81-EDB7F27D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8C7F7-F067-7AC0-5EF6-0D4E312A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C7E8-8197-0F34-FD72-B684A2B0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500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8963-F3E6-A4DC-44FE-0935D094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7073-0343-BA27-AD22-D5BBCCDA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1566-5BF8-DC59-BE5F-0EBDF994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4489A-A3A8-678E-6A50-8A99E580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525F-B4D5-14AB-165E-6001CEA9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86CA0-E889-1288-B490-1B8906E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46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B00B-C7CB-06C4-5E48-5757CAA1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72C34-ADE2-6A87-E8F3-1F1DF01E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712E-8B35-CA09-EB33-C8A3ED2C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C1AB-CD70-5C27-AF73-04AB0055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5597-ACCA-93E1-4CB3-37D0312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02A5-94A7-AEA4-BECD-B8D8B954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3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48ED0-BD31-85BE-E868-1AD35B52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57A55-51F5-4ECF-CAE2-B5D5CA7B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2CC9-D19C-F4CD-433A-C8120CE4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2354-C19F-426F-9912-88276788C3DF}" type="datetimeFigureOut">
              <a:rPr lang="en-ZA" smtClean="0"/>
              <a:t>2024/03/09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A811-E3D2-B02F-137C-AFE83F4F4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EDAD-2894-247C-217F-36B19966A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6FCE-19D2-4025-8B36-8D377741E8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7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737394-0B0F-BD0B-B675-A2A2C850B691}"/>
              </a:ext>
            </a:extLst>
          </p:cNvPr>
          <p:cNvSpPr txBox="1"/>
          <p:nvPr/>
        </p:nvSpPr>
        <p:spPr>
          <a:xfrm>
            <a:off x="689615" y="2107216"/>
            <a:ext cx="194001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 dirty="0"/>
              <a:t>Client</a:t>
            </a:r>
          </a:p>
          <a:p>
            <a:pPr algn="ctr"/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8041-1A94-F63B-7109-1D61422B73B1}"/>
              </a:ext>
            </a:extLst>
          </p:cNvPr>
          <p:cNvSpPr txBox="1"/>
          <p:nvPr/>
        </p:nvSpPr>
        <p:spPr>
          <a:xfrm>
            <a:off x="689615" y="3617194"/>
            <a:ext cx="194001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/>
              <a:t>Bank	 </a:t>
            </a:r>
            <a:r>
              <a:rPr lang="en-ZA" dirty="0"/>
              <a:t>Account</a:t>
            </a:r>
          </a:p>
          <a:p>
            <a:pPr algn="ctr"/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2FAF5-C640-DA85-3780-E226B38AA181}"/>
              </a:ext>
            </a:extLst>
          </p:cNvPr>
          <p:cNvSpPr txBox="1"/>
          <p:nvPr/>
        </p:nvSpPr>
        <p:spPr>
          <a:xfrm>
            <a:off x="689615" y="4891052"/>
            <a:ext cx="1940011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 dirty="0"/>
              <a:t>Bank Account Type </a:t>
            </a:r>
          </a:p>
          <a:p>
            <a:pPr algn="ctr"/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5738E-868B-11FD-3835-CD065C2C6FD7}"/>
              </a:ext>
            </a:extLst>
          </p:cNvPr>
          <p:cNvSpPr txBox="1"/>
          <p:nvPr/>
        </p:nvSpPr>
        <p:spPr>
          <a:xfrm>
            <a:off x="3139931" y="2107216"/>
            <a:ext cx="194001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 dirty="0"/>
              <a:t>Client Type</a:t>
            </a:r>
          </a:p>
          <a:p>
            <a:pPr algn="ctr"/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7008B-D37D-1BDA-806E-028C6C6ED859}"/>
              </a:ext>
            </a:extLst>
          </p:cNvPr>
          <p:cNvSpPr txBox="1"/>
          <p:nvPr/>
        </p:nvSpPr>
        <p:spPr>
          <a:xfrm>
            <a:off x="3183304" y="3617194"/>
            <a:ext cx="194001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 dirty="0"/>
              <a:t>Transactions</a:t>
            </a:r>
          </a:p>
          <a:p>
            <a:pPr algn="ctr"/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FFCDE-DD1A-972A-B947-357CEB25BC8E}"/>
              </a:ext>
            </a:extLst>
          </p:cNvPr>
          <p:cNvSpPr txBox="1"/>
          <p:nvPr/>
        </p:nvSpPr>
        <p:spPr>
          <a:xfrm>
            <a:off x="689615" y="704901"/>
            <a:ext cx="194001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 dirty="0"/>
              <a:t>Bank</a:t>
            </a:r>
          </a:p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68DAD-79D3-BB28-2785-9F17F38B3FD7}"/>
              </a:ext>
            </a:extLst>
          </p:cNvPr>
          <p:cNvSpPr txBox="1"/>
          <p:nvPr/>
        </p:nvSpPr>
        <p:spPr>
          <a:xfrm>
            <a:off x="5581615" y="3600231"/>
            <a:ext cx="194001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  <a:p>
            <a:pPr algn="ctr"/>
            <a:r>
              <a:rPr lang="en-ZA" dirty="0"/>
              <a:t>Transaction Type</a:t>
            </a:r>
          </a:p>
          <a:p>
            <a:pPr algn="ctr"/>
            <a:endParaRPr lang="en-Z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043106-7327-8E95-6972-C1D06304FD1A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1659621" y="1628231"/>
            <a:ext cx="0" cy="47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F5B70-38FD-174D-EDBA-CBC9B62DE5ED}"/>
              </a:ext>
            </a:extLst>
          </p:cNvPr>
          <p:cNvSpPr txBox="1"/>
          <p:nvPr/>
        </p:nvSpPr>
        <p:spPr>
          <a:xfrm>
            <a:off x="359634" y="4913194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41C7E-A69B-2987-2D59-8D4A474D6232}"/>
              </a:ext>
            </a:extLst>
          </p:cNvPr>
          <p:cNvSpPr txBox="1"/>
          <p:nvPr/>
        </p:nvSpPr>
        <p:spPr>
          <a:xfrm>
            <a:off x="1771473" y="1498391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D05AA-C9A8-6E3F-096C-D62046E2A987}"/>
              </a:ext>
            </a:extLst>
          </p:cNvPr>
          <p:cNvSpPr txBox="1"/>
          <p:nvPr/>
        </p:nvSpPr>
        <p:spPr>
          <a:xfrm>
            <a:off x="1771473" y="1867723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5E4A8-6431-C715-8C9D-2F07E157E3FA}"/>
              </a:ext>
            </a:extLst>
          </p:cNvPr>
          <p:cNvSpPr txBox="1"/>
          <p:nvPr/>
        </p:nvSpPr>
        <p:spPr>
          <a:xfrm>
            <a:off x="1771472" y="2982006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1FD72-6641-7563-D174-CFF070614BA0}"/>
              </a:ext>
            </a:extLst>
          </p:cNvPr>
          <p:cNvSpPr txBox="1"/>
          <p:nvPr/>
        </p:nvSpPr>
        <p:spPr>
          <a:xfrm>
            <a:off x="1771472" y="3357922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342477-02EB-B569-AB1C-B46C77AE7C71}"/>
              </a:ext>
            </a:extLst>
          </p:cNvPr>
          <p:cNvCxnSpPr/>
          <p:nvPr/>
        </p:nvCxnSpPr>
        <p:spPr>
          <a:xfrm>
            <a:off x="1659620" y="3063603"/>
            <a:ext cx="0" cy="47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B4266C-0768-777C-BE96-190328565D5C}"/>
              </a:ext>
            </a:extLst>
          </p:cNvPr>
          <p:cNvSpPr txBox="1"/>
          <p:nvPr/>
        </p:nvSpPr>
        <p:spPr>
          <a:xfrm>
            <a:off x="2547119" y="2916036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DFA5E-04A4-D831-0CB7-1BB981A5E2BA}"/>
              </a:ext>
            </a:extLst>
          </p:cNvPr>
          <p:cNvSpPr txBox="1"/>
          <p:nvPr/>
        </p:nvSpPr>
        <p:spPr>
          <a:xfrm>
            <a:off x="2853328" y="2916036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DA44D-D9CD-F6AB-3020-88432E9FF16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629626" y="2568881"/>
            <a:ext cx="510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54A994-D897-871A-8C8F-CF96B6810981}"/>
              </a:ext>
            </a:extLst>
          </p:cNvPr>
          <p:cNvSpPr txBox="1"/>
          <p:nvPr/>
        </p:nvSpPr>
        <p:spPr>
          <a:xfrm>
            <a:off x="1814844" y="4430464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EE99B0-CE92-7C1A-0432-BDAD3D187A5F}"/>
              </a:ext>
            </a:extLst>
          </p:cNvPr>
          <p:cNvSpPr txBox="1"/>
          <p:nvPr/>
        </p:nvSpPr>
        <p:spPr>
          <a:xfrm>
            <a:off x="1771471" y="4621714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2A7D9A-7346-E0AB-585B-E367AF46018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59621" y="4540524"/>
            <a:ext cx="13378" cy="4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29B4B7-915A-9851-6515-84FAEED11D95}"/>
              </a:ext>
            </a:extLst>
          </p:cNvPr>
          <p:cNvSpPr txBox="1"/>
          <p:nvPr/>
        </p:nvSpPr>
        <p:spPr>
          <a:xfrm>
            <a:off x="2566725" y="3554311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7681AC-7668-5B08-0C57-C836030BC0D5}"/>
              </a:ext>
            </a:extLst>
          </p:cNvPr>
          <p:cNvSpPr txBox="1"/>
          <p:nvPr/>
        </p:nvSpPr>
        <p:spPr>
          <a:xfrm>
            <a:off x="2896701" y="3600231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6DF41F-DAC7-5E9E-884E-6B42144938E3}"/>
              </a:ext>
            </a:extLst>
          </p:cNvPr>
          <p:cNvCxnSpPr/>
          <p:nvPr/>
        </p:nvCxnSpPr>
        <p:spPr>
          <a:xfrm>
            <a:off x="2648924" y="4122451"/>
            <a:ext cx="510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B176FB-FCD1-978F-193C-B60D50AC4938}"/>
              </a:ext>
            </a:extLst>
          </p:cNvPr>
          <p:cNvCxnSpPr/>
          <p:nvPr/>
        </p:nvCxnSpPr>
        <p:spPr>
          <a:xfrm>
            <a:off x="5079942" y="4060448"/>
            <a:ext cx="510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9522FBC-9F0D-9F63-6236-155A51FE041E}"/>
              </a:ext>
            </a:extLst>
          </p:cNvPr>
          <p:cNvSpPr txBox="1"/>
          <p:nvPr/>
        </p:nvSpPr>
        <p:spPr>
          <a:xfrm>
            <a:off x="5086652" y="3560240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1E37FE-B502-965F-69A8-35E4212661A5}"/>
              </a:ext>
            </a:extLst>
          </p:cNvPr>
          <p:cNvSpPr txBox="1"/>
          <p:nvPr/>
        </p:nvSpPr>
        <p:spPr>
          <a:xfrm>
            <a:off x="5303644" y="3581717"/>
            <a:ext cx="28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4A88CD-FFB8-7E59-AD33-D4E1F95DF612}"/>
              </a:ext>
            </a:extLst>
          </p:cNvPr>
          <p:cNvSpPr txBox="1"/>
          <p:nvPr/>
        </p:nvSpPr>
        <p:spPr>
          <a:xfrm>
            <a:off x="5543960" y="791834"/>
            <a:ext cx="2015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Bank</a:t>
            </a:r>
          </a:p>
          <a:p>
            <a:r>
              <a:rPr lang="en-ZA" dirty="0" err="1"/>
              <a:t>BankId</a:t>
            </a:r>
            <a:r>
              <a:rPr lang="en-ZA" dirty="0"/>
              <a:t> (PK)</a:t>
            </a:r>
          </a:p>
          <a:p>
            <a:r>
              <a:rPr lang="en-ZA" dirty="0"/>
              <a:t>Bank Name</a:t>
            </a:r>
          </a:p>
          <a:p>
            <a:r>
              <a:rPr lang="en-ZA" dirty="0" err="1"/>
              <a:t>BranchCode</a:t>
            </a:r>
            <a:r>
              <a:rPr lang="en-ZA" dirty="0"/>
              <a:t> </a:t>
            </a:r>
          </a:p>
          <a:p>
            <a:r>
              <a:rPr lang="en-ZA" dirty="0" err="1"/>
              <a:t>CountryId</a:t>
            </a:r>
            <a:r>
              <a:rPr lang="en-ZA"/>
              <a:t> (FK)</a:t>
            </a:r>
            <a:endParaRPr lang="en-ZA" dirty="0"/>
          </a:p>
          <a:p>
            <a:r>
              <a:rPr lang="en-ZA" dirty="0" err="1"/>
              <a:t>BankingDivisionID</a:t>
            </a:r>
            <a:endParaRPr lang="en-ZA" dirty="0"/>
          </a:p>
          <a:p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7E590-FD9E-78EE-34D8-626B358FAAD6}"/>
              </a:ext>
            </a:extLst>
          </p:cNvPr>
          <p:cNvSpPr txBox="1"/>
          <p:nvPr/>
        </p:nvSpPr>
        <p:spPr>
          <a:xfrm>
            <a:off x="7615452" y="855260"/>
            <a:ext cx="1883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Client</a:t>
            </a:r>
          </a:p>
          <a:p>
            <a:endParaRPr lang="en-ZA" dirty="0"/>
          </a:p>
          <a:p>
            <a:r>
              <a:rPr lang="en-ZA" dirty="0" err="1"/>
              <a:t>ClientId</a:t>
            </a:r>
            <a:r>
              <a:rPr lang="en-ZA" dirty="0"/>
              <a:t>(PK)</a:t>
            </a:r>
          </a:p>
          <a:p>
            <a:r>
              <a:rPr lang="en-ZA" dirty="0"/>
              <a:t>FirstName</a:t>
            </a:r>
          </a:p>
          <a:p>
            <a:r>
              <a:rPr lang="en-ZA" dirty="0"/>
              <a:t>Surname</a:t>
            </a:r>
          </a:p>
          <a:p>
            <a:r>
              <a:rPr lang="en-ZA" dirty="0" err="1"/>
              <a:t>ClientTypeId</a:t>
            </a:r>
            <a:r>
              <a:rPr lang="en-ZA" dirty="0"/>
              <a:t> (FK)</a:t>
            </a:r>
          </a:p>
          <a:p>
            <a:r>
              <a:rPr lang="en-ZA" dirty="0" err="1"/>
              <a:t>IdNumber</a:t>
            </a:r>
            <a:endParaRPr lang="en-ZA" dirty="0"/>
          </a:p>
          <a:p>
            <a:r>
              <a:rPr lang="en-ZA" dirty="0" err="1"/>
              <a:t>DateOfBirth</a:t>
            </a:r>
            <a:endParaRPr lang="en-ZA" dirty="0"/>
          </a:p>
          <a:p>
            <a:r>
              <a:rPr lang="en-ZA" dirty="0"/>
              <a:t>Contact Number</a:t>
            </a:r>
          </a:p>
          <a:p>
            <a:r>
              <a:rPr lang="en-ZA" dirty="0" err="1"/>
              <a:t>EmailAddress</a:t>
            </a:r>
            <a:endParaRPr lang="en-ZA" dirty="0"/>
          </a:p>
          <a:p>
            <a:r>
              <a:rPr lang="en-ZA" dirty="0" err="1"/>
              <a:t>PhysicalAddress</a:t>
            </a:r>
            <a:endParaRPr lang="en-ZA" dirty="0"/>
          </a:p>
          <a:p>
            <a:r>
              <a:rPr lang="en-ZA" dirty="0" err="1"/>
              <a:t>MaritalStatusId</a:t>
            </a:r>
            <a:endParaRPr lang="en-ZA" dirty="0"/>
          </a:p>
          <a:p>
            <a:r>
              <a:rPr lang="en-ZA" dirty="0" err="1"/>
              <a:t>GenderId</a:t>
            </a:r>
            <a:r>
              <a:rPr lang="en-ZA" dirty="0"/>
              <a:t> (FK)</a:t>
            </a:r>
          </a:p>
          <a:p>
            <a:r>
              <a:rPr lang="en-ZA" dirty="0" err="1"/>
              <a:t>CountryId</a:t>
            </a:r>
            <a:r>
              <a:rPr lang="en-ZA" dirty="0"/>
              <a:t> (FK)</a:t>
            </a:r>
          </a:p>
          <a:p>
            <a:r>
              <a:rPr lang="en-ZA" dirty="0" err="1"/>
              <a:t>EmploymentStatusId</a:t>
            </a:r>
            <a:endParaRPr lang="en-ZA" dirty="0"/>
          </a:p>
          <a:p>
            <a:r>
              <a:rPr lang="en-ZA" dirty="0" err="1"/>
              <a:t>BankId</a:t>
            </a:r>
            <a:r>
              <a:rPr lang="en-ZA" dirty="0"/>
              <a:t>(FK)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ACB29A-E936-F71B-3E0D-16621AF55A45}"/>
              </a:ext>
            </a:extLst>
          </p:cNvPr>
          <p:cNvSpPr txBox="1"/>
          <p:nvPr/>
        </p:nvSpPr>
        <p:spPr>
          <a:xfrm>
            <a:off x="10072048" y="1173707"/>
            <a:ext cx="1564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BankAcoount</a:t>
            </a:r>
            <a:endParaRPr lang="en-ZA" dirty="0"/>
          </a:p>
          <a:p>
            <a:endParaRPr lang="en-ZA" dirty="0"/>
          </a:p>
          <a:p>
            <a:r>
              <a:rPr lang="en-ZA" dirty="0" err="1"/>
              <a:t>BankAccountId</a:t>
            </a:r>
            <a:r>
              <a:rPr lang="en-ZA" dirty="0"/>
              <a:t>(PK)</a:t>
            </a:r>
          </a:p>
          <a:p>
            <a:r>
              <a:rPr lang="en-ZA" dirty="0"/>
              <a:t>Balance</a:t>
            </a:r>
          </a:p>
          <a:p>
            <a:r>
              <a:rPr lang="en-ZA" dirty="0" err="1"/>
              <a:t>BankAccountTypeId</a:t>
            </a:r>
            <a:r>
              <a:rPr lang="en-ZA" dirty="0"/>
              <a:t> (FK)</a:t>
            </a:r>
          </a:p>
          <a:p>
            <a:r>
              <a:rPr lang="en-ZA" dirty="0" err="1"/>
              <a:t>BankAccountNumber</a:t>
            </a:r>
            <a:r>
              <a:rPr lang="en-ZA" dirty="0"/>
              <a:t> (UC)</a:t>
            </a:r>
          </a:p>
          <a:p>
            <a:r>
              <a:rPr lang="en-ZA" dirty="0" err="1"/>
              <a:t>ClientId</a:t>
            </a:r>
            <a:r>
              <a:rPr lang="en-ZA" dirty="0"/>
              <a:t> (FK)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D61A4A-3045-8330-186F-D9AE8580D010}"/>
              </a:ext>
            </a:extLst>
          </p:cNvPr>
          <p:cNvSpPr txBox="1"/>
          <p:nvPr/>
        </p:nvSpPr>
        <p:spPr>
          <a:xfrm>
            <a:off x="9680655" y="4203510"/>
            <a:ext cx="224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aseline="-25000" dirty="0"/>
              <a:t>Transaction</a:t>
            </a:r>
          </a:p>
          <a:p>
            <a:endParaRPr lang="en-ZA" baseline="-25000" dirty="0"/>
          </a:p>
          <a:p>
            <a:r>
              <a:rPr lang="en-ZA" baseline="-25000" dirty="0" err="1"/>
              <a:t>TransactionId</a:t>
            </a:r>
            <a:r>
              <a:rPr lang="en-ZA" baseline="-25000" dirty="0"/>
              <a:t> (PK)</a:t>
            </a:r>
          </a:p>
          <a:p>
            <a:r>
              <a:rPr lang="en-ZA" baseline="-25000" dirty="0" err="1"/>
              <a:t>TransactionTypeId</a:t>
            </a:r>
            <a:r>
              <a:rPr lang="en-ZA" baseline="-25000" dirty="0"/>
              <a:t> (FK)</a:t>
            </a:r>
          </a:p>
          <a:p>
            <a:r>
              <a:rPr lang="en-ZA" baseline="-25000" dirty="0" err="1"/>
              <a:t>TransactionAmount</a:t>
            </a:r>
            <a:endParaRPr lang="en-ZA" baseline="-25000" dirty="0"/>
          </a:p>
          <a:p>
            <a:r>
              <a:rPr lang="en-ZA" baseline="-25000" dirty="0" err="1"/>
              <a:t>TransactionDateTime</a:t>
            </a:r>
            <a:endParaRPr lang="en-ZA" baseline="-25000" dirty="0"/>
          </a:p>
          <a:p>
            <a:r>
              <a:rPr lang="en-ZA" baseline="-25000" dirty="0" err="1"/>
              <a:t>TransactionDescription</a:t>
            </a:r>
            <a:endParaRPr lang="en-ZA" baseline="-25000" dirty="0"/>
          </a:p>
          <a:p>
            <a:r>
              <a:rPr lang="en-ZA" baseline="-25000" dirty="0" err="1"/>
              <a:t>BankAccountId</a:t>
            </a:r>
            <a:r>
              <a:rPr lang="en-ZA" baseline="-25000" dirty="0"/>
              <a:t> (FK)</a:t>
            </a:r>
          </a:p>
          <a:p>
            <a:endParaRPr lang="en-ZA" baseline="-25000" dirty="0"/>
          </a:p>
          <a:p>
            <a:endParaRPr lang="en-ZA" baseline="-25000" dirty="0"/>
          </a:p>
          <a:p>
            <a:endParaRPr lang="en-ZA" baseline="-25000" dirty="0"/>
          </a:p>
          <a:p>
            <a:endParaRPr lang="en-ZA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D136C9-775B-4DED-FEA3-68D91137F84C}"/>
              </a:ext>
            </a:extLst>
          </p:cNvPr>
          <p:cNvSpPr txBox="1"/>
          <p:nvPr/>
        </p:nvSpPr>
        <p:spPr>
          <a:xfrm>
            <a:off x="3653051" y="5049672"/>
            <a:ext cx="220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ClientType</a:t>
            </a:r>
            <a:endParaRPr lang="en-ZA" dirty="0"/>
          </a:p>
          <a:p>
            <a:endParaRPr lang="en-ZA" dirty="0"/>
          </a:p>
          <a:p>
            <a:r>
              <a:rPr lang="en-ZA" dirty="0" err="1"/>
              <a:t>ClientTypeId</a:t>
            </a:r>
            <a:r>
              <a:rPr lang="en-ZA" dirty="0"/>
              <a:t> (PK)</a:t>
            </a:r>
          </a:p>
          <a:p>
            <a:r>
              <a:rPr lang="en-ZA" dirty="0" err="1"/>
              <a:t>ClientTypeDescription</a:t>
            </a:r>
            <a:endParaRPr lang="en-ZA" dirty="0"/>
          </a:p>
          <a:p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2A275C-3789-481E-6ACF-CD2E1BC6635B}"/>
              </a:ext>
            </a:extLst>
          </p:cNvPr>
          <p:cNvSpPr txBox="1"/>
          <p:nvPr/>
        </p:nvSpPr>
        <p:spPr>
          <a:xfrm>
            <a:off x="5558052" y="4940272"/>
            <a:ext cx="2206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BankAccountType</a:t>
            </a:r>
            <a:endParaRPr lang="en-ZA" dirty="0"/>
          </a:p>
          <a:p>
            <a:endParaRPr lang="en-ZA" dirty="0"/>
          </a:p>
          <a:p>
            <a:r>
              <a:rPr lang="en-ZA" dirty="0" err="1"/>
              <a:t>BankAccountTypeId</a:t>
            </a:r>
            <a:r>
              <a:rPr lang="en-ZA" dirty="0"/>
              <a:t> (PK)</a:t>
            </a:r>
          </a:p>
          <a:p>
            <a:r>
              <a:rPr lang="en-ZA" dirty="0" err="1"/>
              <a:t>BankAccountTypeDescription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7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Pead</dc:creator>
  <cp:lastModifiedBy>Allan Pead</cp:lastModifiedBy>
  <cp:revision>2</cp:revision>
  <dcterms:created xsi:type="dcterms:W3CDTF">2024-02-27T11:42:18Z</dcterms:created>
  <dcterms:modified xsi:type="dcterms:W3CDTF">2024-03-09T03:26:44Z</dcterms:modified>
</cp:coreProperties>
</file>