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6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EDDA-75DD-4A1B-A1FB-026095A87E2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FCC3-3EBB-4A7F-902D-7106587DA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B03832F-09AC-B935-2FD7-32BB98F95182}"/>
              </a:ext>
            </a:extLst>
          </p:cNvPr>
          <p:cNvSpPr/>
          <p:nvPr/>
        </p:nvSpPr>
        <p:spPr>
          <a:xfrm>
            <a:off x="2999233" y="1676400"/>
            <a:ext cx="1676400" cy="1676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Sent to Edge Device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6F2B41-69CF-D133-AC6B-53E3FE58E099}"/>
              </a:ext>
            </a:extLst>
          </p:cNvPr>
          <p:cNvSpPr/>
          <p:nvPr/>
        </p:nvSpPr>
        <p:spPr>
          <a:xfrm>
            <a:off x="6754364" y="2902556"/>
            <a:ext cx="1676400" cy="1676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42782AF-7F28-8403-FCAC-3B904360D484}"/>
              </a:ext>
            </a:extLst>
          </p:cNvPr>
          <p:cNvSpPr/>
          <p:nvPr/>
        </p:nvSpPr>
        <p:spPr>
          <a:xfrm>
            <a:off x="128016" y="1676400"/>
            <a:ext cx="1676400" cy="16764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iPhone Inspection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C1B446-5177-3259-168B-9419F77D5494}"/>
              </a:ext>
            </a:extLst>
          </p:cNvPr>
          <p:cNvCxnSpPr>
            <a:stCxn id="13" idx="6"/>
            <a:endCxn id="4" idx="2"/>
          </p:cNvCxnSpPr>
          <p:nvPr/>
        </p:nvCxnSpPr>
        <p:spPr>
          <a:xfrm>
            <a:off x="1804416" y="2514600"/>
            <a:ext cx="11948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ctagon 16">
            <a:extLst>
              <a:ext uri="{FF2B5EF4-FFF2-40B4-BE49-F238E27FC236}">
                <a16:creationId xmlns:a16="http://schemas.microsoft.com/office/drawing/2014/main" id="{4636E4B3-F19C-1904-8748-834333FEE9F9}"/>
              </a:ext>
            </a:extLst>
          </p:cNvPr>
          <p:cNvSpPr/>
          <p:nvPr/>
        </p:nvSpPr>
        <p:spPr>
          <a:xfrm>
            <a:off x="6754364" y="696433"/>
            <a:ext cx="1676400" cy="1676400"/>
          </a:xfrm>
          <a:prstGeom prst="oc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2523-181B-2247-BE77-C00D41CF0F77}"/>
              </a:ext>
            </a:extLst>
          </p:cNvPr>
          <p:cNvSpPr txBox="1"/>
          <p:nvPr/>
        </p:nvSpPr>
        <p:spPr>
          <a:xfrm>
            <a:off x="6666137" y="2564004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/>
              <a:t>Inspection PASS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85091-78FC-5130-DF88-0C648ADBBE76}"/>
              </a:ext>
            </a:extLst>
          </p:cNvPr>
          <p:cNvSpPr txBox="1"/>
          <p:nvPr/>
        </p:nvSpPr>
        <p:spPr>
          <a:xfrm>
            <a:off x="6666136" y="364900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/>
              <a:t>Inspection FAIL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5E6CF31-652E-85D3-A525-FC7EE22F61F5}"/>
              </a:ext>
            </a:extLst>
          </p:cNvPr>
          <p:cNvSpPr/>
          <p:nvPr/>
        </p:nvSpPr>
        <p:spPr>
          <a:xfrm>
            <a:off x="6144768" y="140208"/>
            <a:ext cx="2871216" cy="47487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69D824-5CD1-1CE4-70CD-6B32DA019BD5}"/>
              </a:ext>
            </a:extLst>
          </p:cNvPr>
          <p:cNvCxnSpPr>
            <a:cxnSpLocks/>
            <a:stCxn id="4" idx="6"/>
            <a:endCxn id="34" idx="1"/>
          </p:cNvCxnSpPr>
          <p:nvPr/>
        </p:nvCxnSpPr>
        <p:spPr>
          <a:xfrm>
            <a:off x="4675633" y="2514600"/>
            <a:ext cx="1469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DCE87A-BF8B-907C-0882-8E0F08F58B91}"/>
              </a:ext>
            </a:extLst>
          </p:cNvPr>
          <p:cNvSpPr txBox="1"/>
          <p:nvPr/>
        </p:nvSpPr>
        <p:spPr>
          <a:xfrm>
            <a:off x="6181344" y="4490966"/>
            <a:ext cx="81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PLC</a:t>
            </a:r>
          </a:p>
        </p:txBody>
      </p:sp>
    </p:spTree>
    <p:extLst>
      <p:ext uri="{BB962C8B-B14F-4D97-AF65-F5344CB8AC3E}">
        <p14:creationId xmlns:p14="http://schemas.microsoft.com/office/powerpoint/2010/main" val="5403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B03832F-09AC-B935-2FD7-32BB98F95182}"/>
              </a:ext>
            </a:extLst>
          </p:cNvPr>
          <p:cNvSpPr/>
          <p:nvPr/>
        </p:nvSpPr>
        <p:spPr>
          <a:xfrm>
            <a:off x="2999233" y="1676400"/>
            <a:ext cx="1676400" cy="16764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Sent to Edge Device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6F2B41-69CF-D133-AC6B-53E3FE58E099}"/>
              </a:ext>
            </a:extLst>
          </p:cNvPr>
          <p:cNvSpPr/>
          <p:nvPr/>
        </p:nvSpPr>
        <p:spPr>
          <a:xfrm>
            <a:off x="6754364" y="2902556"/>
            <a:ext cx="1676400" cy="1676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42782AF-7F28-8403-FCAC-3B904360D484}"/>
              </a:ext>
            </a:extLst>
          </p:cNvPr>
          <p:cNvSpPr/>
          <p:nvPr/>
        </p:nvSpPr>
        <p:spPr>
          <a:xfrm>
            <a:off x="128016" y="1676400"/>
            <a:ext cx="1676400" cy="16764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iPhone Inspection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C1B446-5177-3259-168B-9419F77D5494}"/>
              </a:ext>
            </a:extLst>
          </p:cNvPr>
          <p:cNvCxnSpPr>
            <a:stCxn id="13" idx="6"/>
            <a:endCxn id="4" idx="2"/>
          </p:cNvCxnSpPr>
          <p:nvPr/>
        </p:nvCxnSpPr>
        <p:spPr>
          <a:xfrm>
            <a:off x="1804416" y="2514600"/>
            <a:ext cx="119481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ctagon 16">
            <a:extLst>
              <a:ext uri="{FF2B5EF4-FFF2-40B4-BE49-F238E27FC236}">
                <a16:creationId xmlns:a16="http://schemas.microsoft.com/office/drawing/2014/main" id="{4636E4B3-F19C-1904-8748-834333FEE9F9}"/>
              </a:ext>
            </a:extLst>
          </p:cNvPr>
          <p:cNvSpPr/>
          <p:nvPr/>
        </p:nvSpPr>
        <p:spPr>
          <a:xfrm>
            <a:off x="6754364" y="696433"/>
            <a:ext cx="1676400" cy="1676400"/>
          </a:xfrm>
          <a:prstGeom prst="oc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2523-181B-2247-BE77-C00D41CF0F77}"/>
              </a:ext>
            </a:extLst>
          </p:cNvPr>
          <p:cNvSpPr txBox="1"/>
          <p:nvPr/>
        </p:nvSpPr>
        <p:spPr>
          <a:xfrm>
            <a:off x="6666137" y="2564004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/>
              <a:t>Inspection PASS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85091-78FC-5130-DF88-0C648ADBBE76}"/>
              </a:ext>
            </a:extLst>
          </p:cNvPr>
          <p:cNvSpPr txBox="1"/>
          <p:nvPr/>
        </p:nvSpPr>
        <p:spPr>
          <a:xfrm>
            <a:off x="6666136" y="364900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/>
              <a:t>Inspection FAIL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5E6CF31-652E-85D3-A525-FC7EE22F61F5}"/>
              </a:ext>
            </a:extLst>
          </p:cNvPr>
          <p:cNvSpPr/>
          <p:nvPr/>
        </p:nvSpPr>
        <p:spPr>
          <a:xfrm>
            <a:off x="6144768" y="140208"/>
            <a:ext cx="2871216" cy="474878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69D824-5CD1-1CE4-70CD-6B32DA019BD5}"/>
              </a:ext>
            </a:extLst>
          </p:cNvPr>
          <p:cNvCxnSpPr>
            <a:cxnSpLocks/>
            <a:stCxn id="4" idx="6"/>
            <a:endCxn id="34" idx="1"/>
          </p:cNvCxnSpPr>
          <p:nvPr/>
        </p:nvCxnSpPr>
        <p:spPr>
          <a:xfrm>
            <a:off x="4675633" y="2514600"/>
            <a:ext cx="1469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DCE87A-BF8B-907C-0882-8E0F08F58B91}"/>
              </a:ext>
            </a:extLst>
          </p:cNvPr>
          <p:cNvSpPr txBox="1"/>
          <p:nvPr/>
        </p:nvSpPr>
        <p:spPr>
          <a:xfrm>
            <a:off x="6181344" y="4490966"/>
            <a:ext cx="81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PLC</a:t>
            </a:r>
          </a:p>
        </p:txBody>
      </p:sp>
    </p:spTree>
    <p:extLst>
      <p:ext uri="{BB962C8B-B14F-4D97-AF65-F5344CB8AC3E}">
        <p14:creationId xmlns:p14="http://schemas.microsoft.com/office/powerpoint/2010/main" val="15659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B03832F-09AC-B935-2FD7-32BB98F95182}"/>
              </a:ext>
            </a:extLst>
          </p:cNvPr>
          <p:cNvSpPr/>
          <p:nvPr/>
        </p:nvSpPr>
        <p:spPr>
          <a:xfrm>
            <a:off x="2999233" y="1676400"/>
            <a:ext cx="1676400" cy="16764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Sent to Edge Device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6F2B41-69CF-D133-AC6B-53E3FE58E099}"/>
              </a:ext>
            </a:extLst>
          </p:cNvPr>
          <p:cNvSpPr/>
          <p:nvPr/>
        </p:nvSpPr>
        <p:spPr>
          <a:xfrm>
            <a:off x="6754364" y="2902556"/>
            <a:ext cx="1676400" cy="1676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42782AF-7F28-8403-FCAC-3B904360D484}"/>
              </a:ext>
            </a:extLst>
          </p:cNvPr>
          <p:cNvSpPr/>
          <p:nvPr/>
        </p:nvSpPr>
        <p:spPr>
          <a:xfrm>
            <a:off x="128016" y="1676400"/>
            <a:ext cx="1676400" cy="16764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iPhone Inspection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C1B446-5177-3259-168B-9419F77D5494}"/>
              </a:ext>
            </a:extLst>
          </p:cNvPr>
          <p:cNvCxnSpPr>
            <a:stCxn id="13" idx="6"/>
            <a:endCxn id="4" idx="2"/>
          </p:cNvCxnSpPr>
          <p:nvPr/>
        </p:nvCxnSpPr>
        <p:spPr>
          <a:xfrm>
            <a:off x="1804416" y="2514600"/>
            <a:ext cx="119481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ctagon 16">
            <a:extLst>
              <a:ext uri="{FF2B5EF4-FFF2-40B4-BE49-F238E27FC236}">
                <a16:creationId xmlns:a16="http://schemas.microsoft.com/office/drawing/2014/main" id="{4636E4B3-F19C-1904-8748-834333FEE9F9}"/>
              </a:ext>
            </a:extLst>
          </p:cNvPr>
          <p:cNvSpPr/>
          <p:nvPr/>
        </p:nvSpPr>
        <p:spPr>
          <a:xfrm>
            <a:off x="6754364" y="696433"/>
            <a:ext cx="1676400" cy="1676400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2523-181B-2247-BE77-C00D41CF0F77}"/>
              </a:ext>
            </a:extLst>
          </p:cNvPr>
          <p:cNvSpPr txBox="1"/>
          <p:nvPr/>
        </p:nvSpPr>
        <p:spPr>
          <a:xfrm>
            <a:off x="6666137" y="2564004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/>
              <a:t>Inspection PASS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85091-78FC-5130-DF88-0C648ADBBE76}"/>
              </a:ext>
            </a:extLst>
          </p:cNvPr>
          <p:cNvSpPr txBox="1"/>
          <p:nvPr/>
        </p:nvSpPr>
        <p:spPr>
          <a:xfrm>
            <a:off x="6666136" y="364900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>
                <a:solidFill>
                  <a:srgbClr val="FF0000"/>
                </a:solidFill>
              </a:rPr>
              <a:t>Inspection FAIL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5E6CF31-652E-85D3-A525-FC7EE22F61F5}"/>
              </a:ext>
            </a:extLst>
          </p:cNvPr>
          <p:cNvSpPr/>
          <p:nvPr/>
        </p:nvSpPr>
        <p:spPr>
          <a:xfrm>
            <a:off x="6144768" y="140208"/>
            <a:ext cx="2871216" cy="4748784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69D824-5CD1-1CE4-70CD-6B32DA019BD5}"/>
              </a:ext>
            </a:extLst>
          </p:cNvPr>
          <p:cNvCxnSpPr>
            <a:cxnSpLocks/>
            <a:stCxn id="4" idx="6"/>
            <a:endCxn id="34" idx="1"/>
          </p:cNvCxnSpPr>
          <p:nvPr/>
        </p:nvCxnSpPr>
        <p:spPr>
          <a:xfrm>
            <a:off x="4675633" y="2514600"/>
            <a:ext cx="1469135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DCE87A-BF8B-907C-0882-8E0F08F58B91}"/>
              </a:ext>
            </a:extLst>
          </p:cNvPr>
          <p:cNvSpPr txBox="1"/>
          <p:nvPr/>
        </p:nvSpPr>
        <p:spPr>
          <a:xfrm>
            <a:off x="6181344" y="4490966"/>
            <a:ext cx="81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PLC</a:t>
            </a:r>
          </a:p>
        </p:txBody>
      </p:sp>
    </p:spTree>
    <p:extLst>
      <p:ext uri="{BB962C8B-B14F-4D97-AF65-F5344CB8AC3E}">
        <p14:creationId xmlns:p14="http://schemas.microsoft.com/office/powerpoint/2010/main" val="282451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B03832F-09AC-B935-2FD7-32BB98F95182}"/>
              </a:ext>
            </a:extLst>
          </p:cNvPr>
          <p:cNvSpPr/>
          <p:nvPr/>
        </p:nvSpPr>
        <p:spPr>
          <a:xfrm>
            <a:off x="2999233" y="1676400"/>
            <a:ext cx="1676400" cy="16764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</a:rPr>
              <a:t>Sent to Edge Device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6F2B41-69CF-D133-AC6B-53E3FE58E099}"/>
              </a:ext>
            </a:extLst>
          </p:cNvPr>
          <p:cNvSpPr/>
          <p:nvPr/>
        </p:nvSpPr>
        <p:spPr>
          <a:xfrm>
            <a:off x="6754364" y="2902556"/>
            <a:ext cx="1676400" cy="1676400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42782AF-7F28-8403-FCAC-3B904360D484}"/>
              </a:ext>
            </a:extLst>
          </p:cNvPr>
          <p:cNvSpPr/>
          <p:nvPr/>
        </p:nvSpPr>
        <p:spPr>
          <a:xfrm>
            <a:off x="128016" y="1676400"/>
            <a:ext cx="1676400" cy="1676400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iPhone Inspection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C1B446-5177-3259-168B-9419F77D5494}"/>
              </a:ext>
            </a:extLst>
          </p:cNvPr>
          <p:cNvCxnSpPr>
            <a:stCxn id="13" idx="6"/>
            <a:endCxn id="4" idx="2"/>
          </p:cNvCxnSpPr>
          <p:nvPr/>
        </p:nvCxnSpPr>
        <p:spPr>
          <a:xfrm>
            <a:off x="1804416" y="2514600"/>
            <a:ext cx="119481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ctagon 16">
            <a:extLst>
              <a:ext uri="{FF2B5EF4-FFF2-40B4-BE49-F238E27FC236}">
                <a16:creationId xmlns:a16="http://schemas.microsoft.com/office/drawing/2014/main" id="{4636E4B3-F19C-1904-8748-834333FEE9F9}"/>
              </a:ext>
            </a:extLst>
          </p:cNvPr>
          <p:cNvSpPr/>
          <p:nvPr/>
        </p:nvSpPr>
        <p:spPr>
          <a:xfrm>
            <a:off x="6754364" y="696433"/>
            <a:ext cx="1676400" cy="1676400"/>
          </a:xfrm>
          <a:prstGeom prst="oc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3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2523-181B-2247-BE77-C00D41CF0F77}"/>
              </a:ext>
            </a:extLst>
          </p:cNvPr>
          <p:cNvSpPr txBox="1"/>
          <p:nvPr/>
        </p:nvSpPr>
        <p:spPr>
          <a:xfrm>
            <a:off x="6666137" y="2564004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>
                <a:solidFill>
                  <a:srgbClr val="00B050"/>
                </a:solidFill>
              </a:rPr>
              <a:t>Inspection PASS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85091-78FC-5130-DF88-0C648ADBBE76}"/>
              </a:ext>
            </a:extLst>
          </p:cNvPr>
          <p:cNvSpPr txBox="1"/>
          <p:nvPr/>
        </p:nvSpPr>
        <p:spPr>
          <a:xfrm>
            <a:off x="6666136" y="364900"/>
            <a:ext cx="1852863" cy="32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13" dirty="0"/>
              <a:t>Inspection FAIL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5E6CF31-652E-85D3-A525-FC7EE22F61F5}"/>
              </a:ext>
            </a:extLst>
          </p:cNvPr>
          <p:cNvSpPr/>
          <p:nvPr/>
        </p:nvSpPr>
        <p:spPr>
          <a:xfrm>
            <a:off x="6144768" y="140208"/>
            <a:ext cx="2871216" cy="4748784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69D824-5CD1-1CE4-70CD-6B32DA019BD5}"/>
              </a:ext>
            </a:extLst>
          </p:cNvPr>
          <p:cNvCxnSpPr>
            <a:cxnSpLocks/>
            <a:stCxn id="4" idx="6"/>
            <a:endCxn id="34" idx="1"/>
          </p:cNvCxnSpPr>
          <p:nvPr/>
        </p:nvCxnSpPr>
        <p:spPr>
          <a:xfrm>
            <a:off x="4675633" y="2514600"/>
            <a:ext cx="1469135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DCE87A-BF8B-907C-0882-8E0F08F58B91}"/>
              </a:ext>
            </a:extLst>
          </p:cNvPr>
          <p:cNvSpPr txBox="1"/>
          <p:nvPr/>
        </p:nvSpPr>
        <p:spPr>
          <a:xfrm>
            <a:off x="6181344" y="4490966"/>
            <a:ext cx="81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PLC</a:t>
            </a:r>
          </a:p>
        </p:txBody>
      </p:sp>
    </p:spTree>
    <p:extLst>
      <p:ext uri="{BB962C8B-B14F-4D97-AF65-F5344CB8AC3E}">
        <p14:creationId xmlns:p14="http://schemas.microsoft.com/office/powerpoint/2010/main" val="256057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52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Chateau, Mael</dc:creator>
  <cp:lastModifiedBy>Chateau, Mael</cp:lastModifiedBy>
  <cp:revision>1</cp:revision>
  <dcterms:created xsi:type="dcterms:W3CDTF">2022-07-21T17:34:39Z</dcterms:created>
  <dcterms:modified xsi:type="dcterms:W3CDTF">2022-07-21T20:19:52Z</dcterms:modified>
</cp:coreProperties>
</file>