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9"/>
            <a:ext cx="6217920" cy="2546774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5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3477-D3E9-46BF-885E-8EBD6E7348C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EE9F-2F2C-4125-AF3B-B54A30D3B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6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3477-D3E9-46BF-885E-8EBD6E7348C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EE9F-2F2C-4125-AF3B-B54A30D3B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9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9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3477-D3E9-46BF-885E-8EBD6E7348C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EE9F-2F2C-4125-AF3B-B54A30D3B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7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3477-D3E9-46BF-885E-8EBD6E7348C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EE9F-2F2C-4125-AF3B-B54A30D3B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8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30"/>
            <a:ext cx="6309360" cy="160020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3477-D3E9-46BF-885E-8EBD6E7348C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EE9F-2F2C-4125-AF3B-B54A30D3B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9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4"/>
            <a:ext cx="3108960" cy="46414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4"/>
            <a:ext cx="3108960" cy="46414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3477-D3E9-46BF-885E-8EBD6E7348C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EE9F-2F2C-4125-AF3B-B54A30D3B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4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2" y="389469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2"/>
            <a:ext cx="3094672" cy="87884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1" y="1793242"/>
            <a:ext cx="3109914" cy="87884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1" y="2672080"/>
            <a:ext cx="3109914" cy="3930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3477-D3E9-46BF-885E-8EBD6E7348C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EE9F-2F2C-4125-AF3B-B54A30D3B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0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3477-D3E9-46BF-885E-8EBD6E7348C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EE9F-2F2C-4125-AF3B-B54A30D3B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9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3477-D3E9-46BF-885E-8EBD6E7348C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EE9F-2F2C-4125-AF3B-B54A30D3B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0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5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4" y="1053257"/>
            <a:ext cx="3703320" cy="5198534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5" y="2194561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3477-D3E9-46BF-885E-8EBD6E7348C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EE9F-2F2C-4125-AF3B-B54A30D3B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5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5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4" y="1053257"/>
            <a:ext cx="3703320" cy="5198534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5" y="2194561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3477-D3E9-46BF-885E-8EBD6E7348C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EE9F-2F2C-4125-AF3B-B54A30D3B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9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4"/>
            <a:ext cx="6309360" cy="464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3477-D3E9-46BF-885E-8EBD6E7348C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EE9F-2F2C-4125-AF3B-B54A30D3B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5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35F9C34-DC21-D79A-75B6-3907FF9E3639}"/>
              </a:ext>
            </a:extLst>
          </p:cNvPr>
          <p:cNvGrpSpPr/>
          <p:nvPr/>
        </p:nvGrpSpPr>
        <p:grpSpPr>
          <a:xfrm>
            <a:off x="228600" y="228600"/>
            <a:ext cx="6858000" cy="6858000"/>
            <a:chOff x="4616115" y="1949115"/>
            <a:chExt cx="2959769" cy="295976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6F9AD2D-6B71-F37A-CCD6-9F41705BD544}"/>
                </a:ext>
              </a:extLst>
            </p:cNvPr>
            <p:cNvSpPr/>
            <p:nvPr/>
          </p:nvSpPr>
          <p:spPr>
            <a:xfrm>
              <a:off x="4616115" y="1949115"/>
              <a:ext cx="2959769" cy="295976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  <p:pic>
          <p:nvPicPr>
            <p:cNvPr id="7" name="Graphic 6" descr="Checkmark with solid fill">
              <a:extLst>
                <a:ext uri="{FF2B5EF4-FFF2-40B4-BE49-F238E27FC236}">
                  <a16:creationId xmlns:a16="http://schemas.microsoft.com/office/drawing/2014/main" id="{E16256A4-CCDA-F889-AC98-B9729A81D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81073" y="2314073"/>
              <a:ext cx="2229852" cy="2229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783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B81D546-7324-F57D-670A-685B4437F2D6}"/>
              </a:ext>
            </a:extLst>
          </p:cNvPr>
          <p:cNvGrpSpPr/>
          <p:nvPr/>
        </p:nvGrpSpPr>
        <p:grpSpPr>
          <a:xfrm>
            <a:off x="228600" y="228600"/>
            <a:ext cx="6858000" cy="6858000"/>
            <a:chOff x="4354897" y="2079057"/>
            <a:chExt cx="3157087" cy="315708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3866231-63FF-804D-77AC-287AAFB11CE4}"/>
                </a:ext>
              </a:extLst>
            </p:cNvPr>
            <p:cNvSpPr/>
            <p:nvPr/>
          </p:nvSpPr>
          <p:spPr>
            <a:xfrm>
              <a:off x="4354897" y="2079057"/>
              <a:ext cx="3157087" cy="31570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  <p:pic>
          <p:nvPicPr>
            <p:cNvPr id="6" name="Graphic 5" descr="Close with solid fill">
              <a:extLst>
                <a:ext uri="{FF2B5EF4-FFF2-40B4-BE49-F238E27FC236}">
                  <a16:creationId xmlns:a16="http://schemas.microsoft.com/office/drawing/2014/main" id="{E7AE4C66-A058-4D86-EDBC-24C016E44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0725" y="2348865"/>
              <a:ext cx="2617471" cy="2617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378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Full battery with solid fill">
            <a:extLst>
              <a:ext uri="{FF2B5EF4-FFF2-40B4-BE49-F238E27FC236}">
                <a16:creationId xmlns:a16="http://schemas.microsoft.com/office/drawing/2014/main" id="{630C1DE8-2EEC-80ED-CAD5-6612935D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819" y="845819"/>
            <a:ext cx="5623561" cy="562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5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Daily calendar with solid fill">
            <a:extLst>
              <a:ext uri="{FF2B5EF4-FFF2-40B4-BE49-F238E27FC236}">
                <a16:creationId xmlns:a16="http://schemas.microsoft.com/office/drawing/2014/main" id="{0CEE081E-D936-11D0-6A72-3511548AE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958" y="511958"/>
            <a:ext cx="6291283" cy="629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Chateau, Mael</dc:creator>
  <cp:lastModifiedBy>Chateau, Mael</cp:lastModifiedBy>
  <cp:revision>1</cp:revision>
  <dcterms:created xsi:type="dcterms:W3CDTF">2022-07-21T13:59:24Z</dcterms:created>
  <dcterms:modified xsi:type="dcterms:W3CDTF">2022-07-21T20:19:34Z</dcterms:modified>
</cp:coreProperties>
</file>