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1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the first slide.</a:t>
            </a:r>
          </a:p>
          <a:p>
            <a:r>
              <a:t>Content for page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second slide.</a:t>
            </a:r>
          </a:p>
          <a:p>
            <a:r>
              <a:t>Content for page 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 Title</a:t>
            </a:r>
          </a:p>
          <a:p>
            <a:r>
              <a:t>This is the third slide.</a:t>
            </a:r>
          </a:p>
          <a:p>
            <a:r>
              <a:t>Content for page 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