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ED59-F0AE-8E4E-B54E-BAACDBBE931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CCE6-340F-7F42-ABBE-8704CF6D0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1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ED59-F0AE-8E4E-B54E-BAACDBBE931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CCE6-340F-7F42-ABBE-8704CF6D0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82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ED59-F0AE-8E4E-B54E-BAACDBBE931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CCE6-340F-7F42-ABBE-8704CF6D0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0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ED59-F0AE-8E4E-B54E-BAACDBBE931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CCE6-340F-7F42-ABBE-8704CF6D0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6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ED59-F0AE-8E4E-B54E-BAACDBBE931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CCE6-340F-7F42-ABBE-8704CF6D0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2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ED59-F0AE-8E4E-B54E-BAACDBBE931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CCE6-340F-7F42-ABBE-8704CF6D0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9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ED59-F0AE-8E4E-B54E-BAACDBBE931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CCE6-340F-7F42-ABBE-8704CF6D0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2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ED59-F0AE-8E4E-B54E-BAACDBBE931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CCE6-340F-7F42-ABBE-8704CF6D0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5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ED59-F0AE-8E4E-B54E-BAACDBBE931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CCE6-340F-7F42-ABBE-8704CF6D0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6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ED59-F0AE-8E4E-B54E-BAACDBBE931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CCE6-340F-7F42-ABBE-8704CF6D0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6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ED59-F0AE-8E4E-B54E-BAACDBBE931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CCE6-340F-7F42-ABBE-8704CF6D0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8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3ED59-F0AE-8E4E-B54E-BAACDBBE931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9CCE6-340F-7F42-ABBE-8704CF6D0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911" y="4219222"/>
            <a:ext cx="6040005" cy="29492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0507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Southern Spectroscopic Survey Instrument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755" y="651127"/>
            <a:ext cx="8700912" cy="615042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SSSI would be a massively multiplexed (&gt;2500x), wide-field (goal: &gt;1 deg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 optical/IR spectrograph on a 6.5+m telescope</a:t>
            </a:r>
          </a:p>
          <a:p>
            <a:r>
              <a:rPr lang="en-US" sz="2400" dirty="0" smtClean="0"/>
              <a:t>SSSI provides spectroscopic </a:t>
            </a:r>
            <a:r>
              <a:rPr lang="en-US" sz="2400" dirty="0"/>
              <a:t>capabilities matched to LSST and CMB-</a:t>
            </a:r>
            <a:r>
              <a:rPr lang="en-US" sz="2400" dirty="0" smtClean="0"/>
              <a:t>S4 survey areas and depths; Southern site preferable</a:t>
            </a:r>
          </a:p>
          <a:p>
            <a:r>
              <a:rPr lang="en-US" sz="2400" dirty="0"/>
              <a:t>SSSI takes full advantage of current technologies and DESI </a:t>
            </a:r>
            <a:r>
              <a:rPr lang="en-US" sz="2400" dirty="0" smtClean="0"/>
              <a:t>legacy</a:t>
            </a:r>
            <a:endParaRPr lang="en-US" sz="2400" dirty="0"/>
          </a:p>
          <a:p>
            <a:r>
              <a:rPr lang="en-US" sz="2400" dirty="0" smtClean="0"/>
              <a:t>Wide variety of science cases; e.g.: </a:t>
            </a:r>
            <a:r>
              <a:rPr lang="en-US" sz="2400" dirty="0"/>
              <a:t>reduce LSST </a:t>
            </a:r>
            <a:r>
              <a:rPr lang="en-US" sz="2400" dirty="0" smtClean="0"/>
              <a:t>photo-z errors </a:t>
            </a:r>
            <a:r>
              <a:rPr lang="en-US" sz="2400" dirty="0"/>
              <a:t>by a factor of </a:t>
            </a:r>
            <a:r>
              <a:rPr lang="en-US" sz="2400" dirty="0" smtClean="0"/>
              <a:t>2 via training spectroscopy</a:t>
            </a:r>
            <a:endParaRPr lang="en-US" sz="2400" dirty="0"/>
          </a:p>
          <a:p>
            <a:r>
              <a:rPr lang="en-US" sz="2400" dirty="0" smtClean="0"/>
              <a:t>A </a:t>
            </a:r>
            <a:r>
              <a:rPr lang="en-US" sz="2400" dirty="0"/>
              <a:t>top priority from </a:t>
            </a:r>
            <a:r>
              <a:rPr lang="en-US" sz="2400" dirty="0" err="1" smtClean="0"/>
              <a:t>Kavli</a:t>
            </a:r>
            <a:r>
              <a:rPr lang="en-US" sz="2400" dirty="0" smtClean="0"/>
              <a:t>/NOAO/LSST and </a:t>
            </a:r>
            <a:r>
              <a:rPr lang="en-US" sz="2400" dirty="0"/>
              <a:t>international </a:t>
            </a:r>
            <a:r>
              <a:rPr lang="en-US" sz="2400" dirty="0" smtClean="0"/>
              <a:t>prioritizations as </a:t>
            </a:r>
            <a:r>
              <a:rPr lang="en-US" sz="2400" dirty="0"/>
              <a:t>well as Cosmic Visions: many potential </a:t>
            </a:r>
            <a:r>
              <a:rPr lang="en-US" sz="2400" dirty="0" smtClean="0"/>
              <a:t>partners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8141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108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Southern Spectroscopic Survey Instrument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Radio Cosmology: 21 cm/Intensity Mapping</dc:title>
  <dc:creator>Adrian Liu</dc:creator>
  <cp:lastModifiedBy>Jeffrey Newman</cp:lastModifiedBy>
  <cp:revision>39</cp:revision>
  <dcterms:created xsi:type="dcterms:W3CDTF">2016-10-17T19:00:41Z</dcterms:created>
  <dcterms:modified xsi:type="dcterms:W3CDTF">2016-10-23T20:42:03Z</dcterms:modified>
</cp:coreProperties>
</file>