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ED59-F0AE-8E4E-B54E-BAACDBBE931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CCE6-340F-7F42-ABBE-8704CF6D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50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Radio Cosmology: 21 cm/Intensity Mapping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8790"/>
            <a:ext cx="8229600" cy="615042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Near term:</a:t>
            </a:r>
            <a:r>
              <a:rPr lang="en-US" sz="2400" dirty="0" smtClean="0"/>
              <a:t> Forecasts tailored to v. high radial resolution of radio cosmology; use existing instruments to uncover systematics and try to constrain </a:t>
            </a:r>
            <a:r>
              <a:rPr lang="en-US" sz="2400" dirty="0" smtClean="0">
                <a:latin typeface="Symbol" charset="2"/>
                <a:cs typeface="Symbol" charset="2"/>
              </a:rPr>
              <a:t>t</a:t>
            </a:r>
            <a:r>
              <a:rPr lang="en-US" sz="2400" dirty="0" smtClean="0"/>
              <a:t> for CMB-</a:t>
            </a:r>
            <a:r>
              <a:rPr lang="en-US" sz="2400" dirty="0" smtClean="0"/>
              <a:t>S4 </a:t>
            </a:r>
            <a:r>
              <a:rPr lang="en-US" sz="2400" dirty="0" smtClean="0"/>
              <a:t>neutrinos.</a:t>
            </a:r>
          </a:p>
          <a:p>
            <a:r>
              <a:rPr lang="en-US" sz="2400" b="1" dirty="0" smtClean="0"/>
              <a:t>Long term:</a:t>
            </a:r>
            <a:r>
              <a:rPr lang="en-US" sz="2400" dirty="0" smtClean="0"/>
              <a:t> Pushing the redshift, scale, and sensitivity frontiers with BAO measurements from 2 &lt; z &lt; 6; matter power spectrum on small scales at z &gt; 35.</a:t>
            </a:r>
          </a:p>
          <a:p>
            <a:r>
              <a:rPr lang="en-US" sz="2400" b="1" dirty="0" smtClean="0"/>
              <a:t>Contrast with the SKA:</a:t>
            </a:r>
            <a:r>
              <a:rPr lang="en-US" sz="2400" dirty="0" smtClean="0"/>
              <a:t> Proposed instruments would be targeted cosmology </a:t>
            </a:r>
            <a:r>
              <a:rPr lang="en-US" sz="2400" dirty="0" smtClean="0"/>
              <a:t>experiments, rather than the SKA’s philosophy of a general observatory, allowing fundamental physics to be probed at a fraction of the cost.</a:t>
            </a:r>
          </a:p>
          <a:p>
            <a:r>
              <a:rPr lang="en-US" sz="2400" b="1" dirty="0" smtClean="0"/>
              <a:t>Partnerships with DOE labs:</a:t>
            </a:r>
            <a:endParaRPr lang="en-US" sz="2400" dirty="0"/>
          </a:p>
          <a:p>
            <a:pPr lvl="1"/>
            <a:r>
              <a:rPr lang="en-US" sz="2000" dirty="0" smtClean="0"/>
              <a:t>High data rates: DOE HEP expertise in high throughput computing.</a:t>
            </a:r>
          </a:p>
          <a:p>
            <a:pPr lvl="1"/>
            <a:r>
              <a:rPr lang="en-US" sz="2000" dirty="0" smtClean="0"/>
              <a:t>Next-gen </a:t>
            </a:r>
            <a:r>
              <a:rPr lang="en-US" sz="2000" dirty="0" err="1" smtClean="0"/>
              <a:t>correlator</a:t>
            </a:r>
            <a:r>
              <a:rPr lang="en-US" sz="2000" dirty="0" smtClean="0"/>
              <a:t> tech leveraging DoE radio frequency tech.</a:t>
            </a:r>
          </a:p>
          <a:p>
            <a:pPr lvl="1"/>
            <a:r>
              <a:rPr lang="en-US" sz="2000" dirty="0" smtClean="0"/>
              <a:t>R&amp;D for real-time </a:t>
            </a:r>
            <a:r>
              <a:rPr lang="en-US" sz="2000" dirty="0" err="1" smtClean="0"/>
              <a:t>ionospheric</a:t>
            </a:r>
            <a:r>
              <a:rPr lang="en-US" sz="2000" dirty="0" smtClean="0"/>
              <a:t> calibration for highest z.</a:t>
            </a:r>
          </a:p>
          <a:p>
            <a:pPr lvl="1"/>
            <a:r>
              <a:rPr lang="en-US" sz="2000" dirty="0" smtClean="0"/>
              <a:t>Large scale DOE manufacturing capabilities for ~10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element “dream cosmology instruments”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76814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Radio Cosmology: 21 cm/Intensity Mapping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Cosmology: 21 cm/Intensity Mapping</dc:title>
  <dc:creator>Adrian Liu</dc:creator>
  <cp:lastModifiedBy>Adrian Liu</cp:lastModifiedBy>
  <cp:revision>2</cp:revision>
  <dcterms:created xsi:type="dcterms:W3CDTF">2016-10-17T19:00:41Z</dcterms:created>
  <dcterms:modified xsi:type="dcterms:W3CDTF">2016-10-17T19:02:47Z</dcterms:modified>
</cp:coreProperties>
</file>