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6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1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0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3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4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77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39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1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526486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br>
              <a:rPr lang="de-DE" dirty="0"/>
            </a:br>
            <a:r>
              <a:rPr lang="de-DE" dirty="0"/>
              <a:t>RNN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STAND BIS JETZT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Bis jetzt Fully-</a:t>
            </a:r>
            <a:r>
              <a:rPr lang="de-DE" dirty="0" err="1"/>
              <a:t>Connected</a:t>
            </a:r>
            <a:r>
              <a:rPr lang="de-DE" dirty="0"/>
              <a:t> und CNN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Wir gehen davon aus, dass Variablen unabhängig und gleichverteilt sind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Doch was ist mit Sequenzen und zeitabhängigen Vorgängen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BEISPIELE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Texte generieren/vervollständigen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Sprachübersetzung (Text-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r>
              <a:rPr lang="de-DE" dirty="0"/>
              <a:t> etc.)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Börsen Preise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5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RECURRENT NEURAL NETWORKS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607A3B-4323-4EAC-A427-B681FB693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1432576"/>
            <a:ext cx="8708781" cy="290429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A7DBCA5-C5B2-4BCC-B1DA-6922E5069D42}"/>
              </a:ext>
            </a:extLst>
          </p:cNvPr>
          <p:cNvSpPr txBox="1"/>
          <p:nvPr/>
        </p:nvSpPr>
        <p:spPr>
          <a:xfrm>
            <a:off x="13062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 </a:t>
            </a:r>
          </a:p>
        </p:txBody>
      </p:sp>
    </p:spTree>
    <p:extLst>
      <p:ext uri="{BB962C8B-B14F-4D97-AF65-F5344CB8AC3E}">
        <p14:creationId xmlns:p14="http://schemas.microsoft.com/office/powerpoint/2010/main" val="74398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RECURRENT NEURAL NETWORKS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7DBCA5-C5B2-4BCC-B1DA-6922E5069D42}"/>
              </a:ext>
            </a:extLst>
          </p:cNvPr>
          <p:cNvSpPr txBox="1"/>
          <p:nvPr/>
        </p:nvSpPr>
        <p:spPr>
          <a:xfrm>
            <a:off x="130629" y="4705879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https://en.wikipedia.org/wiki/Recurrent_neural_network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703C9E-F738-460F-BE41-18E7AC65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0215"/>
            <a:ext cx="2518693" cy="17716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40E324-3BC4-42CB-AC8F-C0AA4DF5D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857" y="2260214"/>
            <a:ext cx="2518693" cy="17716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E4110A-1803-417A-8520-A2B6700C9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575" y="2260214"/>
            <a:ext cx="2518693" cy="17716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F0ED0F4-DCB2-4F46-99FB-1F882A31FC53}"/>
              </a:ext>
            </a:extLst>
          </p:cNvPr>
          <p:cNvSpPr txBox="1"/>
          <p:nvPr/>
        </p:nvSpPr>
        <p:spPr>
          <a:xfrm>
            <a:off x="724988" y="1862123"/>
            <a:ext cx="257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Many-</a:t>
            </a:r>
            <a:r>
              <a:rPr lang="de-DE" dirty="0" err="1"/>
              <a:t>to</a:t>
            </a:r>
            <a:r>
              <a:rPr lang="de-DE" dirty="0"/>
              <a:t>-Many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58F1B45-68C4-4F2A-9006-9F7394D22839}"/>
              </a:ext>
            </a:extLst>
          </p:cNvPr>
          <p:cNvSpPr txBox="1"/>
          <p:nvPr/>
        </p:nvSpPr>
        <p:spPr>
          <a:xfrm>
            <a:off x="3560475" y="1843313"/>
            <a:ext cx="257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727005-4185-4B49-96C0-62CC2D49D649}"/>
              </a:ext>
            </a:extLst>
          </p:cNvPr>
          <p:cNvSpPr txBox="1"/>
          <p:nvPr/>
        </p:nvSpPr>
        <p:spPr>
          <a:xfrm>
            <a:off x="7075008" y="1858132"/>
            <a:ext cx="257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-Many</a:t>
            </a:r>
          </a:p>
        </p:txBody>
      </p:sp>
    </p:spTree>
    <p:extLst>
      <p:ext uri="{BB962C8B-B14F-4D97-AF65-F5344CB8AC3E}">
        <p14:creationId xmlns:p14="http://schemas.microsoft.com/office/powerpoint/2010/main" val="333235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RNN: BERECHNUNG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 „Hidden-State“: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Gewichte V sind „</a:t>
            </a:r>
            <a:r>
              <a:rPr lang="de-DE" dirty="0" err="1"/>
              <a:t>Shared-Weights</a:t>
            </a:r>
            <a:r>
              <a:rPr lang="de-DE" dirty="0"/>
              <a:t>“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Somit können wir t-Zeitschritte verknüpfen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F2B34A-2F5B-44BF-8105-9C9276EE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48" y="2174461"/>
            <a:ext cx="2518693" cy="17716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4C3A6-B159-48D5-AE32-530C22655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634" y="2366934"/>
            <a:ext cx="226726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RNN: PROBLEME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Wenn wir bei der Backpropagation die Gewichte anpassen wollen, passiert folgendes: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Der resultierende Gradient kann entweder </a:t>
            </a:r>
            <a:br>
              <a:rPr lang="de-DE" dirty="0"/>
            </a:br>
            <a:r>
              <a:rPr lang="de-DE" dirty="0"/>
              <a:t>gegen Null oder Unendlich gehen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158A22-BE5D-46D7-B1BF-519F24117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48" y="2174461"/>
            <a:ext cx="2518693" cy="17716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C671CF5-2688-41CB-AC16-0B939F9B9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3" y="2874521"/>
            <a:ext cx="413442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LSTM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56A929-C471-481C-9994-EBE351FBA4C5}"/>
              </a:ext>
            </a:extLst>
          </p:cNvPr>
          <p:cNvSpPr txBox="1"/>
          <p:nvPr/>
        </p:nvSpPr>
        <p:spPr>
          <a:xfrm>
            <a:off x="106136" y="4826268"/>
            <a:ext cx="6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https://jamesmccaffrey.wordpress.com/2017/05/03/exploring-lstm-networks/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7D4B94-6AE0-42BF-A0B0-21A5DF0B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58" y="1344344"/>
            <a:ext cx="5184321" cy="3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5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Roboto Condensed</vt:lpstr>
      <vt:lpstr>Arial</vt:lpstr>
      <vt:lpstr>Roboto Condensed Light</vt:lpstr>
      <vt:lpstr>Arvo</vt:lpstr>
      <vt:lpstr>Salerio template</vt:lpstr>
      <vt:lpstr>Recurrent Neural Networks RNN</vt:lpstr>
      <vt:lpstr>STAND BIS JETZT</vt:lpstr>
      <vt:lpstr>BEISPIELE</vt:lpstr>
      <vt:lpstr>RECURRENT NEURAL NETWORKS</vt:lpstr>
      <vt:lpstr>RECURRENT NEURAL NETWORKS</vt:lpstr>
      <vt:lpstr>RNN: BERECHNUNG</vt:lpstr>
      <vt:lpstr>RNN: PROBLEME</vt:lpstr>
      <vt:lpstr>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154</cp:revision>
  <dcterms:modified xsi:type="dcterms:W3CDTF">2018-09-18T15:24:17Z</dcterms:modified>
</cp:coreProperties>
</file>