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9" r:id="rId2"/>
    <p:sldId id="267" r:id="rId3"/>
    <p:sldId id="268" r:id="rId4"/>
    <p:sldId id="270" r:id="rId5"/>
    <p:sldId id="266" r:id="rId6"/>
    <p:sldId id="269" r:id="rId7"/>
    <p:sldId id="273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Roboto Condensed" panose="020B0604020202020204" charset="0"/>
      <p:regular r:id="rId14"/>
      <p:bold r:id="rId15"/>
      <p:italic r:id="rId16"/>
      <p:boldItalic r:id="rId17"/>
    </p:embeddedFont>
    <p:embeddedFont>
      <p:font typeface="Roboto Condensed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71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78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161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770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97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059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49700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Einrichtung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4009500"/>
            <a:ext cx="4713767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Python und </a:t>
            </a:r>
            <a:r>
              <a:rPr lang="de-DE" dirty="0" err="1"/>
              <a:t>TensorFlow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2</a:t>
            </a:fld>
            <a:endParaRPr lang="en"/>
          </a:p>
        </p:txBody>
      </p:sp>
      <p:sp>
        <p:nvSpPr>
          <p:cNvPr id="314" name="Shape 314"/>
          <p:cNvSpPr txBox="1">
            <a:spLocks noGrp="1"/>
          </p:cNvSpPr>
          <p:nvPr>
            <p:ph type="title" idx="4294967295"/>
          </p:nvPr>
        </p:nvSpPr>
        <p:spPr>
          <a:xfrm>
            <a:off x="1998663" y="695325"/>
            <a:ext cx="7145337" cy="109855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600" dirty="0">
                <a:solidFill>
                  <a:srgbClr val="002060"/>
                </a:solidFill>
              </a:rPr>
              <a:t>PYTHON &amp; ANACONDA</a:t>
            </a:r>
            <a:br>
              <a:rPr lang="de-DE" sz="4600" dirty="0">
                <a:solidFill>
                  <a:srgbClr val="002060"/>
                </a:solidFill>
              </a:rPr>
            </a:br>
            <a:endParaRPr lang="en" sz="4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52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WAS IST PYTHON?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649781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Python ist eine höhere Programmiersprache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Gut lesbaren und knappen Code-Style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Erscheinungsjahr der ersten Version im Jahr 1991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Python3 erschien im Jahr 2008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Die aktuelle Version ist Python 3.6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Hauptentwickler ist Guido van </a:t>
            </a:r>
            <a:r>
              <a:rPr lang="de-DE" dirty="0" err="1"/>
              <a:t>Rossum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52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WAS IST ANACONDA?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18741"/>
            <a:ext cx="646629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Für unsere Python Distribution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Einfaches Installieren von Paketen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Einfaches Managen von Python und </a:t>
            </a:r>
            <a:r>
              <a:rPr lang="de-DE" dirty="0" err="1"/>
              <a:t>TensorFlow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553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314" name="Shape 314"/>
          <p:cNvSpPr txBox="1">
            <a:spLocks noGrp="1"/>
          </p:cNvSpPr>
          <p:nvPr>
            <p:ph type="title" idx="4294967295"/>
          </p:nvPr>
        </p:nvSpPr>
        <p:spPr>
          <a:xfrm>
            <a:off x="1998921" y="694660"/>
            <a:ext cx="7145080" cy="109869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600" dirty="0">
                <a:solidFill>
                  <a:srgbClr val="002060"/>
                </a:solidFill>
              </a:rPr>
              <a:t>TENSORFLOW</a:t>
            </a:r>
            <a:br>
              <a:rPr lang="de-DE" sz="4600" dirty="0">
                <a:solidFill>
                  <a:srgbClr val="002060"/>
                </a:solidFill>
              </a:rPr>
            </a:br>
            <a:endParaRPr lang="en" sz="4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WAS IST TENSORFLOW?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47621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Open-Source Bibliothek für Maschinelles Lernen von Google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Vor Allem für Deep Learning geeignet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Durch z.B. C++ oder Python ansprechbar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Veröffentlicht im Jahr 2015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815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VORTEILE VON TENSORFLOW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635702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GPU Berechnung (CUDA) für </a:t>
            </a:r>
            <a:r>
              <a:rPr lang="de-DE" dirty="0" err="1"/>
              <a:t>Nvidia</a:t>
            </a:r>
            <a:r>
              <a:rPr lang="de-DE" dirty="0"/>
              <a:t> Grafikkarten mit Windows oder Linux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CPU Berechnung für alle Betriebssysteme und Hersteller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366928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Bildschirmpräsentation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Roboto Condensed</vt:lpstr>
      <vt:lpstr>Roboto Condensed Light</vt:lpstr>
      <vt:lpstr>Arvo</vt:lpstr>
      <vt:lpstr>Arial</vt:lpstr>
      <vt:lpstr>Salerio template</vt:lpstr>
      <vt:lpstr>Einrichtung</vt:lpstr>
      <vt:lpstr>PYTHON &amp; ANACONDA </vt:lpstr>
      <vt:lpstr>WAS IST PYTHON?</vt:lpstr>
      <vt:lpstr>WAS IST ANACONDA?</vt:lpstr>
      <vt:lpstr>TENSORFLOW </vt:lpstr>
      <vt:lpstr>WAS IST TENSORFLOW?</vt:lpstr>
      <vt:lpstr>VORTEILE VON TENSORFLOW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NEURONALE NETZWERKE: VON DER THEORIE ZU TENSORFLOW</dc:title>
  <cp:lastModifiedBy>Jan Schaffranek</cp:lastModifiedBy>
  <cp:revision>54</cp:revision>
  <dcterms:modified xsi:type="dcterms:W3CDTF">2018-09-12T13:00:45Z</dcterms:modified>
</cp:coreProperties>
</file>