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5" r:id="rId3"/>
    <p:sldId id="282" r:id="rId4"/>
    <p:sldId id="274" r:id="rId5"/>
    <p:sldId id="283" r:id="rId6"/>
    <p:sldId id="28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3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5" name="Shape 679">
            <a:extLst>
              <a:ext uri="{FF2B5EF4-FFF2-40B4-BE49-F238E27FC236}">
                <a16:creationId xmlns:a16="http://schemas.microsoft.com/office/drawing/2014/main" id="{68D11D6A-71A6-4928-BCC7-6B8AEB0704C9}"/>
              </a:ext>
            </a:extLst>
          </p:cNvPr>
          <p:cNvGrpSpPr/>
          <p:nvPr/>
        </p:nvGrpSpPr>
        <p:grpSpPr>
          <a:xfrm>
            <a:off x="6581512" y="1804788"/>
            <a:ext cx="311806" cy="293361"/>
            <a:chOff x="5972700" y="2330200"/>
            <a:chExt cx="411625" cy="387275"/>
          </a:xfrm>
        </p:grpSpPr>
        <p:sp>
          <p:nvSpPr>
            <p:cNvPr id="6" name="Shape 680">
              <a:extLst>
                <a:ext uri="{FF2B5EF4-FFF2-40B4-BE49-F238E27FC236}">
                  <a16:creationId xmlns:a16="http://schemas.microsoft.com/office/drawing/2014/main" id="{D7FCF383-12B9-4994-B4DF-4A383A89346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1">
              <a:extLst>
                <a:ext uri="{FF2B5EF4-FFF2-40B4-BE49-F238E27FC236}">
                  <a16:creationId xmlns:a16="http://schemas.microsoft.com/office/drawing/2014/main" id="{93B84770-A9E9-47CF-B5E2-578FD0F09C0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679">
            <a:extLst>
              <a:ext uri="{FF2B5EF4-FFF2-40B4-BE49-F238E27FC236}">
                <a16:creationId xmlns:a16="http://schemas.microsoft.com/office/drawing/2014/main" id="{5A4E51C9-D339-4E88-A371-6D63681A2303}"/>
              </a:ext>
            </a:extLst>
          </p:cNvPr>
          <p:cNvGrpSpPr/>
          <p:nvPr/>
        </p:nvGrpSpPr>
        <p:grpSpPr>
          <a:xfrm>
            <a:off x="7306193" y="2278389"/>
            <a:ext cx="311806" cy="293361"/>
            <a:chOff x="5972700" y="2330200"/>
            <a:chExt cx="411625" cy="387275"/>
          </a:xfrm>
        </p:grpSpPr>
        <p:sp>
          <p:nvSpPr>
            <p:cNvPr id="9" name="Shape 680">
              <a:extLst>
                <a:ext uri="{FF2B5EF4-FFF2-40B4-BE49-F238E27FC236}">
                  <a16:creationId xmlns:a16="http://schemas.microsoft.com/office/drawing/2014/main" id="{4B6219BA-C7A6-442C-BB46-30A51B63083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1">
              <a:extLst>
                <a:ext uri="{FF2B5EF4-FFF2-40B4-BE49-F238E27FC236}">
                  <a16:creationId xmlns:a16="http://schemas.microsoft.com/office/drawing/2014/main" id="{9444478F-F5FF-44A8-AB64-091729349408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54">
            <a:extLst>
              <a:ext uri="{FF2B5EF4-FFF2-40B4-BE49-F238E27FC236}">
                <a16:creationId xmlns:a16="http://schemas.microsoft.com/office/drawing/2014/main" id="{A73FB47D-0E80-4BAA-A98D-DF6AC3DE20B0}"/>
              </a:ext>
            </a:extLst>
          </p:cNvPr>
          <p:cNvGrpSpPr/>
          <p:nvPr/>
        </p:nvGrpSpPr>
        <p:grpSpPr>
          <a:xfrm>
            <a:off x="452880" y="631305"/>
            <a:ext cx="288740" cy="288740"/>
            <a:chOff x="1278900" y="2333250"/>
            <a:chExt cx="381175" cy="381175"/>
          </a:xfrm>
        </p:grpSpPr>
        <p:sp>
          <p:nvSpPr>
            <p:cNvPr id="13" name="Shape 655">
              <a:extLst>
                <a:ext uri="{FF2B5EF4-FFF2-40B4-BE49-F238E27FC236}">
                  <a16:creationId xmlns:a16="http://schemas.microsoft.com/office/drawing/2014/main" id="{3707DDA4-7E31-4378-BF77-9818563B6973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6">
              <a:extLst>
                <a:ext uri="{FF2B5EF4-FFF2-40B4-BE49-F238E27FC236}">
                  <a16:creationId xmlns:a16="http://schemas.microsoft.com/office/drawing/2014/main" id="{A4C54897-721A-4F1F-A121-8C8C047D3509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7">
              <a:extLst>
                <a:ext uri="{FF2B5EF4-FFF2-40B4-BE49-F238E27FC236}">
                  <a16:creationId xmlns:a16="http://schemas.microsoft.com/office/drawing/2014/main" id="{7B3D2535-ACC9-4026-A3DE-61CAC7D8EB6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8">
              <a:extLst>
                <a:ext uri="{FF2B5EF4-FFF2-40B4-BE49-F238E27FC236}">
                  <a16:creationId xmlns:a16="http://schemas.microsoft.com/office/drawing/2014/main" id="{7B8A6BAA-81D2-48A4-A07A-DD96D02B82AD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679">
            <a:extLst>
              <a:ext uri="{FF2B5EF4-FFF2-40B4-BE49-F238E27FC236}">
                <a16:creationId xmlns:a16="http://schemas.microsoft.com/office/drawing/2014/main" id="{A1ABD2CD-2734-4494-95B3-3863BB0EEC47}"/>
              </a:ext>
            </a:extLst>
          </p:cNvPr>
          <p:cNvGrpSpPr/>
          <p:nvPr/>
        </p:nvGrpSpPr>
        <p:grpSpPr>
          <a:xfrm>
            <a:off x="5330416" y="2786530"/>
            <a:ext cx="311806" cy="293361"/>
            <a:chOff x="5972700" y="2330200"/>
            <a:chExt cx="411625" cy="387275"/>
          </a:xfrm>
        </p:grpSpPr>
        <p:sp>
          <p:nvSpPr>
            <p:cNvPr id="18" name="Shape 680">
              <a:extLst>
                <a:ext uri="{FF2B5EF4-FFF2-40B4-BE49-F238E27FC236}">
                  <a16:creationId xmlns:a16="http://schemas.microsoft.com/office/drawing/2014/main" id="{05B1B73A-EC18-40E7-BAD2-BEA120802EC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81">
              <a:extLst>
                <a:ext uri="{FF2B5EF4-FFF2-40B4-BE49-F238E27FC236}">
                  <a16:creationId xmlns:a16="http://schemas.microsoft.com/office/drawing/2014/main" id="{48CAF982-238A-4988-A7FA-04718254255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679">
            <a:extLst>
              <a:ext uri="{FF2B5EF4-FFF2-40B4-BE49-F238E27FC236}">
                <a16:creationId xmlns:a16="http://schemas.microsoft.com/office/drawing/2014/main" id="{70271DE9-D00E-463E-B630-4E7AC62E6A2E}"/>
              </a:ext>
            </a:extLst>
          </p:cNvPr>
          <p:cNvGrpSpPr/>
          <p:nvPr/>
        </p:nvGrpSpPr>
        <p:grpSpPr>
          <a:xfrm>
            <a:off x="7028075" y="3264190"/>
            <a:ext cx="311806" cy="293361"/>
            <a:chOff x="5972700" y="2330200"/>
            <a:chExt cx="411625" cy="387275"/>
          </a:xfrm>
        </p:grpSpPr>
        <p:sp>
          <p:nvSpPr>
            <p:cNvPr id="21" name="Shape 680">
              <a:extLst>
                <a:ext uri="{FF2B5EF4-FFF2-40B4-BE49-F238E27FC236}">
                  <a16:creationId xmlns:a16="http://schemas.microsoft.com/office/drawing/2014/main" id="{18C4EA36-1DAE-45A1-9BCD-7384FCB8E5D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81">
              <a:extLst>
                <a:ext uri="{FF2B5EF4-FFF2-40B4-BE49-F238E27FC236}">
                  <a16:creationId xmlns:a16="http://schemas.microsoft.com/office/drawing/2014/main" id="{E61DBA64-FFA9-43C8-A3A5-9F4044BE4A3A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8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42950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Modell hat Variablen (Gewichte)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Gewicht werden im Training verbessert (trainiert)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„Performance“ ausgewertet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Performance wird durch eine Metrik bestimmt </a:t>
            </a:r>
            <a:br>
              <a:rPr lang="de-DE" dirty="0"/>
            </a:br>
            <a:r>
              <a:rPr lang="de-DE" dirty="0"/>
              <a:t>(z.B. eine Fehlerfunktion)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1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AC618D-BE39-4924-8714-FFD936D644F1}"/>
              </a:ext>
            </a:extLst>
          </p:cNvPr>
          <p:cNvSpPr txBox="1"/>
          <p:nvPr/>
        </p:nvSpPr>
        <p:spPr>
          <a:xfrm>
            <a:off x="170119" y="4844378"/>
            <a:ext cx="5996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https://upload.wikimedia.org/wikipedia/commons/8/88/Machine_learning_nutshell_--_Split_into_train-test_set.svg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46BB0-079E-462A-87B8-90FE101D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329" y="1361621"/>
            <a:ext cx="5610890" cy="34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5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Roboto Condensed Light</vt:lpstr>
      <vt:lpstr>Arvo</vt:lpstr>
      <vt:lpstr>Salerio template</vt:lpstr>
      <vt:lpstr>MACHINE LEARNING</vt:lpstr>
      <vt:lpstr>SUPERVISED LEARNING</vt:lpstr>
      <vt:lpstr>DIE OFFENEN FRAGEN</vt:lpstr>
      <vt:lpstr>SUPERVISED LEARNING - DATEN</vt:lpstr>
      <vt:lpstr>SUPERVISED LEARNING - DATEN</vt:lpstr>
      <vt:lpstr>SUPERVISED LEARNING -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103</cp:revision>
  <dcterms:modified xsi:type="dcterms:W3CDTF">2018-06-14T17:11:48Z</dcterms:modified>
</cp:coreProperties>
</file>