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9" r:id="rId2"/>
    <p:sldId id="278" r:id="rId3"/>
    <p:sldId id="276" r:id="rId4"/>
    <p:sldId id="279" r:id="rId5"/>
    <p:sldId id="280" r:id="rId6"/>
    <p:sldId id="285" r:id="rId7"/>
    <p:sldId id="287" r:id="rId8"/>
    <p:sldId id="286" r:id="rId9"/>
    <p:sldId id="282" r:id="rId10"/>
    <p:sldId id="281" r:id="rId11"/>
    <p:sldId id="283" r:id="rId12"/>
    <p:sldId id="288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33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8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2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80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2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12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9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8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42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NEURONALE NETZWERKE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Jeder Datenpunkt aus dem Datensatz muss gleiche In- und Output Dimension haben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Jeder zukünftige Datenpunkt muss ebenfalls die gleichen Dimensionen haben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Beispiel: 2 In- und 1 Output Dimension hat unser Modell, dann kann später kein Datensatz mit 3 Input Dimensionen in das Modell überführt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633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WEITERE OFFENE FRAGEN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sind die Bestandteile des NN außer die einzelnen Neuronen?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wird eine Klassifizierung berechnet?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Wie verbessert sich das Modell?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Was sind die Gewichte in dem Modell?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72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Frage: Was bedeuten die Pfeile?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AUFBAU DES ABSCHNITTES</a:t>
            </a:r>
            <a:endParaRPr lang="en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603224" y="2296496"/>
            <a:ext cx="3013842" cy="864880"/>
            <a:chOff x="185742" y="1697030"/>
            <a:chExt cx="5149914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Vorwissen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091856" y="1697059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294079" y="2296496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lang="de-DE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de-DE" sz="2000" dirty="0" err="1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Perzeptron</a:t>
              </a:r>
              <a:r>
                <a:rPr lang="de-DE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	</a:t>
              </a:r>
              <a:endParaRPr lang="en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667272" y="2296496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de-DE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Aufbau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70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Heute: Begrifflichkeiten und Limitierungen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gehören zum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können für Regression oder Klassifikation eingesetzt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BEIM MENSCHEN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basieren auf dem Wissen über unser Gehirn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FAD67E-F6E0-4001-BE8C-8ACDFC66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018" y="2571750"/>
            <a:ext cx="4378287" cy="18581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232D51-43A8-4919-AC8C-A16B39D76D28}"/>
              </a:ext>
            </a:extLst>
          </p:cNvPr>
          <p:cNvSpPr txBox="1"/>
          <p:nvPr/>
        </p:nvSpPr>
        <p:spPr>
          <a:xfrm>
            <a:off x="110839" y="4890652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3F5378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19982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Neuronale Netzwerke im Computerprogramm: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3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erste Ebene (links) ist die Input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DB89E0F-AEC5-4A75-AC4A-BF2CC0173BC0}"/>
              </a:ext>
            </a:extLst>
          </p:cNvPr>
          <p:cNvSpPr/>
          <p:nvPr/>
        </p:nvSpPr>
        <p:spPr>
          <a:xfrm>
            <a:off x="2036618" y="2571750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3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6037404-75FD-42F8-A517-59D3E0D74690}"/>
              </a:ext>
            </a:extLst>
          </p:cNvPr>
          <p:cNvSpPr/>
          <p:nvPr/>
        </p:nvSpPr>
        <p:spPr>
          <a:xfrm>
            <a:off x="3184934" y="2585926"/>
            <a:ext cx="623455" cy="224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2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letzte Ebene (rechts) ist die Output Ebene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56B4C5-3DB5-4542-A9A9-1E178A052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5" y="2571750"/>
            <a:ext cx="4572000" cy="224746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E866CB2-6951-41B7-BB7A-C8B462000DDF}"/>
              </a:ext>
            </a:extLst>
          </p:cNvPr>
          <p:cNvSpPr/>
          <p:nvPr/>
        </p:nvSpPr>
        <p:spPr>
          <a:xfrm>
            <a:off x="4389958" y="3133059"/>
            <a:ext cx="536461" cy="1183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IM COMPUTER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979391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Hidden Layer bestimmen unter Anderem die Komplexität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Wenn ein Modell mehr als 1 Hidden Layer hat, ist es ein Deep </a:t>
            </a:r>
            <a:r>
              <a:rPr lang="de-DE" dirty="0" err="1"/>
              <a:t>Neural</a:t>
            </a:r>
            <a:r>
              <a:rPr lang="de-DE" dirty="0"/>
              <a:t> Network (DNN und Deep Learning)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450793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Bildschirmpräsentation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Roboto Condensed Light</vt:lpstr>
      <vt:lpstr>Arvo</vt:lpstr>
      <vt:lpstr>Roboto Condensed</vt:lpstr>
      <vt:lpstr>Salerio template</vt:lpstr>
      <vt:lpstr>NEURONALE NETZWERKE</vt:lpstr>
      <vt:lpstr>AUFBAU DES ABSCHNITTES</vt:lpstr>
      <vt:lpstr>NEURONALE NETZWERKE</vt:lpstr>
      <vt:lpstr>BEIM MENSCHEN</vt:lpstr>
      <vt:lpstr>IM COMPUTER</vt:lpstr>
      <vt:lpstr>IM COMPUTER</vt:lpstr>
      <vt:lpstr>IM COMPUTER</vt:lpstr>
      <vt:lpstr>IM COMPUTER</vt:lpstr>
      <vt:lpstr>IM COMPUTER</vt:lpstr>
      <vt:lpstr>EIGENSCHAFTEN</vt:lpstr>
      <vt:lpstr>WEITERE OFFENE FRAGEN</vt:lpstr>
      <vt:lpstr>IM COMPUTER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140</cp:revision>
  <dcterms:modified xsi:type="dcterms:W3CDTF">2018-06-15T12:00:03Z</dcterms:modified>
</cp:coreProperties>
</file>