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76" r:id="rId3"/>
    <p:sldId id="278" r:id="rId4"/>
    <p:sldId id="279" r:id="rId5"/>
    <p:sldId id="280" r:id="rId6"/>
    <p:sldId id="281" r:id="rId7"/>
    <p:sldId id="282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50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0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5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571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Aktivierungsfunktion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OFFENE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Aktivierungsfunktionen gibt es?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Eigenschaften müssen sie erfüllen?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sollte man verwenden?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STEP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20D0B4-00D4-48CC-A848-8C517C4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98" y="1425822"/>
            <a:ext cx="4956904" cy="37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THANH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5571F6-E460-42BD-81BF-D1994AEB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8" y="1332614"/>
            <a:ext cx="5052597" cy="37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4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SIGMOID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0A28B2D-FD66-44A3-BBB0-2675DDC1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5" y="1362026"/>
            <a:ext cx="5041965" cy="37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8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RELU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6FDBDE-2D22-4A23-AF02-2BC1B35C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67" y="1354051"/>
            <a:ext cx="5052598" cy="37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741379"/>
            <a:ext cx="6803726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Sie müssen für das </a:t>
            </a:r>
            <a:r>
              <a:rPr lang="de-DE" dirty="0" err="1"/>
              <a:t>Gradientenverfahren</a:t>
            </a:r>
            <a:r>
              <a:rPr lang="de-DE" dirty="0"/>
              <a:t> differenzierbar sein*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Geben einen Skalaren Wert weiter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Threshold kann mit dem Bias Neuron verschoben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37151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Bildschirmpräsentation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 Light</vt:lpstr>
      <vt:lpstr>Arvo</vt:lpstr>
      <vt:lpstr>Roboto Condensed</vt:lpstr>
      <vt:lpstr>Arial</vt:lpstr>
      <vt:lpstr>Salerio template</vt:lpstr>
      <vt:lpstr>NEURONALE NETZWERKE</vt:lpstr>
      <vt:lpstr>AKTIVIERUNGSFUNKTION – OFFENE FRAGEN</vt:lpstr>
      <vt:lpstr>AKTIVIERUNGSFUNKTION – STEP FUNCTION</vt:lpstr>
      <vt:lpstr>AKTIVIERUNGSFUNKTION – THANH FUNCTION</vt:lpstr>
      <vt:lpstr>AKTIVIERUNGSFUNKTION – SIGMOID FUNCTION</vt:lpstr>
      <vt:lpstr>AKTIVIERUNGSFUNKTION – RELU FUNCTION</vt:lpstr>
      <vt:lpstr>AKTIVIERUNGSFUNKTION – EIGENSCHAFTEN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98</cp:revision>
  <dcterms:modified xsi:type="dcterms:W3CDTF">2018-06-15T06:24:40Z</dcterms:modified>
</cp:coreProperties>
</file>