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9" r:id="rId2"/>
    <p:sldId id="276" r:id="rId3"/>
    <p:sldId id="277" r:id="rId4"/>
  </p:sldIdLst>
  <p:sldSz cx="9144000" cy="5143500" type="screen16x9"/>
  <p:notesSz cx="6858000" cy="9144000"/>
  <p:embeddedFontLst>
    <p:embeddedFont>
      <p:font typeface="Arvo" panose="020B0604020202020204" charset="0"/>
      <p:regular r:id="rId6"/>
      <p:bold r:id="rId7"/>
      <p:italic r:id="rId8"/>
      <p:boldItalic r:id="rId9"/>
    </p:embeddedFon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Roboto Condensed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Bias Neuron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BIAS NEURON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58969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Zum verschieben der Aktivierungsfunktion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 jede folgende Ebene außer die Input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Meist in der Notation 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Bias Neuron hat immer den Wert 1, nur das Gewicht wird verändert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F218E3-9616-4805-A70E-806B3E216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05" y="3023858"/>
            <a:ext cx="1013859" cy="2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BIAS NEURON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wenn wir gar kein Bias Neuron brauchen?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Kann man meist gar nicht vorher wissen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keine benötigt werden, kann man sie trotzdem hinzufügen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Anpassung der Gewichte regelt das dann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342993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Arvo</vt:lpstr>
      <vt:lpstr>Roboto Condensed</vt:lpstr>
      <vt:lpstr>Roboto Condensed Light</vt:lpstr>
      <vt:lpstr>Arial</vt:lpstr>
      <vt:lpstr>Salerio template</vt:lpstr>
      <vt:lpstr>NEURONALE NETZWERKE</vt:lpstr>
      <vt:lpstr>BIAS NEURON</vt:lpstr>
      <vt:lpstr>BIAS NEURON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88</cp:revision>
  <dcterms:modified xsi:type="dcterms:W3CDTF">2018-06-15T06:25:31Z</dcterms:modified>
</cp:coreProperties>
</file>