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9" r:id="rId2"/>
    <p:sldId id="281" r:id="rId3"/>
    <p:sldId id="282" r:id="rId4"/>
    <p:sldId id="283" r:id="rId5"/>
    <p:sldId id="289" r:id="rId6"/>
    <p:sldId id="290" r:id="rId7"/>
    <p:sldId id="287" r:id="rId8"/>
    <p:sldId id="288" r:id="rId9"/>
    <p:sldId id="280" r:id="rId10"/>
    <p:sldId id="292" r:id="rId11"/>
    <p:sldId id="286" r:id="rId12"/>
    <p:sldId id="295" r:id="rId13"/>
    <p:sldId id="297" r:id="rId14"/>
    <p:sldId id="284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2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6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9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9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0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32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1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8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16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9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5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Wie lernt das Neuronale Netzwerk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09B711-B78B-4C3A-9C10-4185F598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4" y="1771224"/>
            <a:ext cx="3438165" cy="26618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4568C2-8938-4998-BBB7-8C09DE240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468" y="1803598"/>
            <a:ext cx="3354531" cy="25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BACKPROPAGATION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Nach einem Batch-Durchlauf den </a:t>
            </a:r>
            <a:r>
              <a:rPr lang="de-DE" dirty="0" err="1"/>
              <a:t>Optimizer</a:t>
            </a:r>
            <a:r>
              <a:rPr lang="de-DE" dirty="0"/>
              <a:t> der Wahl anwenden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Dieser berechnet dann die nötigen Änderungen der Gewichte jeder Schicht (SGD Verfahren)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Dabei werden diese Änderungen in Abhängigkeit ihres Einflusses auf den Fehler ausgeführt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6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BACKPROPAGATION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Der Fehler wird von der Out- zur Input Schickt „</a:t>
            </a:r>
            <a:r>
              <a:rPr lang="de-DE" dirty="0" err="1"/>
              <a:t>backpropagated</a:t>
            </a:r>
            <a:r>
              <a:rPr lang="de-DE" dirty="0"/>
              <a:t>“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Iterative Anwendung der Kettenregel auf die Layer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0E9C8D-AA82-4737-9365-FD50B574E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280" y="2900513"/>
            <a:ext cx="2255885" cy="4870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4149E1-D165-48F0-8C24-E8D05E1A3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9106" y="4271184"/>
            <a:ext cx="2454059" cy="5746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C0AEF3-5985-4F6E-A294-BB0510850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9404" y="3643644"/>
            <a:ext cx="40005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TRAININGS DURCHLAUF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53C66CED-E914-4B12-ABC0-A48243EB98A4}"/>
              </a:ext>
            </a:extLst>
          </p:cNvPr>
          <p:cNvSpPr/>
          <p:nvPr/>
        </p:nvSpPr>
        <p:spPr>
          <a:xfrm>
            <a:off x="3456070" y="4456821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6604A1A9-4738-42B3-BF83-A7D35950594E}"/>
              </a:ext>
            </a:extLst>
          </p:cNvPr>
          <p:cNvSpPr/>
          <p:nvPr/>
        </p:nvSpPr>
        <p:spPr>
          <a:xfrm>
            <a:off x="2261389" y="4441007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B15E1417-D8FA-41ED-B116-271D5E4CF1BE}"/>
              </a:ext>
            </a:extLst>
          </p:cNvPr>
          <p:cNvSpPr/>
          <p:nvPr/>
        </p:nvSpPr>
        <p:spPr>
          <a:xfrm rot="10800000">
            <a:off x="2175830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6B002579-DE0A-436F-B065-5DEDBF0CC7B4}"/>
              </a:ext>
            </a:extLst>
          </p:cNvPr>
          <p:cNvSpPr/>
          <p:nvPr/>
        </p:nvSpPr>
        <p:spPr>
          <a:xfrm rot="10800000">
            <a:off x="3420004" y="1504859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EC9BCD-15F6-41A5-AF13-93CD0A84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56" y="1891436"/>
            <a:ext cx="3294216" cy="256359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0BD53FC-34BA-40C8-B273-FD0C699ED199}"/>
              </a:ext>
            </a:extLst>
          </p:cNvPr>
          <p:cNvSpPr txBox="1"/>
          <p:nvPr/>
        </p:nvSpPr>
        <p:spPr>
          <a:xfrm>
            <a:off x="5187484" y="2811280"/>
            <a:ext cx="309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Auto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DFC4D53B-6566-42E8-91A2-C0215ADD5B68}"/>
              </a:ext>
            </a:extLst>
          </p:cNvPr>
          <p:cNvSpPr/>
          <p:nvPr/>
        </p:nvSpPr>
        <p:spPr>
          <a:xfrm rot="10800000">
            <a:off x="4500658" y="276487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INITIALISIERUNG DER GEWICHTE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71641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Wahl der Zufallsverteilung und des Intervalls ist von entscheidender Bedeutung für die Gewichte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niemals mit einen konstanten Wert initialisieren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Abhängigkeit ob die Daten normalisiert sind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Gewichte der „</a:t>
            </a:r>
            <a:r>
              <a:rPr lang="de-DE" dirty="0" err="1"/>
              <a:t>Biase</a:t>
            </a:r>
            <a:r>
              <a:rPr lang="de-DE" dirty="0"/>
              <a:t>“ können alle auf Null oder auf einen konstanten Wert gesetzt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26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DURCHLAUF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Training besteht aus mehreren Epochen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ist der gesamte Trainings-Datensatz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Eine Epoche wird in mehrere (Mini-)Batches unterteilt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Updates der Gewichte werden dann mit einem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Verfahren berechnet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55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STOCHASTIC GRADIENT DESCENT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 einzelnes Beispiel bzw. über eine Mini-Batch den Gradienten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Update wird in Relation zur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672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ERWEITERUNGEN </a:t>
            </a:r>
            <a:r>
              <a:rPr lang="de-DE"/>
              <a:t>DES SGD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Adam (Adaptive Moment </a:t>
            </a:r>
            <a:r>
              <a:rPr lang="de-DE" dirty="0" err="1"/>
              <a:t>Estimation</a:t>
            </a:r>
            <a:r>
              <a:rPr lang="de-DE" dirty="0"/>
              <a:t>): Berechnet den SGD und die 2nd Moments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AdaGrad</a:t>
            </a:r>
            <a:r>
              <a:rPr lang="de-DE" dirty="0"/>
              <a:t> (adaptive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):</a:t>
            </a:r>
            <a:r>
              <a:rPr lang="en" dirty="0"/>
              <a:t> Anhand der “Dichte” </a:t>
            </a:r>
            <a:r>
              <a:rPr lang="de-DE" dirty="0"/>
              <a:t>der Daten wird die </a:t>
            </a:r>
            <a:r>
              <a:rPr lang="de-DE" dirty="0" err="1"/>
              <a:t>Lernrate</a:t>
            </a:r>
            <a:r>
              <a:rPr lang="de-DE" dirty="0"/>
              <a:t> angepasst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AdaDelta</a:t>
            </a:r>
            <a:r>
              <a:rPr lang="de-DE" dirty="0"/>
              <a:t>: </a:t>
            </a:r>
            <a:r>
              <a:rPr lang="de-DE" dirty="0" err="1"/>
              <a:t>AdaGrad</a:t>
            </a:r>
            <a:r>
              <a:rPr lang="de-DE" dirty="0"/>
              <a:t> mit verbesserter Anpassung der </a:t>
            </a:r>
            <a:r>
              <a:rPr lang="de-DE" dirty="0" err="1"/>
              <a:t>Lernrate</a:t>
            </a: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410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DES OPTIMIZERS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Verfahren mit adaptiver </a:t>
            </a:r>
            <a:r>
              <a:rPr lang="de-DE" dirty="0" err="1"/>
              <a:t>Lernrate</a:t>
            </a:r>
            <a:r>
              <a:rPr lang="de-DE" dirty="0"/>
              <a:t> sind zu empfehlen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Normales SGD dauert im Allgemeinen länger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Aber je nach Datensatz verschiedene ausprobieren und deren Güte abschätzen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Wahl der Initialen-Parameter auch zu beachten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4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WAHL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wird mit der Gewichtsanpassung multipliziert</a:t>
            </a: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hängt vom eingesetzten Verfahren ab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</a:t>
            </a:r>
            <a:r>
              <a:rPr lang="de-DE" dirty="0" err="1"/>
              <a:t>Lernrate</a:t>
            </a:r>
            <a:r>
              <a:rPr lang="de-DE" dirty="0"/>
              <a:t> hängt vom gegebenen Problem ab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Kann anhand mehrerer Durchläufe abgeschätzt werden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084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VISUALISIERUNG DER LERNRATE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  <a:p>
            <a:pPr marL="76200" lvl="0">
              <a:buNone/>
            </a:pPr>
            <a:endParaRPr lang="en" dirty="0"/>
          </a:p>
          <a:p>
            <a:pPr marL="76200" lvl="0">
              <a:buNone/>
            </a:pPr>
            <a:r>
              <a:rPr lang="en" sz="1200" dirty="0"/>
              <a:t>Quelle: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2953E5-85E6-476C-BFAE-E7B09628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5" y="1529377"/>
            <a:ext cx="2994332" cy="27007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27" y="1981198"/>
            <a:ext cx="5561637" cy="232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LOKALE MINIMA ENTKOMMEN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37473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der Batches und der adaptiven </a:t>
            </a:r>
            <a:r>
              <a:rPr lang="de-DE" dirty="0" err="1"/>
              <a:t>Lernrate</a:t>
            </a:r>
            <a:r>
              <a:rPr lang="de-DE" dirty="0"/>
              <a:t> können lokale Minima entkommen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Ist aber dennoch keine Garantie, besonders wenn die </a:t>
            </a:r>
            <a:r>
              <a:rPr lang="de-DE" dirty="0" err="1"/>
              <a:t>Lernrate</a:t>
            </a:r>
            <a:r>
              <a:rPr lang="de-DE" dirty="0"/>
              <a:t> „schlecht“ gewählt ist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C03F54-E466-4E4F-9A0E-DC6DB150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9" y="2993138"/>
            <a:ext cx="2743754" cy="21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EIGENSCHAFTEN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2937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Es gibt keine optimale </a:t>
            </a:r>
            <a:r>
              <a:rPr lang="de-DE" dirty="0" err="1"/>
              <a:t>Lernrate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Komplexität eines Update Schrittes ist linear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Globales Minima kann nicht bewiesen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Verschiedene lokale Minima können ähnlich sein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3777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Bildschirmpräsentation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DURCHLAUF</vt:lpstr>
      <vt:lpstr>STOCHASTIC GRADIENT DESCENT</vt:lpstr>
      <vt:lpstr>ERWEITERUNGEN DES SGD</vt:lpstr>
      <vt:lpstr>WAHL DES OPTIMIZERS</vt:lpstr>
      <vt:lpstr>WAHL DER LERNRATE</vt:lpstr>
      <vt:lpstr>VISUALISIERUNG DER LERNRATE</vt:lpstr>
      <vt:lpstr>LOKALE MINIMA ENTKOMMEN</vt:lpstr>
      <vt:lpstr>EIGENSCHAFTEN</vt:lpstr>
      <vt:lpstr>WAHL DES OPTIMIZERS</vt:lpstr>
      <vt:lpstr>BACKPROPAGATION</vt:lpstr>
      <vt:lpstr>BACKPROPAGATION</vt:lpstr>
      <vt:lpstr>TRAININGS DURCHLAUF</vt:lpstr>
      <vt:lpstr>INITIALISIERUNG DER GEWICHTE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198</cp:revision>
  <dcterms:modified xsi:type="dcterms:W3CDTF">2018-06-15T11:30:07Z</dcterms:modified>
</cp:coreProperties>
</file>