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60" r:id="rId3"/>
    <p:sldId id="266" r:id="rId4"/>
    <p:sldId id="259" r:id="rId5"/>
    <p:sldId id="261" r:id="rId6"/>
    <p:sldId id="273" r:id="rId7"/>
    <p:sldId id="272" r:id="rId8"/>
    <p:sldId id="274" r:id="rId9"/>
    <p:sldId id="275" r:id="rId10"/>
    <p:sldId id="276" r:id="rId11"/>
    <p:sldId id="277" r:id="rId12"/>
    <p:sldId id="278" r:id="rId13"/>
  </p:sldIdLst>
  <p:sldSz cx="9144000" cy="5143500" type="screen16x9"/>
  <p:notesSz cx="6858000" cy="9144000"/>
  <p:embeddedFontLst>
    <p:embeddedFont>
      <p:font typeface="Arvo" panose="020B0604020202020204" charset="0"/>
      <p:regular r:id="rId15"/>
      <p:bold r:id="rId16"/>
      <p:italic r:id="rId17"/>
      <p:boldItalic r:id="rId18"/>
    </p:embeddedFont>
    <p:embeddedFont>
      <p:font typeface="Roboto Condensed" panose="020B0604020202020204" charset="0"/>
      <p:regular r:id="rId19"/>
      <p:bold r:id="rId20"/>
      <p:italic r:id="rId21"/>
      <p:boldItalic r:id="rId22"/>
    </p:embeddedFont>
    <p:embeddedFont>
      <p:font typeface="Roboto Condensed Ligh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340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647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017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0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Shape 4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Shape 47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</a:p>
        </p:txBody>
      </p:sp>
      <p:grpSp>
        <p:nvGrpSpPr>
          <p:cNvPr id="52" name="Shape 52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Shape 5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4" name="Shape 5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7" name="Shape 5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457199" y="1090750"/>
            <a:ext cx="6927273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Learning Grundlagen: Neuronale Netzwerke mit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PRAXIS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93173"/>
            <a:ext cx="776265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Implementierung von einem </a:t>
            </a:r>
            <a:r>
              <a:rPr lang="de-DE" dirty="0" err="1"/>
              <a:t>Perzeptron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Implementierung eines Deep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Implementierung eines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Case-Study zur eigenständigen Implementierung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256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623E49-7661-42F2-BBF9-47410158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ERWORBENE FÄHIGKEITEN AM ENDE DES KURSES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E5D730-6C8F-4D9B-87D2-FC4F6D71A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518739"/>
            <a:ext cx="6132600" cy="31455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Grundverständnis für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(</a:t>
            </a:r>
            <a:r>
              <a:rPr lang="de-DE" dirty="0" err="1"/>
              <a:t>Convolutional</a:t>
            </a:r>
            <a:r>
              <a:rPr lang="de-DE" dirty="0"/>
              <a:t>) </a:t>
            </a:r>
            <a:r>
              <a:rPr lang="de-DE" dirty="0" err="1"/>
              <a:t>Neural</a:t>
            </a:r>
            <a:r>
              <a:rPr lang="de-DE" dirty="0"/>
              <a:t> Networks verstehen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Netzwerke in </a:t>
            </a:r>
            <a:r>
              <a:rPr lang="de-DE" dirty="0" err="1"/>
              <a:t>Tensorflow</a:t>
            </a:r>
            <a:r>
              <a:rPr lang="de-DE" dirty="0"/>
              <a:t> erstellen, trainieren, testen, speichern und laden können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Diese auf Real-World Data anwenden können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FDD25D-4332-47DF-8744-C12FF47BF6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833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623E49-7661-42F2-BBF9-47410158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ANMERKUNGEN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E5D730-6C8F-4D9B-87D2-FC4F6D71A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508111"/>
            <a:ext cx="6958125" cy="35423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Ihr erhaltet den vollständigen </a:t>
            </a:r>
            <a:r>
              <a:rPr lang="de-DE"/>
              <a:t>Code in </a:t>
            </a:r>
            <a:r>
              <a:rPr lang="de-DE" dirty="0"/>
              <a:t>den Lektionen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Lernunterstützung durch Quizze und Programmieraufgaben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Installationsanleitungen für die verwendete Software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FDD25D-4332-47DF-8744-C12FF47BF6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426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4200" i="0" dirty="0"/>
              <a:t>Artificial Intelligence is the new electricity. Andrew Ng</a:t>
            </a:r>
            <a:r>
              <a:rPr lang="en" sz="4200" dirty="0"/>
              <a:t>.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314" name="Shape 314"/>
          <p:cNvSpPr txBox="1">
            <a:spLocks noGrp="1"/>
          </p:cNvSpPr>
          <p:nvPr>
            <p:ph type="title" idx="4294967295"/>
          </p:nvPr>
        </p:nvSpPr>
        <p:spPr>
          <a:xfrm>
            <a:off x="1998921" y="694660"/>
            <a:ext cx="7145080" cy="109869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4600" dirty="0">
                <a:solidFill>
                  <a:srgbClr val="002060"/>
                </a:solidFill>
              </a:rPr>
              <a:t>Was sind Neuronale Netzwerke?</a:t>
            </a:r>
            <a:br>
              <a:rPr lang="de-DE" sz="4600" dirty="0">
                <a:solidFill>
                  <a:srgbClr val="002060"/>
                </a:solidFill>
              </a:rPr>
            </a:br>
            <a:endParaRPr lang="en" sz="4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Einleitung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318976" y="3975449"/>
            <a:ext cx="4713767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Anforderungen, Ziele und Aufbau des Kurses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VORKENNTNISSE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561271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Grundlagen Erfahrung in der Programmierung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Mathematisches Grundverständnis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Richtig Bock auf das Thema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ZU KLÄRENDE FRAGEN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869615"/>
            <a:ext cx="6982934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Was ist </a:t>
            </a:r>
            <a:r>
              <a:rPr lang="de-DE" dirty="0" err="1"/>
              <a:t>Machine</a:t>
            </a:r>
            <a:r>
              <a:rPr lang="de-DE" dirty="0"/>
              <a:t> Learning?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Wie lernt das Computerprogramm?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Was ist ein Neuronales Netzwerk?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Wie funktioniert es auf mathematischer Ebene?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831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AUFBAU DES KURSES</a:t>
            </a:r>
            <a:endParaRPr lang="en"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grpSp>
        <p:nvGrpSpPr>
          <p:cNvPr id="420" name="Shape 420"/>
          <p:cNvGrpSpPr/>
          <p:nvPr/>
        </p:nvGrpSpPr>
        <p:grpSpPr>
          <a:xfrm rot="10800000">
            <a:off x="603224" y="2657998"/>
            <a:ext cx="3013842" cy="864880"/>
            <a:chOff x="185742" y="1697030"/>
            <a:chExt cx="5149914" cy="1658130"/>
          </a:xfrm>
        </p:grpSpPr>
        <p:sp>
          <p:nvSpPr>
            <p:cNvPr id="421" name="Shape 421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Grundlagen</a:t>
              </a:r>
            </a:p>
          </p:txBody>
        </p:sp>
        <p:sp>
          <p:nvSpPr>
            <p:cNvPr id="422" name="Shape 422"/>
            <p:cNvSpPr/>
            <p:nvPr/>
          </p:nvSpPr>
          <p:spPr>
            <a:xfrm rot="10800000" flipH="1">
              <a:off x="4091856" y="1697059"/>
              <a:ext cx="1243800" cy="1243801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Shape 425"/>
          <p:cNvGrpSpPr/>
          <p:nvPr/>
        </p:nvGrpSpPr>
        <p:grpSpPr>
          <a:xfrm rot="10800000">
            <a:off x="3294079" y="2668639"/>
            <a:ext cx="2694428" cy="864880"/>
            <a:chOff x="185742" y="1697030"/>
            <a:chExt cx="5165698" cy="1658130"/>
          </a:xfrm>
        </p:grpSpPr>
        <p:sp>
          <p:nvSpPr>
            <p:cNvPr id="426" name="Shape 426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de-DE" sz="24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Theorie	</a:t>
              </a:r>
              <a:endParaRPr lang="en"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Shape 430"/>
          <p:cNvGrpSpPr/>
          <p:nvPr/>
        </p:nvGrpSpPr>
        <p:grpSpPr>
          <a:xfrm rot="10800000">
            <a:off x="5667272" y="2689901"/>
            <a:ext cx="2694428" cy="864880"/>
            <a:chOff x="185742" y="1697030"/>
            <a:chExt cx="5165698" cy="1658130"/>
          </a:xfrm>
        </p:grpSpPr>
        <p:sp>
          <p:nvSpPr>
            <p:cNvPr id="431" name="Shape 431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de-DE" sz="2400" dirty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Praxis</a:t>
              </a:r>
              <a:endParaRPr lang="en"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Shape 4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GRUNDLAGEN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982934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Grundlagen der Python Programmierung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Grundlagen des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Learnings</a:t>
            </a:r>
            <a:endParaRPr lang="de-DE" dirty="0"/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Grundlagen der Digitalen Bildverarbeitung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988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THEORIE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561270"/>
            <a:ext cx="6982934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Theorie von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Theorie  von Neuronalen Netzwerken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Theorie der Digitalen Bildverarbeitung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Theorie von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193330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Bildschirmpräsentation (16:9)</PresentationFormat>
  <Paragraphs>54</Paragraphs>
  <Slides>12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Roboto Condensed Light</vt:lpstr>
      <vt:lpstr>Arvo</vt:lpstr>
      <vt:lpstr>Roboto Condensed</vt:lpstr>
      <vt:lpstr>Arial</vt:lpstr>
      <vt:lpstr>Salerio template</vt:lpstr>
      <vt:lpstr>Deep Learning Grundlagen: Neuronale Netzwerke mit TensorFlow </vt:lpstr>
      <vt:lpstr>PowerPoint-Präsentation</vt:lpstr>
      <vt:lpstr>Was sind Neuronale Netzwerke? </vt:lpstr>
      <vt:lpstr>Einleitung</vt:lpstr>
      <vt:lpstr>VORKENNTNISSE</vt:lpstr>
      <vt:lpstr>ZU KLÄRENDE FRAGEN</vt:lpstr>
      <vt:lpstr>AUFBAU DES KURSES</vt:lpstr>
      <vt:lpstr>GRUNDLAGEN</vt:lpstr>
      <vt:lpstr>THEORIE</vt:lpstr>
      <vt:lpstr>PRAXIS</vt:lpstr>
      <vt:lpstr>ERWORBENE FÄHIGKEITEN AM ENDE DES KURSES</vt:lpstr>
      <vt:lpstr>ANMERKUNGEN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NEURONALE NETZWERKE: VON DER THEORIE ZU TENSORFLOW</dc:title>
  <cp:lastModifiedBy>Jan Schaffranek</cp:lastModifiedBy>
  <cp:revision>54</cp:revision>
  <dcterms:modified xsi:type="dcterms:W3CDTF">2018-09-12T12:53:48Z</dcterms:modified>
</cp:coreProperties>
</file>