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79" r:id="rId3"/>
    <p:sldId id="280" r:id="rId4"/>
    <p:sldId id="282" r:id="rId5"/>
    <p:sldId id="283" r:id="rId6"/>
    <p:sldId id="288" r:id="rId7"/>
    <p:sldId id="284" r:id="rId8"/>
    <p:sldId id="286" r:id="rId9"/>
    <p:sldId id="287" r:id="rId10"/>
    <p:sldId id="278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4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7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6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>
                <a:solidFill>
                  <a:srgbClr val="FF9800"/>
                </a:solidFill>
              </a:rPr>
              <a:t>UND JETZT</a:t>
            </a:r>
            <a:endParaRPr lang="en" b="1" dirty="0">
              <a:solidFill>
                <a:srgbClr val="FF98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000" dirty="0"/>
              <a:t>Zum Desktop!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40711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9360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Approximierung</a:t>
            </a:r>
            <a:r>
              <a:rPr lang="de-DE" dirty="0"/>
              <a:t> anhand der Trainingsdaten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gut die Lösung dann dem Datensatz entspricht, kann anhand der Output Werte bestimmt werden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90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61985"/>
            <a:ext cx="7768617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gut sind die aktuellen Gewichte?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die Genauigkeit (Klassifikation)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eine Fehlerfunktion (Klassifikation und Regression)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einen Score (Regression)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FORMELN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1317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Score: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b: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D53C47-2026-4301-8CBC-644EF64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9" y="1748287"/>
            <a:ext cx="2333951" cy="7621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0DD8F5-444C-480F-A829-7805C6CF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44" y="2797972"/>
            <a:ext cx="2143424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7D7CE4-C7DC-4B07-A64C-15B2865F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8" y="3850643"/>
            <a:ext cx="11717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022A3A-4D88-4E21-96C4-ACF5E15FFD61}"/>
              </a:ext>
            </a:extLst>
          </p:cNvPr>
          <p:cNvCxnSpPr>
            <a:endCxn id="4" idx="3"/>
          </p:cNvCxnSpPr>
          <p:nvPr/>
        </p:nvCxnSpPr>
        <p:spPr>
          <a:xfrm flipV="1">
            <a:off x="3094074" y="3468924"/>
            <a:ext cx="3753294" cy="932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72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Bildschirmpräsentation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</vt:lpstr>
      <vt:lpstr>Arial</vt:lpstr>
      <vt:lpstr>Roboto Condensed Light</vt:lpstr>
      <vt:lpstr>Arvo</vt:lpstr>
      <vt:lpstr>Salerio template</vt:lpstr>
      <vt:lpstr>MACHINE LEARNING</vt:lpstr>
      <vt:lpstr>REGRESSION</vt:lpstr>
      <vt:lpstr>REGRESSION - VORGEHEN</vt:lpstr>
      <vt:lpstr>LINEARE REGRESSION - OPTIMIERUNG</vt:lpstr>
      <vt:lpstr>REGRESSION - FEHLERFUNKTION</vt:lpstr>
      <vt:lpstr>REGRESSION - FEHLERFUNKTION</vt:lpstr>
      <vt:lpstr>LINEARE REGRESSION - FORMELN</vt:lpstr>
      <vt:lpstr>LINEARE REGRESSION - BEISPIEL</vt:lpstr>
      <vt:lpstr>LINEARE REGRESSION - BEISPIEL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137</cp:revision>
  <dcterms:modified xsi:type="dcterms:W3CDTF">2018-06-14T16:28:32Z</dcterms:modified>
</cp:coreProperties>
</file>