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76" r:id="rId3"/>
    <p:sldId id="277" r:id="rId4"/>
    <p:sldId id="278" r:id="rId5"/>
    <p:sldId id="280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79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21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30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Unsupervised</a:t>
            </a:r>
            <a:r>
              <a:rPr lang="de-DE" dirty="0"/>
              <a:t> Learning - PCA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PCA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Hauptkomponentenanalyse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Für Dimensionsreduktion der Daten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Unsupervised</a:t>
            </a:r>
            <a:r>
              <a:rPr lang="de-DE" dirty="0"/>
              <a:t> Learning Method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PCA - MOTIVATION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5985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Datensatz hat z.B. 1000 Feature Dimensionen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Möglicherweise sind viele Features nicht relevant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Kann vor </a:t>
            </a:r>
            <a:r>
              <a:rPr lang="de-DE" dirty="0" err="1"/>
              <a:t>Supervised</a:t>
            </a:r>
            <a:r>
              <a:rPr lang="de-DE" dirty="0"/>
              <a:t> Methods angewandt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Beispiel: Von 1000 Dimensionen zu lediglich 20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35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PCA - ALGORITHMUS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Anhand von statistischen Eigenschaften wird ein Eigenwertproblem gelöst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Dann wird anhand eines Schwellwertes entschieden, welche Feature ausgelassen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Von einem M-dimensionalen Raum gelangt man in einen N-dimensionalen Raum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6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PCA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Beispiel: Stock Market 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DE970D-92F3-4551-9F58-5452B561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51" y="2062702"/>
            <a:ext cx="5086016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275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Roboto Condensed Light</vt:lpstr>
      <vt:lpstr>Arvo</vt:lpstr>
      <vt:lpstr>Roboto Condensed</vt:lpstr>
      <vt:lpstr>Salerio template</vt:lpstr>
      <vt:lpstr>MACHINE LEARNING</vt:lpstr>
      <vt:lpstr>PCA</vt:lpstr>
      <vt:lpstr>PCA - MOTIVATION</vt:lpstr>
      <vt:lpstr>PCA - ALGORITHMUS</vt:lpstr>
      <vt:lpstr>PCA -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110</cp:revision>
  <dcterms:modified xsi:type="dcterms:W3CDTF">2018-06-14T15:59:54Z</dcterms:modified>
</cp:coreProperties>
</file>