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9" r:id="rId2"/>
    <p:sldId id="276" r:id="rId3"/>
    <p:sldId id="277" r:id="rId4"/>
    <p:sldId id="278" r:id="rId5"/>
    <p:sldId id="279" r:id="rId6"/>
  </p:sldIdLst>
  <p:sldSz cx="9144000" cy="5143500" type="screen16x9"/>
  <p:notesSz cx="6858000" cy="9144000"/>
  <p:embeddedFontLst>
    <p:embeddedFont>
      <p:font typeface="Arvo" panose="020B0604020202020204" charset="0"/>
      <p:regular r:id="rId8"/>
      <p:bold r:id="rId9"/>
      <p:italic r:id="rId10"/>
      <p:boldItalic r:id="rId11"/>
    </p:embeddedFont>
    <p:embeddedFont>
      <p:font typeface="Roboto Condensed" panose="020B0604020202020204" charset="0"/>
      <p:regular r:id="rId12"/>
      <p:bold r:id="rId13"/>
      <p:italic r:id="rId14"/>
      <p:boldItalic r:id="rId15"/>
    </p:embeddedFont>
    <p:embeddedFont>
      <p:font typeface="Roboto Condensed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402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85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0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Wie lernt das Neuronale Netzwerk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FRAGESTELLUNG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387617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Beim </a:t>
            </a:r>
            <a:r>
              <a:rPr lang="de-DE" dirty="0" err="1"/>
              <a:t>Perzeptron</a:t>
            </a:r>
            <a:r>
              <a:rPr lang="de-DE" dirty="0"/>
              <a:t> hatten wir die Delta Regel benutzt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Wie sieht es beim „richtigen“ Neuronalen Netzwerk aus?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DAS ZIEL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Anhand der Trainingsbeispiele soll das Netz verbessert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Anpassung der Gewichte ist die Vorgehensweise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optimale Wahl der Gewichte ist das Ziel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590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DAS VORGEHEN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42096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en" dirty="0"/>
              <a:t>Anhand der Ableitung der Fehlerfunktion im Bezug auf die einzelnen Gewichte können Rückschlüsse gezog</a:t>
            </a:r>
            <a:r>
              <a:rPr lang="de-DE" dirty="0"/>
              <a:t>en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grundlegende Verfahren ist der </a:t>
            </a:r>
            <a:r>
              <a:rPr lang="de-DE" dirty="0" err="1"/>
              <a:t>Gradientenabstieg</a:t>
            </a:r>
            <a:r>
              <a:rPr lang="de-DE" dirty="0"/>
              <a:t> (Gradient </a:t>
            </a:r>
            <a:r>
              <a:rPr lang="de-DE" dirty="0" err="1"/>
              <a:t>descent</a:t>
            </a:r>
            <a:r>
              <a:rPr lang="de-DE" dirty="0"/>
              <a:t>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Algorithmus im Neuronalen Netzwerk nennt sich „Backpropagation“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676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GRADIENTENABSTIEG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Gradient ist die 1. Ableitung einer mehrdimensionalen Funktion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 negativer Gradient zeigt in die Richtung des stärksten Abstiegs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Im Neuronalen Netzwerk wäre es die Fehlerfunktion mit den Gewichten als Variablen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906848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Bildschirmpräsentation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Roboto Condensed Light</vt:lpstr>
      <vt:lpstr>Arvo</vt:lpstr>
      <vt:lpstr>Arial</vt:lpstr>
      <vt:lpstr>Roboto Condensed</vt:lpstr>
      <vt:lpstr>Salerio template</vt:lpstr>
      <vt:lpstr>NEURONALE NETZWERKE</vt:lpstr>
      <vt:lpstr>FRAGESTELLUNG</vt:lpstr>
      <vt:lpstr>DAS ZIEL</vt:lpstr>
      <vt:lpstr>DAS VORGEHEN</vt:lpstr>
      <vt:lpstr>GRADIENTENABSTIEG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175</cp:revision>
  <dcterms:modified xsi:type="dcterms:W3CDTF">2018-06-15T11:27:44Z</dcterms:modified>
</cp:coreProperties>
</file>