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5" r:id="rId4"/>
    <p:sldId id="267" r:id="rId5"/>
    <p:sldId id="257" r:id="rId6"/>
    <p:sldId id="260" r:id="rId7"/>
    <p:sldId id="258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D7C7A0-F4E3-4851-9AD7-413C5E026AA2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C7799A-8997-41FC-ABF0-5F6929601996}">
      <dgm:prSet phldrT="[Text]" custT="1"/>
      <dgm:spPr/>
      <dgm:t>
        <a:bodyPr/>
        <a:lstStyle/>
        <a:p>
          <a:r>
            <a:rPr lang="en-US" sz="3200" dirty="0" smtClean="0">
              <a:latin typeface="+mj-lt"/>
            </a:rPr>
            <a:t>Elevate</a:t>
          </a:r>
          <a:endParaRPr lang="en-US" sz="3200" dirty="0">
            <a:latin typeface="+mj-lt"/>
          </a:endParaRPr>
        </a:p>
      </dgm:t>
    </dgm:pt>
    <dgm:pt modelId="{7A569B20-7659-455E-B9FB-CE75A6C1D0B3}" type="parTrans" cxnId="{00CB53C2-D90D-41F1-9879-C6EBCBCE7526}">
      <dgm:prSet/>
      <dgm:spPr/>
      <dgm:t>
        <a:bodyPr/>
        <a:lstStyle/>
        <a:p>
          <a:endParaRPr lang="en-US"/>
        </a:p>
      </dgm:t>
    </dgm:pt>
    <dgm:pt modelId="{6F64C214-5E78-44F7-9668-C56DC6D4D129}" type="sibTrans" cxnId="{00CB53C2-D90D-41F1-9879-C6EBCBCE7526}">
      <dgm:prSet/>
      <dgm:spPr/>
      <dgm:t>
        <a:bodyPr/>
        <a:lstStyle/>
        <a:p>
          <a:endParaRPr lang="en-US"/>
        </a:p>
      </dgm:t>
    </dgm:pt>
    <dgm:pt modelId="{71E3E41E-151A-48F9-8772-DCE89F6774FE}">
      <dgm:prSet phldrT="[Text]" custT="1"/>
      <dgm:spPr/>
      <dgm:t>
        <a:bodyPr/>
        <a:lstStyle/>
        <a:p>
          <a:r>
            <a:rPr lang="en-US" sz="2000" dirty="0" smtClean="0">
              <a:latin typeface="+mj-lt"/>
            </a:rPr>
            <a:t>Target:  high level managers</a:t>
          </a:r>
          <a:endParaRPr lang="en-US" sz="2000" dirty="0">
            <a:latin typeface="+mj-lt"/>
          </a:endParaRPr>
        </a:p>
      </dgm:t>
    </dgm:pt>
    <dgm:pt modelId="{0A820E70-64B9-46EA-9BEB-7A97B2971A62}" type="parTrans" cxnId="{CD28090E-6A42-435C-8F03-67FF649FB27F}">
      <dgm:prSet/>
      <dgm:spPr/>
      <dgm:t>
        <a:bodyPr/>
        <a:lstStyle/>
        <a:p>
          <a:endParaRPr lang="en-US"/>
        </a:p>
      </dgm:t>
    </dgm:pt>
    <dgm:pt modelId="{BEEE6ACF-CD00-4149-A1EA-BE2752C3A922}" type="sibTrans" cxnId="{CD28090E-6A42-435C-8F03-67FF649FB27F}">
      <dgm:prSet/>
      <dgm:spPr/>
      <dgm:t>
        <a:bodyPr/>
        <a:lstStyle/>
        <a:p>
          <a:endParaRPr lang="en-US"/>
        </a:p>
      </dgm:t>
    </dgm:pt>
    <dgm:pt modelId="{74750469-CECD-4F8E-BA28-0488F357A085}">
      <dgm:prSet phldrT="[Text]" custT="1"/>
      <dgm:spPr/>
      <dgm:t>
        <a:bodyPr/>
        <a:lstStyle/>
        <a:p>
          <a:r>
            <a:rPr lang="en-US" sz="3200" dirty="0" smtClean="0">
              <a:latin typeface="+mj-lt"/>
            </a:rPr>
            <a:t>P.A.L</a:t>
          </a:r>
          <a:endParaRPr lang="en-US" sz="3200" dirty="0">
            <a:latin typeface="+mj-lt"/>
          </a:endParaRPr>
        </a:p>
      </dgm:t>
    </dgm:pt>
    <dgm:pt modelId="{514F8E88-E55C-4DC1-AC4C-B69AD39E71AB}" type="parTrans" cxnId="{506E0666-EAC1-412B-B09C-20FE16AE0D9E}">
      <dgm:prSet/>
      <dgm:spPr/>
      <dgm:t>
        <a:bodyPr/>
        <a:lstStyle/>
        <a:p>
          <a:endParaRPr lang="en-US"/>
        </a:p>
      </dgm:t>
    </dgm:pt>
    <dgm:pt modelId="{AA849414-FD8E-4D77-99A6-54AE6DC8454E}" type="sibTrans" cxnId="{506E0666-EAC1-412B-B09C-20FE16AE0D9E}">
      <dgm:prSet/>
      <dgm:spPr/>
      <dgm:t>
        <a:bodyPr/>
        <a:lstStyle/>
        <a:p>
          <a:endParaRPr lang="en-US"/>
        </a:p>
      </dgm:t>
    </dgm:pt>
    <dgm:pt modelId="{7443AB40-0DDE-4E86-8907-CD6830FD8D79}">
      <dgm:prSet phldrT="[Text]" custT="1"/>
      <dgm:spPr/>
      <dgm:t>
        <a:bodyPr/>
        <a:lstStyle/>
        <a:p>
          <a:r>
            <a:rPr lang="en-US" sz="2000" dirty="0" smtClean="0">
              <a:latin typeface="+mj-lt"/>
            </a:rPr>
            <a:t>Target: mid level managers</a:t>
          </a:r>
          <a:endParaRPr lang="en-US" sz="2000" dirty="0">
            <a:latin typeface="+mj-lt"/>
          </a:endParaRPr>
        </a:p>
      </dgm:t>
    </dgm:pt>
    <dgm:pt modelId="{CB4CC46E-1CC4-461A-8705-FAA8EB021270}" type="parTrans" cxnId="{39EB4299-1C28-42FE-B1D5-3D765275A50D}">
      <dgm:prSet/>
      <dgm:spPr/>
      <dgm:t>
        <a:bodyPr/>
        <a:lstStyle/>
        <a:p>
          <a:endParaRPr lang="en-US"/>
        </a:p>
      </dgm:t>
    </dgm:pt>
    <dgm:pt modelId="{15DF87DC-B6EB-405A-B340-78A2108BF406}" type="sibTrans" cxnId="{39EB4299-1C28-42FE-B1D5-3D765275A50D}">
      <dgm:prSet/>
      <dgm:spPr/>
      <dgm:t>
        <a:bodyPr/>
        <a:lstStyle/>
        <a:p>
          <a:endParaRPr lang="en-US"/>
        </a:p>
      </dgm:t>
    </dgm:pt>
    <dgm:pt modelId="{39A84C36-1BF2-4342-994A-87ED28EB5C8E}">
      <dgm:prSet phldrT="[Text]" custT="1"/>
      <dgm:spPr/>
      <dgm:t>
        <a:bodyPr/>
        <a:lstStyle/>
        <a:p>
          <a:r>
            <a:rPr lang="en-US" sz="2000" dirty="0" smtClean="0">
              <a:latin typeface="+mj-lt"/>
            </a:rPr>
            <a:t>Participants: millennials</a:t>
          </a:r>
          <a:endParaRPr lang="en-US" sz="2000" dirty="0">
            <a:latin typeface="+mj-lt"/>
          </a:endParaRPr>
        </a:p>
      </dgm:t>
    </dgm:pt>
    <dgm:pt modelId="{1AF3BAEE-30FD-4434-81E6-5A10D6422D98}" type="parTrans" cxnId="{F0EE76BF-6D9E-469F-A70E-810E9394A953}">
      <dgm:prSet/>
      <dgm:spPr/>
      <dgm:t>
        <a:bodyPr/>
        <a:lstStyle/>
        <a:p>
          <a:endParaRPr lang="en-US"/>
        </a:p>
      </dgm:t>
    </dgm:pt>
    <dgm:pt modelId="{32D0BC45-ECB0-4488-B80D-9DDB59604C95}" type="sibTrans" cxnId="{F0EE76BF-6D9E-469F-A70E-810E9394A953}">
      <dgm:prSet/>
      <dgm:spPr/>
      <dgm:t>
        <a:bodyPr/>
        <a:lstStyle/>
        <a:p>
          <a:endParaRPr lang="en-US"/>
        </a:p>
      </dgm:t>
    </dgm:pt>
    <dgm:pt modelId="{5E50A3BC-A4B3-443C-B48D-966A1E3D1533}">
      <dgm:prSet phldrT="[Text]" custT="1"/>
      <dgm:spPr/>
      <dgm:t>
        <a:bodyPr/>
        <a:lstStyle/>
        <a:p>
          <a:r>
            <a:rPr lang="en-US" sz="3200" dirty="0" smtClean="0">
              <a:latin typeface="+mj-lt"/>
            </a:rPr>
            <a:t>M.A.D</a:t>
          </a:r>
          <a:endParaRPr lang="en-US" sz="3200" dirty="0">
            <a:latin typeface="+mj-lt"/>
          </a:endParaRPr>
        </a:p>
      </dgm:t>
    </dgm:pt>
    <dgm:pt modelId="{214832D1-91F9-4873-9C44-26E69433190D}" type="parTrans" cxnId="{B9168B1B-2366-4E9B-9FA1-1B08586B7CBF}">
      <dgm:prSet/>
      <dgm:spPr/>
      <dgm:t>
        <a:bodyPr/>
        <a:lstStyle/>
        <a:p>
          <a:endParaRPr lang="en-US"/>
        </a:p>
      </dgm:t>
    </dgm:pt>
    <dgm:pt modelId="{AD7C7479-AEC9-4DCD-BC57-A9A455DF6FD0}" type="sibTrans" cxnId="{B9168B1B-2366-4E9B-9FA1-1B08586B7CBF}">
      <dgm:prSet/>
      <dgm:spPr/>
      <dgm:t>
        <a:bodyPr/>
        <a:lstStyle/>
        <a:p>
          <a:endParaRPr lang="en-US"/>
        </a:p>
      </dgm:t>
    </dgm:pt>
    <dgm:pt modelId="{0747A080-B530-4488-8CF1-258D3F81945E}">
      <dgm:prSet phldrT="[Text]" custT="1"/>
      <dgm:spPr/>
      <dgm:t>
        <a:bodyPr/>
        <a:lstStyle/>
        <a:p>
          <a:r>
            <a:rPr lang="en-US" sz="2000" dirty="0" smtClean="0">
              <a:latin typeface="+mj-lt"/>
            </a:rPr>
            <a:t>Target: LTs</a:t>
          </a:r>
          <a:endParaRPr lang="en-US" sz="2000" dirty="0">
            <a:latin typeface="+mj-lt"/>
          </a:endParaRPr>
        </a:p>
      </dgm:t>
    </dgm:pt>
    <dgm:pt modelId="{E6611AFF-28F5-4006-8E88-E79A4D5FB2C3}" type="parTrans" cxnId="{D7E4B96A-62E3-444E-919A-09C5CAA68BFC}">
      <dgm:prSet/>
      <dgm:spPr/>
      <dgm:t>
        <a:bodyPr/>
        <a:lstStyle/>
        <a:p>
          <a:endParaRPr lang="en-US"/>
        </a:p>
      </dgm:t>
    </dgm:pt>
    <dgm:pt modelId="{97C3AA13-8138-4153-A042-E33DA6FD66B9}" type="sibTrans" cxnId="{D7E4B96A-62E3-444E-919A-09C5CAA68BFC}">
      <dgm:prSet/>
      <dgm:spPr/>
      <dgm:t>
        <a:bodyPr/>
        <a:lstStyle/>
        <a:p>
          <a:endParaRPr lang="en-US"/>
        </a:p>
      </dgm:t>
    </dgm:pt>
    <dgm:pt modelId="{08AD9B08-3D48-4C9F-8301-DE711BDB3D10}">
      <dgm:prSet phldrT="[Text]" custT="1"/>
      <dgm:spPr/>
      <dgm:t>
        <a:bodyPr/>
        <a:lstStyle/>
        <a:p>
          <a:r>
            <a:rPr lang="en-US" sz="2000" dirty="0" smtClean="0">
              <a:latin typeface="+mj-lt"/>
            </a:rPr>
            <a:t>Participants: entire SMSG</a:t>
          </a:r>
          <a:endParaRPr lang="en-US" sz="2000" dirty="0">
            <a:latin typeface="+mj-lt"/>
          </a:endParaRPr>
        </a:p>
      </dgm:t>
    </dgm:pt>
    <dgm:pt modelId="{3BD53A44-548A-4BC8-A1FB-BA52A0DAD047}" type="parTrans" cxnId="{6DA314E4-15C7-465A-B91A-EEBE8C3A93DF}">
      <dgm:prSet/>
      <dgm:spPr/>
      <dgm:t>
        <a:bodyPr/>
        <a:lstStyle/>
        <a:p>
          <a:endParaRPr lang="en-US"/>
        </a:p>
      </dgm:t>
    </dgm:pt>
    <dgm:pt modelId="{6BB56FAD-1BB2-45DD-8E0F-1A96243767D2}" type="sibTrans" cxnId="{6DA314E4-15C7-465A-B91A-EEBE8C3A93DF}">
      <dgm:prSet/>
      <dgm:spPr/>
      <dgm:t>
        <a:bodyPr/>
        <a:lstStyle/>
        <a:p>
          <a:endParaRPr lang="en-US"/>
        </a:p>
      </dgm:t>
    </dgm:pt>
    <dgm:pt modelId="{1073626F-889C-4558-9685-DEF6B9CF85E8}">
      <dgm:prSet phldrT="[Text]" custT="1"/>
      <dgm:spPr/>
      <dgm:t>
        <a:bodyPr/>
        <a:lstStyle/>
        <a:p>
          <a:r>
            <a:rPr lang="en-US" sz="2000" dirty="0" smtClean="0">
              <a:latin typeface="+mj-lt"/>
            </a:rPr>
            <a:t>Participants: MACHs &amp; other diverse key talent</a:t>
          </a:r>
          <a:endParaRPr lang="en-US" sz="2000" dirty="0">
            <a:latin typeface="+mj-lt"/>
          </a:endParaRPr>
        </a:p>
      </dgm:t>
    </dgm:pt>
    <dgm:pt modelId="{034BBD67-AF4D-4FE4-BEEB-CAEAD916597B}" type="parTrans" cxnId="{4F95F553-D047-4C7E-A8E0-AFC92432DD23}">
      <dgm:prSet/>
      <dgm:spPr/>
    </dgm:pt>
    <dgm:pt modelId="{9EE3D5AC-3F7A-4474-9E77-9E50230DBC21}" type="sibTrans" cxnId="{4F95F553-D047-4C7E-A8E0-AFC92432DD23}">
      <dgm:prSet/>
      <dgm:spPr/>
    </dgm:pt>
    <dgm:pt modelId="{EC806D23-BDE0-4B15-BC2D-A75A3707C4CD}">
      <dgm:prSet phldrT="[Text]" custT="1"/>
      <dgm:spPr/>
      <dgm:t>
        <a:bodyPr/>
        <a:lstStyle/>
        <a:p>
          <a:r>
            <a:rPr lang="en-US" sz="2000" dirty="0" smtClean="0">
              <a:latin typeface="+mj-lt"/>
            </a:rPr>
            <a:t>Shadow for exchange of ideas and skill dev</a:t>
          </a:r>
          <a:endParaRPr lang="en-US" sz="2000" dirty="0">
            <a:latin typeface="+mj-lt"/>
          </a:endParaRPr>
        </a:p>
      </dgm:t>
    </dgm:pt>
    <dgm:pt modelId="{2F58ACEC-59C4-4099-9675-6A702ACAD9D2}" type="parTrans" cxnId="{8B902258-2E88-4729-8D8B-CA7DB65C2415}">
      <dgm:prSet/>
      <dgm:spPr/>
    </dgm:pt>
    <dgm:pt modelId="{35AB7989-7ECC-453D-8011-E2BBB37618F7}" type="sibTrans" cxnId="{8B902258-2E88-4729-8D8B-CA7DB65C2415}">
      <dgm:prSet/>
      <dgm:spPr/>
    </dgm:pt>
    <dgm:pt modelId="{212B6D35-9098-4196-BE13-5ED3934BFAC4}">
      <dgm:prSet phldrT="[Text]" custT="1"/>
      <dgm:spPr/>
      <dgm:t>
        <a:bodyPr/>
        <a:lstStyle/>
        <a:p>
          <a:r>
            <a:rPr lang="en-US" sz="2000" dirty="0" smtClean="0">
              <a:latin typeface="+mj-lt"/>
            </a:rPr>
            <a:t>Solve REAL business problems</a:t>
          </a:r>
          <a:endParaRPr lang="en-US" sz="2000" dirty="0">
            <a:latin typeface="+mj-lt"/>
          </a:endParaRPr>
        </a:p>
      </dgm:t>
    </dgm:pt>
    <dgm:pt modelId="{094DA7D7-2268-4BB4-8CF4-3D79A35845DF}" type="parTrans" cxnId="{E1BBA289-8D07-4632-A240-5961905DFD8A}">
      <dgm:prSet/>
      <dgm:spPr/>
    </dgm:pt>
    <dgm:pt modelId="{3C29F716-DC19-4379-A4C5-9166FD784AAF}" type="sibTrans" cxnId="{E1BBA289-8D07-4632-A240-5961905DFD8A}">
      <dgm:prSet/>
      <dgm:spPr/>
    </dgm:pt>
    <dgm:pt modelId="{29C76493-B047-4C8B-A3EA-6E6B20FEBABA}" type="pres">
      <dgm:prSet presAssocID="{B7D7C7A0-F4E3-4851-9AD7-413C5E026AA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81C563-D29C-4657-8233-0215BADDCFF9}" type="pres">
      <dgm:prSet presAssocID="{BBC7799A-8997-41FC-ABF0-5F6929601996}" presName="circle1" presStyleLbl="node1" presStyleIdx="0" presStyleCnt="3"/>
      <dgm:spPr/>
    </dgm:pt>
    <dgm:pt modelId="{E1DFAC46-2C15-43A0-8F48-E042146E951E}" type="pres">
      <dgm:prSet presAssocID="{BBC7799A-8997-41FC-ABF0-5F6929601996}" presName="space" presStyleCnt="0"/>
      <dgm:spPr/>
    </dgm:pt>
    <dgm:pt modelId="{D5195B6B-6735-4E2B-AE71-7292B7356E94}" type="pres">
      <dgm:prSet presAssocID="{BBC7799A-8997-41FC-ABF0-5F6929601996}" presName="rect1" presStyleLbl="alignAcc1" presStyleIdx="0" presStyleCnt="3"/>
      <dgm:spPr/>
      <dgm:t>
        <a:bodyPr/>
        <a:lstStyle/>
        <a:p>
          <a:endParaRPr lang="en-US"/>
        </a:p>
      </dgm:t>
    </dgm:pt>
    <dgm:pt modelId="{FB1A3D4E-81C0-4C86-B32C-D5ABCF203164}" type="pres">
      <dgm:prSet presAssocID="{74750469-CECD-4F8E-BA28-0488F357A085}" presName="vertSpace2" presStyleLbl="node1" presStyleIdx="0" presStyleCnt="3"/>
      <dgm:spPr/>
    </dgm:pt>
    <dgm:pt modelId="{094A47EF-187D-4462-B113-084E98577BA1}" type="pres">
      <dgm:prSet presAssocID="{74750469-CECD-4F8E-BA28-0488F357A085}" presName="circle2" presStyleLbl="node1" presStyleIdx="1" presStyleCnt="3"/>
      <dgm:spPr/>
    </dgm:pt>
    <dgm:pt modelId="{B403E9DF-EF43-4D36-BA95-66DDA5A22CCE}" type="pres">
      <dgm:prSet presAssocID="{74750469-CECD-4F8E-BA28-0488F357A085}" presName="rect2" presStyleLbl="alignAcc1" presStyleIdx="1" presStyleCnt="3"/>
      <dgm:spPr/>
      <dgm:t>
        <a:bodyPr/>
        <a:lstStyle/>
        <a:p>
          <a:endParaRPr lang="en-US"/>
        </a:p>
      </dgm:t>
    </dgm:pt>
    <dgm:pt modelId="{94F37FC9-4C5C-4678-ABF4-40BA92D1BC66}" type="pres">
      <dgm:prSet presAssocID="{5E50A3BC-A4B3-443C-B48D-966A1E3D1533}" presName="vertSpace3" presStyleLbl="node1" presStyleIdx="1" presStyleCnt="3"/>
      <dgm:spPr/>
    </dgm:pt>
    <dgm:pt modelId="{F879DDDB-F6B5-4CB6-82F4-06394881F10F}" type="pres">
      <dgm:prSet presAssocID="{5E50A3BC-A4B3-443C-B48D-966A1E3D1533}" presName="circle3" presStyleLbl="node1" presStyleIdx="2" presStyleCnt="3"/>
      <dgm:spPr/>
    </dgm:pt>
    <dgm:pt modelId="{D0978123-AE3C-4055-B945-A8CBE7E624DD}" type="pres">
      <dgm:prSet presAssocID="{5E50A3BC-A4B3-443C-B48D-966A1E3D1533}" presName="rect3" presStyleLbl="alignAcc1" presStyleIdx="2" presStyleCnt="3"/>
      <dgm:spPr/>
      <dgm:t>
        <a:bodyPr/>
        <a:lstStyle/>
        <a:p>
          <a:endParaRPr lang="en-US"/>
        </a:p>
      </dgm:t>
    </dgm:pt>
    <dgm:pt modelId="{CA6B2901-7B2D-4816-A483-29BF7B8D9A23}" type="pres">
      <dgm:prSet presAssocID="{BBC7799A-8997-41FC-ABF0-5F6929601996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00B86-D5C7-4F57-9D63-BAB373738DDE}" type="pres">
      <dgm:prSet presAssocID="{BBC7799A-8997-41FC-ABF0-5F6929601996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E9F8B3-FC0C-4CD1-B66D-3782690C0BA8}" type="pres">
      <dgm:prSet presAssocID="{74750469-CECD-4F8E-BA28-0488F357A085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53912C-E602-45FC-84E4-B99C74E521E8}" type="pres">
      <dgm:prSet presAssocID="{74750469-CECD-4F8E-BA28-0488F357A085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89C6B6-35B8-420D-B31C-FCAFD341426A}" type="pres">
      <dgm:prSet presAssocID="{5E50A3BC-A4B3-443C-B48D-966A1E3D1533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CBC503-A8A3-4BA3-8A03-9D07D68761A4}" type="pres">
      <dgm:prSet presAssocID="{5E50A3BC-A4B3-443C-B48D-966A1E3D1533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902258-2E88-4729-8D8B-CA7DB65C2415}" srcId="{74750469-CECD-4F8E-BA28-0488F357A085}" destId="{EC806D23-BDE0-4B15-BC2D-A75A3707C4CD}" srcOrd="2" destOrd="0" parTransId="{2F58ACEC-59C4-4099-9675-6A702ACAD9D2}" sibTransId="{35AB7989-7ECC-453D-8011-E2BBB37618F7}"/>
    <dgm:cxn modelId="{6F0DE229-D1CC-49E5-A0B0-282B64C00EA6}" type="presOf" srcId="{1073626F-889C-4558-9685-DEF6B9CF85E8}" destId="{E1900B86-D5C7-4F57-9D63-BAB373738DDE}" srcOrd="0" destOrd="1" presId="urn:microsoft.com/office/officeart/2005/8/layout/target3"/>
    <dgm:cxn modelId="{D7E4B96A-62E3-444E-919A-09C5CAA68BFC}" srcId="{5E50A3BC-A4B3-443C-B48D-966A1E3D1533}" destId="{0747A080-B530-4488-8CF1-258D3F81945E}" srcOrd="0" destOrd="0" parTransId="{E6611AFF-28F5-4006-8E88-E79A4D5FB2C3}" sibTransId="{97C3AA13-8138-4153-A042-E33DA6FD66B9}"/>
    <dgm:cxn modelId="{E35FBADD-20C8-4491-9A2C-B9F076878B7E}" type="presOf" srcId="{5E50A3BC-A4B3-443C-B48D-966A1E3D1533}" destId="{F789C6B6-35B8-420D-B31C-FCAFD341426A}" srcOrd="1" destOrd="0" presId="urn:microsoft.com/office/officeart/2005/8/layout/target3"/>
    <dgm:cxn modelId="{E1BBA289-8D07-4632-A240-5961905DFD8A}" srcId="{5E50A3BC-A4B3-443C-B48D-966A1E3D1533}" destId="{212B6D35-9098-4196-BE13-5ED3934BFAC4}" srcOrd="2" destOrd="0" parTransId="{094DA7D7-2268-4BB4-8CF4-3D79A35845DF}" sibTransId="{3C29F716-DC19-4379-A4C5-9166FD784AAF}"/>
    <dgm:cxn modelId="{6A62633D-4233-488D-851F-B7A0D0374E7E}" type="presOf" srcId="{0747A080-B530-4488-8CF1-258D3F81945E}" destId="{D3CBC503-A8A3-4BA3-8A03-9D07D68761A4}" srcOrd="0" destOrd="0" presId="urn:microsoft.com/office/officeart/2005/8/layout/target3"/>
    <dgm:cxn modelId="{6DA314E4-15C7-465A-B91A-EEBE8C3A93DF}" srcId="{5E50A3BC-A4B3-443C-B48D-966A1E3D1533}" destId="{08AD9B08-3D48-4C9F-8301-DE711BDB3D10}" srcOrd="1" destOrd="0" parTransId="{3BD53A44-548A-4BC8-A1FB-BA52A0DAD047}" sibTransId="{6BB56FAD-1BB2-45DD-8E0F-1A96243767D2}"/>
    <dgm:cxn modelId="{19D52EE3-2C57-46FD-B635-2DB32229AB62}" type="presOf" srcId="{7443AB40-0DDE-4E86-8907-CD6830FD8D79}" destId="{9753912C-E602-45FC-84E4-B99C74E521E8}" srcOrd="0" destOrd="0" presId="urn:microsoft.com/office/officeart/2005/8/layout/target3"/>
    <dgm:cxn modelId="{D41CBCD4-5C16-4891-91A6-716D680461F4}" type="presOf" srcId="{5E50A3BC-A4B3-443C-B48D-966A1E3D1533}" destId="{D0978123-AE3C-4055-B945-A8CBE7E624DD}" srcOrd="0" destOrd="0" presId="urn:microsoft.com/office/officeart/2005/8/layout/target3"/>
    <dgm:cxn modelId="{506E0666-EAC1-412B-B09C-20FE16AE0D9E}" srcId="{B7D7C7A0-F4E3-4851-9AD7-413C5E026AA2}" destId="{74750469-CECD-4F8E-BA28-0488F357A085}" srcOrd="1" destOrd="0" parTransId="{514F8E88-E55C-4DC1-AC4C-B69AD39E71AB}" sibTransId="{AA849414-FD8E-4D77-99A6-54AE6DC8454E}"/>
    <dgm:cxn modelId="{F0EE76BF-6D9E-469F-A70E-810E9394A953}" srcId="{74750469-CECD-4F8E-BA28-0488F357A085}" destId="{39A84C36-1BF2-4342-994A-87ED28EB5C8E}" srcOrd="1" destOrd="0" parTransId="{1AF3BAEE-30FD-4434-81E6-5A10D6422D98}" sibTransId="{32D0BC45-ECB0-4488-B80D-9DDB59604C95}"/>
    <dgm:cxn modelId="{99E3FE72-C048-4087-9D7C-FB68FA4CC763}" type="presOf" srcId="{B7D7C7A0-F4E3-4851-9AD7-413C5E026AA2}" destId="{29C76493-B047-4C8B-A3EA-6E6B20FEBABA}" srcOrd="0" destOrd="0" presId="urn:microsoft.com/office/officeart/2005/8/layout/target3"/>
    <dgm:cxn modelId="{CD28090E-6A42-435C-8F03-67FF649FB27F}" srcId="{BBC7799A-8997-41FC-ABF0-5F6929601996}" destId="{71E3E41E-151A-48F9-8772-DCE89F6774FE}" srcOrd="0" destOrd="0" parTransId="{0A820E70-64B9-46EA-9BEB-7A97B2971A62}" sibTransId="{BEEE6ACF-CD00-4149-A1EA-BE2752C3A922}"/>
    <dgm:cxn modelId="{00CB53C2-D90D-41F1-9879-C6EBCBCE7526}" srcId="{B7D7C7A0-F4E3-4851-9AD7-413C5E026AA2}" destId="{BBC7799A-8997-41FC-ABF0-5F6929601996}" srcOrd="0" destOrd="0" parTransId="{7A569B20-7659-455E-B9FB-CE75A6C1D0B3}" sibTransId="{6F64C214-5E78-44F7-9668-C56DC6D4D129}"/>
    <dgm:cxn modelId="{73134365-2EFB-4389-AE5C-8992F37E0885}" type="presOf" srcId="{EC806D23-BDE0-4B15-BC2D-A75A3707C4CD}" destId="{9753912C-E602-45FC-84E4-B99C74E521E8}" srcOrd="0" destOrd="2" presId="urn:microsoft.com/office/officeart/2005/8/layout/target3"/>
    <dgm:cxn modelId="{D53AE56C-49E5-4535-AAEA-990B5B534AF8}" type="presOf" srcId="{BBC7799A-8997-41FC-ABF0-5F6929601996}" destId="{CA6B2901-7B2D-4816-A483-29BF7B8D9A23}" srcOrd="1" destOrd="0" presId="urn:microsoft.com/office/officeart/2005/8/layout/target3"/>
    <dgm:cxn modelId="{282A876A-647D-4EE9-8819-107E8270B761}" type="presOf" srcId="{BBC7799A-8997-41FC-ABF0-5F6929601996}" destId="{D5195B6B-6735-4E2B-AE71-7292B7356E94}" srcOrd="0" destOrd="0" presId="urn:microsoft.com/office/officeart/2005/8/layout/target3"/>
    <dgm:cxn modelId="{4F95F553-D047-4C7E-A8E0-AFC92432DD23}" srcId="{BBC7799A-8997-41FC-ABF0-5F6929601996}" destId="{1073626F-889C-4558-9685-DEF6B9CF85E8}" srcOrd="1" destOrd="0" parTransId="{034BBD67-AF4D-4FE4-BEEB-CAEAD916597B}" sibTransId="{9EE3D5AC-3F7A-4474-9E77-9E50230DBC21}"/>
    <dgm:cxn modelId="{39EB4299-1C28-42FE-B1D5-3D765275A50D}" srcId="{74750469-CECD-4F8E-BA28-0488F357A085}" destId="{7443AB40-0DDE-4E86-8907-CD6830FD8D79}" srcOrd="0" destOrd="0" parTransId="{CB4CC46E-1CC4-461A-8705-FAA8EB021270}" sibTransId="{15DF87DC-B6EB-405A-B340-78A2108BF406}"/>
    <dgm:cxn modelId="{499AB513-C625-4CD6-A745-3B0E2ECF28AB}" type="presOf" srcId="{212B6D35-9098-4196-BE13-5ED3934BFAC4}" destId="{D3CBC503-A8A3-4BA3-8A03-9D07D68761A4}" srcOrd="0" destOrd="2" presId="urn:microsoft.com/office/officeart/2005/8/layout/target3"/>
    <dgm:cxn modelId="{A9292281-C0C9-4D79-A408-3907A53BE912}" type="presOf" srcId="{74750469-CECD-4F8E-BA28-0488F357A085}" destId="{B403E9DF-EF43-4D36-BA95-66DDA5A22CCE}" srcOrd="0" destOrd="0" presId="urn:microsoft.com/office/officeart/2005/8/layout/target3"/>
    <dgm:cxn modelId="{B9168B1B-2366-4E9B-9FA1-1B08586B7CBF}" srcId="{B7D7C7A0-F4E3-4851-9AD7-413C5E026AA2}" destId="{5E50A3BC-A4B3-443C-B48D-966A1E3D1533}" srcOrd="2" destOrd="0" parTransId="{214832D1-91F9-4873-9C44-26E69433190D}" sibTransId="{AD7C7479-AEC9-4DCD-BC57-A9A455DF6FD0}"/>
    <dgm:cxn modelId="{D28E85AA-9E2B-47E8-BB9F-EACC947FD482}" type="presOf" srcId="{71E3E41E-151A-48F9-8772-DCE89F6774FE}" destId="{E1900B86-D5C7-4F57-9D63-BAB373738DDE}" srcOrd="0" destOrd="0" presId="urn:microsoft.com/office/officeart/2005/8/layout/target3"/>
    <dgm:cxn modelId="{6B8F3C8E-CCCA-4E2C-951C-E63D1AF5B5B0}" type="presOf" srcId="{39A84C36-1BF2-4342-994A-87ED28EB5C8E}" destId="{9753912C-E602-45FC-84E4-B99C74E521E8}" srcOrd="0" destOrd="1" presId="urn:microsoft.com/office/officeart/2005/8/layout/target3"/>
    <dgm:cxn modelId="{3631DC1C-9861-418E-BDF0-3B8B5086C5FD}" type="presOf" srcId="{08AD9B08-3D48-4C9F-8301-DE711BDB3D10}" destId="{D3CBC503-A8A3-4BA3-8A03-9D07D68761A4}" srcOrd="0" destOrd="1" presId="urn:microsoft.com/office/officeart/2005/8/layout/target3"/>
    <dgm:cxn modelId="{5F7B7D2B-DC2B-4764-A358-D6A5E995EF69}" type="presOf" srcId="{74750469-CECD-4F8E-BA28-0488F357A085}" destId="{58E9F8B3-FC0C-4CD1-B66D-3782690C0BA8}" srcOrd="1" destOrd="0" presId="urn:microsoft.com/office/officeart/2005/8/layout/target3"/>
    <dgm:cxn modelId="{A86458B7-95F7-4EA4-8D2A-F777932A2C6B}" type="presParOf" srcId="{29C76493-B047-4C8B-A3EA-6E6B20FEBABA}" destId="{9381C563-D29C-4657-8233-0215BADDCFF9}" srcOrd="0" destOrd="0" presId="urn:microsoft.com/office/officeart/2005/8/layout/target3"/>
    <dgm:cxn modelId="{0CF31B54-0D28-49F7-919D-D1358F30B4D0}" type="presParOf" srcId="{29C76493-B047-4C8B-A3EA-6E6B20FEBABA}" destId="{E1DFAC46-2C15-43A0-8F48-E042146E951E}" srcOrd="1" destOrd="0" presId="urn:microsoft.com/office/officeart/2005/8/layout/target3"/>
    <dgm:cxn modelId="{A2F49707-58AB-4063-AD1A-E01D6B0B0AD4}" type="presParOf" srcId="{29C76493-B047-4C8B-A3EA-6E6B20FEBABA}" destId="{D5195B6B-6735-4E2B-AE71-7292B7356E94}" srcOrd="2" destOrd="0" presId="urn:microsoft.com/office/officeart/2005/8/layout/target3"/>
    <dgm:cxn modelId="{13834897-A826-4B14-9F7D-58840CB34A78}" type="presParOf" srcId="{29C76493-B047-4C8B-A3EA-6E6B20FEBABA}" destId="{FB1A3D4E-81C0-4C86-B32C-D5ABCF203164}" srcOrd="3" destOrd="0" presId="urn:microsoft.com/office/officeart/2005/8/layout/target3"/>
    <dgm:cxn modelId="{968E42DE-D80D-4446-A5E2-1D028358CE72}" type="presParOf" srcId="{29C76493-B047-4C8B-A3EA-6E6B20FEBABA}" destId="{094A47EF-187D-4462-B113-084E98577BA1}" srcOrd="4" destOrd="0" presId="urn:microsoft.com/office/officeart/2005/8/layout/target3"/>
    <dgm:cxn modelId="{CEC96FCF-D919-4AFA-9532-D6EF4B2195E0}" type="presParOf" srcId="{29C76493-B047-4C8B-A3EA-6E6B20FEBABA}" destId="{B403E9DF-EF43-4D36-BA95-66DDA5A22CCE}" srcOrd="5" destOrd="0" presId="urn:microsoft.com/office/officeart/2005/8/layout/target3"/>
    <dgm:cxn modelId="{5C8F799F-FB55-46E7-A4C6-62047AAB0970}" type="presParOf" srcId="{29C76493-B047-4C8B-A3EA-6E6B20FEBABA}" destId="{94F37FC9-4C5C-4678-ABF4-40BA92D1BC66}" srcOrd="6" destOrd="0" presId="urn:microsoft.com/office/officeart/2005/8/layout/target3"/>
    <dgm:cxn modelId="{0DBCC166-C808-4CE2-A65D-7139D50C3B36}" type="presParOf" srcId="{29C76493-B047-4C8B-A3EA-6E6B20FEBABA}" destId="{F879DDDB-F6B5-4CB6-82F4-06394881F10F}" srcOrd="7" destOrd="0" presId="urn:microsoft.com/office/officeart/2005/8/layout/target3"/>
    <dgm:cxn modelId="{D144920D-32F8-41A9-881C-858CD7CE21E5}" type="presParOf" srcId="{29C76493-B047-4C8B-A3EA-6E6B20FEBABA}" destId="{D0978123-AE3C-4055-B945-A8CBE7E624DD}" srcOrd="8" destOrd="0" presId="urn:microsoft.com/office/officeart/2005/8/layout/target3"/>
    <dgm:cxn modelId="{96A9ED42-E9EB-4AB5-A1E4-B790316EFDB7}" type="presParOf" srcId="{29C76493-B047-4C8B-A3EA-6E6B20FEBABA}" destId="{CA6B2901-7B2D-4816-A483-29BF7B8D9A23}" srcOrd="9" destOrd="0" presId="urn:microsoft.com/office/officeart/2005/8/layout/target3"/>
    <dgm:cxn modelId="{23F4D1E7-379B-4CAF-859E-4774767BB3E8}" type="presParOf" srcId="{29C76493-B047-4C8B-A3EA-6E6B20FEBABA}" destId="{E1900B86-D5C7-4F57-9D63-BAB373738DDE}" srcOrd="10" destOrd="0" presId="urn:microsoft.com/office/officeart/2005/8/layout/target3"/>
    <dgm:cxn modelId="{637BFF79-2612-4A37-A76C-C8809565001B}" type="presParOf" srcId="{29C76493-B047-4C8B-A3EA-6E6B20FEBABA}" destId="{58E9F8B3-FC0C-4CD1-B66D-3782690C0BA8}" srcOrd="11" destOrd="0" presId="urn:microsoft.com/office/officeart/2005/8/layout/target3"/>
    <dgm:cxn modelId="{722AA415-1C19-4FEF-9228-E310C041C554}" type="presParOf" srcId="{29C76493-B047-4C8B-A3EA-6E6B20FEBABA}" destId="{9753912C-E602-45FC-84E4-B99C74E521E8}" srcOrd="12" destOrd="0" presId="urn:microsoft.com/office/officeart/2005/8/layout/target3"/>
    <dgm:cxn modelId="{74B0B2A7-AD1F-4573-B028-7FC451DA7C53}" type="presParOf" srcId="{29C76493-B047-4C8B-A3EA-6E6B20FEBABA}" destId="{F789C6B6-35B8-420D-B31C-FCAFD341426A}" srcOrd="13" destOrd="0" presId="urn:microsoft.com/office/officeart/2005/8/layout/target3"/>
    <dgm:cxn modelId="{2DE36273-A16E-491D-85AE-F02058C0D23F}" type="presParOf" srcId="{29C76493-B047-4C8B-A3EA-6E6B20FEBABA}" destId="{D3CBC503-A8A3-4BA3-8A03-9D07D68761A4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57E053-926E-4DE1-8C1D-257E6FD5A2BB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63C525-7068-40B6-B780-55B1B35015E0}">
      <dgm:prSet phldrT="[Text]" custT="1"/>
      <dgm:spPr/>
      <dgm:t>
        <a:bodyPr/>
        <a:lstStyle/>
        <a:p>
          <a:r>
            <a:rPr lang="en-US" sz="18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objective-</a:t>
          </a:r>
          <a:r>
            <a: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</a:p>
        <a:p>
          <a:r>
            <a:rPr lang="en-US" sz="2400" b="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exposure to leaders, </a:t>
          </a:r>
        </a:p>
        <a:p>
          <a:r>
            <a:rPr lang="en-US" sz="2400" b="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skill development,</a:t>
          </a:r>
        </a:p>
        <a:p>
          <a:r>
            <a:rPr lang="en-US" sz="2400" b="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exchange of ideas </a:t>
          </a:r>
          <a:endParaRPr lang="en-US" sz="2400" b="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BFD499BB-CB4C-4EA1-86FA-CE11FC2E7E47}" type="parTrans" cxnId="{428A96B3-FAD8-465E-A7A3-D00283469F41}">
      <dgm:prSet/>
      <dgm:spPr/>
      <dgm:t>
        <a:bodyPr/>
        <a:lstStyle/>
        <a:p>
          <a:endParaRPr lang="en-US"/>
        </a:p>
      </dgm:t>
    </dgm:pt>
    <dgm:pt modelId="{22494CFC-23A2-4857-8734-F67499C62220}" type="sibTrans" cxnId="{428A96B3-FAD8-465E-A7A3-D00283469F41}">
      <dgm:prSet/>
      <dgm:spPr/>
      <dgm:t>
        <a:bodyPr/>
        <a:lstStyle/>
        <a:p>
          <a:endParaRPr lang="en-US"/>
        </a:p>
      </dgm:t>
    </dgm:pt>
    <dgm:pt modelId="{02EA9391-7E72-429A-8E63-32D66CF016FF}">
      <dgm:prSet phldrT="[Text]" custT="1"/>
      <dgm:spPr/>
      <dgm:t>
        <a:bodyPr/>
        <a:lstStyle/>
        <a:p>
          <a:r>
            <a:rPr lang="en-US" sz="1800" b="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measurement-</a:t>
          </a:r>
        </a:p>
        <a:p>
          <a:r>
            <a:rPr lang="en-US" sz="2400" b="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Feedback meeting</a:t>
          </a:r>
        </a:p>
        <a:p>
          <a:r>
            <a:rPr lang="en-US" sz="2400" b="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Sway report</a:t>
          </a:r>
        </a:p>
        <a:p>
          <a:endParaRPr lang="en-US" sz="2400" b="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886B053-F6DE-4BE7-A9D8-06DB310B4F19}" type="parTrans" cxnId="{57ADE99E-639D-4FCF-BC8B-8B83879536AD}">
      <dgm:prSet/>
      <dgm:spPr/>
      <dgm:t>
        <a:bodyPr/>
        <a:lstStyle/>
        <a:p>
          <a:endParaRPr lang="en-US"/>
        </a:p>
      </dgm:t>
    </dgm:pt>
    <dgm:pt modelId="{26402AE0-3764-4F88-813C-255D68FEF3F6}" type="sibTrans" cxnId="{57ADE99E-639D-4FCF-BC8B-8B83879536AD}">
      <dgm:prSet/>
      <dgm:spPr/>
      <dgm:t>
        <a:bodyPr/>
        <a:lstStyle/>
        <a:p>
          <a:endParaRPr lang="en-US"/>
        </a:p>
      </dgm:t>
    </dgm:pt>
    <dgm:pt modelId="{6E568A1D-EE53-4B55-A445-55F625E4F3A5}">
      <dgm:prSet phldrT="[Text]" custT="1"/>
      <dgm:spPr/>
      <dgm:t>
        <a:bodyPr/>
        <a:lstStyle/>
        <a:p>
          <a:r>
            <a:rPr lang="en-US" sz="18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target audience-</a:t>
          </a:r>
          <a:endParaRPr lang="en-US" sz="1800" b="0" dirty="0" smtClean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r>
            <a:rPr lang="en-US" sz="2400" b="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Millennials </a:t>
          </a:r>
          <a:endParaRPr lang="en-US" sz="2400" b="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349EA74-3976-42D5-A011-39A9CF0B8215}" type="parTrans" cxnId="{A21589B6-00FB-48FB-B952-568259129423}">
      <dgm:prSet/>
      <dgm:spPr/>
      <dgm:t>
        <a:bodyPr/>
        <a:lstStyle/>
        <a:p>
          <a:endParaRPr lang="en-US"/>
        </a:p>
      </dgm:t>
    </dgm:pt>
    <dgm:pt modelId="{ACAC9B95-26D1-4B59-98F2-66E012593E3F}" type="sibTrans" cxnId="{A21589B6-00FB-48FB-B952-568259129423}">
      <dgm:prSet/>
      <dgm:spPr/>
      <dgm:t>
        <a:bodyPr/>
        <a:lstStyle/>
        <a:p>
          <a:endParaRPr lang="en-US"/>
        </a:p>
      </dgm:t>
    </dgm:pt>
    <dgm:pt modelId="{0D20EC74-17E1-42ED-AA7F-C0670E7261FF}">
      <dgm:prSet phldrT="[Text]" custT="1"/>
      <dgm:spPr/>
      <dgm:t>
        <a:bodyPr/>
        <a:lstStyle/>
        <a:p>
          <a:r>
            <a:rPr lang="en-US" sz="18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target leaders-</a:t>
          </a:r>
        </a:p>
        <a:p>
          <a:r>
            <a:rPr 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L 64/65</a:t>
          </a:r>
          <a:endParaRPr lang="en-US" sz="24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56B1240-CE77-426A-9C71-FB8F4648BBC2}" type="parTrans" cxnId="{93EE1062-2E30-403A-9B9D-2EC6C7DAA25B}">
      <dgm:prSet/>
      <dgm:spPr/>
      <dgm:t>
        <a:bodyPr/>
        <a:lstStyle/>
        <a:p>
          <a:endParaRPr lang="en-US"/>
        </a:p>
      </dgm:t>
    </dgm:pt>
    <dgm:pt modelId="{0E2DE0AB-121C-4A84-B5BB-45C23A1FADC8}" type="sibTrans" cxnId="{93EE1062-2E30-403A-9B9D-2EC6C7DAA25B}">
      <dgm:prSet/>
      <dgm:spPr/>
      <dgm:t>
        <a:bodyPr/>
        <a:lstStyle/>
        <a:p>
          <a:endParaRPr lang="en-US"/>
        </a:p>
      </dgm:t>
    </dgm:pt>
    <dgm:pt modelId="{67F9F62B-62D7-4F97-B0C3-6D857F9A252D}">
      <dgm:prSet/>
      <dgm:spPr/>
      <dgm:t>
        <a:bodyPr/>
        <a:lstStyle/>
        <a:p>
          <a:endParaRPr lang="en-US"/>
        </a:p>
      </dgm:t>
    </dgm:pt>
    <dgm:pt modelId="{25AB1921-D467-4982-8069-8A4D5B62020D}" type="parTrans" cxnId="{F96E043F-4465-4519-9449-2FC39039F6A2}">
      <dgm:prSet/>
      <dgm:spPr/>
      <dgm:t>
        <a:bodyPr/>
        <a:lstStyle/>
        <a:p>
          <a:endParaRPr lang="en-US"/>
        </a:p>
      </dgm:t>
    </dgm:pt>
    <dgm:pt modelId="{960726E8-26B5-4345-9A37-390453382023}" type="sibTrans" cxnId="{F96E043F-4465-4519-9449-2FC39039F6A2}">
      <dgm:prSet/>
      <dgm:spPr/>
      <dgm:t>
        <a:bodyPr/>
        <a:lstStyle/>
        <a:p>
          <a:endParaRPr lang="en-US"/>
        </a:p>
      </dgm:t>
    </dgm:pt>
    <dgm:pt modelId="{4159C413-2C75-454E-8727-26CD8FAB0211}">
      <dgm:prSet/>
      <dgm:spPr/>
      <dgm:t>
        <a:bodyPr/>
        <a:lstStyle/>
        <a:p>
          <a:endParaRPr lang="en-US"/>
        </a:p>
      </dgm:t>
    </dgm:pt>
    <dgm:pt modelId="{CC3196AE-F272-49F4-B3AB-3433ED971785}" type="parTrans" cxnId="{7CD0530C-3CCF-44CF-952E-A57F0621399F}">
      <dgm:prSet/>
      <dgm:spPr/>
      <dgm:t>
        <a:bodyPr/>
        <a:lstStyle/>
        <a:p>
          <a:endParaRPr lang="en-US"/>
        </a:p>
      </dgm:t>
    </dgm:pt>
    <dgm:pt modelId="{82458E4D-BD10-4693-8A75-49C6A5C776E5}" type="sibTrans" cxnId="{7CD0530C-3CCF-44CF-952E-A57F0621399F}">
      <dgm:prSet/>
      <dgm:spPr/>
      <dgm:t>
        <a:bodyPr/>
        <a:lstStyle/>
        <a:p>
          <a:endParaRPr lang="en-US"/>
        </a:p>
      </dgm:t>
    </dgm:pt>
    <dgm:pt modelId="{EC91A8AD-606C-4C9E-8FDF-BDD277D43ABE}">
      <dgm:prSet/>
      <dgm:spPr/>
      <dgm:t>
        <a:bodyPr/>
        <a:lstStyle/>
        <a:p>
          <a:endParaRPr lang="en-US"/>
        </a:p>
      </dgm:t>
    </dgm:pt>
    <dgm:pt modelId="{E4826221-4A94-40A1-A1D5-6385960AF2C4}" type="parTrans" cxnId="{8B83D20B-2F72-4497-A670-D5341D00F5C6}">
      <dgm:prSet/>
      <dgm:spPr/>
      <dgm:t>
        <a:bodyPr/>
        <a:lstStyle/>
        <a:p>
          <a:endParaRPr lang="en-US"/>
        </a:p>
      </dgm:t>
    </dgm:pt>
    <dgm:pt modelId="{BDA2CB61-7389-4E1D-911A-2F12D3BB4672}" type="sibTrans" cxnId="{8B83D20B-2F72-4497-A670-D5341D00F5C6}">
      <dgm:prSet/>
      <dgm:spPr/>
      <dgm:t>
        <a:bodyPr/>
        <a:lstStyle/>
        <a:p>
          <a:endParaRPr lang="en-US"/>
        </a:p>
      </dgm:t>
    </dgm:pt>
    <dgm:pt modelId="{B9AEC667-32D2-4CC6-A67C-BD81A2A910AE}">
      <dgm:prSet/>
      <dgm:spPr/>
      <dgm:t>
        <a:bodyPr/>
        <a:lstStyle/>
        <a:p>
          <a:endParaRPr lang="en-US" b="1" dirty="0" smtClean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C11D06F8-93B5-407E-A916-C5BAFE0CDB1B}" type="parTrans" cxnId="{39D1FA43-0D75-4B0E-B5E3-E483EF8D6D6A}">
      <dgm:prSet/>
      <dgm:spPr/>
      <dgm:t>
        <a:bodyPr/>
        <a:lstStyle/>
        <a:p>
          <a:endParaRPr lang="en-US"/>
        </a:p>
      </dgm:t>
    </dgm:pt>
    <dgm:pt modelId="{1F563CAF-EE8A-4216-A8AF-E32A68FAA581}" type="sibTrans" cxnId="{39D1FA43-0D75-4B0E-B5E3-E483EF8D6D6A}">
      <dgm:prSet/>
      <dgm:spPr/>
      <dgm:t>
        <a:bodyPr/>
        <a:lstStyle/>
        <a:p>
          <a:endParaRPr lang="en-US"/>
        </a:p>
      </dgm:t>
    </dgm:pt>
    <dgm:pt modelId="{BAB79988-EE87-486F-859D-1EA822B2899C}">
      <dgm:prSet/>
      <dgm:spPr/>
      <dgm:t>
        <a:bodyPr/>
        <a:lstStyle/>
        <a:p>
          <a:endParaRPr lang="en-US"/>
        </a:p>
      </dgm:t>
    </dgm:pt>
    <dgm:pt modelId="{E001FAA8-2E58-4865-BE69-3F54C5CC03E6}" type="parTrans" cxnId="{6507BEF1-2073-486F-9D6E-14B260D76DCD}">
      <dgm:prSet/>
      <dgm:spPr/>
      <dgm:t>
        <a:bodyPr/>
        <a:lstStyle/>
        <a:p>
          <a:endParaRPr lang="en-US"/>
        </a:p>
      </dgm:t>
    </dgm:pt>
    <dgm:pt modelId="{6B33CB46-DA34-43DB-9DD2-FBC0E8580FFB}" type="sibTrans" cxnId="{6507BEF1-2073-486F-9D6E-14B260D76DCD}">
      <dgm:prSet/>
      <dgm:spPr/>
      <dgm:t>
        <a:bodyPr/>
        <a:lstStyle/>
        <a:p>
          <a:endParaRPr lang="en-US"/>
        </a:p>
      </dgm:t>
    </dgm:pt>
    <dgm:pt modelId="{F6B03F12-4DBE-4624-8D44-B6328A506ADB}">
      <dgm:prSet/>
      <dgm:spPr/>
      <dgm:t>
        <a:bodyPr/>
        <a:lstStyle/>
        <a:p>
          <a:endParaRPr lang="en-US"/>
        </a:p>
      </dgm:t>
    </dgm:pt>
    <dgm:pt modelId="{10FA639D-7013-4982-9421-EC8BE027FFFD}" type="parTrans" cxnId="{8F46CB12-995F-4B91-A1F9-EE114D7C731C}">
      <dgm:prSet/>
      <dgm:spPr/>
      <dgm:t>
        <a:bodyPr/>
        <a:lstStyle/>
        <a:p>
          <a:endParaRPr lang="en-US"/>
        </a:p>
      </dgm:t>
    </dgm:pt>
    <dgm:pt modelId="{5C4DD710-FE64-4CFA-B174-C98BE6A924FE}" type="sibTrans" cxnId="{8F46CB12-995F-4B91-A1F9-EE114D7C731C}">
      <dgm:prSet/>
      <dgm:spPr/>
      <dgm:t>
        <a:bodyPr/>
        <a:lstStyle/>
        <a:p>
          <a:endParaRPr lang="en-US"/>
        </a:p>
      </dgm:t>
    </dgm:pt>
    <dgm:pt modelId="{9EDC8D55-7CBC-42F5-BFBE-B3401FE07009}">
      <dgm:prSet/>
      <dgm:spPr/>
      <dgm:t>
        <a:bodyPr/>
        <a:lstStyle/>
        <a:p>
          <a:endParaRPr lang="en-US" b="1" dirty="0" smtClean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1F9C482-5722-40C2-9A24-6200EE1E76A6}" type="parTrans" cxnId="{8F8C0B2B-0496-4062-BD4E-5F4B5403B291}">
      <dgm:prSet/>
      <dgm:spPr/>
      <dgm:t>
        <a:bodyPr/>
        <a:lstStyle/>
        <a:p>
          <a:endParaRPr lang="en-US"/>
        </a:p>
      </dgm:t>
    </dgm:pt>
    <dgm:pt modelId="{FEAD9916-3207-4B61-80E9-20E62AFE2A35}" type="sibTrans" cxnId="{8F8C0B2B-0496-4062-BD4E-5F4B5403B291}">
      <dgm:prSet/>
      <dgm:spPr/>
      <dgm:t>
        <a:bodyPr/>
        <a:lstStyle/>
        <a:p>
          <a:endParaRPr lang="en-US"/>
        </a:p>
      </dgm:t>
    </dgm:pt>
    <dgm:pt modelId="{D4D32EAA-1DEA-4955-B504-1B4CCECA7B01}">
      <dgm:prSet/>
      <dgm:spPr/>
      <dgm:t>
        <a:bodyPr/>
        <a:lstStyle/>
        <a:p>
          <a:endParaRPr lang="en-US"/>
        </a:p>
      </dgm:t>
    </dgm:pt>
    <dgm:pt modelId="{6C61816C-A8F9-4035-8A20-BA822538F08E}" type="parTrans" cxnId="{1379CA4C-C514-4956-97F2-94DD520018A9}">
      <dgm:prSet/>
      <dgm:spPr/>
      <dgm:t>
        <a:bodyPr/>
        <a:lstStyle/>
        <a:p>
          <a:endParaRPr lang="en-US"/>
        </a:p>
      </dgm:t>
    </dgm:pt>
    <dgm:pt modelId="{CD905D29-2FD1-474D-83DE-BBCA3ADB4A4F}" type="sibTrans" cxnId="{1379CA4C-C514-4956-97F2-94DD520018A9}">
      <dgm:prSet/>
      <dgm:spPr/>
      <dgm:t>
        <a:bodyPr/>
        <a:lstStyle/>
        <a:p>
          <a:endParaRPr lang="en-US"/>
        </a:p>
      </dgm:t>
    </dgm:pt>
    <dgm:pt modelId="{482EC432-76A4-4DC0-890F-6491A023F14F}" type="pres">
      <dgm:prSet presAssocID="{DD57E053-926E-4DE1-8C1D-257E6FD5A2BB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F57BFC-E02F-4F08-9109-E395EF83C1B3}" type="pres">
      <dgm:prSet presAssocID="{DD57E053-926E-4DE1-8C1D-257E6FD5A2BB}" presName="axisShape" presStyleLbl="bgShp" presStyleIdx="0" presStyleCnt="1"/>
      <dgm:spPr/>
    </dgm:pt>
    <dgm:pt modelId="{D631201C-5144-4EEF-880A-84D5BF6D6F2B}" type="pres">
      <dgm:prSet presAssocID="{DD57E053-926E-4DE1-8C1D-257E6FD5A2BB}" presName="rect1" presStyleLbl="node1" presStyleIdx="0" presStyleCnt="4" custScaleX="115258" custScaleY="92596" custLinFactNeighborX="-7663" custLinFactNeighborY="23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C6ECBF-711E-49DB-969F-50BC4679582A}" type="pres">
      <dgm:prSet presAssocID="{DD57E053-926E-4DE1-8C1D-257E6FD5A2BB}" presName="rect2" presStyleLbl="node1" presStyleIdx="1" presStyleCnt="4" custScaleX="98975" custScaleY="89397" custLinFactNeighborX="-957" custLinFactNeighborY="335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BEFA22-4543-424F-AD6B-572D7E2D976D}" type="pres">
      <dgm:prSet presAssocID="{DD57E053-926E-4DE1-8C1D-257E6FD5A2BB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9F7FBF-69B6-440F-BFC7-A9CE6B23DEF5}" type="pres">
      <dgm:prSet presAssocID="{DD57E053-926E-4DE1-8C1D-257E6FD5A2BB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79CA4C-C514-4956-97F2-94DD520018A9}" srcId="{DD57E053-926E-4DE1-8C1D-257E6FD5A2BB}" destId="{D4D32EAA-1DEA-4955-B504-1B4CCECA7B01}" srcOrd="10" destOrd="0" parTransId="{6C61816C-A8F9-4035-8A20-BA822538F08E}" sibTransId="{CD905D29-2FD1-474D-83DE-BBCA3ADB4A4F}"/>
    <dgm:cxn modelId="{51678FE4-B9BA-49A9-AEDA-EF890CF63C0F}" type="presOf" srcId="{02EA9391-7E72-429A-8E63-32D66CF016FF}" destId="{5CC6ECBF-711E-49DB-969F-50BC4679582A}" srcOrd="0" destOrd="0" presId="urn:microsoft.com/office/officeart/2005/8/layout/matrix2"/>
    <dgm:cxn modelId="{F96E043F-4465-4519-9449-2FC39039F6A2}" srcId="{DD57E053-926E-4DE1-8C1D-257E6FD5A2BB}" destId="{67F9F62B-62D7-4F97-B0C3-6D857F9A252D}" srcOrd="4" destOrd="0" parTransId="{25AB1921-D467-4982-8069-8A4D5B62020D}" sibTransId="{960726E8-26B5-4345-9A37-390453382023}"/>
    <dgm:cxn modelId="{93EE1062-2E30-403A-9B9D-2EC6C7DAA25B}" srcId="{DD57E053-926E-4DE1-8C1D-257E6FD5A2BB}" destId="{0D20EC74-17E1-42ED-AA7F-C0670E7261FF}" srcOrd="3" destOrd="0" parTransId="{456B1240-CE77-426A-9C71-FB8F4648BBC2}" sibTransId="{0E2DE0AB-121C-4A84-B5BB-45C23A1FADC8}"/>
    <dgm:cxn modelId="{98624CB4-A809-4A44-9049-DEEBED81FFA2}" type="presOf" srcId="{DD57E053-926E-4DE1-8C1D-257E6FD5A2BB}" destId="{482EC432-76A4-4DC0-890F-6491A023F14F}" srcOrd="0" destOrd="0" presId="urn:microsoft.com/office/officeart/2005/8/layout/matrix2"/>
    <dgm:cxn modelId="{84316F49-52CE-4FF1-92EC-863B8AB765D9}" type="presOf" srcId="{0D20EC74-17E1-42ED-AA7F-C0670E7261FF}" destId="{BF9F7FBF-69B6-440F-BFC7-A9CE6B23DEF5}" srcOrd="0" destOrd="0" presId="urn:microsoft.com/office/officeart/2005/8/layout/matrix2"/>
    <dgm:cxn modelId="{6507BEF1-2073-486F-9D6E-14B260D76DCD}" srcId="{DD57E053-926E-4DE1-8C1D-257E6FD5A2BB}" destId="{BAB79988-EE87-486F-859D-1EA822B2899C}" srcOrd="7" destOrd="0" parTransId="{E001FAA8-2E58-4865-BE69-3F54C5CC03E6}" sibTransId="{6B33CB46-DA34-43DB-9DD2-FBC0E8580FFB}"/>
    <dgm:cxn modelId="{A21589B6-00FB-48FB-B952-568259129423}" srcId="{DD57E053-926E-4DE1-8C1D-257E6FD5A2BB}" destId="{6E568A1D-EE53-4B55-A445-55F625E4F3A5}" srcOrd="2" destOrd="0" parTransId="{6349EA74-3976-42D5-A011-39A9CF0B8215}" sibTransId="{ACAC9B95-26D1-4B59-98F2-66E012593E3F}"/>
    <dgm:cxn modelId="{7CD0530C-3CCF-44CF-952E-A57F0621399F}" srcId="{DD57E053-926E-4DE1-8C1D-257E6FD5A2BB}" destId="{4159C413-2C75-454E-8727-26CD8FAB0211}" srcOrd="11" destOrd="0" parTransId="{CC3196AE-F272-49F4-B3AB-3433ED971785}" sibTransId="{82458E4D-BD10-4693-8A75-49C6A5C776E5}"/>
    <dgm:cxn modelId="{57ADE99E-639D-4FCF-BC8B-8B83879536AD}" srcId="{DD57E053-926E-4DE1-8C1D-257E6FD5A2BB}" destId="{02EA9391-7E72-429A-8E63-32D66CF016FF}" srcOrd="1" destOrd="0" parTransId="{4886B053-F6DE-4BE7-A9D8-06DB310B4F19}" sibTransId="{26402AE0-3764-4F88-813C-255D68FEF3F6}"/>
    <dgm:cxn modelId="{428A96B3-FAD8-465E-A7A3-D00283469F41}" srcId="{DD57E053-926E-4DE1-8C1D-257E6FD5A2BB}" destId="{AA63C525-7068-40B6-B780-55B1B35015E0}" srcOrd="0" destOrd="0" parTransId="{BFD499BB-CB4C-4EA1-86FA-CE11FC2E7E47}" sibTransId="{22494CFC-23A2-4857-8734-F67499C62220}"/>
    <dgm:cxn modelId="{68DF0EAC-56F1-45F5-B9B3-965D6D08761B}" type="presOf" srcId="{6E568A1D-EE53-4B55-A445-55F625E4F3A5}" destId="{86BEFA22-4543-424F-AD6B-572D7E2D976D}" srcOrd="0" destOrd="0" presId="urn:microsoft.com/office/officeart/2005/8/layout/matrix2"/>
    <dgm:cxn modelId="{39D1FA43-0D75-4B0E-B5E3-E483EF8D6D6A}" srcId="{DD57E053-926E-4DE1-8C1D-257E6FD5A2BB}" destId="{B9AEC667-32D2-4CC6-A67C-BD81A2A910AE}" srcOrd="6" destOrd="0" parTransId="{C11D06F8-93B5-407E-A916-C5BAFE0CDB1B}" sibTransId="{1F563CAF-EE8A-4216-A8AF-E32A68FAA581}"/>
    <dgm:cxn modelId="{8B83D20B-2F72-4497-A670-D5341D00F5C6}" srcId="{DD57E053-926E-4DE1-8C1D-257E6FD5A2BB}" destId="{EC91A8AD-606C-4C9E-8FDF-BDD277D43ABE}" srcOrd="5" destOrd="0" parTransId="{E4826221-4A94-40A1-A1D5-6385960AF2C4}" sibTransId="{BDA2CB61-7389-4E1D-911A-2F12D3BB4672}"/>
    <dgm:cxn modelId="{8F46CB12-995F-4B91-A1F9-EE114D7C731C}" srcId="{DD57E053-926E-4DE1-8C1D-257E6FD5A2BB}" destId="{F6B03F12-4DBE-4624-8D44-B6328A506ADB}" srcOrd="8" destOrd="0" parTransId="{10FA639D-7013-4982-9421-EC8BE027FFFD}" sibTransId="{5C4DD710-FE64-4CFA-B174-C98BE6A924FE}"/>
    <dgm:cxn modelId="{8F8C0B2B-0496-4062-BD4E-5F4B5403B291}" srcId="{DD57E053-926E-4DE1-8C1D-257E6FD5A2BB}" destId="{9EDC8D55-7CBC-42F5-BFBE-B3401FE07009}" srcOrd="9" destOrd="0" parTransId="{21F9C482-5722-40C2-9A24-6200EE1E76A6}" sibTransId="{FEAD9916-3207-4B61-80E9-20E62AFE2A35}"/>
    <dgm:cxn modelId="{392188A3-EDD6-440E-B09F-174DAA816098}" type="presOf" srcId="{AA63C525-7068-40B6-B780-55B1B35015E0}" destId="{D631201C-5144-4EEF-880A-84D5BF6D6F2B}" srcOrd="0" destOrd="0" presId="urn:microsoft.com/office/officeart/2005/8/layout/matrix2"/>
    <dgm:cxn modelId="{640E7E61-3FB7-4FB8-BD96-0D1C8C20FB8C}" type="presParOf" srcId="{482EC432-76A4-4DC0-890F-6491A023F14F}" destId="{5FF57BFC-E02F-4F08-9109-E395EF83C1B3}" srcOrd="0" destOrd="0" presId="urn:microsoft.com/office/officeart/2005/8/layout/matrix2"/>
    <dgm:cxn modelId="{43118787-4E5B-4107-861C-A258116C3E98}" type="presParOf" srcId="{482EC432-76A4-4DC0-890F-6491A023F14F}" destId="{D631201C-5144-4EEF-880A-84D5BF6D6F2B}" srcOrd="1" destOrd="0" presId="urn:microsoft.com/office/officeart/2005/8/layout/matrix2"/>
    <dgm:cxn modelId="{EE7F1D90-13BD-492F-B6DD-AED78D75BD48}" type="presParOf" srcId="{482EC432-76A4-4DC0-890F-6491A023F14F}" destId="{5CC6ECBF-711E-49DB-969F-50BC4679582A}" srcOrd="2" destOrd="0" presId="urn:microsoft.com/office/officeart/2005/8/layout/matrix2"/>
    <dgm:cxn modelId="{DF9A3896-5ADF-4699-8DB4-7D059429B3C4}" type="presParOf" srcId="{482EC432-76A4-4DC0-890F-6491A023F14F}" destId="{86BEFA22-4543-424F-AD6B-572D7E2D976D}" srcOrd="3" destOrd="0" presId="urn:microsoft.com/office/officeart/2005/8/layout/matrix2"/>
    <dgm:cxn modelId="{7AC83DC5-CB72-4252-B4D2-FF9AA2CBDB31}" type="presParOf" srcId="{482EC432-76A4-4DC0-890F-6491A023F14F}" destId="{BF9F7FBF-69B6-440F-BFC7-A9CE6B23DEF5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BC4D26-6A3E-4BB0-82B0-B6982186B4F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B30405-26F1-452B-87A9-E5E52A0C4712}">
      <dgm:prSet phldrT="[Text]" custT="1"/>
      <dgm:spPr/>
      <dgm:t>
        <a:bodyPr/>
        <a:lstStyle/>
        <a:p>
          <a:r>
            <a:rPr 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Get volunteers on board</a:t>
          </a:r>
          <a:endParaRPr lang="en-US" sz="16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57BDB24-8EB1-43D3-8458-7A0356613B66}" type="parTrans" cxnId="{72089BDA-F8B0-4447-A8E0-4F86EE3F7E10}">
      <dgm:prSet/>
      <dgm:spPr/>
      <dgm:t>
        <a:bodyPr/>
        <a:lstStyle/>
        <a:p>
          <a:endParaRPr lang="en-US"/>
        </a:p>
      </dgm:t>
    </dgm:pt>
    <dgm:pt modelId="{E7DE8463-7D46-4269-85C8-3C1CBC483E50}" type="sibTrans" cxnId="{72089BDA-F8B0-4447-A8E0-4F86EE3F7E10}">
      <dgm:prSet/>
      <dgm:spPr/>
      <dgm:t>
        <a:bodyPr/>
        <a:lstStyle/>
        <a:p>
          <a:endParaRPr lang="en-US"/>
        </a:p>
      </dgm:t>
    </dgm:pt>
    <dgm:pt modelId="{F29AD70E-D9C8-410E-8643-FA4A9A6F2550}">
      <dgm:prSet phldrT="[Text]" custT="1"/>
      <dgm:spPr/>
      <dgm:t>
        <a:bodyPr/>
        <a:lstStyle/>
        <a:p>
          <a:r>
            <a:rPr lang="en-US" sz="1300" dirty="0" smtClean="0"/>
            <a:t>Volunteer recruitment process</a:t>
          </a:r>
          <a:endParaRPr lang="en-US" sz="1300" dirty="0"/>
        </a:p>
      </dgm:t>
    </dgm:pt>
    <dgm:pt modelId="{2E2EC425-4F6D-43F5-9448-499DBF3DA0BD}" type="parTrans" cxnId="{ED6C7A5D-B157-494B-B1AC-3652711585D7}">
      <dgm:prSet/>
      <dgm:spPr/>
      <dgm:t>
        <a:bodyPr/>
        <a:lstStyle/>
        <a:p>
          <a:endParaRPr lang="en-US"/>
        </a:p>
      </dgm:t>
    </dgm:pt>
    <dgm:pt modelId="{E3DCBF57-81C8-418F-8DD8-C608831C95AE}" type="sibTrans" cxnId="{ED6C7A5D-B157-494B-B1AC-3652711585D7}">
      <dgm:prSet/>
      <dgm:spPr/>
      <dgm:t>
        <a:bodyPr/>
        <a:lstStyle/>
        <a:p>
          <a:endParaRPr lang="en-US"/>
        </a:p>
      </dgm:t>
    </dgm:pt>
    <dgm:pt modelId="{AE793A7C-726F-4EDD-9F8D-D5E6A9464B4B}">
      <dgm:prSet phldrT="[Text]" custT="1"/>
      <dgm:spPr/>
      <dgm:t>
        <a:bodyPr/>
        <a:lstStyle/>
        <a:p>
          <a:r>
            <a:rPr 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Get buy in from leaders &amp; their skill for catalogue</a:t>
          </a:r>
          <a:endParaRPr lang="en-US" sz="16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2F8EE73-4AC1-42F5-9C2F-7D5B208AFD96}" type="parTrans" cxnId="{40F54B89-5CFE-4477-8CA1-6B4B7312E025}">
      <dgm:prSet/>
      <dgm:spPr/>
      <dgm:t>
        <a:bodyPr/>
        <a:lstStyle/>
        <a:p>
          <a:endParaRPr lang="en-US"/>
        </a:p>
      </dgm:t>
    </dgm:pt>
    <dgm:pt modelId="{15E26C7E-FD34-4637-A4FD-F016D869E1CA}" type="sibTrans" cxnId="{40F54B89-5CFE-4477-8CA1-6B4B7312E025}">
      <dgm:prSet/>
      <dgm:spPr/>
      <dgm:t>
        <a:bodyPr/>
        <a:lstStyle/>
        <a:p>
          <a:endParaRPr lang="en-US"/>
        </a:p>
      </dgm:t>
    </dgm:pt>
    <dgm:pt modelId="{4EA4A5B4-880D-4C0A-81D8-5C0FF757ECE1}">
      <dgm:prSet phldrT="[Text]" custT="1"/>
      <dgm:spPr/>
      <dgm:t>
        <a:bodyPr/>
        <a:lstStyle/>
        <a:p>
          <a:r>
            <a:rPr lang="en-US" sz="1300" dirty="0" smtClean="0"/>
            <a:t>Via email</a:t>
          </a:r>
          <a:endParaRPr lang="en-US" sz="1300" dirty="0"/>
        </a:p>
      </dgm:t>
    </dgm:pt>
    <dgm:pt modelId="{678B41D8-D0BC-40CD-8DC9-5ADEDC1437CC}" type="parTrans" cxnId="{3E3C5A8B-C510-4DD5-8DF9-5C6238A55045}">
      <dgm:prSet/>
      <dgm:spPr/>
      <dgm:t>
        <a:bodyPr/>
        <a:lstStyle/>
        <a:p>
          <a:endParaRPr lang="en-US"/>
        </a:p>
      </dgm:t>
    </dgm:pt>
    <dgm:pt modelId="{6A393FF5-CC85-4D8F-A238-F8C1464C1875}" type="sibTrans" cxnId="{3E3C5A8B-C510-4DD5-8DF9-5C6238A55045}">
      <dgm:prSet/>
      <dgm:spPr/>
      <dgm:t>
        <a:bodyPr/>
        <a:lstStyle/>
        <a:p>
          <a:endParaRPr lang="en-US"/>
        </a:p>
      </dgm:t>
    </dgm:pt>
    <dgm:pt modelId="{4FD483E9-9247-4358-9382-234556332539}">
      <dgm:prSet phldrT="[Text]" custT="1"/>
      <dgm:spPr/>
      <dgm:t>
        <a:bodyPr/>
        <a:lstStyle/>
        <a:p>
          <a:r>
            <a:rPr 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Publish the catalogue &amp; call for participants</a:t>
          </a:r>
          <a:endParaRPr lang="en-US" sz="16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1876C63-E071-4AEA-887C-8F4FFBA07EB0}" type="parTrans" cxnId="{FBCA2E36-C085-4177-82D1-5DFCB882108D}">
      <dgm:prSet/>
      <dgm:spPr/>
      <dgm:t>
        <a:bodyPr/>
        <a:lstStyle/>
        <a:p>
          <a:endParaRPr lang="en-US"/>
        </a:p>
      </dgm:t>
    </dgm:pt>
    <dgm:pt modelId="{1A2BBC3A-40D7-4233-A821-93CE0C5EBD25}" type="sibTrans" cxnId="{FBCA2E36-C085-4177-82D1-5DFCB882108D}">
      <dgm:prSet/>
      <dgm:spPr/>
      <dgm:t>
        <a:bodyPr/>
        <a:lstStyle/>
        <a:p>
          <a:endParaRPr lang="en-US"/>
        </a:p>
      </dgm:t>
    </dgm:pt>
    <dgm:pt modelId="{55C1A1B7-4558-432B-9EF0-04BE9295E91C}">
      <dgm:prSet phldrT="[Text]" custT="1"/>
      <dgm:spPr/>
      <dgm:t>
        <a:bodyPr/>
        <a:lstStyle/>
        <a:p>
          <a:r>
            <a:rPr lang="en-US" sz="1300" dirty="0" smtClean="0"/>
            <a:t>Via email sent by Madhu/Nidhi and follow up email by PAL DL</a:t>
          </a:r>
          <a:endParaRPr lang="en-US" sz="1300" dirty="0"/>
        </a:p>
      </dgm:t>
    </dgm:pt>
    <dgm:pt modelId="{E631D191-77F9-4833-B40C-655488D3B407}" type="parTrans" cxnId="{CEE165E5-0DA7-4D50-80A6-7C120580F180}">
      <dgm:prSet/>
      <dgm:spPr/>
      <dgm:t>
        <a:bodyPr/>
        <a:lstStyle/>
        <a:p>
          <a:endParaRPr lang="en-US"/>
        </a:p>
      </dgm:t>
    </dgm:pt>
    <dgm:pt modelId="{9AA0F78E-635D-43C0-BC09-30CA45DF047E}" type="sibTrans" cxnId="{CEE165E5-0DA7-4D50-80A6-7C120580F180}">
      <dgm:prSet/>
      <dgm:spPr/>
      <dgm:t>
        <a:bodyPr/>
        <a:lstStyle/>
        <a:p>
          <a:endParaRPr lang="en-US"/>
        </a:p>
      </dgm:t>
    </dgm:pt>
    <dgm:pt modelId="{139F61F0-B8B7-4EDD-8CAF-770178EE8DA1}">
      <dgm:prSet custT="1"/>
      <dgm:spPr/>
      <dgm:t>
        <a:bodyPr/>
        <a:lstStyle/>
        <a:p>
          <a:r>
            <a:rPr 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Engagement- One quarter</a:t>
          </a:r>
          <a:endParaRPr lang="en-US" sz="16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DA44086A-FA9E-4011-A550-48C57B68FCC0}" type="parTrans" cxnId="{F68CC9C9-C1C0-443B-A0B1-714C7FB9C4C5}">
      <dgm:prSet/>
      <dgm:spPr/>
      <dgm:t>
        <a:bodyPr/>
        <a:lstStyle/>
        <a:p>
          <a:endParaRPr lang="en-US"/>
        </a:p>
      </dgm:t>
    </dgm:pt>
    <dgm:pt modelId="{88244601-A35E-4DD3-91C2-FC93441053FA}" type="sibTrans" cxnId="{F68CC9C9-C1C0-443B-A0B1-714C7FB9C4C5}">
      <dgm:prSet/>
      <dgm:spPr/>
      <dgm:t>
        <a:bodyPr/>
        <a:lstStyle/>
        <a:p>
          <a:endParaRPr lang="en-US"/>
        </a:p>
      </dgm:t>
    </dgm:pt>
    <dgm:pt modelId="{56CA659D-A335-48C7-BFD3-E5973394A71B}">
      <dgm:prSet phldrT="[Text]" custT="1"/>
      <dgm:spPr/>
      <dgm:t>
        <a:bodyPr/>
        <a:lstStyle/>
        <a:p>
          <a:r>
            <a:rPr lang="en-US" sz="1300" dirty="0" smtClean="0"/>
            <a:t>One skill, one participant per leader</a:t>
          </a:r>
          <a:endParaRPr lang="en-US" sz="1300" dirty="0"/>
        </a:p>
      </dgm:t>
    </dgm:pt>
    <dgm:pt modelId="{8B87688A-6CCB-4774-9B14-7E3A20B96AD8}" type="parTrans" cxnId="{7252C828-F065-495D-AECA-5014BEDD0AAB}">
      <dgm:prSet/>
      <dgm:spPr/>
      <dgm:t>
        <a:bodyPr/>
        <a:lstStyle/>
        <a:p>
          <a:endParaRPr lang="en-US"/>
        </a:p>
      </dgm:t>
    </dgm:pt>
    <dgm:pt modelId="{BE88BCD3-128E-4C78-B2FE-AF679F291181}" type="sibTrans" cxnId="{7252C828-F065-495D-AECA-5014BEDD0AAB}">
      <dgm:prSet/>
      <dgm:spPr/>
      <dgm:t>
        <a:bodyPr/>
        <a:lstStyle/>
        <a:p>
          <a:endParaRPr lang="en-US"/>
        </a:p>
      </dgm:t>
    </dgm:pt>
    <dgm:pt modelId="{D9E284B1-9D4B-42EA-A87D-1166B44DCA60}">
      <dgm:prSet phldrT="[Text]" custT="1"/>
      <dgm:spPr/>
      <dgm:t>
        <a:bodyPr/>
        <a:lstStyle/>
        <a:p>
          <a:r>
            <a:rPr lang="en-US" sz="1300" dirty="0" smtClean="0"/>
            <a:t>Leaders will pick the participants after reading their essay questions</a:t>
          </a:r>
          <a:endParaRPr lang="en-US" sz="1300" dirty="0"/>
        </a:p>
      </dgm:t>
    </dgm:pt>
    <dgm:pt modelId="{CAF9F22E-309F-4637-965D-39CAB663F8F5}" type="parTrans" cxnId="{834CFCA3-B18F-42AC-80E1-1C17B2D49F75}">
      <dgm:prSet/>
      <dgm:spPr/>
      <dgm:t>
        <a:bodyPr/>
        <a:lstStyle/>
        <a:p>
          <a:endParaRPr lang="en-US"/>
        </a:p>
      </dgm:t>
    </dgm:pt>
    <dgm:pt modelId="{9D91509E-6694-4DBE-9E83-3334EA890D00}" type="sibTrans" cxnId="{834CFCA3-B18F-42AC-80E1-1C17B2D49F75}">
      <dgm:prSet/>
      <dgm:spPr/>
      <dgm:t>
        <a:bodyPr/>
        <a:lstStyle/>
        <a:p>
          <a:endParaRPr lang="en-US"/>
        </a:p>
      </dgm:t>
    </dgm:pt>
    <dgm:pt modelId="{1CB0C967-AE39-48FF-8F77-1B147E405A8D}">
      <dgm:prSet custT="1"/>
      <dgm:spPr/>
      <dgm:t>
        <a:bodyPr/>
        <a:lstStyle/>
        <a:p>
          <a:r>
            <a:rPr 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Evaluation</a:t>
          </a:r>
          <a:endParaRPr lang="en-US" sz="16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262EE37-81E4-44FE-9862-C7A2430348C6}" type="parTrans" cxnId="{BE666035-4B57-4A24-B565-9DD8EEA0B0A6}">
      <dgm:prSet/>
      <dgm:spPr/>
      <dgm:t>
        <a:bodyPr/>
        <a:lstStyle/>
        <a:p>
          <a:endParaRPr lang="en-US"/>
        </a:p>
      </dgm:t>
    </dgm:pt>
    <dgm:pt modelId="{3E2545BC-93C8-4F59-B8CC-66396D581473}" type="sibTrans" cxnId="{BE666035-4B57-4A24-B565-9DD8EEA0B0A6}">
      <dgm:prSet/>
      <dgm:spPr/>
      <dgm:t>
        <a:bodyPr/>
        <a:lstStyle/>
        <a:p>
          <a:endParaRPr lang="en-US"/>
        </a:p>
      </dgm:t>
    </dgm:pt>
    <dgm:pt modelId="{687DA401-6590-4B21-A20F-4F03286682B8}">
      <dgm:prSet phldrT="[Text]" custT="1"/>
      <dgm:spPr/>
      <dgm:t>
        <a:bodyPr/>
        <a:lstStyle/>
        <a:p>
          <a:r>
            <a:rPr lang="en-US" sz="1300" dirty="0" smtClean="0"/>
            <a:t>5 Leaders spread across location – Skills  - negotiation, team building, presentation, communication, </a:t>
          </a:r>
          <a:endParaRPr lang="en-US" sz="1300" dirty="0"/>
        </a:p>
      </dgm:t>
    </dgm:pt>
    <dgm:pt modelId="{4DB2BD97-0D76-4BFB-A451-A441052EA0D4}" type="parTrans" cxnId="{CB8CE379-FFCC-4D87-8E73-B3B1A2B171CA}">
      <dgm:prSet/>
      <dgm:spPr/>
      <dgm:t>
        <a:bodyPr/>
        <a:lstStyle/>
        <a:p>
          <a:endParaRPr lang="en-US"/>
        </a:p>
      </dgm:t>
    </dgm:pt>
    <dgm:pt modelId="{F24CB562-F0B5-48EF-8DE5-8F9FDBC7E389}" type="sibTrans" cxnId="{CB8CE379-FFCC-4D87-8E73-B3B1A2B171CA}">
      <dgm:prSet/>
      <dgm:spPr/>
      <dgm:t>
        <a:bodyPr/>
        <a:lstStyle/>
        <a:p>
          <a:endParaRPr lang="en-US"/>
        </a:p>
      </dgm:t>
    </dgm:pt>
    <dgm:pt modelId="{46FB8E73-DA3C-4C2E-826A-76AABEA3F312}">
      <dgm:prSet phldrT="[Text]" custT="1"/>
      <dgm:spPr/>
      <dgm:t>
        <a:bodyPr/>
        <a:lstStyle/>
        <a:p>
          <a:r>
            <a:rPr lang="en-US" sz="1300" dirty="0" smtClean="0"/>
            <a:t>D&amp;I PAL team will shortlist the essays and send the 2/3 top essays it to Leader to pick one</a:t>
          </a:r>
          <a:endParaRPr lang="en-US" sz="1300" dirty="0"/>
        </a:p>
      </dgm:t>
    </dgm:pt>
    <dgm:pt modelId="{797283CA-8C91-4AF8-A6C5-16BF3ADFE2DD}" type="parTrans" cxnId="{830E0C75-145E-47A6-BE56-E3A12CB95954}">
      <dgm:prSet/>
      <dgm:spPr/>
      <dgm:t>
        <a:bodyPr/>
        <a:lstStyle/>
        <a:p>
          <a:endParaRPr lang="en-US"/>
        </a:p>
      </dgm:t>
    </dgm:pt>
    <dgm:pt modelId="{BC5F1FDE-C9EC-4536-8840-D665D6BDC7A6}" type="sibTrans" cxnId="{830E0C75-145E-47A6-BE56-E3A12CB95954}">
      <dgm:prSet/>
      <dgm:spPr/>
      <dgm:t>
        <a:bodyPr/>
        <a:lstStyle/>
        <a:p>
          <a:endParaRPr lang="en-US"/>
        </a:p>
      </dgm:t>
    </dgm:pt>
    <dgm:pt modelId="{34A08DCC-E902-43BF-B257-BA3E0681C14A}" type="pres">
      <dgm:prSet presAssocID="{29BC4D26-6A3E-4BB0-82B0-B6982186B4F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12B0419-E512-4C2B-957F-69D63C479593}" type="pres">
      <dgm:prSet presAssocID="{0EB30405-26F1-452B-87A9-E5E52A0C4712}" presName="composite" presStyleCnt="0"/>
      <dgm:spPr/>
    </dgm:pt>
    <dgm:pt modelId="{888C4AA4-6FAA-454A-869A-C285EA607E32}" type="pres">
      <dgm:prSet presAssocID="{0EB30405-26F1-452B-87A9-E5E52A0C4712}" presName="bentUpArrow1" presStyleLbl="alignImgPlace1" presStyleIdx="0" presStyleCnt="4" custLinFactNeighborX="-65554" custLinFactNeighborY="6785"/>
      <dgm:spPr/>
    </dgm:pt>
    <dgm:pt modelId="{8FAB912E-E1C0-4EDD-A174-987482889F95}" type="pres">
      <dgm:prSet presAssocID="{0EB30405-26F1-452B-87A9-E5E52A0C4712}" presName="ParentText" presStyleLbl="node1" presStyleIdx="0" presStyleCnt="5" custLinFactNeighborX="-62067" custLinFactNeighborY="462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21EE0A-6D38-4841-83EC-A82E06C37236}" type="pres">
      <dgm:prSet presAssocID="{0EB30405-26F1-452B-87A9-E5E52A0C4712}" presName="ChildText" presStyleLbl="revTx" presStyleIdx="0" presStyleCnt="4" custScaleX="229650" custScaleY="70292" custLinFactNeighborX="-19069" custLinFactNeighborY="-146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D2B3A-49BC-4EB9-AF9A-7118E8ACD510}" type="pres">
      <dgm:prSet presAssocID="{E7DE8463-7D46-4269-85C8-3C1CBC483E50}" presName="sibTrans" presStyleCnt="0"/>
      <dgm:spPr/>
    </dgm:pt>
    <dgm:pt modelId="{8766CCEE-64FE-4AFC-AE3C-62877109A8BA}" type="pres">
      <dgm:prSet presAssocID="{AE793A7C-726F-4EDD-9F8D-D5E6A9464B4B}" presName="composite" presStyleCnt="0"/>
      <dgm:spPr/>
    </dgm:pt>
    <dgm:pt modelId="{963418E2-7CB6-42F6-8F33-B832BFEC8BCA}" type="pres">
      <dgm:prSet presAssocID="{AE793A7C-726F-4EDD-9F8D-D5E6A9464B4B}" presName="bentUpArrow1" presStyleLbl="alignImgPlace1" presStyleIdx="1" presStyleCnt="4" custLinFactX="-100000" custLinFactNeighborX="-106094" custLinFactNeighborY="12134"/>
      <dgm:spPr/>
    </dgm:pt>
    <dgm:pt modelId="{EBD50ECB-95B9-4749-88B1-04F4FD461124}" type="pres">
      <dgm:prSet presAssocID="{AE793A7C-726F-4EDD-9F8D-D5E6A9464B4B}" presName="ParentText" presStyleLbl="node1" presStyleIdx="1" presStyleCnt="5" custLinFactX="-54291" custLinFactNeighborX="-100000" custLinFactNeighborY="333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74B5CA-DC3B-42B8-8817-9913B23855AC}" type="pres">
      <dgm:prSet presAssocID="{AE793A7C-726F-4EDD-9F8D-D5E6A9464B4B}" presName="ChildText" presStyleLbl="revTx" presStyleIdx="1" presStyleCnt="4" custScaleX="626472" custLinFactNeighborX="58632" custLinFactNeighborY="-18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27201D-48A8-46B5-8932-342FAFA2AB49}" type="pres">
      <dgm:prSet presAssocID="{15E26C7E-FD34-4637-A4FD-F016D869E1CA}" presName="sibTrans" presStyleCnt="0"/>
      <dgm:spPr/>
    </dgm:pt>
    <dgm:pt modelId="{F52F6FC5-8917-4FB1-B402-AD4FE6FEA37E}" type="pres">
      <dgm:prSet presAssocID="{4FD483E9-9247-4358-9382-234556332539}" presName="composite" presStyleCnt="0"/>
      <dgm:spPr/>
    </dgm:pt>
    <dgm:pt modelId="{45A56771-4209-42EF-8A3A-63898228B1BE}" type="pres">
      <dgm:prSet presAssocID="{4FD483E9-9247-4358-9382-234556332539}" presName="bentUpArrow1" presStyleLbl="alignImgPlace1" presStyleIdx="2" presStyleCnt="4" custLinFactX="-3695" custLinFactNeighborX="-100000" custLinFactNeighborY="10363"/>
      <dgm:spPr/>
    </dgm:pt>
    <dgm:pt modelId="{27160CD3-5727-44E3-838C-DFA4FE8498D6}" type="pres">
      <dgm:prSet presAssocID="{4FD483E9-9247-4358-9382-234556332539}" presName="ParentText" presStyleLbl="node1" presStyleIdx="2" presStyleCnt="5" custLinFactNeighborX="-89918" custLinFactNeighborY="962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B20C77-0A9A-4978-AE07-5B46300331BD}" type="pres">
      <dgm:prSet presAssocID="{4FD483E9-9247-4358-9382-234556332539}" presName="ChildText" presStyleLbl="revTx" presStyleIdx="2" presStyleCnt="4" custScaleX="422340" custScaleY="102588" custLinFactNeighborX="43950" custLinFactNeighborY="55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845DB7-1368-49AD-9E9F-7E2B28488E74}" type="pres">
      <dgm:prSet presAssocID="{1A2BBC3A-40D7-4233-A821-93CE0C5EBD25}" presName="sibTrans" presStyleCnt="0"/>
      <dgm:spPr/>
    </dgm:pt>
    <dgm:pt modelId="{4737051F-B672-4B06-8166-42282AA7368A}" type="pres">
      <dgm:prSet presAssocID="{139F61F0-B8B7-4EDD-8CAF-770178EE8DA1}" presName="composite" presStyleCnt="0"/>
      <dgm:spPr/>
    </dgm:pt>
    <dgm:pt modelId="{CB661D79-6AF8-44D1-ABB3-7A5126E80C89}" type="pres">
      <dgm:prSet presAssocID="{139F61F0-B8B7-4EDD-8CAF-770178EE8DA1}" presName="bentUpArrow1" presStyleLbl="alignImgPlace1" presStyleIdx="3" presStyleCnt="4" custLinFactNeighborX="-90054" custLinFactNeighborY="9599"/>
      <dgm:spPr/>
    </dgm:pt>
    <dgm:pt modelId="{8CBBD94E-7D7B-4194-AF91-DBA7721BEB4F}" type="pres">
      <dgm:prSet presAssocID="{139F61F0-B8B7-4EDD-8CAF-770178EE8DA1}" presName="ParentText" presStyleLbl="node1" presStyleIdx="3" presStyleCnt="5" custLinFactNeighborX="-78189" custLinFactNeighborY="874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76BC11-8A62-4FAC-B0FF-FD5EAE5A7CDD}" type="pres">
      <dgm:prSet presAssocID="{139F61F0-B8B7-4EDD-8CAF-770178EE8DA1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C2D3A66D-956D-4241-929A-641DE5F37EAA}" type="pres">
      <dgm:prSet presAssocID="{88244601-A35E-4DD3-91C2-FC93441053FA}" presName="sibTrans" presStyleCnt="0"/>
      <dgm:spPr/>
    </dgm:pt>
    <dgm:pt modelId="{72E274E9-8B75-4B0F-AE2B-55BB68006CEB}" type="pres">
      <dgm:prSet presAssocID="{1CB0C967-AE39-48FF-8F77-1B147E405A8D}" presName="composite" presStyleCnt="0"/>
      <dgm:spPr/>
    </dgm:pt>
    <dgm:pt modelId="{3B87F39B-6BB3-4675-B99A-DF86B4F23000}" type="pres">
      <dgm:prSet presAssocID="{1CB0C967-AE39-48FF-8F77-1B147E405A8D}" presName="ParentText" presStyleLbl="node1" presStyleIdx="4" presStyleCnt="5" custLinFactNeighborX="-79394" custLinFactNeighborY="1016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3594AA-7227-4221-A769-1681674F4C8E}" type="presOf" srcId="{687DA401-6590-4B21-A20F-4F03286682B8}" destId="{4D74B5CA-DC3B-42B8-8817-9913B23855AC}" srcOrd="0" destOrd="2" presId="urn:microsoft.com/office/officeart/2005/8/layout/StepDownProcess"/>
    <dgm:cxn modelId="{FEB34BFD-8DF0-4C8A-82C7-C7760CC00485}" type="presOf" srcId="{0EB30405-26F1-452B-87A9-E5E52A0C4712}" destId="{8FAB912E-E1C0-4EDD-A174-987482889F95}" srcOrd="0" destOrd="0" presId="urn:microsoft.com/office/officeart/2005/8/layout/StepDownProcess"/>
    <dgm:cxn modelId="{639E3F1A-7F80-4BF3-B269-1E5E9FFC5798}" type="presOf" srcId="{D9E284B1-9D4B-42EA-A87D-1166B44DCA60}" destId="{29B20C77-0A9A-4978-AE07-5B46300331BD}" srcOrd="0" destOrd="1" presId="urn:microsoft.com/office/officeart/2005/8/layout/StepDownProcess"/>
    <dgm:cxn modelId="{62E1F97C-EB54-4FA1-BF49-B6D075F5DC2D}" type="presOf" srcId="{AE793A7C-726F-4EDD-9F8D-D5E6A9464B4B}" destId="{EBD50ECB-95B9-4749-88B1-04F4FD461124}" srcOrd="0" destOrd="0" presId="urn:microsoft.com/office/officeart/2005/8/layout/StepDownProcess"/>
    <dgm:cxn modelId="{834CFCA3-B18F-42AC-80E1-1C17B2D49F75}" srcId="{4FD483E9-9247-4358-9382-234556332539}" destId="{D9E284B1-9D4B-42EA-A87D-1166B44DCA60}" srcOrd="1" destOrd="0" parTransId="{CAF9F22E-309F-4637-965D-39CAB663F8F5}" sibTransId="{9D91509E-6694-4DBE-9E83-3334EA890D00}"/>
    <dgm:cxn modelId="{4AAD4C62-12F0-4B1E-ACBB-2F82548A2C64}" type="presOf" srcId="{F29AD70E-D9C8-410E-8643-FA4A9A6F2550}" destId="{C621EE0A-6D38-4841-83EC-A82E06C37236}" srcOrd="0" destOrd="0" presId="urn:microsoft.com/office/officeart/2005/8/layout/StepDownProcess"/>
    <dgm:cxn modelId="{CEE165E5-0DA7-4D50-80A6-7C120580F180}" srcId="{4FD483E9-9247-4358-9382-234556332539}" destId="{55C1A1B7-4558-432B-9EF0-04BE9295E91C}" srcOrd="0" destOrd="0" parTransId="{E631D191-77F9-4833-B40C-655488D3B407}" sibTransId="{9AA0F78E-635D-43C0-BC09-30CA45DF047E}"/>
    <dgm:cxn modelId="{11F7022E-ECF9-4FF3-864B-0C3145677523}" type="presOf" srcId="{29BC4D26-6A3E-4BB0-82B0-B6982186B4F8}" destId="{34A08DCC-E902-43BF-B257-BA3E0681C14A}" srcOrd="0" destOrd="0" presId="urn:microsoft.com/office/officeart/2005/8/layout/StepDownProcess"/>
    <dgm:cxn modelId="{FBCA2E36-C085-4177-82D1-5DFCB882108D}" srcId="{29BC4D26-6A3E-4BB0-82B0-B6982186B4F8}" destId="{4FD483E9-9247-4358-9382-234556332539}" srcOrd="2" destOrd="0" parTransId="{11876C63-E071-4AEA-887C-8F4FFBA07EB0}" sibTransId="{1A2BBC3A-40D7-4233-A821-93CE0C5EBD25}"/>
    <dgm:cxn modelId="{E9D4450C-4142-495F-8DB1-31F8FE759BD3}" type="presOf" srcId="{4EA4A5B4-880D-4C0A-81D8-5C0FF757ECE1}" destId="{4D74B5CA-DC3B-42B8-8817-9913B23855AC}" srcOrd="0" destOrd="0" presId="urn:microsoft.com/office/officeart/2005/8/layout/StepDownProcess"/>
    <dgm:cxn modelId="{7252C828-F065-495D-AECA-5014BEDD0AAB}" srcId="{AE793A7C-726F-4EDD-9F8D-D5E6A9464B4B}" destId="{56CA659D-A335-48C7-BFD3-E5973394A71B}" srcOrd="1" destOrd="0" parTransId="{8B87688A-6CCB-4774-9B14-7E3A20B96AD8}" sibTransId="{BE88BCD3-128E-4C78-B2FE-AF679F291181}"/>
    <dgm:cxn modelId="{84A86FE1-D430-4A30-A3E4-17044A203595}" type="presOf" srcId="{55C1A1B7-4558-432B-9EF0-04BE9295E91C}" destId="{29B20C77-0A9A-4978-AE07-5B46300331BD}" srcOrd="0" destOrd="0" presId="urn:microsoft.com/office/officeart/2005/8/layout/StepDownProcess"/>
    <dgm:cxn modelId="{ED6C7A5D-B157-494B-B1AC-3652711585D7}" srcId="{0EB30405-26F1-452B-87A9-E5E52A0C4712}" destId="{F29AD70E-D9C8-410E-8643-FA4A9A6F2550}" srcOrd="0" destOrd="0" parTransId="{2E2EC425-4F6D-43F5-9448-499DBF3DA0BD}" sibTransId="{E3DCBF57-81C8-418F-8DD8-C608831C95AE}"/>
    <dgm:cxn modelId="{72089BDA-F8B0-4447-A8E0-4F86EE3F7E10}" srcId="{29BC4D26-6A3E-4BB0-82B0-B6982186B4F8}" destId="{0EB30405-26F1-452B-87A9-E5E52A0C4712}" srcOrd="0" destOrd="0" parTransId="{157BDB24-8EB1-43D3-8458-7A0356613B66}" sibTransId="{E7DE8463-7D46-4269-85C8-3C1CBC483E50}"/>
    <dgm:cxn modelId="{BE666035-4B57-4A24-B565-9DD8EEA0B0A6}" srcId="{29BC4D26-6A3E-4BB0-82B0-B6982186B4F8}" destId="{1CB0C967-AE39-48FF-8F77-1B147E405A8D}" srcOrd="4" destOrd="0" parTransId="{5262EE37-81E4-44FE-9862-C7A2430348C6}" sibTransId="{3E2545BC-93C8-4F59-B8CC-66396D581473}"/>
    <dgm:cxn modelId="{F68CC9C9-C1C0-443B-A0B1-714C7FB9C4C5}" srcId="{29BC4D26-6A3E-4BB0-82B0-B6982186B4F8}" destId="{139F61F0-B8B7-4EDD-8CAF-770178EE8DA1}" srcOrd="3" destOrd="0" parTransId="{DA44086A-FA9E-4011-A550-48C57B68FCC0}" sibTransId="{88244601-A35E-4DD3-91C2-FC93441053FA}"/>
    <dgm:cxn modelId="{3AEED284-051A-426A-9E4F-2A7DB38D15B2}" type="presOf" srcId="{46FB8E73-DA3C-4C2E-826A-76AABEA3F312}" destId="{29B20C77-0A9A-4978-AE07-5B46300331BD}" srcOrd="0" destOrd="2" presId="urn:microsoft.com/office/officeart/2005/8/layout/StepDownProcess"/>
    <dgm:cxn modelId="{830E0C75-145E-47A6-BE56-E3A12CB95954}" srcId="{4FD483E9-9247-4358-9382-234556332539}" destId="{46FB8E73-DA3C-4C2E-826A-76AABEA3F312}" srcOrd="2" destOrd="0" parTransId="{797283CA-8C91-4AF8-A6C5-16BF3ADFE2DD}" sibTransId="{BC5F1FDE-C9EC-4536-8840-D665D6BDC7A6}"/>
    <dgm:cxn modelId="{6B316236-3C83-42B9-B447-DAB2EB4C0C40}" type="presOf" srcId="{1CB0C967-AE39-48FF-8F77-1B147E405A8D}" destId="{3B87F39B-6BB3-4675-B99A-DF86B4F23000}" srcOrd="0" destOrd="0" presId="urn:microsoft.com/office/officeart/2005/8/layout/StepDownProcess"/>
    <dgm:cxn modelId="{3E3C5A8B-C510-4DD5-8DF9-5C6238A55045}" srcId="{AE793A7C-726F-4EDD-9F8D-D5E6A9464B4B}" destId="{4EA4A5B4-880D-4C0A-81D8-5C0FF757ECE1}" srcOrd="0" destOrd="0" parTransId="{678B41D8-D0BC-40CD-8DC9-5ADEDC1437CC}" sibTransId="{6A393FF5-CC85-4D8F-A238-F8C1464C1875}"/>
    <dgm:cxn modelId="{CA2A2E4C-8DB2-4CB5-A5A8-021ADF41D867}" type="presOf" srcId="{56CA659D-A335-48C7-BFD3-E5973394A71B}" destId="{4D74B5CA-DC3B-42B8-8817-9913B23855AC}" srcOrd="0" destOrd="1" presId="urn:microsoft.com/office/officeart/2005/8/layout/StepDownProcess"/>
    <dgm:cxn modelId="{965A471D-9281-4789-9BBC-6449A933465E}" type="presOf" srcId="{4FD483E9-9247-4358-9382-234556332539}" destId="{27160CD3-5727-44E3-838C-DFA4FE8498D6}" srcOrd="0" destOrd="0" presId="urn:microsoft.com/office/officeart/2005/8/layout/StepDownProcess"/>
    <dgm:cxn modelId="{CB8CE379-FFCC-4D87-8E73-B3B1A2B171CA}" srcId="{AE793A7C-726F-4EDD-9F8D-D5E6A9464B4B}" destId="{687DA401-6590-4B21-A20F-4F03286682B8}" srcOrd="2" destOrd="0" parTransId="{4DB2BD97-0D76-4BFB-A451-A441052EA0D4}" sibTransId="{F24CB562-F0B5-48EF-8DE5-8F9FDBC7E389}"/>
    <dgm:cxn modelId="{CF61F638-F68E-4E09-A1AD-841FEC0F7337}" type="presOf" srcId="{139F61F0-B8B7-4EDD-8CAF-770178EE8DA1}" destId="{8CBBD94E-7D7B-4194-AF91-DBA7721BEB4F}" srcOrd="0" destOrd="0" presId="urn:microsoft.com/office/officeart/2005/8/layout/StepDownProcess"/>
    <dgm:cxn modelId="{40F54B89-5CFE-4477-8CA1-6B4B7312E025}" srcId="{29BC4D26-6A3E-4BB0-82B0-B6982186B4F8}" destId="{AE793A7C-726F-4EDD-9F8D-D5E6A9464B4B}" srcOrd="1" destOrd="0" parTransId="{F2F8EE73-4AC1-42F5-9C2F-7D5B208AFD96}" sibTransId="{15E26C7E-FD34-4637-A4FD-F016D869E1CA}"/>
    <dgm:cxn modelId="{CFD815CF-1366-4EC3-AC66-14B448A0527D}" type="presParOf" srcId="{34A08DCC-E902-43BF-B257-BA3E0681C14A}" destId="{A12B0419-E512-4C2B-957F-69D63C479593}" srcOrd="0" destOrd="0" presId="urn:microsoft.com/office/officeart/2005/8/layout/StepDownProcess"/>
    <dgm:cxn modelId="{33C054CB-C38F-498A-BE3A-5EB1808FD8FE}" type="presParOf" srcId="{A12B0419-E512-4C2B-957F-69D63C479593}" destId="{888C4AA4-6FAA-454A-869A-C285EA607E32}" srcOrd="0" destOrd="0" presId="urn:microsoft.com/office/officeart/2005/8/layout/StepDownProcess"/>
    <dgm:cxn modelId="{37B5CC63-5E54-4CE1-95BD-9BBD13CE9998}" type="presParOf" srcId="{A12B0419-E512-4C2B-957F-69D63C479593}" destId="{8FAB912E-E1C0-4EDD-A174-987482889F95}" srcOrd="1" destOrd="0" presId="urn:microsoft.com/office/officeart/2005/8/layout/StepDownProcess"/>
    <dgm:cxn modelId="{365599CC-FC07-4582-BFE1-4D63588051CC}" type="presParOf" srcId="{A12B0419-E512-4C2B-957F-69D63C479593}" destId="{C621EE0A-6D38-4841-83EC-A82E06C37236}" srcOrd="2" destOrd="0" presId="urn:microsoft.com/office/officeart/2005/8/layout/StepDownProcess"/>
    <dgm:cxn modelId="{8BFC26B4-89A9-48D9-A411-3012E5B4A4DE}" type="presParOf" srcId="{34A08DCC-E902-43BF-B257-BA3E0681C14A}" destId="{62AD2B3A-49BC-4EB9-AF9A-7118E8ACD510}" srcOrd="1" destOrd="0" presId="urn:microsoft.com/office/officeart/2005/8/layout/StepDownProcess"/>
    <dgm:cxn modelId="{BFCD50F2-A898-4411-97BA-DA34514E3828}" type="presParOf" srcId="{34A08DCC-E902-43BF-B257-BA3E0681C14A}" destId="{8766CCEE-64FE-4AFC-AE3C-62877109A8BA}" srcOrd="2" destOrd="0" presId="urn:microsoft.com/office/officeart/2005/8/layout/StepDownProcess"/>
    <dgm:cxn modelId="{62758FB2-BB81-4FA7-BBD6-5607B7DC6714}" type="presParOf" srcId="{8766CCEE-64FE-4AFC-AE3C-62877109A8BA}" destId="{963418E2-7CB6-42F6-8F33-B832BFEC8BCA}" srcOrd="0" destOrd="0" presId="urn:microsoft.com/office/officeart/2005/8/layout/StepDownProcess"/>
    <dgm:cxn modelId="{166402B8-6876-4C66-9F61-3608F8C19886}" type="presParOf" srcId="{8766CCEE-64FE-4AFC-AE3C-62877109A8BA}" destId="{EBD50ECB-95B9-4749-88B1-04F4FD461124}" srcOrd="1" destOrd="0" presId="urn:microsoft.com/office/officeart/2005/8/layout/StepDownProcess"/>
    <dgm:cxn modelId="{1C26E36F-752B-495C-8F52-76A1D50A7B9C}" type="presParOf" srcId="{8766CCEE-64FE-4AFC-AE3C-62877109A8BA}" destId="{4D74B5CA-DC3B-42B8-8817-9913B23855AC}" srcOrd="2" destOrd="0" presId="urn:microsoft.com/office/officeart/2005/8/layout/StepDownProcess"/>
    <dgm:cxn modelId="{5FCA8E89-F44D-43F9-A381-320DB6194692}" type="presParOf" srcId="{34A08DCC-E902-43BF-B257-BA3E0681C14A}" destId="{E727201D-48A8-46B5-8932-342FAFA2AB49}" srcOrd="3" destOrd="0" presId="urn:microsoft.com/office/officeart/2005/8/layout/StepDownProcess"/>
    <dgm:cxn modelId="{C5436D2C-AF29-44FE-A918-926D99955E92}" type="presParOf" srcId="{34A08DCC-E902-43BF-B257-BA3E0681C14A}" destId="{F52F6FC5-8917-4FB1-B402-AD4FE6FEA37E}" srcOrd="4" destOrd="0" presId="urn:microsoft.com/office/officeart/2005/8/layout/StepDownProcess"/>
    <dgm:cxn modelId="{9632DF7A-0076-4C52-92F1-86960F2A7897}" type="presParOf" srcId="{F52F6FC5-8917-4FB1-B402-AD4FE6FEA37E}" destId="{45A56771-4209-42EF-8A3A-63898228B1BE}" srcOrd="0" destOrd="0" presId="urn:microsoft.com/office/officeart/2005/8/layout/StepDownProcess"/>
    <dgm:cxn modelId="{7A53EF18-8A94-4F89-ADE5-465EDB41F4A7}" type="presParOf" srcId="{F52F6FC5-8917-4FB1-B402-AD4FE6FEA37E}" destId="{27160CD3-5727-44E3-838C-DFA4FE8498D6}" srcOrd="1" destOrd="0" presId="urn:microsoft.com/office/officeart/2005/8/layout/StepDownProcess"/>
    <dgm:cxn modelId="{809046A5-BFCD-4BC6-B6B6-DD2B9AD8783B}" type="presParOf" srcId="{F52F6FC5-8917-4FB1-B402-AD4FE6FEA37E}" destId="{29B20C77-0A9A-4978-AE07-5B46300331BD}" srcOrd="2" destOrd="0" presId="urn:microsoft.com/office/officeart/2005/8/layout/StepDownProcess"/>
    <dgm:cxn modelId="{43FABB7C-B219-4D6F-BCCA-A970AD8D83AF}" type="presParOf" srcId="{34A08DCC-E902-43BF-B257-BA3E0681C14A}" destId="{02845DB7-1368-49AD-9E9F-7E2B28488E74}" srcOrd="5" destOrd="0" presId="urn:microsoft.com/office/officeart/2005/8/layout/StepDownProcess"/>
    <dgm:cxn modelId="{2616D225-BC64-4FED-9059-835B264A6492}" type="presParOf" srcId="{34A08DCC-E902-43BF-B257-BA3E0681C14A}" destId="{4737051F-B672-4B06-8166-42282AA7368A}" srcOrd="6" destOrd="0" presId="urn:microsoft.com/office/officeart/2005/8/layout/StepDownProcess"/>
    <dgm:cxn modelId="{635A1936-68B3-4244-BBD4-B35597CD40E5}" type="presParOf" srcId="{4737051F-B672-4B06-8166-42282AA7368A}" destId="{CB661D79-6AF8-44D1-ABB3-7A5126E80C89}" srcOrd="0" destOrd="0" presId="urn:microsoft.com/office/officeart/2005/8/layout/StepDownProcess"/>
    <dgm:cxn modelId="{4463292F-A5A4-430A-905C-3E74B7D2968D}" type="presParOf" srcId="{4737051F-B672-4B06-8166-42282AA7368A}" destId="{8CBBD94E-7D7B-4194-AF91-DBA7721BEB4F}" srcOrd="1" destOrd="0" presId="urn:microsoft.com/office/officeart/2005/8/layout/StepDownProcess"/>
    <dgm:cxn modelId="{94EFC995-C3A2-45C1-839B-FA82BC12EA75}" type="presParOf" srcId="{4737051F-B672-4B06-8166-42282AA7368A}" destId="{4B76BC11-8A62-4FAC-B0FF-FD5EAE5A7CDD}" srcOrd="2" destOrd="0" presId="urn:microsoft.com/office/officeart/2005/8/layout/StepDownProcess"/>
    <dgm:cxn modelId="{5BB97FF1-59B5-4C3F-B6DA-B26F4139362B}" type="presParOf" srcId="{34A08DCC-E902-43BF-B257-BA3E0681C14A}" destId="{C2D3A66D-956D-4241-929A-641DE5F37EAA}" srcOrd="7" destOrd="0" presId="urn:microsoft.com/office/officeart/2005/8/layout/StepDownProcess"/>
    <dgm:cxn modelId="{DAB1E145-1BD8-4724-8F36-4C34C13DAA34}" type="presParOf" srcId="{34A08DCC-E902-43BF-B257-BA3E0681C14A}" destId="{72E274E9-8B75-4B0F-AE2B-55BB68006CEB}" srcOrd="8" destOrd="0" presId="urn:microsoft.com/office/officeart/2005/8/layout/StepDownProcess"/>
    <dgm:cxn modelId="{6EF96075-9EDB-45E1-8A59-580B8F8F04FD}" type="presParOf" srcId="{72E274E9-8B75-4B0F-AE2B-55BB68006CEB}" destId="{3B87F39B-6BB3-4675-B99A-DF86B4F23000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BC4D26-6A3E-4BB0-82B0-B6982186B4F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B30405-26F1-452B-87A9-E5E52A0C4712}">
      <dgm:prSet phldrT="[Text]" custT="1"/>
      <dgm:spPr/>
      <dgm:t>
        <a:bodyPr/>
        <a:lstStyle/>
        <a:p>
          <a:r>
            <a:rPr 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Get volunteers on board</a:t>
          </a:r>
          <a:endParaRPr lang="en-US" sz="16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57BDB24-8EB1-43D3-8458-7A0356613B66}" type="parTrans" cxnId="{72089BDA-F8B0-4447-A8E0-4F86EE3F7E10}">
      <dgm:prSet/>
      <dgm:spPr/>
      <dgm:t>
        <a:bodyPr/>
        <a:lstStyle/>
        <a:p>
          <a:endParaRPr lang="en-US"/>
        </a:p>
      </dgm:t>
    </dgm:pt>
    <dgm:pt modelId="{E7DE8463-7D46-4269-85C8-3C1CBC483E50}" type="sibTrans" cxnId="{72089BDA-F8B0-4447-A8E0-4F86EE3F7E10}">
      <dgm:prSet/>
      <dgm:spPr/>
      <dgm:t>
        <a:bodyPr/>
        <a:lstStyle/>
        <a:p>
          <a:endParaRPr lang="en-US"/>
        </a:p>
      </dgm:t>
    </dgm:pt>
    <dgm:pt modelId="{F29AD70E-D9C8-410E-8643-FA4A9A6F2550}">
      <dgm:prSet phldrT="[Text]" custT="1"/>
      <dgm:spPr/>
      <dgm:t>
        <a:bodyPr/>
        <a:lstStyle/>
        <a:p>
          <a:r>
            <a:rPr lang="en-US" sz="1300" dirty="0" smtClean="0"/>
            <a:t>In-Process</a:t>
          </a:r>
          <a:endParaRPr lang="en-US" sz="1300" dirty="0"/>
        </a:p>
      </dgm:t>
    </dgm:pt>
    <dgm:pt modelId="{2E2EC425-4F6D-43F5-9448-499DBF3DA0BD}" type="parTrans" cxnId="{ED6C7A5D-B157-494B-B1AC-3652711585D7}">
      <dgm:prSet/>
      <dgm:spPr/>
      <dgm:t>
        <a:bodyPr/>
        <a:lstStyle/>
        <a:p>
          <a:endParaRPr lang="en-US"/>
        </a:p>
      </dgm:t>
    </dgm:pt>
    <dgm:pt modelId="{E3DCBF57-81C8-418F-8DD8-C608831C95AE}" type="sibTrans" cxnId="{ED6C7A5D-B157-494B-B1AC-3652711585D7}">
      <dgm:prSet/>
      <dgm:spPr/>
      <dgm:t>
        <a:bodyPr/>
        <a:lstStyle/>
        <a:p>
          <a:endParaRPr lang="en-US"/>
        </a:p>
      </dgm:t>
    </dgm:pt>
    <dgm:pt modelId="{AE793A7C-726F-4EDD-9F8D-D5E6A9464B4B}">
      <dgm:prSet phldrT="[Text]" custT="1"/>
      <dgm:spPr/>
      <dgm:t>
        <a:bodyPr/>
        <a:lstStyle/>
        <a:p>
          <a:r>
            <a:rPr 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Get buy in from leaders &amp; their skill for catalogue</a:t>
          </a:r>
          <a:endParaRPr lang="en-US" sz="16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2F8EE73-4AC1-42F5-9C2F-7D5B208AFD96}" type="parTrans" cxnId="{40F54B89-5CFE-4477-8CA1-6B4B7312E025}">
      <dgm:prSet/>
      <dgm:spPr/>
      <dgm:t>
        <a:bodyPr/>
        <a:lstStyle/>
        <a:p>
          <a:endParaRPr lang="en-US"/>
        </a:p>
      </dgm:t>
    </dgm:pt>
    <dgm:pt modelId="{15E26C7E-FD34-4637-A4FD-F016D869E1CA}" type="sibTrans" cxnId="{40F54B89-5CFE-4477-8CA1-6B4B7312E025}">
      <dgm:prSet/>
      <dgm:spPr/>
      <dgm:t>
        <a:bodyPr/>
        <a:lstStyle/>
        <a:p>
          <a:endParaRPr lang="en-US"/>
        </a:p>
      </dgm:t>
    </dgm:pt>
    <dgm:pt modelId="{4EA4A5B4-880D-4C0A-81D8-5C0FF757ECE1}">
      <dgm:prSet phldrT="[Text]" custT="1"/>
      <dgm:spPr/>
      <dgm:t>
        <a:bodyPr/>
        <a:lstStyle/>
        <a:p>
          <a:r>
            <a:rPr lang="en-US" sz="1300" dirty="0" smtClean="0"/>
            <a:t> Sep Last week</a:t>
          </a:r>
          <a:endParaRPr lang="en-US" sz="1300" dirty="0"/>
        </a:p>
      </dgm:t>
    </dgm:pt>
    <dgm:pt modelId="{678B41D8-D0BC-40CD-8DC9-5ADEDC1437CC}" type="parTrans" cxnId="{3E3C5A8B-C510-4DD5-8DF9-5C6238A55045}">
      <dgm:prSet/>
      <dgm:spPr/>
      <dgm:t>
        <a:bodyPr/>
        <a:lstStyle/>
        <a:p>
          <a:endParaRPr lang="en-US"/>
        </a:p>
      </dgm:t>
    </dgm:pt>
    <dgm:pt modelId="{6A393FF5-CC85-4D8F-A238-F8C1464C1875}" type="sibTrans" cxnId="{3E3C5A8B-C510-4DD5-8DF9-5C6238A55045}">
      <dgm:prSet/>
      <dgm:spPr/>
      <dgm:t>
        <a:bodyPr/>
        <a:lstStyle/>
        <a:p>
          <a:endParaRPr lang="en-US"/>
        </a:p>
      </dgm:t>
    </dgm:pt>
    <dgm:pt modelId="{4FD483E9-9247-4358-9382-234556332539}">
      <dgm:prSet phldrT="[Text]" custT="1"/>
      <dgm:spPr/>
      <dgm:t>
        <a:bodyPr/>
        <a:lstStyle/>
        <a:p>
          <a:r>
            <a:rPr 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Publish the catalogue &amp; call for participants</a:t>
          </a:r>
          <a:endParaRPr lang="en-US" sz="16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1876C63-E071-4AEA-887C-8F4FFBA07EB0}" type="parTrans" cxnId="{FBCA2E36-C085-4177-82D1-5DFCB882108D}">
      <dgm:prSet/>
      <dgm:spPr/>
      <dgm:t>
        <a:bodyPr/>
        <a:lstStyle/>
        <a:p>
          <a:endParaRPr lang="en-US"/>
        </a:p>
      </dgm:t>
    </dgm:pt>
    <dgm:pt modelId="{1A2BBC3A-40D7-4233-A821-93CE0C5EBD25}" type="sibTrans" cxnId="{FBCA2E36-C085-4177-82D1-5DFCB882108D}">
      <dgm:prSet/>
      <dgm:spPr/>
      <dgm:t>
        <a:bodyPr/>
        <a:lstStyle/>
        <a:p>
          <a:endParaRPr lang="en-US"/>
        </a:p>
      </dgm:t>
    </dgm:pt>
    <dgm:pt modelId="{55C1A1B7-4558-432B-9EF0-04BE9295E91C}">
      <dgm:prSet phldrT="[Text]" custT="1"/>
      <dgm:spPr/>
      <dgm:t>
        <a:bodyPr/>
        <a:lstStyle/>
        <a:p>
          <a:r>
            <a:rPr lang="en-US" sz="1300" dirty="0" smtClean="0"/>
            <a:t>October</a:t>
          </a:r>
          <a:endParaRPr lang="en-US" sz="1300" dirty="0"/>
        </a:p>
      </dgm:t>
    </dgm:pt>
    <dgm:pt modelId="{E631D191-77F9-4833-B40C-655488D3B407}" type="parTrans" cxnId="{CEE165E5-0DA7-4D50-80A6-7C120580F180}">
      <dgm:prSet/>
      <dgm:spPr/>
      <dgm:t>
        <a:bodyPr/>
        <a:lstStyle/>
        <a:p>
          <a:endParaRPr lang="en-US"/>
        </a:p>
      </dgm:t>
    </dgm:pt>
    <dgm:pt modelId="{9AA0F78E-635D-43C0-BC09-30CA45DF047E}" type="sibTrans" cxnId="{CEE165E5-0DA7-4D50-80A6-7C120580F180}">
      <dgm:prSet/>
      <dgm:spPr/>
      <dgm:t>
        <a:bodyPr/>
        <a:lstStyle/>
        <a:p>
          <a:endParaRPr lang="en-US"/>
        </a:p>
      </dgm:t>
    </dgm:pt>
    <dgm:pt modelId="{139F61F0-B8B7-4EDD-8CAF-770178EE8DA1}">
      <dgm:prSet custT="1"/>
      <dgm:spPr/>
      <dgm:t>
        <a:bodyPr/>
        <a:lstStyle/>
        <a:p>
          <a:r>
            <a:rPr 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Engagement- One quarter</a:t>
          </a:r>
          <a:endParaRPr lang="en-US" sz="16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DA44086A-FA9E-4011-A550-48C57B68FCC0}" type="parTrans" cxnId="{F68CC9C9-C1C0-443B-A0B1-714C7FB9C4C5}">
      <dgm:prSet/>
      <dgm:spPr/>
      <dgm:t>
        <a:bodyPr/>
        <a:lstStyle/>
        <a:p>
          <a:endParaRPr lang="en-US"/>
        </a:p>
      </dgm:t>
    </dgm:pt>
    <dgm:pt modelId="{88244601-A35E-4DD3-91C2-FC93441053FA}" type="sibTrans" cxnId="{F68CC9C9-C1C0-443B-A0B1-714C7FB9C4C5}">
      <dgm:prSet/>
      <dgm:spPr/>
      <dgm:t>
        <a:bodyPr/>
        <a:lstStyle/>
        <a:p>
          <a:endParaRPr lang="en-US"/>
        </a:p>
      </dgm:t>
    </dgm:pt>
    <dgm:pt modelId="{2DCB33ED-9143-4772-B4CA-AFEA1D5AFC45}">
      <dgm:prSet phldrT="[Text]" custT="1"/>
      <dgm:spPr/>
      <dgm:t>
        <a:bodyPr/>
        <a:lstStyle/>
        <a:p>
          <a:endParaRPr lang="en-US" sz="1300" dirty="0"/>
        </a:p>
      </dgm:t>
    </dgm:pt>
    <dgm:pt modelId="{DFE89F10-E13C-4964-A3D7-94528FE84BEE}" type="parTrans" cxnId="{993C617C-60B3-4854-A045-6091A822B592}">
      <dgm:prSet/>
      <dgm:spPr/>
      <dgm:t>
        <a:bodyPr/>
        <a:lstStyle/>
        <a:p>
          <a:endParaRPr lang="en-US"/>
        </a:p>
      </dgm:t>
    </dgm:pt>
    <dgm:pt modelId="{04299337-7839-4DFA-9DD1-BF09A59C8B06}" type="sibTrans" cxnId="{993C617C-60B3-4854-A045-6091A822B592}">
      <dgm:prSet/>
      <dgm:spPr/>
      <dgm:t>
        <a:bodyPr/>
        <a:lstStyle/>
        <a:p>
          <a:endParaRPr lang="en-US"/>
        </a:p>
      </dgm:t>
    </dgm:pt>
    <dgm:pt modelId="{1CB0C967-AE39-48FF-8F77-1B147E405A8D}">
      <dgm:prSet custT="1"/>
      <dgm:spPr/>
      <dgm:t>
        <a:bodyPr/>
        <a:lstStyle/>
        <a:p>
          <a:r>
            <a:rPr 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Evaluation</a:t>
          </a:r>
          <a:endParaRPr lang="en-US" sz="16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262EE37-81E4-44FE-9862-C7A2430348C6}" type="parTrans" cxnId="{BE666035-4B57-4A24-B565-9DD8EEA0B0A6}">
      <dgm:prSet/>
      <dgm:spPr/>
      <dgm:t>
        <a:bodyPr/>
        <a:lstStyle/>
        <a:p>
          <a:endParaRPr lang="en-US"/>
        </a:p>
      </dgm:t>
    </dgm:pt>
    <dgm:pt modelId="{3E2545BC-93C8-4F59-B8CC-66396D581473}" type="sibTrans" cxnId="{BE666035-4B57-4A24-B565-9DD8EEA0B0A6}">
      <dgm:prSet/>
      <dgm:spPr/>
      <dgm:t>
        <a:bodyPr/>
        <a:lstStyle/>
        <a:p>
          <a:endParaRPr lang="en-US"/>
        </a:p>
      </dgm:t>
    </dgm:pt>
    <dgm:pt modelId="{34A08DCC-E902-43BF-B257-BA3E0681C14A}" type="pres">
      <dgm:prSet presAssocID="{29BC4D26-6A3E-4BB0-82B0-B6982186B4F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12B0419-E512-4C2B-957F-69D63C479593}" type="pres">
      <dgm:prSet presAssocID="{0EB30405-26F1-452B-87A9-E5E52A0C4712}" presName="composite" presStyleCnt="0"/>
      <dgm:spPr/>
    </dgm:pt>
    <dgm:pt modelId="{888C4AA4-6FAA-454A-869A-C285EA607E32}" type="pres">
      <dgm:prSet presAssocID="{0EB30405-26F1-452B-87A9-E5E52A0C4712}" presName="bentUpArrow1" presStyleLbl="alignImgPlace1" presStyleIdx="0" presStyleCnt="4" custLinFactNeighborX="25030" custLinFactNeighborY="4071"/>
      <dgm:spPr/>
    </dgm:pt>
    <dgm:pt modelId="{8FAB912E-E1C0-4EDD-A174-987482889F95}" type="pres">
      <dgm:prSet presAssocID="{0EB30405-26F1-452B-87A9-E5E52A0C4712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21EE0A-6D38-4841-83EC-A82E06C37236}" type="pres">
      <dgm:prSet presAssocID="{0EB30405-26F1-452B-87A9-E5E52A0C4712}" presName="ChildText" presStyleLbl="revTx" presStyleIdx="0" presStyleCnt="4" custScaleX="208409" custLinFactNeighborX="60728" custLinFactNeighborY="-28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D2B3A-49BC-4EB9-AF9A-7118E8ACD510}" type="pres">
      <dgm:prSet presAssocID="{E7DE8463-7D46-4269-85C8-3C1CBC483E50}" presName="sibTrans" presStyleCnt="0"/>
      <dgm:spPr/>
    </dgm:pt>
    <dgm:pt modelId="{8766CCEE-64FE-4AFC-AE3C-62877109A8BA}" type="pres">
      <dgm:prSet presAssocID="{AE793A7C-726F-4EDD-9F8D-D5E6A9464B4B}" presName="composite" presStyleCnt="0"/>
      <dgm:spPr/>
    </dgm:pt>
    <dgm:pt modelId="{963418E2-7CB6-42F6-8F33-B832BFEC8BCA}" type="pres">
      <dgm:prSet presAssocID="{AE793A7C-726F-4EDD-9F8D-D5E6A9464B4B}" presName="bentUpArrow1" presStyleLbl="alignImgPlace1" presStyleIdx="1" presStyleCnt="4" custLinFactNeighborX="7257" custLinFactNeighborY="-5507"/>
      <dgm:spPr/>
    </dgm:pt>
    <dgm:pt modelId="{EBD50ECB-95B9-4749-88B1-04F4FD461124}" type="pres">
      <dgm:prSet presAssocID="{AE793A7C-726F-4EDD-9F8D-D5E6A9464B4B}" presName="ParentText" presStyleLbl="node1" presStyleIdx="1" presStyleCnt="5" custLinFactNeighborX="-22902" custLinFactNeighborY="-818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74B5CA-DC3B-42B8-8817-9913B23855AC}" type="pres">
      <dgm:prSet presAssocID="{AE793A7C-726F-4EDD-9F8D-D5E6A9464B4B}" presName="ChildText" presStyleLbl="revTx" presStyleIdx="1" presStyleCnt="4" custScaleX="444712" custLinFactX="50696" custLinFactNeighborX="100000" custLinFactNeighborY="53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27201D-48A8-46B5-8932-342FAFA2AB49}" type="pres">
      <dgm:prSet presAssocID="{15E26C7E-FD34-4637-A4FD-F016D869E1CA}" presName="sibTrans" presStyleCnt="0"/>
      <dgm:spPr/>
    </dgm:pt>
    <dgm:pt modelId="{F52F6FC5-8917-4FB1-B402-AD4FE6FEA37E}" type="pres">
      <dgm:prSet presAssocID="{4FD483E9-9247-4358-9382-234556332539}" presName="composite" presStyleCnt="0"/>
      <dgm:spPr/>
    </dgm:pt>
    <dgm:pt modelId="{45A56771-4209-42EF-8A3A-63898228B1BE}" type="pres">
      <dgm:prSet presAssocID="{4FD483E9-9247-4358-9382-234556332539}" presName="bentUpArrow1" presStyleLbl="alignImgPlace1" presStyleIdx="2" presStyleCnt="4" custLinFactNeighborY="19339"/>
      <dgm:spPr/>
    </dgm:pt>
    <dgm:pt modelId="{27160CD3-5727-44E3-838C-DFA4FE8498D6}" type="pres">
      <dgm:prSet presAssocID="{4FD483E9-9247-4358-9382-234556332539}" presName="ParentText" presStyleLbl="node1" presStyleIdx="2" presStyleCnt="5" custLinFactNeighborX="-7699" custLinFactNeighborY="1193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B20C77-0A9A-4978-AE07-5B46300331BD}" type="pres">
      <dgm:prSet presAssocID="{4FD483E9-9247-4358-9382-234556332539}" presName="ChildText" presStyleLbl="revTx" presStyleIdx="2" presStyleCnt="4" custScaleX="422340" custScaleY="102588" custLinFactX="67813" custLinFactNeighborX="100000" custLinFactNeighborY="-20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845DB7-1368-49AD-9E9F-7E2B28488E74}" type="pres">
      <dgm:prSet presAssocID="{1A2BBC3A-40D7-4233-A821-93CE0C5EBD25}" presName="sibTrans" presStyleCnt="0"/>
      <dgm:spPr/>
    </dgm:pt>
    <dgm:pt modelId="{4737051F-B672-4B06-8166-42282AA7368A}" type="pres">
      <dgm:prSet presAssocID="{139F61F0-B8B7-4EDD-8CAF-770178EE8DA1}" presName="composite" presStyleCnt="0"/>
      <dgm:spPr/>
    </dgm:pt>
    <dgm:pt modelId="{CB661D79-6AF8-44D1-ABB3-7A5126E80C89}" type="pres">
      <dgm:prSet presAssocID="{139F61F0-B8B7-4EDD-8CAF-770178EE8DA1}" presName="bentUpArrow1" presStyleLbl="alignImgPlace1" presStyleIdx="3" presStyleCnt="4" custLinFactNeighborX="9675" custLinFactNeighborY="6885"/>
      <dgm:spPr/>
    </dgm:pt>
    <dgm:pt modelId="{8CBBD94E-7D7B-4194-AF91-DBA7721BEB4F}" type="pres">
      <dgm:prSet presAssocID="{139F61F0-B8B7-4EDD-8CAF-770178EE8DA1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76BC11-8A62-4FAC-B0FF-FD5EAE5A7CDD}" type="pres">
      <dgm:prSet presAssocID="{139F61F0-B8B7-4EDD-8CAF-770178EE8DA1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C2D3A66D-956D-4241-929A-641DE5F37EAA}" type="pres">
      <dgm:prSet presAssocID="{88244601-A35E-4DD3-91C2-FC93441053FA}" presName="sibTrans" presStyleCnt="0"/>
      <dgm:spPr/>
    </dgm:pt>
    <dgm:pt modelId="{72E274E9-8B75-4B0F-AE2B-55BB68006CEB}" type="pres">
      <dgm:prSet presAssocID="{1CB0C967-AE39-48FF-8F77-1B147E405A8D}" presName="composite" presStyleCnt="0"/>
      <dgm:spPr/>
    </dgm:pt>
    <dgm:pt modelId="{3B87F39B-6BB3-4675-B99A-DF86B4F23000}" type="pres">
      <dgm:prSet presAssocID="{1CB0C967-AE39-48FF-8F77-1B147E405A8D}" presName="ParentText" presStyleLbl="node1" presStyleIdx="4" presStyleCnt="5" custLinFactNeighborX="-13905" custLinFactNeighborY="344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3C617C-60B3-4854-A045-6091A822B592}" srcId="{AE793A7C-726F-4EDD-9F8D-D5E6A9464B4B}" destId="{2DCB33ED-9143-4772-B4CA-AFEA1D5AFC45}" srcOrd="1" destOrd="0" parTransId="{DFE89F10-E13C-4964-A3D7-94528FE84BEE}" sibTransId="{04299337-7839-4DFA-9DD1-BF09A59C8B06}"/>
    <dgm:cxn modelId="{EA25BBDE-508F-46D6-BDF6-66518E5970A5}" type="presOf" srcId="{2DCB33ED-9143-4772-B4CA-AFEA1D5AFC45}" destId="{4D74B5CA-DC3B-42B8-8817-9913B23855AC}" srcOrd="0" destOrd="1" presId="urn:microsoft.com/office/officeart/2005/8/layout/StepDownProcess"/>
    <dgm:cxn modelId="{5767EDE3-B83F-4314-A281-9B3078ADC779}" type="presOf" srcId="{AE793A7C-726F-4EDD-9F8D-D5E6A9464B4B}" destId="{EBD50ECB-95B9-4749-88B1-04F4FD461124}" srcOrd="0" destOrd="0" presId="urn:microsoft.com/office/officeart/2005/8/layout/StepDownProcess"/>
    <dgm:cxn modelId="{959B4F91-E369-4C44-86D8-1F3BC4451FCD}" type="presOf" srcId="{4FD483E9-9247-4358-9382-234556332539}" destId="{27160CD3-5727-44E3-838C-DFA4FE8498D6}" srcOrd="0" destOrd="0" presId="urn:microsoft.com/office/officeart/2005/8/layout/StepDownProcess"/>
    <dgm:cxn modelId="{CEE165E5-0DA7-4D50-80A6-7C120580F180}" srcId="{4FD483E9-9247-4358-9382-234556332539}" destId="{55C1A1B7-4558-432B-9EF0-04BE9295E91C}" srcOrd="0" destOrd="0" parTransId="{E631D191-77F9-4833-B40C-655488D3B407}" sibTransId="{9AA0F78E-635D-43C0-BC09-30CA45DF047E}"/>
    <dgm:cxn modelId="{FBCA2E36-C085-4177-82D1-5DFCB882108D}" srcId="{29BC4D26-6A3E-4BB0-82B0-B6982186B4F8}" destId="{4FD483E9-9247-4358-9382-234556332539}" srcOrd="2" destOrd="0" parTransId="{11876C63-E071-4AEA-887C-8F4FFBA07EB0}" sibTransId="{1A2BBC3A-40D7-4233-A821-93CE0C5EBD25}"/>
    <dgm:cxn modelId="{ED6C7A5D-B157-494B-B1AC-3652711585D7}" srcId="{0EB30405-26F1-452B-87A9-E5E52A0C4712}" destId="{F29AD70E-D9C8-410E-8643-FA4A9A6F2550}" srcOrd="0" destOrd="0" parTransId="{2E2EC425-4F6D-43F5-9448-499DBF3DA0BD}" sibTransId="{E3DCBF57-81C8-418F-8DD8-C608831C95AE}"/>
    <dgm:cxn modelId="{72089BDA-F8B0-4447-A8E0-4F86EE3F7E10}" srcId="{29BC4D26-6A3E-4BB0-82B0-B6982186B4F8}" destId="{0EB30405-26F1-452B-87A9-E5E52A0C4712}" srcOrd="0" destOrd="0" parTransId="{157BDB24-8EB1-43D3-8458-7A0356613B66}" sibTransId="{E7DE8463-7D46-4269-85C8-3C1CBC483E50}"/>
    <dgm:cxn modelId="{BE666035-4B57-4A24-B565-9DD8EEA0B0A6}" srcId="{29BC4D26-6A3E-4BB0-82B0-B6982186B4F8}" destId="{1CB0C967-AE39-48FF-8F77-1B147E405A8D}" srcOrd="4" destOrd="0" parTransId="{5262EE37-81E4-44FE-9862-C7A2430348C6}" sibTransId="{3E2545BC-93C8-4F59-B8CC-66396D581473}"/>
    <dgm:cxn modelId="{F68CC9C9-C1C0-443B-A0B1-714C7FB9C4C5}" srcId="{29BC4D26-6A3E-4BB0-82B0-B6982186B4F8}" destId="{139F61F0-B8B7-4EDD-8CAF-770178EE8DA1}" srcOrd="3" destOrd="0" parTransId="{DA44086A-FA9E-4011-A550-48C57B68FCC0}" sibTransId="{88244601-A35E-4DD3-91C2-FC93441053FA}"/>
    <dgm:cxn modelId="{E004E33B-0C80-49C7-8DFC-851E9AAF2EBF}" type="presOf" srcId="{1CB0C967-AE39-48FF-8F77-1B147E405A8D}" destId="{3B87F39B-6BB3-4675-B99A-DF86B4F23000}" srcOrd="0" destOrd="0" presId="urn:microsoft.com/office/officeart/2005/8/layout/StepDownProcess"/>
    <dgm:cxn modelId="{A6833AA0-62AE-44B2-9939-109AAFC7AEF8}" type="presOf" srcId="{4EA4A5B4-880D-4C0A-81D8-5C0FF757ECE1}" destId="{4D74B5CA-DC3B-42B8-8817-9913B23855AC}" srcOrd="0" destOrd="0" presId="urn:microsoft.com/office/officeart/2005/8/layout/StepDownProcess"/>
    <dgm:cxn modelId="{3E3C5A8B-C510-4DD5-8DF9-5C6238A55045}" srcId="{AE793A7C-726F-4EDD-9F8D-D5E6A9464B4B}" destId="{4EA4A5B4-880D-4C0A-81D8-5C0FF757ECE1}" srcOrd="0" destOrd="0" parTransId="{678B41D8-D0BC-40CD-8DC9-5ADEDC1437CC}" sibTransId="{6A393FF5-CC85-4D8F-A238-F8C1464C1875}"/>
    <dgm:cxn modelId="{7C90B606-5F86-4121-A3CF-81293EC6FFB1}" type="presOf" srcId="{55C1A1B7-4558-432B-9EF0-04BE9295E91C}" destId="{29B20C77-0A9A-4978-AE07-5B46300331BD}" srcOrd="0" destOrd="0" presId="urn:microsoft.com/office/officeart/2005/8/layout/StepDownProcess"/>
    <dgm:cxn modelId="{645E4868-A4BF-4B6E-A206-C6FE50FBC43B}" type="presOf" srcId="{29BC4D26-6A3E-4BB0-82B0-B6982186B4F8}" destId="{34A08DCC-E902-43BF-B257-BA3E0681C14A}" srcOrd="0" destOrd="0" presId="urn:microsoft.com/office/officeart/2005/8/layout/StepDownProcess"/>
    <dgm:cxn modelId="{CCFDBC2F-3D92-4A8B-812B-63404EE7937A}" type="presOf" srcId="{0EB30405-26F1-452B-87A9-E5E52A0C4712}" destId="{8FAB912E-E1C0-4EDD-A174-987482889F95}" srcOrd="0" destOrd="0" presId="urn:microsoft.com/office/officeart/2005/8/layout/StepDownProcess"/>
    <dgm:cxn modelId="{0AC9C1A7-AEAD-4FA1-A7F4-026D8AD85D6E}" type="presOf" srcId="{139F61F0-B8B7-4EDD-8CAF-770178EE8DA1}" destId="{8CBBD94E-7D7B-4194-AF91-DBA7721BEB4F}" srcOrd="0" destOrd="0" presId="urn:microsoft.com/office/officeart/2005/8/layout/StepDownProcess"/>
    <dgm:cxn modelId="{E27BDF94-568B-4015-9A51-68015B0EDD1A}" type="presOf" srcId="{F29AD70E-D9C8-410E-8643-FA4A9A6F2550}" destId="{C621EE0A-6D38-4841-83EC-A82E06C37236}" srcOrd="0" destOrd="0" presId="urn:microsoft.com/office/officeart/2005/8/layout/StepDownProcess"/>
    <dgm:cxn modelId="{40F54B89-5CFE-4477-8CA1-6B4B7312E025}" srcId="{29BC4D26-6A3E-4BB0-82B0-B6982186B4F8}" destId="{AE793A7C-726F-4EDD-9F8D-D5E6A9464B4B}" srcOrd="1" destOrd="0" parTransId="{F2F8EE73-4AC1-42F5-9C2F-7D5B208AFD96}" sibTransId="{15E26C7E-FD34-4637-A4FD-F016D869E1CA}"/>
    <dgm:cxn modelId="{D91CCAFB-33E4-499C-B497-81B0CEA41E46}" type="presParOf" srcId="{34A08DCC-E902-43BF-B257-BA3E0681C14A}" destId="{A12B0419-E512-4C2B-957F-69D63C479593}" srcOrd="0" destOrd="0" presId="urn:microsoft.com/office/officeart/2005/8/layout/StepDownProcess"/>
    <dgm:cxn modelId="{31555E36-FDB7-4C16-BCC3-153F7601221C}" type="presParOf" srcId="{A12B0419-E512-4C2B-957F-69D63C479593}" destId="{888C4AA4-6FAA-454A-869A-C285EA607E32}" srcOrd="0" destOrd="0" presId="urn:microsoft.com/office/officeart/2005/8/layout/StepDownProcess"/>
    <dgm:cxn modelId="{71DBDF41-ADD3-4F89-B8D0-9617DDB9FF88}" type="presParOf" srcId="{A12B0419-E512-4C2B-957F-69D63C479593}" destId="{8FAB912E-E1C0-4EDD-A174-987482889F95}" srcOrd="1" destOrd="0" presId="urn:microsoft.com/office/officeart/2005/8/layout/StepDownProcess"/>
    <dgm:cxn modelId="{CD92073D-4ABA-44D4-92E2-4FD564763E53}" type="presParOf" srcId="{A12B0419-E512-4C2B-957F-69D63C479593}" destId="{C621EE0A-6D38-4841-83EC-A82E06C37236}" srcOrd="2" destOrd="0" presId="urn:microsoft.com/office/officeart/2005/8/layout/StepDownProcess"/>
    <dgm:cxn modelId="{FEE1A1E4-8B50-46E1-ADDA-488886E3A92B}" type="presParOf" srcId="{34A08DCC-E902-43BF-B257-BA3E0681C14A}" destId="{62AD2B3A-49BC-4EB9-AF9A-7118E8ACD510}" srcOrd="1" destOrd="0" presId="urn:microsoft.com/office/officeart/2005/8/layout/StepDownProcess"/>
    <dgm:cxn modelId="{64890B98-DE25-4C1D-899B-73822F4D5E8F}" type="presParOf" srcId="{34A08DCC-E902-43BF-B257-BA3E0681C14A}" destId="{8766CCEE-64FE-4AFC-AE3C-62877109A8BA}" srcOrd="2" destOrd="0" presId="urn:microsoft.com/office/officeart/2005/8/layout/StepDownProcess"/>
    <dgm:cxn modelId="{031C99AC-1334-4CF0-8E9B-F16880088FA5}" type="presParOf" srcId="{8766CCEE-64FE-4AFC-AE3C-62877109A8BA}" destId="{963418E2-7CB6-42F6-8F33-B832BFEC8BCA}" srcOrd="0" destOrd="0" presId="urn:microsoft.com/office/officeart/2005/8/layout/StepDownProcess"/>
    <dgm:cxn modelId="{13E23FFF-2F77-44DD-A03A-36B430727BFF}" type="presParOf" srcId="{8766CCEE-64FE-4AFC-AE3C-62877109A8BA}" destId="{EBD50ECB-95B9-4749-88B1-04F4FD461124}" srcOrd="1" destOrd="0" presId="urn:microsoft.com/office/officeart/2005/8/layout/StepDownProcess"/>
    <dgm:cxn modelId="{D4B72D16-42CE-4E08-A49A-821E43C2F7DB}" type="presParOf" srcId="{8766CCEE-64FE-4AFC-AE3C-62877109A8BA}" destId="{4D74B5CA-DC3B-42B8-8817-9913B23855AC}" srcOrd="2" destOrd="0" presId="urn:microsoft.com/office/officeart/2005/8/layout/StepDownProcess"/>
    <dgm:cxn modelId="{D49310FD-563C-448C-BB9B-A1CB8BD90C64}" type="presParOf" srcId="{34A08DCC-E902-43BF-B257-BA3E0681C14A}" destId="{E727201D-48A8-46B5-8932-342FAFA2AB49}" srcOrd="3" destOrd="0" presId="urn:microsoft.com/office/officeart/2005/8/layout/StepDownProcess"/>
    <dgm:cxn modelId="{5A9A3DA1-411F-4565-BEB5-428EB9163C16}" type="presParOf" srcId="{34A08DCC-E902-43BF-B257-BA3E0681C14A}" destId="{F52F6FC5-8917-4FB1-B402-AD4FE6FEA37E}" srcOrd="4" destOrd="0" presId="urn:microsoft.com/office/officeart/2005/8/layout/StepDownProcess"/>
    <dgm:cxn modelId="{F1B4E2BD-687E-4E59-BD73-F2003FF7D665}" type="presParOf" srcId="{F52F6FC5-8917-4FB1-B402-AD4FE6FEA37E}" destId="{45A56771-4209-42EF-8A3A-63898228B1BE}" srcOrd="0" destOrd="0" presId="urn:microsoft.com/office/officeart/2005/8/layout/StepDownProcess"/>
    <dgm:cxn modelId="{D026C246-EFF6-4C2A-BFFA-79F494283690}" type="presParOf" srcId="{F52F6FC5-8917-4FB1-B402-AD4FE6FEA37E}" destId="{27160CD3-5727-44E3-838C-DFA4FE8498D6}" srcOrd="1" destOrd="0" presId="urn:microsoft.com/office/officeart/2005/8/layout/StepDownProcess"/>
    <dgm:cxn modelId="{66702230-61C5-4A1F-AC96-3DAE9DEBB9CA}" type="presParOf" srcId="{F52F6FC5-8917-4FB1-B402-AD4FE6FEA37E}" destId="{29B20C77-0A9A-4978-AE07-5B46300331BD}" srcOrd="2" destOrd="0" presId="urn:microsoft.com/office/officeart/2005/8/layout/StepDownProcess"/>
    <dgm:cxn modelId="{9C20F39C-8067-4FB1-94D6-3674A279FE4D}" type="presParOf" srcId="{34A08DCC-E902-43BF-B257-BA3E0681C14A}" destId="{02845DB7-1368-49AD-9E9F-7E2B28488E74}" srcOrd="5" destOrd="0" presId="urn:microsoft.com/office/officeart/2005/8/layout/StepDownProcess"/>
    <dgm:cxn modelId="{E5C71C3D-31F1-49C4-983C-C309D2F50C2A}" type="presParOf" srcId="{34A08DCC-E902-43BF-B257-BA3E0681C14A}" destId="{4737051F-B672-4B06-8166-42282AA7368A}" srcOrd="6" destOrd="0" presId="urn:microsoft.com/office/officeart/2005/8/layout/StepDownProcess"/>
    <dgm:cxn modelId="{C97F9C68-D702-4958-8F44-AA757822B5F1}" type="presParOf" srcId="{4737051F-B672-4B06-8166-42282AA7368A}" destId="{CB661D79-6AF8-44D1-ABB3-7A5126E80C89}" srcOrd="0" destOrd="0" presId="urn:microsoft.com/office/officeart/2005/8/layout/StepDownProcess"/>
    <dgm:cxn modelId="{144F818E-3DC8-4A04-A2BA-B1BBBB43CC19}" type="presParOf" srcId="{4737051F-B672-4B06-8166-42282AA7368A}" destId="{8CBBD94E-7D7B-4194-AF91-DBA7721BEB4F}" srcOrd="1" destOrd="0" presId="urn:microsoft.com/office/officeart/2005/8/layout/StepDownProcess"/>
    <dgm:cxn modelId="{F30B88C2-081A-46B9-9BAF-8B666BF86785}" type="presParOf" srcId="{4737051F-B672-4B06-8166-42282AA7368A}" destId="{4B76BC11-8A62-4FAC-B0FF-FD5EAE5A7CDD}" srcOrd="2" destOrd="0" presId="urn:microsoft.com/office/officeart/2005/8/layout/StepDownProcess"/>
    <dgm:cxn modelId="{77FBD0C7-96D0-4732-A527-A9A25A239297}" type="presParOf" srcId="{34A08DCC-E902-43BF-B257-BA3E0681C14A}" destId="{C2D3A66D-956D-4241-929A-641DE5F37EAA}" srcOrd="7" destOrd="0" presId="urn:microsoft.com/office/officeart/2005/8/layout/StepDownProcess"/>
    <dgm:cxn modelId="{0FB77D53-D8EE-4407-B24A-D21401A151AA}" type="presParOf" srcId="{34A08DCC-E902-43BF-B257-BA3E0681C14A}" destId="{72E274E9-8B75-4B0F-AE2B-55BB68006CEB}" srcOrd="8" destOrd="0" presId="urn:microsoft.com/office/officeart/2005/8/layout/StepDownProcess"/>
    <dgm:cxn modelId="{B07E8C21-E904-47AD-ADAA-8F32EC7AE7BF}" type="presParOf" srcId="{72E274E9-8B75-4B0F-AE2B-55BB68006CEB}" destId="{3B87F39B-6BB3-4675-B99A-DF86B4F23000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21B535-094C-457D-80A5-B2C3E6630AA6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6D05AF-962C-47BD-A585-D134FA5B06DD}">
      <dgm:prSet phldrT="[Text]" custT="1"/>
      <dgm:spPr/>
      <dgm:t>
        <a:bodyPr/>
        <a:lstStyle/>
        <a:p>
          <a:endParaRPr lang="en-US" sz="1800" dirty="0" smtClean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r>
            <a:rPr lang="en-US" sz="18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Objective-</a:t>
          </a:r>
        </a:p>
        <a:p>
          <a:endParaRPr lang="en-US" sz="2400" dirty="0" smtClean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r>
            <a:rPr 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Exposure to global leader</a:t>
          </a:r>
        </a:p>
        <a:p>
          <a:endParaRPr lang="en-US" sz="34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BC6B95F-2937-454F-BA02-C9412089067F}" type="parTrans" cxnId="{50F2D096-9CF4-4BC1-8733-2F8CF89E351B}">
      <dgm:prSet/>
      <dgm:spPr/>
      <dgm:t>
        <a:bodyPr/>
        <a:lstStyle/>
        <a:p>
          <a:endParaRPr lang="en-US"/>
        </a:p>
      </dgm:t>
    </dgm:pt>
    <dgm:pt modelId="{F9F3F28C-C6F6-4D03-936E-8752EEC64BD8}" type="sibTrans" cxnId="{50F2D096-9CF4-4BC1-8733-2F8CF89E351B}">
      <dgm:prSet/>
      <dgm:spPr/>
      <dgm:t>
        <a:bodyPr/>
        <a:lstStyle/>
        <a:p>
          <a:endParaRPr lang="en-US"/>
        </a:p>
      </dgm:t>
    </dgm:pt>
    <dgm:pt modelId="{B2A86E87-4B46-4E8D-92C3-B73CF44DAF44}">
      <dgm:prSet phldrT="[Text]" custT="1"/>
      <dgm:spPr/>
      <dgm:t>
        <a:bodyPr/>
        <a:lstStyle/>
        <a:p>
          <a:endParaRPr lang="en-US" sz="1800" dirty="0" smtClean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r>
            <a:rPr lang="en-US" sz="18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Measure-</a:t>
          </a:r>
        </a:p>
        <a:p>
          <a:endParaRPr lang="en-US" sz="1800" dirty="0" smtClean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r>
            <a:rPr 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Participants report </a:t>
          </a:r>
        </a:p>
        <a:p>
          <a:endParaRPr lang="en-US" sz="36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3771E48-0DFB-43E3-BAF7-6690DAC0EC4C}" type="parTrans" cxnId="{6A32EF5A-0362-41B0-A3F5-F6A9BD73CD3C}">
      <dgm:prSet/>
      <dgm:spPr/>
      <dgm:t>
        <a:bodyPr/>
        <a:lstStyle/>
        <a:p>
          <a:endParaRPr lang="en-US"/>
        </a:p>
      </dgm:t>
    </dgm:pt>
    <dgm:pt modelId="{A3EBF805-E75D-4042-8A57-FCAD79EFC2D0}" type="sibTrans" cxnId="{6A32EF5A-0362-41B0-A3F5-F6A9BD73CD3C}">
      <dgm:prSet/>
      <dgm:spPr/>
      <dgm:t>
        <a:bodyPr/>
        <a:lstStyle/>
        <a:p>
          <a:endParaRPr lang="en-US"/>
        </a:p>
      </dgm:t>
    </dgm:pt>
    <dgm:pt modelId="{4EE1A84C-0CD1-4356-869D-090C8955DD16}">
      <dgm:prSet phldrT="[Text]" custT="1"/>
      <dgm:spPr/>
      <dgm:t>
        <a:bodyPr/>
        <a:lstStyle/>
        <a:p>
          <a:r>
            <a:rPr lang="en-US" sz="18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Audience-</a:t>
          </a:r>
        </a:p>
        <a:p>
          <a:endParaRPr lang="en-US" sz="1800" dirty="0" smtClean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r>
            <a:rPr 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Open to all SMSG</a:t>
          </a:r>
          <a:r>
            <a:rPr lang="en-US" sz="36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endParaRPr lang="en-US" sz="36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6524167-F1FD-48E3-A45E-0E031D35B5E0}" type="parTrans" cxnId="{0078CFD0-F984-4E34-B0D5-2E35F4DF5F0B}">
      <dgm:prSet/>
      <dgm:spPr/>
      <dgm:t>
        <a:bodyPr/>
        <a:lstStyle/>
        <a:p>
          <a:endParaRPr lang="en-US"/>
        </a:p>
      </dgm:t>
    </dgm:pt>
    <dgm:pt modelId="{E0D2CA61-BDBB-4231-BECA-A9DC31E2B478}" type="sibTrans" cxnId="{0078CFD0-F984-4E34-B0D5-2E35F4DF5F0B}">
      <dgm:prSet/>
      <dgm:spPr/>
      <dgm:t>
        <a:bodyPr/>
        <a:lstStyle/>
        <a:p>
          <a:endParaRPr lang="en-US"/>
        </a:p>
      </dgm:t>
    </dgm:pt>
    <dgm:pt modelId="{23E55F11-3E64-4B47-A582-E15E8750C5F6}">
      <dgm:prSet phldrT="[Text]" custT="1"/>
      <dgm:spPr/>
      <dgm:t>
        <a:bodyPr/>
        <a:lstStyle/>
        <a:p>
          <a:r>
            <a:rPr lang="en-US" sz="18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Leaders-</a:t>
          </a:r>
        </a:p>
        <a:p>
          <a:endParaRPr lang="en-US" sz="1800" dirty="0" smtClean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r>
            <a:rPr 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Any visiting global leader </a:t>
          </a:r>
          <a:endParaRPr lang="en-US" sz="24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588E5F8-8942-49F3-8645-CB3E7B6C24A0}" type="parTrans" cxnId="{548193B6-5FDF-4553-8386-71006D6E23EF}">
      <dgm:prSet/>
      <dgm:spPr/>
      <dgm:t>
        <a:bodyPr/>
        <a:lstStyle/>
        <a:p>
          <a:endParaRPr lang="en-US"/>
        </a:p>
      </dgm:t>
    </dgm:pt>
    <dgm:pt modelId="{4544024D-F290-4D99-959B-EFA91BF1F376}" type="sibTrans" cxnId="{548193B6-5FDF-4553-8386-71006D6E23EF}">
      <dgm:prSet/>
      <dgm:spPr/>
      <dgm:t>
        <a:bodyPr/>
        <a:lstStyle/>
        <a:p>
          <a:endParaRPr lang="en-US"/>
        </a:p>
      </dgm:t>
    </dgm:pt>
    <dgm:pt modelId="{76274BB0-A4E8-4037-90B7-DA26BE5B6B93}" type="pres">
      <dgm:prSet presAssocID="{FB21B535-094C-457D-80A5-B2C3E6630AA6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EE4E42-EC8E-4143-98C1-9A4205E06CB3}" type="pres">
      <dgm:prSet presAssocID="{FB21B535-094C-457D-80A5-B2C3E6630AA6}" presName="axisShape" presStyleLbl="bgShp" presStyleIdx="0" presStyleCnt="1"/>
      <dgm:spPr/>
    </dgm:pt>
    <dgm:pt modelId="{68902891-EF88-4486-B2CA-316E213FD96D}" type="pres">
      <dgm:prSet presAssocID="{FB21B535-094C-457D-80A5-B2C3E6630AA6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18ECE2-3983-4C47-B8EC-5DB39273A25B}" type="pres">
      <dgm:prSet presAssocID="{FB21B535-094C-457D-80A5-B2C3E6630AA6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B5C5F-EEC5-4527-94C8-998F12A2DBE6}" type="pres">
      <dgm:prSet presAssocID="{FB21B535-094C-457D-80A5-B2C3E6630AA6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DBCB60-D752-4F63-995F-E531B4A5F06B}" type="pres">
      <dgm:prSet presAssocID="{FB21B535-094C-457D-80A5-B2C3E6630AA6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8193B6-5FDF-4553-8386-71006D6E23EF}" srcId="{FB21B535-094C-457D-80A5-B2C3E6630AA6}" destId="{23E55F11-3E64-4B47-A582-E15E8750C5F6}" srcOrd="3" destOrd="0" parTransId="{3588E5F8-8942-49F3-8645-CB3E7B6C24A0}" sibTransId="{4544024D-F290-4D99-959B-EFA91BF1F376}"/>
    <dgm:cxn modelId="{50F2D096-9CF4-4BC1-8733-2F8CF89E351B}" srcId="{FB21B535-094C-457D-80A5-B2C3E6630AA6}" destId="{8A6D05AF-962C-47BD-A585-D134FA5B06DD}" srcOrd="0" destOrd="0" parTransId="{FBC6B95F-2937-454F-BA02-C9412089067F}" sibTransId="{F9F3F28C-C6F6-4D03-936E-8752EEC64BD8}"/>
    <dgm:cxn modelId="{6A32EF5A-0362-41B0-A3F5-F6A9BD73CD3C}" srcId="{FB21B535-094C-457D-80A5-B2C3E6630AA6}" destId="{B2A86E87-4B46-4E8D-92C3-B73CF44DAF44}" srcOrd="1" destOrd="0" parTransId="{43771E48-0DFB-43E3-BAF7-6690DAC0EC4C}" sibTransId="{A3EBF805-E75D-4042-8A57-FCAD79EFC2D0}"/>
    <dgm:cxn modelId="{E48F6DBE-0015-46F7-B056-B8597F6B1EDA}" type="presOf" srcId="{4EE1A84C-0CD1-4356-869D-090C8955DD16}" destId="{B7EB5C5F-EEC5-4527-94C8-998F12A2DBE6}" srcOrd="0" destOrd="0" presId="urn:microsoft.com/office/officeart/2005/8/layout/matrix2"/>
    <dgm:cxn modelId="{63ED60D9-CC86-4DA7-A611-94A4CEA50E4E}" type="presOf" srcId="{FB21B535-094C-457D-80A5-B2C3E6630AA6}" destId="{76274BB0-A4E8-4037-90B7-DA26BE5B6B93}" srcOrd="0" destOrd="0" presId="urn:microsoft.com/office/officeart/2005/8/layout/matrix2"/>
    <dgm:cxn modelId="{B86C296D-59EC-4A3F-ADAF-719F3E29D9CE}" type="presOf" srcId="{B2A86E87-4B46-4E8D-92C3-B73CF44DAF44}" destId="{0518ECE2-3983-4C47-B8EC-5DB39273A25B}" srcOrd="0" destOrd="0" presId="urn:microsoft.com/office/officeart/2005/8/layout/matrix2"/>
    <dgm:cxn modelId="{DD9C0BE0-3483-4AC0-9A5B-AED3030D45C9}" type="presOf" srcId="{8A6D05AF-962C-47BD-A585-D134FA5B06DD}" destId="{68902891-EF88-4486-B2CA-316E213FD96D}" srcOrd="0" destOrd="0" presId="urn:microsoft.com/office/officeart/2005/8/layout/matrix2"/>
    <dgm:cxn modelId="{0078CFD0-F984-4E34-B0D5-2E35F4DF5F0B}" srcId="{FB21B535-094C-457D-80A5-B2C3E6630AA6}" destId="{4EE1A84C-0CD1-4356-869D-090C8955DD16}" srcOrd="2" destOrd="0" parTransId="{66524167-F1FD-48E3-A45E-0E031D35B5E0}" sibTransId="{E0D2CA61-BDBB-4231-BECA-A9DC31E2B478}"/>
    <dgm:cxn modelId="{2AAAF2ED-08D9-4AF5-8370-33B90CE3F916}" type="presOf" srcId="{23E55F11-3E64-4B47-A582-E15E8750C5F6}" destId="{F4DBCB60-D752-4F63-995F-E531B4A5F06B}" srcOrd="0" destOrd="0" presId="urn:microsoft.com/office/officeart/2005/8/layout/matrix2"/>
    <dgm:cxn modelId="{80654505-31DE-4435-8422-7A93CAD6383A}" type="presParOf" srcId="{76274BB0-A4E8-4037-90B7-DA26BE5B6B93}" destId="{AEEE4E42-EC8E-4143-98C1-9A4205E06CB3}" srcOrd="0" destOrd="0" presId="urn:microsoft.com/office/officeart/2005/8/layout/matrix2"/>
    <dgm:cxn modelId="{C3ADDA5E-57CF-4273-BC7B-090AAE120A91}" type="presParOf" srcId="{76274BB0-A4E8-4037-90B7-DA26BE5B6B93}" destId="{68902891-EF88-4486-B2CA-316E213FD96D}" srcOrd="1" destOrd="0" presId="urn:microsoft.com/office/officeart/2005/8/layout/matrix2"/>
    <dgm:cxn modelId="{35560331-9BD0-4055-94E1-5C7F5D00ACF7}" type="presParOf" srcId="{76274BB0-A4E8-4037-90B7-DA26BE5B6B93}" destId="{0518ECE2-3983-4C47-B8EC-5DB39273A25B}" srcOrd="2" destOrd="0" presId="urn:microsoft.com/office/officeart/2005/8/layout/matrix2"/>
    <dgm:cxn modelId="{58107612-FAD7-483F-A276-B7BE0A18A8EA}" type="presParOf" srcId="{76274BB0-A4E8-4037-90B7-DA26BE5B6B93}" destId="{B7EB5C5F-EEC5-4527-94C8-998F12A2DBE6}" srcOrd="3" destOrd="0" presId="urn:microsoft.com/office/officeart/2005/8/layout/matrix2"/>
    <dgm:cxn modelId="{6ABFDE8C-F814-4DE2-803A-834AF301FC93}" type="presParOf" srcId="{76274BB0-A4E8-4037-90B7-DA26BE5B6B93}" destId="{F4DBCB60-D752-4F63-995F-E531B4A5F06B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754DA7B-3A11-4907-8750-2A715E801FA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E400D5-2D28-4C72-8627-E3C2B5E8D11D}">
      <dgm:prSet phldrT="[Text]" custT="1"/>
      <dgm:spPr/>
      <dgm:t>
        <a:bodyPr/>
        <a:lstStyle/>
        <a:p>
          <a:r>
            <a:rPr lang="en-US" sz="14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Identify one person in each segment to act as bridge </a:t>
          </a:r>
          <a:endParaRPr lang="en-US" sz="14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22578E3-8BBE-4ADA-9A19-C96832CCA2A5}" type="parTrans" cxnId="{E4575F76-7E17-4054-B316-75B39851B0D4}">
      <dgm:prSet/>
      <dgm:spPr/>
      <dgm:t>
        <a:bodyPr/>
        <a:lstStyle/>
        <a:p>
          <a:endParaRPr lang="en-US"/>
        </a:p>
      </dgm:t>
    </dgm:pt>
    <dgm:pt modelId="{F3F349AF-21DF-4A83-BFFD-2BFF57D0D52F}" type="sibTrans" cxnId="{E4575F76-7E17-4054-B316-75B39851B0D4}">
      <dgm:prSet/>
      <dgm:spPr/>
      <dgm:t>
        <a:bodyPr/>
        <a:lstStyle/>
        <a:p>
          <a:endParaRPr lang="en-US"/>
        </a:p>
      </dgm:t>
    </dgm:pt>
    <dgm:pt modelId="{563FF804-9039-4E8C-A8B2-9122B5BB51DE}">
      <dgm:prSet phldrT="[Text]" custT="1"/>
      <dgm:spPr/>
      <dgm:t>
        <a:bodyPr/>
        <a:lstStyle/>
        <a:p>
          <a:r>
            <a:rPr lang="en-US" sz="14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Take LT’s buy in and request segment lead to nominate </a:t>
          </a:r>
          <a:endParaRPr lang="en-US" sz="14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B0F41E3-5F25-4C51-BDA7-B5B39BE9E2C4}" type="parTrans" cxnId="{0A8E2D40-D478-4DB6-B0C0-E0DB797DB180}">
      <dgm:prSet/>
      <dgm:spPr/>
      <dgm:t>
        <a:bodyPr/>
        <a:lstStyle/>
        <a:p>
          <a:endParaRPr lang="en-US"/>
        </a:p>
      </dgm:t>
    </dgm:pt>
    <dgm:pt modelId="{16EAE732-5249-420A-B575-705BF531DEDF}" type="sibTrans" cxnId="{0A8E2D40-D478-4DB6-B0C0-E0DB797DB180}">
      <dgm:prSet/>
      <dgm:spPr/>
      <dgm:t>
        <a:bodyPr/>
        <a:lstStyle/>
        <a:p>
          <a:endParaRPr lang="en-US"/>
        </a:p>
      </dgm:t>
    </dgm:pt>
    <dgm:pt modelId="{2C677222-2594-4974-B2BE-DDB95A2D814D}">
      <dgm:prSet phldrT="[Text]" custT="1"/>
      <dgm:spPr/>
      <dgm:t>
        <a:bodyPr/>
        <a:lstStyle/>
        <a:p>
          <a:r>
            <a:rPr lang="en-US" sz="14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Do quarterly  check in with these SPOCs  </a:t>
          </a:r>
          <a:endParaRPr lang="en-US" sz="14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4BB1CE9-128A-4FE9-8B21-45BB9547AA55}" type="parTrans" cxnId="{6B3BA9C3-FA1F-4136-B586-00CCFEDAFA27}">
      <dgm:prSet/>
      <dgm:spPr/>
      <dgm:t>
        <a:bodyPr/>
        <a:lstStyle/>
        <a:p>
          <a:endParaRPr lang="en-US"/>
        </a:p>
      </dgm:t>
    </dgm:pt>
    <dgm:pt modelId="{9CE9874A-486E-43B7-A4A3-0CD5BB8B470E}" type="sibTrans" cxnId="{6B3BA9C3-FA1F-4136-B586-00CCFEDAFA27}">
      <dgm:prSet/>
      <dgm:spPr/>
      <dgm:t>
        <a:bodyPr/>
        <a:lstStyle/>
        <a:p>
          <a:endParaRPr lang="en-US"/>
        </a:p>
      </dgm:t>
    </dgm:pt>
    <dgm:pt modelId="{F2428A6A-27AF-486F-A885-EE9809205090}">
      <dgm:prSet phldrT="[Text]" custT="1"/>
      <dgm:spPr/>
      <dgm:t>
        <a:bodyPr/>
        <a:lstStyle/>
        <a:p>
          <a:r>
            <a:rPr lang="en-US" sz="14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PAL volunteer to do it</a:t>
          </a:r>
          <a:endParaRPr lang="en-US" sz="14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634D94E-C567-4CD2-8FAA-0518D1276DF7}" type="parTrans" cxnId="{08743FDC-C75D-4307-A6CD-0BF011D6D12C}">
      <dgm:prSet/>
      <dgm:spPr/>
      <dgm:t>
        <a:bodyPr/>
        <a:lstStyle/>
        <a:p>
          <a:endParaRPr lang="en-US"/>
        </a:p>
      </dgm:t>
    </dgm:pt>
    <dgm:pt modelId="{0A94220B-2170-4159-8352-A2B4D30D8415}" type="sibTrans" cxnId="{08743FDC-C75D-4307-A6CD-0BF011D6D12C}">
      <dgm:prSet/>
      <dgm:spPr/>
      <dgm:t>
        <a:bodyPr/>
        <a:lstStyle/>
        <a:p>
          <a:endParaRPr lang="en-US"/>
        </a:p>
      </dgm:t>
    </dgm:pt>
    <dgm:pt modelId="{A44F2B98-2403-45FD-B667-27E81013BCAD}">
      <dgm:prSet phldrT="[Text]" custT="1"/>
      <dgm:spPr/>
      <dgm:t>
        <a:bodyPr/>
        <a:lstStyle/>
        <a:p>
          <a:r>
            <a:rPr lang="en-US" sz="14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Call for participants AND get a buy in from the leader</a:t>
          </a:r>
          <a:endParaRPr lang="en-US" sz="14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37F3068-F951-406B-88DD-4A3294B5DDA1}" type="parTrans" cxnId="{C6AFB809-5B5C-4A06-B9EB-352927E4567B}">
      <dgm:prSet/>
      <dgm:spPr/>
      <dgm:t>
        <a:bodyPr/>
        <a:lstStyle/>
        <a:p>
          <a:endParaRPr lang="en-US"/>
        </a:p>
      </dgm:t>
    </dgm:pt>
    <dgm:pt modelId="{7453314E-B438-4F05-A410-364A0F21234E}" type="sibTrans" cxnId="{C6AFB809-5B5C-4A06-B9EB-352927E4567B}">
      <dgm:prSet/>
      <dgm:spPr/>
      <dgm:t>
        <a:bodyPr/>
        <a:lstStyle/>
        <a:p>
          <a:endParaRPr lang="en-US"/>
        </a:p>
      </dgm:t>
    </dgm:pt>
    <dgm:pt modelId="{3AF72C60-F7C2-41D7-AF9A-1CD24769DCEC}">
      <dgm:prSet phldrT="[Text]" custT="1"/>
      <dgm:spPr/>
      <dgm:t>
        <a:bodyPr/>
        <a:lstStyle/>
        <a:p>
          <a:r>
            <a:rPr lang="en-US" sz="14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Via email</a:t>
          </a:r>
          <a:endParaRPr lang="en-US" sz="14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5778967-2BB4-4917-A9E6-EE6497C19855}" type="parTrans" cxnId="{93B7B91D-10CE-4E6D-BA06-D5A6A647EF65}">
      <dgm:prSet/>
      <dgm:spPr/>
      <dgm:t>
        <a:bodyPr/>
        <a:lstStyle/>
        <a:p>
          <a:endParaRPr lang="en-US"/>
        </a:p>
      </dgm:t>
    </dgm:pt>
    <dgm:pt modelId="{F3414FB2-181F-4354-98DE-B85C34A4FB14}" type="sibTrans" cxnId="{93B7B91D-10CE-4E6D-BA06-D5A6A647EF65}">
      <dgm:prSet/>
      <dgm:spPr/>
      <dgm:t>
        <a:bodyPr/>
        <a:lstStyle/>
        <a:p>
          <a:endParaRPr lang="en-US"/>
        </a:p>
      </dgm:t>
    </dgm:pt>
    <dgm:pt modelId="{A7816AD6-DD83-46B8-962A-91BFAB6825E6}">
      <dgm:prSet phldrT="[Text]" custT="1"/>
      <dgm:spPr/>
      <dgm:t>
        <a:bodyPr/>
        <a:lstStyle/>
        <a:p>
          <a:r>
            <a:rPr lang="en-US" sz="14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Via email</a:t>
          </a:r>
          <a:endParaRPr lang="en-US" sz="14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01C5DF6-9591-4800-AA61-4952A07E68A3}" type="parTrans" cxnId="{4704F1D8-035C-49A0-8BEC-886212362072}">
      <dgm:prSet/>
      <dgm:spPr/>
      <dgm:t>
        <a:bodyPr/>
        <a:lstStyle/>
        <a:p>
          <a:endParaRPr lang="en-US"/>
        </a:p>
      </dgm:t>
    </dgm:pt>
    <dgm:pt modelId="{416E6A12-C02C-42EB-9651-D460AD9CFFF9}" type="sibTrans" cxnId="{4704F1D8-035C-49A0-8BEC-886212362072}">
      <dgm:prSet/>
      <dgm:spPr/>
      <dgm:t>
        <a:bodyPr/>
        <a:lstStyle/>
        <a:p>
          <a:endParaRPr lang="en-US"/>
        </a:p>
      </dgm:t>
    </dgm:pt>
    <dgm:pt modelId="{F205B5AF-9B22-4FE5-8A32-B35DDC2EAE11}">
      <dgm:prSet phldrT="[Text]" custT="1"/>
      <dgm:spPr/>
      <dgm:t>
        <a:bodyPr/>
        <a:lstStyle/>
        <a:p>
          <a:endParaRPr lang="en-US" sz="14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078000E-5207-43FB-8FD4-12D5D1C60C15}" type="parTrans" cxnId="{4477C5A0-2EF4-4DCE-A6B3-D0C550C4689A}">
      <dgm:prSet/>
      <dgm:spPr/>
      <dgm:t>
        <a:bodyPr/>
        <a:lstStyle/>
        <a:p>
          <a:endParaRPr lang="en-US"/>
        </a:p>
      </dgm:t>
    </dgm:pt>
    <dgm:pt modelId="{B04BD171-0D9A-4A67-8A55-02D201386B4C}" type="sibTrans" cxnId="{4477C5A0-2EF4-4DCE-A6B3-D0C550C4689A}">
      <dgm:prSet/>
      <dgm:spPr/>
      <dgm:t>
        <a:bodyPr/>
        <a:lstStyle/>
        <a:p>
          <a:endParaRPr lang="en-US"/>
        </a:p>
      </dgm:t>
    </dgm:pt>
    <dgm:pt modelId="{672E3C53-BD7A-44C8-B1EF-F4F04D0D8852}">
      <dgm:prSet custT="1"/>
      <dgm:spPr/>
      <dgm:t>
        <a:bodyPr/>
        <a:lstStyle/>
        <a:p>
          <a:r>
            <a:rPr lang="en-US" sz="14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Engagement</a:t>
          </a:r>
          <a:endParaRPr lang="en-US" sz="14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B9CE711B-690B-4C40-AAFB-F28BDE8C941C}" type="parTrans" cxnId="{A367982A-9A84-43DA-9A22-F884B29688D3}">
      <dgm:prSet/>
      <dgm:spPr/>
      <dgm:t>
        <a:bodyPr/>
        <a:lstStyle/>
        <a:p>
          <a:endParaRPr lang="en-US"/>
        </a:p>
      </dgm:t>
    </dgm:pt>
    <dgm:pt modelId="{A2DD2409-FEAA-44EC-BB78-D22EA94759F1}" type="sibTrans" cxnId="{A367982A-9A84-43DA-9A22-F884B29688D3}">
      <dgm:prSet/>
      <dgm:spPr/>
      <dgm:t>
        <a:bodyPr/>
        <a:lstStyle/>
        <a:p>
          <a:endParaRPr lang="en-US"/>
        </a:p>
      </dgm:t>
    </dgm:pt>
    <dgm:pt modelId="{4CF2D77A-9F81-481D-8E8D-1CF13ADC355E}">
      <dgm:prSet custT="1"/>
      <dgm:spPr/>
      <dgm:t>
        <a:bodyPr/>
        <a:lstStyle/>
        <a:p>
          <a:r>
            <a:rPr lang="en-US" sz="14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Evaluation</a:t>
          </a:r>
          <a:endParaRPr lang="en-US" sz="14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425A89F-64A6-4026-840D-36FA9487ED59}" type="parTrans" cxnId="{C27626EC-ABD8-4F45-91BE-1307F52C4211}">
      <dgm:prSet/>
      <dgm:spPr/>
      <dgm:t>
        <a:bodyPr/>
        <a:lstStyle/>
        <a:p>
          <a:endParaRPr lang="en-US"/>
        </a:p>
      </dgm:t>
    </dgm:pt>
    <dgm:pt modelId="{EB447DB9-1DCA-4932-907F-9171AF3C17C4}" type="sibTrans" cxnId="{C27626EC-ABD8-4F45-91BE-1307F52C4211}">
      <dgm:prSet/>
      <dgm:spPr/>
      <dgm:t>
        <a:bodyPr/>
        <a:lstStyle/>
        <a:p>
          <a:endParaRPr lang="en-US"/>
        </a:p>
      </dgm:t>
    </dgm:pt>
    <dgm:pt modelId="{1F8F7F75-657F-436D-9003-1F121F6284BC}" type="pres">
      <dgm:prSet presAssocID="{7754DA7B-3A11-4907-8750-2A715E801FA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FC014C3-C707-4277-B7F4-F327516DAE2A}" type="pres">
      <dgm:prSet presAssocID="{8BE400D5-2D28-4C72-8627-E3C2B5E8D11D}" presName="composite" presStyleCnt="0"/>
      <dgm:spPr/>
    </dgm:pt>
    <dgm:pt modelId="{4DAC7C9F-AFB7-4716-B82F-C2A6973A4038}" type="pres">
      <dgm:prSet presAssocID="{8BE400D5-2D28-4C72-8627-E3C2B5E8D11D}" presName="bentUpArrow1" presStyleLbl="alignImgPlace1" presStyleIdx="0" presStyleCnt="4" custLinFactX="-41165" custLinFactNeighborX="-100000" custLinFactNeighborY="3544"/>
      <dgm:spPr/>
    </dgm:pt>
    <dgm:pt modelId="{0542727B-CDC6-412D-9581-49F3658BFA9B}" type="pres">
      <dgm:prSet presAssocID="{8BE400D5-2D28-4C72-8627-E3C2B5E8D11D}" presName="ParentText" presStyleLbl="node1" presStyleIdx="0" presStyleCnt="5" custLinFactX="-349" custLinFactNeighborX="-100000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EBFC03-F99C-4278-BE48-6732E00F3ABD}" type="pres">
      <dgm:prSet presAssocID="{8BE400D5-2D28-4C72-8627-E3C2B5E8D11D}" presName="ChildText" presStyleLbl="revTx" presStyleIdx="0" presStyleCnt="4" custScaleX="238150" custLinFactNeighborX="-57706" custLinFactNeighborY="-12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7D0FD-2D91-4837-9868-FB1766B262A3}" type="pres">
      <dgm:prSet presAssocID="{F3F349AF-21DF-4A83-BFFD-2BFF57D0D52F}" presName="sibTrans" presStyleCnt="0"/>
      <dgm:spPr/>
    </dgm:pt>
    <dgm:pt modelId="{4A53CACD-4EB0-4A5F-A44F-C04DD00171B9}" type="pres">
      <dgm:prSet presAssocID="{2C677222-2594-4974-B2BE-DDB95A2D814D}" presName="composite" presStyleCnt="0"/>
      <dgm:spPr/>
    </dgm:pt>
    <dgm:pt modelId="{BB8BD99A-1A2A-4543-820C-728B6AB513DC}" type="pres">
      <dgm:prSet presAssocID="{2C677222-2594-4974-B2BE-DDB95A2D814D}" presName="bentUpArrow1" presStyleLbl="alignImgPlace1" presStyleIdx="1" presStyleCnt="4" custLinFactX="-49420" custLinFactNeighborX="-100000" custLinFactNeighborY="4725"/>
      <dgm:spPr/>
    </dgm:pt>
    <dgm:pt modelId="{188B9E4A-2B77-4E09-8D3A-CDC23E2FC08D}" type="pres">
      <dgm:prSet presAssocID="{2C677222-2594-4974-B2BE-DDB95A2D814D}" presName="ParentText" presStyleLbl="node1" presStyleIdx="1" presStyleCnt="5" custLinFactX="-21401" custLinFactNeighborX="-100000" custLinFactNeighborY="253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9E8C7-5251-4BB0-9118-B217E1DAF70E}" type="pres">
      <dgm:prSet presAssocID="{2C677222-2594-4974-B2BE-DDB95A2D814D}" presName="ChildText" presStyleLbl="revTx" presStyleIdx="1" presStyleCnt="4" custScaleX="226613" custLinFactNeighborX="-91576" custLinFactNeighborY="796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3F08AF-CCA0-4A25-830A-A6ECE5D9A11F}" type="pres">
      <dgm:prSet presAssocID="{9CE9874A-486E-43B7-A4A3-0CD5BB8B470E}" presName="sibTrans" presStyleCnt="0"/>
      <dgm:spPr/>
    </dgm:pt>
    <dgm:pt modelId="{C7162FF4-1686-4896-9E35-BB049B01E867}" type="pres">
      <dgm:prSet presAssocID="{A44F2B98-2403-45FD-B667-27E81013BCAD}" presName="composite" presStyleCnt="0"/>
      <dgm:spPr/>
    </dgm:pt>
    <dgm:pt modelId="{84E84EBE-493F-4DF2-A59C-CA9FF9698F18}" type="pres">
      <dgm:prSet presAssocID="{A44F2B98-2403-45FD-B667-27E81013BCAD}" presName="bentUpArrow1" presStyleLbl="alignImgPlace1" presStyleIdx="2" presStyleCnt="4" custLinFactX="-43179" custLinFactNeighborX="-100000" custLinFactNeighborY="34413"/>
      <dgm:spPr/>
    </dgm:pt>
    <dgm:pt modelId="{3F7E40C4-20BB-4D6E-A036-0B1559FDB87D}" type="pres">
      <dgm:prSet presAssocID="{A44F2B98-2403-45FD-B667-27E81013BCAD}" presName="ParentText" presStyleLbl="node1" presStyleIdx="2" presStyleCnt="5" custScaleX="106172" custScaleY="110818" custLinFactX="-29120" custLinFactNeighborX="-100000" custLinFactNeighborY="1864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3767F7-61EA-447C-8B89-C6146D428AB8}" type="pres">
      <dgm:prSet presAssocID="{A44F2B98-2403-45FD-B667-27E81013BCAD}" presName="ChildText" presStyleLbl="revTx" presStyleIdx="2" presStyleCnt="4" custLinFactX="-75423" custLinFactNeighborX="-100000" custLinFactNeighborY="187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7FD678-7ACA-4D6F-8856-1C56D8526CA1}" type="pres">
      <dgm:prSet presAssocID="{7453314E-B438-4F05-A410-364A0F21234E}" presName="sibTrans" presStyleCnt="0"/>
      <dgm:spPr/>
    </dgm:pt>
    <dgm:pt modelId="{C87674DE-7D8E-4BB7-A8FB-00AD31A3D144}" type="pres">
      <dgm:prSet presAssocID="{672E3C53-BD7A-44C8-B1EF-F4F04D0D8852}" presName="composite" presStyleCnt="0"/>
      <dgm:spPr/>
    </dgm:pt>
    <dgm:pt modelId="{E86751DB-9943-4CD0-AF5D-CB407F233D07}" type="pres">
      <dgm:prSet presAssocID="{672E3C53-BD7A-44C8-B1EF-F4F04D0D8852}" presName="bentUpArrow1" presStyleLbl="alignImgPlace1" presStyleIdx="3" presStyleCnt="4" custLinFactX="-58691" custLinFactNeighborX="-100000" custLinFactNeighborY="17834"/>
      <dgm:spPr/>
    </dgm:pt>
    <dgm:pt modelId="{955E7F33-6096-4AD7-8F42-18869E9B0653}" type="pres">
      <dgm:prSet presAssocID="{672E3C53-BD7A-44C8-B1EF-F4F04D0D8852}" presName="ParentText" presStyleLbl="node1" presStyleIdx="3" presStyleCnt="5" custLinFactX="-21401" custLinFactNeighborX="-100000" custLinFactNeighborY="1462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DFB867-50C0-44B0-B6B1-DB3267CAD19B}" type="pres">
      <dgm:prSet presAssocID="{672E3C53-BD7A-44C8-B1EF-F4F04D0D8852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AFFF7733-DB47-446E-A28F-602368791038}" type="pres">
      <dgm:prSet presAssocID="{A2DD2409-FEAA-44EC-BB78-D22EA94759F1}" presName="sibTrans" presStyleCnt="0"/>
      <dgm:spPr/>
    </dgm:pt>
    <dgm:pt modelId="{4B769221-0A57-48F8-9A9F-AFCAFAEDE3B7}" type="pres">
      <dgm:prSet presAssocID="{4CF2D77A-9F81-481D-8E8D-1CF13ADC355E}" presName="composite" presStyleCnt="0"/>
      <dgm:spPr/>
    </dgm:pt>
    <dgm:pt modelId="{66D875DB-9DD8-4D95-983D-539C28E12BB6}" type="pres">
      <dgm:prSet presAssocID="{4CF2D77A-9F81-481D-8E8D-1CF13ADC355E}" presName="ParentText" presStyleLbl="node1" presStyleIdx="4" presStyleCnt="5" custLinFactX="-28894" custLinFactNeighborX="-100000" custLinFactNeighborY="571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3BA9C3-FA1F-4136-B586-00CCFEDAFA27}" srcId="{7754DA7B-3A11-4907-8750-2A715E801FA2}" destId="{2C677222-2594-4974-B2BE-DDB95A2D814D}" srcOrd="1" destOrd="0" parTransId="{64BB1CE9-128A-4FE9-8B21-45BB9547AA55}" sibTransId="{9CE9874A-486E-43B7-A4A3-0CD5BB8B470E}"/>
    <dgm:cxn modelId="{F7B3CDFC-58DE-422B-ADEA-445FE7637B68}" type="presOf" srcId="{F205B5AF-9B22-4FE5-8A32-B35DDC2EAE11}" destId="{3B3767F7-61EA-447C-8B89-C6146D428AB8}" srcOrd="0" destOrd="1" presId="urn:microsoft.com/office/officeart/2005/8/layout/StepDownProcess"/>
    <dgm:cxn modelId="{13EF2E70-17E7-4C78-A8A4-0CA11EAF1CA8}" type="presOf" srcId="{A44F2B98-2403-45FD-B667-27E81013BCAD}" destId="{3F7E40C4-20BB-4D6E-A036-0B1559FDB87D}" srcOrd="0" destOrd="0" presId="urn:microsoft.com/office/officeart/2005/8/layout/StepDownProcess"/>
    <dgm:cxn modelId="{8F3D4969-E5B4-4E7E-B272-3FE483DC0DC1}" type="presOf" srcId="{7754DA7B-3A11-4907-8750-2A715E801FA2}" destId="{1F8F7F75-657F-436D-9003-1F121F6284BC}" srcOrd="0" destOrd="0" presId="urn:microsoft.com/office/officeart/2005/8/layout/StepDownProcess"/>
    <dgm:cxn modelId="{E4575F76-7E17-4054-B316-75B39851B0D4}" srcId="{7754DA7B-3A11-4907-8750-2A715E801FA2}" destId="{8BE400D5-2D28-4C72-8627-E3C2B5E8D11D}" srcOrd="0" destOrd="0" parTransId="{422578E3-8BBE-4ADA-9A19-C96832CCA2A5}" sibTransId="{F3F349AF-21DF-4A83-BFFD-2BFF57D0D52F}"/>
    <dgm:cxn modelId="{4477C5A0-2EF4-4DCE-A6B3-D0C550C4689A}" srcId="{A44F2B98-2403-45FD-B667-27E81013BCAD}" destId="{F205B5AF-9B22-4FE5-8A32-B35DDC2EAE11}" srcOrd="1" destOrd="0" parTransId="{6078000E-5207-43FB-8FD4-12D5D1C60C15}" sibTransId="{B04BD171-0D9A-4A67-8A55-02D201386B4C}"/>
    <dgm:cxn modelId="{A367982A-9A84-43DA-9A22-F884B29688D3}" srcId="{7754DA7B-3A11-4907-8750-2A715E801FA2}" destId="{672E3C53-BD7A-44C8-B1EF-F4F04D0D8852}" srcOrd="3" destOrd="0" parTransId="{B9CE711B-690B-4C40-AAFB-F28BDE8C941C}" sibTransId="{A2DD2409-FEAA-44EC-BB78-D22EA94759F1}"/>
    <dgm:cxn modelId="{2A38EB53-8B92-4923-A4A6-8047BFB176DA}" type="presOf" srcId="{F2428A6A-27AF-486F-A885-EE9809205090}" destId="{BCA9E8C7-5251-4BB0-9118-B217E1DAF70E}" srcOrd="0" destOrd="1" presId="urn:microsoft.com/office/officeart/2005/8/layout/StepDownProcess"/>
    <dgm:cxn modelId="{4704F1D8-035C-49A0-8BEC-886212362072}" srcId="{2C677222-2594-4974-B2BE-DDB95A2D814D}" destId="{A7816AD6-DD83-46B8-962A-91BFAB6825E6}" srcOrd="0" destOrd="0" parTransId="{101C5DF6-9591-4800-AA61-4952A07E68A3}" sibTransId="{416E6A12-C02C-42EB-9651-D460AD9CFFF9}"/>
    <dgm:cxn modelId="{A9C34B6B-69F8-4359-88A9-1EBB275FEB2B}" type="presOf" srcId="{2C677222-2594-4974-B2BE-DDB95A2D814D}" destId="{188B9E4A-2B77-4E09-8D3A-CDC23E2FC08D}" srcOrd="0" destOrd="0" presId="urn:microsoft.com/office/officeart/2005/8/layout/StepDownProcess"/>
    <dgm:cxn modelId="{4C2AAA1E-881B-4A93-B7BD-A4B2BFBEB64F}" type="presOf" srcId="{A7816AD6-DD83-46B8-962A-91BFAB6825E6}" destId="{BCA9E8C7-5251-4BB0-9118-B217E1DAF70E}" srcOrd="0" destOrd="0" presId="urn:microsoft.com/office/officeart/2005/8/layout/StepDownProcess"/>
    <dgm:cxn modelId="{93B7B91D-10CE-4E6D-BA06-D5A6A647EF65}" srcId="{A44F2B98-2403-45FD-B667-27E81013BCAD}" destId="{3AF72C60-F7C2-41D7-AF9A-1CD24769DCEC}" srcOrd="0" destOrd="0" parTransId="{A5778967-2BB4-4917-A9E6-EE6497C19855}" sibTransId="{F3414FB2-181F-4354-98DE-B85C34A4FB14}"/>
    <dgm:cxn modelId="{0A8E2D40-D478-4DB6-B0C0-E0DB797DB180}" srcId="{8BE400D5-2D28-4C72-8627-E3C2B5E8D11D}" destId="{563FF804-9039-4E8C-A8B2-9122B5BB51DE}" srcOrd="0" destOrd="0" parTransId="{2B0F41E3-5F25-4C51-BDA7-B5B39BE9E2C4}" sibTransId="{16EAE732-5249-420A-B575-705BF531DEDF}"/>
    <dgm:cxn modelId="{B57FF773-869A-4046-AB71-C73016AEA12E}" type="presOf" srcId="{8BE400D5-2D28-4C72-8627-E3C2B5E8D11D}" destId="{0542727B-CDC6-412D-9581-49F3658BFA9B}" srcOrd="0" destOrd="0" presId="urn:microsoft.com/office/officeart/2005/8/layout/StepDownProcess"/>
    <dgm:cxn modelId="{94617DC9-5C6D-4796-A159-E4413F4F7B44}" type="presOf" srcId="{563FF804-9039-4E8C-A8B2-9122B5BB51DE}" destId="{3BEBFC03-F99C-4278-BE48-6732E00F3ABD}" srcOrd="0" destOrd="0" presId="urn:microsoft.com/office/officeart/2005/8/layout/StepDownProcess"/>
    <dgm:cxn modelId="{7DB9ED9A-A33E-4944-8CDA-E320955B0332}" type="presOf" srcId="{4CF2D77A-9F81-481D-8E8D-1CF13ADC355E}" destId="{66D875DB-9DD8-4D95-983D-539C28E12BB6}" srcOrd="0" destOrd="0" presId="urn:microsoft.com/office/officeart/2005/8/layout/StepDownProcess"/>
    <dgm:cxn modelId="{08743FDC-C75D-4307-A6CD-0BF011D6D12C}" srcId="{2C677222-2594-4974-B2BE-DDB95A2D814D}" destId="{F2428A6A-27AF-486F-A885-EE9809205090}" srcOrd="1" destOrd="0" parTransId="{9634D94E-C567-4CD2-8FAA-0518D1276DF7}" sibTransId="{0A94220B-2170-4159-8352-A2B4D30D8415}"/>
    <dgm:cxn modelId="{AADABA44-AE26-4FD8-AAA2-E3B6EE2C25DF}" type="presOf" srcId="{3AF72C60-F7C2-41D7-AF9A-1CD24769DCEC}" destId="{3B3767F7-61EA-447C-8B89-C6146D428AB8}" srcOrd="0" destOrd="0" presId="urn:microsoft.com/office/officeart/2005/8/layout/StepDownProcess"/>
    <dgm:cxn modelId="{C6AFB809-5B5C-4A06-B9EB-352927E4567B}" srcId="{7754DA7B-3A11-4907-8750-2A715E801FA2}" destId="{A44F2B98-2403-45FD-B667-27E81013BCAD}" srcOrd="2" destOrd="0" parTransId="{037F3068-F951-406B-88DD-4A3294B5DDA1}" sibTransId="{7453314E-B438-4F05-A410-364A0F21234E}"/>
    <dgm:cxn modelId="{C9FEFA1C-2299-4F70-8D98-F250DAC474D9}" type="presOf" srcId="{672E3C53-BD7A-44C8-B1EF-F4F04D0D8852}" destId="{955E7F33-6096-4AD7-8F42-18869E9B0653}" srcOrd="0" destOrd="0" presId="urn:microsoft.com/office/officeart/2005/8/layout/StepDownProcess"/>
    <dgm:cxn modelId="{C27626EC-ABD8-4F45-91BE-1307F52C4211}" srcId="{7754DA7B-3A11-4907-8750-2A715E801FA2}" destId="{4CF2D77A-9F81-481D-8E8D-1CF13ADC355E}" srcOrd="4" destOrd="0" parTransId="{9425A89F-64A6-4026-840D-36FA9487ED59}" sibTransId="{EB447DB9-1DCA-4932-907F-9171AF3C17C4}"/>
    <dgm:cxn modelId="{AC7843EB-A236-4581-BF29-FE5C741F8738}" type="presParOf" srcId="{1F8F7F75-657F-436D-9003-1F121F6284BC}" destId="{4FC014C3-C707-4277-B7F4-F327516DAE2A}" srcOrd="0" destOrd="0" presId="urn:microsoft.com/office/officeart/2005/8/layout/StepDownProcess"/>
    <dgm:cxn modelId="{75D1052A-6E00-41CF-B4C4-1A4F6D62B965}" type="presParOf" srcId="{4FC014C3-C707-4277-B7F4-F327516DAE2A}" destId="{4DAC7C9F-AFB7-4716-B82F-C2A6973A4038}" srcOrd="0" destOrd="0" presId="urn:microsoft.com/office/officeart/2005/8/layout/StepDownProcess"/>
    <dgm:cxn modelId="{8196F1D6-4276-4F7D-A4A5-FB12B9D8AEEA}" type="presParOf" srcId="{4FC014C3-C707-4277-B7F4-F327516DAE2A}" destId="{0542727B-CDC6-412D-9581-49F3658BFA9B}" srcOrd="1" destOrd="0" presId="urn:microsoft.com/office/officeart/2005/8/layout/StepDownProcess"/>
    <dgm:cxn modelId="{745AF53B-908A-43F4-852F-69908ED7DD22}" type="presParOf" srcId="{4FC014C3-C707-4277-B7F4-F327516DAE2A}" destId="{3BEBFC03-F99C-4278-BE48-6732E00F3ABD}" srcOrd="2" destOrd="0" presId="urn:microsoft.com/office/officeart/2005/8/layout/StepDownProcess"/>
    <dgm:cxn modelId="{24D736F9-F959-46CF-B1B9-30F93E8B9F1C}" type="presParOf" srcId="{1F8F7F75-657F-436D-9003-1F121F6284BC}" destId="{9FF7D0FD-2D91-4837-9868-FB1766B262A3}" srcOrd="1" destOrd="0" presId="urn:microsoft.com/office/officeart/2005/8/layout/StepDownProcess"/>
    <dgm:cxn modelId="{8EF5F63A-0C32-4932-946E-876C3827B44E}" type="presParOf" srcId="{1F8F7F75-657F-436D-9003-1F121F6284BC}" destId="{4A53CACD-4EB0-4A5F-A44F-C04DD00171B9}" srcOrd="2" destOrd="0" presId="urn:microsoft.com/office/officeart/2005/8/layout/StepDownProcess"/>
    <dgm:cxn modelId="{682DC0D8-91E4-4392-AD4B-9483138A40A6}" type="presParOf" srcId="{4A53CACD-4EB0-4A5F-A44F-C04DD00171B9}" destId="{BB8BD99A-1A2A-4543-820C-728B6AB513DC}" srcOrd="0" destOrd="0" presId="urn:microsoft.com/office/officeart/2005/8/layout/StepDownProcess"/>
    <dgm:cxn modelId="{C705476E-423D-481E-B90D-7B7BB6F5F164}" type="presParOf" srcId="{4A53CACD-4EB0-4A5F-A44F-C04DD00171B9}" destId="{188B9E4A-2B77-4E09-8D3A-CDC23E2FC08D}" srcOrd="1" destOrd="0" presId="urn:microsoft.com/office/officeart/2005/8/layout/StepDownProcess"/>
    <dgm:cxn modelId="{100F42BC-FF53-45AF-9000-F7ACF4A93D7C}" type="presParOf" srcId="{4A53CACD-4EB0-4A5F-A44F-C04DD00171B9}" destId="{BCA9E8C7-5251-4BB0-9118-B217E1DAF70E}" srcOrd="2" destOrd="0" presId="urn:microsoft.com/office/officeart/2005/8/layout/StepDownProcess"/>
    <dgm:cxn modelId="{B9CD693B-69AB-4B9B-AF29-9ACF923730E0}" type="presParOf" srcId="{1F8F7F75-657F-436D-9003-1F121F6284BC}" destId="{403F08AF-CCA0-4A25-830A-A6ECE5D9A11F}" srcOrd="3" destOrd="0" presId="urn:microsoft.com/office/officeart/2005/8/layout/StepDownProcess"/>
    <dgm:cxn modelId="{3E3066C3-FFC0-43E4-BDD5-55FB29341A7F}" type="presParOf" srcId="{1F8F7F75-657F-436D-9003-1F121F6284BC}" destId="{C7162FF4-1686-4896-9E35-BB049B01E867}" srcOrd="4" destOrd="0" presId="urn:microsoft.com/office/officeart/2005/8/layout/StepDownProcess"/>
    <dgm:cxn modelId="{31519154-A793-494B-B29E-09ACE8BEF3C1}" type="presParOf" srcId="{C7162FF4-1686-4896-9E35-BB049B01E867}" destId="{84E84EBE-493F-4DF2-A59C-CA9FF9698F18}" srcOrd="0" destOrd="0" presId="urn:microsoft.com/office/officeart/2005/8/layout/StepDownProcess"/>
    <dgm:cxn modelId="{67EC2D29-2741-424F-BB49-5B9647F69AA9}" type="presParOf" srcId="{C7162FF4-1686-4896-9E35-BB049B01E867}" destId="{3F7E40C4-20BB-4D6E-A036-0B1559FDB87D}" srcOrd="1" destOrd="0" presId="urn:microsoft.com/office/officeart/2005/8/layout/StepDownProcess"/>
    <dgm:cxn modelId="{E1FA510A-B419-4931-9AC1-A3C49F6BBBAE}" type="presParOf" srcId="{C7162FF4-1686-4896-9E35-BB049B01E867}" destId="{3B3767F7-61EA-447C-8B89-C6146D428AB8}" srcOrd="2" destOrd="0" presId="urn:microsoft.com/office/officeart/2005/8/layout/StepDownProcess"/>
    <dgm:cxn modelId="{90868EDC-86E8-4892-AE68-E6180612E3F6}" type="presParOf" srcId="{1F8F7F75-657F-436D-9003-1F121F6284BC}" destId="{B57FD678-7ACA-4D6F-8856-1C56D8526CA1}" srcOrd="5" destOrd="0" presId="urn:microsoft.com/office/officeart/2005/8/layout/StepDownProcess"/>
    <dgm:cxn modelId="{45951AB1-06DC-42C3-B9B4-63B5FA3BF623}" type="presParOf" srcId="{1F8F7F75-657F-436D-9003-1F121F6284BC}" destId="{C87674DE-7D8E-4BB7-A8FB-00AD31A3D144}" srcOrd="6" destOrd="0" presId="urn:microsoft.com/office/officeart/2005/8/layout/StepDownProcess"/>
    <dgm:cxn modelId="{A1642841-3CE3-422C-AD61-C7600608F36F}" type="presParOf" srcId="{C87674DE-7D8E-4BB7-A8FB-00AD31A3D144}" destId="{E86751DB-9943-4CD0-AF5D-CB407F233D07}" srcOrd="0" destOrd="0" presId="urn:microsoft.com/office/officeart/2005/8/layout/StepDownProcess"/>
    <dgm:cxn modelId="{DD86B972-E7FD-4ED2-860F-25D20CA1EF57}" type="presParOf" srcId="{C87674DE-7D8E-4BB7-A8FB-00AD31A3D144}" destId="{955E7F33-6096-4AD7-8F42-18869E9B0653}" srcOrd="1" destOrd="0" presId="urn:microsoft.com/office/officeart/2005/8/layout/StepDownProcess"/>
    <dgm:cxn modelId="{7BA1BE53-0929-4182-86A0-A557D93A9DEC}" type="presParOf" srcId="{C87674DE-7D8E-4BB7-A8FB-00AD31A3D144}" destId="{27DFB867-50C0-44B0-B6B1-DB3267CAD19B}" srcOrd="2" destOrd="0" presId="urn:microsoft.com/office/officeart/2005/8/layout/StepDownProcess"/>
    <dgm:cxn modelId="{64DA14A4-5C11-4ABA-B330-0F79DE223FF7}" type="presParOf" srcId="{1F8F7F75-657F-436D-9003-1F121F6284BC}" destId="{AFFF7733-DB47-446E-A28F-602368791038}" srcOrd="7" destOrd="0" presId="urn:microsoft.com/office/officeart/2005/8/layout/StepDownProcess"/>
    <dgm:cxn modelId="{F7F12FA4-540A-44EE-8C0D-46E748DEC990}" type="presParOf" srcId="{1F8F7F75-657F-436D-9003-1F121F6284BC}" destId="{4B769221-0A57-48F8-9A9F-AFCAFAEDE3B7}" srcOrd="8" destOrd="0" presId="urn:microsoft.com/office/officeart/2005/8/layout/StepDownProcess"/>
    <dgm:cxn modelId="{4F400C0A-B352-43C4-AC70-9DBD4A04D866}" type="presParOf" srcId="{4B769221-0A57-48F8-9A9F-AFCAFAEDE3B7}" destId="{66D875DB-9DD8-4D95-983D-539C28E12BB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1C563-D29C-4657-8233-0215BADDCFF9}">
      <dsp:nvSpPr>
        <dsp:cNvPr id="0" name=""/>
        <dsp:cNvSpPr/>
      </dsp:nvSpPr>
      <dsp:spPr>
        <a:xfrm>
          <a:off x="0" y="0"/>
          <a:ext cx="4351338" cy="435133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95B6B-6735-4E2B-AE71-7292B7356E94}">
      <dsp:nvSpPr>
        <dsp:cNvPr id="0" name=""/>
        <dsp:cNvSpPr/>
      </dsp:nvSpPr>
      <dsp:spPr>
        <a:xfrm>
          <a:off x="2175669" y="0"/>
          <a:ext cx="8339931" cy="43513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+mj-lt"/>
            </a:rPr>
            <a:t>Elevate</a:t>
          </a:r>
          <a:endParaRPr lang="en-US" sz="3200" kern="1200" dirty="0">
            <a:latin typeface="+mj-lt"/>
          </a:endParaRPr>
        </a:p>
      </dsp:txBody>
      <dsp:txXfrm>
        <a:off x="2175669" y="0"/>
        <a:ext cx="4169965" cy="1305404"/>
      </dsp:txXfrm>
    </dsp:sp>
    <dsp:sp modelId="{094A47EF-187D-4462-B113-084E98577BA1}">
      <dsp:nvSpPr>
        <dsp:cNvPr id="0" name=""/>
        <dsp:cNvSpPr/>
      </dsp:nvSpPr>
      <dsp:spPr>
        <a:xfrm>
          <a:off x="761485" y="1305404"/>
          <a:ext cx="2828366" cy="282836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3E9DF-EF43-4D36-BA95-66DDA5A22CCE}">
      <dsp:nvSpPr>
        <dsp:cNvPr id="0" name=""/>
        <dsp:cNvSpPr/>
      </dsp:nvSpPr>
      <dsp:spPr>
        <a:xfrm>
          <a:off x="2175669" y="1305404"/>
          <a:ext cx="8339931" cy="28283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+mj-lt"/>
            </a:rPr>
            <a:t>P.A.L</a:t>
          </a:r>
          <a:endParaRPr lang="en-US" sz="3200" kern="1200" dirty="0">
            <a:latin typeface="+mj-lt"/>
          </a:endParaRPr>
        </a:p>
      </dsp:txBody>
      <dsp:txXfrm>
        <a:off x="2175669" y="1305404"/>
        <a:ext cx="4169965" cy="1305399"/>
      </dsp:txXfrm>
    </dsp:sp>
    <dsp:sp modelId="{F879DDDB-F6B5-4CB6-82F4-06394881F10F}">
      <dsp:nvSpPr>
        <dsp:cNvPr id="0" name=""/>
        <dsp:cNvSpPr/>
      </dsp:nvSpPr>
      <dsp:spPr>
        <a:xfrm>
          <a:off x="1522968" y="2610804"/>
          <a:ext cx="1305400" cy="13054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78123-AE3C-4055-B945-A8CBE7E624DD}">
      <dsp:nvSpPr>
        <dsp:cNvPr id="0" name=""/>
        <dsp:cNvSpPr/>
      </dsp:nvSpPr>
      <dsp:spPr>
        <a:xfrm>
          <a:off x="2175669" y="2610804"/>
          <a:ext cx="8339931" cy="1305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+mj-lt"/>
            </a:rPr>
            <a:t>M.A.D</a:t>
          </a:r>
          <a:endParaRPr lang="en-US" sz="3200" kern="1200" dirty="0">
            <a:latin typeface="+mj-lt"/>
          </a:endParaRPr>
        </a:p>
      </dsp:txBody>
      <dsp:txXfrm>
        <a:off x="2175669" y="2610804"/>
        <a:ext cx="4169965" cy="1305400"/>
      </dsp:txXfrm>
    </dsp:sp>
    <dsp:sp modelId="{E1900B86-D5C7-4F57-9D63-BAB373738DDE}">
      <dsp:nvSpPr>
        <dsp:cNvPr id="0" name=""/>
        <dsp:cNvSpPr/>
      </dsp:nvSpPr>
      <dsp:spPr>
        <a:xfrm>
          <a:off x="6345634" y="0"/>
          <a:ext cx="4169965" cy="13054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Target:  high level managers</a:t>
          </a:r>
          <a:endParaRPr lang="en-US" sz="2000" kern="1200" dirty="0">
            <a:latin typeface="+mj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Participants: MACHs &amp; other diverse key talent</a:t>
          </a:r>
          <a:endParaRPr lang="en-US" sz="2000" kern="1200" dirty="0">
            <a:latin typeface="+mj-lt"/>
          </a:endParaRPr>
        </a:p>
      </dsp:txBody>
      <dsp:txXfrm>
        <a:off x="6345634" y="0"/>
        <a:ext cx="4169965" cy="1305404"/>
      </dsp:txXfrm>
    </dsp:sp>
    <dsp:sp modelId="{9753912C-E602-45FC-84E4-B99C74E521E8}">
      <dsp:nvSpPr>
        <dsp:cNvPr id="0" name=""/>
        <dsp:cNvSpPr/>
      </dsp:nvSpPr>
      <dsp:spPr>
        <a:xfrm>
          <a:off x="6345634" y="1305404"/>
          <a:ext cx="4169965" cy="130539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Target: mid level managers</a:t>
          </a:r>
          <a:endParaRPr lang="en-US" sz="2000" kern="1200" dirty="0">
            <a:latin typeface="+mj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Participants: millennials</a:t>
          </a:r>
          <a:endParaRPr lang="en-US" sz="2000" kern="1200" dirty="0">
            <a:latin typeface="+mj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Shadow for exchange of ideas and skill dev</a:t>
          </a:r>
          <a:endParaRPr lang="en-US" sz="2000" kern="1200" dirty="0">
            <a:latin typeface="+mj-lt"/>
          </a:endParaRPr>
        </a:p>
      </dsp:txBody>
      <dsp:txXfrm>
        <a:off x="6345634" y="1305404"/>
        <a:ext cx="4169965" cy="1305399"/>
      </dsp:txXfrm>
    </dsp:sp>
    <dsp:sp modelId="{D3CBC503-A8A3-4BA3-8A03-9D07D68761A4}">
      <dsp:nvSpPr>
        <dsp:cNvPr id="0" name=""/>
        <dsp:cNvSpPr/>
      </dsp:nvSpPr>
      <dsp:spPr>
        <a:xfrm>
          <a:off x="6345634" y="2610804"/>
          <a:ext cx="4169965" cy="13054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Target: LTs</a:t>
          </a:r>
          <a:endParaRPr lang="en-US" sz="2000" kern="1200" dirty="0">
            <a:latin typeface="+mj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Participants: entire SMSG</a:t>
          </a:r>
          <a:endParaRPr lang="en-US" sz="2000" kern="1200" dirty="0">
            <a:latin typeface="+mj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Solve REAL business problems</a:t>
          </a:r>
          <a:endParaRPr lang="en-US" sz="2000" kern="1200" dirty="0">
            <a:latin typeface="+mj-lt"/>
          </a:endParaRPr>
        </a:p>
      </dsp:txBody>
      <dsp:txXfrm>
        <a:off x="6345634" y="2610804"/>
        <a:ext cx="4169965" cy="1305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57BFC-E02F-4F08-9109-E395EF83C1B3}">
      <dsp:nvSpPr>
        <dsp:cNvPr id="0" name=""/>
        <dsp:cNvSpPr/>
      </dsp:nvSpPr>
      <dsp:spPr>
        <a:xfrm>
          <a:off x="1943100" y="0"/>
          <a:ext cx="6629400" cy="66294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1201C-5144-4EEF-880A-84D5BF6D6F2B}">
      <dsp:nvSpPr>
        <dsp:cNvPr id="0" name=""/>
        <dsp:cNvSpPr/>
      </dsp:nvSpPr>
      <dsp:spPr>
        <a:xfrm>
          <a:off x="1968503" y="592588"/>
          <a:ext cx="3056365" cy="24554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objective-</a:t>
          </a:r>
          <a:r>
            <a:rPr lang="en-US" sz="28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exposure to leaders,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skill development,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exchange of ideas </a:t>
          </a:r>
          <a:endParaRPr lang="en-US" sz="2400" b="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088367" y="712452"/>
        <a:ext cx="2816637" cy="2215695"/>
      </dsp:txXfrm>
    </dsp:sp>
    <dsp:sp modelId="{5CC6ECBF-711E-49DB-969F-50BC4679582A}">
      <dsp:nvSpPr>
        <dsp:cNvPr id="0" name=""/>
        <dsp:cNvSpPr/>
      </dsp:nvSpPr>
      <dsp:spPr>
        <a:xfrm>
          <a:off x="5478041" y="660407"/>
          <a:ext cx="2624579" cy="23705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measurement-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Feedback meeting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Sway report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5593764" y="776130"/>
        <a:ext cx="2393133" cy="2139147"/>
      </dsp:txXfrm>
    </dsp:sp>
    <dsp:sp modelId="{86BEFA22-4543-424F-AD6B-572D7E2D976D}">
      <dsp:nvSpPr>
        <dsp:cNvPr id="0" name=""/>
        <dsp:cNvSpPr/>
      </dsp:nvSpPr>
      <dsp:spPr>
        <a:xfrm>
          <a:off x="2374011" y="3546729"/>
          <a:ext cx="2651760" cy="2651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target audience-</a:t>
          </a:r>
          <a:endParaRPr lang="en-US" sz="1800" b="0" kern="1200" dirty="0" smtClean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Millennials </a:t>
          </a:r>
          <a:endParaRPr lang="en-US" sz="2400" b="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503459" y="3676177"/>
        <a:ext cx="2392864" cy="2392864"/>
      </dsp:txXfrm>
    </dsp:sp>
    <dsp:sp modelId="{BF9F7FBF-69B6-440F-BFC7-A9CE6B23DEF5}">
      <dsp:nvSpPr>
        <dsp:cNvPr id="0" name=""/>
        <dsp:cNvSpPr/>
      </dsp:nvSpPr>
      <dsp:spPr>
        <a:xfrm>
          <a:off x="5489829" y="3546729"/>
          <a:ext cx="2651760" cy="2651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target leaders-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L 64/65</a:t>
          </a:r>
          <a:endParaRPr lang="en-US" sz="2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5619277" y="3676177"/>
        <a:ext cx="2392864" cy="23928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C4AA4-6FAA-454A-869A-C285EA607E32}">
      <dsp:nvSpPr>
        <dsp:cNvPr id="0" name=""/>
        <dsp:cNvSpPr/>
      </dsp:nvSpPr>
      <dsp:spPr>
        <a:xfrm rot="5400000">
          <a:off x="1034143" y="1138931"/>
          <a:ext cx="935929" cy="10655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B912E-E1C0-4EDD-A174-987482889F95}">
      <dsp:nvSpPr>
        <dsp:cNvPr id="0" name=""/>
        <dsp:cNvSpPr/>
      </dsp:nvSpPr>
      <dsp:spPr>
        <a:xfrm>
          <a:off x="506772" y="88905"/>
          <a:ext cx="1575554" cy="110283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Get volunteers on board</a:t>
          </a:r>
          <a:endParaRPr lang="en-US" sz="16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560618" y="142751"/>
        <a:ext cx="1467862" cy="995144"/>
      </dsp:txXfrm>
    </dsp:sp>
    <dsp:sp modelId="{C621EE0A-6D38-4841-83EC-A82E06C37236}">
      <dsp:nvSpPr>
        <dsp:cNvPr id="0" name=""/>
        <dsp:cNvSpPr/>
      </dsp:nvSpPr>
      <dsp:spPr>
        <a:xfrm>
          <a:off x="2098878" y="262448"/>
          <a:ext cx="2631577" cy="626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Volunteer recruitment process</a:t>
          </a:r>
          <a:endParaRPr lang="en-US" sz="1300" kern="1200" dirty="0"/>
        </a:p>
      </dsp:txBody>
      <dsp:txXfrm>
        <a:off x="2098878" y="262448"/>
        <a:ext cx="2631577" cy="626555"/>
      </dsp:txXfrm>
    </dsp:sp>
    <dsp:sp modelId="{963418E2-7CB6-42F6-8F33-B832BFEC8BCA}">
      <dsp:nvSpPr>
        <dsp:cNvPr id="0" name=""/>
        <dsp:cNvSpPr/>
      </dsp:nvSpPr>
      <dsp:spPr>
        <a:xfrm rot="5400000">
          <a:off x="2640409" y="2427844"/>
          <a:ext cx="935929" cy="10655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D50ECB-95B9-4749-88B1-04F4FD461124}">
      <dsp:nvSpPr>
        <dsp:cNvPr id="0" name=""/>
        <dsp:cNvSpPr/>
      </dsp:nvSpPr>
      <dsp:spPr>
        <a:xfrm>
          <a:off x="2157484" y="1313572"/>
          <a:ext cx="1575554" cy="110283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Get buy in from leaders &amp; their skill for catalogue</a:t>
          </a:r>
          <a:endParaRPr lang="en-US" sz="16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211330" y="1367418"/>
        <a:ext cx="1467862" cy="995144"/>
      </dsp:txXfrm>
    </dsp:sp>
    <dsp:sp modelId="{4D74B5CA-DC3B-42B8-8817-9913B23855AC}">
      <dsp:nvSpPr>
        <dsp:cNvPr id="0" name=""/>
        <dsp:cNvSpPr/>
      </dsp:nvSpPr>
      <dsp:spPr>
        <a:xfrm>
          <a:off x="3819403" y="1365846"/>
          <a:ext cx="7178793" cy="891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Via email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One skill, one participant per leader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5 Leaders spread across location – Skills  - negotiation, team building, presentation, communication, </a:t>
          </a:r>
          <a:endParaRPr lang="en-US" sz="1300" kern="1200" dirty="0"/>
        </a:p>
      </dsp:txBody>
      <dsp:txXfrm>
        <a:off x="3819403" y="1365846"/>
        <a:ext cx="7178793" cy="891361"/>
      </dsp:txXfrm>
    </dsp:sp>
    <dsp:sp modelId="{45A56771-4209-42EF-8A3A-63898228B1BE}">
      <dsp:nvSpPr>
        <dsp:cNvPr id="0" name=""/>
        <dsp:cNvSpPr/>
      </dsp:nvSpPr>
      <dsp:spPr>
        <a:xfrm rot="5400000">
          <a:off x="4224773" y="3650118"/>
          <a:ext cx="935929" cy="10655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160CD3-5727-44E3-838C-DFA4FE8498D6}">
      <dsp:nvSpPr>
        <dsp:cNvPr id="0" name=""/>
        <dsp:cNvSpPr/>
      </dsp:nvSpPr>
      <dsp:spPr>
        <a:xfrm>
          <a:off x="3664996" y="2621812"/>
          <a:ext cx="1575554" cy="110283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Publish the catalogue &amp; call for participants</a:t>
          </a:r>
          <a:endParaRPr lang="en-US" sz="16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718842" y="2675658"/>
        <a:ext cx="1467862" cy="995144"/>
      </dsp:txXfrm>
    </dsp:sp>
    <dsp:sp modelId="{29B20C77-0A9A-4978-AE07-5B46300331BD}">
      <dsp:nvSpPr>
        <dsp:cNvPr id="0" name=""/>
        <dsp:cNvSpPr/>
      </dsp:nvSpPr>
      <dsp:spPr>
        <a:xfrm>
          <a:off x="5314024" y="2658846"/>
          <a:ext cx="4839628" cy="914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Via email sent by Madhu/Nidhi and follow up email by PAL DL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Leaders will pick the participants after reading their essay questions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D&amp;I PAL team will shortlist the essays and send the 2/3 top essays it to Leader to pick one</a:t>
          </a:r>
          <a:endParaRPr lang="en-US" sz="1300" kern="1200" dirty="0"/>
        </a:p>
      </dsp:txBody>
      <dsp:txXfrm>
        <a:off x="5314024" y="2658846"/>
        <a:ext cx="4839628" cy="914429"/>
      </dsp:txXfrm>
    </dsp:sp>
    <dsp:sp modelId="{CB661D79-6AF8-44D1-ABB3-7A5126E80C89}">
      <dsp:nvSpPr>
        <dsp:cNvPr id="0" name=""/>
        <dsp:cNvSpPr/>
      </dsp:nvSpPr>
      <dsp:spPr>
        <a:xfrm rot="5400000">
          <a:off x="5761678" y="4881817"/>
          <a:ext cx="935929" cy="10655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BD94E-7D7B-4194-AF91-DBA7721BEB4F}">
      <dsp:nvSpPr>
        <dsp:cNvPr id="0" name=""/>
        <dsp:cNvSpPr/>
      </dsp:nvSpPr>
      <dsp:spPr>
        <a:xfrm>
          <a:off x="5241349" y="3850902"/>
          <a:ext cx="1575554" cy="110283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Engagement- One quarter</a:t>
          </a:r>
          <a:endParaRPr lang="en-US" sz="16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5295195" y="3904748"/>
        <a:ext cx="1467862" cy="995144"/>
      </dsp:txXfrm>
    </dsp:sp>
    <dsp:sp modelId="{4B76BC11-8A62-4FAC-B0FF-FD5EAE5A7CDD}">
      <dsp:nvSpPr>
        <dsp:cNvPr id="0" name=""/>
        <dsp:cNvSpPr/>
      </dsp:nvSpPr>
      <dsp:spPr>
        <a:xfrm>
          <a:off x="8048814" y="3859661"/>
          <a:ext cx="1145908" cy="891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87F39B-6BB3-4675-B99A-DF86B4F23000}">
      <dsp:nvSpPr>
        <dsp:cNvPr id="0" name=""/>
        <dsp:cNvSpPr/>
      </dsp:nvSpPr>
      <dsp:spPr>
        <a:xfrm>
          <a:off x="6885227" y="5031263"/>
          <a:ext cx="1575554" cy="110283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Evaluation</a:t>
          </a:r>
          <a:endParaRPr lang="en-US" sz="16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6939073" y="5085109"/>
        <a:ext cx="1467862" cy="9951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C4AA4-6FAA-454A-869A-C285EA607E32}">
      <dsp:nvSpPr>
        <dsp:cNvPr id="0" name=""/>
        <dsp:cNvSpPr/>
      </dsp:nvSpPr>
      <dsp:spPr>
        <a:xfrm rot="5400000">
          <a:off x="2395904" y="1113530"/>
          <a:ext cx="935929" cy="10655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B912E-E1C0-4EDD-A174-987482889F95}">
      <dsp:nvSpPr>
        <dsp:cNvPr id="0" name=""/>
        <dsp:cNvSpPr/>
      </dsp:nvSpPr>
      <dsp:spPr>
        <a:xfrm>
          <a:off x="1881239" y="37932"/>
          <a:ext cx="1575554" cy="110283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Get volunteers on board</a:t>
          </a:r>
          <a:endParaRPr lang="en-US" sz="16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935085" y="91778"/>
        <a:ext cx="1467862" cy="995144"/>
      </dsp:txXfrm>
    </dsp:sp>
    <dsp:sp modelId="{C621EE0A-6D38-4841-83EC-A82E06C37236}">
      <dsp:nvSpPr>
        <dsp:cNvPr id="0" name=""/>
        <dsp:cNvSpPr/>
      </dsp:nvSpPr>
      <dsp:spPr>
        <a:xfrm>
          <a:off x="3531547" y="117343"/>
          <a:ext cx="2388175" cy="891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In-Process</a:t>
          </a:r>
          <a:endParaRPr lang="en-US" sz="1300" kern="1200" dirty="0"/>
        </a:p>
      </dsp:txBody>
      <dsp:txXfrm>
        <a:off x="3531547" y="117343"/>
        <a:ext cx="2388175" cy="891361"/>
      </dsp:txXfrm>
    </dsp:sp>
    <dsp:sp modelId="{963418E2-7CB6-42F6-8F33-B832BFEC8BCA}">
      <dsp:nvSpPr>
        <dsp:cNvPr id="0" name=""/>
        <dsp:cNvSpPr/>
      </dsp:nvSpPr>
      <dsp:spPr>
        <a:xfrm rot="5400000">
          <a:off x="4210462" y="2262736"/>
          <a:ext cx="935929" cy="10655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D50ECB-95B9-4749-88B1-04F4FD461124}">
      <dsp:nvSpPr>
        <dsp:cNvPr id="0" name=""/>
        <dsp:cNvSpPr/>
      </dsp:nvSpPr>
      <dsp:spPr>
        <a:xfrm>
          <a:off x="3524339" y="1186569"/>
          <a:ext cx="1575554" cy="110283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Get buy in from leaders &amp; their skill for catalogue</a:t>
          </a:r>
          <a:endParaRPr lang="en-US" sz="16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578185" y="1240415"/>
        <a:ext cx="1467862" cy="995144"/>
      </dsp:txXfrm>
    </dsp:sp>
    <dsp:sp modelId="{4D74B5CA-DC3B-42B8-8817-9913B23855AC}">
      <dsp:nvSpPr>
        <dsp:cNvPr id="0" name=""/>
        <dsp:cNvSpPr/>
      </dsp:nvSpPr>
      <dsp:spPr>
        <a:xfrm>
          <a:off x="5212523" y="1429347"/>
          <a:ext cx="5095990" cy="891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 Sep Last week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</dsp:txBody>
      <dsp:txXfrm>
        <a:off x="5212523" y="1429347"/>
        <a:ext cx="5095990" cy="891361"/>
      </dsp:txXfrm>
    </dsp:sp>
    <dsp:sp modelId="{45A56771-4209-42EF-8A3A-63898228B1BE}">
      <dsp:nvSpPr>
        <dsp:cNvPr id="0" name=""/>
        <dsp:cNvSpPr/>
      </dsp:nvSpPr>
      <dsp:spPr>
        <a:xfrm rot="5400000">
          <a:off x="5609402" y="3734127"/>
          <a:ext cx="935929" cy="10655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160CD3-5727-44E3-838C-DFA4FE8498D6}">
      <dsp:nvSpPr>
        <dsp:cNvPr id="0" name=""/>
        <dsp:cNvSpPr/>
      </dsp:nvSpPr>
      <dsp:spPr>
        <a:xfrm>
          <a:off x="5240135" y="2647211"/>
          <a:ext cx="1575554" cy="110283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Publish the catalogue &amp; call for participants</a:t>
          </a:r>
          <a:endParaRPr lang="en-US" sz="16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5293981" y="2701057"/>
        <a:ext cx="1467862" cy="995144"/>
      </dsp:txXfrm>
    </dsp:sp>
    <dsp:sp modelId="{29B20C77-0A9A-4978-AE07-5B46300331BD}">
      <dsp:nvSpPr>
        <dsp:cNvPr id="0" name=""/>
        <dsp:cNvSpPr/>
      </dsp:nvSpPr>
      <dsp:spPr>
        <a:xfrm>
          <a:off x="6971371" y="2591192"/>
          <a:ext cx="4839628" cy="914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October</a:t>
          </a:r>
          <a:endParaRPr lang="en-US" sz="1300" kern="1200" dirty="0"/>
        </a:p>
      </dsp:txBody>
      <dsp:txXfrm>
        <a:off x="6971371" y="2591192"/>
        <a:ext cx="4839628" cy="914429"/>
      </dsp:txXfrm>
    </dsp:sp>
    <dsp:sp modelId="{CB661D79-6AF8-44D1-ABB3-7A5126E80C89}">
      <dsp:nvSpPr>
        <dsp:cNvPr id="0" name=""/>
        <dsp:cNvSpPr/>
      </dsp:nvSpPr>
      <dsp:spPr>
        <a:xfrm rot="5400000">
          <a:off x="7045631" y="4856416"/>
          <a:ext cx="935929" cy="10655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BD94E-7D7B-4194-AF91-DBA7721BEB4F}">
      <dsp:nvSpPr>
        <dsp:cNvPr id="0" name=""/>
        <dsp:cNvSpPr/>
      </dsp:nvSpPr>
      <dsp:spPr>
        <a:xfrm>
          <a:off x="6694578" y="3754481"/>
          <a:ext cx="1575554" cy="110283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Engagement- One quarter</a:t>
          </a:r>
          <a:endParaRPr lang="en-US" sz="16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6748424" y="3808327"/>
        <a:ext cx="1467862" cy="995144"/>
      </dsp:txXfrm>
    </dsp:sp>
    <dsp:sp modelId="{4B76BC11-8A62-4FAC-B0FF-FD5EAE5A7CDD}">
      <dsp:nvSpPr>
        <dsp:cNvPr id="0" name=""/>
        <dsp:cNvSpPr/>
      </dsp:nvSpPr>
      <dsp:spPr>
        <a:xfrm>
          <a:off x="8270132" y="3859661"/>
          <a:ext cx="1145908" cy="891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87F39B-6BB3-4675-B99A-DF86B4F23000}">
      <dsp:nvSpPr>
        <dsp:cNvPr id="0" name=""/>
        <dsp:cNvSpPr/>
      </dsp:nvSpPr>
      <dsp:spPr>
        <a:xfrm>
          <a:off x="8079943" y="5031263"/>
          <a:ext cx="1575554" cy="110283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Evaluation</a:t>
          </a:r>
          <a:endParaRPr lang="en-US" sz="16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8133789" y="5085109"/>
        <a:ext cx="1467862" cy="9951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E4E42-EC8E-4143-98C1-9A4205E06CB3}">
      <dsp:nvSpPr>
        <dsp:cNvPr id="0" name=""/>
        <dsp:cNvSpPr/>
      </dsp:nvSpPr>
      <dsp:spPr>
        <a:xfrm>
          <a:off x="2406650" y="0"/>
          <a:ext cx="5702299" cy="5702299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902891-EF88-4486-B2CA-316E213FD96D}">
      <dsp:nvSpPr>
        <dsp:cNvPr id="0" name=""/>
        <dsp:cNvSpPr/>
      </dsp:nvSpPr>
      <dsp:spPr>
        <a:xfrm>
          <a:off x="2777299" y="370649"/>
          <a:ext cx="2280920" cy="2280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Objective-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Exposure to global leader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888644" y="481994"/>
        <a:ext cx="2058230" cy="2058230"/>
      </dsp:txXfrm>
    </dsp:sp>
    <dsp:sp modelId="{0518ECE2-3983-4C47-B8EC-5DB39273A25B}">
      <dsp:nvSpPr>
        <dsp:cNvPr id="0" name=""/>
        <dsp:cNvSpPr/>
      </dsp:nvSpPr>
      <dsp:spPr>
        <a:xfrm>
          <a:off x="5457380" y="370649"/>
          <a:ext cx="2280920" cy="2280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Measure-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Participants report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5568725" y="481994"/>
        <a:ext cx="2058230" cy="2058230"/>
      </dsp:txXfrm>
    </dsp:sp>
    <dsp:sp modelId="{B7EB5C5F-EEC5-4527-94C8-998F12A2DBE6}">
      <dsp:nvSpPr>
        <dsp:cNvPr id="0" name=""/>
        <dsp:cNvSpPr/>
      </dsp:nvSpPr>
      <dsp:spPr>
        <a:xfrm>
          <a:off x="2777299" y="3050730"/>
          <a:ext cx="2280920" cy="2280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Audience-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Open to all SMSG</a:t>
          </a:r>
          <a:r>
            <a:rPr lang="en-US" sz="36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endParaRPr lang="en-US" sz="36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888644" y="3162075"/>
        <a:ext cx="2058230" cy="2058230"/>
      </dsp:txXfrm>
    </dsp:sp>
    <dsp:sp modelId="{F4DBCB60-D752-4F63-995F-E531B4A5F06B}">
      <dsp:nvSpPr>
        <dsp:cNvPr id="0" name=""/>
        <dsp:cNvSpPr/>
      </dsp:nvSpPr>
      <dsp:spPr>
        <a:xfrm>
          <a:off x="5457380" y="3050730"/>
          <a:ext cx="2280920" cy="2280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Leaders-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Any visiting global leader </a:t>
          </a:r>
          <a:endParaRPr lang="en-US" sz="2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5568725" y="3162075"/>
        <a:ext cx="2058230" cy="20582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C7C9F-AFB7-4716-B82F-C2A6973A4038}">
      <dsp:nvSpPr>
        <dsp:cNvPr id="0" name=""/>
        <dsp:cNvSpPr/>
      </dsp:nvSpPr>
      <dsp:spPr>
        <a:xfrm rot="5400000">
          <a:off x="662495" y="1052945"/>
          <a:ext cx="889502" cy="101266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2727B-CDC6-412D-9581-49F3658BFA9B}">
      <dsp:nvSpPr>
        <dsp:cNvPr id="0" name=""/>
        <dsp:cNvSpPr/>
      </dsp:nvSpPr>
      <dsp:spPr>
        <a:xfrm>
          <a:off x="353738" y="35389"/>
          <a:ext cx="1497399" cy="104813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Identify one person in each segment to act as bridge </a:t>
          </a:r>
          <a:endParaRPr lang="en-US" sz="1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04913" y="86564"/>
        <a:ext cx="1395049" cy="945780"/>
      </dsp:txXfrm>
    </dsp:sp>
    <dsp:sp modelId="{3BEBFC03-F99C-4278-BE48-6732E00F3ABD}">
      <dsp:nvSpPr>
        <dsp:cNvPr id="0" name=""/>
        <dsp:cNvSpPr/>
      </dsp:nvSpPr>
      <dsp:spPr>
        <a:xfrm>
          <a:off x="1973034" y="125153"/>
          <a:ext cx="2593609" cy="847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Take LT’s buy in and request segment lead to nominate </a:t>
          </a:r>
          <a:endParaRPr lang="en-US" sz="1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973034" y="125153"/>
        <a:ext cx="2593609" cy="847145"/>
      </dsp:txXfrm>
    </dsp:sp>
    <dsp:sp modelId="{BB8BD99A-1A2A-4543-820C-728B6AB513DC}">
      <dsp:nvSpPr>
        <dsp:cNvPr id="0" name=""/>
        <dsp:cNvSpPr/>
      </dsp:nvSpPr>
      <dsp:spPr>
        <a:xfrm rot="5400000">
          <a:off x="2181493" y="2240846"/>
          <a:ext cx="889502" cy="101266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B9E4A-2B77-4E09-8D3A-CDC23E2FC08D}">
      <dsp:nvSpPr>
        <dsp:cNvPr id="0" name=""/>
        <dsp:cNvSpPr/>
      </dsp:nvSpPr>
      <dsp:spPr>
        <a:xfrm>
          <a:off x="1641099" y="1239314"/>
          <a:ext cx="1497399" cy="104813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Do quarterly  check in with these SPOCs  </a:t>
          </a:r>
          <a:endParaRPr lang="en-US" sz="1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692274" y="1290489"/>
        <a:ext cx="1395049" cy="945780"/>
      </dsp:txXfrm>
    </dsp:sp>
    <dsp:sp modelId="{BCA9E8C7-5251-4BB0-9118-B217E1DAF70E}">
      <dsp:nvSpPr>
        <dsp:cNvPr id="0" name=""/>
        <dsp:cNvSpPr/>
      </dsp:nvSpPr>
      <dsp:spPr>
        <a:xfrm>
          <a:off x="3269584" y="1380232"/>
          <a:ext cx="2467963" cy="847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Via email</a:t>
          </a:r>
          <a:endParaRPr lang="en-US" sz="1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PAL volunteer to do it</a:t>
          </a:r>
          <a:endParaRPr lang="en-US" sz="1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269584" y="1380232"/>
        <a:ext cx="2467963" cy="847145"/>
      </dsp:txXfrm>
    </dsp:sp>
    <dsp:sp modelId="{84E84EBE-493F-4DF2-A59C-CA9FF9698F18}">
      <dsp:nvSpPr>
        <dsp:cNvPr id="0" name=""/>
        <dsp:cNvSpPr/>
      </dsp:nvSpPr>
      <dsp:spPr>
        <a:xfrm rot="5400000">
          <a:off x="3893497" y="3739012"/>
          <a:ext cx="889502" cy="101266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E40C4-20BB-4D6E-A036-0B1559FDB87D}">
      <dsp:nvSpPr>
        <dsp:cNvPr id="0" name=""/>
        <dsp:cNvSpPr/>
      </dsp:nvSpPr>
      <dsp:spPr>
        <a:xfrm>
          <a:off x="3128108" y="2585648"/>
          <a:ext cx="1589818" cy="11615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Call for participants AND get a buy in from the leader</a:t>
          </a:r>
          <a:endParaRPr lang="en-US" sz="1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184819" y="2642359"/>
        <a:ext cx="1476396" cy="1048095"/>
      </dsp:txXfrm>
    </dsp:sp>
    <dsp:sp modelId="{3B3767F7-61EA-447C-8B89-C6146D428AB8}">
      <dsp:nvSpPr>
        <dsp:cNvPr id="0" name=""/>
        <dsp:cNvSpPr/>
      </dsp:nvSpPr>
      <dsp:spPr>
        <a:xfrm>
          <a:off x="4694688" y="2705475"/>
          <a:ext cx="1089065" cy="847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Via email</a:t>
          </a:r>
          <a:endParaRPr lang="en-US" sz="1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694688" y="2705475"/>
        <a:ext cx="1089065" cy="847145"/>
      </dsp:txXfrm>
    </dsp:sp>
    <dsp:sp modelId="{E86751DB-9943-4CD0-AF5D-CB407F233D07}">
      <dsp:nvSpPr>
        <dsp:cNvPr id="0" name=""/>
        <dsp:cNvSpPr/>
      </dsp:nvSpPr>
      <dsp:spPr>
        <a:xfrm rot="5400000">
          <a:off x="5292795" y="4768938"/>
          <a:ext cx="889502" cy="101266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E7F33-6096-4AD7-8F42-18869E9B0653}">
      <dsp:nvSpPr>
        <dsp:cNvPr id="0" name=""/>
        <dsp:cNvSpPr/>
      </dsp:nvSpPr>
      <dsp:spPr>
        <a:xfrm>
          <a:off x="4846286" y="3777562"/>
          <a:ext cx="1497399" cy="104813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Engagement</a:t>
          </a:r>
          <a:endParaRPr lang="en-US" sz="1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897461" y="3828737"/>
        <a:ext cx="1395049" cy="945780"/>
      </dsp:txXfrm>
    </dsp:sp>
    <dsp:sp modelId="{27DFB867-50C0-44B0-B6B1-DB3267CAD19B}">
      <dsp:nvSpPr>
        <dsp:cNvPr id="0" name=""/>
        <dsp:cNvSpPr/>
      </dsp:nvSpPr>
      <dsp:spPr>
        <a:xfrm>
          <a:off x="8161543" y="3724236"/>
          <a:ext cx="1089065" cy="847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875DB-9DD8-4D95-983D-539C28E12BB6}">
      <dsp:nvSpPr>
        <dsp:cNvPr id="0" name=""/>
        <dsp:cNvSpPr/>
      </dsp:nvSpPr>
      <dsp:spPr>
        <a:xfrm>
          <a:off x="6336679" y="4837059"/>
          <a:ext cx="1497399" cy="104813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Evaluation</a:t>
          </a:r>
          <a:endParaRPr lang="en-US" sz="1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6387854" y="4888234"/>
        <a:ext cx="1395049" cy="945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CDE5-351A-4920-A703-DFDF06A2CD57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ACD1-29A0-441D-8F32-1EACB700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CDE5-351A-4920-A703-DFDF06A2CD57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ACD1-29A0-441D-8F32-1EACB700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1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CDE5-351A-4920-A703-DFDF06A2CD57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ACD1-29A0-441D-8F32-1EACB700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CDE5-351A-4920-A703-DFDF06A2CD57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ACD1-29A0-441D-8F32-1EACB700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4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CDE5-351A-4920-A703-DFDF06A2CD57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ACD1-29A0-441D-8F32-1EACB700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6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CDE5-351A-4920-A703-DFDF06A2CD57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ACD1-29A0-441D-8F32-1EACB700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4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CDE5-351A-4920-A703-DFDF06A2CD57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ACD1-29A0-441D-8F32-1EACB700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CDE5-351A-4920-A703-DFDF06A2CD57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ACD1-29A0-441D-8F32-1EACB700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8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CDE5-351A-4920-A703-DFDF06A2CD57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ACD1-29A0-441D-8F32-1EACB700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8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CDE5-351A-4920-A703-DFDF06A2CD57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ACD1-29A0-441D-8F32-1EACB700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9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CDE5-351A-4920-A703-DFDF06A2CD57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ACD1-29A0-441D-8F32-1EACB700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5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2CDE5-351A-4920-A703-DFDF06A2CD57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6ACD1-29A0-441D-8F32-1EACB700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696773" cy="2387600"/>
          </a:xfrm>
        </p:spPr>
        <p:txBody>
          <a:bodyPr/>
          <a:lstStyle/>
          <a:p>
            <a:r>
              <a:rPr lang="en-US" sz="2800" dirty="0" smtClean="0"/>
              <a:t>Fostering</a:t>
            </a:r>
            <a:r>
              <a:rPr lang="en-US" dirty="0" smtClean="0"/>
              <a:t> </a:t>
            </a:r>
            <a:r>
              <a:rPr lang="en-US" i="1" dirty="0" smtClean="0"/>
              <a:t>INNOVATION</a:t>
            </a:r>
            <a:r>
              <a:rPr lang="en-US" dirty="0" smtClean="0"/>
              <a:t> </a:t>
            </a:r>
            <a:r>
              <a:rPr lang="en-US" sz="2800" dirty="0" smtClean="0"/>
              <a:t>through diverse thoughts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992" y="6221252"/>
            <a:ext cx="9144000" cy="1655762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Innovation Pillar, SMSG D&amp;I Council 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924155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>
                <a:latin typeface="+mj-lt"/>
              </a:rPr>
              <a:t>Thank you!</a:t>
            </a:r>
            <a:endParaRPr 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338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P.A.L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 smtClean="0">
                <a:solidFill>
                  <a:srgbClr val="C00000"/>
                </a:solidFill>
                <a:latin typeface="Edwardian Script ITC" panose="030303020407070D0804" pitchFamily="66" charset="0"/>
              </a:rPr>
              <a:t>Vipul Mathur</a:t>
            </a:r>
          </a:p>
          <a:p>
            <a:pPr marL="0" indent="0" algn="ctr">
              <a:buNone/>
            </a:pPr>
            <a:r>
              <a:rPr lang="en-US" sz="4800" b="1" dirty="0" smtClean="0">
                <a:solidFill>
                  <a:srgbClr val="002060"/>
                </a:solidFill>
                <a:latin typeface="Edwardian Script ITC" panose="030303020407070D0804" pitchFamily="66" charset="0"/>
              </a:rPr>
              <a:t>Rashmi </a:t>
            </a:r>
            <a:r>
              <a:rPr lang="en-US" sz="4800" b="1" dirty="0" err="1">
                <a:solidFill>
                  <a:srgbClr val="002060"/>
                </a:solidFill>
                <a:latin typeface="Edwardian Script ITC" panose="030303020407070D0804" pitchFamily="66" charset="0"/>
              </a:rPr>
              <a:t>Torgalmath</a:t>
            </a:r>
            <a:r>
              <a:rPr lang="en-US" sz="4800" b="1" dirty="0">
                <a:solidFill>
                  <a:srgbClr val="002060"/>
                </a:solidFill>
                <a:latin typeface="Edwardian Script ITC" panose="030303020407070D0804" pitchFamily="66" charset="0"/>
              </a:rPr>
              <a:t> </a:t>
            </a:r>
          </a:p>
          <a:p>
            <a:pPr marL="0" indent="0" algn="ctr">
              <a:buNone/>
            </a:pPr>
            <a:r>
              <a:rPr lang="en-US" sz="4800" b="1" dirty="0" smtClean="0">
                <a:solidFill>
                  <a:srgbClr val="C00000"/>
                </a:solidFill>
                <a:latin typeface="Edwardian Script ITC" panose="030303020407070D0804" pitchFamily="66" charset="0"/>
              </a:rPr>
              <a:t>Sudhir Nayar</a:t>
            </a:r>
          </a:p>
          <a:p>
            <a:pPr marL="0" indent="0" algn="ctr">
              <a:buNone/>
            </a:pPr>
            <a:r>
              <a:rPr lang="en-US" sz="4800" b="1" dirty="0" smtClean="0">
                <a:solidFill>
                  <a:srgbClr val="002060"/>
                </a:solidFill>
                <a:latin typeface="Edwardian Script ITC" panose="030303020407070D0804" pitchFamily="66" charset="0"/>
              </a:rPr>
              <a:t>Sameeksha Khare</a:t>
            </a:r>
            <a:endParaRPr lang="en-US" sz="4800" b="1" dirty="0">
              <a:solidFill>
                <a:srgbClr val="002060"/>
              </a:solidFill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89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big picture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4107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673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2451" y="1162119"/>
            <a:ext cx="9696773" cy="2387600"/>
          </a:xfrm>
        </p:spPr>
        <p:txBody>
          <a:bodyPr/>
          <a:lstStyle/>
          <a:p>
            <a:r>
              <a:rPr lang="en-US" i="1" dirty="0" smtClean="0"/>
              <a:t>P.A.L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992" y="6221252"/>
            <a:ext cx="9144000" cy="1655762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Innovation Pillar, SMSG D&amp;I Council </a:t>
            </a:r>
            <a:endParaRPr lang="en-US" sz="18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08837" y="35497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j-lt"/>
              </a:rPr>
              <a:t>Pioneer Advisory League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415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362217"/>
              </p:ext>
            </p:extLst>
          </p:nvPr>
        </p:nvGraphicFramePr>
        <p:xfrm>
          <a:off x="838200" y="165100"/>
          <a:ext cx="10515600" cy="662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598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1"/>
            <a:ext cx="10515600" cy="812800"/>
          </a:xfrm>
        </p:spPr>
        <p:txBody>
          <a:bodyPr/>
          <a:lstStyle/>
          <a:p>
            <a:pPr algn="ctr"/>
            <a:r>
              <a:rPr lang="en-US" dirty="0" smtClean="0"/>
              <a:t>Plan to action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191324"/>
              </p:ext>
            </p:extLst>
          </p:nvPr>
        </p:nvGraphicFramePr>
        <p:xfrm>
          <a:off x="165100" y="723901"/>
          <a:ext cx="11811000" cy="613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92950" y="4431892"/>
            <a:ext cx="53213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err="1" smtClean="0">
                <a:cs typeface="Segoe UI Light" panose="020B0502040204020203" pitchFamily="34" charset="0"/>
              </a:rPr>
              <a:t>Atleast</a:t>
            </a:r>
            <a:r>
              <a:rPr lang="en-US" sz="1300" dirty="0" smtClean="0">
                <a:cs typeface="Segoe UI Light" panose="020B0502040204020203" pitchFamily="34" charset="0"/>
              </a:rPr>
              <a:t> 1 monthly check-in – leader, participant and PAL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cs typeface="Segoe UI Light" panose="020B0502040204020203" pitchFamily="34" charset="0"/>
              </a:rPr>
              <a:t>S</a:t>
            </a:r>
            <a:r>
              <a:rPr lang="en-US" sz="1300" dirty="0" smtClean="0">
                <a:cs typeface="Segoe UI Light" panose="020B0502040204020203" pitchFamily="34" charset="0"/>
              </a:rPr>
              <a:t>hare reading/video resources bi-weekly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err="1" smtClean="0">
                <a:cs typeface="Segoe UI Light" panose="020B0502040204020203" pitchFamily="34" charset="0"/>
              </a:rPr>
              <a:t>Atleast</a:t>
            </a:r>
            <a:r>
              <a:rPr lang="en-US" sz="1300" dirty="0" smtClean="0">
                <a:cs typeface="Segoe UI Light" panose="020B0502040204020203" pitchFamily="34" charset="0"/>
              </a:rPr>
              <a:t> 3 in-person meetings – breakfast/customer/internal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cs typeface="Segoe UI Light" panose="020B0502040204020203" pitchFamily="34" charset="0"/>
              </a:rPr>
              <a:t>Tips – give homework, evaluate continuously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/>
              <a:t>Map PAL volunteer to each participants </a:t>
            </a:r>
            <a:r>
              <a:rPr lang="en-US" sz="1300" dirty="0" smtClean="0"/>
              <a:t>as their go-to person</a:t>
            </a:r>
            <a:endParaRPr lang="en-US" sz="1300" dirty="0"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74100" y="5744974"/>
            <a:ext cx="2159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Report from participant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Messages from leaders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Share on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Post meeting- feedback 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21429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1"/>
            <a:ext cx="10515600" cy="812800"/>
          </a:xfrm>
        </p:spPr>
        <p:txBody>
          <a:bodyPr/>
          <a:lstStyle/>
          <a:p>
            <a:pPr algn="ctr"/>
            <a:r>
              <a:rPr lang="en-US" dirty="0" smtClean="0"/>
              <a:t>Timelines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06094"/>
              </p:ext>
            </p:extLst>
          </p:nvPr>
        </p:nvGraphicFramePr>
        <p:xfrm>
          <a:off x="165100" y="723901"/>
          <a:ext cx="11811000" cy="613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420100" y="4574798"/>
            <a:ext cx="37719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cs typeface="Segoe UI Light" panose="020B0502040204020203" pitchFamily="34" charset="0"/>
              </a:rPr>
              <a:t>3nd QUARTER: Nov-Dec </a:t>
            </a:r>
            <a:endParaRPr lang="en-US" sz="1300" dirty="0"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4250" y="5829300"/>
            <a:ext cx="2159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Meeting: Jan1</a:t>
            </a:r>
            <a:r>
              <a:rPr lang="en-US" sz="1300" baseline="30000" dirty="0" smtClean="0"/>
              <a:t>st</a:t>
            </a:r>
            <a:r>
              <a:rPr lang="en-US" sz="1300" dirty="0" smtClean="0"/>
              <a:t>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Report – Jan3</a:t>
            </a:r>
            <a:r>
              <a:rPr lang="en-US" sz="1300" baseline="30000" dirty="0" smtClean="0"/>
              <a:t>rd</a:t>
            </a:r>
            <a:r>
              <a:rPr lang="en-US" sz="1300" dirty="0" smtClean="0"/>
              <a:t> week</a:t>
            </a:r>
          </a:p>
        </p:txBody>
      </p:sp>
    </p:spTree>
    <p:extLst>
      <p:ext uri="{BB962C8B-B14F-4D97-AF65-F5344CB8AC3E}">
        <p14:creationId xmlns:p14="http://schemas.microsoft.com/office/powerpoint/2010/main" val="1918197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6000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Variation to PAL – One Day Shadow Activity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023657"/>
              </p:ext>
            </p:extLst>
          </p:nvPr>
        </p:nvGraphicFramePr>
        <p:xfrm>
          <a:off x="838200" y="939800"/>
          <a:ext cx="10515600" cy="5702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231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050" y="19493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Plan of ACTION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17526"/>
              </p:ext>
            </p:extLst>
          </p:nvPr>
        </p:nvGraphicFramePr>
        <p:xfrm>
          <a:off x="355600" y="744210"/>
          <a:ext cx="11620500" cy="5885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05600" y="4711700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One day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General shadowing 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16900" y="5854700"/>
            <a:ext cx="231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Participant’s report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003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384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Edwardian Script ITC</vt:lpstr>
      <vt:lpstr>Segoe UI Light</vt:lpstr>
      <vt:lpstr>Office Theme</vt:lpstr>
      <vt:lpstr>Fostering INNOVATION through diverse thoughts</vt:lpstr>
      <vt:lpstr>P.A.L TEAM</vt:lpstr>
      <vt:lpstr>The big picture</vt:lpstr>
      <vt:lpstr>P.A.L</vt:lpstr>
      <vt:lpstr>PowerPoint Presentation</vt:lpstr>
      <vt:lpstr>Plan to action</vt:lpstr>
      <vt:lpstr>Timelines</vt:lpstr>
      <vt:lpstr>Variation to PAL – One Day Shadow Activity</vt:lpstr>
      <vt:lpstr>Plan of ACTION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</dc:title>
  <dc:creator>Sameeksha Khare</dc:creator>
  <cp:lastModifiedBy>Sameeksha Khare</cp:lastModifiedBy>
  <cp:revision>248</cp:revision>
  <dcterms:created xsi:type="dcterms:W3CDTF">2015-08-28T04:20:32Z</dcterms:created>
  <dcterms:modified xsi:type="dcterms:W3CDTF">2015-09-16T10:15:33Z</dcterms:modified>
</cp:coreProperties>
</file>