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6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92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6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86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30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7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19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4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5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3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7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5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9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2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0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0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FD9F-3C77-498F-9A4C-490E3845E50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DDE8-E5E9-4627-B966-EC4EDB1D1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40326918-9B49-43BB-8AD0-89D0BAABC8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11/15/2018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85E7863D-C122-44B0-9E7E-A24C2A35B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/>
        </p:nvSpPr>
        <p:spPr bwMode="auto">
          <a:xfrm rot="10800000">
            <a:off x="-5416" y="-3"/>
            <a:ext cx="6809663" cy="900334"/>
          </a:xfrm>
          <a:custGeom>
            <a:avLst/>
            <a:gdLst>
              <a:gd name="T0" fmla="*/ 1456354064 w 2467"/>
              <a:gd name="T1" fmla="*/ 0 h 843"/>
              <a:gd name="T2" fmla="*/ 1456354064 w 2467"/>
              <a:gd name="T3" fmla="*/ 500087317 h 843"/>
              <a:gd name="T4" fmla="*/ 0 w 2467"/>
              <a:gd name="T5" fmla="*/ 500087317 h 843"/>
              <a:gd name="T6" fmla="*/ 314648082 w 2467"/>
              <a:gd name="T7" fmla="*/ 0 h 843"/>
              <a:gd name="T8" fmla="*/ 1456354064 w 2467"/>
              <a:gd name="T9" fmla="*/ 0 h 8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rgbClr val="005F97"/>
          </a:solidFill>
          <a:ln>
            <a:noFill/>
          </a:ln>
        </p:spPr>
        <p:txBody>
          <a:bodyPr/>
          <a:lstStyle/>
          <a:p>
            <a:endParaRPr lang="zh-CN" altLang="en-US" sz="1351">
              <a:solidFill>
                <a:srgbClr val="00679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618" y="164626"/>
            <a:ext cx="517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应用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系统的组成与部署</a:t>
            </a:r>
            <a:endParaRPr lang="en-US" altLang="zh-CN" sz="3200" b="1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14" y="164626"/>
            <a:ext cx="527647" cy="618211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rgbClr val="DCB68A"/>
              </a:solidFill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297337" y="2729591"/>
            <a:ext cx="1802926" cy="2169825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DownFy4File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从广播站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(FTP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</a:t>
            </a: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把数据取回处理机，并负责维持运行环境。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100263" y="3572188"/>
            <a:ext cx="773666" cy="484632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873929" y="1833134"/>
            <a:ext cx="2789857" cy="4139595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WpfTestFy4Class</a:t>
            </a:r>
            <a:r>
              <a:rPr lang="zh-CN" altLang="en-US" sz="2000" dirty="0">
                <a:solidFill>
                  <a:srgbClr val="FF0000"/>
                </a:solidFill>
              </a:rPr>
              <a:t>程序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监视下载数据，实时启动处理。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处理生成的产品包括：目标区域的各通道数据、图像、相应的产品、甚至多通道数据运算的产品。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负责维持稳定运行的</a:t>
            </a: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环境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663786" y="3475758"/>
            <a:ext cx="773666" cy="484632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6469602" y="1909886"/>
            <a:ext cx="2111627" cy="3616375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err="1">
                <a:solidFill>
                  <a:srgbClr val="FF0000"/>
                </a:solidFill>
              </a:rPr>
              <a:t>WpfGridFileView</a:t>
            </a:r>
            <a:r>
              <a:rPr lang="zh-CN" altLang="en-US" sz="2000" dirty="0" smtClean="0">
                <a:solidFill>
                  <a:srgbClr val="FF0000"/>
                </a:solidFill>
              </a:rPr>
              <a:t>程序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实现了快看等实时功能。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在上一级产品基础之上生成新的后续产品。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衍生新的应用。</a:t>
            </a:r>
            <a:endParaRPr lang="en-US" altLang="zh-CN" dirty="0" smtClean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,,,,,,,,,,,,,,,,,,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环形箭头 8"/>
          <p:cNvSpPr/>
          <p:nvPr/>
        </p:nvSpPr>
        <p:spPr>
          <a:xfrm>
            <a:off x="882969" y="1954277"/>
            <a:ext cx="4481119" cy="2914884"/>
          </a:xfrm>
          <a:prstGeom prst="circularArrow">
            <a:avLst>
              <a:gd name="adj1" fmla="val 2782"/>
              <a:gd name="adj2" fmla="val 339378"/>
              <a:gd name="adj3" fmla="val 19338979"/>
              <a:gd name="adj4" fmla="val 11395566"/>
              <a:gd name="adj5" fmla="val 3246"/>
            </a:avLst>
          </a:prstGeom>
          <a:solidFill>
            <a:srgbClr val="0070C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10"/>
          <p:cNvSpPr/>
          <p:nvPr/>
        </p:nvSpPr>
        <p:spPr bwMode="auto">
          <a:xfrm rot="10800000">
            <a:off x="-5415" y="-3"/>
            <a:ext cx="5945566" cy="900334"/>
          </a:xfrm>
          <a:custGeom>
            <a:avLst/>
            <a:gdLst>
              <a:gd name="T0" fmla="*/ 1456354064 w 2467"/>
              <a:gd name="T1" fmla="*/ 0 h 843"/>
              <a:gd name="T2" fmla="*/ 1456354064 w 2467"/>
              <a:gd name="T3" fmla="*/ 500087317 h 843"/>
              <a:gd name="T4" fmla="*/ 0 w 2467"/>
              <a:gd name="T5" fmla="*/ 500087317 h 843"/>
              <a:gd name="T6" fmla="*/ 314648082 w 2467"/>
              <a:gd name="T7" fmla="*/ 0 h 843"/>
              <a:gd name="T8" fmla="*/ 1456354064 w 2467"/>
              <a:gd name="T9" fmla="*/ 0 h 8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7" h="843">
                <a:moveTo>
                  <a:pt x="2467" y="0"/>
                </a:moveTo>
                <a:lnTo>
                  <a:pt x="2467" y="843"/>
                </a:lnTo>
                <a:lnTo>
                  <a:pt x="0" y="843"/>
                </a:lnTo>
                <a:lnTo>
                  <a:pt x="533" y="0"/>
                </a:lnTo>
                <a:lnTo>
                  <a:pt x="2467" y="0"/>
                </a:lnTo>
                <a:close/>
              </a:path>
            </a:pathLst>
          </a:custGeom>
          <a:solidFill>
            <a:srgbClr val="005F97"/>
          </a:solidFill>
          <a:ln>
            <a:noFill/>
          </a:ln>
        </p:spPr>
        <p:txBody>
          <a:bodyPr/>
          <a:lstStyle/>
          <a:p>
            <a:pPr defTabSz="914377"/>
            <a:endParaRPr lang="zh-CN" altLang="en-US" sz="1351">
              <a:solidFill>
                <a:srgbClr val="00679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619" y="164627"/>
            <a:ext cx="4265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zh-CN" altLang="en-US" sz="3200" b="1" dirty="0" smtClean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应用</a:t>
            </a:r>
            <a:r>
              <a:rPr lang="zh-CN" altLang="en-US" sz="3200" b="1" dirty="0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系统的组成与部署</a:t>
            </a:r>
            <a:endParaRPr lang="en-US" altLang="zh-CN" sz="3200" b="1" dirty="0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15" y="164627"/>
            <a:ext cx="527647" cy="618211"/>
          </a:xfrm>
          <a:prstGeom prst="chevron">
            <a:avLst/>
          </a:prstGeom>
          <a:solidFill>
            <a:srgbClr val="DCB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 sz="1351">
              <a:solidFill>
                <a:srgbClr val="DCB68A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60" y="3057746"/>
            <a:ext cx="432911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22" y="900332"/>
            <a:ext cx="4264819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20" y="4689161"/>
            <a:ext cx="42862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右弧形箭头 2"/>
          <p:cNvSpPr/>
          <p:nvPr/>
        </p:nvSpPr>
        <p:spPr>
          <a:xfrm>
            <a:off x="6834131" y="3730724"/>
            <a:ext cx="255328" cy="95843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209" y="4680099"/>
            <a:ext cx="314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下载原始文件至本地处理机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473732"/>
            <a:ext cx="329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本地处理机处理生成本地产品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86758" y="6143817"/>
            <a:ext cx="35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本地任意共享机器浏览本地产品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4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dtzx99</dc:creator>
  <cp:lastModifiedBy>dtzx99</cp:lastModifiedBy>
  <cp:revision>2</cp:revision>
  <dcterms:created xsi:type="dcterms:W3CDTF">2018-11-15T07:47:23Z</dcterms:created>
  <dcterms:modified xsi:type="dcterms:W3CDTF">2018-11-15T07:58:00Z</dcterms:modified>
</cp:coreProperties>
</file>