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75" r:id="rId4"/>
    <p:sldId id="257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2541-D75C-4EA0-B19F-0398443BA22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58C6-C0AD-4D7A-9E64-A91AEAF116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5269053"/>
            <a:ext cx="2084807" cy="1185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5560" y="1892968"/>
            <a:ext cx="8245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Apollo-5.5</a:t>
            </a:r>
            <a:r>
              <a:rPr lang="zh-CN" altLang="en-US" sz="6600" b="1" dirty="0" smtClean="0"/>
              <a:t>软件架构</a:t>
            </a:r>
            <a:endParaRPr lang="en-US" altLang="zh-CN" sz="6600" b="1" dirty="0" smtClean="0"/>
          </a:p>
          <a:p>
            <a:pPr algn="ctr"/>
            <a:r>
              <a:rPr lang="en-US" altLang="zh-CN" sz="3600" dirty="0" smtClean="0"/>
              <a:t>--</a:t>
            </a:r>
            <a:r>
              <a:rPr lang="zh-CN" altLang="en-US" sz="3600" dirty="0" smtClean="0"/>
              <a:t>继承自</a:t>
            </a:r>
            <a:r>
              <a:rPr lang="en-US" altLang="zh-CN" sz="3600" dirty="0" smtClean="0"/>
              <a:t>v3.5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CanBus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47" y="1989221"/>
            <a:ext cx="9530906" cy="3454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HD-Map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0" y="1701650"/>
            <a:ext cx="5771380" cy="3454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412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Localization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0" y="1640685"/>
            <a:ext cx="10058400" cy="34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HMI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73" y="1716340"/>
            <a:ext cx="713293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Monitor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75" y="1785064"/>
            <a:ext cx="8260796" cy="3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Guardian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16" y="1801106"/>
            <a:ext cx="8230313" cy="3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5" y="628506"/>
            <a:ext cx="10998765" cy="5600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10" y="736461"/>
            <a:ext cx="9665197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66" y="0"/>
            <a:ext cx="6110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2" y="424873"/>
            <a:ext cx="10058400" cy="602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Perception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8613" r="6156" b="10151"/>
          <a:stretch>
            <a:fillRect/>
          </a:stretch>
        </p:blipFill>
        <p:spPr>
          <a:xfrm>
            <a:off x="3048000" y="1652336"/>
            <a:ext cx="6464968" cy="4539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Prediction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2" y="1777830"/>
            <a:ext cx="7681626" cy="3911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Routing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36" y="1862071"/>
            <a:ext cx="7244708" cy="3454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Planning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22" y="1764466"/>
            <a:ext cx="9124471" cy="38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094" y="144379"/>
            <a:ext cx="3625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Control</a:t>
            </a:r>
            <a:endParaRPr lang="zh-CN" altLang="en-US" sz="5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094" y="1058779"/>
            <a:ext cx="3625516" cy="1604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8757" y="914400"/>
            <a:ext cx="160421" cy="16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2" y="1634226"/>
            <a:ext cx="8535139" cy="455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</Words>
  <Application>Microsoft Office PowerPoint</Application>
  <PresentationFormat>宽屏</PresentationFormat>
  <Paragraphs>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</dc:creator>
  <cp:lastModifiedBy>Xiang</cp:lastModifiedBy>
  <cp:revision>8</cp:revision>
  <dcterms:created xsi:type="dcterms:W3CDTF">2020-09-10T05:04:00Z</dcterms:created>
  <dcterms:modified xsi:type="dcterms:W3CDTF">2020-09-11T08:14:40Z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