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4EC"/>
    <a:srgbClr val="F2F4EA"/>
    <a:srgbClr val="F2F2F2"/>
    <a:srgbClr val="F2F1FE"/>
    <a:srgbClr val="F2F4FF"/>
    <a:srgbClr val="E6E6E6"/>
    <a:srgbClr val="F3F3F3"/>
    <a:srgbClr val="7F2523"/>
    <a:srgbClr val="235724"/>
    <a:srgbClr val="317B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7CE84F3-28C3-443E-9E96-99CF82512B78}" styleName="Dunkle Formatvorlage 1 - Akz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89" autoAdjust="0"/>
  </p:normalViewPr>
  <p:slideViewPr>
    <p:cSldViewPr>
      <p:cViewPr>
        <p:scale>
          <a:sx n="100" d="100"/>
          <a:sy n="100" d="100"/>
        </p:scale>
        <p:origin x="-2040" y="-7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517593-08C0-4018-93B2-F3F391CB7703}" type="datetimeFigureOut">
              <a:rPr lang="de-DE" smtClean="0"/>
              <a:t>18.05.2017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2CA7E-6653-45B2-98A6-438E18C050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0193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72CA7E-6653-45B2-98A6-438E18C0504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8751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18.05.2017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18.05.2017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18.05.2017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18.05.2017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echteck 145"/>
          <p:cNvSpPr>
            <a:spLocks noChangeAspect="1"/>
          </p:cNvSpPr>
          <p:nvPr/>
        </p:nvSpPr>
        <p:spPr>
          <a:xfrm>
            <a:off x="68574" y="50328"/>
            <a:ext cx="2952328" cy="22142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Rechteck 128"/>
          <p:cNvSpPr>
            <a:spLocks noChangeAspect="1"/>
          </p:cNvSpPr>
          <p:nvPr/>
        </p:nvSpPr>
        <p:spPr>
          <a:xfrm>
            <a:off x="85732" y="4596208"/>
            <a:ext cx="2952328" cy="22142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2" name="Rechteck 281"/>
          <p:cNvSpPr>
            <a:spLocks noChangeAspect="1"/>
          </p:cNvSpPr>
          <p:nvPr/>
        </p:nvSpPr>
        <p:spPr>
          <a:xfrm>
            <a:off x="6069738" y="50328"/>
            <a:ext cx="2952328" cy="22142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2" name="Rechteck 291"/>
          <p:cNvSpPr>
            <a:spLocks noChangeAspect="1"/>
          </p:cNvSpPr>
          <p:nvPr/>
        </p:nvSpPr>
        <p:spPr>
          <a:xfrm>
            <a:off x="3056715" y="50328"/>
            <a:ext cx="2952328" cy="22142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8" name="Rechteck 217"/>
          <p:cNvSpPr>
            <a:spLocks noChangeAspect="1"/>
          </p:cNvSpPr>
          <p:nvPr/>
        </p:nvSpPr>
        <p:spPr>
          <a:xfrm>
            <a:off x="3078098" y="4582258"/>
            <a:ext cx="2952328" cy="22142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Freihandform 48"/>
          <p:cNvSpPr/>
          <p:nvPr/>
        </p:nvSpPr>
        <p:spPr>
          <a:xfrm>
            <a:off x="-1976806" y="2339627"/>
            <a:ext cx="1702486" cy="3466813"/>
          </a:xfrm>
          <a:custGeom>
            <a:avLst/>
            <a:gdLst>
              <a:gd name="connsiteX0" fmla="*/ 239446 w 1702486"/>
              <a:gd name="connsiteY0" fmla="*/ 3466813 h 3466813"/>
              <a:gd name="connsiteX1" fmla="*/ 117526 w 1702486"/>
              <a:gd name="connsiteY1" fmla="*/ 479773 h 3466813"/>
              <a:gd name="connsiteX2" fmla="*/ 1702486 w 1702486"/>
              <a:gd name="connsiteY2" fmla="*/ 7333 h 3466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2486" h="3466813">
                <a:moveTo>
                  <a:pt x="239446" y="3466813"/>
                </a:moveTo>
                <a:cubicBezTo>
                  <a:pt x="56566" y="2261583"/>
                  <a:pt x="-126314" y="1056353"/>
                  <a:pt x="117526" y="479773"/>
                </a:cubicBezTo>
                <a:cubicBezTo>
                  <a:pt x="361366" y="-96807"/>
                  <a:pt x="1608506" y="7333"/>
                  <a:pt x="1702486" y="7333"/>
                </a:cubicBezTo>
              </a:path>
            </a:pathLst>
          </a:cu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/>
          </a:scene3d>
          <a:sp3d extrusionH="76200" contourW="19050" prstMaterial="metal">
            <a:bevelT w="25400" h="25400" prst="artDeco"/>
            <a:extrusionClr>
              <a:schemeClr val="bg1">
                <a:lumMod val="85000"/>
              </a:schemeClr>
            </a:extrusionClr>
            <a:contourClr>
              <a:schemeClr val="bg1">
                <a:lumMod val="5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Rechteck 133"/>
          <p:cNvSpPr>
            <a:spLocks noChangeAspect="1"/>
          </p:cNvSpPr>
          <p:nvPr/>
        </p:nvSpPr>
        <p:spPr>
          <a:xfrm>
            <a:off x="3066349" y="2317637"/>
            <a:ext cx="2952328" cy="22142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Rechteck 134"/>
          <p:cNvSpPr/>
          <p:nvPr/>
        </p:nvSpPr>
        <p:spPr>
          <a:xfrm>
            <a:off x="3110856" y="124853"/>
            <a:ext cx="2202830" cy="276999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reflection endPos="0" dir="5400000" sy="-100000" algn="bl" rotWithShape="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de-DE" sz="1200" b="1" dirty="0" err="1" smtClean="0">
                <a:latin typeface="Rockwell" panose="02060603020205020403" pitchFamily="18" charset="0"/>
                <a:ea typeface="Batang" panose="02030600000101010101" pitchFamily="18" charset="-127"/>
                <a:cs typeface="Simplified Arabic Fixed" panose="02070309020205020404" pitchFamily="49" charset="-78"/>
              </a:rPr>
              <a:t>menu</a:t>
            </a:r>
            <a:endParaRPr lang="de-DE" sz="1200" b="1" dirty="0">
              <a:latin typeface="Rockwell" panose="02060603020205020403" pitchFamily="18" charset="0"/>
              <a:ea typeface="Batang" panose="02030600000101010101" pitchFamily="18" charset="-127"/>
              <a:cs typeface="Simplified Arabic Fixed" panose="02070309020205020404" pitchFamily="49" charset="-78"/>
            </a:endParaRPr>
          </a:p>
        </p:txBody>
      </p:sp>
      <p:sp>
        <p:nvSpPr>
          <p:cNvPr id="346" name="Rechteck 345"/>
          <p:cNvSpPr>
            <a:spLocks noChangeAspect="1"/>
          </p:cNvSpPr>
          <p:nvPr/>
        </p:nvSpPr>
        <p:spPr>
          <a:xfrm>
            <a:off x="6087080" y="4579844"/>
            <a:ext cx="2952328" cy="22142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Rechteck 93"/>
          <p:cNvSpPr>
            <a:spLocks noChangeAspect="1"/>
          </p:cNvSpPr>
          <p:nvPr/>
        </p:nvSpPr>
        <p:spPr>
          <a:xfrm>
            <a:off x="67820" y="2309240"/>
            <a:ext cx="2952328" cy="22142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0" name="Abgerundetes Rechteck 99"/>
          <p:cNvSpPr/>
          <p:nvPr/>
        </p:nvSpPr>
        <p:spPr>
          <a:xfrm>
            <a:off x="2339752" y="1577070"/>
            <a:ext cx="570409" cy="532453"/>
          </a:xfrm>
          <a:prstGeom prst="roundRect">
            <a:avLst>
              <a:gd name="adj" fmla="val 25271"/>
            </a:avLst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>
            <a:noFill/>
          </a:ln>
          <a:effectLst>
            <a:outerShdw blurRad="50800" dist="50800" dir="5400000" algn="ctr" rotWithShape="0">
              <a:schemeClr val="bg1">
                <a:lumMod val="65000"/>
              </a:schemeClr>
            </a:outerShdw>
          </a:effectLst>
          <a:scene3d>
            <a:camera prst="orthographicFront">
              <a:rot lat="0" lon="0" rev="0"/>
            </a:camera>
            <a:lightRig rig="chilly" dir="t"/>
          </a:scene3d>
          <a:sp3d extrusionH="76200" contourW="19050" prstMaterial="metal">
            <a:bevelT w="25400" h="25400" prst="artDeco"/>
            <a:extrusionClr>
              <a:schemeClr val="bg1">
                <a:lumMod val="85000"/>
              </a:schemeClr>
            </a:extrusionClr>
            <a:contourClr>
              <a:schemeClr val="bg1">
                <a:lumMod val="5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66" name="Abgerundetes Rechteck 165"/>
          <p:cNvSpPr/>
          <p:nvPr/>
        </p:nvSpPr>
        <p:spPr>
          <a:xfrm>
            <a:off x="3604357" y="1349931"/>
            <a:ext cx="864096" cy="779342"/>
          </a:xfrm>
          <a:prstGeom prst="roundRect">
            <a:avLst>
              <a:gd name="adj" fmla="val 25271"/>
            </a:avLst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>
            <a:noFill/>
          </a:ln>
          <a:effectLst>
            <a:outerShdw blurRad="50800" dist="50800" dir="5400000" algn="ctr" rotWithShape="0">
              <a:schemeClr val="bg1">
                <a:lumMod val="50000"/>
              </a:schemeClr>
            </a:outerShdw>
          </a:effectLst>
          <a:scene3d>
            <a:camera prst="orthographicFront">
              <a:rot lat="0" lon="0" rev="0"/>
            </a:camera>
            <a:lightRig rig="chilly" dir="t"/>
          </a:scene3d>
          <a:sp3d extrusionH="76200" contourW="19050" prstMaterial="metal">
            <a:bevelT w="25400" h="25400" prst="artDeco"/>
            <a:extrusionClr>
              <a:schemeClr val="bg1">
                <a:lumMod val="85000"/>
              </a:schemeClr>
            </a:extrusionClr>
            <a:contourClr>
              <a:schemeClr val="bg1">
                <a:lumMod val="5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96" name="Abgerundetes Rechteck 195"/>
          <p:cNvSpPr/>
          <p:nvPr/>
        </p:nvSpPr>
        <p:spPr>
          <a:xfrm>
            <a:off x="4616573" y="501696"/>
            <a:ext cx="864096" cy="779342"/>
          </a:xfrm>
          <a:prstGeom prst="roundRect">
            <a:avLst>
              <a:gd name="adj" fmla="val 25271"/>
            </a:avLst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>
            <a:noFill/>
          </a:ln>
          <a:effectLst>
            <a:outerShdw blurRad="50800" dist="50800" dir="5400000" algn="ctr" rotWithShape="0">
              <a:schemeClr val="bg1">
                <a:lumMod val="50000"/>
              </a:schemeClr>
            </a:outerShdw>
          </a:effectLst>
          <a:scene3d>
            <a:camera prst="orthographicFront">
              <a:rot lat="0" lon="0" rev="0"/>
            </a:camera>
            <a:lightRig rig="chilly" dir="t"/>
          </a:scene3d>
          <a:sp3d extrusionH="76200" contourW="19050" prstMaterial="metal">
            <a:bevelT w="25400" h="25400" prst="artDeco"/>
            <a:extrusionClr>
              <a:schemeClr val="bg1">
                <a:lumMod val="85000"/>
              </a:schemeClr>
            </a:extrusionClr>
            <a:contourClr>
              <a:schemeClr val="bg1">
                <a:lumMod val="5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195" name="Abgerundetes Rechteck 194"/>
          <p:cNvSpPr/>
          <p:nvPr/>
        </p:nvSpPr>
        <p:spPr>
          <a:xfrm>
            <a:off x="4616573" y="1349931"/>
            <a:ext cx="864096" cy="779342"/>
          </a:xfrm>
          <a:prstGeom prst="roundRect">
            <a:avLst>
              <a:gd name="adj" fmla="val 25271"/>
            </a:avLst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>
            <a:noFill/>
          </a:ln>
          <a:effectLst>
            <a:outerShdw blurRad="50800" dist="50800" dir="5400000" algn="ctr" rotWithShape="0">
              <a:schemeClr val="bg1">
                <a:lumMod val="50000"/>
              </a:schemeClr>
            </a:outerShdw>
          </a:effectLst>
          <a:scene3d>
            <a:camera prst="orthographicFront">
              <a:rot lat="0" lon="0" rev="0"/>
            </a:camera>
            <a:lightRig rig="chilly" dir="t"/>
          </a:scene3d>
          <a:sp3d extrusionH="76200" contourW="19050" prstMaterial="metal">
            <a:bevelT w="25400" h="25400" prst="artDeco"/>
            <a:extrusionClr>
              <a:schemeClr val="bg1">
                <a:lumMod val="85000"/>
              </a:schemeClr>
            </a:extrusionClr>
            <a:contourClr>
              <a:schemeClr val="bg1">
                <a:lumMod val="5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01" name="Abgerundetes Rechteck 200"/>
          <p:cNvSpPr/>
          <p:nvPr/>
        </p:nvSpPr>
        <p:spPr>
          <a:xfrm>
            <a:off x="3604357" y="501696"/>
            <a:ext cx="864096" cy="779342"/>
          </a:xfrm>
          <a:prstGeom prst="roundRect">
            <a:avLst>
              <a:gd name="adj" fmla="val 25271"/>
            </a:avLst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>
            <a:noFill/>
          </a:ln>
          <a:effectLst>
            <a:outerShdw blurRad="50800" dist="50800" dir="5400000" algn="ctr" rotWithShape="0">
              <a:schemeClr val="bg1">
                <a:lumMod val="50000"/>
              </a:schemeClr>
            </a:outerShdw>
          </a:effectLst>
          <a:scene3d>
            <a:camera prst="orthographicFront">
              <a:rot lat="0" lon="0" rev="0"/>
            </a:camera>
            <a:lightRig rig="chilly" dir="t"/>
          </a:scene3d>
          <a:sp3d extrusionH="76200" contourW="19050" prstMaterial="metal">
            <a:bevelT w="25400" h="25400" prst="artDeco"/>
            <a:extrusionClr>
              <a:schemeClr val="bg1">
                <a:lumMod val="85000"/>
              </a:schemeClr>
            </a:extrusionClr>
            <a:contourClr>
              <a:schemeClr val="bg1">
                <a:lumMod val="5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17" name="Textfeld 16"/>
          <p:cNvSpPr txBox="1"/>
          <p:nvPr/>
        </p:nvSpPr>
        <p:spPr>
          <a:xfrm>
            <a:off x="513757" y="70670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Rockwell" panose="02060603020205020403" pitchFamily="18" charset="0"/>
              </a:rPr>
              <a:t>2 °C</a:t>
            </a:r>
            <a:endParaRPr lang="de-DE" dirty="0">
              <a:latin typeface="Rockwell" panose="02060603020205020403" pitchFamily="18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134077" y="128804"/>
            <a:ext cx="1133324" cy="400110"/>
          </a:xfrm>
          <a:prstGeom prst="rect">
            <a:avLst/>
          </a:prstGeom>
          <a:noFill/>
          <a:effectLst>
            <a:outerShdw blurRad="50800" dist="38100" dir="5400000" algn="t" rotWithShape="0">
              <a:schemeClr val="bg1">
                <a:lumMod val="50000"/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Pi-</a:t>
            </a:r>
            <a:r>
              <a:rPr lang="de-DE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Ager</a:t>
            </a:r>
            <a:endParaRPr lang="de-D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</a:endParaRPr>
          </a:p>
        </p:txBody>
      </p:sp>
      <p:sp>
        <p:nvSpPr>
          <p:cNvPr id="203" name="Textfeld 202"/>
          <p:cNvSpPr txBox="1"/>
          <p:nvPr/>
        </p:nvSpPr>
        <p:spPr>
          <a:xfrm>
            <a:off x="513757" y="139240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Rockwell" panose="02060603020205020403" pitchFamily="18" charset="0"/>
              </a:rPr>
              <a:t>64%</a:t>
            </a:r>
            <a:endParaRPr lang="de-DE" dirty="0">
              <a:latin typeface="Rockwell" panose="02060603020205020403" pitchFamily="18" charset="0"/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141375" y="2924944"/>
            <a:ext cx="2844971" cy="127675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80000">
                <a:schemeClr val="tx1">
                  <a:lumMod val="50000"/>
                  <a:lumOff val="50000"/>
                </a:schemeClr>
              </a:gs>
              <a:gs pos="100000">
                <a:schemeClr val="bg1">
                  <a:lumMod val="50000"/>
                </a:schemeClr>
              </a:gs>
            </a:gsLst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solidFill>
                <a:schemeClr val="lt1"/>
              </a:solidFill>
            </a:endParaRPr>
          </a:p>
        </p:txBody>
      </p:sp>
      <p:sp>
        <p:nvSpPr>
          <p:cNvPr id="209" name="Ellipse 208"/>
          <p:cNvSpPr/>
          <p:nvPr/>
        </p:nvSpPr>
        <p:spPr>
          <a:xfrm>
            <a:off x="864132" y="2889781"/>
            <a:ext cx="198000" cy="198000"/>
          </a:xfrm>
          <a:prstGeom prst="ellipse">
            <a:avLst/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80000">
                <a:schemeClr val="tx1">
                  <a:lumMod val="50000"/>
                  <a:lumOff val="50000"/>
                </a:schemeClr>
              </a:gs>
              <a:gs pos="100000">
                <a:schemeClr val="bg1">
                  <a:lumMod val="50000"/>
                </a:schemeClr>
              </a:gs>
            </a:gsLst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pic>
        <p:nvPicPr>
          <p:cNvPr id="1060" name="Picture 36" descr="C:\temp\Pi-Ager-tronje\Pi-Ager-tronje\www\images\neu\Water-9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29" y="134847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3" name="Picture 39" descr="C:\temp\Pi-Ager-tronje\Pi-Ager-tronje\www\images\neu\Services-1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831" y="1615448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C:\temp\Pi-Ager-tronje\Pi-Ager-tronje\www\images\neu\Temperature-10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5324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C:\temp\Pi-Ager-tronje\Pi-Ager-tronje\www\images\neu\Shutdown-10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336" y="1514086"/>
            <a:ext cx="4953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7" name="Picture 43" descr="C:\temp\Pi-Ager-tronje\Pi-Ager-tronje\www\images\neu\Settings-10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280" y="65324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C:\temp\Pi-Ager-tronje\Pi-Ager-tronje\www\images\neu\Info-96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410" y="157707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2" name="Rechteck 221"/>
          <p:cNvSpPr/>
          <p:nvPr/>
        </p:nvSpPr>
        <p:spPr>
          <a:xfrm>
            <a:off x="6156176" y="138753"/>
            <a:ext cx="2202830" cy="276999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reflection endPos="0" dir="5400000" sy="-100000" algn="bl" rotWithShape="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de-DE" sz="1200" b="1" dirty="0" err="1" smtClean="0">
                <a:latin typeface="Rockwell" panose="02060603020205020403" pitchFamily="18" charset="0"/>
                <a:ea typeface="Batang" panose="02030600000101010101" pitchFamily="18" charset="-127"/>
                <a:cs typeface="Simplified Arabic Fixed" panose="02070309020205020404" pitchFamily="49" charset="-78"/>
              </a:rPr>
              <a:t>settings</a:t>
            </a:r>
            <a:endParaRPr lang="de-DE" sz="1200" b="1" dirty="0">
              <a:latin typeface="Rockwell" panose="02060603020205020403" pitchFamily="18" charset="0"/>
              <a:ea typeface="Batang" panose="02030600000101010101" pitchFamily="18" charset="-127"/>
              <a:cs typeface="Simplified Arabic Fixed" panose="02070309020205020404" pitchFamily="49" charset="-78"/>
            </a:endParaRPr>
          </a:p>
        </p:txBody>
      </p:sp>
      <p:pic>
        <p:nvPicPr>
          <p:cNvPr id="223" name="Picture 43" descr="C:\temp\Pi-Ager-tronje\Pi-Ager-tronje\www\images\neu\Settings-100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812" y="139376"/>
            <a:ext cx="262476" cy="2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" name="Picture 39" descr="C:\temp\Pi-Ager-tronje\Pi-Ager-tronje\www\images\neu\Services-10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764" y="100547"/>
            <a:ext cx="353409" cy="353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8" name="Abgerundetes Rechteck 227"/>
          <p:cNvSpPr/>
          <p:nvPr/>
        </p:nvSpPr>
        <p:spPr>
          <a:xfrm>
            <a:off x="7619962" y="562177"/>
            <a:ext cx="864096" cy="779342"/>
          </a:xfrm>
          <a:prstGeom prst="roundRect">
            <a:avLst>
              <a:gd name="adj" fmla="val 25271"/>
            </a:avLst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>
            <a:noFill/>
          </a:ln>
          <a:effectLst>
            <a:outerShdw blurRad="50800" dist="50800" dir="5400000" algn="ctr" rotWithShape="0">
              <a:schemeClr val="bg1">
                <a:lumMod val="50000"/>
              </a:schemeClr>
            </a:outerShdw>
          </a:effectLst>
          <a:scene3d>
            <a:camera prst="orthographicFront">
              <a:rot lat="0" lon="0" rev="0"/>
            </a:camera>
            <a:lightRig rig="chilly" dir="t"/>
          </a:scene3d>
          <a:sp3d extrusionH="76200" contourW="19050" prstMaterial="metal">
            <a:bevelT w="25400" h="25400" prst="artDeco"/>
            <a:extrusionClr>
              <a:schemeClr val="bg1">
                <a:lumMod val="85000"/>
              </a:schemeClr>
            </a:extrusionClr>
            <a:contourClr>
              <a:schemeClr val="bg1">
                <a:lumMod val="5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29" name="Abgerundetes Rechteck 228"/>
          <p:cNvSpPr/>
          <p:nvPr/>
        </p:nvSpPr>
        <p:spPr>
          <a:xfrm>
            <a:off x="7619962" y="1410412"/>
            <a:ext cx="864096" cy="779342"/>
          </a:xfrm>
          <a:prstGeom prst="roundRect">
            <a:avLst>
              <a:gd name="adj" fmla="val 25271"/>
            </a:avLst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>
            <a:noFill/>
          </a:ln>
          <a:effectLst>
            <a:outerShdw blurRad="50800" dist="50800" dir="5400000" algn="ctr" rotWithShape="0">
              <a:schemeClr val="bg1">
                <a:lumMod val="50000"/>
              </a:schemeClr>
            </a:outerShdw>
          </a:effectLst>
          <a:scene3d>
            <a:camera prst="orthographicFront">
              <a:rot lat="0" lon="0" rev="0"/>
            </a:camera>
            <a:lightRig rig="chilly" dir="t"/>
          </a:scene3d>
          <a:sp3d extrusionH="76200" contourW="19050" prstMaterial="metal">
            <a:bevelT w="25400" h="25400" prst="artDeco"/>
            <a:extrusionClr>
              <a:schemeClr val="bg1">
                <a:lumMod val="85000"/>
              </a:schemeClr>
            </a:extrusionClr>
            <a:contourClr>
              <a:schemeClr val="bg1">
                <a:lumMod val="5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30" name="Abgerundetes Rechteck 229"/>
          <p:cNvSpPr/>
          <p:nvPr/>
        </p:nvSpPr>
        <p:spPr>
          <a:xfrm>
            <a:off x="6607746" y="562177"/>
            <a:ext cx="864096" cy="779342"/>
          </a:xfrm>
          <a:prstGeom prst="roundRect">
            <a:avLst>
              <a:gd name="adj" fmla="val 25271"/>
            </a:avLst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>
            <a:noFill/>
          </a:ln>
          <a:effectLst>
            <a:outerShdw blurRad="50800" dist="50800" dir="5400000" algn="ctr" rotWithShape="0">
              <a:schemeClr val="bg1">
                <a:lumMod val="50000"/>
              </a:schemeClr>
            </a:outerShdw>
          </a:effectLst>
          <a:scene3d>
            <a:camera prst="orthographicFront">
              <a:rot lat="0" lon="0" rev="0"/>
            </a:camera>
            <a:lightRig rig="chilly" dir="t"/>
          </a:scene3d>
          <a:sp3d extrusionH="76200" contourW="19050" prstMaterial="metal">
            <a:bevelT w="25400" h="25400" prst="artDeco"/>
            <a:extrusionClr>
              <a:schemeClr val="bg1">
                <a:lumMod val="85000"/>
              </a:schemeClr>
            </a:extrusionClr>
            <a:contourClr>
              <a:schemeClr val="bg1">
                <a:lumMod val="5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pic>
        <p:nvPicPr>
          <p:cNvPr id="1070" name="Picture 46" descr="C:\temp\Pi-Ager-tronje\Pi-Ager-tronje\www\images\neu\Wi-Fi Direct Filled-100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2333" y="634387"/>
            <a:ext cx="634921" cy="634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uppieren 18"/>
          <p:cNvGrpSpPr/>
          <p:nvPr/>
        </p:nvGrpSpPr>
        <p:grpSpPr>
          <a:xfrm>
            <a:off x="7797836" y="756809"/>
            <a:ext cx="476250" cy="476250"/>
            <a:chOff x="7797836" y="756809"/>
            <a:chExt cx="476250" cy="476250"/>
          </a:xfrm>
        </p:grpSpPr>
        <p:pic>
          <p:nvPicPr>
            <p:cNvPr id="1071" name="Picture 47" descr="C:\temp\Pi-Ager-tronje\Pi-Ager-tronje\www\images\neu\Monitor-100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7836" y="756809"/>
              <a:ext cx="476250" cy="476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2" name="Picture 48" descr="C:\temp\Pi-Ager-tronje\Pi-Ager-tronje\www\images\neu\Sun-100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52010" y="796117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73" name="Picture 49" descr="C:\temp\Pi-Ager-tronje\Pi-Ager-tronje\www\images\neu\Info-96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410" y="1592596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3" name="Rechteck 232"/>
          <p:cNvSpPr/>
          <p:nvPr/>
        </p:nvSpPr>
        <p:spPr>
          <a:xfrm>
            <a:off x="129246" y="2403456"/>
            <a:ext cx="2202830" cy="276999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reflection endPos="0" dir="5400000" sy="-100000" algn="bl" rotWithShape="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de-DE" sz="1200" b="1" dirty="0" err="1" smtClean="0">
                <a:latin typeface="Rockwell" panose="02060603020205020403" pitchFamily="18" charset="0"/>
                <a:ea typeface="Batang" panose="02030600000101010101" pitchFamily="18" charset="-127"/>
                <a:cs typeface="Simplified Arabic Fixed" panose="02070309020205020404" pitchFamily="49" charset="-78"/>
              </a:rPr>
              <a:t>brightness</a:t>
            </a:r>
            <a:endParaRPr lang="de-DE" sz="1200" b="1" dirty="0">
              <a:latin typeface="Rockwell" panose="02060603020205020403" pitchFamily="18" charset="0"/>
              <a:ea typeface="Batang" panose="02030600000101010101" pitchFamily="18" charset="-127"/>
              <a:cs typeface="Simplified Arabic Fixed" panose="02070309020205020404" pitchFamily="49" charset="-78"/>
            </a:endParaRPr>
          </a:p>
        </p:txBody>
      </p:sp>
      <p:grpSp>
        <p:nvGrpSpPr>
          <p:cNvPr id="235" name="Gruppieren 234"/>
          <p:cNvGrpSpPr>
            <a:grpSpLocks noChangeAspect="1"/>
          </p:cNvGrpSpPr>
          <p:nvPr/>
        </p:nvGrpSpPr>
        <p:grpSpPr>
          <a:xfrm>
            <a:off x="1111598" y="2417054"/>
            <a:ext cx="238125" cy="238125"/>
            <a:chOff x="7797836" y="756809"/>
            <a:chExt cx="476250" cy="476250"/>
          </a:xfrm>
        </p:grpSpPr>
        <p:pic>
          <p:nvPicPr>
            <p:cNvPr id="236" name="Picture 47" descr="C:\temp\Pi-Ager-tronje\Pi-Ager-tronje\www\images\neu\Monitor-100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7836" y="756809"/>
              <a:ext cx="476250" cy="476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7" name="Picture 48" descr="C:\temp\Pi-Ager-tronje\Pi-Ager-tronje\www\images\neu\Sun-100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52010" y="796117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uppieren 1"/>
          <p:cNvGrpSpPr/>
          <p:nvPr/>
        </p:nvGrpSpPr>
        <p:grpSpPr>
          <a:xfrm>
            <a:off x="6084168" y="2317637"/>
            <a:ext cx="2952328" cy="2214246"/>
            <a:chOff x="6084168" y="2317637"/>
            <a:chExt cx="2952328" cy="2214246"/>
          </a:xfrm>
        </p:grpSpPr>
        <p:sp>
          <p:nvSpPr>
            <p:cNvPr id="159" name="Rechteck 158"/>
            <p:cNvSpPr>
              <a:spLocks noChangeAspect="1"/>
            </p:cNvSpPr>
            <p:nvPr/>
          </p:nvSpPr>
          <p:spPr>
            <a:xfrm>
              <a:off x="6084168" y="2317637"/>
              <a:ext cx="2952328" cy="22142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9" name="Abgerundetes Rechteck 238"/>
            <p:cNvSpPr/>
            <p:nvPr/>
          </p:nvSpPr>
          <p:spPr>
            <a:xfrm>
              <a:off x="6130030" y="3345833"/>
              <a:ext cx="536400" cy="298800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bg1">
                    <a:lumMod val="50000"/>
                  </a:schemeClr>
                </a:gs>
                <a:gs pos="8000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bg1">
                  <a:lumMod val="50000"/>
                </a:schemeClr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Rockwell" panose="02060603020205020403" pitchFamily="18" charset="0"/>
                </a:rPr>
                <a:t>1</a:t>
              </a:r>
            </a:p>
          </p:txBody>
        </p:sp>
        <p:sp>
          <p:nvSpPr>
            <p:cNvPr id="240" name="Abgerundetes Rechteck 239"/>
            <p:cNvSpPr/>
            <p:nvPr/>
          </p:nvSpPr>
          <p:spPr>
            <a:xfrm>
              <a:off x="6720430" y="3345833"/>
              <a:ext cx="536400" cy="298800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bg1">
                    <a:lumMod val="50000"/>
                  </a:schemeClr>
                </a:gs>
                <a:gs pos="8000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bg1">
                  <a:lumMod val="50000"/>
                </a:schemeClr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Rockwell" panose="02060603020205020403" pitchFamily="18" charset="0"/>
                </a:rPr>
                <a:t>2</a:t>
              </a:r>
            </a:p>
          </p:txBody>
        </p:sp>
        <p:sp>
          <p:nvSpPr>
            <p:cNvPr id="241" name="Abgerundetes Rechteck 240"/>
            <p:cNvSpPr/>
            <p:nvPr/>
          </p:nvSpPr>
          <p:spPr>
            <a:xfrm>
              <a:off x="7303630" y="3345833"/>
              <a:ext cx="536400" cy="298800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bg1">
                    <a:lumMod val="50000"/>
                  </a:schemeClr>
                </a:gs>
                <a:gs pos="8000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bg1">
                  <a:lumMod val="50000"/>
                </a:schemeClr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Rockwell" panose="02060603020205020403" pitchFamily="18" charset="0"/>
                </a:rPr>
                <a:t>3</a:t>
              </a:r>
            </a:p>
          </p:txBody>
        </p:sp>
        <p:sp>
          <p:nvSpPr>
            <p:cNvPr id="242" name="Abgerundetes Rechteck 241"/>
            <p:cNvSpPr/>
            <p:nvPr/>
          </p:nvSpPr>
          <p:spPr>
            <a:xfrm>
              <a:off x="7890430" y="3345833"/>
              <a:ext cx="536400" cy="298800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bg1">
                    <a:lumMod val="50000"/>
                  </a:schemeClr>
                </a:gs>
                <a:gs pos="8000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bg1">
                  <a:lumMod val="50000"/>
                </a:schemeClr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Rockwell" panose="02060603020205020403" pitchFamily="18" charset="0"/>
                </a:rPr>
                <a:t>4</a:t>
              </a:r>
            </a:p>
          </p:txBody>
        </p:sp>
        <p:sp>
          <p:nvSpPr>
            <p:cNvPr id="243" name="Abgerundetes Rechteck 242"/>
            <p:cNvSpPr/>
            <p:nvPr/>
          </p:nvSpPr>
          <p:spPr>
            <a:xfrm>
              <a:off x="8477230" y="3345833"/>
              <a:ext cx="536400" cy="298800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bg1">
                    <a:lumMod val="50000"/>
                  </a:schemeClr>
                </a:gs>
                <a:gs pos="8000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bg1">
                  <a:lumMod val="50000"/>
                </a:schemeClr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Rockwell" panose="02060603020205020403" pitchFamily="18" charset="0"/>
                </a:rPr>
                <a:t>5</a:t>
              </a:r>
            </a:p>
          </p:txBody>
        </p:sp>
        <p:sp>
          <p:nvSpPr>
            <p:cNvPr id="244" name="Abgerundetes Rechteck 243"/>
            <p:cNvSpPr/>
            <p:nvPr/>
          </p:nvSpPr>
          <p:spPr>
            <a:xfrm>
              <a:off x="6130030" y="3709433"/>
              <a:ext cx="536400" cy="298800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bg1">
                    <a:lumMod val="50000"/>
                  </a:schemeClr>
                </a:gs>
                <a:gs pos="8000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bg1">
                  <a:lumMod val="50000"/>
                </a:schemeClr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Rockwell" panose="02060603020205020403" pitchFamily="18" charset="0"/>
                </a:rPr>
                <a:t>6</a:t>
              </a:r>
            </a:p>
          </p:txBody>
        </p:sp>
        <p:sp>
          <p:nvSpPr>
            <p:cNvPr id="245" name="Abgerundetes Rechteck 244"/>
            <p:cNvSpPr/>
            <p:nvPr/>
          </p:nvSpPr>
          <p:spPr>
            <a:xfrm>
              <a:off x="6720430" y="3709433"/>
              <a:ext cx="536400" cy="298800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bg1">
                    <a:lumMod val="50000"/>
                  </a:schemeClr>
                </a:gs>
                <a:gs pos="8000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bg1">
                  <a:lumMod val="50000"/>
                </a:schemeClr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Rockwell" panose="02060603020205020403" pitchFamily="18" charset="0"/>
                </a:rPr>
                <a:t>7</a:t>
              </a:r>
            </a:p>
          </p:txBody>
        </p:sp>
        <p:sp>
          <p:nvSpPr>
            <p:cNvPr id="246" name="Abgerundetes Rechteck 245"/>
            <p:cNvSpPr/>
            <p:nvPr/>
          </p:nvSpPr>
          <p:spPr>
            <a:xfrm>
              <a:off x="7303630" y="3709433"/>
              <a:ext cx="536400" cy="298800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bg1">
                    <a:lumMod val="50000"/>
                  </a:schemeClr>
                </a:gs>
                <a:gs pos="8000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bg1">
                  <a:lumMod val="50000"/>
                </a:schemeClr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Rockwell" panose="02060603020205020403" pitchFamily="18" charset="0"/>
                </a:rPr>
                <a:t>8</a:t>
              </a:r>
            </a:p>
          </p:txBody>
        </p:sp>
        <p:sp>
          <p:nvSpPr>
            <p:cNvPr id="247" name="Abgerundetes Rechteck 246"/>
            <p:cNvSpPr/>
            <p:nvPr/>
          </p:nvSpPr>
          <p:spPr>
            <a:xfrm>
              <a:off x="7890430" y="3709433"/>
              <a:ext cx="536400" cy="298800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bg1">
                    <a:lumMod val="50000"/>
                  </a:schemeClr>
                </a:gs>
                <a:gs pos="8000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bg1">
                  <a:lumMod val="50000"/>
                </a:schemeClr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Rockwell" panose="02060603020205020403" pitchFamily="18" charset="0"/>
                </a:rPr>
                <a:t>9</a:t>
              </a:r>
            </a:p>
          </p:txBody>
        </p:sp>
        <p:sp>
          <p:nvSpPr>
            <p:cNvPr id="248" name="Abgerundetes Rechteck 247"/>
            <p:cNvSpPr/>
            <p:nvPr/>
          </p:nvSpPr>
          <p:spPr>
            <a:xfrm>
              <a:off x="8477230" y="3709433"/>
              <a:ext cx="536400" cy="298800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bg1">
                    <a:lumMod val="50000"/>
                  </a:schemeClr>
                </a:gs>
                <a:gs pos="8000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bg1">
                  <a:lumMod val="50000"/>
                </a:schemeClr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Rockwell" panose="02060603020205020403" pitchFamily="18" charset="0"/>
                </a:rPr>
                <a:t>0</a:t>
              </a:r>
            </a:p>
          </p:txBody>
        </p:sp>
        <p:sp>
          <p:nvSpPr>
            <p:cNvPr id="249" name="Abgerundetes Rechteck 248"/>
            <p:cNvSpPr/>
            <p:nvPr/>
          </p:nvSpPr>
          <p:spPr>
            <a:xfrm>
              <a:off x="6130791" y="4073033"/>
              <a:ext cx="1126800" cy="298800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bg1">
                    <a:lumMod val="50000"/>
                  </a:schemeClr>
                </a:gs>
                <a:gs pos="8000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bg1">
                  <a:lumMod val="50000"/>
                </a:schemeClr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Rockwell" panose="02060603020205020403" pitchFamily="18" charset="0"/>
                  <a:sym typeface="Wingdings" panose="05000000000000000000" pitchFamily="2" charset="2"/>
                </a:rPr>
                <a:t></a:t>
              </a:r>
              <a:endParaRPr lang="de-DE" sz="1400" dirty="0">
                <a:solidFill>
                  <a:schemeClr val="tx1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250" name="Abgerundetes Rechteck 249"/>
            <p:cNvSpPr/>
            <p:nvPr/>
          </p:nvSpPr>
          <p:spPr>
            <a:xfrm>
              <a:off x="7304391" y="4073033"/>
              <a:ext cx="536400" cy="298800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bg1">
                    <a:lumMod val="50000"/>
                  </a:schemeClr>
                </a:gs>
                <a:gs pos="8000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bg1">
                  <a:lumMod val="50000"/>
                </a:schemeClr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Rockwell" panose="02060603020205020403" pitchFamily="18" charset="0"/>
                </a:rPr>
                <a:t>-</a:t>
              </a:r>
            </a:p>
          </p:txBody>
        </p:sp>
        <p:sp>
          <p:nvSpPr>
            <p:cNvPr id="251" name="Abgerundetes Rechteck 250"/>
            <p:cNvSpPr/>
            <p:nvPr/>
          </p:nvSpPr>
          <p:spPr>
            <a:xfrm>
              <a:off x="7883991" y="4073033"/>
              <a:ext cx="1126800" cy="298800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bg1">
                    <a:lumMod val="50000"/>
                  </a:schemeClr>
                </a:gs>
                <a:gs pos="8000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bg1">
                  <a:lumMod val="50000"/>
                </a:schemeClr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Rockwell" panose="02060603020205020403" pitchFamily="18" charset="0"/>
                  <a:sym typeface="Wingdings" panose="05000000000000000000" pitchFamily="2" charset="2"/>
                </a:rPr>
                <a:t>Enter</a:t>
              </a:r>
              <a:endParaRPr lang="de-DE" sz="1400" dirty="0">
                <a:solidFill>
                  <a:schemeClr val="tx1"/>
                </a:solidFill>
                <a:latin typeface="Rockwell" panose="02060603020205020403" pitchFamily="18" charset="0"/>
              </a:endParaRPr>
            </a:p>
          </p:txBody>
        </p:sp>
      </p:grpSp>
      <p:pic>
        <p:nvPicPr>
          <p:cNvPr id="1074" name="Picture 50" descr="C:\temp\Pi-Ager-tronje\Pi-Ager-tronje\www\images\neu\Restart-104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454" y="3008783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5" name="Picture 51" descr="C:\temp\Pi-Ager-tronje\Pi-Ager-tronje\www\images\neu\Shutdown-10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168" y="3008783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3" name="Rechteck 252"/>
          <p:cNvSpPr/>
          <p:nvPr/>
        </p:nvSpPr>
        <p:spPr>
          <a:xfrm>
            <a:off x="3110856" y="2393458"/>
            <a:ext cx="2202830" cy="276999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reflection endPos="0" dir="5400000" sy="-100000" algn="bl" rotWithShape="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de-DE" sz="1200" b="1" dirty="0" err="1" smtClean="0">
                <a:latin typeface="Rockwell" panose="02060603020205020403" pitchFamily="18" charset="0"/>
                <a:ea typeface="Batang" panose="02030600000101010101" pitchFamily="18" charset="-127"/>
                <a:cs typeface="Simplified Arabic Fixed" panose="02070309020205020404" pitchFamily="49" charset="-78"/>
              </a:rPr>
              <a:t>shutdown</a:t>
            </a:r>
            <a:r>
              <a:rPr lang="de-DE" sz="1200" b="1" dirty="0" smtClean="0">
                <a:latin typeface="Rockwell" panose="02060603020205020403" pitchFamily="18" charset="0"/>
                <a:ea typeface="Batang" panose="02030600000101010101" pitchFamily="18" charset="-127"/>
                <a:cs typeface="Simplified Arabic Fixed" panose="02070309020205020404" pitchFamily="49" charset="-78"/>
              </a:rPr>
              <a:t> / </a:t>
            </a:r>
            <a:r>
              <a:rPr lang="de-DE" sz="1200" b="1" dirty="0" err="1" smtClean="0">
                <a:latin typeface="Rockwell" panose="02060603020205020403" pitchFamily="18" charset="0"/>
                <a:ea typeface="Batang" panose="02030600000101010101" pitchFamily="18" charset="-127"/>
                <a:cs typeface="Simplified Arabic Fixed" panose="02070309020205020404" pitchFamily="49" charset="-78"/>
              </a:rPr>
              <a:t>reboot</a:t>
            </a:r>
            <a:endParaRPr lang="de-DE" sz="1200" b="1" dirty="0">
              <a:latin typeface="Rockwell" panose="02060603020205020403" pitchFamily="18" charset="0"/>
              <a:ea typeface="Batang" panose="02030600000101010101" pitchFamily="18" charset="-127"/>
              <a:cs typeface="Simplified Arabic Fixed" panose="02070309020205020404" pitchFamily="49" charset="-78"/>
            </a:endParaRPr>
          </a:p>
        </p:txBody>
      </p:sp>
      <p:pic>
        <p:nvPicPr>
          <p:cNvPr id="1077" name="Picture 53" descr="C:\temp\Pi-Ager-tronje\Pi-Ager-tronje\www\images\neu\Fire Element-100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905" y="325368"/>
            <a:ext cx="25717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0" name="Picture 56" descr="C:\temp\Pi-Ager-tronje\Pi-Ager-tronje\www\images\neu\Winter-104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761" y="625797"/>
            <a:ext cx="267462" cy="267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1" name="Picture 57" descr="C:\temp\Pi-Ager-tronje\Pi-Ager-tronje\www\images\neu\Fan-96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048" y="978628"/>
            <a:ext cx="246888" cy="24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5" name="Picture 61" descr="C:\temp\Pi-Ager-tronje\Pi-Ager-tronje\www\images\neu\Light On-100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998" y="973485"/>
            <a:ext cx="25717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6" name="Picture 62" descr="C:\temp\Pi-Ager-tronje\Pi-Ager-tronje\www\images\neu\UV-Light On-100 -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076" y="654752"/>
            <a:ext cx="253968" cy="253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5" name="Picture 51" descr="C:\temp\Pi-Ager-tronje\Pi-Ager-tronje\www\images\neu\Shutdown-104.pn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164" y="3355493"/>
            <a:ext cx="297180" cy="297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uppieren 23"/>
          <p:cNvGrpSpPr/>
          <p:nvPr/>
        </p:nvGrpSpPr>
        <p:grpSpPr>
          <a:xfrm>
            <a:off x="1694036" y="1293880"/>
            <a:ext cx="262912" cy="262912"/>
            <a:chOff x="-1011294" y="1129492"/>
            <a:chExt cx="262912" cy="262912"/>
          </a:xfrm>
        </p:grpSpPr>
        <p:pic>
          <p:nvPicPr>
            <p:cNvPr id="306" name="Picture 50" descr="C:\temp\Pi-Ager-tronje\Pi-Ager-tronje\www\images\neu\Restart-104.png"/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11294" y="1129492"/>
              <a:ext cx="262912" cy="262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" name="Picture 57" descr="C:\temp\Pi-Ager-tronje\Pi-Ager-tronje\www\images\neu\Fan-96.png"/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972616" y="1176576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Textfeld 24"/>
          <p:cNvSpPr txBox="1"/>
          <p:nvPr/>
        </p:nvSpPr>
        <p:spPr>
          <a:xfrm>
            <a:off x="2331765" y="667195"/>
            <a:ext cx="27764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 smtClean="0">
                <a:solidFill>
                  <a:schemeClr val="bg1"/>
                </a:solidFill>
              </a:rPr>
              <a:t>UV</a:t>
            </a:r>
            <a:endParaRPr lang="de-DE" sz="600" dirty="0">
              <a:solidFill>
                <a:schemeClr val="bg1"/>
              </a:solidFill>
            </a:endParaRPr>
          </a:p>
        </p:txBody>
      </p:sp>
      <p:pic>
        <p:nvPicPr>
          <p:cNvPr id="1087" name="Picture 63" descr="C:\temp\Pi-Ager-tronje\Pi-Ager-tronje\www\images\neu\Water-96.png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265" y="335655"/>
            <a:ext cx="246888" cy="24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4" name="Picture 63" descr="C:\temp\Pi-Ager-tronje\Pi-Ager-tronje\www\images\neu\Water-96.png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145" y="362515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9" name="Picture 65" descr="C:\temp\Pi-Ager-tronje\Pi-Ager-tronje\www\images\neu\Connection Status Off-96.png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594" y="362527"/>
            <a:ext cx="182857" cy="18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8" name="Picture 64" descr="C:\temp\Pi-Ager-tronje\Pi-Ager-tronje\www\images\neu\Connection Status On-96.png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582" y="668088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5" name="Picture 64" descr="C:\temp\Pi-Ager-tronje\Pi-Ager-tronje\www\images\neu\Connection Status On-96.png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582" y="1333896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" name="Picture 65" descr="C:\temp\Pi-Ager-tronje\Pi-Ager-tronje\www\images\neu\Connection Status Off-96.png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594" y="1010644"/>
            <a:ext cx="182857" cy="18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1" name="Picture 64" descr="C:\temp\Pi-Ager-tronje\Pi-Ager-tronje\www\images\neu\Connection Status On-96.png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683" y="1010632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3" name="Picture 65" descr="C:\temp\Pi-Ager-tronje\Pi-Ager-tronje\www\images\neu\Connection Status Off-96.png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695" y="668100"/>
            <a:ext cx="182857" cy="18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4" name="Picture 64" descr="C:\temp\Pi-Ager-tronje\Pi-Ager-tronje\www\images\neu\Connection Status On-96.png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683" y="362515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Abgerundetes Rechteck 84"/>
          <p:cNvSpPr/>
          <p:nvPr/>
        </p:nvSpPr>
        <p:spPr>
          <a:xfrm>
            <a:off x="3159350" y="5047582"/>
            <a:ext cx="785542" cy="779342"/>
          </a:xfrm>
          <a:prstGeom prst="roundRect">
            <a:avLst>
              <a:gd name="adj" fmla="val 25271"/>
            </a:avLst>
          </a:prstGeom>
          <a:gradFill>
            <a:gsLst>
              <a:gs pos="0">
                <a:srgbClr val="235724"/>
              </a:gs>
              <a:gs pos="80000">
                <a:srgbClr val="317B33"/>
              </a:gs>
              <a:gs pos="100000">
                <a:srgbClr val="59A145"/>
              </a:gs>
            </a:gsLst>
          </a:gradFill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  <a:scene3d>
            <a:camera prst="orthographicFront">
              <a:rot lat="0" lon="0" rev="0"/>
            </a:camera>
            <a:lightRig rig="chilly" dir="t"/>
          </a:scene3d>
          <a:sp3d extrusionH="76200" contourW="19050" prstMaterial="metal">
            <a:bevelT w="25400" h="25400" prst="artDeco"/>
            <a:extrusionClr>
              <a:schemeClr val="bg1">
                <a:lumMod val="85000"/>
              </a:schemeClr>
            </a:extrusionClr>
            <a:contourClr>
              <a:schemeClr val="bg1">
                <a:lumMod val="5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pic>
        <p:nvPicPr>
          <p:cNvPr id="2052" name="Picture 4" descr="C:\temp\neu\fertig\config.png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588" y="506201"/>
            <a:ext cx="770332" cy="77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Abgerundetes Rechteck 85"/>
          <p:cNvSpPr>
            <a:spLocks/>
          </p:cNvSpPr>
          <p:nvPr/>
        </p:nvSpPr>
        <p:spPr>
          <a:xfrm>
            <a:off x="2070022" y="3219833"/>
            <a:ext cx="562206" cy="1152000"/>
          </a:xfrm>
          <a:prstGeom prst="roundRect">
            <a:avLst>
              <a:gd name="adj" fmla="val 25271"/>
            </a:avLst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>
            <a:noFill/>
          </a:ln>
          <a:effectLst>
            <a:outerShdw blurRad="50800" dist="50800" dir="5400000" algn="ctr" rotWithShape="0">
              <a:schemeClr val="bg1">
                <a:lumMod val="50000"/>
              </a:schemeClr>
            </a:outerShdw>
          </a:effectLst>
          <a:scene3d>
            <a:camera prst="orthographicFront">
              <a:rot lat="0" lon="0" rev="0"/>
            </a:camera>
            <a:lightRig rig="chilly" dir="t"/>
          </a:scene3d>
          <a:sp3d extrusionH="76200" contourW="19050" prstMaterial="metal">
            <a:bevelT w="25400" h="25400" prst="artDeco"/>
            <a:extrusionClr>
              <a:schemeClr val="bg1">
                <a:lumMod val="85000"/>
              </a:schemeClr>
            </a:extrusionClr>
            <a:contourClr>
              <a:schemeClr val="bg1">
                <a:lumMod val="5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87" name="Abgerundetes Rechteck 86"/>
          <p:cNvSpPr>
            <a:spLocks/>
          </p:cNvSpPr>
          <p:nvPr/>
        </p:nvSpPr>
        <p:spPr>
          <a:xfrm>
            <a:off x="4603235" y="5538924"/>
            <a:ext cx="1080000" cy="288000"/>
          </a:xfrm>
          <a:prstGeom prst="roundRect">
            <a:avLst>
              <a:gd name="adj" fmla="val 25271"/>
            </a:avLst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>
            <a:noFill/>
          </a:ln>
          <a:effectLst>
            <a:outerShdw blurRad="50800" dist="50800" dir="5400000" algn="ctr" rotWithShape="0">
              <a:schemeClr val="bg1">
                <a:lumMod val="50000"/>
              </a:schemeClr>
            </a:outerShdw>
          </a:effectLst>
          <a:scene3d>
            <a:camera prst="orthographicFront">
              <a:rot lat="0" lon="0" rev="0"/>
            </a:camera>
            <a:lightRig rig="chilly" dir="t"/>
          </a:scene3d>
          <a:sp3d extrusionH="76200" contourW="19050" prstMaterial="metal">
            <a:bevelT w="25400" h="25400" prst="artDeco"/>
            <a:extrusionClr>
              <a:schemeClr val="bg1">
                <a:lumMod val="85000"/>
              </a:schemeClr>
            </a:extrusionClr>
            <a:contourClr>
              <a:schemeClr val="bg1">
                <a:lumMod val="5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Rockwell" panose="02060603020205020403" pitchFamily="18" charset="0"/>
                <a:sym typeface="Wingdings" panose="05000000000000000000" pitchFamily="2" charset="2"/>
              </a:rPr>
              <a:t></a:t>
            </a:r>
            <a:endParaRPr lang="de-DE" sz="1400" dirty="0">
              <a:solidFill>
                <a:schemeClr val="tx1"/>
              </a:solidFill>
              <a:latin typeface="Rockwell" panose="02060603020205020403" pitchFamily="18" charset="0"/>
            </a:endParaRPr>
          </a:p>
        </p:txBody>
      </p:sp>
      <p:pic>
        <p:nvPicPr>
          <p:cNvPr id="3" name="Picture 3" descr="C:\temp\Pi-Ager-tronje\Pi-Ager-tronje\nextion\sites\site_number_keys.png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986" y="199556"/>
            <a:ext cx="2923711" cy="2193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Abgerundetes Rechteck 87"/>
          <p:cNvSpPr>
            <a:spLocks/>
          </p:cNvSpPr>
          <p:nvPr/>
        </p:nvSpPr>
        <p:spPr>
          <a:xfrm>
            <a:off x="895264" y="4114472"/>
            <a:ext cx="504000" cy="288000"/>
          </a:xfrm>
          <a:prstGeom prst="roundRect">
            <a:avLst>
              <a:gd name="adj" fmla="val 25271"/>
            </a:avLst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>
            <a:noFill/>
          </a:ln>
          <a:effectLst>
            <a:outerShdw blurRad="50800" dist="50800" dir="5400000" algn="ctr" rotWithShape="0">
              <a:schemeClr val="bg1">
                <a:lumMod val="50000"/>
              </a:schemeClr>
            </a:outerShdw>
          </a:effectLst>
          <a:scene3d>
            <a:camera prst="orthographicFront">
              <a:rot lat="0" lon="0" rev="0"/>
            </a:camera>
            <a:lightRig rig="chilly" dir="t"/>
          </a:scene3d>
          <a:sp3d extrusionH="76200" contourW="19050" prstMaterial="metal">
            <a:bevelT w="25400" h="25400" prst="artDeco"/>
            <a:extrusionClr>
              <a:schemeClr val="bg1">
                <a:lumMod val="85000"/>
              </a:schemeClr>
            </a:extrusionClr>
            <a:contourClr>
              <a:schemeClr val="bg1">
                <a:lumMod val="5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89" name="Abgerundetes Rechteck 88"/>
          <p:cNvSpPr>
            <a:spLocks/>
          </p:cNvSpPr>
          <p:nvPr/>
        </p:nvSpPr>
        <p:spPr>
          <a:xfrm>
            <a:off x="322229" y="4083833"/>
            <a:ext cx="504000" cy="288000"/>
          </a:xfrm>
          <a:prstGeom prst="roundRect">
            <a:avLst>
              <a:gd name="adj" fmla="val 25271"/>
            </a:avLst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>
            <a:noFill/>
          </a:ln>
          <a:effectLst>
            <a:outerShdw blurRad="50800" dist="50800" dir="5400000" algn="ctr" rotWithShape="0">
              <a:schemeClr val="bg1">
                <a:lumMod val="50000"/>
              </a:schemeClr>
            </a:outerShdw>
          </a:effectLst>
          <a:scene3d>
            <a:camera prst="orthographicFront">
              <a:rot lat="0" lon="0" rev="0"/>
            </a:camera>
            <a:lightRig rig="chilly" dir="t"/>
          </a:scene3d>
          <a:sp3d extrusionH="76200" contourW="19050" prstMaterial="metal">
            <a:bevelT w="25400" h="25400" prst="artDeco"/>
            <a:extrusionClr>
              <a:schemeClr val="bg1">
                <a:lumMod val="85000"/>
              </a:schemeClr>
            </a:extrusionClr>
            <a:contourClr>
              <a:schemeClr val="bg1">
                <a:lumMod val="5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90" name="Abgerundetes Rechteck 89"/>
          <p:cNvSpPr>
            <a:spLocks/>
          </p:cNvSpPr>
          <p:nvPr/>
        </p:nvSpPr>
        <p:spPr>
          <a:xfrm>
            <a:off x="963131" y="5250924"/>
            <a:ext cx="1044000" cy="288000"/>
          </a:xfrm>
          <a:prstGeom prst="roundRect">
            <a:avLst>
              <a:gd name="adj" fmla="val 25271"/>
            </a:avLst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>
            <a:noFill/>
          </a:ln>
          <a:effectLst>
            <a:outerShdw blurRad="50800" dist="50800" dir="5400000" algn="ctr" rotWithShape="0">
              <a:schemeClr val="bg1">
                <a:lumMod val="50000"/>
              </a:schemeClr>
            </a:outerShdw>
          </a:effectLst>
          <a:scene3d>
            <a:camera prst="orthographicFront">
              <a:rot lat="0" lon="0" rev="0"/>
            </a:camera>
            <a:lightRig rig="chilly" dir="t"/>
          </a:scene3d>
          <a:sp3d extrusionH="76200" contourW="19050" prstMaterial="metal">
            <a:bevelT w="25400" h="25400" prst="artDeco"/>
            <a:extrusionClr>
              <a:schemeClr val="bg1">
                <a:lumMod val="85000"/>
              </a:schemeClr>
            </a:extrusionClr>
            <a:contourClr>
              <a:schemeClr val="bg1">
                <a:lumMod val="5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96" name="Abgerundetes Rechteck 95"/>
          <p:cNvSpPr>
            <a:spLocks/>
          </p:cNvSpPr>
          <p:nvPr/>
        </p:nvSpPr>
        <p:spPr>
          <a:xfrm>
            <a:off x="2299246" y="5106924"/>
            <a:ext cx="562206" cy="1152000"/>
          </a:xfrm>
          <a:prstGeom prst="roundRect">
            <a:avLst>
              <a:gd name="adj" fmla="val 25271"/>
            </a:avLst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8000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65000"/>
                </a:schemeClr>
              </a:gs>
            </a:gsLst>
          </a:gradFill>
          <a:ln>
            <a:noFill/>
          </a:ln>
          <a:effectLst>
            <a:outerShdw blurRad="50800" dist="50800" dir="5400000" algn="ctr" rotWithShape="0">
              <a:schemeClr val="bg1">
                <a:lumMod val="50000"/>
              </a:schemeClr>
            </a:outerShdw>
          </a:effectLst>
          <a:scene3d>
            <a:camera prst="orthographicFront">
              <a:rot lat="0" lon="0" rev="0"/>
            </a:camera>
            <a:lightRig rig="chilly" dir="t"/>
          </a:scene3d>
          <a:sp3d extrusionH="76200" contourW="19050" prstMaterial="metal">
            <a:bevelT w="25400" h="25400" prst="artDeco"/>
            <a:extrusionClr>
              <a:schemeClr val="bg1">
                <a:lumMod val="85000"/>
              </a:schemeClr>
            </a:extrusionClr>
            <a:contourClr>
              <a:schemeClr val="bg1">
                <a:lumMod val="5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97" name="Abgerundetes Rechteck 96"/>
          <p:cNvSpPr>
            <a:spLocks/>
          </p:cNvSpPr>
          <p:nvPr/>
        </p:nvSpPr>
        <p:spPr>
          <a:xfrm>
            <a:off x="934582" y="5806440"/>
            <a:ext cx="1044000" cy="288000"/>
          </a:xfrm>
          <a:prstGeom prst="roundRect">
            <a:avLst>
              <a:gd name="adj" fmla="val 25271"/>
            </a:avLst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8000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65000"/>
                </a:schemeClr>
              </a:gs>
            </a:gsLst>
          </a:gradFill>
          <a:ln>
            <a:noFill/>
          </a:ln>
          <a:effectLst>
            <a:outerShdw blurRad="50800" dist="50800" dir="5400000" algn="ctr" rotWithShape="0">
              <a:schemeClr val="bg1">
                <a:lumMod val="50000"/>
              </a:schemeClr>
            </a:outerShdw>
          </a:effectLst>
          <a:scene3d>
            <a:camera prst="orthographicFront">
              <a:rot lat="0" lon="0" rev="0"/>
            </a:camera>
            <a:lightRig rig="chilly" dir="t"/>
          </a:scene3d>
          <a:sp3d extrusionH="76200" contourW="19050" prstMaterial="metal">
            <a:bevelT w="25400" h="25400" prst="artDeco"/>
            <a:extrusionClr>
              <a:schemeClr val="bg1">
                <a:lumMod val="85000"/>
              </a:schemeClr>
            </a:extrusionClr>
            <a:contourClr>
              <a:schemeClr val="bg1">
                <a:lumMod val="5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98" name="Abgerundetes Rechteck 97"/>
          <p:cNvSpPr>
            <a:spLocks/>
          </p:cNvSpPr>
          <p:nvPr/>
        </p:nvSpPr>
        <p:spPr>
          <a:xfrm>
            <a:off x="261757" y="5518440"/>
            <a:ext cx="504000" cy="288000"/>
          </a:xfrm>
          <a:prstGeom prst="roundRect">
            <a:avLst>
              <a:gd name="adj" fmla="val 25271"/>
            </a:avLst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8000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65000"/>
                </a:schemeClr>
              </a:gs>
            </a:gsLst>
          </a:gradFill>
          <a:ln>
            <a:noFill/>
          </a:ln>
          <a:effectLst>
            <a:outerShdw blurRad="50800" dist="50800" dir="5400000" algn="ctr" rotWithShape="0">
              <a:schemeClr val="bg1">
                <a:lumMod val="50000"/>
              </a:schemeClr>
            </a:outerShdw>
          </a:effectLst>
          <a:scene3d>
            <a:camera prst="orthographicFront">
              <a:rot lat="0" lon="0" rev="0"/>
            </a:camera>
            <a:lightRig rig="chilly" dir="t"/>
          </a:scene3d>
          <a:sp3d extrusionH="76200" contourW="19050" prstMaterial="metal">
            <a:bevelT w="25400" h="25400" prst="artDeco"/>
            <a:extrusionClr>
              <a:schemeClr val="bg1">
                <a:lumMod val="85000"/>
              </a:schemeClr>
            </a:extrusionClr>
            <a:contourClr>
              <a:schemeClr val="bg1">
                <a:lumMod val="5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99" name="Abgerundetes Rechteck 98"/>
          <p:cNvSpPr/>
          <p:nvPr/>
        </p:nvSpPr>
        <p:spPr>
          <a:xfrm>
            <a:off x="4279139" y="4621634"/>
            <a:ext cx="864096" cy="779342"/>
          </a:xfrm>
          <a:prstGeom prst="roundRect">
            <a:avLst>
              <a:gd name="adj" fmla="val 25271"/>
            </a:avLst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8000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65000"/>
                </a:schemeClr>
              </a:gs>
            </a:gsLst>
          </a:gradFill>
          <a:ln>
            <a:noFill/>
          </a:ln>
          <a:effectLst>
            <a:outerShdw blurRad="50800" dist="50800" dir="5400000" algn="ctr" rotWithShape="0">
              <a:schemeClr val="bg1">
                <a:lumMod val="50000"/>
              </a:schemeClr>
            </a:outerShdw>
          </a:effectLst>
          <a:scene3d>
            <a:camera prst="orthographicFront">
              <a:rot lat="0" lon="0" rev="0"/>
            </a:camera>
            <a:lightRig rig="chilly" dir="t"/>
          </a:scene3d>
          <a:sp3d extrusionH="76200" contourW="19050" prstMaterial="metal">
            <a:bevelT w="25400" h="25400" prst="artDeco"/>
            <a:extrusionClr>
              <a:schemeClr val="bg1">
                <a:lumMod val="85000"/>
              </a:schemeClr>
            </a:extrusionClr>
            <a:contourClr>
              <a:schemeClr val="bg1">
                <a:lumMod val="5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01" name="Abgerundetes Rechteck 100"/>
          <p:cNvSpPr/>
          <p:nvPr/>
        </p:nvSpPr>
        <p:spPr>
          <a:xfrm>
            <a:off x="3980831" y="5992697"/>
            <a:ext cx="570409" cy="532453"/>
          </a:xfrm>
          <a:prstGeom prst="roundRect">
            <a:avLst>
              <a:gd name="adj" fmla="val 25271"/>
            </a:avLst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80000">
                <a:schemeClr val="tx1">
                  <a:lumMod val="50000"/>
                  <a:lumOff val="50000"/>
                </a:schemeClr>
              </a:gs>
              <a:gs pos="100000">
                <a:schemeClr val="bg1">
                  <a:lumMod val="65000"/>
                </a:schemeClr>
              </a:gs>
            </a:gsLst>
          </a:gradFill>
          <a:ln>
            <a:noFill/>
          </a:ln>
          <a:effectLst>
            <a:outerShdw blurRad="50800" dist="50800" dir="5400000" algn="ctr" rotWithShape="0">
              <a:schemeClr val="bg1">
                <a:lumMod val="65000"/>
              </a:schemeClr>
            </a:outerShdw>
          </a:effectLst>
          <a:scene3d>
            <a:camera prst="orthographicFront">
              <a:rot lat="0" lon="0" rev="0"/>
            </a:camera>
            <a:lightRig rig="chilly" dir="t"/>
          </a:scene3d>
          <a:sp3d extrusionH="76200" contourW="19050" prstMaterial="metal">
            <a:bevelT w="25400" h="25400" prst="artDeco"/>
            <a:extrusionClr>
              <a:schemeClr val="bg1">
                <a:lumMod val="85000"/>
              </a:schemeClr>
            </a:extrusionClr>
            <a:contourClr>
              <a:schemeClr val="bg1">
                <a:lumMod val="5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</p:spTree>
    <p:extLst>
      <p:ext uri="{BB962C8B-B14F-4D97-AF65-F5344CB8AC3E}">
        <p14:creationId xmlns:p14="http://schemas.microsoft.com/office/powerpoint/2010/main" val="121000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ln>
          <a:noFill/>
        </a:ln>
        <a:effectLst/>
        <a:scene3d>
          <a:camera prst="orthographicFront">
            <a:rot lat="0" lon="0" rev="0"/>
          </a:camera>
          <a:lightRig rig="chilly" dir="t"/>
        </a:scene3d>
        <a:sp3d extrusionH="76200" contourW="19050" prstMaterial="metal">
          <a:bevelT w="25400" h="25400" prst="artDeco"/>
          <a:extrusionClr>
            <a:schemeClr val="bg1">
              <a:lumMod val="85000"/>
            </a:schemeClr>
          </a:extrusionClr>
          <a:contourClr>
            <a:schemeClr val="bg1">
              <a:lumMod val="50000"/>
            </a:schemeClr>
          </a:contourClr>
        </a:sp3d>
      </a:spPr>
      <a:bodyPr rtlCol="0" anchor="ctr"/>
      <a:lstStyle>
        <a:defPPr algn="ctr">
          <a:defRPr sz="1400" dirty="0">
            <a:latin typeface="Bookman Old Style" panose="02050604050505020204" pitchFamily="18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0</TotalTime>
  <Words>28</Words>
  <Application>Microsoft Office PowerPoint</Application>
  <PresentationFormat>Bildschirmpräsentation (4:3)</PresentationFormat>
  <Paragraphs>23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Schäfer, Alexander</dc:creator>
  <cp:lastModifiedBy>Kording, Jan Ole (KRZ)</cp:lastModifiedBy>
  <cp:revision>448</cp:revision>
  <dcterms:created xsi:type="dcterms:W3CDTF">2015-07-14T07:42:20Z</dcterms:created>
  <dcterms:modified xsi:type="dcterms:W3CDTF">2017-05-18T12:43:43Z</dcterms:modified>
</cp:coreProperties>
</file>