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42A9-A245-4098-850E-492091BA7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68C6A-0CD8-4A1A-8CD1-E63D61DDB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463B8-550C-46B5-820D-DABC3975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29D3-B0F8-4668-B99F-94EEEF2C39B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A5F31-C777-481B-BA68-C488B99D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B1342-E79B-4E6F-B017-4DA196F2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0CB3-D6D5-491E-A0DA-1FC8C5DA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4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C0BF-195D-4FDF-8A4A-D8247AF2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69F4B-C464-4316-B4E1-8EF39302B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EC603-3AA1-4060-90EA-CE3EFD04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29D3-B0F8-4668-B99F-94EEEF2C39B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E04B2-12D1-4A76-87EA-B6CA38B6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2F48E-360D-4EAE-8941-DFCF2E12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0CB3-D6D5-491E-A0DA-1FC8C5DA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9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D1A1B-E04A-4FA5-9D66-B005C41C0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E6C1A-E1F0-43A4-BE41-032038822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931C8-2EC9-4B74-9994-6DE11F35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29D3-B0F8-4668-B99F-94EEEF2C39B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01F25-9E08-433E-B0A7-916FD0E2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28C4C-645D-4DF1-B9DC-937387E2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0CB3-D6D5-491E-A0DA-1FC8C5DA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1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223A-E1B6-4F5E-903D-44AECECF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0869-C6FA-4445-BF21-C5CA332F2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45CA-0559-4F76-B011-DBFD6165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29D3-B0F8-4668-B99F-94EEEF2C39B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821D-082F-47FB-A024-3FCD96F6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3652-CA8A-45E6-8E9B-DF868026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0CB3-D6D5-491E-A0DA-1FC8C5DA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1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8CDE-A7A4-4A92-A57D-F0BF46B6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3EEE3-89AC-41E1-B8BA-5D6A18157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71CC9-5D8E-4693-95E9-4B76BEA1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29D3-B0F8-4668-B99F-94EEEF2C39B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39014-7AD0-453B-896E-03DA9CA9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8B890-9F06-4511-AAE0-67393B29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0CB3-D6D5-491E-A0DA-1FC8C5DA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8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415E-1E90-4C6C-BD07-4D427348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1AEE-EC83-43CC-9853-3AB77EEBB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1C6D7-06ED-4724-9B99-E74A7CF07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4BF76-2FC2-491D-BAA9-4493AAA3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29D3-B0F8-4668-B99F-94EEEF2C39B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CB159-B40F-4702-99DB-55F0494B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B7024-83DC-44EE-9EED-0BC72A3B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0CB3-D6D5-491E-A0DA-1FC8C5DA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2E67-E27F-49F8-89CB-77091FD8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88C79-127C-4C6B-B2E6-E992A8E45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AC26B-D044-492E-8B01-0DA4D0C1B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D325B-DA49-4EFC-8713-77EB09AF3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0C90E-FB44-40F5-A277-0FE8FA196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46B304-38CA-462C-9EA8-F7CD48FE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29D3-B0F8-4668-B99F-94EEEF2C39B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B856C-4CE8-4CB9-8063-B7A7AF4F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445C4-C7EF-4E84-9C25-1FB2EABB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0CB3-D6D5-491E-A0DA-1FC8C5DA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0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A036-DBDB-4456-A5BD-33F980FB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CE2F8-175A-45F6-8424-604E40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29D3-B0F8-4668-B99F-94EEEF2C39B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D6D96-3F31-4F85-9ED4-5E61BC61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8B303-E6AB-4417-BC47-39E2D39E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0CB3-D6D5-491E-A0DA-1FC8C5DA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3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25BB2-D89A-44A5-A618-F268FF2F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29D3-B0F8-4668-B99F-94EEEF2C39B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6C976-4F6C-411E-A3B7-6839E491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A99F4-6CC7-40D4-861E-BDDB05A4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0CB3-D6D5-491E-A0DA-1FC8C5DA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C810-0C1B-406C-8D79-08905F4F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32EF-DEF3-4C64-8CB5-AD190227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A93B4-547B-4D3C-8FCD-F30823F3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9E8DC-C97E-4C2E-B6BB-A85045CF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29D3-B0F8-4668-B99F-94EEEF2C39B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77354-BD9F-4D12-BB18-7F049595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DE829-AAD8-4ABD-8481-B4BBDC4F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0CB3-D6D5-491E-A0DA-1FC8C5DA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5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BF6F-9ED9-4A70-BE32-6AB6B940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94F3D-3EF6-4633-A1B2-4E3A8357B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68561-D124-4CD0-85F5-A99EE7DC1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E8B03-E365-4217-B68E-6F67F6AA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29D3-B0F8-4668-B99F-94EEEF2C39B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A6829-21E4-4900-91BA-62A75FD7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F2E95-476B-49B5-8DB2-C1217362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0CB3-D6D5-491E-A0DA-1FC8C5DA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E885C-C7DF-4BDB-B11E-7D431CD1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684DD-130F-42D9-AB5C-21E4B6219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8D4B-6D2B-4D24-89CC-3FD25F67B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29D3-B0F8-4668-B99F-94EEEF2C39B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D3123-1800-4629-A239-4215E91F8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E2214-D996-4B02-B87E-6494BDAAC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20CB3-D6D5-491E-A0DA-1FC8C5DA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2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38712-29EA-4228-8E2A-105663091007}"/>
              </a:ext>
            </a:extLst>
          </p:cNvPr>
          <p:cNvSpPr txBox="1"/>
          <p:nvPr/>
        </p:nvSpPr>
        <p:spPr>
          <a:xfrm>
            <a:off x="614856" y="231823"/>
            <a:ext cx="10641724" cy="650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Whole dataset level: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# of uckey: total, dense, virtual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Date of range: starting date, ending date, training window, validation window, prediction window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average time series for all uckeys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Uckey feature level (for each uckey feature’s unique value):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Features to focus: Slot id (27), gender (3), age (6), price model (3), region (82), price category (3)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List of unique values, # of uckey, average time series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Uckey level (for each uckey):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total traffic of full date range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# of non-zero traffic days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(min, median, max) of non-zero traffic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372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119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Zhiqiang Lao</dc:creator>
  <cp:lastModifiedBy>Xun Hu</cp:lastModifiedBy>
  <cp:revision>2</cp:revision>
  <dcterms:created xsi:type="dcterms:W3CDTF">2021-08-20T17:11:03Z</dcterms:created>
  <dcterms:modified xsi:type="dcterms:W3CDTF">2021-08-21T16:10:20Z</dcterms:modified>
</cp:coreProperties>
</file>