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87" r:id="rId3"/>
    <p:sldId id="282" r:id="rId4"/>
    <p:sldId id="276" r:id="rId5"/>
    <p:sldId id="279" r:id="rId6"/>
    <p:sldId id="283" r:id="rId7"/>
    <p:sldId id="278" r:id="rId8"/>
    <p:sldId id="288" r:id="rId9"/>
    <p:sldId id="285" r:id="rId10"/>
    <p:sldId id="286" r:id="rId11"/>
    <p:sldId id="264" r:id="rId12"/>
    <p:sldId id="284" r:id="rId13"/>
    <p:sldId id="280" r:id="rId14"/>
    <p:sldId id="263" r:id="rId15"/>
    <p:sldId id="281" r:id="rId16"/>
    <p:sldId id="289" r:id="rId17"/>
    <p:sldId id="290" r:id="rId18"/>
    <p:sldId id="291" r:id="rId19"/>
    <p:sldId id="292" r:id="rId20"/>
    <p:sldId id="293" r:id="rId21"/>
    <p:sldId id="294" r:id="rId22"/>
    <p:sldId id="306" r:id="rId23"/>
    <p:sldId id="307" r:id="rId24"/>
    <p:sldId id="308" r:id="rId25"/>
    <p:sldId id="296" r:id="rId26"/>
    <p:sldId id="297" r:id="rId27"/>
    <p:sldId id="298" r:id="rId28"/>
    <p:sldId id="299" r:id="rId29"/>
    <p:sldId id="300" r:id="rId30"/>
    <p:sldId id="301" r:id="rId31"/>
    <p:sldId id="304" r:id="rId32"/>
    <p:sldId id="30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29BE0B6-973A-4B58-A45B-CE2CB3115C99}">
          <p14:sldIdLst>
            <p14:sldId id="262"/>
            <p14:sldId id="287"/>
            <p14:sldId id="282"/>
            <p14:sldId id="276"/>
            <p14:sldId id="279"/>
            <p14:sldId id="283"/>
            <p14:sldId id="278"/>
            <p14:sldId id="288"/>
            <p14:sldId id="285"/>
            <p14:sldId id="286"/>
            <p14:sldId id="264"/>
            <p14:sldId id="284"/>
            <p14:sldId id="280"/>
            <p14:sldId id="263"/>
            <p14:sldId id="281"/>
            <p14:sldId id="289"/>
            <p14:sldId id="290"/>
            <p14:sldId id="291"/>
            <p14:sldId id="292"/>
            <p14:sldId id="293"/>
          </p14:sldIdLst>
        </p14:section>
        <p14:section name="Validation" id="{5F7B1808-3980-41EB-98FE-645C7DBFA23A}">
          <p14:sldIdLst>
            <p14:sldId id="294"/>
            <p14:sldId id="306"/>
            <p14:sldId id="307"/>
            <p14:sldId id="308"/>
            <p14:sldId id="296"/>
            <p14:sldId id="297"/>
            <p14:sldId id="298"/>
            <p14:sldId id="299"/>
            <p14:sldId id="300"/>
            <p14:sldId id="301"/>
            <p14:sldId id="304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-91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bases\logs\training-lookalike\performance_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bases\logs\training-lookalike\performance_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bases\logs\training-lookalike\performance_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bases\logs\training-lookalike\illustration_plo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bases\logs\training-lookalike\illustration_plo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Testing AUC comparison</a:t>
            </a:r>
            <a:r>
              <a:rPr lang="en-US" sz="1800" baseline="0"/>
              <a:t> w/wo SlidingWin</a:t>
            </a:r>
            <a:endParaRPr lang="en-US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jim_data.SlidingWin!$B$1</c:f>
              <c:strCache>
                <c:ptCount val="1"/>
                <c:pt idx="0">
                  <c:v>no SlidingWin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jim_data.SlidingWin!$B$2:$B$39</c:f>
              <c:numCache>
                <c:formatCode>General</c:formatCode>
                <c:ptCount val="38"/>
                <c:pt idx="0">
                  <c:v>0.67179999999999995</c:v>
                </c:pt>
                <c:pt idx="1">
                  <c:v>0.67249999999999999</c:v>
                </c:pt>
                <c:pt idx="2">
                  <c:v>0.67400000000000004</c:v>
                </c:pt>
                <c:pt idx="3">
                  <c:v>0.68030000000000002</c:v>
                </c:pt>
                <c:pt idx="4">
                  <c:v>0.67810000000000004</c:v>
                </c:pt>
                <c:pt idx="5">
                  <c:v>0.68020000000000003</c:v>
                </c:pt>
                <c:pt idx="6">
                  <c:v>0.68300000000000005</c:v>
                </c:pt>
                <c:pt idx="7">
                  <c:v>0.68469999999999998</c:v>
                </c:pt>
                <c:pt idx="8">
                  <c:v>0.68400000000000005</c:v>
                </c:pt>
                <c:pt idx="9">
                  <c:v>0.68879999999999997</c:v>
                </c:pt>
                <c:pt idx="10">
                  <c:v>0.6855</c:v>
                </c:pt>
                <c:pt idx="11">
                  <c:v>0.68810000000000004</c:v>
                </c:pt>
                <c:pt idx="12">
                  <c:v>0.69089999999999996</c:v>
                </c:pt>
                <c:pt idx="13">
                  <c:v>0.69199999999999995</c:v>
                </c:pt>
                <c:pt idx="14">
                  <c:v>0.69589999999999996</c:v>
                </c:pt>
                <c:pt idx="15">
                  <c:v>0.69230000000000003</c:v>
                </c:pt>
                <c:pt idx="16">
                  <c:v>0.69110000000000005</c:v>
                </c:pt>
                <c:pt idx="17">
                  <c:v>0.69430000000000003</c:v>
                </c:pt>
                <c:pt idx="18">
                  <c:v>0.69989999999999997</c:v>
                </c:pt>
                <c:pt idx="19">
                  <c:v>0.69320000000000004</c:v>
                </c:pt>
                <c:pt idx="20">
                  <c:v>0.69610000000000005</c:v>
                </c:pt>
                <c:pt idx="21">
                  <c:v>0.69879999999999998</c:v>
                </c:pt>
                <c:pt idx="22">
                  <c:v>0.69259999999999999</c:v>
                </c:pt>
                <c:pt idx="23">
                  <c:v>0.69850000000000001</c:v>
                </c:pt>
                <c:pt idx="24">
                  <c:v>0.69420000000000004</c:v>
                </c:pt>
                <c:pt idx="25">
                  <c:v>0.69879999999999998</c:v>
                </c:pt>
                <c:pt idx="26">
                  <c:v>0.69530000000000003</c:v>
                </c:pt>
                <c:pt idx="27">
                  <c:v>0.69740000000000002</c:v>
                </c:pt>
                <c:pt idx="28">
                  <c:v>0.70330000000000004</c:v>
                </c:pt>
                <c:pt idx="29">
                  <c:v>0.70089999999999997</c:v>
                </c:pt>
                <c:pt idx="30">
                  <c:v>0.69830000000000003</c:v>
                </c:pt>
                <c:pt idx="31">
                  <c:v>0.69679999999999997</c:v>
                </c:pt>
                <c:pt idx="32">
                  <c:v>0.69679999999999997</c:v>
                </c:pt>
                <c:pt idx="33">
                  <c:v>0.69699999999999995</c:v>
                </c:pt>
                <c:pt idx="34">
                  <c:v>0.69789999999999996</c:v>
                </c:pt>
                <c:pt idx="35">
                  <c:v>0.70020000000000004</c:v>
                </c:pt>
                <c:pt idx="36">
                  <c:v>0.69779999999999998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20-4145-A5CE-53F57276AA8A}"/>
            </c:ext>
          </c:extLst>
        </c:ser>
        <c:ser>
          <c:idx val="1"/>
          <c:order val="1"/>
          <c:tx>
            <c:v>with SlidingWin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jim_data.SlidingWin!$C$2:$C$38</c:f>
              <c:numCache>
                <c:formatCode>General</c:formatCode>
                <c:ptCount val="37"/>
                <c:pt idx="0">
                  <c:v>0.66979999999999995</c:v>
                </c:pt>
                <c:pt idx="1">
                  <c:v>0.67759999999999998</c:v>
                </c:pt>
                <c:pt idx="2">
                  <c:v>0.68100000000000005</c:v>
                </c:pt>
                <c:pt idx="3">
                  <c:v>0.68420000000000003</c:v>
                </c:pt>
                <c:pt idx="4">
                  <c:v>0.69079999999999997</c:v>
                </c:pt>
                <c:pt idx="5">
                  <c:v>0.69879999999999998</c:v>
                </c:pt>
                <c:pt idx="6">
                  <c:v>0.69930000000000003</c:v>
                </c:pt>
                <c:pt idx="7">
                  <c:v>0.69520000000000004</c:v>
                </c:pt>
                <c:pt idx="8">
                  <c:v>0.70209999999999995</c:v>
                </c:pt>
                <c:pt idx="9">
                  <c:v>0.7026</c:v>
                </c:pt>
                <c:pt idx="10">
                  <c:v>0.69520000000000004</c:v>
                </c:pt>
                <c:pt idx="11">
                  <c:v>0.70320000000000005</c:v>
                </c:pt>
                <c:pt idx="12">
                  <c:v>0.70630000000000004</c:v>
                </c:pt>
                <c:pt idx="13">
                  <c:v>0.71409999999999996</c:v>
                </c:pt>
                <c:pt idx="14">
                  <c:v>0.69679999999999997</c:v>
                </c:pt>
                <c:pt idx="15">
                  <c:v>0.71530000000000005</c:v>
                </c:pt>
                <c:pt idx="16">
                  <c:v>0.71609999999999996</c:v>
                </c:pt>
                <c:pt idx="17">
                  <c:v>0.70569999999999999</c:v>
                </c:pt>
                <c:pt idx="18">
                  <c:v>0.70830000000000004</c:v>
                </c:pt>
                <c:pt idx="19">
                  <c:v>0.72060000000000002</c:v>
                </c:pt>
                <c:pt idx="20">
                  <c:v>0.71689999999999998</c:v>
                </c:pt>
                <c:pt idx="21">
                  <c:v>0.71650000000000003</c:v>
                </c:pt>
                <c:pt idx="22">
                  <c:v>0.70879999999999999</c:v>
                </c:pt>
                <c:pt idx="23">
                  <c:v>0.69950000000000001</c:v>
                </c:pt>
                <c:pt idx="24">
                  <c:v>0.71020000000000005</c:v>
                </c:pt>
                <c:pt idx="25">
                  <c:v>0.71260000000000001</c:v>
                </c:pt>
                <c:pt idx="26">
                  <c:v>0.71719999999999995</c:v>
                </c:pt>
                <c:pt idx="27">
                  <c:v>0.71220000000000006</c:v>
                </c:pt>
                <c:pt idx="28">
                  <c:v>0.71789999999999998</c:v>
                </c:pt>
                <c:pt idx="29">
                  <c:v>0.71509999999999996</c:v>
                </c:pt>
                <c:pt idx="30">
                  <c:v>0.71519999999999995</c:v>
                </c:pt>
                <c:pt idx="31">
                  <c:v>0.70920000000000005</c:v>
                </c:pt>
                <c:pt idx="32">
                  <c:v>0.71540000000000004</c:v>
                </c:pt>
                <c:pt idx="33">
                  <c:v>0.7107</c:v>
                </c:pt>
                <c:pt idx="34">
                  <c:v>0.71319999999999995</c:v>
                </c:pt>
                <c:pt idx="35">
                  <c:v>0.72109999999999996</c:v>
                </c:pt>
                <c:pt idx="36">
                  <c:v>0.72170000000000001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720-4145-A5CE-53F57276AA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4999152"/>
        <c:axId val="284986672"/>
      </c:lineChart>
      <c:catAx>
        <c:axId val="2849991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Epoch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4986672"/>
        <c:crosses val="autoZero"/>
        <c:auto val="1"/>
        <c:lblAlgn val="ctr"/>
        <c:lblOffset val="100"/>
        <c:noMultiLvlLbl val="0"/>
      </c:catAx>
      <c:valAx>
        <c:axId val="284986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Test AUC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4999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Keyword % of total traffic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keyword_traffic_distribution!$B$1</c:f>
              <c:strCache>
                <c:ptCount val="1"/>
                <c:pt idx="0">
                  <c:v>% of total traffic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keyword_traffic_distribution!$A$2:$A$8</c:f>
              <c:strCache>
                <c:ptCount val="7"/>
                <c:pt idx="0">
                  <c:v>video</c:v>
                </c:pt>
                <c:pt idx="1">
                  <c:v>shopping</c:v>
                </c:pt>
                <c:pt idx="2">
                  <c:v>info</c:v>
                </c:pt>
                <c:pt idx="3">
                  <c:v>social</c:v>
                </c:pt>
                <c:pt idx="4">
                  <c:v>reading</c:v>
                </c:pt>
                <c:pt idx="5">
                  <c:v>travel</c:v>
                </c:pt>
                <c:pt idx="6">
                  <c:v>entertainment</c:v>
                </c:pt>
              </c:strCache>
            </c:strRef>
          </c:cat>
          <c:val>
            <c:numRef>
              <c:f>keyword_traffic_distribution!$B$2:$B$8</c:f>
              <c:numCache>
                <c:formatCode>0.00%</c:formatCode>
                <c:ptCount val="7"/>
                <c:pt idx="0">
                  <c:v>0.44825532212889702</c:v>
                </c:pt>
                <c:pt idx="1">
                  <c:v>0.21214615170405701</c:v>
                </c:pt>
                <c:pt idx="2">
                  <c:v>0.18130014436514</c:v>
                </c:pt>
                <c:pt idx="3">
                  <c:v>6.5333116560959997E-2</c:v>
                </c:pt>
                <c:pt idx="4">
                  <c:v>3.27389298962747E-2</c:v>
                </c:pt>
                <c:pt idx="5">
                  <c:v>2.1468355562364799E-2</c:v>
                </c:pt>
                <c:pt idx="6">
                  <c:v>9.0911242891471601E-3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1C-4002-A16D-162A9F762B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5017040"/>
        <c:axId val="285018288"/>
      </c:barChart>
      <c:catAx>
        <c:axId val="285017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Keyword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5018288"/>
        <c:crosses val="autoZero"/>
        <c:auto val="1"/>
        <c:lblAlgn val="ctr"/>
        <c:lblOffset val="100"/>
        <c:noMultiLvlLbl val="0"/>
      </c:catAx>
      <c:valAx>
        <c:axId val="285018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% of total traffic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5017040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Keyword % of click traffic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keyword_traffic_distribution!$B$30</c:f>
              <c:strCache>
                <c:ptCount val="1"/>
                <c:pt idx="0">
                  <c:v>% of click traffic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keyword_traffic_distribution!$A$31:$A$37</c:f>
              <c:strCache>
                <c:ptCount val="7"/>
                <c:pt idx="0">
                  <c:v>video</c:v>
                </c:pt>
                <c:pt idx="1">
                  <c:v>info</c:v>
                </c:pt>
                <c:pt idx="2">
                  <c:v>shopping</c:v>
                </c:pt>
                <c:pt idx="3">
                  <c:v>social</c:v>
                </c:pt>
                <c:pt idx="4">
                  <c:v>reading</c:v>
                </c:pt>
                <c:pt idx="5">
                  <c:v>travel</c:v>
                </c:pt>
                <c:pt idx="6">
                  <c:v>entertainment</c:v>
                </c:pt>
              </c:strCache>
            </c:strRef>
          </c:cat>
          <c:val>
            <c:numRef>
              <c:f>keyword_traffic_distribution!$B$31:$B$37</c:f>
              <c:numCache>
                <c:formatCode>0.00%</c:formatCode>
                <c:ptCount val="7"/>
                <c:pt idx="0">
                  <c:v>0.46686643903759001</c:v>
                </c:pt>
                <c:pt idx="1">
                  <c:v>0.18408108688904201</c:v>
                </c:pt>
                <c:pt idx="2">
                  <c:v>0.111367127496159</c:v>
                </c:pt>
                <c:pt idx="3">
                  <c:v>9.1620703103236903E-2</c:v>
                </c:pt>
                <c:pt idx="4">
                  <c:v>5.7297262879746499E-2</c:v>
                </c:pt>
                <c:pt idx="5">
                  <c:v>5.2657131714460799E-2</c:v>
                </c:pt>
                <c:pt idx="6">
                  <c:v>2.0928344595401199E-2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84-469C-A399-D55F454D1E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4959216"/>
        <c:axId val="284961296"/>
      </c:barChart>
      <c:catAx>
        <c:axId val="284959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Keyword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4961296"/>
        <c:crosses val="autoZero"/>
        <c:auto val="1"/>
        <c:lblAlgn val="ctr"/>
        <c:lblOffset val="100"/>
        <c:noMultiLvlLbl val="0"/>
      </c:catAx>
      <c:valAx>
        <c:axId val="284961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% of total click traffic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4959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seed (10%)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Sheet2!$A$2:$A$10</c:f>
              <c:strCache>
                <c:ptCount val="9"/>
                <c:pt idx="0">
                  <c:v>1X</c:v>
                </c:pt>
                <c:pt idx="1">
                  <c:v>2X</c:v>
                </c:pt>
                <c:pt idx="2">
                  <c:v>3X</c:v>
                </c:pt>
                <c:pt idx="3">
                  <c:v>4X</c:v>
                </c:pt>
                <c:pt idx="4">
                  <c:v>5X</c:v>
                </c:pt>
                <c:pt idx="5">
                  <c:v>6X</c:v>
                </c:pt>
                <c:pt idx="6">
                  <c:v>7X</c:v>
                </c:pt>
                <c:pt idx="7">
                  <c:v>8X</c:v>
                </c:pt>
                <c:pt idx="8">
                  <c:v>9X</c:v>
                </c:pt>
              </c:strCache>
            </c:strRef>
          </c:cat>
          <c:val>
            <c:numRef>
              <c:f>Sheet2!$B$12:$B$20</c:f>
              <c:numCache>
                <c:formatCode>0%</c:formatCode>
                <c:ptCount val="9"/>
                <c:pt idx="0">
                  <c:v>4.9485500000000002E-2</c:v>
                </c:pt>
                <c:pt idx="1">
                  <c:v>3.0014500000000003E-2</c:v>
                </c:pt>
                <c:pt idx="2">
                  <c:v>1.8204999999999999E-2</c:v>
                </c:pt>
                <c:pt idx="3">
                  <c:v>1.1041499999999999E-2</c:v>
                </c:pt>
                <c:pt idx="4">
                  <c:v>6.6969999999999998E-3</c:v>
                </c:pt>
                <c:pt idx="5">
                  <c:v>4.0619999999999996E-3</c:v>
                </c:pt>
                <c:pt idx="6">
                  <c:v>2.4635E-3</c:v>
                </c:pt>
                <c:pt idx="7">
                  <c:v>1.4945E-3</c:v>
                </c:pt>
                <c:pt idx="8">
                  <c:v>9.0649999999999997E-4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6C-43F0-BBEF-BE412214A508}"/>
            </c:ext>
          </c:extLst>
        </c:ser>
        <c:ser>
          <c:idx val="1"/>
          <c:order val="1"/>
          <c:tx>
            <c:v>seed (50%)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Sheet2!$A$2:$A$10</c:f>
              <c:strCache>
                <c:ptCount val="9"/>
                <c:pt idx="0">
                  <c:v>1X</c:v>
                </c:pt>
                <c:pt idx="1">
                  <c:v>2X</c:v>
                </c:pt>
                <c:pt idx="2">
                  <c:v>3X</c:v>
                </c:pt>
                <c:pt idx="3">
                  <c:v>4X</c:v>
                </c:pt>
                <c:pt idx="4">
                  <c:v>5X</c:v>
                </c:pt>
                <c:pt idx="5">
                  <c:v>6X</c:v>
                </c:pt>
                <c:pt idx="6">
                  <c:v>7X</c:v>
                </c:pt>
                <c:pt idx="7">
                  <c:v>8X</c:v>
                </c:pt>
                <c:pt idx="8">
                  <c:v>9X</c:v>
                </c:pt>
              </c:strCache>
            </c:strRef>
          </c:cat>
          <c:val>
            <c:numRef>
              <c:f>Sheet2!$C$12:$C$20</c:f>
              <c:numCache>
                <c:formatCode>0%</c:formatCode>
                <c:ptCount val="9"/>
                <c:pt idx="0">
                  <c:v>2.9937000000000002E-2</c:v>
                </c:pt>
                <c:pt idx="1">
                  <c:v>1.8158000000000001E-2</c:v>
                </c:pt>
                <c:pt idx="2">
                  <c:v>1.1013E-2</c:v>
                </c:pt>
                <c:pt idx="3">
                  <c:v>6.6800000000000002E-3</c:v>
                </c:pt>
                <c:pt idx="4">
                  <c:v>4.0515000000000004E-3</c:v>
                </c:pt>
                <c:pt idx="5">
                  <c:v>2.4575E-3</c:v>
                </c:pt>
                <c:pt idx="6">
                  <c:v>1.4904999999999999E-3</c:v>
                </c:pt>
                <c:pt idx="7">
                  <c:v>9.0399999999999996E-4</c:v>
                </c:pt>
                <c:pt idx="8">
                  <c:v>5.4850000000000005E-4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6C-43F0-BBEF-BE412214A508}"/>
            </c:ext>
          </c:extLst>
        </c:ser>
        <c:ser>
          <c:idx val="2"/>
          <c:order val="2"/>
          <c:tx>
            <c:v>seed (90%)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Sheet2!$A$2:$A$10</c:f>
              <c:strCache>
                <c:ptCount val="9"/>
                <c:pt idx="0">
                  <c:v>1X</c:v>
                </c:pt>
                <c:pt idx="1">
                  <c:v>2X</c:v>
                </c:pt>
                <c:pt idx="2">
                  <c:v>3X</c:v>
                </c:pt>
                <c:pt idx="3">
                  <c:v>4X</c:v>
                </c:pt>
                <c:pt idx="4">
                  <c:v>5X</c:v>
                </c:pt>
                <c:pt idx="5">
                  <c:v>6X</c:v>
                </c:pt>
                <c:pt idx="6">
                  <c:v>7X</c:v>
                </c:pt>
                <c:pt idx="7">
                  <c:v>8X</c:v>
                </c:pt>
                <c:pt idx="8">
                  <c:v>9X</c:v>
                </c:pt>
              </c:strCache>
            </c:strRef>
          </c:cat>
          <c:val>
            <c:numRef>
              <c:f>Sheet2!$D$12:$D$20</c:f>
              <c:numCache>
                <c:formatCode>0%</c:formatCode>
                <c:ptCount val="9"/>
                <c:pt idx="0">
                  <c:v>1.1013E-2</c:v>
                </c:pt>
                <c:pt idx="1">
                  <c:v>6.6800000000000002E-3</c:v>
                </c:pt>
                <c:pt idx="2">
                  <c:v>4.0515000000000004E-3</c:v>
                </c:pt>
                <c:pt idx="3">
                  <c:v>2.4575E-3</c:v>
                </c:pt>
                <c:pt idx="4">
                  <c:v>1.4904999999999999E-3</c:v>
                </c:pt>
                <c:pt idx="5">
                  <c:v>9.0399999999999996E-4</c:v>
                </c:pt>
                <c:pt idx="6">
                  <c:v>5.4850000000000005E-4</c:v>
                </c:pt>
                <c:pt idx="7">
                  <c:v>3.325E-4</c:v>
                </c:pt>
                <c:pt idx="8">
                  <c:v>2.0150000000000002E-4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D6C-43F0-BBEF-BE412214A5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41303360"/>
        <c:axId val="2041300864"/>
      </c:lineChart>
      <c:catAx>
        <c:axId val="20413033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non-seeduser</a:t>
                </a:r>
                <a:r>
                  <a:rPr lang="en-US" sz="1600" baseline="0"/>
                  <a:t> expansion</a:t>
                </a:r>
                <a:endParaRPr lang="en-US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1300864"/>
        <c:crosses val="autoZero"/>
        <c:auto val="1"/>
        <c:lblAlgn val="ctr"/>
        <c:lblOffset val="100"/>
        <c:noMultiLvlLbl val="0"/>
      </c:catAx>
      <c:valAx>
        <c:axId val="2041300864"/>
        <c:scaling>
          <c:orientation val="minMax"/>
          <c:max val="5.000000000000001E-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CTR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1303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seed (10%)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Sheet3!$A$2:$A$10</c:f>
              <c:strCache>
                <c:ptCount val="9"/>
                <c:pt idx="0">
                  <c:v>1X</c:v>
                </c:pt>
                <c:pt idx="1">
                  <c:v>2X</c:v>
                </c:pt>
                <c:pt idx="2">
                  <c:v>3X</c:v>
                </c:pt>
                <c:pt idx="3">
                  <c:v>4X</c:v>
                </c:pt>
                <c:pt idx="4">
                  <c:v>5X</c:v>
                </c:pt>
                <c:pt idx="5">
                  <c:v>6X</c:v>
                </c:pt>
                <c:pt idx="6">
                  <c:v>7X</c:v>
                </c:pt>
                <c:pt idx="7">
                  <c:v>8X</c:v>
                </c:pt>
                <c:pt idx="8">
                  <c:v>9x</c:v>
                </c:pt>
              </c:strCache>
            </c:strRef>
          </c:cat>
          <c:val>
            <c:numRef>
              <c:f>Sheet3!$B$12:$B$20</c:f>
              <c:numCache>
                <c:formatCode>0</c:formatCode>
                <c:ptCount val="9"/>
                <c:pt idx="0">
                  <c:v>0</c:v>
                </c:pt>
                <c:pt idx="1">
                  <c:v>240.46684999999999</c:v>
                </c:pt>
                <c:pt idx="2">
                  <c:v>386.32034999999996</c:v>
                </c:pt>
                <c:pt idx="3">
                  <c:v>474.78339999999997</c:v>
                </c:pt>
                <c:pt idx="4">
                  <c:v>528.43797500000005</c:v>
                </c:pt>
                <c:pt idx="5">
                  <c:v>560.98022500000002</c:v>
                </c:pt>
                <c:pt idx="6">
                  <c:v>580.72170000000006</c:v>
                </c:pt>
                <c:pt idx="7">
                  <c:v>592.69502499999999</c:v>
                </c:pt>
                <c:pt idx="8">
                  <c:v>599.95682499999998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E9-4DBE-B40A-C05F59D68435}"/>
            </c:ext>
          </c:extLst>
        </c:ser>
        <c:ser>
          <c:idx val="1"/>
          <c:order val="1"/>
          <c:tx>
            <c:v>seed (50%)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Sheet3!$A$2:$A$10</c:f>
              <c:strCache>
                <c:ptCount val="9"/>
                <c:pt idx="0">
                  <c:v>1X</c:v>
                </c:pt>
                <c:pt idx="1">
                  <c:v>2X</c:v>
                </c:pt>
                <c:pt idx="2">
                  <c:v>3X</c:v>
                </c:pt>
                <c:pt idx="3">
                  <c:v>4X</c:v>
                </c:pt>
                <c:pt idx="4">
                  <c:v>5X</c:v>
                </c:pt>
                <c:pt idx="5">
                  <c:v>6X</c:v>
                </c:pt>
                <c:pt idx="6">
                  <c:v>7X</c:v>
                </c:pt>
                <c:pt idx="7">
                  <c:v>8X</c:v>
                </c:pt>
                <c:pt idx="8">
                  <c:v>9x</c:v>
                </c:pt>
              </c:strCache>
            </c:strRef>
          </c:cat>
          <c:val>
            <c:numRef>
              <c:f>Sheet3!$C$12:$C$20</c:f>
              <c:numCache>
                <c:formatCode>0</c:formatCode>
                <c:ptCount val="9"/>
                <c:pt idx="0">
                  <c:v>0</c:v>
                </c:pt>
                <c:pt idx="1">
                  <c:v>53.518725000000003</c:v>
                </c:pt>
                <c:pt idx="2">
                  <c:v>85.974525</c:v>
                </c:pt>
                <c:pt idx="3">
                  <c:v>105.6666</c:v>
                </c:pt>
                <c:pt idx="4">
                  <c:v>117.60905000000001</c:v>
                </c:pt>
                <c:pt idx="5">
                  <c:v>124.84614999999999</c:v>
                </c:pt>
                <c:pt idx="6">
                  <c:v>129.24275</c:v>
                </c:pt>
                <c:pt idx="7">
                  <c:v>131.90417499999998</c:v>
                </c:pt>
                <c:pt idx="8">
                  <c:v>133.52202500000001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E9-4DBE-B40A-C05F59D68435}"/>
            </c:ext>
          </c:extLst>
        </c:ser>
        <c:ser>
          <c:idx val="2"/>
          <c:order val="2"/>
          <c:tx>
            <c:v>seed (90%)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Sheet3!$A$2:$A$10</c:f>
              <c:strCache>
                <c:ptCount val="9"/>
                <c:pt idx="0">
                  <c:v>1X</c:v>
                </c:pt>
                <c:pt idx="1">
                  <c:v>2X</c:v>
                </c:pt>
                <c:pt idx="2">
                  <c:v>3X</c:v>
                </c:pt>
                <c:pt idx="3">
                  <c:v>4X</c:v>
                </c:pt>
                <c:pt idx="4">
                  <c:v>5X</c:v>
                </c:pt>
                <c:pt idx="5">
                  <c:v>6X</c:v>
                </c:pt>
                <c:pt idx="6">
                  <c:v>7X</c:v>
                </c:pt>
                <c:pt idx="7">
                  <c:v>8X</c:v>
                </c:pt>
                <c:pt idx="8">
                  <c:v>9x</c:v>
                </c:pt>
              </c:strCache>
            </c:strRef>
          </c:cat>
          <c:val>
            <c:numRef>
              <c:f>Sheet3!$D$12:$D$20</c:f>
              <c:numCache>
                <c:formatCode>0</c:formatCode>
                <c:ptCount val="9"/>
                <c:pt idx="0">
                  <c:v>0</c:v>
                </c:pt>
                <c:pt idx="1">
                  <c:v>145.47682500000002</c:v>
                </c:pt>
                <c:pt idx="2">
                  <c:v>233.7114</c:v>
                </c:pt>
                <c:pt idx="3">
                  <c:v>287.22395</c:v>
                </c:pt>
                <c:pt idx="4">
                  <c:v>319.685925</c:v>
                </c:pt>
                <c:pt idx="5">
                  <c:v>339.371825</c:v>
                </c:pt>
                <c:pt idx="6">
                  <c:v>351.31427500000001</c:v>
                </c:pt>
                <c:pt idx="7">
                  <c:v>358.55755000000005</c:v>
                </c:pt>
                <c:pt idx="8">
                  <c:v>362.95414999999997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E9-4DBE-B40A-C05F59D684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8001679"/>
        <c:axId val="628003759"/>
      </c:lineChart>
      <c:catAx>
        <c:axId val="6280016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non-seeduser expansion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8003759"/>
        <c:crosses val="autoZero"/>
        <c:auto val="1"/>
        <c:lblAlgn val="ctr"/>
        <c:lblOffset val="100"/>
        <c:noMultiLvlLbl val="0"/>
      </c:catAx>
      <c:valAx>
        <c:axId val="628003759"/>
        <c:scaling>
          <c:orientation val="minMax"/>
          <c:max val="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# of clicks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80016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25FB3C-7549-43B8-934B-48890EAEE2D6}" type="doc">
      <dgm:prSet loTypeId="urn:microsoft.com/office/officeart/2005/8/layout/rings+Icon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D7EBA5-045E-4A5E-92DC-235CC3C2EA61}">
      <dgm:prSet phldrT="[Text]"/>
      <dgm:spPr>
        <a:solidFill>
          <a:schemeClr val="accent1">
            <a:lumMod val="60000"/>
            <a:lumOff val="40000"/>
            <a:alpha val="50000"/>
          </a:schemeClr>
        </a:solidFill>
      </dgm:spPr>
      <dgm:t>
        <a:bodyPr/>
        <a:lstStyle/>
        <a:p>
          <a:r>
            <a:rPr lang="en-US"/>
            <a:t>keyword 29</a:t>
          </a:r>
        </a:p>
      </dgm:t>
    </dgm:pt>
    <dgm:pt modelId="{7521D4D8-F5E4-4059-BDD7-C01F170AF55D}" type="parTrans" cxnId="{CF88FDC2-4871-473A-9E51-88C8F213D935}">
      <dgm:prSet/>
      <dgm:spPr/>
      <dgm:t>
        <a:bodyPr/>
        <a:lstStyle/>
        <a:p>
          <a:endParaRPr lang="en-US"/>
        </a:p>
      </dgm:t>
    </dgm:pt>
    <dgm:pt modelId="{504E8F0F-C455-491D-AA71-9D1C7CAA6A4B}" type="sibTrans" cxnId="{CF88FDC2-4871-473A-9E51-88C8F213D935}">
      <dgm:prSet/>
      <dgm:spPr/>
      <dgm:t>
        <a:bodyPr/>
        <a:lstStyle/>
        <a:p>
          <a:endParaRPr lang="en-US"/>
        </a:p>
      </dgm:t>
    </dgm:pt>
    <dgm:pt modelId="{1ADBB1B4-6F59-4866-AEC8-45F0D17BA88D}">
      <dgm:prSet phldrT="[Text]"/>
      <dgm:spPr>
        <a:solidFill>
          <a:schemeClr val="accent1">
            <a:lumMod val="60000"/>
            <a:lumOff val="40000"/>
            <a:alpha val="50000"/>
          </a:schemeClr>
        </a:solidFill>
      </dgm:spPr>
      <dgm:t>
        <a:bodyPr/>
        <a:lstStyle/>
        <a:p>
          <a:r>
            <a:rPr lang="en-US"/>
            <a:t>keyword 14</a:t>
          </a:r>
        </a:p>
      </dgm:t>
    </dgm:pt>
    <dgm:pt modelId="{9B80AD6B-B5F4-413F-A19E-87777817979C}" type="parTrans" cxnId="{3D1B1BAC-D5F0-451D-AD27-F73802F93914}">
      <dgm:prSet/>
      <dgm:spPr/>
      <dgm:t>
        <a:bodyPr/>
        <a:lstStyle/>
        <a:p>
          <a:endParaRPr lang="en-US"/>
        </a:p>
      </dgm:t>
    </dgm:pt>
    <dgm:pt modelId="{E6E9E170-0E0F-4D33-959E-D4E82CBBF859}" type="sibTrans" cxnId="{3D1B1BAC-D5F0-451D-AD27-F73802F93914}">
      <dgm:prSet/>
      <dgm:spPr/>
      <dgm:t>
        <a:bodyPr/>
        <a:lstStyle/>
        <a:p>
          <a:endParaRPr lang="en-US"/>
        </a:p>
      </dgm:t>
    </dgm:pt>
    <dgm:pt modelId="{AB02B90B-B6F6-465A-B2AA-8A89339F0B3F}">
      <dgm:prSet phldrT="[Text]"/>
      <dgm:spPr>
        <a:solidFill>
          <a:schemeClr val="accent1">
            <a:lumMod val="60000"/>
            <a:lumOff val="40000"/>
            <a:alpha val="50000"/>
          </a:schemeClr>
        </a:solidFill>
      </dgm:spPr>
      <dgm:t>
        <a:bodyPr/>
        <a:lstStyle/>
        <a:p>
          <a:r>
            <a:rPr lang="en-US"/>
            <a:t>keyword 26</a:t>
          </a:r>
        </a:p>
      </dgm:t>
    </dgm:pt>
    <dgm:pt modelId="{88F5A214-EA33-4F2C-9CD6-3C2FEECE4BC0}" type="parTrans" cxnId="{1FC30CE6-E880-45AD-B5A3-58C82E4790AC}">
      <dgm:prSet/>
      <dgm:spPr/>
      <dgm:t>
        <a:bodyPr/>
        <a:lstStyle/>
        <a:p>
          <a:endParaRPr lang="en-US"/>
        </a:p>
      </dgm:t>
    </dgm:pt>
    <dgm:pt modelId="{655C6AEA-13B0-43DA-8837-207CB76AB24C}" type="sibTrans" cxnId="{1FC30CE6-E880-45AD-B5A3-58C82E4790AC}">
      <dgm:prSet/>
      <dgm:spPr/>
      <dgm:t>
        <a:bodyPr/>
        <a:lstStyle/>
        <a:p>
          <a:endParaRPr lang="en-US"/>
        </a:p>
      </dgm:t>
    </dgm:pt>
    <dgm:pt modelId="{56B0E20F-8BC0-431C-8D71-C9B31B000001}">
      <dgm:prSet phldrT="[Text]"/>
      <dgm:spPr>
        <a:solidFill>
          <a:schemeClr val="accent1">
            <a:lumMod val="60000"/>
            <a:lumOff val="40000"/>
            <a:alpha val="50000"/>
          </a:schemeClr>
        </a:solidFill>
      </dgm:spPr>
      <dgm:t>
        <a:bodyPr/>
        <a:lstStyle/>
        <a:p>
          <a:r>
            <a:rPr lang="en-US"/>
            <a:t>keyword 25</a:t>
          </a:r>
        </a:p>
      </dgm:t>
    </dgm:pt>
    <dgm:pt modelId="{B7ED6A44-F344-43DB-803B-EA162A027A2B}" type="parTrans" cxnId="{ECAD9030-E0B3-40F1-B2C1-C108607B6408}">
      <dgm:prSet/>
      <dgm:spPr/>
      <dgm:t>
        <a:bodyPr/>
        <a:lstStyle/>
        <a:p>
          <a:endParaRPr lang="en-US"/>
        </a:p>
      </dgm:t>
    </dgm:pt>
    <dgm:pt modelId="{06C77B76-DCDA-4B03-AA03-51C96A017AF4}" type="sibTrans" cxnId="{ECAD9030-E0B3-40F1-B2C1-C108607B6408}">
      <dgm:prSet/>
      <dgm:spPr/>
      <dgm:t>
        <a:bodyPr/>
        <a:lstStyle/>
        <a:p>
          <a:endParaRPr lang="en-US"/>
        </a:p>
      </dgm:t>
    </dgm:pt>
    <dgm:pt modelId="{68CB5040-25CB-4079-AD57-9CCEDA61DBDE}" type="pres">
      <dgm:prSet presAssocID="{6225FB3C-7549-43B8-934B-48890EAEE2D6}" presName="Name0" presStyleCnt="0">
        <dgm:presLayoutVars>
          <dgm:chMax val="7"/>
          <dgm:dir/>
          <dgm:resizeHandles val="exact"/>
        </dgm:presLayoutVars>
      </dgm:prSet>
      <dgm:spPr/>
    </dgm:pt>
    <dgm:pt modelId="{F3F60564-A632-48E1-9E0B-8082EDFD63CF}" type="pres">
      <dgm:prSet presAssocID="{6225FB3C-7549-43B8-934B-48890EAEE2D6}" presName="ellipse1" presStyleLbl="vennNode1" presStyleIdx="0" presStyleCnt="4" custScaleX="152685" custScaleY="138767" custLinFactNeighborX="65035" custLinFactNeighborY="13891">
        <dgm:presLayoutVars>
          <dgm:bulletEnabled val="1"/>
        </dgm:presLayoutVars>
      </dgm:prSet>
      <dgm:spPr/>
    </dgm:pt>
    <dgm:pt modelId="{5B3591CF-DD59-4766-817B-408A305D20CC}" type="pres">
      <dgm:prSet presAssocID="{6225FB3C-7549-43B8-934B-48890EAEE2D6}" presName="ellipse2" presStyleLbl="vennNode1" presStyleIdx="1" presStyleCnt="4" custScaleX="70198" custScaleY="72172" custLinFactNeighborX="99173" custLinFactNeighborY="-9025">
        <dgm:presLayoutVars>
          <dgm:bulletEnabled val="1"/>
        </dgm:presLayoutVars>
      </dgm:prSet>
      <dgm:spPr/>
    </dgm:pt>
    <dgm:pt modelId="{4129F4FB-F517-4467-A5E3-41222E1CF56D}" type="pres">
      <dgm:prSet presAssocID="{6225FB3C-7549-43B8-934B-48890EAEE2D6}" presName="ellipse3" presStyleLbl="vennNode1" presStyleIdx="2" presStyleCnt="4" custLinFactNeighborX="37198" custLinFactNeighborY="-12346">
        <dgm:presLayoutVars>
          <dgm:bulletEnabled val="1"/>
        </dgm:presLayoutVars>
      </dgm:prSet>
      <dgm:spPr/>
    </dgm:pt>
    <dgm:pt modelId="{CD6777FC-0D2F-4FDD-BF64-08460777621F}" type="pres">
      <dgm:prSet presAssocID="{6225FB3C-7549-43B8-934B-48890EAEE2D6}" presName="ellipse4" presStyleLbl="vennNode1" presStyleIdx="3" presStyleCnt="4" custLinFactX="-70884" custLinFactNeighborX="-100000" custLinFactNeighborY="-17124">
        <dgm:presLayoutVars>
          <dgm:bulletEnabled val="1"/>
        </dgm:presLayoutVars>
      </dgm:prSet>
      <dgm:spPr/>
    </dgm:pt>
  </dgm:ptLst>
  <dgm:cxnLst>
    <dgm:cxn modelId="{ECAD9030-E0B3-40F1-B2C1-C108607B6408}" srcId="{6225FB3C-7549-43B8-934B-48890EAEE2D6}" destId="{56B0E20F-8BC0-431C-8D71-C9B31B000001}" srcOrd="3" destOrd="0" parTransId="{B7ED6A44-F344-43DB-803B-EA162A027A2B}" sibTransId="{06C77B76-DCDA-4B03-AA03-51C96A017AF4}"/>
    <dgm:cxn modelId="{BFABE374-B972-438A-A9BF-CC0FC1805B1D}" type="presOf" srcId="{1ADBB1B4-6F59-4866-AEC8-45F0D17BA88D}" destId="{5B3591CF-DD59-4766-817B-408A305D20CC}" srcOrd="0" destOrd="0" presId="urn:microsoft.com/office/officeart/2005/8/layout/rings+Icon"/>
    <dgm:cxn modelId="{690B6088-BCDC-443F-A47D-F511376F4A40}" type="presOf" srcId="{6225FB3C-7549-43B8-934B-48890EAEE2D6}" destId="{68CB5040-25CB-4079-AD57-9CCEDA61DBDE}" srcOrd="0" destOrd="0" presId="urn:microsoft.com/office/officeart/2005/8/layout/rings+Icon"/>
    <dgm:cxn modelId="{94AEA491-2C91-4EE1-8B0F-2C70BB97EC47}" type="presOf" srcId="{DFD7EBA5-045E-4A5E-92DC-235CC3C2EA61}" destId="{F3F60564-A632-48E1-9E0B-8082EDFD63CF}" srcOrd="0" destOrd="0" presId="urn:microsoft.com/office/officeart/2005/8/layout/rings+Icon"/>
    <dgm:cxn modelId="{3D1B1BAC-D5F0-451D-AD27-F73802F93914}" srcId="{6225FB3C-7549-43B8-934B-48890EAEE2D6}" destId="{1ADBB1B4-6F59-4866-AEC8-45F0D17BA88D}" srcOrd="1" destOrd="0" parTransId="{9B80AD6B-B5F4-413F-A19E-87777817979C}" sibTransId="{E6E9E170-0E0F-4D33-959E-D4E82CBBF859}"/>
    <dgm:cxn modelId="{EF23D0C0-E86C-403F-8D29-ED84EC792129}" type="presOf" srcId="{56B0E20F-8BC0-431C-8D71-C9B31B000001}" destId="{CD6777FC-0D2F-4FDD-BF64-08460777621F}" srcOrd="0" destOrd="0" presId="urn:microsoft.com/office/officeart/2005/8/layout/rings+Icon"/>
    <dgm:cxn modelId="{CF88FDC2-4871-473A-9E51-88C8F213D935}" srcId="{6225FB3C-7549-43B8-934B-48890EAEE2D6}" destId="{DFD7EBA5-045E-4A5E-92DC-235CC3C2EA61}" srcOrd="0" destOrd="0" parTransId="{7521D4D8-F5E4-4059-BDD7-C01F170AF55D}" sibTransId="{504E8F0F-C455-491D-AA71-9D1C7CAA6A4B}"/>
    <dgm:cxn modelId="{F7C5E1D9-D6F8-409D-81A5-AF98C4D72102}" type="presOf" srcId="{AB02B90B-B6F6-465A-B2AA-8A89339F0B3F}" destId="{4129F4FB-F517-4467-A5E3-41222E1CF56D}" srcOrd="0" destOrd="0" presId="urn:microsoft.com/office/officeart/2005/8/layout/rings+Icon"/>
    <dgm:cxn modelId="{1FC30CE6-E880-45AD-B5A3-58C82E4790AC}" srcId="{6225FB3C-7549-43B8-934B-48890EAEE2D6}" destId="{AB02B90B-B6F6-465A-B2AA-8A89339F0B3F}" srcOrd="2" destOrd="0" parTransId="{88F5A214-EA33-4F2C-9CD6-3C2FEECE4BC0}" sibTransId="{655C6AEA-13B0-43DA-8837-207CB76AB24C}"/>
    <dgm:cxn modelId="{7124BD40-86A2-4017-A5B5-151723F76151}" type="presParOf" srcId="{68CB5040-25CB-4079-AD57-9CCEDA61DBDE}" destId="{F3F60564-A632-48E1-9E0B-8082EDFD63CF}" srcOrd="0" destOrd="0" presId="urn:microsoft.com/office/officeart/2005/8/layout/rings+Icon"/>
    <dgm:cxn modelId="{7AC6EAE7-95EA-41F3-BAB9-B83A4DA18301}" type="presParOf" srcId="{68CB5040-25CB-4079-AD57-9CCEDA61DBDE}" destId="{5B3591CF-DD59-4766-817B-408A305D20CC}" srcOrd="1" destOrd="0" presId="urn:microsoft.com/office/officeart/2005/8/layout/rings+Icon"/>
    <dgm:cxn modelId="{A746D08A-9A0E-45E8-B24F-E3EA2EAB1D3F}" type="presParOf" srcId="{68CB5040-25CB-4079-AD57-9CCEDA61DBDE}" destId="{4129F4FB-F517-4467-A5E3-41222E1CF56D}" srcOrd="2" destOrd="0" presId="urn:microsoft.com/office/officeart/2005/8/layout/rings+Icon"/>
    <dgm:cxn modelId="{8DF4BE37-CE0A-42A5-99FF-5C6289C23D2F}" type="presParOf" srcId="{68CB5040-25CB-4079-AD57-9CCEDA61DBDE}" destId="{CD6777FC-0D2F-4FDD-BF64-08460777621F}" srcOrd="3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25FB3C-7549-43B8-934B-48890EAEE2D6}" type="doc">
      <dgm:prSet loTypeId="urn:microsoft.com/office/officeart/2005/8/layout/rings+Icon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D7EBA5-045E-4A5E-92DC-235CC3C2EA61}">
      <dgm:prSet phldrT="[Text]"/>
      <dgm:spPr>
        <a:solidFill>
          <a:schemeClr val="accent1">
            <a:lumMod val="60000"/>
            <a:lumOff val="40000"/>
            <a:alpha val="50000"/>
          </a:schemeClr>
        </a:solidFill>
      </dgm:spPr>
      <dgm:t>
        <a:bodyPr/>
        <a:lstStyle/>
        <a:p>
          <a:r>
            <a:rPr lang="en-US"/>
            <a:t>keyword 29</a:t>
          </a:r>
        </a:p>
      </dgm:t>
    </dgm:pt>
    <dgm:pt modelId="{7521D4D8-F5E4-4059-BDD7-C01F170AF55D}" type="parTrans" cxnId="{CF88FDC2-4871-473A-9E51-88C8F213D935}">
      <dgm:prSet/>
      <dgm:spPr/>
      <dgm:t>
        <a:bodyPr/>
        <a:lstStyle/>
        <a:p>
          <a:endParaRPr lang="en-US"/>
        </a:p>
      </dgm:t>
    </dgm:pt>
    <dgm:pt modelId="{504E8F0F-C455-491D-AA71-9D1C7CAA6A4B}" type="sibTrans" cxnId="{CF88FDC2-4871-473A-9E51-88C8F213D935}">
      <dgm:prSet/>
      <dgm:spPr/>
      <dgm:t>
        <a:bodyPr/>
        <a:lstStyle/>
        <a:p>
          <a:endParaRPr lang="en-US"/>
        </a:p>
      </dgm:t>
    </dgm:pt>
    <dgm:pt modelId="{1ADBB1B4-6F59-4866-AEC8-45F0D17BA88D}">
      <dgm:prSet phldrT="[Text]"/>
      <dgm:spPr>
        <a:solidFill>
          <a:schemeClr val="accent1">
            <a:lumMod val="60000"/>
            <a:lumOff val="40000"/>
            <a:alpha val="50000"/>
          </a:schemeClr>
        </a:solidFill>
      </dgm:spPr>
      <dgm:t>
        <a:bodyPr/>
        <a:lstStyle/>
        <a:p>
          <a:r>
            <a:rPr lang="en-US"/>
            <a:t>keyword 14</a:t>
          </a:r>
        </a:p>
      </dgm:t>
    </dgm:pt>
    <dgm:pt modelId="{9B80AD6B-B5F4-413F-A19E-87777817979C}" type="parTrans" cxnId="{3D1B1BAC-D5F0-451D-AD27-F73802F93914}">
      <dgm:prSet/>
      <dgm:spPr/>
      <dgm:t>
        <a:bodyPr/>
        <a:lstStyle/>
        <a:p>
          <a:endParaRPr lang="en-US"/>
        </a:p>
      </dgm:t>
    </dgm:pt>
    <dgm:pt modelId="{E6E9E170-0E0F-4D33-959E-D4E82CBBF859}" type="sibTrans" cxnId="{3D1B1BAC-D5F0-451D-AD27-F73802F93914}">
      <dgm:prSet/>
      <dgm:spPr/>
      <dgm:t>
        <a:bodyPr/>
        <a:lstStyle/>
        <a:p>
          <a:endParaRPr lang="en-US"/>
        </a:p>
      </dgm:t>
    </dgm:pt>
    <dgm:pt modelId="{AB02B90B-B6F6-465A-B2AA-8A89339F0B3F}">
      <dgm:prSet phldrT="[Text]"/>
      <dgm:spPr>
        <a:solidFill>
          <a:schemeClr val="accent1">
            <a:lumMod val="60000"/>
            <a:lumOff val="40000"/>
            <a:alpha val="50000"/>
          </a:schemeClr>
        </a:solidFill>
      </dgm:spPr>
      <dgm:t>
        <a:bodyPr/>
        <a:lstStyle/>
        <a:p>
          <a:r>
            <a:rPr lang="en-US"/>
            <a:t>keyword 26</a:t>
          </a:r>
        </a:p>
      </dgm:t>
    </dgm:pt>
    <dgm:pt modelId="{88F5A214-EA33-4F2C-9CD6-3C2FEECE4BC0}" type="parTrans" cxnId="{1FC30CE6-E880-45AD-B5A3-58C82E4790AC}">
      <dgm:prSet/>
      <dgm:spPr/>
      <dgm:t>
        <a:bodyPr/>
        <a:lstStyle/>
        <a:p>
          <a:endParaRPr lang="en-US"/>
        </a:p>
      </dgm:t>
    </dgm:pt>
    <dgm:pt modelId="{655C6AEA-13B0-43DA-8837-207CB76AB24C}" type="sibTrans" cxnId="{1FC30CE6-E880-45AD-B5A3-58C82E4790AC}">
      <dgm:prSet/>
      <dgm:spPr/>
      <dgm:t>
        <a:bodyPr/>
        <a:lstStyle/>
        <a:p>
          <a:endParaRPr lang="en-US"/>
        </a:p>
      </dgm:t>
    </dgm:pt>
    <dgm:pt modelId="{56B0E20F-8BC0-431C-8D71-C9B31B000001}">
      <dgm:prSet phldrT="[Text]"/>
      <dgm:spPr>
        <a:solidFill>
          <a:schemeClr val="accent1">
            <a:lumMod val="60000"/>
            <a:lumOff val="40000"/>
            <a:alpha val="50000"/>
          </a:schemeClr>
        </a:solidFill>
      </dgm:spPr>
      <dgm:t>
        <a:bodyPr/>
        <a:lstStyle/>
        <a:p>
          <a:r>
            <a:rPr lang="en-US"/>
            <a:t>keyword 25</a:t>
          </a:r>
        </a:p>
      </dgm:t>
    </dgm:pt>
    <dgm:pt modelId="{B7ED6A44-F344-43DB-803B-EA162A027A2B}" type="parTrans" cxnId="{ECAD9030-E0B3-40F1-B2C1-C108607B6408}">
      <dgm:prSet/>
      <dgm:spPr/>
      <dgm:t>
        <a:bodyPr/>
        <a:lstStyle/>
        <a:p>
          <a:endParaRPr lang="en-US"/>
        </a:p>
      </dgm:t>
    </dgm:pt>
    <dgm:pt modelId="{06C77B76-DCDA-4B03-AA03-51C96A017AF4}" type="sibTrans" cxnId="{ECAD9030-E0B3-40F1-B2C1-C108607B6408}">
      <dgm:prSet/>
      <dgm:spPr/>
      <dgm:t>
        <a:bodyPr/>
        <a:lstStyle/>
        <a:p>
          <a:endParaRPr lang="en-US"/>
        </a:p>
      </dgm:t>
    </dgm:pt>
    <dgm:pt modelId="{68CB5040-25CB-4079-AD57-9CCEDA61DBDE}" type="pres">
      <dgm:prSet presAssocID="{6225FB3C-7549-43B8-934B-48890EAEE2D6}" presName="Name0" presStyleCnt="0">
        <dgm:presLayoutVars>
          <dgm:chMax val="7"/>
          <dgm:dir/>
          <dgm:resizeHandles val="exact"/>
        </dgm:presLayoutVars>
      </dgm:prSet>
      <dgm:spPr/>
    </dgm:pt>
    <dgm:pt modelId="{F3F60564-A632-48E1-9E0B-8082EDFD63CF}" type="pres">
      <dgm:prSet presAssocID="{6225FB3C-7549-43B8-934B-48890EAEE2D6}" presName="ellipse1" presStyleLbl="vennNode1" presStyleIdx="0" presStyleCnt="4" custScaleX="152685" custScaleY="138767" custLinFactNeighborX="65035" custLinFactNeighborY="13891">
        <dgm:presLayoutVars>
          <dgm:bulletEnabled val="1"/>
        </dgm:presLayoutVars>
      </dgm:prSet>
      <dgm:spPr/>
    </dgm:pt>
    <dgm:pt modelId="{5B3591CF-DD59-4766-817B-408A305D20CC}" type="pres">
      <dgm:prSet presAssocID="{6225FB3C-7549-43B8-934B-48890EAEE2D6}" presName="ellipse2" presStyleLbl="vennNode1" presStyleIdx="1" presStyleCnt="4" custScaleX="70198" custScaleY="72172" custLinFactNeighborX="96518" custLinFactNeighborY="-3715">
        <dgm:presLayoutVars>
          <dgm:bulletEnabled val="1"/>
        </dgm:presLayoutVars>
      </dgm:prSet>
      <dgm:spPr/>
    </dgm:pt>
    <dgm:pt modelId="{4129F4FB-F517-4467-A5E3-41222E1CF56D}" type="pres">
      <dgm:prSet presAssocID="{6225FB3C-7549-43B8-934B-48890EAEE2D6}" presName="ellipse3" presStyleLbl="vennNode1" presStyleIdx="2" presStyleCnt="4" custLinFactNeighborX="37198" custLinFactNeighborY="-12346">
        <dgm:presLayoutVars>
          <dgm:bulletEnabled val="1"/>
        </dgm:presLayoutVars>
      </dgm:prSet>
      <dgm:spPr/>
    </dgm:pt>
    <dgm:pt modelId="{CD6777FC-0D2F-4FDD-BF64-08460777621F}" type="pres">
      <dgm:prSet presAssocID="{6225FB3C-7549-43B8-934B-48890EAEE2D6}" presName="ellipse4" presStyleLbl="vennNode1" presStyleIdx="3" presStyleCnt="4" custLinFactX="-70884" custLinFactNeighborX="-100000" custLinFactNeighborY="-17124">
        <dgm:presLayoutVars>
          <dgm:bulletEnabled val="1"/>
        </dgm:presLayoutVars>
      </dgm:prSet>
      <dgm:spPr/>
    </dgm:pt>
  </dgm:ptLst>
  <dgm:cxnLst>
    <dgm:cxn modelId="{ECAD9030-E0B3-40F1-B2C1-C108607B6408}" srcId="{6225FB3C-7549-43B8-934B-48890EAEE2D6}" destId="{56B0E20F-8BC0-431C-8D71-C9B31B000001}" srcOrd="3" destOrd="0" parTransId="{B7ED6A44-F344-43DB-803B-EA162A027A2B}" sibTransId="{06C77B76-DCDA-4B03-AA03-51C96A017AF4}"/>
    <dgm:cxn modelId="{BFABE374-B972-438A-A9BF-CC0FC1805B1D}" type="presOf" srcId="{1ADBB1B4-6F59-4866-AEC8-45F0D17BA88D}" destId="{5B3591CF-DD59-4766-817B-408A305D20CC}" srcOrd="0" destOrd="0" presId="urn:microsoft.com/office/officeart/2005/8/layout/rings+Icon"/>
    <dgm:cxn modelId="{690B6088-BCDC-443F-A47D-F511376F4A40}" type="presOf" srcId="{6225FB3C-7549-43B8-934B-48890EAEE2D6}" destId="{68CB5040-25CB-4079-AD57-9CCEDA61DBDE}" srcOrd="0" destOrd="0" presId="urn:microsoft.com/office/officeart/2005/8/layout/rings+Icon"/>
    <dgm:cxn modelId="{94AEA491-2C91-4EE1-8B0F-2C70BB97EC47}" type="presOf" srcId="{DFD7EBA5-045E-4A5E-92DC-235CC3C2EA61}" destId="{F3F60564-A632-48E1-9E0B-8082EDFD63CF}" srcOrd="0" destOrd="0" presId="urn:microsoft.com/office/officeart/2005/8/layout/rings+Icon"/>
    <dgm:cxn modelId="{3D1B1BAC-D5F0-451D-AD27-F73802F93914}" srcId="{6225FB3C-7549-43B8-934B-48890EAEE2D6}" destId="{1ADBB1B4-6F59-4866-AEC8-45F0D17BA88D}" srcOrd="1" destOrd="0" parTransId="{9B80AD6B-B5F4-413F-A19E-87777817979C}" sibTransId="{E6E9E170-0E0F-4D33-959E-D4E82CBBF859}"/>
    <dgm:cxn modelId="{EF23D0C0-E86C-403F-8D29-ED84EC792129}" type="presOf" srcId="{56B0E20F-8BC0-431C-8D71-C9B31B000001}" destId="{CD6777FC-0D2F-4FDD-BF64-08460777621F}" srcOrd="0" destOrd="0" presId="urn:microsoft.com/office/officeart/2005/8/layout/rings+Icon"/>
    <dgm:cxn modelId="{CF88FDC2-4871-473A-9E51-88C8F213D935}" srcId="{6225FB3C-7549-43B8-934B-48890EAEE2D6}" destId="{DFD7EBA5-045E-4A5E-92DC-235CC3C2EA61}" srcOrd="0" destOrd="0" parTransId="{7521D4D8-F5E4-4059-BDD7-C01F170AF55D}" sibTransId="{504E8F0F-C455-491D-AA71-9D1C7CAA6A4B}"/>
    <dgm:cxn modelId="{F7C5E1D9-D6F8-409D-81A5-AF98C4D72102}" type="presOf" srcId="{AB02B90B-B6F6-465A-B2AA-8A89339F0B3F}" destId="{4129F4FB-F517-4467-A5E3-41222E1CF56D}" srcOrd="0" destOrd="0" presId="urn:microsoft.com/office/officeart/2005/8/layout/rings+Icon"/>
    <dgm:cxn modelId="{1FC30CE6-E880-45AD-B5A3-58C82E4790AC}" srcId="{6225FB3C-7549-43B8-934B-48890EAEE2D6}" destId="{AB02B90B-B6F6-465A-B2AA-8A89339F0B3F}" srcOrd="2" destOrd="0" parTransId="{88F5A214-EA33-4F2C-9CD6-3C2FEECE4BC0}" sibTransId="{655C6AEA-13B0-43DA-8837-207CB76AB24C}"/>
    <dgm:cxn modelId="{7124BD40-86A2-4017-A5B5-151723F76151}" type="presParOf" srcId="{68CB5040-25CB-4079-AD57-9CCEDA61DBDE}" destId="{F3F60564-A632-48E1-9E0B-8082EDFD63CF}" srcOrd="0" destOrd="0" presId="urn:microsoft.com/office/officeart/2005/8/layout/rings+Icon"/>
    <dgm:cxn modelId="{7AC6EAE7-95EA-41F3-BAB9-B83A4DA18301}" type="presParOf" srcId="{68CB5040-25CB-4079-AD57-9CCEDA61DBDE}" destId="{5B3591CF-DD59-4766-817B-408A305D20CC}" srcOrd="1" destOrd="0" presId="urn:microsoft.com/office/officeart/2005/8/layout/rings+Icon"/>
    <dgm:cxn modelId="{A746D08A-9A0E-45E8-B24F-E3EA2EAB1D3F}" type="presParOf" srcId="{68CB5040-25CB-4079-AD57-9CCEDA61DBDE}" destId="{4129F4FB-F517-4467-A5E3-41222E1CF56D}" srcOrd="2" destOrd="0" presId="urn:microsoft.com/office/officeart/2005/8/layout/rings+Icon"/>
    <dgm:cxn modelId="{8DF4BE37-CE0A-42A5-99FF-5C6289C23D2F}" type="presParOf" srcId="{68CB5040-25CB-4079-AD57-9CCEDA61DBDE}" destId="{CD6777FC-0D2F-4FDD-BF64-08460777621F}" srcOrd="3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25FB3C-7549-43B8-934B-48890EAEE2D6}" type="doc">
      <dgm:prSet loTypeId="urn:microsoft.com/office/officeart/2005/8/layout/rings+Icon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D7EBA5-045E-4A5E-92DC-235CC3C2EA61}">
      <dgm:prSet phldrT="[Text]"/>
      <dgm:spPr>
        <a:solidFill>
          <a:schemeClr val="accent1">
            <a:lumMod val="60000"/>
            <a:lumOff val="40000"/>
            <a:alpha val="50000"/>
          </a:schemeClr>
        </a:solidFill>
      </dgm:spPr>
      <dgm:t>
        <a:bodyPr/>
        <a:lstStyle/>
        <a:p>
          <a:r>
            <a:rPr lang="en-US"/>
            <a:t>keyword 29</a:t>
          </a:r>
        </a:p>
      </dgm:t>
    </dgm:pt>
    <dgm:pt modelId="{7521D4D8-F5E4-4059-BDD7-C01F170AF55D}" type="parTrans" cxnId="{CF88FDC2-4871-473A-9E51-88C8F213D935}">
      <dgm:prSet/>
      <dgm:spPr/>
      <dgm:t>
        <a:bodyPr/>
        <a:lstStyle/>
        <a:p>
          <a:endParaRPr lang="en-US"/>
        </a:p>
      </dgm:t>
    </dgm:pt>
    <dgm:pt modelId="{504E8F0F-C455-491D-AA71-9D1C7CAA6A4B}" type="sibTrans" cxnId="{CF88FDC2-4871-473A-9E51-88C8F213D935}">
      <dgm:prSet/>
      <dgm:spPr/>
      <dgm:t>
        <a:bodyPr/>
        <a:lstStyle/>
        <a:p>
          <a:endParaRPr lang="en-US"/>
        </a:p>
      </dgm:t>
    </dgm:pt>
    <dgm:pt modelId="{1ADBB1B4-6F59-4866-AEC8-45F0D17BA88D}">
      <dgm:prSet phldrT="[Text]"/>
      <dgm:spPr>
        <a:solidFill>
          <a:schemeClr val="accent1">
            <a:lumMod val="60000"/>
            <a:lumOff val="40000"/>
            <a:alpha val="50000"/>
          </a:schemeClr>
        </a:solidFill>
      </dgm:spPr>
      <dgm:t>
        <a:bodyPr/>
        <a:lstStyle/>
        <a:p>
          <a:r>
            <a:rPr lang="en-US"/>
            <a:t>keyword 14</a:t>
          </a:r>
        </a:p>
      </dgm:t>
    </dgm:pt>
    <dgm:pt modelId="{9B80AD6B-B5F4-413F-A19E-87777817979C}" type="parTrans" cxnId="{3D1B1BAC-D5F0-451D-AD27-F73802F93914}">
      <dgm:prSet/>
      <dgm:spPr/>
      <dgm:t>
        <a:bodyPr/>
        <a:lstStyle/>
        <a:p>
          <a:endParaRPr lang="en-US"/>
        </a:p>
      </dgm:t>
    </dgm:pt>
    <dgm:pt modelId="{E6E9E170-0E0F-4D33-959E-D4E82CBBF859}" type="sibTrans" cxnId="{3D1B1BAC-D5F0-451D-AD27-F73802F93914}">
      <dgm:prSet/>
      <dgm:spPr/>
      <dgm:t>
        <a:bodyPr/>
        <a:lstStyle/>
        <a:p>
          <a:endParaRPr lang="en-US"/>
        </a:p>
      </dgm:t>
    </dgm:pt>
    <dgm:pt modelId="{AB02B90B-B6F6-465A-B2AA-8A89339F0B3F}">
      <dgm:prSet phldrT="[Text]"/>
      <dgm:spPr>
        <a:solidFill>
          <a:schemeClr val="accent1">
            <a:lumMod val="60000"/>
            <a:lumOff val="40000"/>
            <a:alpha val="50000"/>
          </a:schemeClr>
        </a:solidFill>
      </dgm:spPr>
      <dgm:t>
        <a:bodyPr/>
        <a:lstStyle/>
        <a:p>
          <a:r>
            <a:rPr lang="en-US"/>
            <a:t>keyword 26</a:t>
          </a:r>
        </a:p>
      </dgm:t>
    </dgm:pt>
    <dgm:pt modelId="{88F5A214-EA33-4F2C-9CD6-3C2FEECE4BC0}" type="parTrans" cxnId="{1FC30CE6-E880-45AD-B5A3-58C82E4790AC}">
      <dgm:prSet/>
      <dgm:spPr/>
      <dgm:t>
        <a:bodyPr/>
        <a:lstStyle/>
        <a:p>
          <a:endParaRPr lang="en-US"/>
        </a:p>
      </dgm:t>
    </dgm:pt>
    <dgm:pt modelId="{655C6AEA-13B0-43DA-8837-207CB76AB24C}" type="sibTrans" cxnId="{1FC30CE6-E880-45AD-B5A3-58C82E4790AC}">
      <dgm:prSet/>
      <dgm:spPr/>
      <dgm:t>
        <a:bodyPr/>
        <a:lstStyle/>
        <a:p>
          <a:endParaRPr lang="en-US"/>
        </a:p>
      </dgm:t>
    </dgm:pt>
    <dgm:pt modelId="{56B0E20F-8BC0-431C-8D71-C9B31B000001}">
      <dgm:prSet phldrT="[Text]"/>
      <dgm:spPr>
        <a:solidFill>
          <a:schemeClr val="accent1">
            <a:lumMod val="60000"/>
            <a:lumOff val="40000"/>
            <a:alpha val="50000"/>
          </a:schemeClr>
        </a:solidFill>
      </dgm:spPr>
      <dgm:t>
        <a:bodyPr/>
        <a:lstStyle/>
        <a:p>
          <a:r>
            <a:rPr lang="en-US"/>
            <a:t>keyword 25</a:t>
          </a:r>
        </a:p>
      </dgm:t>
    </dgm:pt>
    <dgm:pt modelId="{B7ED6A44-F344-43DB-803B-EA162A027A2B}" type="parTrans" cxnId="{ECAD9030-E0B3-40F1-B2C1-C108607B6408}">
      <dgm:prSet/>
      <dgm:spPr/>
      <dgm:t>
        <a:bodyPr/>
        <a:lstStyle/>
        <a:p>
          <a:endParaRPr lang="en-US"/>
        </a:p>
      </dgm:t>
    </dgm:pt>
    <dgm:pt modelId="{06C77B76-DCDA-4B03-AA03-51C96A017AF4}" type="sibTrans" cxnId="{ECAD9030-E0B3-40F1-B2C1-C108607B6408}">
      <dgm:prSet/>
      <dgm:spPr/>
      <dgm:t>
        <a:bodyPr/>
        <a:lstStyle/>
        <a:p>
          <a:endParaRPr lang="en-US"/>
        </a:p>
      </dgm:t>
    </dgm:pt>
    <dgm:pt modelId="{68CB5040-25CB-4079-AD57-9CCEDA61DBDE}" type="pres">
      <dgm:prSet presAssocID="{6225FB3C-7549-43B8-934B-48890EAEE2D6}" presName="Name0" presStyleCnt="0">
        <dgm:presLayoutVars>
          <dgm:chMax val="7"/>
          <dgm:dir/>
          <dgm:resizeHandles val="exact"/>
        </dgm:presLayoutVars>
      </dgm:prSet>
      <dgm:spPr/>
    </dgm:pt>
    <dgm:pt modelId="{F3F60564-A632-48E1-9E0B-8082EDFD63CF}" type="pres">
      <dgm:prSet presAssocID="{6225FB3C-7549-43B8-934B-48890EAEE2D6}" presName="ellipse1" presStyleLbl="vennNode1" presStyleIdx="0" presStyleCnt="4" custScaleX="152685" custScaleY="138767" custLinFactNeighborX="65035" custLinFactNeighborY="13891">
        <dgm:presLayoutVars>
          <dgm:bulletEnabled val="1"/>
        </dgm:presLayoutVars>
      </dgm:prSet>
      <dgm:spPr/>
    </dgm:pt>
    <dgm:pt modelId="{5B3591CF-DD59-4766-817B-408A305D20CC}" type="pres">
      <dgm:prSet presAssocID="{6225FB3C-7549-43B8-934B-48890EAEE2D6}" presName="ellipse2" presStyleLbl="vennNode1" presStyleIdx="1" presStyleCnt="4" custScaleX="70198" custScaleY="72172" custLinFactNeighborX="96518" custLinFactNeighborY="-3715">
        <dgm:presLayoutVars>
          <dgm:bulletEnabled val="1"/>
        </dgm:presLayoutVars>
      </dgm:prSet>
      <dgm:spPr/>
    </dgm:pt>
    <dgm:pt modelId="{4129F4FB-F517-4467-A5E3-41222E1CF56D}" type="pres">
      <dgm:prSet presAssocID="{6225FB3C-7549-43B8-934B-48890EAEE2D6}" presName="ellipse3" presStyleLbl="vennNode1" presStyleIdx="2" presStyleCnt="4" custLinFactNeighborX="37198" custLinFactNeighborY="-12346">
        <dgm:presLayoutVars>
          <dgm:bulletEnabled val="1"/>
        </dgm:presLayoutVars>
      </dgm:prSet>
      <dgm:spPr/>
    </dgm:pt>
    <dgm:pt modelId="{CD6777FC-0D2F-4FDD-BF64-08460777621F}" type="pres">
      <dgm:prSet presAssocID="{6225FB3C-7549-43B8-934B-48890EAEE2D6}" presName="ellipse4" presStyleLbl="vennNode1" presStyleIdx="3" presStyleCnt="4" custLinFactX="-70884" custLinFactNeighborX="-100000" custLinFactNeighborY="-17124">
        <dgm:presLayoutVars>
          <dgm:bulletEnabled val="1"/>
        </dgm:presLayoutVars>
      </dgm:prSet>
      <dgm:spPr/>
    </dgm:pt>
  </dgm:ptLst>
  <dgm:cxnLst>
    <dgm:cxn modelId="{ECAD9030-E0B3-40F1-B2C1-C108607B6408}" srcId="{6225FB3C-7549-43B8-934B-48890EAEE2D6}" destId="{56B0E20F-8BC0-431C-8D71-C9B31B000001}" srcOrd="3" destOrd="0" parTransId="{B7ED6A44-F344-43DB-803B-EA162A027A2B}" sibTransId="{06C77B76-DCDA-4B03-AA03-51C96A017AF4}"/>
    <dgm:cxn modelId="{BFABE374-B972-438A-A9BF-CC0FC1805B1D}" type="presOf" srcId="{1ADBB1B4-6F59-4866-AEC8-45F0D17BA88D}" destId="{5B3591CF-DD59-4766-817B-408A305D20CC}" srcOrd="0" destOrd="0" presId="urn:microsoft.com/office/officeart/2005/8/layout/rings+Icon"/>
    <dgm:cxn modelId="{690B6088-BCDC-443F-A47D-F511376F4A40}" type="presOf" srcId="{6225FB3C-7549-43B8-934B-48890EAEE2D6}" destId="{68CB5040-25CB-4079-AD57-9CCEDA61DBDE}" srcOrd="0" destOrd="0" presId="urn:microsoft.com/office/officeart/2005/8/layout/rings+Icon"/>
    <dgm:cxn modelId="{94AEA491-2C91-4EE1-8B0F-2C70BB97EC47}" type="presOf" srcId="{DFD7EBA5-045E-4A5E-92DC-235CC3C2EA61}" destId="{F3F60564-A632-48E1-9E0B-8082EDFD63CF}" srcOrd="0" destOrd="0" presId="urn:microsoft.com/office/officeart/2005/8/layout/rings+Icon"/>
    <dgm:cxn modelId="{3D1B1BAC-D5F0-451D-AD27-F73802F93914}" srcId="{6225FB3C-7549-43B8-934B-48890EAEE2D6}" destId="{1ADBB1B4-6F59-4866-AEC8-45F0D17BA88D}" srcOrd="1" destOrd="0" parTransId="{9B80AD6B-B5F4-413F-A19E-87777817979C}" sibTransId="{E6E9E170-0E0F-4D33-959E-D4E82CBBF859}"/>
    <dgm:cxn modelId="{EF23D0C0-E86C-403F-8D29-ED84EC792129}" type="presOf" srcId="{56B0E20F-8BC0-431C-8D71-C9B31B000001}" destId="{CD6777FC-0D2F-4FDD-BF64-08460777621F}" srcOrd="0" destOrd="0" presId="urn:microsoft.com/office/officeart/2005/8/layout/rings+Icon"/>
    <dgm:cxn modelId="{CF88FDC2-4871-473A-9E51-88C8F213D935}" srcId="{6225FB3C-7549-43B8-934B-48890EAEE2D6}" destId="{DFD7EBA5-045E-4A5E-92DC-235CC3C2EA61}" srcOrd="0" destOrd="0" parTransId="{7521D4D8-F5E4-4059-BDD7-C01F170AF55D}" sibTransId="{504E8F0F-C455-491D-AA71-9D1C7CAA6A4B}"/>
    <dgm:cxn modelId="{F7C5E1D9-D6F8-409D-81A5-AF98C4D72102}" type="presOf" srcId="{AB02B90B-B6F6-465A-B2AA-8A89339F0B3F}" destId="{4129F4FB-F517-4467-A5E3-41222E1CF56D}" srcOrd="0" destOrd="0" presId="urn:microsoft.com/office/officeart/2005/8/layout/rings+Icon"/>
    <dgm:cxn modelId="{1FC30CE6-E880-45AD-B5A3-58C82E4790AC}" srcId="{6225FB3C-7549-43B8-934B-48890EAEE2D6}" destId="{AB02B90B-B6F6-465A-B2AA-8A89339F0B3F}" srcOrd="2" destOrd="0" parTransId="{88F5A214-EA33-4F2C-9CD6-3C2FEECE4BC0}" sibTransId="{655C6AEA-13B0-43DA-8837-207CB76AB24C}"/>
    <dgm:cxn modelId="{7124BD40-86A2-4017-A5B5-151723F76151}" type="presParOf" srcId="{68CB5040-25CB-4079-AD57-9CCEDA61DBDE}" destId="{F3F60564-A632-48E1-9E0B-8082EDFD63CF}" srcOrd="0" destOrd="0" presId="urn:microsoft.com/office/officeart/2005/8/layout/rings+Icon"/>
    <dgm:cxn modelId="{7AC6EAE7-95EA-41F3-BAB9-B83A4DA18301}" type="presParOf" srcId="{68CB5040-25CB-4079-AD57-9CCEDA61DBDE}" destId="{5B3591CF-DD59-4766-817B-408A305D20CC}" srcOrd="1" destOrd="0" presId="urn:microsoft.com/office/officeart/2005/8/layout/rings+Icon"/>
    <dgm:cxn modelId="{A746D08A-9A0E-45E8-B24F-E3EA2EAB1D3F}" type="presParOf" srcId="{68CB5040-25CB-4079-AD57-9CCEDA61DBDE}" destId="{4129F4FB-F517-4467-A5E3-41222E1CF56D}" srcOrd="2" destOrd="0" presId="urn:microsoft.com/office/officeart/2005/8/layout/rings+Icon"/>
    <dgm:cxn modelId="{8DF4BE37-CE0A-42A5-99FF-5C6289C23D2F}" type="presParOf" srcId="{68CB5040-25CB-4079-AD57-9CCEDA61DBDE}" destId="{CD6777FC-0D2F-4FDD-BF64-08460777621F}" srcOrd="3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25FB3C-7549-43B8-934B-48890EAEE2D6}" type="doc">
      <dgm:prSet loTypeId="urn:microsoft.com/office/officeart/2005/8/layout/rings+Icon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D7EBA5-045E-4A5E-92DC-235CC3C2EA61}">
      <dgm:prSet phldrT="[Text]"/>
      <dgm:spPr>
        <a:solidFill>
          <a:schemeClr val="accent1">
            <a:lumMod val="60000"/>
            <a:lumOff val="40000"/>
            <a:alpha val="50000"/>
          </a:schemeClr>
        </a:solidFill>
      </dgm:spPr>
      <dgm:t>
        <a:bodyPr/>
        <a:lstStyle/>
        <a:p>
          <a:r>
            <a:rPr lang="en-US"/>
            <a:t>keyword 29</a:t>
          </a:r>
        </a:p>
      </dgm:t>
    </dgm:pt>
    <dgm:pt modelId="{7521D4D8-F5E4-4059-BDD7-C01F170AF55D}" type="parTrans" cxnId="{CF88FDC2-4871-473A-9E51-88C8F213D935}">
      <dgm:prSet/>
      <dgm:spPr/>
      <dgm:t>
        <a:bodyPr/>
        <a:lstStyle/>
        <a:p>
          <a:endParaRPr lang="en-US"/>
        </a:p>
      </dgm:t>
    </dgm:pt>
    <dgm:pt modelId="{504E8F0F-C455-491D-AA71-9D1C7CAA6A4B}" type="sibTrans" cxnId="{CF88FDC2-4871-473A-9E51-88C8F213D935}">
      <dgm:prSet/>
      <dgm:spPr/>
      <dgm:t>
        <a:bodyPr/>
        <a:lstStyle/>
        <a:p>
          <a:endParaRPr lang="en-US"/>
        </a:p>
      </dgm:t>
    </dgm:pt>
    <dgm:pt modelId="{1ADBB1B4-6F59-4866-AEC8-45F0D17BA88D}">
      <dgm:prSet phldrT="[Text]"/>
      <dgm:spPr>
        <a:solidFill>
          <a:schemeClr val="accent1">
            <a:lumMod val="60000"/>
            <a:lumOff val="40000"/>
            <a:alpha val="50000"/>
          </a:schemeClr>
        </a:solidFill>
      </dgm:spPr>
      <dgm:t>
        <a:bodyPr/>
        <a:lstStyle/>
        <a:p>
          <a:r>
            <a:rPr lang="en-US"/>
            <a:t>keyword 14</a:t>
          </a:r>
        </a:p>
      </dgm:t>
    </dgm:pt>
    <dgm:pt modelId="{9B80AD6B-B5F4-413F-A19E-87777817979C}" type="parTrans" cxnId="{3D1B1BAC-D5F0-451D-AD27-F73802F93914}">
      <dgm:prSet/>
      <dgm:spPr/>
      <dgm:t>
        <a:bodyPr/>
        <a:lstStyle/>
        <a:p>
          <a:endParaRPr lang="en-US"/>
        </a:p>
      </dgm:t>
    </dgm:pt>
    <dgm:pt modelId="{E6E9E170-0E0F-4D33-959E-D4E82CBBF859}" type="sibTrans" cxnId="{3D1B1BAC-D5F0-451D-AD27-F73802F93914}">
      <dgm:prSet/>
      <dgm:spPr/>
      <dgm:t>
        <a:bodyPr/>
        <a:lstStyle/>
        <a:p>
          <a:endParaRPr lang="en-US"/>
        </a:p>
      </dgm:t>
    </dgm:pt>
    <dgm:pt modelId="{AB02B90B-B6F6-465A-B2AA-8A89339F0B3F}">
      <dgm:prSet phldrT="[Text]"/>
      <dgm:spPr>
        <a:solidFill>
          <a:schemeClr val="accent1">
            <a:lumMod val="60000"/>
            <a:lumOff val="40000"/>
            <a:alpha val="50000"/>
          </a:schemeClr>
        </a:solidFill>
      </dgm:spPr>
      <dgm:t>
        <a:bodyPr/>
        <a:lstStyle/>
        <a:p>
          <a:r>
            <a:rPr lang="en-US"/>
            <a:t>keyword 26</a:t>
          </a:r>
        </a:p>
      </dgm:t>
    </dgm:pt>
    <dgm:pt modelId="{88F5A214-EA33-4F2C-9CD6-3C2FEECE4BC0}" type="parTrans" cxnId="{1FC30CE6-E880-45AD-B5A3-58C82E4790AC}">
      <dgm:prSet/>
      <dgm:spPr/>
      <dgm:t>
        <a:bodyPr/>
        <a:lstStyle/>
        <a:p>
          <a:endParaRPr lang="en-US"/>
        </a:p>
      </dgm:t>
    </dgm:pt>
    <dgm:pt modelId="{655C6AEA-13B0-43DA-8837-207CB76AB24C}" type="sibTrans" cxnId="{1FC30CE6-E880-45AD-B5A3-58C82E4790AC}">
      <dgm:prSet/>
      <dgm:spPr/>
      <dgm:t>
        <a:bodyPr/>
        <a:lstStyle/>
        <a:p>
          <a:endParaRPr lang="en-US"/>
        </a:p>
      </dgm:t>
    </dgm:pt>
    <dgm:pt modelId="{56B0E20F-8BC0-431C-8D71-C9B31B000001}">
      <dgm:prSet phldrT="[Text]"/>
      <dgm:spPr>
        <a:solidFill>
          <a:schemeClr val="accent1">
            <a:lumMod val="60000"/>
            <a:lumOff val="40000"/>
            <a:alpha val="50000"/>
          </a:schemeClr>
        </a:solidFill>
      </dgm:spPr>
      <dgm:t>
        <a:bodyPr/>
        <a:lstStyle/>
        <a:p>
          <a:r>
            <a:rPr lang="en-US"/>
            <a:t>keyword 25</a:t>
          </a:r>
        </a:p>
      </dgm:t>
    </dgm:pt>
    <dgm:pt modelId="{B7ED6A44-F344-43DB-803B-EA162A027A2B}" type="parTrans" cxnId="{ECAD9030-E0B3-40F1-B2C1-C108607B6408}">
      <dgm:prSet/>
      <dgm:spPr/>
      <dgm:t>
        <a:bodyPr/>
        <a:lstStyle/>
        <a:p>
          <a:endParaRPr lang="en-US"/>
        </a:p>
      </dgm:t>
    </dgm:pt>
    <dgm:pt modelId="{06C77B76-DCDA-4B03-AA03-51C96A017AF4}" type="sibTrans" cxnId="{ECAD9030-E0B3-40F1-B2C1-C108607B6408}">
      <dgm:prSet/>
      <dgm:spPr/>
      <dgm:t>
        <a:bodyPr/>
        <a:lstStyle/>
        <a:p>
          <a:endParaRPr lang="en-US"/>
        </a:p>
      </dgm:t>
    </dgm:pt>
    <dgm:pt modelId="{68CB5040-25CB-4079-AD57-9CCEDA61DBDE}" type="pres">
      <dgm:prSet presAssocID="{6225FB3C-7549-43B8-934B-48890EAEE2D6}" presName="Name0" presStyleCnt="0">
        <dgm:presLayoutVars>
          <dgm:chMax val="7"/>
          <dgm:dir/>
          <dgm:resizeHandles val="exact"/>
        </dgm:presLayoutVars>
      </dgm:prSet>
      <dgm:spPr/>
    </dgm:pt>
    <dgm:pt modelId="{F3F60564-A632-48E1-9E0B-8082EDFD63CF}" type="pres">
      <dgm:prSet presAssocID="{6225FB3C-7549-43B8-934B-48890EAEE2D6}" presName="ellipse1" presStyleLbl="vennNode1" presStyleIdx="0" presStyleCnt="4" custScaleX="152685" custScaleY="138767" custLinFactNeighborX="65035" custLinFactNeighborY="13891">
        <dgm:presLayoutVars>
          <dgm:bulletEnabled val="1"/>
        </dgm:presLayoutVars>
      </dgm:prSet>
      <dgm:spPr/>
    </dgm:pt>
    <dgm:pt modelId="{5B3591CF-DD59-4766-817B-408A305D20CC}" type="pres">
      <dgm:prSet presAssocID="{6225FB3C-7549-43B8-934B-48890EAEE2D6}" presName="ellipse2" presStyleLbl="vennNode1" presStyleIdx="1" presStyleCnt="4" custScaleX="70198" custScaleY="72172" custLinFactNeighborX="93334" custLinFactNeighborY="-13803">
        <dgm:presLayoutVars>
          <dgm:bulletEnabled val="1"/>
        </dgm:presLayoutVars>
      </dgm:prSet>
      <dgm:spPr/>
    </dgm:pt>
    <dgm:pt modelId="{4129F4FB-F517-4467-A5E3-41222E1CF56D}" type="pres">
      <dgm:prSet presAssocID="{6225FB3C-7549-43B8-934B-48890EAEE2D6}" presName="ellipse3" presStyleLbl="vennNode1" presStyleIdx="2" presStyleCnt="4" custLinFactNeighborX="37198" custLinFactNeighborY="-12346">
        <dgm:presLayoutVars>
          <dgm:bulletEnabled val="1"/>
        </dgm:presLayoutVars>
      </dgm:prSet>
      <dgm:spPr/>
    </dgm:pt>
    <dgm:pt modelId="{CD6777FC-0D2F-4FDD-BF64-08460777621F}" type="pres">
      <dgm:prSet presAssocID="{6225FB3C-7549-43B8-934B-48890EAEE2D6}" presName="ellipse4" presStyleLbl="vennNode1" presStyleIdx="3" presStyleCnt="4" custLinFactX="-70884" custLinFactNeighborX="-100000" custLinFactNeighborY="-17124">
        <dgm:presLayoutVars>
          <dgm:bulletEnabled val="1"/>
        </dgm:presLayoutVars>
      </dgm:prSet>
      <dgm:spPr/>
    </dgm:pt>
  </dgm:ptLst>
  <dgm:cxnLst>
    <dgm:cxn modelId="{ECAD9030-E0B3-40F1-B2C1-C108607B6408}" srcId="{6225FB3C-7549-43B8-934B-48890EAEE2D6}" destId="{56B0E20F-8BC0-431C-8D71-C9B31B000001}" srcOrd="3" destOrd="0" parTransId="{B7ED6A44-F344-43DB-803B-EA162A027A2B}" sibTransId="{06C77B76-DCDA-4B03-AA03-51C96A017AF4}"/>
    <dgm:cxn modelId="{BFABE374-B972-438A-A9BF-CC0FC1805B1D}" type="presOf" srcId="{1ADBB1B4-6F59-4866-AEC8-45F0D17BA88D}" destId="{5B3591CF-DD59-4766-817B-408A305D20CC}" srcOrd="0" destOrd="0" presId="urn:microsoft.com/office/officeart/2005/8/layout/rings+Icon"/>
    <dgm:cxn modelId="{690B6088-BCDC-443F-A47D-F511376F4A40}" type="presOf" srcId="{6225FB3C-7549-43B8-934B-48890EAEE2D6}" destId="{68CB5040-25CB-4079-AD57-9CCEDA61DBDE}" srcOrd="0" destOrd="0" presId="urn:microsoft.com/office/officeart/2005/8/layout/rings+Icon"/>
    <dgm:cxn modelId="{94AEA491-2C91-4EE1-8B0F-2C70BB97EC47}" type="presOf" srcId="{DFD7EBA5-045E-4A5E-92DC-235CC3C2EA61}" destId="{F3F60564-A632-48E1-9E0B-8082EDFD63CF}" srcOrd="0" destOrd="0" presId="urn:microsoft.com/office/officeart/2005/8/layout/rings+Icon"/>
    <dgm:cxn modelId="{3D1B1BAC-D5F0-451D-AD27-F73802F93914}" srcId="{6225FB3C-7549-43B8-934B-48890EAEE2D6}" destId="{1ADBB1B4-6F59-4866-AEC8-45F0D17BA88D}" srcOrd="1" destOrd="0" parTransId="{9B80AD6B-B5F4-413F-A19E-87777817979C}" sibTransId="{E6E9E170-0E0F-4D33-959E-D4E82CBBF859}"/>
    <dgm:cxn modelId="{EF23D0C0-E86C-403F-8D29-ED84EC792129}" type="presOf" srcId="{56B0E20F-8BC0-431C-8D71-C9B31B000001}" destId="{CD6777FC-0D2F-4FDD-BF64-08460777621F}" srcOrd="0" destOrd="0" presId="urn:microsoft.com/office/officeart/2005/8/layout/rings+Icon"/>
    <dgm:cxn modelId="{CF88FDC2-4871-473A-9E51-88C8F213D935}" srcId="{6225FB3C-7549-43B8-934B-48890EAEE2D6}" destId="{DFD7EBA5-045E-4A5E-92DC-235CC3C2EA61}" srcOrd="0" destOrd="0" parTransId="{7521D4D8-F5E4-4059-BDD7-C01F170AF55D}" sibTransId="{504E8F0F-C455-491D-AA71-9D1C7CAA6A4B}"/>
    <dgm:cxn modelId="{F7C5E1D9-D6F8-409D-81A5-AF98C4D72102}" type="presOf" srcId="{AB02B90B-B6F6-465A-B2AA-8A89339F0B3F}" destId="{4129F4FB-F517-4467-A5E3-41222E1CF56D}" srcOrd="0" destOrd="0" presId="urn:microsoft.com/office/officeart/2005/8/layout/rings+Icon"/>
    <dgm:cxn modelId="{1FC30CE6-E880-45AD-B5A3-58C82E4790AC}" srcId="{6225FB3C-7549-43B8-934B-48890EAEE2D6}" destId="{AB02B90B-B6F6-465A-B2AA-8A89339F0B3F}" srcOrd="2" destOrd="0" parTransId="{88F5A214-EA33-4F2C-9CD6-3C2FEECE4BC0}" sibTransId="{655C6AEA-13B0-43DA-8837-207CB76AB24C}"/>
    <dgm:cxn modelId="{7124BD40-86A2-4017-A5B5-151723F76151}" type="presParOf" srcId="{68CB5040-25CB-4079-AD57-9CCEDA61DBDE}" destId="{F3F60564-A632-48E1-9E0B-8082EDFD63CF}" srcOrd="0" destOrd="0" presId="urn:microsoft.com/office/officeart/2005/8/layout/rings+Icon"/>
    <dgm:cxn modelId="{7AC6EAE7-95EA-41F3-BAB9-B83A4DA18301}" type="presParOf" srcId="{68CB5040-25CB-4079-AD57-9CCEDA61DBDE}" destId="{5B3591CF-DD59-4766-817B-408A305D20CC}" srcOrd="1" destOrd="0" presId="urn:microsoft.com/office/officeart/2005/8/layout/rings+Icon"/>
    <dgm:cxn modelId="{A746D08A-9A0E-45E8-B24F-E3EA2EAB1D3F}" type="presParOf" srcId="{68CB5040-25CB-4079-AD57-9CCEDA61DBDE}" destId="{4129F4FB-F517-4467-A5E3-41222E1CF56D}" srcOrd="2" destOrd="0" presId="urn:microsoft.com/office/officeart/2005/8/layout/rings+Icon"/>
    <dgm:cxn modelId="{8DF4BE37-CE0A-42A5-99FF-5C6289C23D2F}" type="presParOf" srcId="{68CB5040-25CB-4079-AD57-9CCEDA61DBDE}" destId="{CD6777FC-0D2F-4FDD-BF64-08460777621F}" srcOrd="3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25FB3C-7549-43B8-934B-48890EAEE2D6}" type="doc">
      <dgm:prSet loTypeId="urn:microsoft.com/office/officeart/2005/8/layout/rings+Icon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D7EBA5-045E-4A5E-92DC-235CC3C2EA61}">
      <dgm:prSet phldrT="[Text]"/>
      <dgm:spPr>
        <a:solidFill>
          <a:schemeClr val="accent1">
            <a:lumMod val="60000"/>
            <a:lumOff val="40000"/>
            <a:alpha val="50000"/>
          </a:schemeClr>
        </a:solidFill>
      </dgm:spPr>
      <dgm:t>
        <a:bodyPr/>
        <a:lstStyle/>
        <a:p>
          <a:r>
            <a:rPr lang="en-US"/>
            <a:t>keyword 29</a:t>
          </a:r>
        </a:p>
      </dgm:t>
    </dgm:pt>
    <dgm:pt modelId="{7521D4D8-F5E4-4059-BDD7-C01F170AF55D}" type="parTrans" cxnId="{CF88FDC2-4871-473A-9E51-88C8F213D935}">
      <dgm:prSet/>
      <dgm:spPr/>
      <dgm:t>
        <a:bodyPr/>
        <a:lstStyle/>
        <a:p>
          <a:endParaRPr lang="en-US"/>
        </a:p>
      </dgm:t>
    </dgm:pt>
    <dgm:pt modelId="{504E8F0F-C455-491D-AA71-9D1C7CAA6A4B}" type="sibTrans" cxnId="{CF88FDC2-4871-473A-9E51-88C8F213D935}">
      <dgm:prSet/>
      <dgm:spPr/>
      <dgm:t>
        <a:bodyPr/>
        <a:lstStyle/>
        <a:p>
          <a:endParaRPr lang="en-US"/>
        </a:p>
      </dgm:t>
    </dgm:pt>
    <dgm:pt modelId="{1ADBB1B4-6F59-4866-AEC8-45F0D17BA88D}">
      <dgm:prSet phldrT="[Text]"/>
      <dgm:spPr>
        <a:solidFill>
          <a:schemeClr val="accent1">
            <a:lumMod val="60000"/>
            <a:lumOff val="40000"/>
            <a:alpha val="50000"/>
          </a:schemeClr>
        </a:solidFill>
      </dgm:spPr>
      <dgm:t>
        <a:bodyPr/>
        <a:lstStyle/>
        <a:p>
          <a:r>
            <a:rPr lang="en-US"/>
            <a:t>keyword 14</a:t>
          </a:r>
        </a:p>
      </dgm:t>
    </dgm:pt>
    <dgm:pt modelId="{9B80AD6B-B5F4-413F-A19E-87777817979C}" type="parTrans" cxnId="{3D1B1BAC-D5F0-451D-AD27-F73802F93914}">
      <dgm:prSet/>
      <dgm:spPr/>
      <dgm:t>
        <a:bodyPr/>
        <a:lstStyle/>
        <a:p>
          <a:endParaRPr lang="en-US"/>
        </a:p>
      </dgm:t>
    </dgm:pt>
    <dgm:pt modelId="{E6E9E170-0E0F-4D33-959E-D4E82CBBF859}" type="sibTrans" cxnId="{3D1B1BAC-D5F0-451D-AD27-F73802F93914}">
      <dgm:prSet/>
      <dgm:spPr/>
      <dgm:t>
        <a:bodyPr/>
        <a:lstStyle/>
        <a:p>
          <a:endParaRPr lang="en-US"/>
        </a:p>
      </dgm:t>
    </dgm:pt>
    <dgm:pt modelId="{AB02B90B-B6F6-465A-B2AA-8A89339F0B3F}">
      <dgm:prSet phldrT="[Text]"/>
      <dgm:spPr>
        <a:solidFill>
          <a:schemeClr val="accent1">
            <a:lumMod val="60000"/>
            <a:lumOff val="40000"/>
            <a:alpha val="50000"/>
          </a:schemeClr>
        </a:solidFill>
      </dgm:spPr>
      <dgm:t>
        <a:bodyPr/>
        <a:lstStyle/>
        <a:p>
          <a:r>
            <a:rPr lang="en-US"/>
            <a:t>keyword 26</a:t>
          </a:r>
        </a:p>
      </dgm:t>
    </dgm:pt>
    <dgm:pt modelId="{88F5A214-EA33-4F2C-9CD6-3C2FEECE4BC0}" type="parTrans" cxnId="{1FC30CE6-E880-45AD-B5A3-58C82E4790AC}">
      <dgm:prSet/>
      <dgm:spPr/>
      <dgm:t>
        <a:bodyPr/>
        <a:lstStyle/>
        <a:p>
          <a:endParaRPr lang="en-US"/>
        </a:p>
      </dgm:t>
    </dgm:pt>
    <dgm:pt modelId="{655C6AEA-13B0-43DA-8837-207CB76AB24C}" type="sibTrans" cxnId="{1FC30CE6-E880-45AD-B5A3-58C82E4790AC}">
      <dgm:prSet/>
      <dgm:spPr/>
      <dgm:t>
        <a:bodyPr/>
        <a:lstStyle/>
        <a:p>
          <a:endParaRPr lang="en-US"/>
        </a:p>
      </dgm:t>
    </dgm:pt>
    <dgm:pt modelId="{56B0E20F-8BC0-431C-8D71-C9B31B000001}">
      <dgm:prSet phldrT="[Text]"/>
      <dgm:spPr>
        <a:solidFill>
          <a:schemeClr val="accent1">
            <a:lumMod val="60000"/>
            <a:lumOff val="40000"/>
            <a:alpha val="50000"/>
          </a:schemeClr>
        </a:solidFill>
      </dgm:spPr>
      <dgm:t>
        <a:bodyPr/>
        <a:lstStyle/>
        <a:p>
          <a:r>
            <a:rPr lang="en-US"/>
            <a:t>keyword 25</a:t>
          </a:r>
        </a:p>
      </dgm:t>
    </dgm:pt>
    <dgm:pt modelId="{B7ED6A44-F344-43DB-803B-EA162A027A2B}" type="parTrans" cxnId="{ECAD9030-E0B3-40F1-B2C1-C108607B6408}">
      <dgm:prSet/>
      <dgm:spPr/>
      <dgm:t>
        <a:bodyPr/>
        <a:lstStyle/>
        <a:p>
          <a:endParaRPr lang="en-US"/>
        </a:p>
      </dgm:t>
    </dgm:pt>
    <dgm:pt modelId="{06C77B76-DCDA-4B03-AA03-51C96A017AF4}" type="sibTrans" cxnId="{ECAD9030-E0B3-40F1-B2C1-C108607B6408}">
      <dgm:prSet/>
      <dgm:spPr/>
      <dgm:t>
        <a:bodyPr/>
        <a:lstStyle/>
        <a:p>
          <a:endParaRPr lang="en-US"/>
        </a:p>
      </dgm:t>
    </dgm:pt>
    <dgm:pt modelId="{68CB5040-25CB-4079-AD57-9CCEDA61DBDE}" type="pres">
      <dgm:prSet presAssocID="{6225FB3C-7549-43B8-934B-48890EAEE2D6}" presName="Name0" presStyleCnt="0">
        <dgm:presLayoutVars>
          <dgm:chMax val="7"/>
          <dgm:dir/>
          <dgm:resizeHandles val="exact"/>
        </dgm:presLayoutVars>
      </dgm:prSet>
      <dgm:spPr/>
    </dgm:pt>
    <dgm:pt modelId="{F3F60564-A632-48E1-9E0B-8082EDFD63CF}" type="pres">
      <dgm:prSet presAssocID="{6225FB3C-7549-43B8-934B-48890EAEE2D6}" presName="ellipse1" presStyleLbl="vennNode1" presStyleIdx="0" presStyleCnt="4" custScaleX="152685" custScaleY="138767" custLinFactNeighborX="65035" custLinFactNeighborY="13891">
        <dgm:presLayoutVars>
          <dgm:bulletEnabled val="1"/>
        </dgm:presLayoutVars>
      </dgm:prSet>
      <dgm:spPr/>
    </dgm:pt>
    <dgm:pt modelId="{5B3591CF-DD59-4766-817B-408A305D20CC}" type="pres">
      <dgm:prSet presAssocID="{6225FB3C-7549-43B8-934B-48890EAEE2D6}" presName="ellipse2" presStyleLbl="vennNode1" presStyleIdx="1" presStyleCnt="4" custScaleX="70198" custScaleY="72172" custLinFactNeighborX="93334" custLinFactNeighborY="-13803">
        <dgm:presLayoutVars>
          <dgm:bulletEnabled val="1"/>
        </dgm:presLayoutVars>
      </dgm:prSet>
      <dgm:spPr/>
    </dgm:pt>
    <dgm:pt modelId="{4129F4FB-F517-4467-A5E3-41222E1CF56D}" type="pres">
      <dgm:prSet presAssocID="{6225FB3C-7549-43B8-934B-48890EAEE2D6}" presName="ellipse3" presStyleLbl="vennNode1" presStyleIdx="2" presStyleCnt="4" custLinFactNeighborX="37198" custLinFactNeighborY="-12346">
        <dgm:presLayoutVars>
          <dgm:bulletEnabled val="1"/>
        </dgm:presLayoutVars>
      </dgm:prSet>
      <dgm:spPr/>
    </dgm:pt>
    <dgm:pt modelId="{CD6777FC-0D2F-4FDD-BF64-08460777621F}" type="pres">
      <dgm:prSet presAssocID="{6225FB3C-7549-43B8-934B-48890EAEE2D6}" presName="ellipse4" presStyleLbl="vennNode1" presStyleIdx="3" presStyleCnt="4" custLinFactX="-70884" custLinFactNeighborX="-100000" custLinFactNeighborY="-17124">
        <dgm:presLayoutVars>
          <dgm:bulletEnabled val="1"/>
        </dgm:presLayoutVars>
      </dgm:prSet>
      <dgm:spPr/>
    </dgm:pt>
  </dgm:ptLst>
  <dgm:cxnLst>
    <dgm:cxn modelId="{ECAD9030-E0B3-40F1-B2C1-C108607B6408}" srcId="{6225FB3C-7549-43B8-934B-48890EAEE2D6}" destId="{56B0E20F-8BC0-431C-8D71-C9B31B000001}" srcOrd="3" destOrd="0" parTransId="{B7ED6A44-F344-43DB-803B-EA162A027A2B}" sibTransId="{06C77B76-DCDA-4B03-AA03-51C96A017AF4}"/>
    <dgm:cxn modelId="{BFABE374-B972-438A-A9BF-CC0FC1805B1D}" type="presOf" srcId="{1ADBB1B4-6F59-4866-AEC8-45F0D17BA88D}" destId="{5B3591CF-DD59-4766-817B-408A305D20CC}" srcOrd="0" destOrd="0" presId="urn:microsoft.com/office/officeart/2005/8/layout/rings+Icon"/>
    <dgm:cxn modelId="{690B6088-BCDC-443F-A47D-F511376F4A40}" type="presOf" srcId="{6225FB3C-7549-43B8-934B-48890EAEE2D6}" destId="{68CB5040-25CB-4079-AD57-9CCEDA61DBDE}" srcOrd="0" destOrd="0" presId="urn:microsoft.com/office/officeart/2005/8/layout/rings+Icon"/>
    <dgm:cxn modelId="{94AEA491-2C91-4EE1-8B0F-2C70BB97EC47}" type="presOf" srcId="{DFD7EBA5-045E-4A5E-92DC-235CC3C2EA61}" destId="{F3F60564-A632-48E1-9E0B-8082EDFD63CF}" srcOrd="0" destOrd="0" presId="urn:microsoft.com/office/officeart/2005/8/layout/rings+Icon"/>
    <dgm:cxn modelId="{3D1B1BAC-D5F0-451D-AD27-F73802F93914}" srcId="{6225FB3C-7549-43B8-934B-48890EAEE2D6}" destId="{1ADBB1B4-6F59-4866-AEC8-45F0D17BA88D}" srcOrd="1" destOrd="0" parTransId="{9B80AD6B-B5F4-413F-A19E-87777817979C}" sibTransId="{E6E9E170-0E0F-4D33-959E-D4E82CBBF859}"/>
    <dgm:cxn modelId="{EF23D0C0-E86C-403F-8D29-ED84EC792129}" type="presOf" srcId="{56B0E20F-8BC0-431C-8D71-C9B31B000001}" destId="{CD6777FC-0D2F-4FDD-BF64-08460777621F}" srcOrd="0" destOrd="0" presId="urn:microsoft.com/office/officeart/2005/8/layout/rings+Icon"/>
    <dgm:cxn modelId="{CF88FDC2-4871-473A-9E51-88C8F213D935}" srcId="{6225FB3C-7549-43B8-934B-48890EAEE2D6}" destId="{DFD7EBA5-045E-4A5E-92DC-235CC3C2EA61}" srcOrd="0" destOrd="0" parTransId="{7521D4D8-F5E4-4059-BDD7-C01F170AF55D}" sibTransId="{504E8F0F-C455-491D-AA71-9D1C7CAA6A4B}"/>
    <dgm:cxn modelId="{F7C5E1D9-D6F8-409D-81A5-AF98C4D72102}" type="presOf" srcId="{AB02B90B-B6F6-465A-B2AA-8A89339F0B3F}" destId="{4129F4FB-F517-4467-A5E3-41222E1CF56D}" srcOrd="0" destOrd="0" presId="urn:microsoft.com/office/officeart/2005/8/layout/rings+Icon"/>
    <dgm:cxn modelId="{1FC30CE6-E880-45AD-B5A3-58C82E4790AC}" srcId="{6225FB3C-7549-43B8-934B-48890EAEE2D6}" destId="{AB02B90B-B6F6-465A-B2AA-8A89339F0B3F}" srcOrd="2" destOrd="0" parTransId="{88F5A214-EA33-4F2C-9CD6-3C2FEECE4BC0}" sibTransId="{655C6AEA-13B0-43DA-8837-207CB76AB24C}"/>
    <dgm:cxn modelId="{7124BD40-86A2-4017-A5B5-151723F76151}" type="presParOf" srcId="{68CB5040-25CB-4079-AD57-9CCEDA61DBDE}" destId="{F3F60564-A632-48E1-9E0B-8082EDFD63CF}" srcOrd="0" destOrd="0" presId="urn:microsoft.com/office/officeart/2005/8/layout/rings+Icon"/>
    <dgm:cxn modelId="{7AC6EAE7-95EA-41F3-BAB9-B83A4DA18301}" type="presParOf" srcId="{68CB5040-25CB-4079-AD57-9CCEDA61DBDE}" destId="{5B3591CF-DD59-4766-817B-408A305D20CC}" srcOrd="1" destOrd="0" presId="urn:microsoft.com/office/officeart/2005/8/layout/rings+Icon"/>
    <dgm:cxn modelId="{A746D08A-9A0E-45E8-B24F-E3EA2EAB1D3F}" type="presParOf" srcId="{68CB5040-25CB-4079-AD57-9CCEDA61DBDE}" destId="{4129F4FB-F517-4467-A5E3-41222E1CF56D}" srcOrd="2" destOrd="0" presId="urn:microsoft.com/office/officeart/2005/8/layout/rings+Icon"/>
    <dgm:cxn modelId="{8DF4BE37-CE0A-42A5-99FF-5C6289C23D2F}" type="presParOf" srcId="{68CB5040-25CB-4079-AD57-9CCEDA61DBDE}" destId="{CD6777FC-0D2F-4FDD-BF64-08460777621F}" srcOrd="3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225FB3C-7549-43B8-934B-48890EAEE2D6}" type="doc">
      <dgm:prSet loTypeId="urn:microsoft.com/office/officeart/2005/8/layout/rings+Icon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D7EBA5-045E-4A5E-92DC-235CC3C2EA61}">
      <dgm:prSet phldrT="[Text]"/>
      <dgm:spPr>
        <a:solidFill>
          <a:schemeClr val="accent1">
            <a:lumMod val="60000"/>
            <a:lumOff val="40000"/>
            <a:alpha val="50000"/>
          </a:schemeClr>
        </a:solidFill>
      </dgm:spPr>
      <dgm:t>
        <a:bodyPr/>
        <a:lstStyle/>
        <a:p>
          <a:r>
            <a:rPr lang="en-US"/>
            <a:t>keyword 29</a:t>
          </a:r>
        </a:p>
      </dgm:t>
    </dgm:pt>
    <dgm:pt modelId="{7521D4D8-F5E4-4059-BDD7-C01F170AF55D}" type="parTrans" cxnId="{CF88FDC2-4871-473A-9E51-88C8F213D935}">
      <dgm:prSet/>
      <dgm:spPr/>
      <dgm:t>
        <a:bodyPr/>
        <a:lstStyle/>
        <a:p>
          <a:endParaRPr lang="en-US"/>
        </a:p>
      </dgm:t>
    </dgm:pt>
    <dgm:pt modelId="{504E8F0F-C455-491D-AA71-9D1C7CAA6A4B}" type="sibTrans" cxnId="{CF88FDC2-4871-473A-9E51-88C8F213D935}">
      <dgm:prSet/>
      <dgm:spPr/>
      <dgm:t>
        <a:bodyPr/>
        <a:lstStyle/>
        <a:p>
          <a:endParaRPr lang="en-US"/>
        </a:p>
      </dgm:t>
    </dgm:pt>
    <dgm:pt modelId="{1ADBB1B4-6F59-4866-AEC8-45F0D17BA88D}">
      <dgm:prSet phldrT="[Text]"/>
      <dgm:spPr>
        <a:solidFill>
          <a:schemeClr val="accent1">
            <a:lumMod val="60000"/>
            <a:lumOff val="40000"/>
            <a:alpha val="50000"/>
          </a:schemeClr>
        </a:solidFill>
      </dgm:spPr>
      <dgm:t>
        <a:bodyPr/>
        <a:lstStyle/>
        <a:p>
          <a:r>
            <a:rPr lang="en-US"/>
            <a:t>keyword 14</a:t>
          </a:r>
        </a:p>
      </dgm:t>
    </dgm:pt>
    <dgm:pt modelId="{9B80AD6B-B5F4-413F-A19E-87777817979C}" type="parTrans" cxnId="{3D1B1BAC-D5F0-451D-AD27-F73802F93914}">
      <dgm:prSet/>
      <dgm:spPr/>
      <dgm:t>
        <a:bodyPr/>
        <a:lstStyle/>
        <a:p>
          <a:endParaRPr lang="en-US"/>
        </a:p>
      </dgm:t>
    </dgm:pt>
    <dgm:pt modelId="{E6E9E170-0E0F-4D33-959E-D4E82CBBF859}" type="sibTrans" cxnId="{3D1B1BAC-D5F0-451D-AD27-F73802F93914}">
      <dgm:prSet/>
      <dgm:spPr/>
      <dgm:t>
        <a:bodyPr/>
        <a:lstStyle/>
        <a:p>
          <a:endParaRPr lang="en-US"/>
        </a:p>
      </dgm:t>
    </dgm:pt>
    <dgm:pt modelId="{AB02B90B-B6F6-465A-B2AA-8A89339F0B3F}">
      <dgm:prSet phldrT="[Text]"/>
      <dgm:spPr>
        <a:solidFill>
          <a:schemeClr val="accent1">
            <a:lumMod val="60000"/>
            <a:lumOff val="40000"/>
            <a:alpha val="50000"/>
          </a:schemeClr>
        </a:solidFill>
      </dgm:spPr>
      <dgm:t>
        <a:bodyPr/>
        <a:lstStyle/>
        <a:p>
          <a:r>
            <a:rPr lang="en-US"/>
            <a:t>keyword 26</a:t>
          </a:r>
        </a:p>
      </dgm:t>
    </dgm:pt>
    <dgm:pt modelId="{88F5A214-EA33-4F2C-9CD6-3C2FEECE4BC0}" type="parTrans" cxnId="{1FC30CE6-E880-45AD-B5A3-58C82E4790AC}">
      <dgm:prSet/>
      <dgm:spPr/>
      <dgm:t>
        <a:bodyPr/>
        <a:lstStyle/>
        <a:p>
          <a:endParaRPr lang="en-US"/>
        </a:p>
      </dgm:t>
    </dgm:pt>
    <dgm:pt modelId="{655C6AEA-13B0-43DA-8837-207CB76AB24C}" type="sibTrans" cxnId="{1FC30CE6-E880-45AD-B5A3-58C82E4790AC}">
      <dgm:prSet/>
      <dgm:spPr/>
      <dgm:t>
        <a:bodyPr/>
        <a:lstStyle/>
        <a:p>
          <a:endParaRPr lang="en-US"/>
        </a:p>
      </dgm:t>
    </dgm:pt>
    <dgm:pt modelId="{56B0E20F-8BC0-431C-8D71-C9B31B000001}">
      <dgm:prSet phldrT="[Text]"/>
      <dgm:spPr>
        <a:solidFill>
          <a:schemeClr val="accent1">
            <a:lumMod val="60000"/>
            <a:lumOff val="40000"/>
            <a:alpha val="50000"/>
          </a:schemeClr>
        </a:solidFill>
      </dgm:spPr>
      <dgm:t>
        <a:bodyPr/>
        <a:lstStyle/>
        <a:p>
          <a:r>
            <a:rPr lang="en-US"/>
            <a:t>keyword 25</a:t>
          </a:r>
        </a:p>
      </dgm:t>
    </dgm:pt>
    <dgm:pt modelId="{B7ED6A44-F344-43DB-803B-EA162A027A2B}" type="parTrans" cxnId="{ECAD9030-E0B3-40F1-B2C1-C108607B6408}">
      <dgm:prSet/>
      <dgm:spPr/>
      <dgm:t>
        <a:bodyPr/>
        <a:lstStyle/>
        <a:p>
          <a:endParaRPr lang="en-US"/>
        </a:p>
      </dgm:t>
    </dgm:pt>
    <dgm:pt modelId="{06C77B76-DCDA-4B03-AA03-51C96A017AF4}" type="sibTrans" cxnId="{ECAD9030-E0B3-40F1-B2C1-C108607B6408}">
      <dgm:prSet/>
      <dgm:spPr/>
      <dgm:t>
        <a:bodyPr/>
        <a:lstStyle/>
        <a:p>
          <a:endParaRPr lang="en-US"/>
        </a:p>
      </dgm:t>
    </dgm:pt>
    <dgm:pt modelId="{0A474C60-A528-47EF-A0DF-E19AEB58FE0F}">
      <dgm:prSet phldrT="[Text]"/>
      <dgm:spPr>
        <a:solidFill>
          <a:srgbClr val="FF0000">
            <a:alpha val="50000"/>
          </a:srgbClr>
        </a:solidFill>
      </dgm:spPr>
      <dgm:t>
        <a:bodyPr/>
        <a:lstStyle/>
        <a:p>
          <a:endParaRPr lang="en-US"/>
        </a:p>
      </dgm:t>
    </dgm:pt>
    <dgm:pt modelId="{F08E1423-0407-4CE6-B75F-434FC5D22A6A}" type="parTrans" cxnId="{DA8DE243-4CBF-41FE-852E-62539D77B99B}">
      <dgm:prSet/>
      <dgm:spPr/>
      <dgm:t>
        <a:bodyPr/>
        <a:lstStyle/>
        <a:p>
          <a:endParaRPr lang="en-US"/>
        </a:p>
      </dgm:t>
    </dgm:pt>
    <dgm:pt modelId="{E1640427-2D06-494E-B370-FA09E8994A8D}" type="sibTrans" cxnId="{DA8DE243-4CBF-41FE-852E-62539D77B99B}">
      <dgm:prSet/>
      <dgm:spPr/>
      <dgm:t>
        <a:bodyPr/>
        <a:lstStyle/>
        <a:p>
          <a:endParaRPr lang="en-US"/>
        </a:p>
      </dgm:t>
    </dgm:pt>
    <dgm:pt modelId="{CA8601D0-6A36-47EC-A42D-1A091F8AEEB5}">
      <dgm:prSet phldrT="[Text]"/>
      <dgm:spPr>
        <a:solidFill>
          <a:srgbClr val="FF0000">
            <a:alpha val="50000"/>
          </a:srgbClr>
        </a:solidFill>
      </dgm:spPr>
      <dgm:t>
        <a:bodyPr/>
        <a:lstStyle/>
        <a:p>
          <a:endParaRPr lang="en-US"/>
        </a:p>
      </dgm:t>
    </dgm:pt>
    <dgm:pt modelId="{BB447277-F817-4A38-B8D1-E8BB2A76C188}" type="parTrans" cxnId="{B5EEBA92-59BF-4059-A21C-B0CACFDB7DCB}">
      <dgm:prSet/>
      <dgm:spPr/>
      <dgm:t>
        <a:bodyPr/>
        <a:lstStyle/>
        <a:p>
          <a:endParaRPr lang="en-US"/>
        </a:p>
      </dgm:t>
    </dgm:pt>
    <dgm:pt modelId="{F8F27162-03BA-4A97-973C-2252D9F50F22}" type="sibTrans" cxnId="{B5EEBA92-59BF-4059-A21C-B0CACFDB7DCB}">
      <dgm:prSet/>
      <dgm:spPr/>
      <dgm:t>
        <a:bodyPr/>
        <a:lstStyle/>
        <a:p>
          <a:endParaRPr lang="en-US"/>
        </a:p>
      </dgm:t>
    </dgm:pt>
    <dgm:pt modelId="{9E9C0CB0-D275-44D3-B5D0-C73F0272FAF4}">
      <dgm:prSet phldrT="[Text]" custScaleX="14157" custScaleY="11368" custLinFactX="-100000" custLinFactNeighborX="-162797" custLinFactNeighborY="-82845"/>
      <dgm:spPr>
        <a:solidFill>
          <a:srgbClr val="FF0000">
            <a:alpha val="50000"/>
          </a:srgbClr>
        </a:solidFill>
      </dgm:spPr>
      <dgm:t>
        <a:bodyPr/>
        <a:lstStyle/>
        <a:p>
          <a:endParaRPr lang="en-US"/>
        </a:p>
      </dgm:t>
    </dgm:pt>
    <dgm:pt modelId="{710DCFC7-A80B-481C-B94D-FC1C14BFD6EB}" type="parTrans" cxnId="{747D276A-3EA2-4CDC-92DF-54115F588325}">
      <dgm:prSet/>
      <dgm:spPr/>
      <dgm:t>
        <a:bodyPr/>
        <a:lstStyle/>
        <a:p>
          <a:endParaRPr lang="en-US"/>
        </a:p>
      </dgm:t>
    </dgm:pt>
    <dgm:pt modelId="{AF86EE41-00CC-44D6-A34F-100BD4467C98}" type="sibTrans" cxnId="{747D276A-3EA2-4CDC-92DF-54115F588325}">
      <dgm:prSet/>
      <dgm:spPr/>
      <dgm:t>
        <a:bodyPr/>
        <a:lstStyle/>
        <a:p>
          <a:endParaRPr lang="en-US"/>
        </a:p>
      </dgm:t>
    </dgm:pt>
    <dgm:pt modelId="{838C878F-600B-4C64-8650-942E619A8126}">
      <dgm:prSet phldrT="[Text]"/>
      <dgm:spPr>
        <a:solidFill>
          <a:srgbClr val="FF0000">
            <a:alpha val="50000"/>
          </a:srgbClr>
        </a:solidFill>
      </dgm:spPr>
      <dgm:t>
        <a:bodyPr/>
        <a:lstStyle/>
        <a:p>
          <a:endParaRPr lang="en-US"/>
        </a:p>
      </dgm:t>
    </dgm:pt>
    <dgm:pt modelId="{A84B3626-706C-436A-A950-BA5A6AE1F526}" type="parTrans" cxnId="{03D5EF6C-0A26-4325-8409-3B747A6D3D5B}">
      <dgm:prSet/>
      <dgm:spPr/>
      <dgm:t>
        <a:bodyPr/>
        <a:lstStyle/>
        <a:p>
          <a:endParaRPr lang="en-US"/>
        </a:p>
      </dgm:t>
    </dgm:pt>
    <dgm:pt modelId="{D13836F2-93AF-49CA-B478-697A78E41D3C}" type="sibTrans" cxnId="{03D5EF6C-0A26-4325-8409-3B747A6D3D5B}">
      <dgm:prSet/>
      <dgm:spPr/>
      <dgm:t>
        <a:bodyPr/>
        <a:lstStyle/>
        <a:p>
          <a:endParaRPr lang="en-US"/>
        </a:p>
      </dgm:t>
    </dgm:pt>
    <dgm:pt modelId="{31E6887F-B157-4B81-8664-D23C26ED4B8F}">
      <dgm:prSet phldrT="[Text]" custScaleX="21304" custScaleY="18117" custLinFactX="-27212" custLinFactNeighborX="-100000" custLinFactNeighborY="9794"/>
      <dgm:spPr>
        <a:solidFill>
          <a:srgbClr val="FF0000">
            <a:alpha val="50000"/>
          </a:srgbClr>
        </a:solidFill>
      </dgm:spPr>
      <dgm:t>
        <a:bodyPr/>
        <a:lstStyle/>
        <a:p>
          <a:endParaRPr lang="en-US"/>
        </a:p>
      </dgm:t>
    </dgm:pt>
    <dgm:pt modelId="{1FF7DFAE-74C8-4899-884F-191C81C40ABD}" type="parTrans" cxnId="{D78E76D8-1CEB-46C8-B407-32E30529145F}">
      <dgm:prSet/>
      <dgm:spPr/>
      <dgm:t>
        <a:bodyPr/>
        <a:lstStyle/>
        <a:p>
          <a:endParaRPr lang="en-US"/>
        </a:p>
      </dgm:t>
    </dgm:pt>
    <dgm:pt modelId="{F3CE0F66-7D1C-49E3-9803-3E6358DB6332}" type="sibTrans" cxnId="{D78E76D8-1CEB-46C8-B407-32E30529145F}">
      <dgm:prSet/>
      <dgm:spPr/>
      <dgm:t>
        <a:bodyPr/>
        <a:lstStyle/>
        <a:p>
          <a:endParaRPr lang="en-US"/>
        </a:p>
      </dgm:t>
    </dgm:pt>
    <dgm:pt modelId="{782047E9-175E-40F0-AB36-DB9C3FC22BB2}">
      <dgm:prSet phldrT="[Text]" custScaleX="17743" custScaleY="19724" custLinFactNeighborX="-93727" custLinFactNeighborY="69013"/>
      <dgm:spPr>
        <a:solidFill>
          <a:srgbClr val="FF0000">
            <a:alpha val="50000"/>
          </a:srgbClr>
        </a:solidFill>
      </dgm:spPr>
      <dgm:t>
        <a:bodyPr/>
        <a:lstStyle/>
        <a:p>
          <a:endParaRPr lang="en-US"/>
        </a:p>
      </dgm:t>
    </dgm:pt>
    <dgm:pt modelId="{93FF1514-E620-455C-9040-F87E302260E6}" type="parTrans" cxnId="{621220A8-1098-427E-A03A-D51137FAD9AF}">
      <dgm:prSet/>
      <dgm:spPr/>
      <dgm:t>
        <a:bodyPr/>
        <a:lstStyle/>
        <a:p>
          <a:endParaRPr lang="en-US"/>
        </a:p>
      </dgm:t>
    </dgm:pt>
    <dgm:pt modelId="{0D66143C-5933-4847-BE5E-D22CA9418AE1}" type="sibTrans" cxnId="{621220A8-1098-427E-A03A-D51137FAD9AF}">
      <dgm:prSet/>
      <dgm:spPr/>
      <dgm:t>
        <a:bodyPr/>
        <a:lstStyle/>
        <a:p>
          <a:endParaRPr lang="en-US"/>
        </a:p>
      </dgm:t>
    </dgm:pt>
    <dgm:pt modelId="{22F2E3F6-F393-40CE-BA82-AEF010BD95D5}">
      <dgm:prSet phldrT="[Text]" custScaleX="21304" custScaleY="18117" custLinFactX="-27212" custLinFactNeighborX="-100000" custLinFactNeighborY="9794"/>
      <dgm:spPr>
        <a:solidFill>
          <a:srgbClr val="FF0000">
            <a:alpha val="50000"/>
          </a:srgbClr>
        </a:solidFill>
      </dgm:spPr>
      <dgm:t>
        <a:bodyPr/>
        <a:lstStyle/>
        <a:p>
          <a:endParaRPr lang="en-US"/>
        </a:p>
      </dgm:t>
    </dgm:pt>
    <dgm:pt modelId="{05497A63-2A7B-4C75-9415-0A48B756DE66}" type="parTrans" cxnId="{1501BEBE-957C-4C25-BD96-4CBBAD8F41F8}">
      <dgm:prSet/>
      <dgm:spPr/>
      <dgm:t>
        <a:bodyPr/>
        <a:lstStyle/>
        <a:p>
          <a:endParaRPr lang="en-US"/>
        </a:p>
      </dgm:t>
    </dgm:pt>
    <dgm:pt modelId="{2257BE16-BA86-41F3-B1E5-C97753181B74}" type="sibTrans" cxnId="{1501BEBE-957C-4C25-BD96-4CBBAD8F41F8}">
      <dgm:prSet/>
      <dgm:spPr/>
      <dgm:t>
        <a:bodyPr/>
        <a:lstStyle/>
        <a:p>
          <a:endParaRPr lang="en-US"/>
        </a:p>
      </dgm:t>
    </dgm:pt>
    <dgm:pt modelId="{2C260EFC-E721-46AE-BA9F-AFECC750E878}">
      <dgm:prSet phldrT="[Text]"/>
      <dgm:spPr>
        <a:solidFill>
          <a:srgbClr val="FF0000">
            <a:alpha val="50000"/>
          </a:srgbClr>
        </a:solidFill>
      </dgm:spPr>
      <dgm:t>
        <a:bodyPr/>
        <a:lstStyle/>
        <a:p>
          <a:endParaRPr lang="en-US"/>
        </a:p>
      </dgm:t>
    </dgm:pt>
    <dgm:pt modelId="{AE9D907C-2AAD-4494-8278-6E8706B5EAF1}" type="parTrans" cxnId="{8F7F3F4B-3C91-466F-A233-CF6AB64D1AA3}">
      <dgm:prSet/>
      <dgm:spPr/>
      <dgm:t>
        <a:bodyPr/>
        <a:lstStyle/>
        <a:p>
          <a:endParaRPr lang="en-US"/>
        </a:p>
      </dgm:t>
    </dgm:pt>
    <dgm:pt modelId="{667FBBD5-EFF7-44D0-9142-A29467006873}" type="sibTrans" cxnId="{8F7F3F4B-3C91-466F-A233-CF6AB64D1AA3}">
      <dgm:prSet/>
      <dgm:spPr/>
      <dgm:t>
        <a:bodyPr/>
        <a:lstStyle/>
        <a:p>
          <a:endParaRPr lang="en-US"/>
        </a:p>
      </dgm:t>
    </dgm:pt>
    <dgm:pt modelId="{68CB5040-25CB-4079-AD57-9CCEDA61DBDE}" type="pres">
      <dgm:prSet presAssocID="{6225FB3C-7549-43B8-934B-48890EAEE2D6}" presName="Name0" presStyleCnt="0">
        <dgm:presLayoutVars>
          <dgm:chMax val="7"/>
          <dgm:dir/>
          <dgm:resizeHandles val="exact"/>
        </dgm:presLayoutVars>
      </dgm:prSet>
      <dgm:spPr/>
    </dgm:pt>
    <dgm:pt modelId="{F3F60564-A632-48E1-9E0B-8082EDFD63CF}" type="pres">
      <dgm:prSet presAssocID="{6225FB3C-7549-43B8-934B-48890EAEE2D6}" presName="ellipse1" presStyleLbl="vennNode1" presStyleIdx="0" presStyleCnt="7" custScaleX="152685" custScaleY="138767" custLinFactNeighborX="65035" custLinFactNeighborY="13891">
        <dgm:presLayoutVars>
          <dgm:bulletEnabled val="1"/>
        </dgm:presLayoutVars>
      </dgm:prSet>
      <dgm:spPr/>
    </dgm:pt>
    <dgm:pt modelId="{5B3591CF-DD59-4766-817B-408A305D20CC}" type="pres">
      <dgm:prSet presAssocID="{6225FB3C-7549-43B8-934B-48890EAEE2D6}" presName="ellipse2" presStyleLbl="vennNode1" presStyleIdx="1" presStyleCnt="7" custScaleX="70198" custScaleY="72172" custLinFactNeighborX="93334" custLinFactNeighborY="-13803">
        <dgm:presLayoutVars>
          <dgm:bulletEnabled val="1"/>
        </dgm:presLayoutVars>
      </dgm:prSet>
      <dgm:spPr/>
    </dgm:pt>
    <dgm:pt modelId="{4129F4FB-F517-4467-A5E3-41222E1CF56D}" type="pres">
      <dgm:prSet presAssocID="{6225FB3C-7549-43B8-934B-48890EAEE2D6}" presName="ellipse3" presStyleLbl="vennNode1" presStyleIdx="2" presStyleCnt="7" custLinFactNeighborX="37198" custLinFactNeighborY="-12346">
        <dgm:presLayoutVars>
          <dgm:bulletEnabled val="1"/>
        </dgm:presLayoutVars>
      </dgm:prSet>
      <dgm:spPr/>
    </dgm:pt>
    <dgm:pt modelId="{CD6777FC-0D2F-4FDD-BF64-08460777621F}" type="pres">
      <dgm:prSet presAssocID="{6225FB3C-7549-43B8-934B-48890EAEE2D6}" presName="ellipse4" presStyleLbl="vennNode1" presStyleIdx="3" presStyleCnt="7" custLinFactX="-70884" custLinFactNeighborX="-100000" custLinFactNeighborY="-17124">
        <dgm:presLayoutVars>
          <dgm:bulletEnabled val="1"/>
        </dgm:presLayoutVars>
      </dgm:prSet>
      <dgm:spPr/>
    </dgm:pt>
    <dgm:pt modelId="{8857D519-0979-4140-A1F2-8C40A3CC86CB}" type="pres">
      <dgm:prSet presAssocID="{6225FB3C-7549-43B8-934B-48890EAEE2D6}" presName="ellipse5" presStyleLbl="vennNode1" presStyleIdx="4" presStyleCnt="7" custScaleX="24401" custScaleY="29207" custLinFactX="-17580" custLinFactNeighborX="-100000" custLinFactNeighborY="78428">
        <dgm:presLayoutVars>
          <dgm:bulletEnabled val="1"/>
        </dgm:presLayoutVars>
      </dgm:prSet>
      <dgm:spPr/>
    </dgm:pt>
    <dgm:pt modelId="{F3B68C92-5F8B-4AF8-AC5D-A14019DE0CCB}" type="pres">
      <dgm:prSet presAssocID="{6225FB3C-7549-43B8-934B-48890EAEE2D6}" presName="ellipse6" presStyleLbl="vennNode1" presStyleIdx="5" presStyleCnt="7" custScaleX="24722" custScaleY="25180" custLinFactX="-100000" custLinFactY="-24274" custLinFactNeighborX="-147732" custLinFactNeighborY="-100000">
        <dgm:presLayoutVars>
          <dgm:bulletEnabled val="1"/>
        </dgm:presLayoutVars>
      </dgm:prSet>
      <dgm:spPr/>
    </dgm:pt>
    <dgm:pt modelId="{B7025092-0812-4444-8552-5A17CDD86E3B}" type="pres">
      <dgm:prSet presAssocID="{6225FB3C-7549-43B8-934B-48890EAEE2D6}" presName="ellipse7" presStyleLbl="vennNode1" presStyleIdx="6" presStyleCnt="7" custScaleX="30310" custScaleY="28363" custLinFactX="-9636" custLinFactNeighborX="-100000" custLinFactNeighborY="31764">
        <dgm:presLayoutVars>
          <dgm:bulletEnabled val="1"/>
        </dgm:presLayoutVars>
      </dgm:prSet>
      <dgm:spPr/>
    </dgm:pt>
  </dgm:ptLst>
  <dgm:cxnLst>
    <dgm:cxn modelId="{ECAD9030-E0B3-40F1-B2C1-C108607B6408}" srcId="{6225FB3C-7549-43B8-934B-48890EAEE2D6}" destId="{56B0E20F-8BC0-431C-8D71-C9B31B000001}" srcOrd="3" destOrd="0" parTransId="{B7ED6A44-F344-43DB-803B-EA162A027A2B}" sibTransId="{06C77B76-DCDA-4B03-AA03-51C96A017AF4}"/>
    <dgm:cxn modelId="{DCC9053F-8A3B-488D-A3F3-6BFF94C11BF7}" type="presOf" srcId="{0A474C60-A528-47EF-A0DF-E19AEB58FE0F}" destId="{8857D519-0979-4140-A1F2-8C40A3CC86CB}" srcOrd="0" destOrd="0" presId="urn:microsoft.com/office/officeart/2005/8/layout/rings+Icon"/>
    <dgm:cxn modelId="{DA8DE243-4CBF-41FE-852E-62539D77B99B}" srcId="{6225FB3C-7549-43B8-934B-48890EAEE2D6}" destId="{0A474C60-A528-47EF-A0DF-E19AEB58FE0F}" srcOrd="4" destOrd="0" parTransId="{F08E1423-0407-4CE6-B75F-434FC5D22A6A}" sibTransId="{E1640427-2D06-494E-B370-FA09E8994A8D}"/>
    <dgm:cxn modelId="{747D276A-3EA2-4CDC-92DF-54115F588325}" srcId="{6225FB3C-7549-43B8-934B-48890EAEE2D6}" destId="{9E9C0CB0-D275-44D3-B5D0-C73F0272FAF4}" srcOrd="8" destOrd="0" parTransId="{710DCFC7-A80B-481C-B94D-FC1C14BFD6EB}" sibTransId="{AF86EE41-00CC-44D6-A34F-100BD4467C98}"/>
    <dgm:cxn modelId="{8F7F3F4B-3C91-466F-A233-CF6AB64D1AA3}" srcId="{6225FB3C-7549-43B8-934B-48890EAEE2D6}" destId="{2C260EFC-E721-46AE-BA9F-AFECC750E878}" srcOrd="5" destOrd="0" parTransId="{AE9D907C-2AAD-4494-8278-6E8706B5EAF1}" sibTransId="{667FBBD5-EFF7-44D0-9142-A29467006873}"/>
    <dgm:cxn modelId="{03D5EF6C-0A26-4325-8409-3B747A6D3D5B}" srcId="{6225FB3C-7549-43B8-934B-48890EAEE2D6}" destId="{838C878F-600B-4C64-8650-942E619A8126}" srcOrd="7" destOrd="0" parTransId="{A84B3626-706C-436A-A950-BA5A6AE1F526}" sibTransId="{D13836F2-93AF-49CA-B478-697A78E41D3C}"/>
    <dgm:cxn modelId="{939B1C51-F081-4EF7-A3F6-0E762D01C03A}" type="presOf" srcId="{2C260EFC-E721-46AE-BA9F-AFECC750E878}" destId="{F3B68C92-5F8B-4AF8-AC5D-A14019DE0CCB}" srcOrd="0" destOrd="0" presId="urn:microsoft.com/office/officeart/2005/8/layout/rings+Icon"/>
    <dgm:cxn modelId="{BFABE374-B972-438A-A9BF-CC0FC1805B1D}" type="presOf" srcId="{1ADBB1B4-6F59-4866-AEC8-45F0D17BA88D}" destId="{5B3591CF-DD59-4766-817B-408A305D20CC}" srcOrd="0" destOrd="0" presId="urn:microsoft.com/office/officeart/2005/8/layout/rings+Icon"/>
    <dgm:cxn modelId="{690B6088-BCDC-443F-A47D-F511376F4A40}" type="presOf" srcId="{6225FB3C-7549-43B8-934B-48890EAEE2D6}" destId="{68CB5040-25CB-4079-AD57-9CCEDA61DBDE}" srcOrd="0" destOrd="0" presId="urn:microsoft.com/office/officeart/2005/8/layout/rings+Icon"/>
    <dgm:cxn modelId="{94AEA491-2C91-4EE1-8B0F-2C70BB97EC47}" type="presOf" srcId="{DFD7EBA5-045E-4A5E-92DC-235CC3C2EA61}" destId="{F3F60564-A632-48E1-9E0B-8082EDFD63CF}" srcOrd="0" destOrd="0" presId="urn:microsoft.com/office/officeart/2005/8/layout/rings+Icon"/>
    <dgm:cxn modelId="{B5EEBA92-59BF-4059-A21C-B0CACFDB7DCB}" srcId="{6225FB3C-7549-43B8-934B-48890EAEE2D6}" destId="{CA8601D0-6A36-47EC-A42D-1A091F8AEEB5}" srcOrd="6" destOrd="0" parTransId="{BB447277-F817-4A38-B8D1-E8BB2A76C188}" sibTransId="{F8F27162-03BA-4A97-973C-2252D9F50F22}"/>
    <dgm:cxn modelId="{08EB32A5-F8AF-4BE4-B363-2F60D5016A8A}" type="presOf" srcId="{CA8601D0-6A36-47EC-A42D-1A091F8AEEB5}" destId="{B7025092-0812-4444-8552-5A17CDD86E3B}" srcOrd="0" destOrd="0" presId="urn:microsoft.com/office/officeart/2005/8/layout/rings+Icon"/>
    <dgm:cxn modelId="{621220A8-1098-427E-A03A-D51137FAD9AF}" srcId="{6225FB3C-7549-43B8-934B-48890EAEE2D6}" destId="{782047E9-175E-40F0-AB36-DB9C3FC22BB2}" srcOrd="10" destOrd="0" parTransId="{93FF1514-E620-455C-9040-F87E302260E6}" sibTransId="{0D66143C-5933-4847-BE5E-D22CA9418AE1}"/>
    <dgm:cxn modelId="{3D1B1BAC-D5F0-451D-AD27-F73802F93914}" srcId="{6225FB3C-7549-43B8-934B-48890EAEE2D6}" destId="{1ADBB1B4-6F59-4866-AEC8-45F0D17BA88D}" srcOrd="1" destOrd="0" parTransId="{9B80AD6B-B5F4-413F-A19E-87777817979C}" sibTransId="{E6E9E170-0E0F-4D33-959E-D4E82CBBF859}"/>
    <dgm:cxn modelId="{1501BEBE-957C-4C25-BD96-4CBBAD8F41F8}" srcId="{6225FB3C-7549-43B8-934B-48890EAEE2D6}" destId="{22F2E3F6-F393-40CE-BA82-AEF010BD95D5}" srcOrd="11" destOrd="0" parTransId="{05497A63-2A7B-4C75-9415-0A48B756DE66}" sibTransId="{2257BE16-BA86-41F3-B1E5-C97753181B74}"/>
    <dgm:cxn modelId="{EF23D0C0-E86C-403F-8D29-ED84EC792129}" type="presOf" srcId="{56B0E20F-8BC0-431C-8D71-C9B31B000001}" destId="{CD6777FC-0D2F-4FDD-BF64-08460777621F}" srcOrd="0" destOrd="0" presId="urn:microsoft.com/office/officeart/2005/8/layout/rings+Icon"/>
    <dgm:cxn modelId="{CF88FDC2-4871-473A-9E51-88C8F213D935}" srcId="{6225FB3C-7549-43B8-934B-48890EAEE2D6}" destId="{DFD7EBA5-045E-4A5E-92DC-235CC3C2EA61}" srcOrd="0" destOrd="0" parTransId="{7521D4D8-F5E4-4059-BDD7-C01F170AF55D}" sibTransId="{504E8F0F-C455-491D-AA71-9D1C7CAA6A4B}"/>
    <dgm:cxn modelId="{D78E76D8-1CEB-46C8-B407-32E30529145F}" srcId="{6225FB3C-7549-43B8-934B-48890EAEE2D6}" destId="{31E6887F-B157-4B81-8664-D23C26ED4B8F}" srcOrd="9" destOrd="0" parTransId="{1FF7DFAE-74C8-4899-884F-191C81C40ABD}" sibTransId="{F3CE0F66-7D1C-49E3-9803-3E6358DB6332}"/>
    <dgm:cxn modelId="{F7C5E1D9-D6F8-409D-81A5-AF98C4D72102}" type="presOf" srcId="{AB02B90B-B6F6-465A-B2AA-8A89339F0B3F}" destId="{4129F4FB-F517-4467-A5E3-41222E1CF56D}" srcOrd="0" destOrd="0" presId="urn:microsoft.com/office/officeart/2005/8/layout/rings+Icon"/>
    <dgm:cxn modelId="{1FC30CE6-E880-45AD-B5A3-58C82E4790AC}" srcId="{6225FB3C-7549-43B8-934B-48890EAEE2D6}" destId="{AB02B90B-B6F6-465A-B2AA-8A89339F0B3F}" srcOrd="2" destOrd="0" parTransId="{88F5A214-EA33-4F2C-9CD6-3C2FEECE4BC0}" sibTransId="{655C6AEA-13B0-43DA-8837-207CB76AB24C}"/>
    <dgm:cxn modelId="{7124BD40-86A2-4017-A5B5-151723F76151}" type="presParOf" srcId="{68CB5040-25CB-4079-AD57-9CCEDA61DBDE}" destId="{F3F60564-A632-48E1-9E0B-8082EDFD63CF}" srcOrd="0" destOrd="0" presId="urn:microsoft.com/office/officeart/2005/8/layout/rings+Icon"/>
    <dgm:cxn modelId="{7AC6EAE7-95EA-41F3-BAB9-B83A4DA18301}" type="presParOf" srcId="{68CB5040-25CB-4079-AD57-9CCEDA61DBDE}" destId="{5B3591CF-DD59-4766-817B-408A305D20CC}" srcOrd="1" destOrd="0" presId="urn:microsoft.com/office/officeart/2005/8/layout/rings+Icon"/>
    <dgm:cxn modelId="{A746D08A-9A0E-45E8-B24F-E3EA2EAB1D3F}" type="presParOf" srcId="{68CB5040-25CB-4079-AD57-9CCEDA61DBDE}" destId="{4129F4FB-F517-4467-A5E3-41222E1CF56D}" srcOrd="2" destOrd="0" presId="urn:microsoft.com/office/officeart/2005/8/layout/rings+Icon"/>
    <dgm:cxn modelId="{8DF4BE37-CE0A-42A5-99FF-5C6289C23D2F}" type="presParOf" srcId="{68CB5040-25CB-4079-AD57-9CCEDA61DBDE}" destId="{CD6777FC-0D2F-4FDD-BF64-08460777621F}" srcOrd="3" destOrd="0" presId="urn:microsoft.com/office/officeart/2005/8/layout/rings+Icon"/>
    <dgm:cxn modelId="{A8179A64-437D-49EF-BFF7-0D5573BF006D}" type="presParOf" srcId="{68CB5040-25CB-4079-AD57-9CCEDA61DBDE}" destId="{8857D519-0979-4140-A1F2-8C40A3CC86CB}" srcOrd="4" destOrd="0" presId="urn:microsoft.com/office/officeart/2005/8/layout/rings+Icon"/>
    <dgm:cxn modelId="{7B46394D-BFFB-4F42-BFF9-5F404058B6AA}" type="presParOf" srcId="{68CB5040-25CB-4079-AD57-9CCEDA61DBDE}" destId="{F3B68C92-5F8B-4AF8-AC5D-A14019DE0CCB}" srcOrd="5" destOrd="0" presId="urn:microsoft.com/office/officeart/2005/8/layout/rings+Icon"/>
    <dgm:cxn modelId="{16D9B055-6A91-4FE4-9F1E-4DFCAEB35E77}" type="presParOf" srcId="{68CB5040-25CB-4079-AD57-9CCEDA61DBDE}" destId="{B7025092-0812-4444-8552-5A17CDD86E3B}" srcOrd="6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F60564-A632-48E1-9E0B-8082EDFD63CF}">
      <dsp:nvSpPr>
        <dsp:cNvPr id="0" name=""/>
        <dsp:cNvSpPr/>
      </dsp:nvSpPr>
      <dsp:spPr>
        <a:xfrm>
          <a:off x="1000307" y="41761"/>
          <a:ext cx="1518253" cy="1380025"/>
        </a:xfrm>
        <a:prstGeom prst="ellipse">
          <a:avLst/>
        </a:prstGeom>
        <a:solidFill>
          <a:schemeClr val="accent1">
            <a:lumMod val="60000"/>
            <a:lumOff val="4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keyword 29</a:t>
          </a:r>
        </a:p>
      </dsp:txBody>
      <dsp:txXfrm>
        <a:off x="1222650" y="243861"/>
        <a:ext cx="1073567" cy="975825"/>
      </dsp:txXfrm>
    </dsp:sp>
    <dsp:sp modelId="{5B3591CF-DD59-4766-817B-408A305D20CC}">
      <dsp:nvSpPr>
        <dsp:cNvPr id="0" name=""/>
        <dsp:cNvSpPr/>
      </dsp:nvSpPr>
      <dsp:spPr>
        <a:xfrm>
          <a:off x="2261478" y="808274"/>
          <a:ext cx="698027" cy="717744"/>
        </a:xfrm>
        <a:prstGeom prst="ellipse">
          <a:avLst/>
        </a:prstGeom>
        <a:solidFill>
          <a:schemeClr val="accent1">
            <a:lumMod val="60000"/>
            <a:lumOff val="4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keyword 14</a:t>
          </a:r>
        </a:p>
      </dsp:txBody>
      <dsp:txXfrm>
        <a:off x="2363702" y="913385"/>
        <a:ext cx="493579" cy="507522"/>
      </dsp:txXfrm>
    </dsp:sp>
    <dsp:sp modelId="{4129F4FB-F517-4467-A5E3-41222E1CF56D}">
      <dsp:nvSpPr>
        <dsp:cNvPr id="0" name=""/>
        <dsp:cNvSpPr/>
      </dsp:nvSpPr>
      <dsp:spPr>
        <a:xfrm>
          <a:off x="2008393" y="0"/>
          <a:ext cx="994369" cy="994491"/>
        </a:xfrm>
        <a:prstGeom prst="ellipse">
          <a:avLst/>
        </a:prstGeom>
        <a:solidFill>
          <a:schemeClr val="accent1">
            <a:lumMod val="60000"/>
            <a:lumOff val="4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keyword 26</a:t>
          </a:r>
        </a:p>
      </dsp:txBody>
      <dsp:txXfrm>
        <a:off x="2154015" y="145640"/>
        <a:ext cx="703125" cy="703211"/>
      </dsp:txXfrm>
    </dsp:sp>
    <dsp:sp modelId="{CD6777FC-0D2F-4FDD-BF64-08460777621F}">
      <dsp:nvSpPr>
        <dsp:cNvPr id="0" name=""/>
        <dsp:cNvSpPr/>
      </dsp:nvSpPr>
      <dsp:spPr>
        <a:xfrm>
          <a:off x="450888" y="589357"/>
          <a:ext cx="994369" cy="994491"/>
        </a:xfrm>
        <a:prstGeom prst="ellipse">
          <a:avLst/>
        </a:prstGeom>
        <a:solidFill>
          <a:schemeClr val="accent1">
            <a:lumMod val="60000"/>
            <a:lumOff val="4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keyword 25</a:t>
          </a:r>
        </a:p>
      </dsp:txBody>
      <dsp:txXfrm>
        <a:off x="596510" y="734997"/>
        <a:ext cx="703125" cy="7032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F60564-A632-48E1-9E0B-8082EDFD63CF}">
      <dsp:nvSpPr>
        <dsp:cNvPr id="0" name=""/>
        <dsp:cNvSpPr/>
      </dsp:nvSpPr>
      <dsp:spPr>
        <a:xfrm>
          <a:off x="1162015" y="63608"/>
          <a:ext cx="2312535" cy="2101993"/>
        </a:xfrm>
        <a:prstGeom prst="ellipse">
          <a:avLst/>
        </a:prstGeom>
        <a:solidFill>
          <a:schemeClr val="accent1">
            <a:lumMod val="60000"/>
            <a:lumOff val="4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keyword 29</a:t>
          </a:r>
        </a:p>
      </dsp:txBody>
      <dsp:txXfrm>
        <a:off x="1500678" y="371438"/>
        <a:ext cx="1635209" cy="1486333"/>
      </dsp:txXfrm>
    </dsp:sp>
    <dsp:sp modelId="{5B3591CF-DD59-4766-817B-408A305D20CC}">
      <dsp:nvSpPr>
        <dsp:cNvPr id="0" name=""/>
        <dsp:cNvSpPr/>
      </dsp:nvSpPr>
      <dsp:spPr>
        <a:xfrm>
          <a:off x="3042762" y="1311562"/>
          <a:ext cx="1063204" cy="1093236"/>
        </a:xfrm>
        <a:prstGeom prst="ellipse">
          <a:avLst/>
        </a:prstGeom>
        <a:solidFill>
          <a:schemeClr val="accent1">
            <a:lumMod val="60000"/>
            <a:lumOff val="4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keyword 14</a:t>
          </a:r>
        </a:p>
      </dsp:txBody>
      <dsp:txXfrm>
        <a:off x="3198465" y="1471663"/>
        <a:ext cx="751798" cy="773034"/>
      </dsp:txXfrm>
    </dsp:sp>
    <dsp:sp modelId="{4129F4FB-F517-4467-A5E3-41222E1CF56D}">
      <dsp:nvSpPr>
        <dsp:cNvPr id="0" name=""/>
        <dsp:cNvSpPr/>
      </dsp:nvSpPr>
      <dsp:spPr>
        <a:xfrm>
          <a:off x="2697486" y="0"/>
          <a:ext cx="1514579" cy="1514764"/>
        </a:xfrm>
        <a:prstGeom prst="ellipse">
          <a:avLst/>
        </a:prstGeom>
        <a:solidFill>
          <a:schemeClr val="accent1">
            <a:lumMod val="60000"/>
            <a:lumOff val="4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keyword 26</a:t>
          </a:r>
        </a:p>
      </dsp:txBody>
      <dsp:txXfrm>
        <a:off x="2919291" y="221832"/>
        <a:ext cx="1070969" cy="1071100"/>
      </dsp:txXfrm>
    </dsp:sp>
    <dsp:sp modelId="{CD6777FC-0D2F-4FDD-BF64-08460777621F}">
      <dsp:nvSpPr>
        <dsp:cNvPr id="0" name=""/>
        <dsp:cNvSpPr/>
      </dsp:nvSpPr>
      <dsp:spPr>
        <a:xfrm>
          <a:off x="325165" y="897682"/>
          <a:ext cx="1514579" cy="1514764"/>
        </a:xfrm>
        <a:prstGeom prst="ellipse">
          <a:avLst/>
        </a:prstGeom>
        <a:solidFill>
          <a:schemeClr val="accent1">
            <a:lumMod val="60000"/>
            <a:lumOff val="4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keyword 25</a:t>
          </a:r>
        </a:p>
      </dsp:txBody>
      <dsp:txXfrm>
        <a:off x="546970" y="1119514"/>
        <a:ext cx="1070969" cy="10711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F60564-A632-48E1-9E0B-8082EDFD63CF}">
      <dsp:nvSpPr>
        <dsp:cNvPr id="0" name=""/>
        <dsp:cNvSpPr/>
      </dsp:nvSpPr>
      <dsp:spPr>
        <a:xfrm>
          <a:off x="1285718" y="58265"/>
          <a:ext cx="2118281" cy="1925425"/>
        </a:xfrm>
        <a:prstGeom prst="ellipse">
          <a:avLst/>
        </a:prstGeom>
        <a:solidFill>
          <a:schemeClr val="accent1">
            <a:lumMod val="60000"/>
            <a:lumOff val="4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keyword 29</a:t>
          </a:r>
        </a:p>
      </dsp:txBody>
      <dsp:txXfrm>
        <a:off x="1595933" y="340237"/>
        <a:ext cx="1497851" cy="1361481"/>
      </dsp:txXfrm>
    </dsp:sp>
    <dsp:sp modelId="{5B3591CF-DD59-4766-817B-408A305D20CC}">
      <dsp:nvSpPr>
        <dsp:cNvPr id="0" name=""/>
        <dsp:cNvSpPr/>
      </dsp:nvSpPr>
      <dsp:spPr>
        <a:xfrm>
          <a:off x="3008480" y="1201390"/>
          <a:ext cx="973894" cy="1001403"/>
        </a:xfrm>
        <a:prstGeom prst="ellipse">
          <a:avLst/>
        </a:prstGeom>
        <a:solidFill>
          <a:schemeClr val="accent1">
            <a:lumMod val="60000"/>
            <a:lumOff val="4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keyword 14</a:t>
          </a:r>
        </a:p>
      </dsp:txBody>
      <dsp:txXfrm>
        <a:off x="3151103" y="1348042"/>
        <a:ext cx="688648" cy="708099"/>
      </dsp:txXfrm>
    </dsp:sp>
    <dsp:sp modelId="{4129F4FB-F517-4467-A5E3-41222E1CF56D}">
      <dsp:nvSpPr>
        <dsp:cNvPr id="0" name=""/>
        <dsp:cNvSpPr/>
      </dsp:nvSpPr>
      <dsp:spPr>
        <a:xfrm>
          <a:off x="2692208" y="0"/>
          <a:ext cx="1387353" cy="1387523"/>
        </a:xfrm>
        <a:prstGeom prst="ellipse">
          <a:avLst/>
        </a:prstGeom>
        <a:solidFill>
          <a:schemeClr val="accent1">
            <a:lumMod val="60000"/>
            <a:lumOff val="4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keyword 26</a:t>
          </a:r>
        </a:p>
      </dsp:txBody>
      <dsp:txXfrm>
        <a:off x="2895381" y="203198"/>
        <a:ext cx="981007" cy="981127"/>
      </dsp:txXfrm>
    </dsp:sp>
    <dsp:sp modelId="{CD6777FC-0D2F-4FDD-BF64-08460777621F}">
      <dsp:nvSpPr>
        <dsp:cNvPr id="0" name=""/>
        <dsp:cNvSpPr/>
      </dsp:nvSpPr>
      <dsp:spPr>
        <a:xfrm>
          <a:off x="519163" y="822277"/>
          <a:ext cx="1387353" cy="1387523"/>
        </a:xfrm>
        <a:prstGeom prst="ellipse">
          <a:avLst/>
        </a:prstGeom>
        <a:solidFill>
          <a:schemeClr val="accent1">
            <a:lumMod val="60000"/>
            <a:lumOff val="4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keyword 25</a:t>
          </a:r>
        </a:p>
      </dsp:txBody>
      <dsp:txXfrm>
        <a:off x="722336" y="1025475"/>
        <a:ext cx="981007" cy="9811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F60564-A632-48E1-9E0B-8082EDFD63CF}">
      <dsp:nvSpPr>
        <dsp:cNvPr id="0" name=""/>
        <dsp:cNvSpPr/>
      </dsp:nvSpPr>
      <dsp:spPr>
        <a:xfrm>
          <a:off x="1256615" y="62693"/>
          <a:ext cx="2279242" cy="2071732"/>
        </a:xfrm>
        <a:prstGeom prst="ellipse">
          <a:avLst/>
        </a:prstGeom>
        <a:solidFill>
          <a:schemeClr val="accent1">
            <a:lumMod val="60000"/>
            <a:lumOff val="4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keyword 29</a:t>
          </a:r>
        </a:p>
      </dsp:txBody>
      <dsp:txXfrm>
        <a:off x="1590402" y="366091"/>
        <a:ext cx="1611668" cy="1464936"/>
      </dsp:txXfrm>
    </dsp:sp>
    <dsp:sp modelId="{5B3591CF-DD59-4766-817B-408A305D20CC}">
      <dsp:nvSpPr>
        <dsp:cNvPr id="0" name=""/>
        <dsp:cNvSpPr/>
      </dsp:nvSpPr>
      <dsp:spPr>
        <a:xfrm>
          <a:off x="3062755" y="1142070"/>
          <a:ext cx="1047897" cy="1077497"/>
        </a:xfrm>
        <a:prstGeom prst="ellipse">
          <a:avLst/>
        </a:prstGeom>
        <a:solidFill>
          <a:schemeClr val="accent1">
            <a:lumMod val="60000"/>
            <a:lumOff val="4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keyword 14</a:t>
          </a:r>
        </a:p>
      </dsp:txBody>
      <dsp:txXfrm>
        <a:off x="3216216" y="1299866"/>
        <a:ext cx="740975" cy="761905"/>
      </dsp:txXfrm>
    </dsp:sp>
    <dsp:sp modelId="{4129F4FB-F517-4467-A5E3-41222E1CF56D}">
      <dsp:nvSpPr>
        <dsp:cNvPr id="0" name=""/>
        <dsp:cNvSpPr/>
      </dsp:nvSpPr>
      <dsp:spPr>
        <a:xfrm>
          <a:off x="2769980" y="0"/>
          <a:ext cx="1492774" cy="1492957"/>
        </a:xfrm>
        <a:prstGeom prst="ellipse">
          <a:avLst/>
        </a:prstGeom>
        <a:solidFill>
          <a:schemeClr val="accent1">
            <a:lumMod val="60000"/>
            <a:lumOff val="4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keyword 26</a:t>
          </a:r>
        </a:p>
      </dsp:txBody>
      <dsp:txXfrm>
        <a:off x="2988592" y="218638"/>
        <a:ext cx="1055550" cy="1055681"/>
      </dsp:txXfrm>
    </dsp:sp>
    <dsp:sp modelId="{CD6777FC-0D2F-4FDD-BF64-08460777621F}">
      <dsp:nvSpPr>
        <dsp:cNvPr id="0" name=""/>
        <dsp:cNvSpPr/>
      </dsp:nvSpPr>
      <dsp:spPr>
        <a:xfrm>
          <a:off x="431812" y="884759"/>
          <a:ext cx="1492774" cy="1492957"/>
        </a:xfrm>
        <a:prstGeom prst="ellipse">
          <a:avLst/>
        </a:prstGeom>
        <a:solidFill>
          <a:schemeClr val="accent1">
            <a:lumMod val="60000"/>
            <a:lumOff val="4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keyword 25</a:t>
          </a:r>
        </a:p>
      </dsp:txBody>
      <dsp:txXfrm>
        <a:off x="650424" y="1103397"/>
        <a:ext cx="1055550" cy="10556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F60564-A632-48E1-9E0B-8082EDFD63CF}">
      <dsp:nvSpPr>
        <dsp:cNvPr id="0" name=""/>
        <dsp:cNvSpPr/>
      </dsp:nvSpPr>
      <dsp:spPr>
        <a:xfrm>
          <a:off x="1327498" y="69234"/>
          <a:ext cx="2517047" cy="2287886"/>
        </a:xfrm>
        <a:prstGeom prst="ellipse">
          <a:avLst/>
        </a:prstGeom>
        <a:solidFill>
          <a:schemeClr val="accent1">
            <a:lumMod val="60000"/>
            <a:lumOff val="4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keyword 29</a:t>
          </a:r>
        </a:p>
      </dsp:txBody>
      <dsp:txXfrm>
        <a:off x="1696111" y="404287"/>
        <a:ext cx="1779821" cy="1617780"/>
      </dsp:txXfrm>
    </dsp:sp>
    <dsp:sp modelId="{5B3591CF-DD59-4766-817B-408A305D20CC}">
      <dsp:nvSpPr>
        <dsp:cNvPr id="0" name=""/>
        <dsp:cNvSpPr/>
      </dsp:nvSpPr>
      <dsp:spPr>
        <a:xfrm>
          <a:off x="3322082" y="1261228"/>
          <a:ext cx="1157230" cy="1189917"/>
        </a:xfrm>
        <a:prstGeom prst="ellipse">
          <a:avLst/>
        </a:prstGeom>
        <a:solidFill>
          <a:schemeClr val="accent1">
            <a:lumMod val="60000"/>
            <a:lumOff val="4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keyword 14</a:t>
          </a:r>
        </a:p>
      </dsp:txBody>
      <dsp:txXfrm>
        <a:off x="3491554" y="1435487"/>
        <a:ext cx="818286" cy="841399"/>
      </dsp:txXfrm>
    </dsp:sp>
    <dsp:sp modelId="{4129F4FB-F517-4467-A5E3-41222E1CF56D}">
      <dsp:nvSpPr>
        <dsp:cNvPr id="0" name=""/>
        <dsp:cNvSpPr/>
      </dsp:nvSpPr>
      <dsp:spPr>
        <a:xfrm>
          <a:off x="2998760" y="0"/>
          <a:ext cx="1648523" cy="1648724"/>
        </a:xfrm>
        <a:prstGeom prst="ellipse">
          <a:avLst/>
        </a:prstGeom>
        <a:solidFill>
          <a:schemeClr val="accent1">
            <a:lumMod val="60000"/>
            <a:lumOff val="4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keyword 26</a:t>
          </a:r>
        </a:p>
      </dsp:txBody>
      <dsp:txXfrm>
        <a:off x="3240181" y="241450"/>
        <a:ext cx="1165681" cy="1165824"/>
      </dsp:txXfrm>
    </dsp:sp>
    <dsp:sp modelId="{CD6777FC-0D2F-4FDD-BF64-08460777621F}">
      <dsp:nvSpPr>
        <dsp:cNvPr id="0" name=""/>
        <dsp:cNvSpPr/>
      </dsp:nvSpPr>
      <dsp:spPr>
        <a:xfrm>
          <a:off x="416639" y="977070"/>
          <a:ext cx="1648523" cy="1648724"/>
        </a:xfrm>
        <a:prstGeom prst="ellipse">
          <a:avLst/>
        </a:prstGeom>
        <a:solidFill>
          <a:schemeClr val="accent1">
            <a:lumMod val="60000"/>
            <a:lumOff val="4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keyword 25</a:t>
          </a:r>
        </a:p>
      </dsp:txBody>
      <dsp:txXfrm>
        <a:off x="658060" y="1218520"/>
        <a:ext cx="1165681" cy="11658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F60564-A632-48E1-9E0B-8082EDFD63CF}">
      <dsp:nvSpPr>
        <dsp:cNvPr id="0" name=""/>
        <dsp:cNvSpPr/>
      </dsp:nvSpPr>
      <dsp:spPr>
        <a:xfrm>
          <a:off x="962621" y="379649"/>
          <a:ext cx="2121313" cy="1927977"/>
        </a:xfrm>
        <a:prstGeom prst="ellipse">
          <a:avLst/>
        </a:prstGeom>
        <a:solidFill>
          <a:schemeClr val="accent1">
            <a:lumMod val="60000"/>
            <a:lumOff val="4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keyword 29</a:t>
          </a:r>
        </a:p>
      </dsp:txBody>
      <dsp:txXfrm>
        <a:off x="1273280" y="661995"/>
        <a:ext cx="1499995" cy="1363285"/>
      </dsp:txXfrm>
    </dsp:sp>
    <dsp:sp modelId="{5B3591CF-DD59-4766-817B-408A305D20CC}">
      <dsp:nvSpPr>
        <dsp:cNvPr id="0" name=""/>
        <dsp:cNvSpPr/>
      </dsp:nvSpPr>
      <dsp:spPr>
        <a:xfrm>
          <a:off x="2640167" y="1479809"/>
          <a:ext cx="975288" cy="1002730"/>
        </a:xfrm>
        <a:prstGeom prst="ellipse">
          <a:avLst/>
        </a:prstGeom>
        <a:solidFill>
          <a:schemeClr val="accent1">
            <a:lumMod val="60000"/>
            <a:lumOff val="4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keyword 14</a:t>
          </a:r>
        </a:p>
      </dsp:txBody>
      <dsp:txXfrm>
        <a:off x="2782995" y="1626655"/>
        <a:ext cx="689632" cy="709038"/>
      </dsp:txXfrm>
    </dsp:sp>
    <dsp:sp modelId="{4129F4FB-F517-4467-A5E3-41222E1CF56D}">
      <dsp:nvSpPr>
        <dsp:cNvPr id="0" name=""/>
        <dsp:cNvSpPr/>
      </dsp:nvSpPr>
      <dsp:spPr>
        <a:xfrm>
          <a:off x="2365152" y="284430"/>
          <a:ext cx="1389339" cy="1389362"/>
        </a:xfrm>
        <a:prstGeom prst="ellipse">
          <a:avLst/>
        </a:prstGeom>
        <a:solidFill>
          <a:schemeClr val="accent1">
            <a:lumMod val="60000"/>
            <a:lumOff val="4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keyword 26</a:t>
          </a:r>
        </a:p>
      </dsp:txBody>
      <dsp:txXfrm>
        <a:off x="2568616" y="487897"/>
        <a:ext cx="982411" cy="982428"/>
      </dsp:txXfrm>
    </dsp:sp>
    <dsp:sp modelId="{CD6777FC-0D2F-4FDD-BF64-08460777621F}">
      <dsp:nvSpPr>
        <dsp:cNvPr id="0" name=""/>
        <dsp:cNvSpPr/>
      </dsp:nvSpPr>
      <dsp:spPr>
        <a:xfrm>
          <a:off x="185551" y="1240353"/>
          <a:ext cx="1389339" cy="1389362"/>
        </a:xfrm>
        <a:prstGeom prst="ellipse">
          <a:avLst/>
        </a:prstGeom>
        <a:solidFill>
          <a:schemeClr val="accent1">
            <a:lumMod val="60000"/>
            <a:lumOff val="4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keyword 25</a:t>
          </a:r>
        </a:p>
      </dsp:txBody>
      <dsp:txXfrm>
        <a:off x="389015" y="1443820"/>
        <a:ext cx="982411" cy="982428"/>
      </dsp:txXfrm>
    </dsp:sp>
    <dsp:sp modelId="{8857D519-0979-4140-A1F2-8C40A3CC86CB}">
      <dsp:nvSpPr>
        <dsp:cNvPr id="0" name=""/>
        <dsp:cNvSpPr/>
      </dsp:nvSpPr>
      <dsp:spPr>
        <a:xfrm>
          <a:off x="2163218" y="2037396"/>
          <a:ext cx="339012" cy="405791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212865" y="2096823"/>
        <a:ext cx="239718" cy="286937"/>
      </dsp:txXfrm>
    </dsp:sp>
    <dsp:sp modelId="{F3B68C92-5F8B-4AF8-AC5D-A14019DE0CCB}">
      <dsp:nvSpPr>
        <dsp:cNvPr id="0" name=""/>
        <dsp:cNvSpPr/>
      </dsp:nvSpPr>
      <dsp:spPr>
        <a:xfrm>
          <a:off x="1064100" y="271411"/>
          <a:ext cx="343472" cy="349841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114400" y="322644"/>
        <a:ext cx="242872" cy="247375"/>
      </dsp:txXfrm>
    </dsp:sp>
    <dsp:sp modelId="{B7025092-0812-4444-8552-5A17CDD86E3B}">
      <dsp:nvSpPr>
        <dsp:cNvPr id="0" name=""/>
        <dsp:cNvSpPr/>
      </dsp:nvSpPr>
      <dsp:spPr>
        <a:xfrm>
          <a:off x="3655834" y="1394926"/>
          <a:ext cx="421108" cy="394064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717504" y="1452635"/>
        <a:ext cx="297768" cy="278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F6A20-9246-4F2B-A74E-3796C34E0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CA41E-3153-44E6-8901-6DC81D1C0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86C94-A090-4ABD-84F8-47817675D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2FFC-858D-4504-9629-C6CFBE9DF03E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E2AB0-FFDD-42CA-BE2D-4DC1F1393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64EA2-59E9-4B20-8680-ADAE20ED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AEA1-779E-4244-8FF3-A7FBFFADD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9E5B8-B5B5-49B4-A86B-71D45034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48668-0F76-4F63-914A-A93FE307F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239A0-1490-44D1-8D15-A7D7BD1E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2FFC-858D-4504-9629-C6CFBE9DF03E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F967A-390F-4AB0-887E-459AFA4EB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C6EE7-B2C5-45BE-BAC2-AB0D71DB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AEA1-779E-4244-8FF3-A7FBFFADD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6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31214A-E6FC-4354-BA0B-F322FCECC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5F9FC-AE66-4354-AC31-D26560B40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5ED9E-EA13-4085-B59A-207EF1ED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2FFC-858D-4504-9629-C6CFBE9DF03E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92377-8219-421E-B093-2D9CF23CE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A85D7-5389-417B-86FC-A79F6533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AEA1-779E-4244-8FF3-A7FBFFADD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1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5201-2D8C-4CA2-96A0-E797830D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7968C-1FDA-4859-BD95-6EB0E1A18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80387-459D-4F0E-8B64-71BD29F84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2FFC-858D-4504-9629-C6CFBE9DF03E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9A3A0-DE1F-4858-8B39-2036ED1F6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24E01-1CE5-49A2-9454-B007040A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AEA1-779E-4244-8FF3-A7FBFFADD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41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3590B-C33D-40A4-83F2-6DF3EEBB6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4FF6-BD76-413A-8736-7BB6EC201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7D27E-3272-493B-A579-11379498F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2FFC-858D-4504-9629-C6CFBE9DF03E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99834-99B9-466A-8DA8-4FC9D14B5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6223C-95B6-4DC2-B8B7-A2EF0CEFB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AEA1-779E-4244-8FF3-A7FBFFADD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9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154C9-60E2-4077-B776-964D48B3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C3426-3631-4737-95B2-16614E344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D990D-AED4-43D7-98A7-018259A70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F8A5B-EABF-4A76-A4CA-89B93EFCA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2FFC-858D-4504-9629-C6CFBE9DF03E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8678A-1D1C-42C4-A19A-7B6C61B8B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EF55A-5FE5-41B2-92D0-226DCAA0D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AEA1-779E-4244-8FF3-A7FBFFADD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63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4095-CE6A-467E-92FB-4BCE8745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0F703-6B0A-4DFE-8C29-B3E7B20E2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D8A4B-9E7A-4187-B14E-18E6FCB83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5D90A0-2286-4FBC-B42E-762A29870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D42858-E1A1-47C0-A8DB-6B1099942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C12A47-EAF4-4B31-B294-B17DE3AC4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2FFC-858D-4504-9629-C6CFBE9DF03E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61E06C-708C-4CD4-B331-78DDA415B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5B9E0-D290-49B5-BDDE-178B9D19C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AEA1-779E-4244-8FF3-A7FBFFADD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3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D9F9-4CC5-44C6-B31E-69035D77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89FC69-C525-4666-A735-A4D948CD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2FFC-858D-4504-9629-C6CFBE9DF03E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D167B-2EF4-4910-869D-E8C98EE01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F9424-FFC3-4691-B05F-5F4503026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AEA1-779E-4244-8FF3-A7FBFFADD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3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A12204-076E-4417-B847-9BA4CFD4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2FFC-858D-4504-9629-C6CFBE9DF03E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7DBACC-CEA8-4F0E-AA0A-67EDA237D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751CF-7526-4C8D-9C0A-8577E36E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AEA1-779E-4244-8FF3-A7FBFFADD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2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5EE48-B1D4-48B4-93CA-FD14307E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5DA5F-57C1-4E58-AF30-DCDDDE8AF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777AF-DB26-41EE-8D99-7D98BE16E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AFEF5-E073-4994-8182-26FBAD8B0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2FFC-858D-4504-9629-C6CFBE9DF03E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7B706-9472-43BE-BF91-CF20C959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B93B1-AA05-4EA4-94DC-AB10526B6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AEA1-779E-4244-8FF3-A7FBFFADD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6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71B49-ADB1-4FD4-AC58-A48DF97F4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65BCA4-C3F3-41BF-AC2E-05FB90CBF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BDFE6-003C-4245-92EF-E8FEDB2E6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6386F-4F4F-4427-90A8-6944B33EA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2FFC-858D-4504-9629-C6CFBE9DF03E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9EC19-1ED5-47DD-BAF2-B7AA14637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9AE38-C671-462F-90C5-DA0562CB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AEA1-779E-4244-8FF3-A7FBFFADD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02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C816EB-2E1A-45F8-AD4F-B273810B3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FC4FB-6DD9-415B-98C3-DBBD094D4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A756D-464B-49C5-95AC-AEEEB685A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22FFC-858D-4504-9629-C6CFBE9DF03E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8ACD2-C7DB-43C6-A55C-918F77288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34B27-5BE2-494B-BF79-D71032897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4AEA1-779E-4244-8FF3-A7FBFFADD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9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DD39C21-29FA-44F7-916F-5D41C1DDE64F}"/>
              </a:ext>
            </a:extLst>
          </p:cNvPr>
          <p:cNvSpPr txBox="1">
            <a:spLocks/>
          </p:cNvSpPr>
          <p:nvPr/>
        </p:nvSpPr>
        <p:spPr>
          <a:xfrm>
            <a:off x="518160" y="2937407"/>
            <a:ext cx="11155680" cy="9831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DIN based Look-Alike model</a:t>
            </a:r>
            <a:endParaRPr lang="en-US" sz="3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7106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235A409-CE99-44A6-B525-FC540F7E2B18}"/>
              </a:ext>
            </a:extLst>
          </p:cNvPr>
          <p:cNvSpPr txBox="1"/>
          <p:nvPr/>
        </p:nvSpPr>
        <p:spPr>
          <a:xfrm>
            <a:off x="157020" y="36841"/>
            <a:ext cx="10599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Similarity computation estimation</a:t>
            </a:r>
            <a:endParaRPr lang="en-US" sz="28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9B92EF-6197-4D73-BA77-7DA080E87003}"/>
              </a:ext>
            </a:extLst>
          </p:cNvPr>
          <p:cNvSpPr/>
          <p:nvPr/>
        </p:nvSpPr>
        <p:spPr>
          <a:xfrm>
            <a:off x="1796562" y="844931"/>
            <a:ext cx="2365513" cy="818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seed_user</a:t>
            </a:r>
            <a:endParaRPr lang="en-US" dirty="0"/>
          </a:p>
          <a:p>
            <a:pPr algn="ctr"/>
            <a:r>
              <a:rPr lang="en-US" dirty="0"/>
              <a:t>1 million x 100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A07870-8C62-4D86-ACFB-46DF654C1459}"/>
              </a:ext>
            </a:extLst>
          </p:cNvPr>
          <p:cNvSpPr/>
          <p:nvPr/>
        </p:nvSpPr>
        <p:spPr>
          <a:xfrm>
            <a:off x="5570118" y="844931"/>
            <a:ext cx="2365513" cy="828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nonseed_user</a:t>
            </a:r>
            <a:endParaRPr lang="en-US" dirty="0"/>
          </a:p>
          <a:p>
            <a:pPr algn="ctr"/>
            <a:r>
              <a:rPr lang="en-US" dirty="0"/>
              <a:t>1 million x 100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AEA9F2-7980-45CA-B1B4-87598926A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696613"/>
              </p:ext>
            </p:extLst>
          </p:nvPr>
        </p:nvGraphicFramePr>
        <p:xfrm>
          <a:off x="1796562" y="2239148"/>
          <a:ext cx="236551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513">
                  <a:extLst>
                    <a:ext uri="{9D8B030D-6E8A-4147-A177-3AD203B41FA5}">
                      <a16:colId xmlns:a16="http://schemas.microsoft.com/office/drawing/2014/main" val="1208625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50k x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100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32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50k x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74669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38B55F05-22EA-472A-8C93-0FD66C243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01758"/>
              </p:ext>
            </p:extLst>
          </p:nvPr>
        </p:nvGraphicFramePr>
        <p:xfrm>
          <a:off x="5570118" y="2239148"/>
          <a:ext cx="236551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513">
                  <a:extLst>
                    <a:ext uri="{9D8B030D-6E8A-4147-A177-3AD203B41FA5}">
                      <a16:colId xmlns:a16="http://schemas.microsoft.com/office/drawing/2014/main" val="1208625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50k x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100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32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50k x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74669"/>
                  </a:ext>
                </a:extLst>
              </a:tr>
            </a:tbl>
          </a:graphicData>
        </a:graphic>
      </p:graphicFrame>
      <p:sp>
        <p:nvSpPr>
          <p:cNvPr id="6" name="Left Brace 5">
            <a:extLst>
              <a:ext uri="{FF2B5EF4-FFF2-40B4-BE49-F238E27FC236}">
                <a16:creationId xmlns:a16="http://schemas.microsoft.com/office/drawing/2014/main" id="{E694A643-F73E-4300-8ABA-F67208BA47ED}"/>
              </a:ext>
            </a:extLst>
          </p:cNvPr>
          <p:cNvSpPr/>
          <p:nvPr/>
        </p:nvSpPr>
        <p:spPr>
          <a:xfrm>
            <a:off x="1567961" y="2239148"/>
            <a:ext cx="139148" cy="111252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5E77C3-9BCF-4002-BB0B-C91B6EFD87FE}"/>
              </a:ext>
            </a:extLst>
          </p:cNvPr>
          <p:cNvSpPr txBox="1"/>
          <p:nvPr/>
        </p:nvSpPr>
        <p:spPr>
          <a:xfrm>
            <a:off x="166544" y="2453761"/>
            <a:ext cx="1133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 partitions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839074-B35E-4C16-A606-B47DFEE30869}"/>
              </a:ext>
            </a:extLst>
          </p:cNvPr>
          <p:cNvSpPr txBox="1"/>
          <p:nvPr/>
        </p:nvSpPr>
        <p:spPr>
          <a:xfrm>
            <a:off x="8439213" y="2510480"/>
            <a:ext cx="1133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 partitions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7C88B03-D0D5-49EB-9A24-C40414C9A297}"/>
              </a:ext>
            </a:extLst>
          </p:cNvPr>
          <p:cNvSpPr/>
          <p:nvPr/>
        </p:nvSpPr>
        <p:spPr>
          <a:xfrm>
            <a:off x="7935631" y="2239148"/>
            <a:ext cx="202095" cy="111252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C73A7F1-514B-4088-8434-B8758AFD96C5}"/>
              </a:ext>
            </a:extLst>
          </p:cNvPr>
          <p:cNvSpPr/>
          <p:nvPr/>
        </p:nvSpPr>
        <p:spPr>
          <a:xfrm>
            <a:off x="2810353" y="1663865"/>
            <a:ext cx="337930" cy="5526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8196B9E-3999-4843-8617-7B3D4AF248DD}"/>
              </a:ext>
            </a:extLst>
          </p:cNvPr>
          <p:cNvSpPr/>
          <p:nvPr/>
        </p:nvSpPr>
        <p:spPr>
          <a:xfrm>
            <a:off x="6583909" y="1667886"/>
            <a:ext cx="337930" cy="569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7C4C2D-A135-4BB1-A564-F6DD55793810}"/>
              </a:ext>
            </a:extLst>
          </p:cNvPr>
          <p:cNvSpPr/>
          <p:nvPr/>
        </p:nvSpPr>
        <p:spPr>
          <a:xfrm>
            <a:off x="1829277" y="3912129"/>
            <a:ext cx="6049618" cy="547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400 (20 x 20) 50k x 50k matrix multiplication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B3B8CC-EE2C-41DA-90DD-822C4D87C5E6}"/>
              </a:ext>
            </a:extLst>
          </p:cNvPr>
          <p:cNvCxnSpPr>
            <a:cxnSpLocks/>
          </p:cNvCxnSpPr>
          <p:nvPr/>
        </p:nvCxnSpPr>
        <p:spPr>
          <a:xfrm>
            <a:off x="4162075" y="2391498"/>
            <a:ext cx="1408043" cy="765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9914506-034A-44A3-B7BF-6925BA5AF93B}"/>
              </a:ext>
            </a:extLst>
          </p:cNvPr>
          <p:cNvCxnSpPr>
            <a:cxnSpLocks/>
          </p:cNvCxnSpPr>
          <p:nvPr/>
        </p:nvCxnSpPr>
        <p:spPr>
          <a:xfrm>
            <a:off x="4162075" y="2391498"/>
            <a:ext cx="14080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6120123-99FA-4933-A8EC-DFFDE4709680}"/>
              </a:ext>
            </a:extLst>
          </p:cNvPr>
          <p:cNvCxnSpPr>
            <a:endCxn id="11" idx="1"/>
          </p:cNvCxnSpPr>
          <p:nvPr/>
        </p:nvCxnSpPr>
        <p:spPr>
          <a:xfrm>
            <a:off x="4162075" y="2391498"/>
            <a:ext cx="1408043" cy="403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736BBE6-D6D8-4543-B79B-E0D836A5CE8B}"/>
              </a:ext>
            </a:extLst>
          </p:cNvPr>
          <p:cNvCxnSpPr/>
          <p:nvPr/>
        </p:nvCxnSpPr>
        <p:spPr>
          <a:xfrm flipV="1">
            <a:off x="4162075" y="2453760"/>
            <a:ext cx="1408043" cy="64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CDB0031-22FD-474C-B9D7-A88A33530DEC}"/>
              </a:ext>
            </a:extLst>
          </p:cNvPr>
          <p:cNvCxnSpPr>
            <a:endCxn id="11" idx="1"/>
          </p:cNvCxnSpPr>
          <p:nvPr/>
        </p:nvCxnSpPr>
        <p:spPr>
          <a:xfrm flipV="1">
            <a:off x="4162075" y="2795408"/>
            <a:ext cx="1408043" cy="304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390875-7EA6-4C50-B50C-25708BB2BE72}"/>
              </a:ext>
            </a:extLst>
          </p:cNvPr>
          <p:cNvCxnSpPr>
            <a:cxnSpLocks/>
          </p:cNvCxnSpPr>
          <p:nvPr/>
        </p:nvCxnSpPr>
        <p:spPr>
          <a:xfrm>
            <a:off x="4162075" y="3137056"/>
            <a:ext cx="14080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570B98F-3298-44C1-85FD-76F0C047EDA9}"/>
              </a:ext>
            </a:extLst>
          </p:cNvPr>
          <p:cNvCxnSpPr/>
          <p:nvPr/>
        </p:nvCxnSpPr>
        <p:spPr>
          <a:xfrm flipV="1">
            <a:off x="4162075" y="2391498"/>
            <a:ext cx="1408043" cy="403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B9440F7-957F-4C6E-89E3-D6EEA81629AF}"/>
              </a:ext>
            </a:extLst>
          </p:cNvPr>
          <p:cNvCxnSpPr>
            <a:endCxn id="11" idx="1"/>
          </p:cNvCxnSpPr>
          <p:nvPr/>
        </p:nvCxnSpPr>
        <p:spPr>
          <a:xfrm>
            <a:off x="4162075" y="2795407"/>
            <a:ext cx="140804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D2BAE9C-9667-49F3-AE45-26BB3D69427C}"/>
              </a:ext>
            </a:extLst>
          </p:cNvPr>
          <p:cNvCxnSpPr/>
          <p:nvPr/>
        </p:nvCxnSpPr>
        <p:spPr>
          <a:xfrm>
            <a:off x="4162075" y="2795406"/>
            <a:ext cx="1408043" cy="354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row: Down 40">
            <a:extLst>
              <a:ext uri="{FF2B5EF4-FFF2-40B4-BE49-F238E27FC236}">
                <a16:creationId xmlns:a16="http://schemas.microsoft.com/office/drawing/2014/main" id="{E10E769A-535A-436D-96DE-1CE4B24E0780}"/>
              </a:ext>
            </a:extLst>
          </p:cNvPr>
          <p:cNvSpPr/>
          <p:nvPr/>
        </p:nvSpPr>
        <p:spPr>
          <a:xfrm>
            <a:off x="4076066" y="3443594"/>
            <a:ext cx="1669512" cy="4712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6216069-08A3-45D2-AB04-C6586E000B9D}"/>
              </a:ext>
            </a:extLst>
          </p:cNvPr>
          <p:cNvSpPr/>
          <p:nvPr/>
        </p:nvSpPr>
        <p:spPr>
          <a:xfrm>
            <a:off x="1829277" y="5674746"/>
            <a:ext cx="6049618" cy="67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400  X 4 sec = 1,600 sec (&lt;30 minutes)</a:t>
            </a: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F906C589-2694-4EC3-89B5-BB4091AA3CBA}"/>
              </a:ext>
            </a:extLst>
          </p:cNvPr>
          <p:cNvSpPr/>
          <p:nvPr/>
        </p:nvSpPr>
        <p:spPr>
          <a:xfrm>
            <a:off x="4076066" y="4566844"/>
            <a:ext cx="1669512" cy="987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6CE33F9A-0045-47B3-8E12-1B2033559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733" y="4619981"/>
            <a:ext cx="59245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05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ED6129DE-8B97-43D8-958F-B94BEB7DBFD3}"/>
              </a:ext>
            </a:extLst>
          </p:cNvPr>
          <p:cNvSpPr txBox="1"/>
          <p:nvPr/>
        </p:nvSpPr>
        <p:spPr>
          <a:xfrm>
            <a:off x="157021" y="36841"/>
            <a:ext cx="64746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Workflow</a:t>
            </a:r>
          </a:p>
          <a:p>
            <a:r>
              <a:rPr lang="en-US" sz="2800" b="1" dirty="0"/>
              <a:t>- Necessary + optional steps</a:t>
            </a:r>
          </a:p>
          <a:p>
            <a:endParaRPr lang="en-US" sz="36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74E926-C6A2-4444-A47E-5B9708E7C1C9}"/>
              </a:ext>
            </a:extLst>
          </p:cNvPr>
          <p:cNvSpPr/>
          <p:nvPr/>
        </p:nvSpPr>
        <p:spPr>
          <a:xfrm>
            <a:off x="5548747" y="971892"/>
            <a:ext cx="158172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feature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F488FE-3E64-4491-8865-BB088ADD2E05}"/>
              </a:ext>
            </a:extLst>
          </p:cNvPr>
          <p:cNvSpPr/>
          <p:nvPr/>
        </p:nvSpPr>
        <p:spPr>
          <a:xfrm>
            <a:off x="7191286" y="971892"/>
            <a:ext cx="471885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behavior (represented as keywords history)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233D55-0C82-4923-BC36-ABBDCB38794C}"/>
              </a:ext>
            </a:extLst>
          </p:cNvPr>
          <p:cNvSpPr/>
          <p:nvPr/>
        </p:nvSpPr>
        <p:spPr>
          <a:xfrm>
            <a:off x="5538439" y="1799500"/>
            <a:ext cx="637170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DIN model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6350E4-87BB-4569-9870-B4D53926DE9A}"/>
              </a:ext>
            </a:extLst>
          </p:cNvPr>
          <p:cNvSpPr/>
          <p:nvPr/>
        </p:nvSpPr>
        <p:spPr>
          <a:xfrm>
            <a:off x="5538438" y="2559297"/>
            <a:ext cx="637170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profile generation – user vs keyword correlation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EC5656-C797-4EB3-8E34-5C1DB77F6B4C}"/>
              </a:ext>
            </a:extLst>
          </p:cNvPr>
          <p:cNvSpPr/>
          <p:nvPr/>
        </p:nvSpPr>
        <p:spPr>
          <a:xfrm>
            <a:off x="5515278" y="5522852"/>
            <a:ext cx="6371705" cy="4572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Intra-group </a:t>
            </a:r>
            <a:r>
              <a:rPr lang="en-US" dirty="0" err="1"/>
              <a:t>seed_user</a:t>
            </a:r>
            <a:r>
              <a:rPr lang="en-US" dirty="0"/>
              <a:t> vs non-</a:t>
            </a:r>
            <a:r>
              <a:rPr lang="en-US" dirty="0" err="1"/>
              <a:t>Seed_user</a:t>
            </a:r>
            <a:r>
              <a:rPr lang="en-US" dirty="0"/>
              <a:t> similarity measurements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5FAF4E3-AF38-4D7B-ADBA-CF3EAB545646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8724291" y="2256700"/>
            <a:ext cx="1" cy="3025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5C21834-CF71-4539-A8F7-442CAE44B446}"/>
              </a:ext>
            </a:extLst>
          </p:cNvPr>
          <p:cNvCxnSpPr>
            <a:cxnSpLocks/>
          </p:cNvCxnSpPr>
          <p:nvPr/>
        </p:nvCxnSpPr>
        <p:spPr>
          <a:xfrm>
            <a:off x="8717042" y="601484"/>
            <a:ext cx="2" cy="38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D212AEE-7A96-4774-B316-697D5A8388CD}"/>
              </a:ext>
            </a:extLst>
          </p:cNvPr>
          <p:cNvSpPr txBox="1"/>
          <p:nvPr/>
        </p:nvSpPr>
        <p:spPr>
          <a:xfrm>
            <a:off x="2776379" y="4799186"/>
            <a:ext cx="173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LookAlike</a:t>
            </a:r>
            <a:r>
              <a:rPr lang="en-US" dirty="0"/>
              <a:t> model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591AC9-6255-4F8E-815F-7AAA07707477}"/>
              </a:ext>
            </a:extLst>
          </p:cNvPr>
          <p:cNvSpPr txBox="1"/>
          <p:nvPr/>
        </p:nvSpPr>
        <p:spPr>
          <a:xfrm>
            <a:off x="2641094" y="1004413"/>
            <a:ext cx="122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6E3204-0E68-4EFB-A658-225CDA77C98E}"/>
              </a:ext>
            </a:extLst>
          </p:cNvPr>
          <p:cNvSpPr txBox="1"/>
          <p:nvPr/>
        </p:nvSpPr>
        <p:spPr>
          <a:xfrm>
            <a:off x="2426532" y="2083288"/>
            <a:ext cx="1865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Kernel computation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374C08B-E333-4CF6-8AD7-48DDC4FCC99D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4631639" y="1200492"/>
            <a:ext cx="9171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Left Brace 37">
            <a:extLst>
              <a:ext uri="{FF2B5EF4-FFF2-40B4-BE49-F238E27FC236}">
                <a16:creationId xmlns:a16="http://schemas.microsoft.com/office/drawing/2014/main" id="{29CB9946-BBFE-4B6B-B899-12D5917EFC9D}"/>
              </a:ext>
            </a:extLst>
          </p:cNvPr>
          <p:cNvSpPr/>
          <p:nvPr/>
        </p:nvSpPr>
        <p:spPr>
          <a:xfrm>
            <a:off x="5336312" y="1879531"/>
            <a:ext cx="141313" cy="107260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A3F602E-AD06-4607-AA27-2BAC810EAC38}"/>
              </a:ext>
            </a:extLst>
          </p:cNvPr>
          <p:cNvCxnSpPr/>
          <p:nvPr/>
        </p:nvCxnSpPr>
        <p:spPr>
          <a:xfrm>
            <a:off x="4448159" y="2414494"/>
            <a:ext cx="706582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2326CDC-2E19-421E-A282-5471215C685D}"/>
              </a:ext>
            </a:extLst>
          </p:cNvPr>
          <p:cNvCxnSpPr>
            <a:cxnSpLocks/>
          </p:cNvCxnSpPr>
          <p:nvPr/>
        </p:nvCxnSpPr>
        <p:spPr>
          <a:xfrm>
            <a:off x="4508385" y="4995266"/>
            <a:ext cx="655887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5F86CB-D186-43E3-808A-92FE4C6E13A9}"/>
              </a:ext>
            </a:extLst>
          </p:cNvPr>
          <p:cNvSpPr/>
          <p:nvPr/>
        </p:nvSpPr>
        <p:spPr>
          <a:xfrm>
            <a:off x="5531189" y="4782446"/>
            <a:ext cx="6371705" cy="4572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profile clustering (grouping)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EB17D383-72BA-4D1D-9C39-AE9198D5BC56}"/>
              </a:ext>
            </a:extLst>
          </p:cNvPr>
          <p:cNvSpPr/>
          <p:nvPr/>
        </p:nvSpPr>
        <p:spPr>
          <a:xfrm>
            <a:off x="5377538" y="4245069"/>
            <a:ext cx="60834" cy="150638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39B44A5-128B-43DE-ABE6-9FE9A8ECCCDD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8714682" y="5239646"/>
            <a:ext cx="2360" cy="287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2FC94B4-1E59-42DF-B4B4-E1BCF0DCFF93}"/>
              </a:ext>
            </a:extLst>
          </p:cNvPr>
          <p:cNvSpPr/>
          <p:nvPr/>
        </p:nvSpPr>
        <p:spPr>
          <a:xfrm>
            <a:off x="5531194" y="141363"/>
            <a:ext cx="637170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Inactive user elimination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296135-3B46-4AD1-B3BF-7520F3BF1534}"/>
              </a:ext>
            </a:extLst>
          </p:cNvPr>
          <p:cNvCxnSpPr>
            <a:cxnSpLocks/>
          </p:cNvCxnSpPr>
          <p:nvPr/>
        </p:nvCxnSpPr>
        <p:spPr>
          <a:xfrm>
            <a:off x="8726655" y="3746211"/>
            <a:ext cx="0" cy="2725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9BC2E37-2F47-4589-9BCF-BA9BC3CDDB07}"/>
              </a:ext>
            </a:extLst>
          </p:cNvPr>
          <p:cNvSpPr/>
          <p:nvPr/>
        </p:nvSpPr>
        <p:spPr>
          <a:xfrm>
            <a:off x="5540800" y="3290973"/>
            <a:ext cx="6371705" cy="4572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Non-targeting user elimination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C02202C-7719-4DD8-9C61-78CB41C6F57B}"/>
              </a:ext>
            </a:extLst>
          </p:cNvPr>
          <p:cNvSpPr/>
          <p:nvPr/>
        </p:nvSpPr>
        <p:spPr>
          <a:xfrm>
            <a:off x="5538438" y="4023881"/>
            <a:ext cx="637170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profile normalization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203F55-2DC0-4116-95E7-30D08B0C8B5D}"/>
              </a:ext>
            </a:extLst>
          </p:cNvPr>
          <p:cNvCxnSpPr>
            <a:cxnSpLocks/>
          </p:cNvCxnSpPr>
          <p:nvPr/>
        </p:nvCxnSpPr>
        <p:spPr>
          <a:xfrm>
            <a:off x="8721926" y="3008781"/>
            <a:ext cx="2365" cy="2898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60BFB5C-0F9A-47BA-84D6-D185E255BC93}"/>
              </a:ext>
            </a:extLst>
          </p:cNvPr>
          <p:cNvCxnSpPr>
            <a:cxnSpLocks/>
          </p:cNvCxnSpPr>
          <p:nvPr/>
        </p:nvCxnSpPr>
        <p:spPr>
          <a:xfrm>
            <a:off x="8721830" y="4481081"/>
            <a:ext cx="2363" cy="3181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2517651-07D3-4401-8CAE-A1B46FC9A6C2}"/>
              </a:ext>
            </a:extLst>
          </p:cNvPr>
          <p:cNvCxnSpPr>
            <a:cxnSpLocks/>
          </p:cNvCxnSpPr>
          <p:nvPr/>
        </p:nvCxnSpPr>
        <p:spPr>
          <a:xfrm>
            <a:off x="6339609" y="1445389"/>
            <a:ext cx="0" cy="3565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9B50FD-5DC0-4D56-8C7F-B5AD4FE3B7D3}"/>
              </a:ext>
            </a:extLst>
          </p:cNvPr>
          <p:cNvCxnSpPr>
            <a:cxnSpLocks/>
          </p:cNvCxnSpPr>
          <p:nvPr/>
        </p:nvCxnSpPr>
        <p:spPr>
          <a:xfrm>
            <a:off x="9410700" y="1445389"/>
            <a:ext cx="0" cy="3565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FC38606-C2BB-465A-8C8E-61F3A8B68BFD}"/>
              </a:ext>
            </a:extLst>
          </p:cNvPr>
          <p:cNvSpPr/>
          <p:nvPr/>
        </p:nvSpPr>
        <p:spPr>
          <a:xfrm>
            <a:off x="5528829" y="6206836"/>
            <a:ext cx="6371705" cy="457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seed_user</a:t>
            </a:r>
            <a:r>
              <a:rPr lang="en-US" dirty="0"/>
              <a:t> vs non-</a:t>
            </a:r>
            <a:r>
              <a:rPr lang="en-US" dirty="0" err="1"/>
              <a:t>Seed_user</a:t>
            </a:r>
            <a:r>
              <a:rPr lang="en-US" dirty="0"/>
              <a:t> similarity measurements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AB36719-D593-480C-BB63-113A8667DD17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8714682" y="5967234"/>
            <a:ext cx="7148" cy="2396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477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F305EC-D89D-4CA9-BC45-8F4CAE599F38}"/>
              </a:ext>
            </a:extLst>
          </p:cNvPr>
          <p:cNvSpPr txBox="1"/>
          <p:nvPr/>
        </p:nvSpPr>
        <p:spPr>
          <a:xfrm>
            <a:off x="157020" y="36841"/>
            <a:ext cx="105996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DIN </a:t>
            </a:r>
            <a:r>
              <a:rPr lang="en-US" altLang="zh-CN" sz="3600" b="1" dirty="0"/>
              <a:t>Model</a:t>
            </a:r>
            <a:r>
              <a:rPr lang="en-US" sz="3600" b="1" dirty="0"/>
              <a:t> </a:t>
            </a:r>
            <a:r>
              <a:rPr lang="en-US" altLang="zh-CN" sz="3600" b="1" dirty="0"/>
              <a:t>Output </a:t>
            </a:r>
          </a:p>
          <a:p>
            <a:r>
              <a:rPr lang="en-US" altLang="zh-CN" sz="2800" b="1" dirty="0"/>
              <a:t>– non-targeting user elimination</a:t>
            </a:r>
            <a:endParaRPr lang="en-US" sz="28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2B48B5-A3D1-4B66-99A7-FD656F944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625112"/>
              </p:ext>
            </p:extLst>
          </p:nvPr>
        </p:nvGraphicFramePr>
        <p:xfrm>
          <a:off x="1138912" y="1285324"/>
          <a:ext cx="8198778" cy="2411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254">
                  <a:extLst>
                    <a:ext uri="{9D8B030D-6E8A-4147-A177-3AD203B41FA5}">
                      <a16:colId xmlns:a16="http://schemas.microsoft.com/office/drawing/2014/main" val="1727996422"/>
                    </a:ext>
                  </a:extLst>
                </a:gridCol>
                <a:gridCol w="1171254">
                  <a:extLst>
                    <a:ext uri="{9D8B030D-6E8A-4147-A177-3AD203B41FA5}">
                      <a16:colId xmlns:a16="http://schemas.microsoft.com/office/drawing/2014/main" val="647859475"/>
                    </a:ext>
                  </a:extLst>
                </a:gridCol>
                <a:gridCol w="1171254">
                  <a:extLst>
                    <a:ext uri="{9D8B030D-6E8A-4147-A177-3AD203B41FA5}">
                      <a16:colId xmlns:a16="http://schemas.microsoft.com/office/drawing/2014/main" val="2781855465"/>
                    </a:ext>
                  </a:extLst>
                </a:gridCol>
                <a:gridCol w="1171254">
                  <a:extLst>
                    <a:ext uri="{9D8B030D-6E8A-4147-A177-3AD203B41FA5}">
                      <a16:colId xmlns:a16="http://schemas.microsoft.com/office/drawing/2014/main" val="2267713382"/>
                    </a:ext>
                  </a:extLst>
                </a:gridCol>
                <a:gridCol w="1171254">
                  <a:extLst>
                    <a:ext uri="{9D8B030D-6E8A-4147-A177-3AD203B41FA5}">
                      <a16:colId xmlns:a16="http://schemas.microsoft.com/office/drawing/2014/main" val="788292840"/>
                    </a:ext>
                  </a:extLst>
                </a:gridCol>
                <a:gridCol w="1171254">
                  <a:extLst>
                    <a:ext uri="{9D8B030D-6E8A-4147-A177-3AD203B41FA5}">
                      <a16:colId xmlns:a16="http://schemas.microsoft.com/office/drawing/2014/main" val="3913858790"/>
                    </a:ext>
                  </a:extLst>
                </a:gridCol>
                <a:gridCol w="1171254">
                  <a:extLst>
                    <a:ext uri="{9D8B030D-6E8A-4147-A177-3AD203B41FA5}">
                      <a16:colId xmlns:a16="http://schemas.microsoft.com/office/drawing/2014/main" val="2548073428"/>
                    </a:ext>
                  </a:extLst>
                </a:gridCol>
              </a:tblGrid>
              <a:tr h="726939"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Keyword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Keyword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Keyword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Keyword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Keyword</a:t>
                      </a:r>
                      <a:r>
                        <a:rPr lang="en-US" baseline="-25000" dirty="0" err="1"/>
                        <a:t>m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0211"/>
                  </a:ext>
                </a:extLst>
              </a:tr>
              <a:tr h="421163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  <a:r>
                        <a:rPr lang="en-US" baseline="-25000" dirty="0"/>
                        <a:t>1</a:t>
                      </a:r>
                      <a:endParaRPr lang="en-US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  <a:r>
                        <a:rPr lang="en-US" baseline="-25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  <a:r>
                        <a:rPr lang="en-US" baseline="-25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  <a:r>
                        <a:rPr lang="en-US" baseline="-25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  <a:r>
                        <a:rPr lang="en-US" baseline="-250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  <a:r>
                        <a:rPr lang="en-US" baseline="-25000" dirty="0"/>
                        <a:t>1m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858835"/>
                  </a:ext>
                </a:extLst>
              </a:tr>
              <a:tr h="421163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  <a:r>
                        <a:rPr lang="en-US" baseline="-25000" dirty="0"/>
                        <a:t>2</a:t>
                      </a:r>
                      <a:endParaRPr lang="en-US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  <a:r>
                        <a:rPr lang="en-US" baseline="-250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  <a:r>
                        <a:rPr lang="en-US" baseline="-250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  <a:r>
                        <a:rPr lang="en-US" baseline="-250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  <a:r>
                        <a:rPr lang="en-US" baseline="-250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  <a:r>
                        <a:rPr lang="en-US" baseline="-25000" dirty="0"/>
                        <a:t>2m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503560"/>
                  </a:ext>
                </a:extLst>
              </a:tr>
              <a:tr h="4211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298847"/>
                  </a:ext>
                </a:extLst>
              </a:tr>
              <a:tr h="421163">
                <a:tc>
                  <a:txBody>
                    <a:bodyPr/>
                    <a:lstStyle/>
                    <a:p>
                      <a:r>
                        <a:rPr lang="en-US" dirty="0" err="1"/>
                        <a:t>User</a:t>
                      </a:r>
                      <a:r>
                        <a:rPr lang="en-US" baseline="-25000" dirty="0" err="1"/>
                        <a:t>n</a:t>
                      </a:r>
                      <a:endParaRPr lang="en-US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  <a:r>
                        <a:rPr lang="en-US" baseline="-25000" dirty="0"/>
                        <a:t>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  <a:r>
                        <a:rPr lang="en-US" baseline="-25000" dirty="0"/>
                        <a:t>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  <a:r>
                        <a:rPr lang="en-US" baseline="-25000" dirty="0"/>
                        <a:t>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  <a:r>
                        <a:rPr lang="en-US" baseline="-25000" dirty="0"/>
                        <a:t>n4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  <a:r>
                        <a:rPr lang="en-US" baseline="-25000" dirty="0"/>
                        <a:t>nm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79929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5F546EA-B71D-46BC-851F-5DC259338525}"/>
              </a:ext>
            </a:extLst>
          </p:cNvPr>
          <p:cNvSpPr/>
          <p:nvPr/>
        </p:nvSpPr>
        <p:spPr>
          <a:xfrm>
            <a:off x="9919473" y="2433486"/>
            <a:ext cx="1150705" cy="522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DIN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187C79FA-38A7-4F35-B4B7-061D91C201F5}"/>
              </a:ext>
            </a:extLst>
          </p:cNvPr>
          <p:cNvSpPr/>
          <p:nvPr/>
        </p:nvSpPr>
        <p:spPr>
          <a:xfrm>
            <a:off x="9429948" y="2491119"/>
            <a:ext cx="397267" cy="4069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F54FFED-AF26-44C6-9553-ED0FF0B15C0E}"/>
                  </a:ext>
                </a:extLst>
              </p:cNvPr>
              <p:cNvSpPr/>
              <p:nvPr/>
            </p:nvSpPr>
            <p:spPr>
              <a:xfrm>
                <a:off x="978758" y="5015422"/>
                <a:ext cx="8867160" cy="663782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0" dirty="0"/>
                  <a:t>Eliminate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𝑚𝑎𝑥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𝑠𝑐𝑜𝑟𝑒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𝑝𝑟𝑒𝑓𝑖𝑛𝑒𝑑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𝑡h𝑟𝑒𝑠h𝑜𝑙𝑑</m:t>
                        </m:r>
                      </m:e>
                    </m:func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F54FFED-AF26-44C6-9553-ED0FF0B15C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758" y="5015422"/>
                <a:ext cx="8867160" cy="663782"/>
              </a:xfrm>
              <a:prstGeom prst="rect">
                <a:avLst/>
              </a:prstGeom>
              <a:blipFill>
                <a:blip r:embed="rId2"/>
                <a:stretch>
                  <a:fillRect t="-10811" b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48553D1-603B-4C81-8A81-915EA97BC308}"/>
                  </a:ext>
                </a:extLst>
              </p:cNvPr>
              <p:cNvSpPr/>
              <p:nvPr/>
            </p:nvSpPr>
            <p:spPr>
              <a:xfrm>
                <a:off x="960056" y="6115687"/>
                <a:ext cx="8867159" cy="5978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𝑡𝑎𝑟𝑔𝑒𝑡𝑖𝑛𝑔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𝑢𝑠𝑒𝑟𝑠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48553D1-603B-4C81-8A81-915EA97BC3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056" y="6115687"/>
                <a:ext cx="8867159" cy="5978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B44AF33-E9E7-4B56-945E-C265AAA26C8E}"/>
                  </a:ext>
                </a:extLst>
              </p:cNvPr>
              <p:cNvSpPr/>
              <p:nvPr/>
            </p:nvSpPr>
            <p:spPr>
              <a:xfrm>
                <a:off x="978758" y="3915157"/>
                <a:ext cx="8867161" cy="6637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𝑈𝑠𝑒𝑟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𝑝𝑟𝑜𝑓𝑖𝑙𝑒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𝑠𝑐𝑜𝑟𝑒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𝑠𝑐𝑜𝑟𝑒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𝑠𝑐𝑜𝑟𝑒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B44AF33-E9E7-4B56-945E-C265AAA26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758" y="3915157"/>
                <a:ext cx="8867161" cy="6637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Down 13">
            <a:extLst>
              <a:ext uri="{FF2B5EF4-FFF2-40B4-BE49-F238E27FC236}">
                <a16:creationId xmlns:a16="http://schemas.microsoft.com/office/drawing/2014/main" id="{753DC121-FF36-415C-B827-69288C944D4C}"/>
              </a:ext>
            </a:extLst>
          </p:cNvPr>
          <p:cNvSpPr/>
          <p:nvPr/>
        </p:nvSpPr>
        <p:spPr>
          <a:xfrm>
            <a:off x="5207726" y="4578939"/>
            <a:ext cx="339634" cy="4364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C9EBD7EA-DCBF-43C5-AF8C-259B55051DF8}"/>
              </a:ext>
            </a:extLst>
          </p:cNvPr>
          <p:cNvSpPr/>
          <p:nvPr/>
        </p:nvSpPr>
        <p:spPr>
          <a:xfrm>
            <a:off x="5225143" y="5679204"/>
            <a:ext cx="339634" cy="4364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C2DE1B-74A9-48CF-84D2-081264467F68}"/>
              </a:ext>
            </a:extLst>
          </p:cNvPr>
          <p:cNvSpPr txBox="1"/>
          <p:nvPr/>
        </p:nvSpPr>
        <p:spPr>
          <a:xfrm>
            <a:off x="9977735" y="4747148"/>
            <a:ext cx="21465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The purpose is to eliminate users that have no interest of any keywords (ineffective traffic)</a:t>
            </a:r>
          </a:p>
        </p:txBody>
      </p:sp>
    </p:spTree>
    <p:extLst>
      <p:ext uri="{BB962C8B-B14F-4D97-AF65-F5344CB8AC3E}">
        <p14:creationId xmlns:p14="http://schemas.microsoft.com/office/powerpoint/2010/main" val="3964118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F305EC-D89D-4CA9-BC45-8F4CAE599F38}"/>
              </a:ext>
            </a:extLst>
          </p:cNvPr>
          <p:cNvSpPr txBox="1"/>
          <p:nvPr/>
        </p:nvSpPr>
        <p:spPr>
          <a:xfrm>
            <a:off x="157020" y="36841"/>
            <a:ext cx="105996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DIN </a:t>
            </a:r>
            <a:r>
              <a:rPr lang="en-US" altLang="zh-CN" sz="3600" b="1" dirty="0"/>
              <a:t>Model</a:t>
            </a:r>
            <a:r>
              <a:rPr lang="en-US" sz="3600" b="1" dirty="0"/>
              <a:t> </a:t>
            </a:r>
            <a:r>
              <a:rPr lang="en-US" altLang="zh-CN" sz="3600" b="1" dirty="0"/>
              <a:t>Output </a:t>
            </a:r>
          </a:p>
          <a:p>
            <a:r>
              <a:rPr lang="en-US" altLang="zh-CN" sz="2800" b="1" dirty="0"/>
              <a:t>– user clustering</a:t>
            </a:r>
            <a:endParaRPr lang="en-US" sz="28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882501-B88C-4639-ACB4-9FD05589371E}"/>
              </a:ext>
            </a:extLst>
          </p:cNvPr>
          <p:cNvSpPr/>
          <p:nvPr/>
        </p:nvSpPr>
        <p:spPr>
          <a:xfrm>
            <a:off x="1797269" y="1481959"/>
            <a:ext cx="8597462" cy="872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User</a:t>
            </a:r>
            <a:r>
              <a:rPr lang="en-US" sz="2800" baseline="-25000" dirty="0"/>
              <a:t>1</a:t>
            </a:r>
            <a:r>
              <a:rPr lang="en-US" sz="2800" dirty="0"/>
              <a:t>, user</a:t>
            </a:r>
            <a:r>
              <a:rPr lang="en-US" sz="2800" baseline="-25000" dirty="0"/>
              <a:t>2</a:t>
            </a:r>
            <a:r>
              <a:rPr lang="en-US" sz="2800" dirty="0"/>
              <a:t>, user</a:t>
            </a:r>
            <a:r>
              <a:rPr lang="en-US" sz="2800" baseline="-25000" dirty="0"/>
              <a:t>3</a:t>
            </a:r>
            <a:r>
              <a:rPr lang="en-US" sz="2800" dirty="0"/>
              <a:t>, ……, user</a:t>
            </a:r>
            <a:r>
              <a:rPr lang="en-US" sz="2800" baseline="-25000" dirty="0"/>
              <a:t>n-3</a:t>
            </a:r>
            <a:r>
              <a:rPr lang="en-US" sz="2800" dirty="0"/>
              <a:t>, user</a:t>
            </a:r>
            <a:r>
              <a:rPr lang="en-US" sz="2800" baseline="-25000" dirty="0"/>
              <a:t>n-2</a:t>
            </a:r>
            <a:r>
              <a:rPr lang="en-US" sz="2800" dirty="0"/>
              <a:t>, user</a:t>
            </a:r>
            <a:r>
              <a:rPr lang="en-US" sz="2800" baseline="-25000" dirty="0"/>
              <a:t>n-1</a:t>
            </a:r>
            <a:r>
              <a:rPr lang="en-US" sz="2800" dirty="0"/>
              <a:t>, </a:t>
            </a:r>
            <a:r>
              <a:rPr lang="en-US" sz="2800" dirty="0" err="1"/>
              <a:t>user</a:t>
            </a:r>
            <a:r>
              <a:rPr lang="en-US" sz="2800" baseline="-25000" dirty="0" err="1"/>
              <a:t>n</a:t>
            </a:r>
            <a:endParaRPr lang="en-US" sz="2800" baseline="-25000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1044721A-2AED-43C1-A726-7001D5180B6A}"/>
              </a:ext>
            </a:extLst>
          </p:cNvPr>
          <p:cNvSpPr/>
          <p:nvPr/>
        </p:nvSpPr>
        <p:spPr>
          <a:xfrm>
            <a:off x="5749159" y="2417379"/>
            <a:ext cx="620110" cy="7357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04C1A2-12B4-4230-BEB6-FBEB5354FD0A}"/>
              </a:ext>
            </a:extLst>
          </p:cNvPr>
          <p:cNvSpPr/>
          <p:nvPr/>
        </p:nvSpPr>
        <p:spPr>
          <a:xfrm>
            <a:off x="1797269" y="3153103"/>
            <a:ext cx="8597462" cy="872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User profile clustering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ECD927-B90D-46E6-A176-E300D308DC81}"/>
              </a:ext>
            </a:extLst>
          </p:cNvPr>
          <p:cNvSpPr/>
          <p:nvPr/>
        </p:nvSpPr>
        <p:spPr>
          <a:xfrm>
            <a:off x="1797269" y="4918841"/>
            <a:ext cx="2249214" cy="872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User_grp</a:t>
            </a:r>
            <a:r>
              <a:rPr lang="en-US" sz="2800" baseline="-25000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B44B3D-8932-41D4-9C9C-E1FEFF8EAD83}"/>
              </a:ext>
            </a:extLst>
          </p:cNvPr>
          <p:cNvSpPr/>
          <p:nvPr/>
        </p:nvSpPr>
        <p:spPr>
          <a:xfrm>
            <a:off x="4624552" y="4918841"/>
            <a:ext cx="2249214" cy="872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User_grp</a:t>
            </a:r>
            <a:r>
              <a:rPr lang="en-US" sz="2800" baseline="-25000" dirty="0"/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E6E914-B967-471F-AB44-1D459C939D3B}"/>
              </a:ext>
            </a:extLst>
          </p:cNvPr>
          <p:cNvSpPr/>
          <p:nvPr/>
        </p:nvSpPr>
        <p:spPr>
          <a:xfrm>
            <a:off x="8145519" y="4918841"/>
            <a:ext cx="2249214" cy="872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User_grp</a:t>
            </a:r>
            <a:r>
              <a:rPr lang="en-US" sz="2800" baseline="-25000" dirty="0" err="1"/>
              <a:t>m</a:t>
            </a:r>
            <a:endParaRPr lang="en-US" sz="2800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554491-83E5-45CF-ADB9-88DCFBEAC175}"/>
              </a:ext>
            </a:extLst>
          </p:cNvPr>
          <p:cNvSpPr txBox="1"/>
          <p:nvPr/>
        </p:nvSpPr>
        <p:spPr>
          <a:xfrm>
            <a:off x="6989379" y="5139559"/>
            <a:ext cx="966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……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13F9A810-865D-4F68-9533-CCF641165953}"/>
              </a:ext>
            </a:extLst>
          </p:cNvPr>
          <p:cNvSpPr/>
          <p:nvPr/>
        </p:nvSpPr>
        <p:spPr>
          <a:xfrm>
            <a:off x="5749159" y="4025461"/>
            <a:ext cx="620110" cy="6201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FFE08BC0-A04A-4AB8-A952-1668EF18AC4E}"/>
              </a:ext>
            </a:extLst>
          </p:cNvPr>
          <p:cNvSpPr/>
          <p:nvPr/>
        </p:nvSpPr>
        <p:spPr>
          <a:xfrm rot="16200000">
            <a:off x="5792350" y="1341884"/>
            <a:ext cx="523219" cy="6663561"/>
          </a:xfrm>
          <a:prstGeom prst="rightBrac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37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9BA435-B657-4E8E-875A-F5C312229310}"/>
              </a:ext>
            </a:extLst>
          </p:cNvPr>
          <p:cNvSpPr txBox="1"/>
          <p:nvPr/>
        </p:nvSpPr>
        <p:spPr>
          <a:xfrm>
            <a:off x="157019" y="36841"/>
            <a:ext cx="118037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DIN based Look-Alike model </a:t>
            </a:r>
          </a:p>
          <a:p>
            <a:r>
              <a:rPr lang="en-US" sz="2800" b="1" dirty="0"/>
              <a:t>– group-wise </a:t>
            </a:r>
            <a:r>
              <a:rPr lang="en-US" sz="2800" b="1" dirty="0" err="1"/>
              <a:t>seed_user</a:t>
            </a:r>
            <a:r>
              <a:rPr lang="en-US" sz="2800" b="1" dirty="0"/>
              <a:t> vs non-</a:t>
            </a:r>
            <a:r>
              <a:rPr lang="en-US" sz="2800" b="1" dirty="0" err="1"/>
              <a:t>seed_user</a:t>
            </a:r>
            <a:r>
              <a:rPr lang="en-US" sz="2800" b="1" dirty="0"/>
              <a:t> similarity measure (active user only)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7DAF664-F556-4FE3-BD9E-239045EF7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120180"/>
              </p:ext>
            </p:extLst>
          </p:nvPr>
        </p:nvGraphicFramePr>
        <p:xfrm>
          <a:off x="455036" y="1833761"/>
          <a:ext cx="11505735" cy="3505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790">
                  <a:extLst>
                    <a:ext uri="{9D8B030D-6E8A-4147-A177-3AD203B41FA5}">
                      <a16:colId xmlns:a16="http://schemas.microsoft.com/office/drawing/2014/main" val="623496262"/>
                    </a:ext>
                  </a:extLst>
                </a:gridCol>
                <a:gridCol w="1886504">
                  <a:extLst>
                    <a:ext uri="{9D8B030D-6E8A-4147-A177-3AD203B41FA5}">
                      <a16:colId xmlns:a16="http://schemas.microsoft.com/office/drawing/2014/main" val="1714600002"/>
                    </a:ext>
                  </a:extLst>
                </a:gridCol>
                <a:gridCol w="2301147">
                  <a:extLst>
                    <a:ext uri="{9D8B030D-6E8A-4147-A177-3AD203B41FA5}">
                      <a16:colId xmlns:a16="http://schemas.microsoft.com/office/drawing/2014/main" val="601797770"/>
                    </a:ext>
                  </a:extLst>
                </a:gridCol>
                <a:gridCol w="2301147">
                  <a:extLst>
                    <a:ext uri="{9D8B030D-6E8A-4147-A177-3AD203B41FA5}">
                      <a16:colId xmlns:a16="http://schemas.microsoft.com/office/drawing/2014/main" val="3495288399"/>
                    </a:ext>
                  </a:extLst>
                </a:gridCol>
                <a:gridCol w="2301147">
                  <a:extLst>
                    <a:ext uri="{9D8B030D-6E8A-4147-A177-3AD203B41FA5}">
                      <a16:colId xmlns:a16="http://schemas.microsoft.com/office/drawing/2014/main" val="2661889665"/>
                    </a:ext>
                  </a:extLst>
                </a:gridCol>
              </a:tblGrid>
              <a:tr h="7010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Seed user in grp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Seed user in grp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Seed user in </a:t>
                      </a:r>
                      <a:r>
                        <a:rPr lang="en-US" dirty="0" err="1"/>
                        <a:t>grp</a:t>
                      </a:r>
                      <a:r>
                        <a:rPr lang="en-US" baseline="-25000" dirty="0" err="1"/>
                        <a:t>m</a:t>
                      </a:r>
                      <a:endParaRPr lang="en-US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3847770"/>
                  </a:ext>
                </a:extLst>
              </a:tr>
              <a:tr h="701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Nonseed</a:t>
                      </a:r>
                      <a:r>
                        <a:rPr lang="en-US" dirty="0"/>
                        <a:t> user in grp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similarity matrix</a:t>
                      </a:r>
                      <a:r>
                        <a:rPr lang="en-US" baseline="-250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315054"/>
                  </a:ext>
                </a:extLst>
              </a:tr>
              <a:tr h="701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Nonseed</a:t>
                      </a:r>
                      <a:r>
                        <a:rPr lang="en-US" dirty="0"/>
                        <a:t> user in grp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similarity matrix</a:t>
                      </a:r>
                      <a:r>
                        <a:rPr lang="en-US" baseline="-25000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3553990"/>
                  </a:ext>
                </a:extLst>
              </a:tr>
              <a:tr h="701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49471"/>
                  </a:ext>
                </a:extLst>
              </a:tr>
              <a:tr h="701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Nonseed</a:t>
                      </a:r>
                      <a:r>
                        <a:rPr lang="en-US" dirty="0"/>
                        <a:t> user in </a:t>
                      </a:r>
                      <a:r>
                        <a:rPr lang="en-US" dirty="0" err="1"/>
                        <a:t>grp</a:t>
                      </a:r>
                      <a:r>
                        <a:rPr lang="en-US" baseline="-25000" dirty="0" err="1"/>
                        <a:t>m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similarity </a:t>
                      </a:r>
                      <a:r>
                        <a:rPr lang="en-US" dirty="0" err="1"/>
                        <a:t>matrix</a:t>
                      </a:r>
                      <a:r>
                        <a:rPr lang="en-US" baseline="-25000" dirty="0" err="1"/>
                        <a:t>mm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9201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591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9BA435-B657-4E8E-875A-F5C312229310}"/>
              </a:ext>
            </a:extLst>
          </p:cNvPr>
          <p:cNvSpPr txBox="1"/>
          <p:nvPr/>
        </p:nvSpPr>
        <p:spPr>
          <a:xfrm>
            <a:off x="157020" y="36841"/>
            <a:ext cx="714729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DIN based Look-Alike model </a:t>
            </a:r>
          </a:p>
          <a:p>
            <a:r>
              <a:rPr lang="en-US" sz="2800" b="1" dirty="0"/>
              <a:t>– within group </a:t>
            </a:r>
            <a:r>
              <a:rPr lang="en-US" sz="2800" b="1" dirty="0" err="1"/>
              <a:t>seed_user</a:t>
            </a:r>
            <a:r>
              <a:rPr lang="en-US" sz="2800" b="1" dirty="0"/>
              <a:t> vs non-</a:t>
            </a:r>
            <a:r>
              <a:rPr lang="en-US" sz="2800" b="1" dirty="0" err="1"/>
              <a:t>seed_user</a:t>
            </a:r>
            <a:r>
              <a:rPr lang="en-US" sz="2800" b="1" dirty="0"/>
              <a:t> </a:t>
            </a:r>
          </a:p>
          <a:p>
            <a:r>
              <a:rPr lang="en-US" sz="2800" b="1" dirty="0"/>
              <a:t>   similarity measure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CE86E9B8-9CC9-454F-804F-674287C3C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25577"/>
              </p:ext>
            </p:extLst>
          </p:nvPr>
        </p:nvGraphicFramePr>
        <p:xfrm>
          <a:off x="157020" y="1910509"/>
          <a:ext cx="7908757" cy="2692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314">
                  <a:extLst>
                    <a:ext uri="{9D8B030D-6E8A-4147-A177-3AD203B41FA5}">
                      <a16:colId xmlns:a16="http://schemas.microsoft.com/office/drawing/2014/main" val="4037865271"/>
                    </a:ext>
                  </a:extLst>
                </a:gridCol>
                <a:gridCol w="1726760">
                  <a:extLst>
                    <a:ext uri="{9D8B030D-6E8A-4147-A177-3AD203B41FA5}">
                      <a16:colId xmlns:a16="http://schemas.microsoft.com/office/drawing/2014/main" val="1740804831"/>
                    </a:ext>
                  </a:extLst>
                </a:gridCol>
                <a:gridCol w="1558585">
                  <a:extLst>
                    <a:ext uri="{9D8B030D-6E8A-4147-A177-3AD203B41FA5}">
                      <a16:colId xmlns:a16="http://schemas.microsoft.com/office/drawing/2014/main" val="1787958445"/>
                    </a:ext>
                  </a:extLst>
                </a:gridCol>
                <a:gridCol w="814318">
                  <a:extLst>
                    <a:ext uri="{9D8B030D-6E8A-4147-A177-3AD203B41FA5}">
                      <a16:colId xmlns:a16="http://schemas.microsoft.com/office/drawing/2014/main" val="3900610417"/>
                    </a:ext>
                  </a:extLst>
                </a:gridCol>
                <a:gridCol w="1838780">
                  <a:extLst>
                    <a:ext uri="{9D8B030D-6E8A-4147-A177-3AD203B41FA5}">
                      <a16:colId xmlns:a16="http://schemas.microsoft.com/office/drawing/2014/main" val="3812374066"/>
                    </a:ext>
                  </a:extLst>
                </a:gridCol>
              </a:tblGrid>
              <a:tr h="38469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Seed_user</a:t>
                      </a:r>
                      <a:r>
                        <a:rPr lang="en-US" baseline="-25000" dirty="0"/>
                        <a:t>grpi,1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Seed_user</a:t>
                      </a:r>
                      <a:r>
                        <a:rPr lang="en-US" baseline="-25000" dirty="0"/>
                        <a:t>grpi</a:t>
                      </a:r>
                      <a:r>
                        <a:rPr lang="en-US" dirty="0"/>
                        <a:t>,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Seed_user</a:t>
                      </a:r>
                      <a:r>
                        <a:rPr lang="en-US" baseline="-25000" dirty="0" err="1"/>
                        <a:t>grpi</a:t>
                      </a:r>
                      <a:r>
                        <a:rPr lang="en-US" dirty="0" err="1"/>
                        <a:t>,</a:t>
                      </a:r>
                      <a:r>
                        <a:rPr lang="en-US" baseline="-25000" dirty="0" err="1"/>
                        <a:t>m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045721"/>
                  </a:ext>
                </a:extLst>
              </a:tr>
              <a:tr h="3846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Nonseed_user</a:t>
                      </a:r>
                      <a:r>
                        <a:rPr lang="en-US" baseline="-25000" dirty="0"/>
                        <a:t>grpi</a:t>
                      </a:r>
                      <a:r>
                        <a:rPr lang="en-US" dirty="0"/>
                        <a:t>,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Similary</a:t>
                      </a:r>
                      <a:r>
                        <a:rPr lang="en-US" baseline="-25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Similary</a:t>
                      </a:r>
                      <a:r>
                        <a:rPr lang="en-US" baseline="-25000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Similary</a:t>
                      </a:r>
                      <a:r>
                        <a:rPr lang="en-US" baseline="-25000" dirty="0"/>
                        <a:t>1m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687869"/>
                  </a:ext>
                </a:extLst>
              </a:tr>
              <a:tr h="3846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Nonseed_userg</a:t>
                      </a:r>
                      <a:r>
                        <a:rPr lang="en-US" baseline="-25000" dirty="0"/>
                        <a:t>rpi</a:t>
                      </a:r>
                      <a:r>
                        <a:rPr lang="en-US" dirty="0"/>
                        <a:t>,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Similary</a:t>
                      </a:r>
                      <a:r>
                        <a:rPr lang="en-US" baseline="-25000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Similary</a:t>
                      </a:r>
                      <a:r>
                        <a:rPr lang="en-US" baseline="-25000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Similary</a:t>
                      </a:r>
                      <a:r>
                        <a:rPr lang="en-US" baseline="-25000" dirty="0"/>
                        <a:t>2m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03808"/>
                  </a:ext>
                </a:extLst>
              </a:tr>
              <a:tr h="3846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Nonseed_user</a:t>
                      </a:r>
                      <a:r>
                        <a:rPr lang="en-US" baseline="-25000" dirty="0"/>
                        <a:t>grpi</a:t>
                      </a:r>
                      <a:r>
                        <a:rPr lang="en-US" dirty="0"/>
                        <a:t>,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Similary</a:t>
                      </a:r>
                      <a:r>
                        <a:rPr lang="en-US" baseline="-25000" dirty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Similary</a:t>
                      </a:r>
                      <a:r>
                        <a:rPr lang="en-US" baseline="-25000" dirty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Similary</a:t>
                      </a:r>
                      <a:r>
                        <a:rPr lang="en-US" baseline="-25000" dirty="0"/>
                        <a:t>3m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668131"/>
                  </a:ext>
                </a:extLst>
              </a:tr>
              <a:tr h="3846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Nonseed_user</a:t>
                      </a:r>
                      <a:r>
                        <a:rPr lang="en-US" baseline="-25000" dirty="0"/>
                        <a:t>grpi</a:t>
                      </a:r>
                      <a:r>
                        <a:rPr lang="en-US" dirty="0"/>
                        <a:t>,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Similary</a:t>
                      </a:r>
                      <a:r>
                        <a:rPr lang="en-US" baseline="-25000" dirty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Similary</a:t>
                      </a:r>
                      <a:r>
                        <a:rPr lang="en-US" baseline="-25000" dirty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Similary</a:t>
                      </a:r>
                      <a:r>
                        <a:rPr lang="en-US" baseline="-25000" dirty="0"/>
                        <a:t>4m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946169"/>
                  </a:ext>
                </a:extLst>
              </a:tr>
              <a:tr h="3846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998597"/>
                  </a:ext>
                </a:extLst>
              </a:tr>
              <a:tr h="38469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Nonseed_user</a:t>
                      </a:r>
                      <a:r>
                        <a:rPr lang="en-US" baseline="-25000" dirty="0" err="1"/>
                        <a:t>grpi</a:t>
                      </a:r>
                      <a:r>
                        <a:rPr lang="en-US" dirty="0" err="1"/>
                        <a:t>,</a:t>
                      </a:r>
                      <a:r>
                        <a:rPr lang="en-US" baseline="-25000" dirty="0" err="1"/>
                        <a:t>n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Similary</a:t>
                      </a:r>
                      <a:r>
                        <a:rPr lang="en-US" baseline="-25000" dirty="0"/>
                        <a:t>n1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Similary</a:t>
                      </a:r>
                      <a:r>
                        <a:rPr lang="en-US" baseline="-25000" dirty="0"/>
                        <a:t>n2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Similary</a:t>
                      </a:r>
                      <a:r>
                        <a:rPr lang="en-US" baseline="-25000" dirty="0" err="1"/>
                        <a:t>nm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530122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256135AE-9F39-4FD0-8C35-4B128A328780}"/>
              </a:ext>
            </a:extLst>
          </p:cNvPr>
          <p:cNvSpPr/>
          <p:nvPr/>
        </p:nvSpPr>
        <p:spPr>
          <a:xfrm>
            <a:off x="10234503" y="4256313"/>
            <a:ext cx="357297" cy="2114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B6C7A1-C92F-4C1D-9BA9-3D6A72CDFEBE}"/>
              </a:ext>
            </a:extLst>
          </p:cNvPr>
          <p:cNvSpPr/>
          <p:nvPr/>
        </p:nvSpPr>
        <p:spPr>
          <a:xfrm>
            <a:off x="8632587" y="3835791"/>
            <a:ext cx="3275979" cy="389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01BE224-1788-44E5-9D29-E207B2B65F76}"/>
              </a:ext>
            </a:extLst>
          </p:cNvPr>
          <p:cNvSpPr/>
          <p:nvPr/>
        </p:nvSpPr>
        <p:spPr>
          <a:xfrm rot="16200000">
            <a:off x="7938384" y="2770783"/>
            <a:ext cx="849174" cy="5943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08E9ED3B-61FB-4E07-8324-CF50926E8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659535"/>
              </p:ext>
            </p:extLst>
          </p:nvPr>
        </p:nvGraphicFramePr>
        <p:xfrm>
          <a:off x="9071574" y="4467715"/>
          <a:ext cx="257773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7737">
                  <a:extLst>
                    <a:ext uri="{9D8B030D-6E8A-4147-A177-3AD203B41FA5}">
                      <a16:colId xmlns:a16="http://schemas.microsoft.com/office/drawing/2014/main" val="582741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nonseed_user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468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nonseed_user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37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nonseed_user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</a:t>
                      </a:r>
                      <a:r>
                        <a:rPr lang="en-US" baseline="-25000" dirty="0"/>
                        <a:t>4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nonseed_user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94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68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</a:t>
                      </a:r>
                      <a:r>
                        <a:rPr lang="en-US" baseline="-25000" dirty="0"/>
                        <a:t>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nonseed_user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04655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D0E0633C-6CA9-4D46-BF1B-F64F12750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6210447"/>
                  </p:ext>
                </p:extLst>
              </p:nvPr>
            </p:nvGraphicFramePr>
            <p:xfrm>
              <a:off x="8632586" y="986761"/>
              <a:ext cx="3275979" cy="29652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75979">
                      <a:extLst>
                        <a:ext uri="{9D8B030D-6E8A-4147-A177-3AD203B41FA5}">
                          <a16:colId xmlns:a16="http://schemas.microsoft.com/office/drawing/2014/main" val="2691259264"/>
                        </a:ext>
                      </a:extLst>
                    </a:gridCol>
                  </a:tblGrid>
                  <a:tr h="3396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All Seed  Users in </a:t>
                          </a:r>
                          <a:r>
                            <a:rPr lang="en-US" dirty="0" err="1"/>
                            <a:t>grpi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7015092"/>
                      </a:ext>
                    </a:extLst>
                  </a:tr>
                  <a:tr h="4124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mean(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top</m:t>
                                      </m:r>
                                      <m: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lim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𝑠𝑖𝑚𝑖𝑙𝑎𝑟𝑖𝑡𝑦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2172007"/>
                      </a:ext>
                    </a:extLst>
                  </a:tr>
                  <a:tr h="41247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𝑚𝑒𝑎𝑛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top</m:t>
                                        </m:r>
                                        <m: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li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lim>
                                    </m:limLow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𝑠𝑖𝑚𝑖𝑙𝑎𝑟𝑖𝑡𝑦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7460322"/>
                      </a:ext>
                    </a:extLst>
                  </a:tr>
                  <a:tr h="4124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mean(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top</m:t>
                                      </m:r>
                                      <m: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lim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𝑠𝑖𝑚𝑖𝑙𝑎𝑟𝑖𝑡𝑦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814731"/>
                      </a:ext>
                    </a:extLst>
                  </a:tr>
                  <a:tr h="3396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0" dirty="0">
                              <a:latin typeface="+mn-lt"/>
                            </a:rPr>
                            <a:t>mean(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top</m:t>
                                      </m:r>
                                      <m: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lim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𝑠𝑖𝑚𝑖𝑙𝑎𝑟𝑖𝑡𝑦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5537577"/>
                      </a:ext>
                    </a:extLst>
                  </a:tr>
                  <a:tr h="3396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6204796"/>
                      </a:ext>
                    </a:extLst>
                  </a:tr>
                  <a:tr h="3396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mean</m:t>
                                        </m:r>
                                        <m: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top</m:t>
                                        </m:r>
                                        <m: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li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lim>
                                    </m:limLow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𝑠𝑖𝑚𝑖𝑙𝑎𝑟𝑖𝑡𝑦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𝑛𝑖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36940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D0E0633C-6CA9-4D46-BF1B-F64F12750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6210447"/>
                  </p:ext>
                </p:extLst>
              </p:nvPr>
            </p:nvGraphicFramePr>
            <p:xfrm>
              <a:off x="8632586" y="986761"/>
              <a:ext cx="3275979" cy="29652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75979">
                      <a:extLst>
                        <a:ext uri="{9D8B030D-6E8A-4147-A177-3AD203B41FA5}">
                          <a16:colId xmlns:a16="http://schemas.microsoft.com/office/drawing/2014/main" val="269125926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All Seed  Users in </a:t>
                          </a:r>
                          <a:r>
                            <a:rPr lang="en-US" dirty="0" err="1"/>
                            <a:t>grpi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7015092"/>
                      </a:ext>
                    </a:extLst>
                  </a:tr>
                  <a:tr h="4515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6" t="-86667" r="-743" b="-47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2172007"/>
                      </a:ext>
                    </a:extLst>
                  </a:tr>
                  <a:tr h="4515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6" t="-189189" r="-743" b="-3797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7460322"/>
                      </a:ext>
                    </a:extLst>
                  </a:tr>
                  <a:tr h="4515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6" t="-289189" r="-743" b="-2797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814731"/>
                      </a:ext>
                    </a:extLst>
                  </a:tr>
                  <a:tr h="4515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6" t="-389189" r="-743" b="-1797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5537577"/>
                      </a:ext>
                    </a:extLst>
                  </a:tr>
                  <a:tr h="3396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6204796"/>
                      </a:ext>
                    </a:extLst>
                  </a:tr>
                  <a:tr h="4537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6" t="-557333" r="-743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36940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9ABF75D-5772-4EB7-89F8-5B07B893F360}"/>
              </a:ext>
            </a:extLst>
          </p:cNvPr>
          <p:cNvSpPr txBox="1"/>
          <p:nvPr/>
        </p:nvSpPr>
        <p:spPr>
          <a:xfrm>
            <a:off x="1977332" y="5154174"/>
            <a:ext cx="3776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Parallel computed and top 10 values for each row need to be stored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949F15B-E577-420A-B528-2C9B13B3294C}"/>
              </a:ext>
            </a:extLst>
          </p:cNvPr>
          <p:cNvSpPr/>
          <p:nvPr/>
        </p:nvSpPr>
        <p:spPr>
          <a:xfrm rot="10800000">
            <a:off x="3666973" y="4747269"/>
            <a:ext cx="397267" cy="4069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2CF48C-5049-403C-BB80-A79A5CA26E2F}"/>
              </a:ext>
            </a:extLst>
          </p:cNvPr>
          <p:cNvSpPr txBox="1"/>
          <p:nvPr/>
        </p:nvSpPr>
        <p:spPr>
          <a:xfrm>
            <a:off x="2107169" y="1543952"/>
            <a:ext cx="351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Similarity </a:t>
            </a:r>
            <a:r>
              <a:rPr lang="en-US" i="1" dirty="0" err="1"/>
              <a:t>matrix</a:t>
            </a:r>
            <a:r>
              <a:rPr lang="en-US" i="1" baseline="-25000" dirty="0" err="1"/>
              <a:t>ii</a:t>
            </a:r>
            <a:endParaRPr lang="en-US" i="1" baseline="-25000" dirty="0"/>
          </a:p>
        </p:txBody>
      </p:sp>
    </p:spTree>
    <p:extLst>
      <p:ext uri="{BB962C8B-B14F-4D97-AF65-F5344CB8AC3E}">
        <p14:creationId xmlns:p14="http://schemas.microsoft.com/office/powerpoint/2010/main" val="753930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9BA435-B657-4E8E-875A-F5C312229310}"/>
              </a:ext>
            </a:extLst>
          </p:cNvPr>
          <p:cNvSpPr txBox="1"/>
          <p:nvPr/>
        </p:nvSpPr>
        <p:spPr>
          <a:xfrm>
            <a:off x="198582" y="221569"/>
            <a:ext cx="11794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Log preprocessing steps for DIN model training/validation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6F7EDB-5CAE-4659-A9FC-32F1657D3B75}"/>
              </a:ext>
            </a:extLst>
          </p:cNvPr>
          <p:cNvSpPr/>
          <p:nvPr/>
        </p:nvSpPr>
        <p:spPr>
          <a:xfrm>
            <a:off x="198584" y="941791"/>
            <a:ext cx="318192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Persona table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14CD3C-86F4-433A-9CA7-B383852D0AF8}"/>
              </a:ext>
            </a:extLst>
          </p:cNvPr>
          <p:cNvSpPr/>
          <p:nvPr/>
        </p:nvSpPr>
        <p:spPr>
          <a:xfrm>
            <a:off x="198582" y="1731500"/>
            <a:ext cx="3181927" cy="637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Did with </a:t>
            </a:r>
          </a:p>
          <a:p>
            <a:pPr algn="ctr"/>
            <a:r>
              <a:rPr lang="en-US" dirty="0"/>
              <a:t>multi-gender or multi-age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CAC49F2-B79F-4A1E-A1C8-F543B78B64D5}"/>
              </a:ext>
            </a:extLst>
          </p:cNvPr>
          <p:cNvSpPr/>
          <p:nvPr/>
        </p:nvSpPr>
        <p:spPr>
          <a:xfrm>
            <a:off x="1540163" y="1440555"/>
            <a:ext cx="249382" cy="290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BF6344-38BB-4092-AE9F-20EFB59E2FC2}"/>
              </a:ext>
            </a:extLst>
          </p:cNvPr>
          <p:cNvSpPr/>
          <p:nvPr/>
        </p:nvSpPr>
        <p:spPr>
          <a:xfrm>
            <a:off x="6308437" y="944419"/>
            <a:ext cx="2142841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showlog table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560D27-8401-441E-9DD1-A8D83E60B695}"/>
              </a:ext>
            </a:extLst>
          </p:cNvPr>
          <p:cNvSpPr/>
          <p:nvPr/>
        </p:nvSpPr>
        <p:spPr>
          <a:xfrm>
            <a:off x="9261768" y="941791"/>
            <a:ext cx="2052778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clicklog</a:t>
            </a:r>
            <a:r>
              <a:rPr lang="en-US" dirty="0"/>
              <a:t> table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881A80-8810-4AD4-BC9A-F2EB5CF31343}"/>
              </a:ext>
            </a:extLst>
          </p:cNvPr>
          <p:cNvSpPr/>
          <p:nvPr/>
        </p:nvSpPr>
        <p:spPr>
          <a:xfrm>
            <a:off x="6308436" y="1715017"/>
            <a:ext cx="5029200" cy="347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impression from unstable slot_id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553585-D760-4450-AB26-3A55C8EE35CA}"/>
              </a:ext>
            </a:extLst>
          </p:cNvPr>
          <p:cNvSpPr/>
          <p:nvPr/>
        </p:nvSpPr>
        <p:spPr>
          <a:xfrm>
            <a:off x="6298017" y="2360300"/>
            <a:ext cx="5029200" cy="347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impression whose Did not in persona table</a:t>
            </a: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A7B0C556-92D5-4A27-B62C-521DF6192A14}"/>
              </a:ext>
            </a:extLst>
          </p:cNvPr>
          <p:cNvSpPr/>
          <p:nvPr/>
        </p:nvSpPr>
        <p:spPr>
          <a:xfrm flipV="1">
            <a:off x="1659468" y="2360296"/>
            <a:ext cx="4609718" cy="29999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93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32F7EEB6-5C50-4802-97A8-B627078110C5}"/>
              </a:ext>
            </a:extLst>
          </p:cNvPr>
          <p:cNvSpPr/>
          <p:nvPr/>
        </p:nvSpPr>
        <p:spPr>
          <a:xfrm>
            <a:off x="7319822" y="1445810"/>
            <a:ext cx="249382" cy="290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855AC2E2-FE6A-4D35-9037-0E60C8F49B53}"/>
              </a:ext>
            </a:extLst>
          </p:cNvPr>
          <p:cNvSpPr/>
          <p:nvPr/>
        </p:nvSpPr>
        <p:spPr>
          <a:xfrm>
            <a:off x="10254674" y="1445809"/>
            <a:ext cx="249382" cy="290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BACF8420-7F1D-44C2-A206-6E5B7CD77289}"/>
              </a:ext>
            </a:extLst>
          </p:cNvPr>
          <p:cNvSpPr/>
          <p:nvPr/>
        </p:nvSpPr>
        <p:spPr>
          <a:xfrm>
            <a:off x="8675253" y="2069957"/>
            <a:ext cx="249382" cy="290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B76BD5-FC50-4001-A3F6-A11C590E2CC9}"/>
              </a:ext>
            </a:extLst>
          </p:cNvPr>
          <p:cNvSpPr/>
          <p:nvPr/>
        </p:nvSpPr>
        <p:spPr>
          <a:xfrm>
            <a:off x="3773053" y="948717"/>
            <a:ext cx="2142841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keyword table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496AD7-B591-49A7-9C29-575F0D3484C2}"/>
              </a:ext>
            </a:extLst>
          </p:cNvPr>
          <p:cNvSpPr/>
          <p:nvPr/>
        </p:nvSpPr>
        <p:spPr>
          <a:xfrm>
            <a:off x="6285344" y="3012449"/>
            <a:ext cx="5029200" cy="347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 cleaned showlog and </a:t>
            </a:r>
            <a:r>
              <a:rPr lang="en-US" dirty="0" err="1"/>
              <a:t>clicklog</a:t>
            </a:r>
            <a:endParaRPr lang="en-US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949FDAA3-946A-453E-8623-0C1DF72D8542}"/>
              </a:ext>
            </a:extLst>
          </p:cNvPr>
          <p:cNvSpPr/>
          <p:nvPr/>
        </p:nvSpPr>
        <p:spPr>
          <a:xfrm>
            <a:off x="8698345" y="2714638"/>
            <a:ext cx="249382" cy="290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4FEB56-C5C4-4752-AEFD-D02122A6B59B}"/>
              </a:ext>
            </a:extLst>
          </p:cNvPr>
          <p:cNvSpPr/>
          <p:nvPr/>
        </p:nvSpPr>
        <p:spPr>
          <a:xfrm>
            <a:off x="6243782" y="3664598"/>
            <a:ext cx="5029200" cy="347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keyword info in merged log table</a:t>
            </a:r>
          </a:p>
        </p:txBody>
      </p:sp>
      <p:sp>
        <p:nvSpPr>
          <p:cNvPr id="28" name="Arrow: Bent-Up 27">
            <a:extLst>
              <a:ext uri="{FF2B5EF4-FFF2-40B4-BE49-F238E27FC236}">
                <a16:creationId xmlns:a16="http://schemas.microsoft.com/office/drawing/2014/main" id="{5B9E8800-75BD-4130-9167-764079B7FB1B}"/>
              </a:ext>
            </a:extLst>
          </p:cNvPr>
          <p:cNvSpPr/>
          <p:nvPr/>
        </p:nvSpPr>
        <p:spPr>
          <a:xfrm rot="5400000">
            <a:off x="4291275" y="1954822"/>
            <a:ext cx="2478322" cy="1477497"/>
          </a:xfrm>
          <a:prstGeom prst="bentUpArrow">
            <a:avLst>
              <a:gd name="adj1" fmla="val 7496"/>
              <a:gd name="adj2" fmla="val 6556"/>
              <a:gd name="adj3" fmla="val 15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589DCDC9-AD2C-4666-8C97-88AB1D604F74}"/>
              </a:ext>
            </a:extLst>
          </p:cNvPr>
          <p:cNvSpPr/>
          <p:nvPr/>
        </p:nvSpPr>
        <p:spPr>
          <a:xfrm>
            <a:off x="8694180" y="3359921"/>
            <a:ext cx="249382" cy="290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667780-84EC-4232-918D-9F68291E23EE}"/>
              </a:ext>
            </a:extLst>
          </p:cNvPr>
          <p:cNvSpPr/>
          <p:nvPr/>
        </p:nvSpPr>
        <p:spPr>
          <a:xfrm>
            <a:off x="6256271" y="4328256"/>
            <a:ext cx="5029200" cy="347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Sort merged log table by time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44C3A2-BB13-4D07-B964-99CE1348A1C7}"/>
              </a:ext>
            </a:extLst>
          </p:cNvPr>
          <p:cNvSpPr/>
          <p:nvPr/>
        </p:nvSpPr>
        <p:spPr>
          <a:xfrm>
            <a:off x="6256271" y="5000842"/>
            <a:ext cx="5006110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 each </a:t>
            </a:r>
            <a:r>
              <a:rPr lang="en-US" dirty="0" err="1"/>
              <a:t>Did’s</a:t>
            </a:r>
            <a:r>
              <a:rPr lang="en-US" dirty="0"/>
              <a:t> keyword daily histogram (impression &amp; click)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BFDAAC1B-BA8B-46BE-93EA-86A17FFA3714}"/>
              </a:ext>
            </a:extLst>
          </p:cNvPr>
          <p:cNvSpPr/>
          <p:nvPr/>
        </p:nvSpPr>
        <p:spPr>
          <a:xfrm>
            <a:off x="8694180" y="4025802"/>
            <a:ext cx="249382" cy="290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D7063CAB-15E5-41B1-99B0-07D543762F0E}"/>
              </a:ext>
            </a:extLst>
          </p:cNvPr>
          <p:cNvSpPr/>
          <p:nvPr/>
        </p:nvSpPr>
        <p:spPr>
          <a:xfrm>
            <a:off x="8687926" y="4698387"/>
            <a:ext cx="249382" cy="290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057A101-BCA5-4871-8F80-2F1BA7C1F50B}"/>
              </a:ext>
            </a:extLst>
          </p:cNvPr>
          <p:cNvSpPr/>
          <p:nvPr/>
        </p:nvSpPr>
        <p:spPr>
          <a:xfrm>
            <a:off x="6256271" y="5827899"/>
            <a:ext cx="5006110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each </a:t>
            </a:r>
            <a:r>
              <a:rPr lang="en-US" dirty="0" err="1"/>
              <a:t>Did’s</a:t>
            </a:r>
            <a:r>
              <a:rPr lang="en-US" dirty="0"/>
              <a:t> train &amp; test behavior history samples</a:t>
            </a: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73F24EE6-A3BF-480C-BB45-DC65B84CBF22}"/>
              </a:ext>
            </a:extLst>
          </p:cNvPr>
          <p:cNvSpPr/>
          <p:nvPr/>
        </p:nvSpPr>
        <p:spPr>
          <a:xfrm>
            <a:off x="8701145" y="5511116"/>
            <a:ext cx="249382" cy="290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29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9BA435-B657-4E8E-875A-F5C312229310}"/>
              </a:ext>
            </a:extLst>
          </p:cNvPr>
          <p:cNvSpPr txBox="1"/>
          <p:nvPr/>
        </p:nvSpPr>
        <p:spPr>
          <a:xfrm>
            <a:off x="198583" y="221569"/>
            <a:ext cx="5897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DIN model test performance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AB73B5E-BE02-492A-84D4-478D39182F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316569"/>
              </p:ext>
            </p:extLst>
          </p:nvPr>
        </p:nvGraphicFramePr>
        <p:xfrm>
          <a:off x="431043" y="1030967"/>
          <a:ext cx="11168290" cy="5412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9631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9BA435-B657-4E8E-875A-F5C312229310}"/>
              </a:ext>
            </a:extLst>
          </p:cNvPr>
          <p:cNvSpPr txBox="1"/>
          <p:nvPr/>
        </p:nvSpPr>
        <p:spPr>
          <a:xfrm>
            <a:off x="198582" y="221569"/>
            <a:ext cx="8395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Keyword traffic contribution (impression)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1928022-7EB3-4818-814F-47E1629A25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6312561"/>
              </p:ext>
            </p:extLst>
          </p:nvPr>
        </p:nvGraphicFramePr>
        <p:xfrm>
          <a:off x="441174" y="1043819"/>
          <a:ext cx="7966226" cy="4865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AFC8F9-DC88-42CF-8D1C-F533A6444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570426"/>
              </p:ext>
            </p:extLst>
          </p:nvPr>
        </p:nvGraphicFramePr>
        <p:xfrm>
          <a:off x="8695266" y="1223963"/>
          <a:ext cx="3395133" cy="2899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8221">
                  <a:extLst>
                    <a:ext uri="{9D8B030D-6E8A-4147-A177-3AD203B41FA5}">
                      <a16:colId xmlns:a16="http://schemas.microsoft.com/office/drawing/2014/main" val="1357045277"/>
                    </a:ext>
                  </a:extLst>
                </a:gridCol>
                <a:gridCol w="1786912">
                  <a:extLst>
                    <a:ext uri="{9D8B030D-6E8A-4147-A177-3AD203B41FA5}">
                      <a16:colId xmlns:a16="http://schemas.microsoft.com/office/drawing/2014/main" val="3826709195"/>
                    </a:ext>
                  </a:extLst>
                </a:gridCol>
              </a:tblGrid>
              <a:tr h="322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keyword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% of total traffic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347342739"/>
                  </a:ext>
                </a:extLst>
              </a:tr>
              <a:tr h="322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video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44.83%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553819307"/>
                  </a:ext>
                </a:extLst>
              </a:tr>
              <a:tr h="322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shopping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21.21%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715499586"/>
                  </a:ext>
                </a:extLst>
              </a:tr>
              <a:tr h="322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info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18.13%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59085040"/>
                  </a:ext>
                </a:extLst>
              </a:tr>
              <a:tr h="322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social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6.53%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513680832"/>
                  </a:ext>
                </a:extLst>
              </a:tr>
              <a:tr h="322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reading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3.27%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240337619"/>
                  </a:ext>
                </a:extLst>
              </a:tr>
              <a:tr h="322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travel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2.15%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633603559"/>
                  </a:ext>
                </a:extLst>
              </a:tr>
              <a:tr h="322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entertainment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0.91%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798529075"/>
                  </a:ext>
                </a:extLst>
              </a:tr>
              <a:tr h="322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Total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97.03%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636919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347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9BA435-B657-4E8E-875A-F5C312229310}"/>
              </a:ext>
            </a:extLst>
          </p:cNvPr>
          <p:cNvSpPr txBox="1"/>
          <p:nvPr/>
        </p:nvSpPr>
        <p:spPr>
          <a:xfrm>
            <a:off x="198582" y="221569"/>
            <a:ext cx="8395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Keyword traffic contribution (click)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6906C00-C39E-440F-9356-12B7B45F2B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1568976"/>
              </p:ext>
            </p:extLst>
          </p:nvPr>
        </p:nvGraphicFramePr>
        <p:xfrm>
          <a:off x="22410" y="1012672"/>
          <a:ext cx="8747427" cy="54050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F17FB2A-303C-4584-B46B-EC9DD5B75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331975"/>
              </p:ext>
            </p:extLst>
          </p:nvPr>
        </p:nvGraphicFramePr>
        <p:xfrm>
          <a:off x="9050866" y="1257827"/>
          <a:ext cx="3031067" cy="28654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5769">
                  <a:extLst>
                    <a:ext uri="{9D8B030D-6E8A-4147-A177-3AD203B41FA5}">
                      <a16:colId xmlns:a16="http://schemas.microsoft.com/office/drawing/2014/main" val="4144323762"/>
                    </a:ext>
                  </a:extLst>
                </a:gridCol>
                <a:gridCol w="1595298">
                  <a:extLst>
                    <a:ext uri="{9D8B030D-6E8A-4147-A177-3AD203B41FA5}">
                      <a16:colId xmlns:a16="http://schemas.microsoft.com/office/drawing/2014/main" val="244989363"/>
                    </a:ext>
                  </a:extLst>
                </a:gridCol>
              </a:tblGrid>
              <a:tr h="3183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keyword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% of click traffic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617869131"/>
                  </a:ext>
                </a:extLst>
              </a:tr>
              <a:tr h="3183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video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46.69%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956219974"/>
                  </a:ext>
                </a:extLst>
              </a:tr>
              <a:tr h="3183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info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18.41%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205670584"/>
                  </a:ext>
                </a:extLst>
              </a:tr>
              <a:tr h="3183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shopping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11.14%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088266221"/>
                  </a:ext>
                </a:extLst>
              </a:tr>
              <a:tr h="3183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social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9.16%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582801437"/>
                  </a:ext>
                </a:extLst>
              </a:tr>
              <a:tr h="3183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reading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5.73%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376509285"/>
                  </a:ext>
                </a:extLst>
              </a:tr>
              <a:tr h="3183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travel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5.27%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333392703"/>
                  </a:ext>
                </a:extLst>
              </a:tr>
              <a:tr h="3183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entertainment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2.09%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567516673"/>
                  </a:ext>
                </a:extLst>
              </a:tr>
              <a:tr h="3183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Total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98.48%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874222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405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ED6129DE-8B97-43D8-958F-B94BEB7DBFD3}"/>
              </a:ext>
            </a:extLst>
          </p:cNvPr>
          <p:cNvSpPr txBox="1"/>
          <p:nvPr/>
        </p:nvSpPr>
        <p:spPr>
          <a:xfrm>
            <a:off x="157021" y="36841"/>
            <a:ext cx="49322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Workflow</a:t>
            </a:r>
          </a:p>
          <a:p>
            <a:r>
              <a:rPr lang="en-US" sz="2800" b="1" dirty="0"/>
              <a:t>- Necessary steps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74E926-C6A2-4444-A47E-5B9708E7C1C9}"/>
              </a:ext>
            </a:extLst>
          </p:cNvPr>
          <p:cNvSpPr/>
          <p:nvPr/>
        </p:nvSpPr>
        <p:spPr>
          <a:xfrm>
            <a:off x="4144819" y="2334953"/>
            <a:ext cx="158172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feature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F488FE-3E64-4491-8865-BB088ADD2E05}"/>
              </a:ext>
            </a:extLst>
          </p:cNvPr>
          <p:cNvSpPr/>
          <p:nvPr/>
        </p:nvSpPr>
        <p:spPr>
          <a:xfrm>
            <a:off x="5787358" y="2334953"/>
            <a:ext cx="471885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behavior (represented as keywords history)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233D55-0C82-4923-BC36-ABBDCB38794C}"/>
              </a:ext>
            </a:extLst>
          </p:cNvPr>
          <p:cNvSpPr/>
          <p:nvPr/>
        </p:nvSpPr>
        <p:spPr>
          <a:xfrm>
            <a:off x="4134511" y="3162561"/>
            <a:ext cx="637170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DIN model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6350E4-87BB-4569-9870-B4D53926DE9A}"/>
              </a:ext>
            </a:extLst>
          </p:cNvPr>
          <p:cNvSpPr/>
          <p:nvPr/>
        </p:nvSpPr>
        <p:spPr>
          <a:xfrm>
            <a:off x="4134510" y="3922358"/>
            <a:ext cx="637170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profile generation – user vs keyword correlation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5FAF4E3-AF38-4D7B-ADBA-CF3EAB545646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7320363" y="3619761"/>
            <a:ext cx="1" cy="3025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5C21834-CF71-4539-A8F7-442CAE44B446}"/>
              </a:ext>
            </a:extLst>
          </p:cNvPr>
          <p:cNvCxnSpPr>
            <a:cxnSpLocks/>
          </p:cNvCxnSpPr>
          <p:nvPr/>
        </p:nvCxnSpPr>
        <p:spPr>
          <a:xfrm>
            <a:off x="7313114" y="1964545"/>
            <a:ext cx="2" cy="38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D212AEE-7A96-4774-B316-697D5A8388CD}"/>
              </a:ext>
            </a:extLst>
          </p:cNvPr>
          <p:cNvSpPr txBox="1"/>
          <p:nvPr/>
        </p:nvSpPr>
        <p:spPr>
          <a:xfrm>
            <a:off x="1344278" y="5074787"/>
            <a:ext cx="173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LookAlike</a:t>
            </a:r>
            <a:r>
              <a:rPr lang="en-US" dirty="0"/>
              <a:t> model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591AC9-6255-4F8E-815F-7AAA07707477}"/>
              </a:ext>
            </a:extLst>
          </p:cNvPr>
          <p:cNvSpPr txBox="1"/>
          <p:nvPr/>
        </p:nvSpPr>
        <p:spPr>
          <a:xfrm>
            <a:off x="1227987" y="2378887"/>
            <a:ext cx="122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6E3204-0E68-4EFB-A658-225CDA77C98E}"/>
              </a:ext>
            </a:extLst>
          </p:cNvPr>
          <p:cNvSpPr txBox="1"/>
          <p:nvPr/>
        </p:nvSpPr>
        <p:spPr>
          <a:xfrm>
            <a:off x="1013425" y="3457762"/>
            <a:ext cx="1865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Kernel computation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374C08B-E333-4CF6-8AD7-48DDC4FCC99D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227711" y="2563553"/>
            <a:ext cx="9171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Left Brace 37">
            <a:extLst>
              <a:ext uri="{FF2B5EF4-FFF2-40B4-BE49-F238E27FC236}">
                <a16:creationId xmlns:a16="http://schemas.microsoft.com/office/drawing/2014/main" id="{29CB9946-BBFE-4B6B-B899-12D5917EFC9D}"/>
              </a:ext>
            </a:extLst>
          </p:cNvPr>
          <p:cNvSpPr/>
          <p:nvPr/>
        </p:nvSpPr>
        <p:spPr>
          <a:xfrm>
            <a:off x="3932384" y="3242592"/>
            <a:ext cx="141313" cy="107260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A3F602E-AD06-4607-AA27-2BAC810EAC38}"/>
              </a:ext>
            </a:extLst>
          </p:cNvPr>
          <p:cNvCxnSpPr/>
          <p:nvPr/>
        </p:nvCxnSpPr>
        <p:spPr>
          <a:xfrm>
            <a:off x="2845000" y="3753660"/>
            <a:ext cx="706582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2326CDC-2E19-421E-A282-5471215C685D}"/>
              </a:ext>
            </a:extLst>
          </p:cNvPr>
          <p:cNvCxnSpPr>
            <a:cxnSpLocks/>
          </p:cNvCxnSpPr>
          <p:nvPr/>
        </p:nvCxnSpPr>
        <p:spPr>
          <a:xfrm>
            <a:off x="3085463" y="5259454"/>
            <a:ext cx="655887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eft Brace 21">
            <a:extLst>
              <a:ext uri="{FF2B5EF4-FFF2-40B4-BE49-F238E27FC236}">
                <a16:creationId xmlns:a16="http://schemas.microsoft.com/office/drawing/2014/main" id="{EB17D383-72BA-4D1D-9C39-AE9198D5BC56}"/>
              </a:ext>
            </a:extLst>
          </p:cNvPr>
          <p:cNvSpPr/>
          <p:nvPr/>
        </p:nvSpPr>
        <p:spPr>
          <a:xfrm>
            <a:off x="3973610" y="4882378"/>
            <a:ext cx="45719" cy="75019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FC94B4-1E59-42DF-B4B4-E1BCF0DCFF93}"/>
              </a:ext>
            </a:extLst>
          </p:cNvPr>
          <p:cNvSpPr/>
          <p:nvPr/>
        </p:nvSpPr>
        <p:spPr>
          <a:xfrm>
            <a:off x="4127266" y="1504424"/>
            <a:ext cx="637170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Inactive user elimination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296135-3B46-4AD1-B3BF-7520F3BF1534}"/>
              </a:ext>
            </a:extLst>
          </p:cNvPr>
          <p:cNvCxnSpPr>
            <a:cxnSpLocks/>
          </p:cNvCxnSpPr>
          <p:nvPr/>
        </p:nvCxnSpPr>
        <p:spPr>
          <a:xfrm>
            <a:off x="7322727" y="4383520"/>
            <a:ext cx="0" cy="2725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C02202C-7719-4DD8-9C61-78CB41C6F57B}"/>
              </a:ext>
            </a:extLst>
          </p:cNvPr>
          <p:cNvSpPr/>
          <p:nvPr/>
        </p:nvSpPr>
        <p:spPr>
          <a:xfrm>
            <a:off x="4134510" y="4661190"/>
            <a:ext cx="637170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profile normalization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60BFB5C-0F9A-47BA-84D6-D185E255BC93}"/>
              </a:ext>
            </a:extLst>
          </p:cNvPr>
          <p:cNvCxnSpPr>
            <a:cxnSpLocks/>
          </p:cNvCxnSpPr>
          <p:nvPr/>
        </p:nvCxnSpPr>
        <p:spPr>
          <a:xfrm>
            <a:off x="7317902" y="5118390"/>
            <a:ext cx="2363" cy="3181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2517651-07D3-4401-8CAE-A1B46FC9A6C2}"/>
              </a:ext>
            </a:extLst>
          </p:cNvPr>
          <p:cNvCxnSpPr>
            <a:cxnSpLocks/>
          </p:cNvCxnSpPr>
          <p:nvPr/>
        </p:nvCxnSpPr>
        <p:spPr>
          <a:xfrm>
            <a:off x="4935681" y="2808450"/>
            <a:ext cx="0" cy="3565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9B50FD-5DC0-4D56-8C7F-B5AD4FE3B7D3}"/>
              </a:ext>
            </a:extLst>
          </p:cNvPr>
          <p:cNvCxnSpPr>
            <a:cxnSpLocks/>
          </p:cNvCxnSpPr>
          <p:nvPr/>
        </p:nvCxnSpPr>
        <p:spPr>
          <a:xfrm>
            <a:off x="8006772" y="2808450"/>
            <a:ext cx="0" cy="3565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FC38606-C2BB-465A-8C8E-61F3A8B68BFD}"/>
              </a:ext>
            </a:extLst>
          </p:cNvPr>
          <p:cNvSpPr/>
          <p:nvPr/>
        </p:nvSpPr>
        <p:spPr>
          <a:xfrm>
            <a:off x="4144819" y="5403974"/>
            <a:ext cx="6371705" cy="457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seed_user</a:t>
            </a:r>
            <a:r>
              <a:rPr lang="en-US" dirty="0"/>
              <a:t> vs non-</a:t>
            </a:r>
            <a:r>
              <a:rPr lang="en-US" dirty="0" err="1"/>
              <a:t>seed_user</a:t>
            </a:r>
            <a:r>
              <a:rPr lang="en-US" dirty="0"/>
              <a:t> similarity measurements</a:t>
            </a:r>
          </a:p>
        </p:txBody>
      </p:sp>
    </p:spTree>
    <p:extLst>
      <p:ext uri="{BB962C8B-B14F-4D97-AF65-F5344CB8AC3E}">
        <p14:creationId xmlns:p14="http://schemas.microsoft.com/office/powerpoint/2010/main" val="2301041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9BA435-B657-4E8E-875A-F5C312229310}"/>
              </a:ext>
            </a:extLst>
          </p:cNvPr>
          <p:cNvSpPr txBox="1"/>
          <p:nvPr/>
        </p:nvSpPr>
        <p:spPr>
          <a:xfrm>
            <a:off x="198582" y="221569"/>
            <a:ext cx="8395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User profile generation (DIN model output)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72134F-D140-4DEF-8F96-E9B25B860AB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455506" y="1540933"/>
            <a:ext cx="979669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B23F1F4-E5DF-4E40-9AF5-38E3CB6899B5}"/>
              </a:ext>
            </a:extLst>
          </p:cNvPr>
          <p:cNvSpPr txBox="1"/>
          <p:nvPr/>
        </p:nvSpPr>
        <p:spPr>
          <a:xfrm>
            <a:off x="71919" y="1079268"/>
            <a:ext cx="1383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i’s  keyword history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93D443-C88E-41A8-98A2-41DA5D235F31}"/>
              </a:ext>
            </a:extLst>
          </p:cNvPr>
          <p:cNvCxnSpPr>
            <a:cxnSpLocks/>
          </p:cNvCxnSpPr>
          <p:nvPr/>
        </p:nvCxnSpPr>
        <p:spPr>
          <a:xfrm>
            <a:off x="8137132" y="1745744"/>
            <a:ext cx="2599361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F01E5D-FD4A-45FD-80E4-8A99EC851CA7}"/>
              </a:ext>
            </a:extLst>
          </p:cNvPr>
          <p:cNvCxnSpPr>
            <a:cxnSpLocks/>
          </p:cNvCxnSpPr>
          <p:nvPr/>
        </p:nvCxnSpPr>
        <p:spPr>
          <a:xfrm>
            <a:off x="7118278" y="1889582"/>
            <a:ext cx="2599361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616C8E-E638-48DD-A48F-4B382FD71529}"/>
              </a:ext>
            </a:extLst>
          </p:cNvPr>
          <p:cNvCxnSpPr>
            <a:cxnSpLocks/>
          </p:cNvCxnSpPr>
          <p:nvPr/>
        </p:nvCxnSpPr>
        <p:spPr>
          <a:xfrm>
            <a:off x="6253536" y="2052257"/>
            <a:ext cx="2599361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99EE9E-24D5-4278-A637-DC9BC856D80D}"/>
              </a:ext>
            </a:extLst>
          </p:cNvPr>
          <p:cNvCxnSpPr>
            <a:cxnSpLocks/>
          </p:cNvCxnSpPr>
          <p:nvPr/>
        </p:nvCxnSpPr>
        <p:spPr>
          <a:xfrm>
            <a:off x="5234682" y="2196095"/>
            <a:ext cx="2599361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70C978-DBAE-4BB4-8958-5EEE2D18C4AE}"/>
              </a:ext>
            </a:extLst>
          </p:cNvPr>
          <p:cNvCxnSpPr>
            <a:cxnSpLocks/>
          </p:cNvCxnSpPr>
          <p:nvPr/>
        </p:nvCxnSpPr>
        <p:spPr>
          <a:xfrm>
            <a:off x="3530884" y="2473497"/>
            <a:ext cx="2599361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4F910D-0D6C-499C-B061-E68B4A26BCED}"/>
              </a:ext>
            </a:extLst>
          </p:cNvPr>
          <p:cNvCxnSpPr>
            <a:cxnSpLocks/>
          </p:cNvCxnSpPr>
          <p:nvPr/>
        </p:nvCxnSpPr>
        <p:spPr>
          <a:xfrm>
            <a:off x="2666142" y="2636172"/>
            <a:ext cx="2599361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5D0546-BBED-47F7-BF4B-22043268E111}"/>
              </a:ext>
            </a:extLst>
          </p:cNvPr>
          <p:cNvCxnSpPr>
            <a:cxnSpLocks/>
          </p:cNvCxnSpPr>
          <p:nvPr/>
        </p:nvCxnSpPr>
        <p:spPr>
          <a:xfrm>
            <a:off x="1647288" y="2780010"/>
            <a:ext cx="2599361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B60671B-2B8C-4781-8F05-7E045316F95F}"/>
              </a:ext>
            </a:extLst>
          </p:cNvPr>
          <p:cNvSpPr txBox="1"/>
          <p:nvPr/>
        </p:nvSpPr>
        <p:spPr>
          <a:xfrm>
            <a:off x="10779070" y="1540933"/>
            <a:ext cx="110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203EC9-B7CA-4FA9-AC9E-FBEB3C08D44A}"/>
              </a:ext>
            </a:extLst>
          </p:cNvPr>
          <p:cNvSpPr txBox="1"/>
          <p:nvPr/>
        </p:nvSpPr>
        <p:spPr>
          <a:xfrm>
            <a:off x="9829176" y="1711307"/>
            <a:ext cx="110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A926EA-D6C4-420C-8397-358DD3667865}"/>
              </a:ext>
            </a:extLst>
          </p:cNvPr>
          <p:cNvSpPr txBox="1"/>
          <p:nvPr/>
        </p:nvSpPr>
        <p:spPr>
          <a:xfrm>
            <a:off x="8895474" y="1846632"/>
            <a:ext cx="110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4C043F-D51D-4D4C-9D98-CF56E1CE473F}"/>
              </a:ext>
            </a:extLst>
          </p:cNvPr>
          <p:cNvSpPr txBox="1"/>
          <p:nvPr/>
        </p:nvSpPr>
        <p:spPr>
          <a:xfrm>
            <a:off x="7834043" y="2017006"/>
            <a:ext cx="110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4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E5C546-FEEC-4E68-B795-11A0389D9DE3}"/>
              </a:ext>
            </a:extLst>
          </p:cNvPr>
          <p:cNvCxnSpPr>
            <a:cxnSpLocks/>
          </p:cNvCxnSpPr>
          <p:nvPr/>
        </p:nvCxnSpPr>
        <p:spPr>
          <a:xfrm>
            <a:off x="4508473" y="2349240"/>
            <a:ext cx="2599361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2B40327-8004-4830-9E45-F4ACF74D34B4}"/>
              </a:ext>
            </a:extLst>
          </p:cNvPr>
          <p:cNvSpPr txBox="1"/>
          <p:nvPr/>
        </p:nvSpPr>
        <p:spPr>
          <a:xfrm>
            <a:off x="7130676" y="2164574"/>
            <a:ext cx="110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6615F8-C5F7-404E-A108-7EA66A77C647}"/>
              </a:ext>
            </a:extLst>
          </p:cNvPr>
          <p:cNvSpPr txBox="1"/>
          <p:nvPr/>
        </p:nvSpPr>
        <p:spPr>
          <a:xfrm>
            <a:off x="6135331" y="2303445"/>
            <a:ext cx="110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3E02A8-4142-44E7-BFC9-DF8B1291FEFD}"/>
              </a:ext>
            </a:extLst>
          </p:cNvPr>
          <p:cNvSpPr txBox="1"/>
          <p:nvPr/>
        </p:nvSpPr>
        <p:spPr>
          <a:xfrm>
            <a:off x="5256747" y="2435836"/>
            <a:ext cx="110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23FBFF-12BF-4621-8971-C0BFFAA2E059}"/>
              </a:ext>
            </a:extLst>
          </p:cNvPr>
          <p:cNvSpPr txBox="1"/>
          <p:nvPr/>
        </p:nvSpPr>
        <p:spPr>
          <a:xfrm>
            <a:off x="4205384" y="2620502"/>
            <a:ext cx="110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7">
                <a:extLst>
                  <a:ext uri="{FF2B5EF4-FFF2-40B4-BE49-F238E27FC236}">
                    <a16:creationId xmlns:a16="http://schemas.microsoft.com/office/drawing/2014/main" id="{4C4A39E4-8C12-453E-9214-EF342D4778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9229389"/>
                  </p:ext>
                </p:extLst>
              </p:nvPr>
            </p:nvGraphicFramePr>
            <p:xfrm>
              <a:off x="983168" y="3133671"/>
              <a:ext cx="10225664" cy="33810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78208">
                      <a:extLst>
                        <a:ext uri="{9D8B030D-6E8A-4147-A177-3AD203B41FA5}">
                          <a16:colId xmlns:a16="http://schemas.microsoft.com/office/drawing/2014/main" val="3300297798"/>
                        </a:ext>
                      </a:extLst>
                    </a:gridCol>
                    <a:gridCol w="1278208">
                      <a:extLst>
                        <a:ext uri="{9D8B030D-6E8A-4147-A177-3AD203B41FA5}">
                          <a16:colId xmlns:a16="http://schemas.microsoft.com/office/drawing/2014/main" val="3988883030"/>
                        </a:ext>
                      </a:extLst>
                    </a:gridCol>
                    <a:gridCol w="1278208">
                      <a:extLst>
                        <a:ext uri="{9D8B030D-6E8A-4147-A177-3AD203B41FA5}">
                          <a16:colId xmlns:a16="http://schemas.microsoft.com/office/drawing/2014/main" val="776668213"/>
                        </a:ext>
                      </a:extLst>
                    </a:gridCol>
                    <a:gridCol w="1278208">
                      <a:extLst>
                        <a:ext uri="{9D8B030D-6E8A-4147-A177-3AD203B41FA5}">
                          <a16:colId xmlns:a16="http://schemas.microsoft.com/office/drawing/2014/main" val="3888327627"/>
                        </a:ext>
                      </a:extLst>
                    </a:gridCol>
                    <a:gridCol w="1278208">
                      <a:extLst>
                        <a:ext uri="{9D8B030D-6E8A-4147-A177-3AD203B41FA5}">
                          <a16:colId xmlns:a16="http://schemas.microsoft.com/office/drawing/2014/main" val="3091378748"/>
                        </a:ext>
                      </a:extLst>
                    </a:gridCol>
                    <a:gridCol w="1278208">
                      <a:extLst>
                        <a:ext uri="{9D8B030D-6E8A-4147-A177-3AD203B41FA5}">
                          <a16:colId xmlns:a16="http://schemas.microsoft.com/office/drawing/2014/main" val="1282715027"/>
                        </a:ext>
                      </a:extLst>
                    </a:gridCol>
                    <a:gridCol w="1278208">
                      <a:extLst>
                        <a:ext uri="{9D8B030D-6E8A-4147-A177-3AD203B41FA5}">
                          <a16:colId xmlns:a16="http://schemas.microsoft.com/office/drawing/2014/main" val="1561797067"/>
                        </a:ext>
                      </a:extLst>
                    </a:gridCol>
                    <a:gridCol w="1278208">
                      <a:extLst>
                        <a:ext uri="{9D8B030D-6E8A-4147-A177-3AD203B41FA5}">
                          <a16:colId xmlns:a16="http://schemas.microsoft.com/office/drawing/2014/main" val="294834089"/>
                        </a:ext>
                      </a:extLst>
                    </a:gridCol>
                  </a:tblGrid>
                  <a:tr h="420689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keyword</a:t>
                          </a:r>
                          <a:r>
                            <a:rPr lang="en-US" baseline="-25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keyword</a:t>
                          </a:r>
                          <a:r>
                            <a:rPr lang="en-US" baseline="-250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keyword</a:t>
                          </a:r>
                          <a:r>
                            <a:rPr lang="en-US" baseline="-250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keyword</a:t>
                          </a:r>
                          <a:r>
                            <a:rPr lang="en-US" baseline="-250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keyword</a:t>
                          </a:r>
                          <a:r>
                            <a:rPr lang="en-US" baseline="-250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......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keyword</a:t>
                          </a:r>
                          <a:r>
                            <a:rPr lang="en-US" baseline="-25000" dirty="0" err="1"/>
                            <a:t>m</a:t>
                          </a:r>
                          <a:endParaRPr lang="en-US" baseline="-25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9163797"/>
                      </a:ext>
                    </a:extLst>
                  </a:tr>
                  <a:tr h="4206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Sample</a:t>
                          </a:r>
                          <a:r>
                            <a:rPr lang="en-US" baseline="-25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score</a:t>
                          </a:r>
                          <a:r>
                            <a:rPr lang="en-US" baseline="-250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score</a:t>
                          </a:r>
                          <a:r>
                            <a:rPr lang="en-US" baseline="-250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score</a:t>
                          </a:r>
                          <a:r>
                            <a:rPr lang="en-US" baseline="-250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score</a:t>
                          </a:r>
                          <a:r>
                            <a:rPr lang="en-US" baseline="-25000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score</a:t>
                          </a:r>
                          <a:r>
                            <a:rPr lang="en-US" baseline="-250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score</a:t>
                          </a:r>
                          <a:r>
                            <a:rPr lang="en-US" baseline="-25000" dirty="0"/>
                            <a:t>1m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8098649"/>
                      </a:ext>
                    </a:extLst>
                  </a:tr>
                  <a:tr h="4206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Sample</a:t>
                          </a:r>
                          <a:r>
                            <a:rPr lang="en-US" baseline="-250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score</a:t>
                          </a:r>
                          <a:r>
                            <a:rPr lang="en-US" baseline="-25000" dirty="0"/>
                            <a:t>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score</a:t>
                          </a:r>
                          <a:r>
                            <a:rPr lang="en-US" baseline="-25000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score</a:t>
                          </a:r>
                          <a:r>
                            <a:rPr lang="en-US" baseline="-25000" dirty="0"/>
                            <a:t>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score</a:t>
                          </a:r>
                          <a:r>
                            <a:rPr lang="en-US" baseline="-25000" dirty="0"/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score</a:t>
                          </a:r>
                          <a:r>
                            <a:rPr lang="en-US" baseline="-25000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score</a:t>
                          </a:r>
                          <a:r>
                            <a:rPr lang="en-US" baseline="-25000" dirty="0"/>
                            <a:t>2m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682336"/>
                      </a:ext>
                    </a:extLst>
                  </a:tr>
                  <a:tr h="4206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Sample</a:t>
                          </a:r>
                          <a:r>
                            <a:rPr lang="en-US" baseline="-250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score</a:t>
                          </a:r>
                          <a:r>
                            <a:rPr lang="en-US" baseline="-25000" dirty="0"/>
                            <a:t>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score</a:t>
                          </a:r>
                          <a:r>
                            <a:rPr lang="en-US" baseline="-25000" dirty="0"/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score</a:t>
                          </a:r>
                          <a:r>
                            <a:rPr lang="en-US" baseline="-25000" dirty="0"/>
                            <a:t>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score</a:t>
                          </a:r>
                          <a:r>
                            <a:rPr lang="en-US" baseline="-25000" dirty="0"/>
                            <a:t>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score</a:t>
                          </a:r>
                          <a:r>
                            <a:rPr lang="en-US" baseline="-25000" dirty="0"/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score</a:t>
                          </a:r>
                          <a:r>
                            <a:rPr lang="en-US" baseline="-25000" dirty="0"/>
                            <a:t>3m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968328"/>
                      </a:ext>
                    </a:extLst>
                  </a:tr>
                  <a:tr h="4206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Sample</a:t>
                          </a:r>
                          <a:r>
                            <a:rPr lang="en-US" baseline="-250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score</a:t>
                          </a:r>
                          <a:r>
                            <a:rPr lang="en-US" baseline="-25000" dirty="0"/>
                            <a:t>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score</a:t>
                          </a:r>
                          <a:r>
                            <a:rPr lang="en-US" baseline="-25000" dirty="0"/>
                            <a:t>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score</a:t>
                          </a:r>
                          <a:r>
                            <a:rPr lang="en-US" baseline="-25000" dirty="0"/>
                            <a:t>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score</a:t>
                          </a:r>
                          <a:r>
                            <a:rPr lang="en-US" baseline="-25000" dirty="0"/>
                            <a:t>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score</a:t>
                          </a:r>
                          <a:r>
                            <a:rPr lang="en-US" baseline="-25000" dirty="0"/>
                            <a:t>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score</a:t>
                          </a:r>
                          <a:r>
                            <a:rPr lang="en-US" baseline="-25000" dirty="0"/>
                            <a:t>4m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278257"/>
                      </a:ext>
                    </a:extLst>
                  </a:tr>
                  <a:tr h="4206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7630548"/>
                      </a:ext>
                    </a:extLst>
                  </a:tr>
                  <a:tr h="4206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Sample</a:t>
                          </a:r>
                          <a:r>
                            <a:rPr lang="en-US" baseline="-25000" dirty="0" err="1"/>
                            <a:t>n</a:t>
                          </a:r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score</a:t>
                          </a:r>
                          <a:r>
                            <a:rPr lang="en-US" baseline="-25000" dirty="0"/>
                            <a:t>n1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score</a:t>
                          </a:r>
                          <a:r>
                            <a:rPr lang="en-US" baseline="-25000" dirty="0"/>
                            <a:t>n2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score</a:t>
                          </a:r>
                          <a:r>
                            <a:rPr lang="en-US" baseline="-25000" dirty="0"/>
                            <a:t>n3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score</a:t>
                          </a:r>
                          <a:r>
                            <a:rPr lang="en-US" baseline="-25000" dirty="0"/>
                            <a:t>n4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score</a:t>
                          </a:r>
                          <a:r>
                            <a:rPr lang="en-US" baseline="-25000" dirty="0"/>
                            <a:t>n5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score</a:t>
                          </a:r>
                          <a:r>
                            <a:rPr lang="en-US" baseline="-25000" dirty="0"/>
                            <a:t>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8557108"/>
                      </a:ext>
                    </a:extLst>
                  </a:tr>
                  <a:tr h="4206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Profile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𝑠𝑐𝑜𝑟𝑒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1..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,1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𝑠𝑐𝑜𝑟𝑒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1..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,2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𝑠𝑐𝑜𝑟𝑒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1..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,3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𝑠𝑐𝑜𝑟𝑒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1..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,4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𝑠𝑐𝑜𝑟𝑒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1..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,5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𝑠𝑐𝑜𝑟𝑒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1..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54961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7">
                <a:extLst>
                  <a:ext uri="{FF2B5EF4-FFF2-40B4-BE49-F238E27FC236}">
                    <a16:creationId xmlns:a16="http://schemas.microsoft.com/office/drawing/2014/main" id="{4C4A39E4-8C12-453E-9214-EF342D4778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9229389"/>
                  </p:ext>
                </p:extLst>
              </p:nvPr>
            </p:nvGraphicFramePr>
            <p:xfrm>
              <a:off x="983168" y="3133671"/>
              <a:ext cx="10225664" cy="33810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78208">
                      <a:extLst>
                        <a:ext uri="{9D8B030D-6E8A-4147-A177-3AD203B41FA5}">
                          <a16:colId xmlns:a16="http://schemas.microsoft.com/office/drawing/2014/main" val="3300297798"/>
                        </a:ext>
                      </a:extLst>
                    </a:gridCol>
                    <a:gridCol w="1278208">
                      <a:extLst>
                        <a:ext uri="{9D8B030D-6E8A-4147-A177-3AD203B41FA5}">
                          <a16:colId xmlns:a16="http://schemas.microsoft.com/office/drawing/2014/main" val="3988883030"/>
                        </a:ext>
                      </a:extLst>
                    </a:gridCol>
                    <a:gridCol w="1278208">
                      <a:extLst>
                        <a:ext uri="{9D8B030D-6E8A-4147-A177-3AD203B41FA5}">
                          <a16:colId xmlns:a16="http://schemas.microsoft.com/office/drawing/2014/main" val="776668213"/>
                        </a:ext>
                      </a:extLst>
                    </a:gridCol>
                    <a:gridCol w="1278208">
                      <a:extLst>
                        <a:ext uri="{9D8B030D-6E8A-4147-A177-3AD203B41FA5}">
                          <a16:colId xmlns:a16="http://schemas.microsoft.com/office/drawing/2014/main" val="3888327627"/>
                        </a:ext>
                      </a:extLst>
                    </a:gridCol>
                    <a:gridCol w="1278208">
                      <a:extLst>
                        <a:ext uri="{9D8B030D-6E8A-4147-A177-3AD203B41FA5}">
                          <a16:colId xmlns:a16="http://schemas.microsoft.com/office/drawing/2014/main" val="3091378748"/>
                        </a:ext>
                      </a:extLst>
                    </a:gridCol>
                    <a:gridCol w="1278208">
                      <a:extLst>
                        <a:ext uri="{9D8B030D-6E8A-4147-A177-3AD203B41FA5}">
                          <a16:colId xmlns:a16="http://schemas.microsoft.com/office/drawing/2014/main" val="1282715027"/>
                        </a:ext>
                      </a:extLst>
                    </a:gridCol>
                    <a:gridCol w="1278208">
                      <a:extLst>
                        <a:ext uri="{9D8B030D-6E8A-4147-A177-3AD203B41FA5}">
                          <a16:colId xmlns:a16="http://schemas.microsoft.com/office/drawing/2014/main" val="1561797067"/>
                        </a:ext>
                      </a:extLst>
                    </a:gridCol>
                    <a:gridCol w="1278208">
                      <a:extLst>
                        <a:ext uri="{9D8B030D-6E8A-4147-A177-3AD203B41FA5}">
                          <a16:colId xmlns:a16="http://schemas.microsoft.com/office/drawing/2014/main" val="294834089"/>
                        </a:ext>
                      </a:extLst>
                    </a:gridCol>
                  </a:tblGrid>
                  <a:tr h="420689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keyword</a:t>
                          </a:r>
                          <a:r>
                            <a:rPr lang="en-US" baseline="-25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keyword</a:t>
                          </a:r>
                          <a:r>
                            <a:rPr lang="en-US" baseline="-250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keyword</a:t>
                          </a:r>
                          <a:r>
                            <a:rPr lang="en-US" baseline="-250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keyword</a:t>
                          </a:r>
                          <a:r>
                            <a:rPr lang="en-US" baseline="-250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keyword</a:t>
                          </a:r>
                          <a:r>
                            <a:rPr lang="en-US" baseline="-250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......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keyword</a:t>
                          </a:r>
                          <a:r>
                            <a:rPr lang="en-US" baseline="-25000" dirty="0" err="1"/>
                            <a:t>m</a:t>
                          </a:r>
                          <a:endParaRPr lang="en-US" baseline="-25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9163797"/>
                      </a:ext>
                    </a:extLst>
                  </a:tr>
                  <a:tr h="4206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Sample</a:t>
                          </a:r>
                          <a:r>
                            <a:rPr lang="en-US" baseline="-25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score</a:t>
                          </a:r>
                          <a:r>
                            <a:rPr lang="en-US" baseline="-250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score</a:t>
                          </a:r>
                          <a:r>
                            <a:rPr lang="en-US" baseline="-250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score</a:t>
                          </a:r>
                          <a:r>
                            <a:rPr lang="en-US" baseline="-250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score</a:t>
                          </a:r>
                          <a:r>
                            <a:rPr lang="en-US" baseline="-25000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score</a:t>
                          </a:r>
                          <a:r>
                            <a:rPr lang="en-US" baseline="-250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score</a:t>
                          </a:r>
                          <a:r>
                            <a:rPr lang="en-US" baseline="-25000" dirty="0"/>
                            <a:t>1m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8098649"/>
                      </a:ext>
                    </a:extLst>
                  </a:tr>
                  <a:tr h="4206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Sample</a:t>
                          </a:r>
                          <a:r>
                            <a:rPr lang="en-US" baseline="-250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score</a:t>
                          </a:r>
                          <a:r>
                            <a:rPr lang="en-US" baseline="-25000" dirty="0"/>
                            <a:t>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score</a:t>
                          </a:r>
                          <a:r>
                            <a:rPr lang="en-US" baseline="-25000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score</a:t>
                          </a:r>
                          <a:r>
                            <a:rPr lang="en-US" baseline="-25000" dirty="0"/>
                            <a:t>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score</a:t>
                          </a:r>
                          <a:r>
                            <a:rPr lang="en-US" baseline="-25000" dirty="0"/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score</a:t>
                          </a:r>
                          <a:r>
                            <a:rPr lang="en-US" baseline="-25000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score</a:t>
                          </a:r>
                          <a:r>
                            <a:rPr lang="en-US" baseline="-25000" dirty="0"/>
                            <a:t>2m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682336"/>
                      </a:ext>
                    </a:extLst>
                  </a:tr>
                  <a:tr h="4206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Sample</a:t>
                          </a:r>
                          <a:r>
                            <a:rPr lang="en-US" baseline="-250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score</a:t>
                          </a:r>
                          <a:r>
                            <a:rPr lang="en-US" baseline="-25000" dirty="0"/>
                            <a:t>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score</a:t>
                          </a:r>
                          <a:r>
                            <a:rPr lang="en-US" baseline="-25000" dirty="0"/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score</a:t>
                          </a:r>
                          <a:r>
                            <a:rPr lang="en-US" baseline="-25000" dirty="0"/>
                            <a:t>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score</a:t>
                          </a:r>
                          <a:r>
                            <a:rPr lang="en-US" baseline="-25000" dirty="0"/>
                            <a:t>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score</a:t>
                          </a:r>
                          <a:r>
                            <a:rPr lang="en-US" baseline="-25000" dirty="0"/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score</a:t>
                          </a:r>
                          <a:r>
                            <a:rPr lang="en-US" baseline="-25000" dirty="0"/>
                            <a:t>3m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968328"/>
                      </a:ext>
                    </a:extLst>
                  </a:tr>
                  <a:tr h="4206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Sample</a:t>
                          </a:r>
                          <a:r>
                            <a:rPr lang="en-US" baseline="-250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score</a:t>
                          </a:r>
                          <a:r>
                            <a:rPr lang="en-US" baseline="-25000" dirty="0"/>
                            <a:t>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score</a:t>
                          </a:r>
                          <a:r>
                            <a:rPr lang="en-US" baseline="-25000" dirty="0"/>
                            <a:t>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score</a:t>
                          </a:r>
                          <a:r>
                            <a:rPr lang="en-US" baseline="-25000" dirty="0"/>
                            <a:t>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score</a:t>
                          </a:r>
                          <a:r>
                            <a:rPr lang="en-US" baseline="-25000" dirty="0"/>
                            <a:t>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score</a:t>
                          </a:r>
                          <a:r>
                            <a:rPr lang="en-US" baseline="-25000" dirty="0"/>
                            <a:t>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score</a:t>
                          </a:r>
                          <a:r>
                            <a:rPr lang="en-US" baseline="-25000" dirty="0"/>
                            <a:t>4m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278257"/>
                      </a:ext>
                    </a:extLst>
                  </a:tr>
                  <a:tr h="4206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7630548"/>
                      </a:ext>
                    </a:extLst>
                  </a:tr>
                  <a:tr h="4206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Sample</a:t>
                          </a:r>
                          <a:r>
                            <a:rPr lang="en-US" baseline="-25000" dirty="0" err="1"/>
                            <a:t>n</a:t>
                          </a:r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score</a:t>
                          </a:r>
                          <a:r>
                            <a:rPr lang="en-US" baseline="-25000" dirty="0"/>
                            <a:t>n1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score</a:t>
                          </a:r>
                          <a:r>
                            <a:rPr lang="en-US" baseline="-25000" dirty="0"/>
                            <a:t>n2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score</a:t>
                          </a:r>
                          <a:r>
                            <a:rPr lang="en-US" baseline="-25000" dirty="0"/>
                            <a:t>n3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score</a:t>
                          </a:r>
                          <a:r>
                            <a:rPr lang="en-US" baseline="-25000" dirty="0"/>
                            <a:t>n4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score</a:t>
                          </a:r>
                          <a:r>
                            <a:rPr lang="en-US" baseline="-25000" dirty="0"/>
                            <a:t>n5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score</a:t>
                          </a:r>
                          <a:r>
                            <a:rPr lang="en-US" baseline="-25000" dirty="0"/>
                            <a:t>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8557108"/>
                      </a:ext>
                    </a:extLst>
                  </a:tr>
                  <a:tr h="4361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Profile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76" t="-677778" r="-600952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435" t="-677778" r="-503828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677778" r="-401429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677778" r="-301429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677778" r="-201429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9524" t="-677778" r="-1905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54961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46855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9D5C2B-4B5D-4F96-999D-47CDDB9A79A7}"/>
              </a:ext>
            </a:extLst>
          </p:cNvPr>
          <p:cNvSpPr txBox="1">
            <a:spLocks/>
          </p:cNvSpPr>
          <p:nvPr/>
        </p:nvSpPr>
        <p:spPr>
          <a:xfrm>
            <a:off x="518160" y="2937407"/>
            <a:ext cx="11155680" cy="9831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Validation</a:t>
            </a:r>
            <a:endParaRPr lang="en-US" sz="3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5017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86218D9-1BB7-4319-881D-8BA6A97D3CDA}"/>
              </a:ext>
            </a:extLst>
          </p:cNvPr>
          <p:cNvSpPr txBox="1"/>
          <p:nvPr/>
        </p:nvSpPr>
        <p:spPr>
          <a:xfrm>
            <a:off x="523702" y="191193"/>
            <a:ext cx="8872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LookAlike</a:t>
            </a:r>
            <a:r>
              <a:rPr lang="en-US" sz="3600" b="1" dirty="0"/>
              <a:t> model test results - expected</a:t>
            </a:r>
          </a:p>
        </p:txBody>
      </p:sp>
      <p:graphicFrame>
        <p:nvGraphicFramePr>
          <p:cNvPr id="76" name="Chart 75">
            <a:extLst>
              <a:ext uri="{FF2B5EF4-FFF2-40B4-BE49-F238E27FC236}">
                <a16:creationId xmlns:a16="http://schemas.microsoft.com/office/drawing/2014/main" id="{7C971C4E-1BCA-4342-8B46-81165D696E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6513" y="2486515"/>
          <a:ext cx="5602741" cy="3172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9" name="Chart 78">
            <a:extLst>
              <a:ext uri="{FF2B5EF4-FFF2-40B4-BE49-F238E27FC236}">
                <a16:creationId xmlns:a16="http://schemas.microsoft.com/office/drawing/2014/main" id="{E5332C59-F013-483F-8D3C-FFECB0CC9F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2486515"/>
          <a:ext cx="5685657" cy="3172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E2EC7C0-929E-4A35-BB92-D0B80CB7BFD2}"/>
              </a:ext>
            </a:extLst>
          </p:cNvPr>
          <p:cNvSpPr txBox="1"/>
          <p:nvPr/>
        </p:nvSpPr>
        <p:spPr>
          <a:xfrm>
            <a:off x="4301067" y="1320800"/>
            <a:ext cx="415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 seed users in total of extendable users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91C18E4-3EBA-49E4-8E7D-AD20F201E905}"/>
              </a:ext>
            </a:extLst>
          </p:cNvPr>
          <p:cNvCxnSpPr/>
          <p:nvPr/>
        </p:nvCxnSpPr>
        <p:spPr>
          <a:xfrm flipH="1">
            <a:off x="2045547" y="1690132"/>
            <a:ext cx="2594186" cy="917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C66D6B9-DDEB-466B-8F97-9FFE25E8D397}"/>
              </a:ext>
            </a:extLst>
          </p:cNvPr>
          <p:cNvCxnSpPr>
            <a:cxnSpLocks/>
          </p:cNvCxnSpPr>
          <p:nvPr/>
        </p:nvCxnSpPr>
        <p:spPr>
          <a:xfrm flipH="1">
            <a:off x="3342640" y="1731143"/>
            <a:ext cx="1911775" cy="87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804F33D-C752-4F63-A3DF-1F1F7FA67994}"/>
              </a:ext>
            </a:extLst>
          </p:cNvPr>
          <p:cNvCxnSpPr>
            <a:cxnSpLocks/>
          </p:cNvCxnSpPr>
          <p:nvPr/>
        </p:nvCxnSpPr>
        <p:spPr>
          <a:xfrm flipH="1">
            <a:off x="4788747" y="1738287"/>
            <a:ext cx="1227667" cy="86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DC6ECFF-334E-4D06-9A9C-A93C9BE6B94B}"/>
              </a:ext>
            </a:extLst>
          </p:cNvPr>
          <p:cNvCxnSpPr>
            <a:cxnSpLocks/>
          </p:cNvCxnSpPr>
          <p:nvPr/>
        </p:nvCxnSpPr>
        <p:spPr>
          <a:xfrm>
            <a:off x="6601462" y="1740443"/>
            <a:ext cx="1262378" cy="874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FB8DB1D-0B80-4761-8D3C-E792B48FFE75}"/>
              </a:ext>
            </a:extLst>
          </p:cNvPr>
          <p:cNvCxnSpPr>
            <a:cxnSpLocks/>
          </p:cNvCxnSpPr>
          <p:nvPr/>
        </p:nvCxnSpPr>
        <p:spPr>
          <a:xfrm>
            <a:off x="7449397" y="1731143"/>
            <a:ext cx="1796203" cy="87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2A3C1F7-79C3-4972-B953-DB54AC573C43}"/>
              </a:ext>
            </a:extLst>
          </p:cNvPr>
          <p:cNvCxnSpPr>
            <a:cxnSpLocks/>
          </p:cNvCxnSpPr>
          <p:nvPr/>
        </p:nvCxnSpPr>
        <p:spPr>
          <a:xfrm>
            <a:off x="8089900" y="1707161"/>
            <a:ext cx="2517140" cy="90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921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317AE-5C8F-474A-B53B-5F3E44062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926" y="254818"/>
            <a:ext cx="9090469" cy="582122"/>
          </a:xfrm>
        </p:spPr>
        <p:txBody>
          <a:bodyPr>
            <a:normAutofit/>
          </a:bodyPr>
          <a:lstStyle/>
          <a:p>
            <a:pPr algn="ctr" fontAlgn="ctr">
              <a:lnSpc>
                <a:spcPct val="7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3600" b="1" dirty="0">
                <a:latin typeface="+mn-lt"/>
                <a:ea typeface="+mn-ea"/>
                <a:cs typeface="+mn-cs"/>
              </a:rPr>
              <a:t>T</a:t>
            </a:r>
            <a:r>
              <a:rPr lang="en-US" altLang="zh-CN" sz="3600" b="1" dirty="0">
                <a:latin typeface="+mn-lt"/>
                <a:ea typeface="+mn-ea"/>
                <a:cs typeface="+mn-cs"/>
              </a:rPr>
              <a:t>est scenario illustration (Definable audience)</a:t>
            </a:r>
            <a:endParaRPr lang="en-US" sz="36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8D8D912-292A-4BA0-A313-85FEE0762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4536" y="6176617"/>
            <a:ext cx="1356478" cy="63251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D2C95F9-BEF1-40BC-B41B-004B1AB55BC8}"/>
              </a:ext>
            </a:extLst>
          </p:cNvPr>
          <p:cNvSpPr/>
          <p:nvPr/>
        </p:nvSpPr>
        <p:spPr>
          <a:xfrm>
            <a:off x="362170" y="1342140"/>
            <a:ext cx="2333296" cy="2333297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Grp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039E67-4E15-4C92-9449-A5E4FC46420F}"/>
              </a:ext>
            </a:extLst>
          </p:cNvPr>
          <p:cNvSpPr/>
          <p:nvPr/>
        </p:nvSpPr>
        <p:spPr>
          <a:xfrm>
            <a:off x="2652541" y="1080054"/>
            <a:ext cx="2333296" cy="233329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Grp 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AA9997-BD96-4A62-B6AC-7038458A13C1}"/>
              </a:ext>
            </a:extLst>
          </p:cNvPr>
          <p:cNvSpPr/>
          <p:nvPr/>
        </p:nvSpPr>
        <p:spPr>
          <a:xfrm>
            <a:off x="2272624" y="3598508"/>
            <a:ext cx="2333296" cy="233329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Grp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30891A-889B-44DA-9348-6A29706D66EF}"/>
              </a:ext>
            </a:extLst>
          </p:cNvPr>
          <p:cNvSpPr/>
          <p:nvPr/>
        </p:nvSpPr>
        <p:spPr>
          <a:xfrm>
            <a:off x="1669929" y="2235826"/>
            <a:ext cx="2333296" cy="23332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Grp 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C8829F-5686-4D6D-86ED-3DFE58F5B24A}"/>
              </a:ext>
            </a:extLst>
          </p:cNvPr>
          <p:cNvSpPr/>
          <p:nvPr/>
        </p:nvSpPr>
        <p:spPr>
          <a:xfrm>
            <a:off x="495857" y="3151265"/>
            <a:ext cx="2333296" cy="233329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Grp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F4CCBF-5D8A-4F29-8DDE-0D56C5E997C4}"/>
              </a:ext>
            </a:extLst>
          </p:cNvPr>
          <p:cNvSpPr/>
          <p:nvPr/>
        </p:nvSpPr>
        <p:spPr>
          <a:xfrm>
            <a:off x="914683" y="4569123"/>
            <a:ext cx="499730" cy="324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6DFFD083-7C01-47AE-B4D5-9B634B1D8DE2}"/>
              </a:ext>
            </a:extLst>
          </p:cNvPr>
          <p:cNvSpPr/>
          <p:nvPr/>
        </p:nvSpPr>
        <p:spPr>
          <a:xfrm>
            <a:off x="818990" y="3675437"/>
            <a:ext cx="499730" cy="42827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B222CA0-8407-494C-A768-FDF372BF9686}"/>
              </a:ext>
            </a:extLst>
          </p:cNvPr>
          <p:cNvSpPr/>
          <p:nvPr/>
        </p:nvSpPr>
        <p:spPr>
          <a:xfrm>
            <a:off x="1542004" y="1629282"/>
            <a:ext cx="404037" cy="36150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8214A95-4846-4288-A6A4-764B104DDD8A}"/>
              </a:ext>
            </a:extLst>
          </p:cNvPr>
          <p:cNvSpPr/>
          <p:nvPr/>
        </p:nvSpPr>
        <p:spPr>
          <a:xfrm>
            <a:off x="4157613" y="1629282"/>
            <a:ext cx="552112" cy="606544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E55041-E191-4636-9CD1-962FDA9653B7}"/>
              </a:ext>
            </a:extLst>
          </p:cNvPr>
          <p:cNvSpPr txBox="1"/>
          <p:nvPr/>
        </p:nvSpPr>
        <p:spPr>
          <a:xfrm>
            <a:off x="5968449" y="1932554"/>
            <a:ext cx="586138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Scenario 1: homogeneous seed users (focused within single group)</a:t>
            </a:r>
          </a:p>
          <a:p>
            <a:endParaRPr lang="en-US" sz="2800" dirty="0"/>
          </a:p>
          <a:p>
            <a:pPr algn="ctr"/>
            <a:r>
              <a:rPr lang="en-US" sz="2000" dirty="0"/>
              <a:t>Seed user % in total extendable users:10% -&gt; 90%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596962A-512B-4CA1-A745-CFD5796CA6F1}"/>
              </a:ext>
            </a:extLst>
          </p:cNvPr>
          <p:cNvSpPr/>
          <p:nvPr/>
        </p:nvSpPr>
        <p:spPr>
          <a:xfrm>
            <a:off x="5359040" y="4303029"/>
            <a:ext cx="499730" cy="42827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3A6AA8-660A-4254-B902-866E81EC195B}"/>
              </a:ext>
            </a:extLst>
          </p:cNvPr>
          <p:cNvSpPr txBox="1"/>
          <p:nvPr/>
        </p:nvSpPr>
        <p:spPr>
          <a:xfrm>
            <a:off x="5968449" y="4231758"/>
            <a:ext cx="58974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Scenario 2: heterogeneous seed users (across multiple groups)</a:t>
            </a:r>
          </a:p>
          <a:p>
            <a:endParaRPr lang="en-US" sz="2800" dirty="0"/>
          </a:p>
          <a:p>
            <a:pPr algn="ctr"/>
            <a:r>
              <a:rPr lang="en-US" sz="2000" dirty="0"/>
              <a:t>Seed user % in total extendable users:10% -&gt; 90%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7C22C0-7112-433D-BE6E-659A760D77FB}"/>
              </a:ext>
            </a:extLst>
          </p:cNvPr>
          <p:cNvSpPr txBox="1"/>
          <p:nvPr/>
        </p:nvSpPr>
        <p:spPr>
          <a:xfrm>
            <a:off x="1064349" y="6018028"/>
            <a:ext cx="2859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 clusters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DFEA031-FE05-45AA-A897-A405B3F2106D}"/>
              </a:ext>
            </a:extLst>
          </p:cNvPr>
          <p:cNvSpPr/>
          <p:nvPr/>
        </p:nvSpPr>
        <p:spPr>
          <a:xfrm rot="20062286">
            <a:off x="90429" y="1383460"/>
            <a:ext cx="4889178" cy="2579755"/>
          </a:xfrm>
          <a:prstGeom prst="ellipse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E73628-CF58-49CB-90FA-94E542F97151}"/>
              </a:ext>
            </a:extLst>
          </p:cNvPr>
          <p:cNvSpPr/>
          <p:nvPr/>
        </p:nvSpPr>
        <p:spPr>
          <a:xfrm>
            <a:off x="818990" y="4444409"/>
            <a:ext cx="723014" cy="574738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19F2D5-C2A6-45E6-A69C-496A179BB98C}"/>
              </a:ext>
            </a:extLst>
          </p:cNvPr>
          <p:cNvSpPr/>
          <p:nvPr/>
        </p:nvSpPr>
        <p:spPr>
          <a:xfrm>
            <a:off x="5363473" y="2049167"/>
            <a:ext cx="499730" cy="324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4EC7F16-FC90-4523-BEF3-FCBDDC515CDF}"/>
              </a:ext>
            </a:extLst>
          </p:cNvPr>
          <p:cNvSpPr/>
          <p:nvPr/>
        </p:nvSpPr>
        <p:spPr>
          <a:xfrm>
            <a:off x="5267780" y="1924453"/>
            <a:ext cx="723014" cy="574738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6921EA5-F92B-439F-9893-23A8ED97697B}"/>
              </a:ext>
            </a:extLst>
          </p:cNvPr>
          <p:cNvSpPr/>
          <p:nvPr/>
        </p:nvSpPr>
        <p:spPr>
          <a:xfrm>
            <a:off x="5267780" y="4231758"/>
            <a:ext cx="723014" cy="670028"/>
          </a:xfrm>
          <a:prstGeom prst="ellipse">
            <a:avLst/>
          </a:prstGeom>
          <a:noFill/>
          <a:ln w="25400">
            <a:solidFill>
              <a:schemeClr val="accent4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55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317AE-5C8F-474A-B53B-5F3E44062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847" y="254817"/>
            <a:ext cx="9867013" cy="678883"/>
          </a:xfrm>
        </p:spPr>
        <p:txBody>
          <a:bodyPr>
            <a:normAutofit/>
          </a:bodyPr>
          <a:lstStyle/>
          <a:p>
            <a:pPr algn="ctr" fontAlgn="ctr">
              <a:lnSpc>
                <a:spcPct val="7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3600" b="1" dirty="0">
                <a:latin typeface="+mn-lt"/>
                <a:ea typeface="+mn-ea"/>
                <a:cs typeface="+mn-cs"/>
              </a:rPr>
              <a:t>T</a:t>
            </a:r>
            <a:r>
              <a:rPr lang="en-US" altLang="zh-CN" sz="3600" b="1" dirty="0">
                <a:latin typeface="+mn-lt"/>
                <a:ea typeface="+mn-ea"/>
                <a:cs typeface="+mn-cs"/>
              </a:rPr>
              <a:t>est scenario illustration (non-definable audience)</a:t>
            </a:r>
            <a:endParaRPr lang="en-US" sz="36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8D8D912-292A-4BA0-A313-85FEE0762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4536" y="6176617"/>
            <a:ext cx="1356478" cy="63251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D2C95F9-BEF1-40BC-B41B-004B1AB55BC8}"/>
              </a:ext>
            </a:extLst>
          </p:cNvPr>
          <p:cNvSpPr/>
          <p:nvPr/>
        </p:nvSpPr>
        <p:spPr>
          <a:xfrm>
            <a:off x="362170" y="1342140"/>
            <a:ext cx="2333296" cy="2333297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Grp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039E67-4E15-4C92-9449-A5E4FC46420F}"/>
              </a:ext>
            </a:extLst>
          </p:cNvPr>
          <p:cNvSpPr/>
          <p:nvPr/>
        </p:nvSpPr>
        <p:spPr>
          <a:xfrm>
            <a:off x="2652541" y="1080054"/>
            <a:ext cx="2333296" cy="233329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Grp 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AA9997-BD96-4A62-B6AC-7038458A13C1}"/>
              </a:ext>
            </a:extLst>
          </p:cNvPr>
          <p:cNvSpPr/>
          <p:nvPr/>
        </p:nvSpPr>
        <p:spPr>
          <a:xfrm>
            <a:off x="2272624" y="3598508"/>
            <a:ext cx="2333296" cy="23332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Grp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30891A-889B-44DA-9348-6A29706D66EF}"/>
              </a:ext>
            </a:extLst>
          </p:cNvPr>
          <p:cNvSpPr/>
          <p:nvPr/>
        </p:nvSpPr>
        <p:spPr>
          <a:xfrm>
            <a:off x="1669929" y="2235826"/>
            <a:ext cx="2333296" cy="2333297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Grp 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C8829F-5686-4D6D-86ED-3DFE58F5B24A}"/>
              </a:ext>
            </a:extLst>
          </p:cNvPr>
          <p:cNvSpPr/>
          <p:nvPr/>
        </p:nvSpPr>
        <p:spPr>
          <a:xfrm>
            <a:off x="495857" y="3151265"/>
            <a:ext cx="2333296" cy="233329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Grp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F4CCBF-5D8A-4F29-8DDE-0D56C5E997C4}"/>
              </a:ext>
            </a:extLst>
          </p:cNvPr>
          <p:cNvSpPr/>
          <p:nvPr/>
        </p:nvSpPr>
        <p:spPr>
          <a:xfrm>
            <a:off x="914683" y="4569123"/>
            <a:ext cx="499730" cy="324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6DFFD083-7C01-47AE-B4D5-9B634B1D8DE2}"/>
              </a:ext>
            </a:extLst>
          </p:cNvPr>
          <p:cNvSpPr/>
          <p:nvPr/>
        </p:nvSpPr>
        <p:spPr>
          <a:xfrm>
            <a:off x="818990" y="3675437"/>
            <a:ext cx="499730" cy="42827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B222CA0-8407-494C-A768-FDF372BF9686}"/>
              </a:ext>
            </a:extLst>
          </p:cNvPr>
          <p:cNvSpPr/>
          <p:nvPr/>
        </p:nvSpPr>
        <p:spPr>
          <a:xfrm>
            <a:off x="1542004" y="1629282"/>
            <a:ext cx="404037" cy="36150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8214A95-4846-4288-A6A4-764B104DDD8A}"/>
              </a:ext>
            </a:extLst>
          </p:cNvPr>
          <p:cNvSpPr/>
          <p:nvPr/>
        </p:nvSpPr>
        <p:spPr>
          <a:xfrm>
            <a:off x="4157613" y="1629282"/>
            <a:ext cx="552112" cy="606544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E55041-E191-4636-9CD1-962FDA9653B7}"/>
              </a:ext>
            </a:extLst>
          </p:cNvPr>
          <p:cNvSpPr txBox="1"/>
          <p:nvPr/>
        </p:nvSpPr>
        <p:spPr>
          <a:xfrm>
            <a:off x="6011653" y="1234237"/>
            <a:ext cx="58613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Scenario 1: matched homogeneous seed users (focused within single group)</a:t>
            </a:r>
          </a:p>
          <a:p>
            <a:endParaRPr lang="en-US" sz="2000" dirty="0"/>
          </a:p>
          <a:p>
            <a:pPr algn="ctr"/>
            <a:r>
              <a:rPr lang="en-US" sz="2000" dirty="0"/>
              <a:t>Seed user % in total extendable users: 10% -&gt; 90%</a:t>
            </a:r>
          </a:p>
          <a:p>
            <a:endParaRPr lang="en-US" sz="2800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596962A-512B-4CA1-A745-CFD5796CA6F1}"/>
              </a:ext>
            </a:extLst>
          </p:cNvPr>
          <p:cNvSpPr/>
          <p:nvPr/>
        </p:nvSpPr>
        <p:spPr>
          <a:xfrm>
            <a:off x="5381385" y="3168696"/>
            <a:ext cx="499730" cy="42827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3A6AA8-660A-4254-B902-866E81EC195B}"/>
              </a:ext>
            </a:extLst>
          </p:cNvPr>
          <p:cNvSpPr txBox="1"/>
          <p:nvPr/>
        </p:nvSpPr>
        <p:spPr>
          <a:xfrm>
            <a:off x="5990794" y="3097425"/>
            <a:ext cx="589748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Scenario 2: matched heterogeneous seed users (across multiple groups)</a:t>
            </a:r>
          </a:p>
          <a:p>
            <a:endParaRPr lang="en-US" sz="2000" dirty="0"/>
          </a:p>
          <a:p>
            <a:r>
              <a:rPr lang="en-US" sz="2000" dirty="0"/>
              <a:t>Seed user % in total extendable users: 10% -&gt; 90%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7C22C0-7112-433D-BE6E-659A760D77FB}"/>
              </a:ext>
            </a:extLst>
          </p:cNvPr>
          <p:cNvSpPr txBox="1"/>
          <p:nvPr/>
        </p:nvSpPr>
        <p:spPr>
          <a:xfrm>
            <a:off x="1064349" y="6018028"/>
            <a:ext cx="2859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 clusters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DFEA031-FE05-45AA-A897-A405B3F2106D}"/>
              </a:ext>
            </a:extLst>
          </p:cNvPr>
          <p:cNvSpPr/>
          <p:nvPr/>
        </p:nvSpPr>
        <p:spPr>
          <a:xfrm rot="20062286">
            <a:off x="90429" y="1383460"/>
            <a:ext cx="4889178" cy="2579755"/>
          </a:xfrm>
          <a:prstGeom prst="ellipse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E73628-CF58-49CB-90FA-94E542F97151}"/>
              </a:ext>
            </a:extLst>
          </p:cNvPr>
          <p:cNvSpPr/>
          <p:nvPr/>
        </p:nvSpPr>
        <p:spPr>
          <a:xfrm>
            <a:off x="818990" y="4444409"/>
            <a:ext cx="723014" cy="574738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19F2D5-C2A6-45E6-A69C-496A179BB98C}"/>
              </a:ext>
            </a:extLst>
          </p:cNvPr>
          <p:cNvSpPr/>
          <p:nvPr/>
        </p:nvSpPr>
        <p:spPr>
          <a:xfrm>
            <a:off x="5406677" y="1350850"/>
            <a:ext cx="499730" cy="324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4EC7F16-FC90-4523-BEF3-FCBDDC515CDF}"/>
              </a:ext>
            </a:extLst>
          </p:cNvPr>
          <p:cNvSpPr/>
          <p:nvPr/>
        </p:nvSpPr>
        <p:spPr>
          <a:xfrm>
            <a:off x="5310984" y="1226136"/>
            <a:ext cx="723014" cy="574738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6921EA5-F92B-439F-9893-23A8ED97697B}"/>
              </a:ext>
            </a:extLst>
          </p:cNvPr>
          <p:cNvSpPr/>
          <p:nvPr/>
        </p:nvSpPr>
        <p:spPr>
          <a:xfrm>
            <a:off x="5290125" y="3097425"/>
            <a:ext cx="723014" cy="670028"/>
          </a:xfrm>
          <a:prstGeom prst="ellipse">
            <a:avLst/>
          </a:prstGeom>
          <a:noFill/>
          <a:ln w="25400">
            <a:solidFill>
              <a:schemeClr val="accent4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xplosion: 14 Points 3">
            <a:extLst>
              <a:ext uri="{FF2B5EF4-FFF2-40B4-BE49-F238E27FC236}">
                <a16:creationId xmlns:a16="http://schemas.microsoft.com/office/drawing/2014/main" id="{EE1EF889-CE0F-467A-AF36-2F21780353E9}"/>
              </a:ext>
            </a:extLst>
          </p:cNvPr>
          <p:cNvSpPr/>
          <p:nvPr/>
        </p:nvSpPr>
        <p:spPr>
          <a:xfrm>
            <a:off x="4457493" y="3231236"/>
            <a:ext cx="819024" cy="764216"/>
          </a:xfrm>
          <a:prstGeom prst="irregularSeal2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xplosion: 14 Points 27">
            <a:extLst>
              <a:ext uri="{FF2B5EF4-FFF2-40B4-BE49-F238E27FC236}">
                <a16:creationId xmlns:a16="http://schemas.microsoft.com/office/drawing/2014/main" id="{27EC0935-7544-4ADC-906F-CEC5202E026C}"/>
              </a:ext>
            </a:extLst>
          </p:cNvPr>
          <p:cNvSpPr/>
          <p:nvPr/>
        </p:nvSpPr>
        <p:spPr>
          <a:xfrm>
            <a:off x="5267780" y="5211095"/>
            <a:ext cx="819024" cy="764216"/>
          </a:xfrm>
          <a:prstGeom prst="irregularSeal2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1BC361-C22D-4524-8EE6-0D5DC32ABDBC}"/>
              </a:ext>
            </a:extLst>
          </p:cNvPr>
          <p:cNvSpPr txBox="1"/>
          <p:nvPr/>
        </p:nvSpPr>
        <p:spPr>
          <a:xfrm>
            <a:off x="6027639" y="4787301"/>
            <a:ext cx="589748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Scenario 3: random seed users (mismatch between advertiser’s user definition and system user definition, may include non-targeting seed users)</a:t>
            </a:r>
          </a:p>
        </p:txBody>
      </p:sp>
    </p:spTree>
    <p:extLst>
      <p:ext uri="{BB962C8B-B14F-4D97-AF65-F5344CB8AC3E}">
        <p14:creationId xmlns:p14="http://schemas.microsoft.com/office/powerpoint/2010/main" val="2508535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3616-B22C-46BF-82DA-35A309BA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Scenario 1- same group seed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06413-E3C5-4C46-B0BA-65A23434C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47961" cy="4351338"/>
          </a:xfrm>
        </p:spPr>
        <p:txBody>
          <a:bodyPr/>
          <a:lstStyle/>
          <a:p>
            <a:r>
              <a:rPr lang="en-US" dirty="0"/>
              <a:t>Test case 1:</a:t>
            </a:r>
          </a:p>
          <a:p>
            <a:pPr lvl="1"/>
            <a:r>
              <a:rPr lang="en-US" dirty="0"/>
              <a:t>All users clicked on keyword 26 at least one time in the last 10 days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Total number of users in this groups: 5325</a:t>
            </a:r>
          </a:p>
          <a:p>
            <a:pPr lvl="1"/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7F0E5B4-E16B-4091-96B2-FFA09F4793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1494451"/>
              </p:ext>
            </p:extLst>
          </p:nvPr>
        </p:nvGraphicFramePr>
        <p:xfrm>
          <a:off x="8049737" y="2600119"/>
          <a:ext cx="3498097" cy="1657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4BC100C-1EB7-4586-8CB8-11AC2E3E4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898220"/>
              </p:ext>
            </p:extLst>
          </p:nvPr>
        </p:nvGraphicFramePr>
        <p:xfrm>
          <a:off x="1404594" y="4609707"/>
          <a:ext cx="6881567" cy="13055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4498">
                  <a:extLst>
                    <a:ext uri="{9D8B030D-6E8A-4147-A177-3AD203B41FA5}">
                      <a16:colId xmlns:a16="http://schemas.microsoft.com/office/drawing/2014/main" val="697269432"/>
                    </a:ext>
                  </a:extLst>
                </a:gridCol>
                <a:gridCol w="2063213">
                  <a:extLst>
                    <a:ext uri="{9D8B030D-6E8A-4147-A177-3AD203B41FA5}">
                      <a16:colId xmlns:a16="http://schemas.microsoft.com/office/drawing/2014/main" val="2627527688"/>
                    </a:ext>
                  </a:extLst>
                </a:gridCol>
                <a:gridCol w="2293856">
                  <a:extLst>
                    <a:ext uri="{9D8B030D-6E8A-4147-A177-3AD203B41FA5}">
                      <a16:colId xmlns:a16="http://schemas.microsoft.com/office/drawing/2014/main" val="3707131559"/>
                    </a:ext>
                  </a:extLst>
                </a:gridCol>
              </a:tblGrid>
              <a:tr h="5446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# of seed users = 1000 did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of seed users : 18.77 %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2X extension = 2000 </a:t>
                      </a:r>
                      <a:r>
                        <a:rPr lang="en-US" sz="1400" dirty="0" err="1">
                          <a:effectLst/>
                        </a:rPr>
                        <a:t>dids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3X extension = 3000 </a:t>
                      </a:r>
                      <a:r>
                        <a:rPr lang="en-US" sz="1400" dirty="0" err="1">
                          <a:effectLst/>
                        </a:rPr>
                        <a:t>dids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2105130"/>
                  </a:ext>
                </a:extLst>
              </a:tr>
              <a:tr h="3996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#Click – based on model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0331494"/>
                  </a:ext>
                </a:extLst>
              </a:tr>
              <a:tr h="3612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#Click – based on random selection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7493969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74F3C48C-8767-4A56-9D12-D507CAC38CD7}"/>
              </a:ext>
            </a:extLst>
          </p:cNvPr>
          <p:cNvSpPr/>
          <p:nvPr/>
        </p:nvSpPr>
        <p:spPr>
          <a:xfrm rot="20867287">
            <a:off x="10505780" y="2758766"/>
            <a:ext cx="350634" cy="345744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89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32D6E-5605-433A-8891-4954BF50F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1- same group seed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AD6DA-C937-4F34-A9AC-A5D8C827A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44266" cy="4351338"/>
          </a:xfrm>
        </p:spPr>
        <p:txBody>
          <a:bodyPr/>
          <a:lstStyle/>
          <a:p>
            <a:r>
              <a:rPr lang="en-US" dirty="0"/>
              <a:t>Test case 2: </a:t>
            </a:r>
          </a:p>
          <a:p>
            <a:pPr lvl="1"/>
            <a:r>
              <a:rPr lang="en-US" dirty="0"/>
              <a:t>All seed users clicked on keyword 28 at least one time in the last 10 days</a:t>
            </a:r>
          </a:p>
          <a:p>
            <a:pPr lvl="1"/>
            <a:r>
              <a:rPr lang="en-US" dirty="0"/>
              <a:t>The total number of users in this group is 250. With selecting 100 as a seed users the chance of model selecting the 150 users is extremely low. 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45698F-ED6A-4153-90B9-2CB8FDCD8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823708"/>
              </p:ext>
            </p:extLst>
          </p:nvPr>
        </p:nvGraphicFramePr>
        <p:xfrm>
          <a:off x="1124887" y="4348719"/>
          <a:ext cx="6620718" cy="15861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71181">
                  <a:extLst>
                    <a:ext uri="{9D8B030D-6E8A-4147-A177-3AD203B41FA5}">
                      <a16:colId xmlns:a16="http://schemas.microsoft.com/office/drawing/2014/main" val="1637501358"/>
                    </a:ext>
                  </a:extLst>
                </a:gridCol>
                <a:gridCol w="2194466">
                  <a:extLst>
                    <a:ext uri="{9D8B030D-6E8A-4147-A177-3AD203B41FA5}">
                      <a16:colId xmlns:a16="http://schemas.microsoft.com/office/drawing/2014/main" val="3916991132"/>
                    </a:ext>
                  </a:extLst>
                </a:gridCol>
                <a:gridCol w="1955071">
                  <a:extLst>
                    <a:ext uri="{9D8B030D-6E8A-4147-A177-3AD203B41FA5}">
                      <a16:colId xmlns:a16="http://schemas.microsoft.com/office/drawing/2014/main" val="920927688"/>
                    </a:ext>
                  </a:extLst>
                </a:gridCol>
              </a:tblGrid>
              <a:tr h="5197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# of seed users = 100 did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of seed users = 40%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2X extension = 200 </a:t>
                      </a:r>
                      <a:r>
                        <a:rPr lang="en-US" sz="1400" dirty="0" err="1">
                          <a:effectLst/>
                        </a:rPr>
                        <a:t>dids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3X extension = 300 </a:t>
                      </a:r>
                      <a:r>
                        <a:rPr lang="en-US" sz="1400" dirty="0" err="1">
                          <a:effectLst/>
                        </a:rPr>
                        <a:t>dids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1160761"/>
                  </a:ext>
                </a:extLst>
              </a:tr>
              <a:tr h="5887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#Click – based on model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7685" algn="l"/>
                        </a:tabLs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8158542"/>
                  </a:ext>
                </a:extLst>
              </a:tr>
              <a:tr h="4775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#Click – based on random selection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9853969"/>
                  </a:ext>
                </a:extLst>
              </a:tr>
            </a:tbl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01FDD0C-3F6E-4337-ABA1-19F12F56FB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2791572"/>
              </p:ext>
            </p:extLst>
          </p:nvPr>
        </p:nvGraphicFramePr>
        <p:xfrm>
          <a:off x="7587072" y="2887231"/>
          <a:ext cx="4604928" cy="2525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045E5D69-27BF-49AA-8B9C-3013D868051E}"/>
              </a:ext>
            </a:extLst>
          </p:cNvPr>
          <p:cNvSpPr/>
          <p:nvPr/>
        </p:nvSpPr>
        <p:spPr>
          <a:xfrm>
            <a:off x="8920703" y="3048000"/>
            <a:ext cx="486410" cy="381000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">
                <a:solidFill>
                  <a:srgbClr val="0D0D0D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Keyword 28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E1DD6DC-E0D8-4807-8C8D-51EFE40448B1}"/>
              </a:ext>
            </a:extLst>
          </p:cNvPr>
          <p:cNvSpPr/>
          <p:nvPr/>
        </p:nvSpPr>
        <p:spPr>
          <a:xfrm rot="20867287">
            <a:off x="8934832" y="3143885"/>
            <a:ext cx="211455" cy="18923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74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00C0-2B2C-4238-A4E2-0B374873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Scenario 1- same group seed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134E0-E567-4B1B-BDBB-28C43B873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95095" cy="4351338"/>
          </a:xfrm>
        </p:spPr>
        <p:txBody>
          <a:bodyPr/>
          <a:lstStyle/>
          <a:p>
            <a:r>
              <a:rPr lang="en-US" dirty="0"/>
              <a:t> Test case 3:</a:t>
            </a:r>
          </a:p>
          <a:p>
            <a:pPr lvl="1"/>
            <a:r>
              <a:rPr lang="en-US" dirty="0"/>
              <a:t> All users clicked on both keyword 26  and keyword 29 at least once in the last 10 days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Total number of users in these groups : 6485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96BB2F4-9F94-4155-8918-DF6B1FC9D2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0336915"/>
              </p:ext>
            </p:extLst>
          </p:nvPr>
        </p:nvGraphicFramePr>
        <p:xfrm>
          <a:off x="7843101" y="3007151"/>
          <a:ext cx="4660736" cy="231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CD73B47D-CE50-45F3-B22F-37C67FB3ED5E}"/>
              </a:ext>
            </a:extLst>
          </p:cNvPr>
          <p:cNvSpPr/>
          <p:nvPr/>
        </p:nvSpPr>
        <p:spPr>
          <a:xfrm rot="20867287">
            <a:off x="10762857" y="3823700"/>
            <a:ext cx="426391" cy="490839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F19BA3-3B5A-40E2-B303-896E26DC7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624795"/>
              </p:ext>
            </p:extLst>
          </p:nvPr>
        </p:nvGraphicFramePr>
        <p:xfrm>
          <a:off x="1182005" y="4872554"/>
          <a:ext cx="6807484" cy="11649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7321">
                  <a:extLst>
                    <a:ext uri="{9D8B030D-6E8A-4147-A177-3AD203B41FA5}">
                      <a16:colId xmlns:a16="http://schemas.microsoft.com/office/drawing/2014/main" val="1950736520"/>
                    </a:ext>
                  </a:extLst>
                </a:gridCol>
                <a:gridCol w="2041002">
                  <a:extLst>
                    <a:ext uri="{9D8B030D-6E8A-4147-A177-3AD203B41FA5}">
                      <a16:colId xmlns:a16="http://schemas.microsoft.com/office/drawing/2014/main" val="1318012803"/>
                    </a:ext>
                  </a:extLst>
                </a:gridCol>
                <a:gridCol w="2269161">
                  <a:extLst>
                    <a:ext uri="{9D8B030D-6E8A-4147-A177-3AD203B41FA5}">
                      <a16:colId xmlns:a16="http://schemas.microsoft.com/office/drawing/2014/main" val="984300448"/>
                    </a:ext>
                  </a:extLst>
                </a:gridCol>
              </a:tblGrid>
              <a:tr h="4493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# of seed users = 500 did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of seed users = 7.71 %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2X extension = 1000 </a:t>
                      </a:r>
                      <a:r>
                        <a:rPr lang="en-US" sz="1400" dirty="0" err="1">
                          <a:effectLst/>
                        </a:rPr>
                        <a:t>dids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3X extension = 1500 </a:t>
                      </a:r>
                      <a:r>
                        <a:rPr lang="en-US" sz="1400" dirty="0" err="1">
                          <a:effectLst/>
                        </a:rPr>
                        <a:t>dids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1617451"/>
                  </a:ext>
                </a:extLst>
              </a:tr>
              <a:tr h="3458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#Click – based on model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7685" algn="l"/>
                        </a:tabLst>
                      </a:pPr>
                      <a:r>
                        <a:rPr lang="en-US" sz="1100">
                          <a:effectLst/>
                        </a:rPr>
                        <a:t>109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9867643"/>
                  </a:ext>
                </a:extLst>
              </a:tr>
              <a:tr h="3698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#Click – based on random selection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140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0577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631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72DAA-FCC2-4433-8F59-80EAC835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2- different groups seed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53B67-AF31-4749-BB62-27508003C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471" y="1825625"/>
            <a:ext cx="7682527" cy="4351338"/>
          </a:xfrm>
        </p:spPr>
        <p:txBody>
          <a:bodyPr/>
          <a:lstStyle/>
          <a:p>
            <a:pPr lvl="1"/>
            <a:r>
              <a:rPr lang="en-US" dirty="0"/>
              <a:t>Test case 1:</a:t>
            </a:r>
          </a:p>
          <a:p>
            <a:pPr lvl="2"/>
            <a:r>
              <a:rPr lang="en-US" dirty="0"/>
              <a:t>Seed users are from three different groups:</a:t>
            </a:r>
          </a:p>
          <a:p>
            <a:pPr marL="914400" lvl="2" indent="0">
              <a:buNone/>
            </a:pPr>
            <a:endParaRPr lang="en-US" dirty="0"/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Seed users who clicked on keyword 26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Seed users who clicked on keyword 14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Seed users who clicked on keyword 29</a:t>
            </a:r>
          </a:p>
          <a:p>
            <a:pPr marL="1371600" lvl="3" indent="0">
              <a:buNone/>
            </a:pPr>
            <a:endParaRPr lang="en-US" dirty="0"/>
          </a:p>
          <a:p>
            <a:pPr lvl="3"/>
            <a:r>
              <a:rPr lang="en-US" dirty="0"/>
              <a:t>Total number of users in these groups : 12562</a:t>
            </a:r>
          </a:p>
          <a:p>
            <a:pPr marL="1371600" lvl="3" indent="0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4E1CC50-D206-4448-9848-5ADAAB2EDD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1513306"/>
              </p:ext>
            </p:extLst>
          </p:nvPr>
        </p:nvGraphicFramePr>
        <p:xfrm>
          <a:off x="6890240" y="2184661"/>
          <a:ext cx="4761289" cy="2488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1AFDCF3F-D69B-4726-B3AC-1F160325F696}"/>
              </a:ext>
            </a:extLst>
          </p:cNvPr>
          <p:cNvSpPr/>
          <p:nvPr/>
        </p:nvSpPr>
        <p:spPr>
          <a:xfrm>
            <a:off x="9045264" y="2338355"/>
            <a:ext cx="763078" cy="80809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ECF3FE8-1D38-4207-815C-15A80BEBFFE2}"/>
              </a:ext>
            </a:extLst>
          </p:cNvPr>
          <p:cNvSpPr/>
          <p:nvPr/>
        </p:nvSpPr>
        <p:spPr>
          <a:xfrm>
            <a:off x="10231549" y="2312471"/>
            <a:ext cx="498386" cy="515254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F734B46-6920-47FC-BB4F-896E20269BEB}"/>
              </a:ext>
            </a:extLst>
          </p:cNvPr>
          <p:cNvSpPr/>
          <p:nvPr/>
        </p:nvSpPr>
        <p:spPr>
          <a:xfrm>
            <a:off x="10653597" y="4073723"/>
            <a:ext cx="175666" cy="197514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16C0D93-20DF-42D8-A576-2906E065B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558321"/>
              </p:ext>
            </p:extLst>
          </p:nvPr>
        </p:nvGraphicFramePr>
        <p:xfrm>
          <a:off x="838200" y="4583688"/>
          <a:ext cx="6783338" cy="11672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2845">
                  <a:extLst>
                    <a:ext uri="{9D8B030D-6E8A-4147-A177-3AD203B41FA5}">
                      <a16:colId xmlns:a16="http://schemas.microsoft.com/office/drawing/2014/main" val="3688881208"/>
                    </a:ext>
                  </a:extLst>
                </a:gridCol>
                <a:gridCol w="1979139">
                  <a:extLst>
                    <a:ext uri="{9D8B030D-6E8A-4147-A177-3AD203B41FA5}">
                      <a16:colId xmlns:a16="http://schemas.microsoft.com/office/drawing/2014/main" val="2617830606"/>
                    </a:ext>
                  </a:extLst>
                </a:gridCol>
                <a:gridCol w="2261354">
                  <a:extLst>
                    <a:ext uri="{9D8B030D-6E8A-4147-A177-3AD203B41FA5}">
                      <a16:colId xmlns:a16="http://schemas.microsoft.com/office/drawing/2014/main" val="1014669405"/>
                    </a:ext>
                  </a:extLst>
                </a:gridCol>
              </a:tblGrid>
              <a:tr h="3890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# of seed users = 800 did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2X extension = 1600 dids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3X extension = 2400 dids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8486581"/>
                  </a:ext>
                </a:extLst>
              </a:tr>
              <a:tr h="3890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#Click – based on model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607924"/>
                  </a:ext>
                </a:extLst>
              </a:tr>
              <a:tr h="3890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#Click – based on random selection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7240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5187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7BD14-D87C-4D2F-BAB8-ACD9084F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Scenario 2- different groups seed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46B2B-1166-48F4-BC1C-B66E5BD1A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50377" cy="4351338"/>
          </a:xfrm>
        </p:spPr>
        <p:txBody>
          <a:bodyPr/>
          <a:lstStyle/>
          <a:p>
            <a:r>
              <a:rPr lang="en-US" dirty="0"/>
              <a:t>Test case 2:</a:t>
            </a:r>
          </a:p>
          <a:p>
            <a:pPr lvl="2"/>
            <a:r>
              <a:rPr lang="en-US" dirty="0"/>
              <a:t>Seed users are from three different groups: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Seed users who clicked on keyword 26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Seed users who clicked on keyword 29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Total number of users in these groups : 11301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3DE11E2-F107-4A49-8623-344826E4FB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3549102"/>
              </p:ext>
            </p:extLst>
          </p:nvPr>
        </p:nvGraphicFramePr>
        <p:xfrm>
          <a:off x="7286920" y="2054833"/>
          <a:ext cx="5137607" cy="274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98C56DF9-CD4C-430E-A9CF-0D739F67448A}"/>
              </a:ext>
            </a:extLst>
          </p:cNvPr>
          <p:cNvSpPr/>
          <p:nvPr/>
        </p:nvSpPr>
        <p:spPr>
          <a:xfrm>
            <a:off x="10598021" y="2150230"/>
            <a:ext cx="530057" cy="569013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EA20981-5EE3-4B05-AB31-D2143DC179E8}"/>
              </a:ext>
            </a:extLst>
          </p:cNvPr>
          <p:cNvSpPr/>
          <p:nvPr/>
        </p:nvSpPr>
        <p:spPr>
          <a:xfrm>
            <a:off x="9207304" y="3497752"/>
            <a:ext cx="648419" cy="708421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4BB07EC-90BC-4B8C-91FB-4D8A89FC9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892250"/>
              </p:ext>
            </p:extLst>
          </p:nvPr>
        </p:nvGraphicFramePr>
        <p:xfrm>
          <a:off x="729824" y="4206173"/>
          <a:ext cx="6858753" cy="11939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71115">
                  <a:extLst>
                    <a:ext uri="{9D8B030D-6E8A-4147-A177-3AD203B41FA5}">
                      <a16:colId xmlns:a16="http://schemas.microsoft.com/office/drawing/2014/main" val="1329814492"/>
                    </a:ext>
                  </a:extLst>
                </a:gridCol>
                <a:gridCol w="2001142">
                  <a:extLst>
                    <a:ext uri="{9D8B030D-6E8A-4147-A177-3AD203B41FA5}">
                      <a16:colId xmlns:a16="http://schemas.microsoft.com/office/drawing/2014/main" val="3950807164"/>
                    </a:ext>
                  </a:extLst>
                </a:gridCol>
                <a:gridCol w="2286496">
                  <a:extLst>
                    <a:ext uri="{9D8B030D-6E8A-4147-A177-3AD203B41FA5}">
                      <a16:colId xmlns:a16="http://schemas.microsoft.com/office/drawing/2014/main" val="2899619749"/>
                    </a:ext>
                  </a:extLst>
                </a:gridCol>
              </a:tblGrid>
              <a:tr h="3979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# of seed users = 1000 did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2X extension = 2000 dids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3X extension = 3000 dids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4211657"/>
                  </a:ext>
                </a:extLst>
              </a:tr>
              <a:tr h="3979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#Click – based on model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167466"/>
                  </a:ext>
                </a:extLst>
              </a:tr>
              <a:tr h="3979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#Click – based on random selection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0750" algn="ctr"/>
                        </a:tabLst>
                      </a:pPr>
                      <a:r>
                        <a:rPr lang="en-US" sz="1100" dirty="0">
                          <a:effectLst/>
                        </a:rPr>
                        <a:t>244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685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154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F305EC-D89D-4CA9-BC45-8F4CAE599F38}"/>
              </a:ext>
            </a:extLst>
          </p:cNvPr>
          <p:cNvSpPr txBox="1"/>
          <p:nvPr/>
        </p:nvSpPr>
        <p:spPr>
          <a:xfrm>
            <a:off x="157020" y="36841"/>
            <a:ext cx="10599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Inactive user elimination (user prescreen)</a:t>
            </a:r>
            <a:endParaRPr lang="en-US" sz="36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882501-B88C-4639-ACB4-9FD05589371E}"/>
              </a:ext>
            </a:extLst>
          </p:cNvPr>
          <p:cNvSpPr/>
          <p:nvPr/>
        </p:nvSpPr>
        <p:spPr>
          <a:xfrm>
            <a:off x="1760324" y="890832"/>
            <a:ext cx="8597462" cy="935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All Users</a:t>
            </a:r>
            <a:endParaRPr lang="en-US" sz="2800" baseline="-25000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1044721A-2AED-43C1-A726-7001D5180B6A}"/>
              </a:ext>
            </a:extLst>
          </p:cNvPr>
          <p:cNvSpPr/>
          <p:nvPr/>
        </p:nvSpPr>
        <p:spPr>
          <a:xfrm>
            <a:off x="5712214" y="1826252"/>
            <a:ext cx="620110" cy="7357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04C1A2-12B4-4230-BEB6-FBEB5354FD0A}"/>
              </a:ext>
            </a:extLst>
          </p:cNvPr>
          <p:cNvSpPr/>
          <p:nvPr/>
        </p:nvSpPr>
        <p:spPr>
          <a:xfrm>
            <a:off x="1760324" y="2561976"/>
            <a:ext cx="8597462" cy="872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User’s traffic contribution &gt; predefined threshold*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13F9A810-865D-4F68-9533-CCF641165953}"/>
              </a:ext>
            </a:extLst>
          </p:cNvPr>
          <p:cNvSpPr/>
          <p:nvPr/>
        </p:nvSpPr>
        <p:spPr>
          <a:xfrm>
            <a:off x="5712214" y="3434334"/>
            <a:ext cx="620110" cy="6201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4FB78E-3CF3-49B1-801A-00ED89FC0487}"/>
              </a:ext>
            </a:extLst>
          </p:cNvPr>
          <p:cNvSpPr/>
          <p:nvPr/>
        </p:nvSpPr>
        <p:spPr>
          <a:xfrm>
            <a:off x="1723538" y="4054445"/>
            <a:ext cx="8597462" cy="872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Active Users</a:t>
            </a:r>
            <a:endParaRPr lang="en-US" sz="2800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C42B91-FA9D-4783-930D-2419ACD8BA79}"/>
              </a:ext>
            </a:extLst>
          </p:cNvPr>
          <p:cNvSpPr txBox="1"/>
          <p:nvPr/>
        </p:nvSpPr>
        <p:spPr>
          <a:xfrm>
            <a:off x="1341428" y="5342484"/>
            <a:ext cx="9435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Prefined</a:t>
            </a:r>
            <a:r>
              <a:rPr lang="en-US" dirty="0"/>
              <a:t> threshold” is defined as a range of normal traffic (with low and high bounds) to eliminate:</a:t>
            </a:r>
          </a:p>
          <a:p>
            <a:pPr marL="342900" indent="-342900">
              <a:buAutoNum type="arabicPeriod"/>
            </a:pPr>
            <a:r>
              <a:rPr lang="en-US" dirty="0"/>
              <a:t>users with consistent low traffic (inactive user, traffic &lt; low bound)</a:t>
            </a:r>
          </a:p>
          <a:p>
            <a:pPr marL="342900" indent="-342900">
              <a:buAutoNum type="arabicPeriod"/>
            </a:pPr>
            <a:r>
              <a:rPr lang="en-US" dirty="0"/>
              <a:t>users with extremely high traffic for some specific period (robot user, traffic &gt; high bound)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43B0AC-8850-44C5-8EB3-81336DDCD321}"/>
              </a:ext>
            </a:extLst>
          </p:cNvPr>
          <p:cNvSpPr txBox="1"/>
          <p:nvPr/>
        </p:nvSpPr>
        <p:spPr>
          <a:xfrm>
            <a:off x="633768" y="5671848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7329843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5467F-8C53-49DB-9D19-379261EA1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Scenario 3 – Random seed users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17E50-B9AD-4D6F-B557-B68C0F4FF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seed users are chosen randomly there is no specific behavior pattern. In this scenario, the model is not expected to perform well. </a:t>
            </a:r>
          </a:p>
          <a:p>
            <a:endParaRPr lang="en-US" dirty="0"/>
          </a:p>
          <a:p>
            <a:r>
              <a:rPr lang="en-US" dirty="0"/>
              <a:t>These is a test case with random seed users which shows mixed result compare to random extension.  </a:t>
            </a:r>
          </a:p>
        </p:txBody>
      </p:sp>
    </p:spTree>
    <p:extLst>
      <p:ext uri="{BB962C8B-B14F-4D97-AF65-F5344CB8AC3E}">
        <p14:creationId xmlns:p14="http://schemas.microsoft.com/office/powerpoint/2010/main" val="823320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19003-6AAC-4DF7-8856-8802B7F4A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Scenario 3 – Random seed users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E99D90E-B32A-4AFB-A2CE-85B3D701E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085" y="1791023"/>
            <a:ext cx="7249998" cy="4351338"/>
          </a:xfrm>
        </p:spPr>
        <p:txBody>
          <a:bodyPr/>
          <a:lstStyle/>
          <a:p>
            <a:r>
              <a:rPr lang="en-US" dirty="0"/>
              <a:t>The click result for Random users is also random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1666DC6C-4ACC-4938-B72F-4A1B2EC006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71067"/>
              </p:ext>
            </p:extLst>
          </p:nvPr>
        </p:nvGraphicFramePr>
        <p:xfrm>
          <a:off x="838200" y="4182665"/>
          <a:ext cx="8071220" cy="13717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70750">
                  <a:extLst>
                    <a:ext uri="{9D8B030D-6E8A-4147-A177-3AD203B41FA5}">
                      <a16:colId xmlns:a16="http://schemas.microsoft.com/office/drawing/2014/main" val="184708078"/>
                    </a:ext>
                  </a:extLst>
                </a:gridCol>
                <a:gridCol w="1728866">
                  <a:extLst>
                    <a:ext uri="{9D8B030D-6E8A-4147-A177-3AD203B41FA5}">
                      <a16:colId xmlns:a16="http://schemas.microsoft.com/office/drawing/2014/main" val="3748026314"/>
                    </a:ext>
                  </a:extLst>
                </a:gridCol>
                <a:gridCol w="1716728">
                  <a:extLst>
                    <a:ext uri="{9D8B030D-6E8A-4147-A177-3AD203B41FA5}">
                      <a16:colId xmlns:a16="http://schemas.microsoft.com/office/drawing/2014/main" val="2469343844"/>
                    </a:ext>
                  </a:extLst>
                </a:gridCol>
                <a:gridCol w="1754876">
                  <a:extLst>
                    <a:ext uri="{9D8B030D-6E8A-4147-A177-3AD203B41FA5}">
                      <a16:colId xmlns:a16="http://schemas.microsoft.com/office/drawing/2014/main" val="2309000680"/>
                    </a:ext>
                  </a:extLst>
                </a:gridCol>
              </a:tblGrid>
              <a:tr h="2970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13790" algn="l"/>
                        </a:tabLst>
                      </a:pPr>
                      <a:r>
                        <a:rPr lang="en-US" sz="1100">
                          <a:effectLst/>
                        </a:rPr>
                        <a:t>2X extension = 2000 dids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33111"/>
                  </a:ext>
                </a:extLst>
              </a:tr>
              <a:tr h="4840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# of seed users = 1000 did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Keyword = 26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keyword = 29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keyword = 14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089932"/>
                  </a:ext>
                </a:extLst>
              </a:tr>
              <a:tr h="2558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Click – based on model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7611972"/>
                  </a:ext>
                </a:extLst>
              </a:tr>
              <a:tr h="3348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Click – based on random selection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8976972"/>
                  </a:ext>
                </a:extLst>
              </a:tr>
            </a:tbl>
          </a:graphicData>
        </a:graphic>
      </p:graphicFrame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D63A5785-F511-48E4-A2C8-43414062D4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8942266"/>
              </p:ext>
            </p:extLst>
          </p:nvPr>
        </p:nvGraphicFramePr>
        <p:xfrm>
          <a:off x="7795968" y="1479738"/>
          <a:ext cx="5659224" cy="3054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64402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BD12-E749-4D7A-9362-371C81B3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CD33B-1C79-4C48-A4B4-46BA254FE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look alike model, similar to any other AI based model needs a quality input data. </a:t>
            </a:r>
          </a:p>
          <a:p>
            <a:endParaRPr lang="en-US" dirty="0"/>
          </a:p>
          <a:p>
            <a:r>
              <a:rPr lang="en-US" dirty="0"/>
              <a:t>The higher the quality of the input data, the better the result of the model.</a:t>
            </a:r>
          </a:p>
          <a:p>
            <a:endParaRPr lang="en-US" dirty="0"/>
          </a:p>
          <a:p>
            <a:r>
              <a:rPr lang="en-US" dirty="0"/>
              <a:t>In the first scenario when all seed users are from one cluster, the result of look alike extension users has higher click rate.</a:t>
            </a:r>
          </a:p>
          <a:p>
            <a:endParaRPr lang="en-US" dirty="0"/>
          </a:p>
          <a:p>
            <a:r>
              <a:rPr lang="en-US" dirty="0"/>
              <a:t>In the last scenario when users are  picked randomly, there is no ground choose to evaluate the performance.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70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F305EC-D89D-4CA9-BC45-8F4CAE599F38}"/>
              </a:ext>
            </a:extLst>
          </p:cNvPr>
          <p:cNvSpPr txBox="1"/>
          <p:nvPr/>
        </p:nvSpPr>
        <p:spPr>
          <a:xfrm>
            <a:off x="157021" y="36841"/>
            <a:ext cx="2438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DIN </a:t>
            </a:r>
            <a:r>
              <a:rPr lang="en-US" altLang="zh-CN" sz="3600" b="1" dirty="0"/>
              <a:t>Model</a:t>
            </a:r>
            <a:endParaRPr lang="en-US" sz="36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CA6F02-F347-4DFF-97A1-AB32C81B0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526" y="778873"/>
            <a:ext cx="798195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82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F305EC-D89D-4CA9-BC45-8F4CAE599F38}"/>
              </a:ext>
            </a:extLst>
          </p:cNvPr>
          <p:cNvSpPr txBox="1"/>
          <p:nvPr/>
        </p:nvSpPr>
        <p:spPr>
          <a:xfrm>
            <a:off x="157020" y="36841"/>
            <a:ext cx="105996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DIN </a:t>
            </a:r>
            <a:r>
              <a:rPr lang="en-US" altLang="zh-CN" sz="3600" b="1" dirty="0"/>
              <a:t>Model</a:t>
            </a:r>
            <a:r>
              <a:rPr lang="en-US" sz="3600" b="1" dirty="0"/>
              <a:t> </a:t>
            </a:r>
            <a:r>
              <a:rPr lang="en-US" altLang="zh-CN" sz="3600" b="1" dirty="0"/>
              <a:t>Output </a:t>
            </a:r>
          </a:p>
          <a:p>
            <a:r>
              <a:rPr lang="en-US" altLang="zh-CN" sz="2800" b="1" dirty="0"/>
              <a:t>– user vs keyword correlation (user profile generation)</a:t>
            </a:r>
            <a:endParaRPr lang="en-US" sz="28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2B48B5-A3D1-4B66-99A7-FD656F944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56409"/>
              </p:ext>
            </p:extLst>
          </p:nvPr>
        </p:nvGraphicFramePr>
        <p:xfrm>
          <a:off x="825403" y="2434745"/>
          <a:ext cx="8198778" cy="2411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254">
                  <a:extLst>
                    <a:ext uri="{9D8B030D-6E8A-4147-A177-3AD203B41FA5}">
                      <a16:colId xmlns:a16="http://schemas.microsoft.com/office/drawing/2014/main" val="1727996422"/>
                    </a:ext>
                  </a:extLst>
                </a:gridCol>
                <a:gridCol w="1171254">
                  <a:extLst>
                    <a:ext uri="{9D8B030D-6E8A-4147-A177-3AD203B41FA5}">
                      <a16:colId xmlns:a16="http://schemas.microsoft.com/office/drawing/2014/main" val="647859475"/>
                    </a:ext>
                  </a:extLst>
                </a:gridCol>
                <a:gridCol w="1171254">
                  <a:extLst>
                    <a:ext uri="{9D8B030D-6E8A-4147-A177-3AD203B41FA5}">
                      <a16:colId xmlns:a16="http://schemas.microsoft.com/office/drawing/2014/main" val="2781855465"/>
                    </a:ext>
                  </a:extLst>
                </a:gridCol>
                <a:gridCol w="1171254">
                  <a:extLst>
                    <a:ext uri="{9D8B030D-6E8A-4147-A177-3AD203B41FA5}">
                      <a16:colId xmlns:a16="http://schemas.microsoft.com/office/drawing/2014/main" val="2267713382"/>
                    </a:ext>
                  </a:extLst>
                </a:gridCol>
                <a:gridCol w="1171254">
                  <a:extLst>
                    <a:ext uri="{9D8B030D-6E8A-4147-A177-3AD203B41FA5}">
                      <a16:colId xmlns:a16="http://schemas.microsoft.com/office/drawing/2014/main" val="788292840"/>
                    </a:ext>
                  </a:extLst>
                </a:gridCol>
                <a:gridCol w="1171254">
                  <a:extLst>
                    <a:ext uri="{9D8B030D-6E8A-4147-A177-3AD203B41FA5}">
                      <a16:colId xmlns:a16="http://schemas.microsoft.com/office/drawing/2014/main" val="3913858790"/>
                    </a:ext>
                  </a:extLst>
                </a:gridCol>
                <a:gridCol w="1171254">
                  <a:extLst>
                    <a:ext uri="{9D8B030D-6E8A-4147-A177-3AD203B41FA5}">
                      <a16:colId xmlns:a16="http://schemas.microsoft.com/office/drawing/2014/main" val="2548073428"/>
                    </a:ext>
                  </a:extLst>
                </a:gridCol>
              </a:tblGrid>
              <a:tr h="726939"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Keyword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Keyword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Keyword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Keyword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Keyword</a:t>
                      </a:r>
                      <a:r>
                        <a:rPr lang="en-US" baseline="-25000" dirty="0" err="1"/>
                        <a:t>m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0211"/>
                  </a:ext>
                </a:extLst>
              </a:tr>
              <a:tr h="421163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  <a:r>
                        <a:rPr lang="en-US" baseline="-25000" dirty="0"/>
                        <a:t>1</a:t>
                      </a:r>
                      <a:endParaRPr lang="en-US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  <a:r>
                        <a:rPr lang="en-US" baseline="-25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  <a:r>
                        <a:rPr lang="en-US" baseline="-25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  <a:r>
                        <a:rPr lang="en-US" baseline="-25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  <a:r>
                        <a:rPr lang="en-US" baseline="-250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  <a:r>
                        <a:rPr lang="en-US" baseline="-25000" dirty="0"/>
                        <a:t>1m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858835"/>
                  </a:ext>
                </a:extLst>
              </a:tr>
              <a:tr h="421163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  <a:r>
                        <a:rPr lang="en-US" baseline="-25000" dirty="0"/>
                        <a:t>2</a:t>
                      </a:r>
                      <a:endParaRPr lang="en-US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  <a:r>
                        <a:rPr lang="en-US" baseline="-250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  <a:r>
                        <a:rPr lang="en-US" baseline="-250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  <a:r>
                        <a:rPr lang="en-US" baseline="-250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  <a:r>
                        <a:rPr lang="en-US" baseline="-250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  <a:r>
                        <a:rPr lang="en-US" baseline="-25000" dirty="0"/>
                        <a:t>2m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503560"/>
                  </a:ext>
                </a:extLst>
              </a:tr>
              <a:tr h="4211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298847"/>
                  </a:ext>
                </a:extLst>
              </a:tr>
              <a:tr h="421163">
                <a:tc>
                  <a:txBody>
                    <a:bodyPr/>
                    <a:lstStyle/>
                    <a:p>
                      <a:r>
                        <a:rPr lang="en-US" dirty="0" err="1"/>
                        <a:t>User</a:t>
                      </a:r>
                      <a:r>
                        <a:rPr lang="en-US" baseline="-25000" dirty="0" err="1"/>
                        <a:t>n</a:t>
                      </a:r>
                      <a:endParaRPr lang="en-US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  <a:r>
                        <a:rPr lang="en-US" baseline="-25000" dirty="0"/>
                        <a:t>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  <a:r>
                        <a:rPr lang="en-US" baseline="-25000" dirty="0"/>
                        <a:t>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  <a:r>
                        <a:rPr lang="en-US" baseline="-25000" dirty="0"/>
                        <a:t>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  <a:r>
                        <a:rPr lang="en-US" baseline="-25000" dirty="0"/>
                        <a:t>n4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  <a:r>
                        <a:rPr lang="en-US" baseline="-25000" dirty="0"/>
                        <a:t>nm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79929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5F546EA-B71D-46BC-851F-5DC259338525}"/>
              </a:ext>
            </a:extLst>
          </p:cNvPr>
          <p:cNvSpPr/>
          <p:nvPr/>
        </p:nvSpPr>
        <p:spPr>
          <a:xfrm>
            <a:off x="9605964" y="3582907"/>
            <a:ext cx="1150705" cy="522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DIN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187C79FA-38A7-4F35-B4B7-061D91C201F5}"/>
              </a:ext>
            </a:extLst>
          </p:cNvPr>
          <p:cNvSpPr/>
          <p:nvPr/>
        </p:nvSpPr>
        <p:spPr>
          <a:xfrm>
            <a:off x="9116439" y="3640540"/>
            <a:ext cx="397267" cy="4069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6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F305EC-D89D-4CA9-BC45-8F4CAE599F38}"/>
              </a:ext>
            </a:extLst>
          </p:cNvPr>
          <p:cNvSpPr txBox="1"/>
          <p:nvPr/>
        </p:nvSpPr>
        <p:spPr>
          <a:xfrm>
            <a:off x="157020" y="36841"/>
            <a:ext cx="105996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DIN </a:t>
            </a:r>
            <a:r>
              <a:rPr lang="en-US" altLang="zh-CN" sz="3600" b="1" dirty="0"/>
              <a:t>Model</a:t>
            </a:r>
            <a:r>
              <a:rPr lang="en-US" sz="3600" b="1" dirty="0"/>
              <a:t> </a:t>
            </a:r>
            <a:r>
              <a:rPr lang="en-US" altLang="zh-CN" sz="3600" b="1" dirty="0"/>
              <a:t>Output </a:t>
            </a:r>
          </a:p>
          <a:p>
            <a:r>
              <a:rPr lang="en-US" altLang="zh-CN" sz="2800" b="1" dirty="0"/>
              <a:t>– user profile normalization</a:t>
            </a:r>
            <a:endParaRPr lang="en-US" sz="28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2B48B5-A3D1-4B66-99A7-FD656F944783}"/>
              </a:ext>
            </a:extLst>
          </p:cNvPr>
          <p:cNvGraphicFramePr>
            <a:graphicFrameLocks noGrp="1"/>
          </p:cNvGraphicFramePr>
          <p:nvPr/>
        </p:nvGraphicFramePr>
        <p:xfrm>
          <a:off x="542526" y="1180711"/>
          <a:ext cx="8198778" cy="2411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254">
                  <a:extLst>
                    <a:ext uri="{9D8B030D-6E8A-4147-A177-3AD203B41FA5}">
                      <a16:colId xmlns:a16="http://schemas.microsoft.com/office/drawing/2014/main" val="1727996422"/>
                    </a:ext>
                  </a:extLst>
                </a:gridCol>
                <a:gridCol w="1171254">
                  <a:extLst>
                    <a:ext uri="{9D8B030D-6E8A-4147-A177-3AD203B41FA5}">
                      <a16:colId xmlns:a16="http://schemas.microsoft.com/office/drawing/2014/main" val="647859475"/>
                    </a:ext>
                  </a:extLst>
                </a:gridCol>
                <a:gridCol w="1171254">
                  <a:extLst>
                    <a:ext uri="{9D8B030D-6E8A-4147-A177-3AD203B41FA5}">
                      <a16:colId xmlns:a16="http://schemas.microsoft.com/office/drawing/2014/main" val="2781855465"/>
                    </a:ext>
                  </a:extLst>
                </a:gridCol>
                <a:gridCol w="1171254">
                  <a:extLst>
                    <a:ext uri="{9D8B030D-6E8A-4147-A177-3AD203B41FA5}">
                      <a16:colId xmlns:a16="http://schemas.microsoft.com/office/drawing/2014/main" val="2267713382"/>
                    </a:ext>
                  </a:extLst>
                </a:gridCol>
                <a:gridCol w="1171254">
                  <a:extLst>
                    <a:ext uri="{9D8B030D-6E8A-4147-A177-3AD203B41FA5}">
                      <a16:colId xmlns:a16="http://schemas.microsoft.com/office/drawing/2014/main" val="788292840"/>
                    </a:ext>
                  </a:extLst>
                </a:gridCol>
                <a:gridCol w="1171254">
                  <a:extLst>
                    <a:ext uri="{9D8B030D-6E8A-4147-A177-3AD203B41FA5}">
                      <a16:colId xmlns:a16="http://schemas.microsoft.com/office/drawing/2014/main" val="3913858790"/>
                    </a:ext>
                  </a:extLst>
                </a:gridCol>
                <a:gridCol w="1171254">
                  <a:extLst>
                    <a:ext uri="{9D8B030D-6E8A-4147-A177-3AD203B41FA5}">
                      <a16:colId xmlns:a16="http://schemas.microsoft.com/office/drawing/2014/main" val="2548073428"/>
                    </a:ext>
                  </a:extLst>
                </a:gridCol>
              </a:tblGrid>
              <a:tr h="726939"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Keyword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Keyword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Keyword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Keyword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Keyword</a:t>
                      </a:r>
                      <a:r>
                        <a:rPr lang="en-US" baseline="-25000" dirty="0" err="1"/>
                        <a:t>m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0211"/>
                  </a:ext>
                </a:extLst>
              </a:tr>
              <a:tr h="421163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  <a:r>
                        <a:rPr lang="en-US" baseline="-25000" dirty="0"/>
                        <a:t>1</a:t>
                      </a:r>
                      <a:endParaRPr lang="en-US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  <a:r>
                        <a:rPr lang="en-US" baseline="-25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  <a:r>
                        <a:rPr lang="en-US" baseline="-25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  <a:r>
                        <a:rPr lang="en-US" baseline="-25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  <a:r>
                        <a:rPr lang="en-US" baseline="-250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  <a:r>
                        <a:rPr lang="en-US" baseline="-25000" dirty="0"/>
                        <a:t>1m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858835"/>
                  </a:ext>
                </a:extLst>
              </a:tr>
              <a:tr h="421163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  <a:r>
                        <a:rPr lang="en-US" baseline="-25000" dirty="0"/>
                        <a:t>2</a:t>
                      </a:r>
                      <a:endParaRPr lang="en-US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  <a:r>
                        <a:rPr lang="en-US" baseline="-250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  <a:r>
                        <a:rPr lang="en-US" baseline="-250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  <a:r>
                        <a:rPr lang="en-US" baseline="-250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  <a:r>
                        <a:rPr lang="en-US" baseline="-250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  <a:r>
                        <a:rPr lang="en-US" baseline="-25000" dirty="0"/>
                        <a:t>2m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503560"/>
                  </a:ext>
                </a:extLst>
              </a:tr>
              <a:tr h="4211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298847"/>
                  </a:ext>
                </a:extLst>
              </a:tr>
              <a:tr h="421163">
                <a:tc>
                  <a:txBody>
                    <a:bodyPr/>
                    <a:lstStyle/>
                    <a:p>
                      <a:r>
                        <a:rPr lang="en-US" dirty="0" err="1"/>
                        <a:t>User</a:t>
                      </a:r>
                      <a:r>
                        <a:rPr lang="en-US" baseline="-25000" dirty="0" err="1"/>
                        <a:t>n</a:t>
                      </a:r>
                      <a:endParaRPr lang="en-US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  <a:r>
                        <a:rPr lang="en-US" baseline="-25000" dirty="0"/>
                        <a:t>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  <a:r>
                        <a:rPr lang="en-US" baseline="-25000" dirty="0"/>
                        <a:t>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  <a:r>
                        <a:rPr lang="en-US" baseline="-25000" dirty="0"/>
                        <a:t>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  <a:r>
                        <a:rPr lang="en-US" baseline="-25000" dirty="0"/>
                        <a:t>n4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  <a:r>
                        <a:rPr lang="en-US" baseline="-25000" dirty="0"/>
                        <a:t>nm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79929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5F546EA-B71D-46BC-851F-5DC259338525}"/>
              </a:ext>
            </a:extLst>
          </p:cNvPr>
          <p:cNvSpPr/>
          <p:nvPr/>
        </p:nvSpPr>
        <p:spPr>
          <a:xfrm>
            <a:off x="5247476" y="321677"/>
            <a:ext cx="1150705" cy="522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DIN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187C79FA-38A7-4F35-B4B7-061D91C201F5}"/>
              </a:ext>
            </a:extLst>
          </p:cNvPr>
          <p:cNvSpPr/>
          <p:nvPr/>
        </p:nvSpPr>
        <p:spPr>
          <a:xfrm rot="16200000">
            <a:off x="5624196" y="839029"/>
            <a:ext cx="397267" cy="4069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8C5DD000-C9E9-401E-83A8-FFF6C1720968}"/>
              </a:ext>
            </a:extLst>
          </p:cNvPr>
          <p:cNvSpPr/>
          <p:nvPr/>
        </p:nvSpPr>
        <p:spPr>
          <a:xfrm rot="10800000">
            <a:off x="8866639" y="2278801"/>
            <a:ext cx="397267" cy="4069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22060A84-51F5-402E-B2B5-1CD929B911AA}"/>
              </a:ext>
            </a:extLst>
          </p:cNvPr>
          <p:cNvGraphicFramePr>
            <a:graphicFrameLocks noGrp="1"/>
          </p:cNvGraphicFramePr>
          <p:nvPr/>
        </p:nvGraphicFramePr>
        <p:xfrm>
          <a:off x="9389241" y="1180710"/>
          <a:ext cx="1615090" cy="2411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090">
                  <a:extLst>
                    <a:ext uri="{9D8B030D-6E8A-4147-A177-3AD203B41FA5}">
                      <a16:colId xmlns:a16="http://schemas.microsoft.com/office/drawing/2014/main" val="149175191"/>
                    </a:ext>
                  </a:extLst>
                </a:gridCol>
              </a:tblGrid>
              <a:tr h="6582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Normalization constant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102007"/>
                  </a:ext>
                </a:extLst>
              </a:tr>
              <a:tr h="4383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333236"/>
                  </a:ext>
                </a:extLst>
              </a:tr>
              <a:tr h="4383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727837"/>
                  </a:ext>
                </a:extLst>
              </a:tr>
              <a:tr h="4383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156456"/>
                  </a:ext>
                </a:extLst>
              </a:tr>
              <a:tr h="4383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53970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C42AF1A-6923-484C-B9A4-2170B1F340CD}"/>
              </a:ext>
            </a:extLst>
          </p:cNvPr>
          <p:cNvGraphicFramePr>
            <a:graphicFrameLocks noGrp="1"/>
          </p:cNvGraphicFramePr>
          <p:nvPr/>
        </p:nvGraphicFramePr>
        <p:xfrm>
          <a:off x="149737" y="4168604"/>
          <a:ext cx="9227591" cy="2411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027">
                  <a:extLst>
                    <a:ext uri="{9D8B030D-6E8A-4147-A177-3AD203B41FA5}">
                      <a16:colId xmlns:a16="http://schemas.microsoft.com/office/drawing/2014/main" val="1727996422"/>
                    </a:ext>
                  </a:extLst>
                </a:gridCol>
                <a:gridCol w="1615817">
                  <a:extLst>
                    <a:ext uri="{9D8B030D-6E8A-4147-A177-3AD203B41FA5}">
                      <a16:colId xmlns:a16="http://schemas.microsoft.com/office/drawing/2014/main" val="647859475"/>
                    </a:ext>
                  </a:extLst>
                </a:gridCol>
                <a:gridCol w="1534511">
                  <a:extLst>
                    <a:ext uri="{9D8B030D-6E8A-4147-A177-3AD203B41FA5}">
                      <a16:colId xmlns:a16="http://schemas.microsoft.com/office/drawing/2014/main" val="2781855465"/>
                    </a:ext>
                  </a:extLst>
                </a:gridCol>
                <a:gridCol w="1481958">
                  <a:extLst>
                    <a:ext uri="{9D8B030D-6E8A-4147-A177-3AD203B41FA5}">
                      <a16:colId xmlns:a16="http://schemas.microsoft.com/office/drawing/2014/main" val="2267713382"/>
                    </a:ext>
                  </a:extLst>
                </a:gridCol>
                <a:gridCol w="1566042">
                  <a:extLst>
                    <a:ext uri="{9D8B030D-6E8A-4147-A177-3AD203B41FA5}">
                      <a16:colId xmlns:a16="http://schemas.microsoft.com/office/drawing/2014/main" val="788292840"/>
                    </a:ext>
                  </a:extLst>
                </a:gridCol>
                <a:gridCol w="515007">
                  <a:extLst>
                    <a:ext uri="{9D8B030D-6E8A-4147-A177-3AD203B41FA5}">
                      <a16:colId xmlns:a16="http://schemas.microsoft.com/office/drawing/2014/main" val="3913858790"/>
                    </a:ext>
                  </a:extLst>
                </a:gridCol>
                <a:gridCol w="1755229">
                  <a:extLst>
                    <a:ext uri="{9D8B030D-6E8A-4147-A177-3AD203B41FA5}">
                      <a16:colId xmlns:a16="http://schemas.microsoft.com/office/drawing/2014/main" val="2548073428"/>
                    </a:ext>
                  </a:extLst>
                </a:gridCol>
              </a:tblGrid>
              <a:tr h="726939">
                <a:tc>
                  <a:txBody>
                    <a:bodyPr/>
                    <a:lstStyle/>
                    <a:p>
                      <a:pPr algn="ctr"/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Keyword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Keyword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Keyword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Keyword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Keyword</a:t>
                      </a:r>
                      <a:r>
                        <a:rPr lang="en-US" baseline="-25000" dirty="0" err="1"/>
                        <a:t>m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0211"/>
                  </a:ext>
                </a:extLst>
              </a:tr>
              <a:tr h="4211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  <a:r>
                        <a:rPr lang="en-US" baseline="-25000" dirty="0"/>
                        <a:t>1</a:t>
                      </a:r>
                      <a:endParaRPr lang="en-US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norm_score</a:t>
                      </a:r>
                      <a:r>
                        <a:rPr lang="en-US" baseline="-25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norm_score</a:t>
                      </a:r>
                      <a:r>
                        <a:rPr lang="en-US" baseline="-25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norm_score</a:t>
                      </a:r>
                      <a:r>
                        <a:rPr lang="en-US" baseline="-25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norm_score</a:t>
                      </a:r>
                      <a:r>
                        <a:rPr lang="en-US" baseline="-250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norm_score</a:t>
                      </a:r>
                      <a:r>
                        <a:rPr lang="en-US" baseline="-25000" dirty="0"/>
                        <a:t>1m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858835"/>
                  </a:ext>
                </a:extLst>
              </a:tr>
              <a:tr h="4211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  <a:r>
                        <a:rPr lang="en-US" baseline="-25000" dirty="0"/>
                        <a:t>2</a:t>
                      </a:r>
                      <a:endParaRPr lang="en-US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norm_score</a:t>
                      </a:r>
                      <a:r>
                        <a:rPr lang="en-US" baseline="-250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norm_score</a:t>
                      </a:r>
                      <a:r>
                        <a:rPr lang="en-US" baseline="-250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norm_score</a:t>
                      </a:r>
                      <a:r>
                        <a:rPr lang="en-US" baseline="-250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norm_score</a:t>
                      </a:r>
                      <a:r>
                        <a:rPr lang="en-US" baseline="-250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norm_score</a:t>
                      </a:r>
                      <a:r>
                        <a:rPr lang="en-US" baseline="-25000" dirty="0"/>
                        <a:t>2m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503560"/>
                  </a:ext>
                </a:extLst>
              </a:tr>
              <a:tr h="4211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298847"/>
                  </a:ext>
                </a:extLst>
              </a:tr>
              <a:tr h="42116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User</a:t>
                      </a:r>
                      <a:r>
                        <a:rPr lang="en-US" baseline="-25000" dirty="0" err="1"/>
                        <a:t>n</a:t>
                      </a:r>
                      <a:endParaRPr lang="en-US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norm__Score</a:t>
                      </a:r>
                      <a:r>
                        <a:rPr lang="en-US" baseline="-25000" dirty="0"/>
                        <a:t>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norm_score</a:t>
                      </a:r>
                      <a:r>
                        <a:rPr lang="en-US" baseline="-25000" dirty="0"/>
                        <a:t>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norm_score</a:t>
                      </a:r>
                      <a:r>
                        <a:rPr lang="en-US" baseline="-25000" dirty="0"/>
                        <a:t>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norm_score</a:t>
                      </a:r>
                      <a:r>
                        <a:rPr lang="en-US" baseline="-25000" dirty="0"/>
                        <a:t>n4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norm_score</a:t>
                      </a:r>
                      <a:r>
                        <a:rPr lang="en-US" baseline="-25000" dirty="0" err="1"/>
                        <a:t>nm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799290"/>
                  </a:ext>
                </a:extLst>
              </a:tr>
            </a:tbl>
          </a:graphicData>
        </a:graphic>
      </p:graphicFrame>
      <p:sp>
        <p:nvSpPr>
          <p:cNvPr id="11" name="Arrow: Left 10">
            <a:extLst>
              <a:ext uri="{FF2B5EF4-FFF2-40B4-BE49-F238E27FC236}">
                <a16:creationId xmlns:a16="http://schemas.microsoft.com/office/drawing/2014/main" id="{F55E9C8E-67D0-474E-AE74-EF1214E3CCCA}"/>
              </a:ext>
            </a:extLst>
          </p:cNvPr>
          <p:cNvSpPr/>
          <p:nvPr/>
        </p:nvSpPr>
        <p:spPr>
          <a:xfrm rot="16200000">
            <a:off x="4863271" y="3709502"/>
            <a:ext cx="397267" cy="4069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7DD675A5-8C03-43A6-BDEC-959CC0D49D28}"/>
              </a:ext>
            </a:extLst>
          </p:cNvPr>
          <p:cNvSpPr/>
          <p:nvPr/>
        </p:nvSpPr>
        <p:spPr>
          <a:xfrm rot="5400000" flipV="1">
            <a:off x="7509760" y="1499009"/>
            <a:ext cx="397268" cy="469623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FE7305-D5C8-4837-A96C-BB365BC37301}"/>
              </a:ext>
            </a:extLst>
          </p:cNvPr>
          <p:cNvSpPr txBox="1"/>
          <p:nvPr/>
        </p:nvSpPr>
        <p:spPr>
          <a:xfrm>
            <a:off x="2020333" y="370921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Score 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B82230-2D15-4687-8F06-CDF05D2DA4BA}"/>
                  </a:ext>
                </a:extLst>
              </p:cNvPr>
              <p:cNvSpPr txBox="1"/>
              <p:nvPr/>
            </p:nvSpPr>
            <p:spPr>
              <a:xfrm>
                <a:off x="9616240" y="4806148"/>
                <a:ext cx="2414443" cy="527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𝑠𝑐𝑜𝑟𝑒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B82230-2D15-4687-8F06-CDF05D2DA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240" y="4806148"/>
                <a:ext cx="2414443" cy="5276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C46EA9-A093-4C80-8B8C-7FEAE6EBC88F}"/>
              </a:ext>
            </a:extLst>
          </p:cNvPr>
          <p:cNvCxnSpPr>
            <a:cxnSpLocks/>
          </p:cNvCxnSpPr>
          <p:nvPr/>
        </p:nvCxnSpPr>
        <p:spPr>
          <a:xfrm flipH="1" flipV="1">
            <a:off x="6096001" y="3121573"/>
            <a:ext cx="5234151" cy="180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C903FE-C7CA-4191-984E-2C31D40F7150}"/>
              </a:ext>
            </a:extLst>
          </p:cNvPr>
          <p:cNvCxnSpPr>
            <a:cxnSpLocks/>
          </p:cNvCxnSpPr>
          <p:nvPr/>
        </p:nvCxnSpPr>
        <p:spPr>
          <a:xfrm flipH="1" flipV="1">
            <a:off x="10520855" y="2742722"/>
            <a:ext cx="1048209" cy="2385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E4000A-85D2-4200-9552-79F8A8EC9CF7}"/>
                  </a:ext>
                </a:extLst>
              </p:cNvPr>
              <p:cNvSpPr txBox="1"/>
              <p:nvPr/>
            </p:nvSpPr>
            <p:spPr>
              <a:xfrm>
                <a:off x="9728645" y="5533163"/>
                <a:ext cx="1811714" cy="10776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𝑠𝑐𝑜𝑟𝑒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E4000A-85D2-4200-9552-79F8A8EC9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8645" y="5533163"/>
                <a:ext cx="1811714" cy="1077603"/>
              </a:xfrm>
              <a:prstGeom prst="rect">
                <a:avLst/>
              </a:prstGeom>
              <a:blipFill>
                <a:blip r:embed="rId3"/>
                <a:stretch>
                  <a:fillRect b="-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46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F305EC-D89D-4CA9-BC45-8F4CAE599F38}"/>
              </a:ext>
            </a:extLst>
          </p:cNvPr>
          <p:cNvSpPr txBox="1"/>
          <p:nvPr/>
        </p:nvSpPr>
        <p:spPr>
          <a:xfrm>
            <a:off x="157020" y="36841"/>
            <a:ext cx="105996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DIN </a:t>
            </a:r>
            <a:r>
              <a:rPr lang="en-US" altLang="zh-CN" sz="3600" b="1" dirty="0"/>
              <a:t>Model</a:t>
            </a:r>
            <a:r>
              <a:rPr lang="en-US" sz="3600" b="1" dirty="0"/>
              <a:t> </a:t>
            </a:r>
            <a:r>
              <a:rPr lang="en-US" altLang="zh-CN" sz="3600" b="1" dirty="0"/>
              <a:t>Output </a:t>
            </a:r>
          </a:p>
          <a:p>
            <a:r>
              <a:rPr lang="en-US" altLang="zh-CN" sz="2800" b="1" dirty="0"/>
              <a:t>– user similarity measurement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4CF4F4-BE02-46EF-BB5F-04F295578FB9}"/>
                  </a:ext>
                </a:extLst>
              </p:cNvPr>
              <p:cNvSpPr txBox="1"/>
              <p:nvPr/>
            </p:nvSpPr>
            <p:spPr>
              <a:xfrm>
                <a:off x="73892" y="2164085"/>
                <a:ext cx="117091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𝑛𝑜𝑟𝑚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𝑠𝑐𝑜𝑟𝑒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𝑛𝑜𝑟𝑚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𝑠𝑐𝑜𝑟𝑒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𝑛𝑜𝑟𝑚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_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𝑠𝑐𝑜𝑟𝑒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4CF4F4-BE02-46EF-BB5F-04F295578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2" y="2164085"/>
                <a:ext cx="11709159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A95CFA-60D7-4C34-ADFB-719BC9663B5B}"/>
                  </a:ext>
                </a:extLst>
              </p:cNvPr>
              <p:cNvSpPr txBox="1"/>
              <p:nvPr/>
            </p:nvSpPr>
            <p:spPr>
              <a:xfrm>
                <a:off x="333069" y="3791573"/>
                <a:ext cx="10561737" cy="117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𝑆𝑖𝑚𝑖𝑙𝑎𝑟𝑖𝑡𝑦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𝑛𝑜𝑟𝑚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𝑠𝑐𝑜𝑟𝑒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⨉</m:t>
                                </m:r>
                              </m:e>
                            </m:nary>
                          </m:e>
                        </m:mr>
                      </m:m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𝑛𝑜𝑟𝑚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A95CFA-60D7-4C34-ADFB-719BC9663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69" y="3791573"/>
                <a:ext cx="10561737" cy="1176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30B33D7-5D86-4626-88B8-2720361D4A99}"/>
                  </a:ext>
                </a:extLst>
              </p:cNvPr>
              <p:cNvSpPr txBox="1"/>
              <p:nvPr/>
            </p:nvSpPr>
            <p:spPr>
              <a:xfrm>
                <a:off x="-156458" y="1600041"/>
                <a:ext cx="5448895" cy="523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𝑼𝒔𝒆𝒓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𝒏𝒐𝒓𝒎𝒂𝒍𝒊𝒛𝒆𝒅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𝒑𝒓𝒐𝒇𝒊𝒍𝒆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30B33D7-5D86-4626-88B8-2720361D4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6458" y="1600041"/>
                <a:ext cx="5448895" cy="5234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65B9FA-E0CE-4AF2-8F4A-36D2FF6F2636}"/>
                  </a:ext>
                </a:extLst>
              </p:cNvPr>
              <p:cNvSpPr txBox="1"/>
              <p:nvPr/>
            </p:nvSpPr>
            <p:spPr>
              <a:xfrm>
                <a:off x="157020" y="3429000"/>
                <a:ext cx="3989549" cy="523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𝑪𝒓𝒐𝒔𝒔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𝒖𝒔𝒆𝒓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𝒔𝒊𝒎𝒊𝒍𝒂𝒓𝒊𝒕𝒚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65B9FA-E0CE-4AF2-8F4A-36D2FF6F2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20" y="3429000"/>
                <a:ext cx="3989549" cy="5234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761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9BA435-B657-4E8E-875A-F5C312229310}"/>
              </a:ext>
            </a:extLst>
          </p:cNvPr>
          <p:cNvSpPr txBox="1"/>
          <p:nvPr/>
        </p:nvSpPr>
        <p:spPr>
          <a:xfrm>
            <a:off x="157020" y="36841"/>
            <a:ext cx="115057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DIN based Look-Alike model </a:t>
            </a:r>
          </a:p>
          <a:p>
            <a:r>
              <a:rPr lang="en-US" sz="2800" b="1" dirty="0"/>
              <a:t>– </a:t>
            </a:r>
            <a:r>
              <a:rPr lang="en-US" sz="2800" b="1" dirty="0" err="1"/>
              <a:t>seed_user</a:t>
            </a:r>
            <a:r>
              <a:rPr lang="en-US" sz="2800" b="1" dirty="0"/>
              <a:t> vs non-</a:t>
            </a:r>
            <a:r>
              <a:rPr lang="en-US" sz="2800" b="1" dirty="0" err="1"/>
              <a:t>seed_user</a:t>
            </a:r>
            <a:r>
              <a:rPr lang="en-US" sz="2800" b="1" dirty="0"/>
              <a:t> similarity measure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CE86E9B8-9CC9-454F-804F-674287C3CE75}"/>
              </a:ext>
            </a:extLst>
          </p:cNvPr>
          <p:cNvGraphicFramePr>
            <a:graphicFrameLocks noGrp="1"/>
          </p:cNvGraphicFramePr>
          <p:nvPr/>
        </p:nvGraphicFramePr>
        <p:xfrm>
          <a:off x="283434" y="1114060"/>
          <a:ext cx="6714734" cy="2692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499">
                  <a:extLst>
                    <a:ext uri="{9D8B030D-6E8A-4147-A177-3AD203B41FA5}">
                      <a16:colId xmlns:a16="http://schemas.microsoft.com/office/drawing/2014/main" val="4037865271"/>
                    </a:ext>
                  </a:extLst>
                </a:gridCol>
                <a:gridCol w="1308410">
                  <a:extLst>
                    <a:ext uri="{9D8B030D-6E8A-4147-A177-3AD203B41FA5}">
                      <a16:colId xmlns:a16="http://schemas.microsoft.com/office/drawing/2014/main" val="1740804831"/>
                    </a:ext>
                  </a:extLst>
                </a:gridCol>
                <a:gridCol w="1323278">
                  <a:extLst>
                    <a:ext uri="{9D8B030D-6E8A-4147-A177-3AD203B41FA5}">
                      <a16:colId xmlns:a16="http://schemas.microsoft.com/office/drawing/2014/main" val="1787958445"/>
                    </a:ext>
                  </a:extLst>
                </a:gridCol>
                <a:gridCol w="691376">
                  <a:extLst>
                    <a:ext uri="{9D8B030D-6E8A-4147-A177-3AD203B41FA5}">
                      <a16:colId xmlns:a16="http://schemas.microsoft.com/office/drawing/2014/main" val="3900610417"/>
                    </a:ext>
                  </a:extLst>
                </a:gridCol>
                <a:gridCol w="1561171">
                  <a:extLst>
                    <a:ext uri="{9D8B030D-6E8A-4147-A177-3AD203B41FA5}">
                      <a16:colId xmlns:a16="http://schemas.microsoft.com/office/drawing/2014/main" val="3812374066"/>
                    </a:ext>
                  </a:extLst>
                </a:gridCol>
              </a:tblGrid>
              <a:tr h="38469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Seed_user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Seed_user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Seed_user</a:t>
                      </a:r>
                      <a:r>
                        <a:rPr lang="en-US" baseline="-25000" dirty="0" err="1"/>
                        <a:t>m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045721"/>
                  </a:ext>
                </a:extLst>
              </a:tr>
              <a:tr h="3846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Nonseed_user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Similary</a:t>
                      </a:r>
                      <a:r>
                        <a:rPr lang="en-US" baseline="-25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Similary</a:t>
                      </a:r>
                      <a:r>
                        <a:rPr lang="en-US" baseline="-25000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Similary</a:t>
                      </a:r>
                      <a:r>
                        <a:rPr lang="en-US" baseline="-25000" dirty="0"/>
                        <a:t>1m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687869"/>
                  </a:ext>
                </a:extLst>
              </a:tr>
              <a:tr h="3846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Nonseed_user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Similary</a:t>
                      </a:r>
                      <a:r>
                        <a:rPr lang="en-US" baseline="-25000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Similary</a:t>
                      </a:r>
                      <a:r>
                        <a:rPr lang="en-US" baseline="-25000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Similary</a:t>
                      </a:r>
                      <a:r>
                        <a:rPr lang="en-US" baseline="-25000" dirty="0"/>
                        <a:t>2m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03808"/>
                  </a:ext>
                </a:extLst>
              </a:tr>
              <a:tr h="3846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Nonseed_user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Similary</a:t>
                      </a:r>
                      <a:r>
                        <a:rPr lang="en-US" baseline="-25000" dirty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Similary</a:t>
                      </a:r>
                      <a:r>
                        <a:rPr lang="en-US" baseline="-25000" dirty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Similary</a:t>
                      </a:r>
                      <a:r>
                        <a:rPr lang="en-US" baseline="-25000" dirty="0"/>
                        <a:t>3m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668131"/>
                  </a:ext>
                </a:extLst>
              </a:tr>
              <a:tr h="3846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Nonseed_user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Similary</a:t>
                      </a:r>
                      <a:r>
                        <a:rPr lang="en-US" baseline="-25000" dirty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Similary</a:t>
                      </a:r>
                      <a:r>
                        <a:rPr lang="en-US" baseline="-25000" dirty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Similary</a:t>
                      </a:r>
                      <a:r>
                        <a:rPr lang="en-US" baseline="-25000" dirty="0"/>
                        <a:t>4m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946169"/>
                  </a:ext>
                </a:extLst>
              </a:tr>
              <a:tr h="3846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998597"/>
                  </a:ext>
                </a:extLst>
              </a:tr>
              <a:tr h="38469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Nonseed_user</a:t>
                      </a:r>
                      <a:r>
                        <a:rPr lang="en-US" baseline="-25000" dirty="0" err="1"/>
                        <a:t>n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Similary</a:t>
                      </a:r>
                      <a:r>
                        <a:rPr lang="en-US" baseline="-25000" dirty="0"/>
                        <a:t>n1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Similary</a:t>
                      </a:r>
                      <a:r>
                        <a:rPr lang="en-US" baseline="-25000" dirty="0"/>
                        <a:t>n2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Similary</a:t>
                      </a:r>
                      <a:r>
                        <a:rPr lang="en-US" baseline="-25000" dirty="0" err="1"/>
                        <a:t>nm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530122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256135AE-9F39-4FD0-8C35-4B128A328780}"/>
              </a:ext>
            </a:extLst>
          </p:cNvPr>
          <p:cNvSpPr/>
          <p:nvPr/>
        </p:nvSpPr>
        <p:spPr>
          <a:xfrm>
            <a:off x="9469878" y="4060811"/>
            <a:ext cx="397267" cy="4069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B6C7A1-C92F-4C1D-9BA9-3D6A72CDFEBE}"/>
              </a:ext>
            </a:extLst>
          </p:cNvPr>
          <p:cNvSpPr/>
          <p:nvPr/>
        </p:nvSpPr>
        <p:spPr>
          <a:xfrm>
            <a:off x="7867962" y="3601051"/>
            <a:ext cx="3275979" cy="389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01BE224-1788-44E5-9D29-E207B2B65F76}"/>
              </a:ext>
            </a:extLst>
          </p:cNvPr>
          <p:cNvSpPr/>
          <p:nvPr/>
        </p:nvSpPr>
        <p:spPr>
          <a:xfrm rot="16200000">
            <a:off x="7008478" y="2114804"/>
            <a:ext cx="849174" cy="5943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08E9ED3B-61FB-4E07-8324-CF50926E8DE2}"/>
              </a:ext>
            </a:extLst>
          </p:cNvPr>
          <p:cNvGraphicFramePr>
            <a:graphicFrameLocks noGrp="1"/>
          </p:cNvGraphicFramePr>
          <p:nvPr/>
        </p:nvGraphicFramePr>
        <p:xfrm>
          <a:off x="8306949" y="4467715"/>
          <a:ext cx="257773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7737">
                  <a:extLst>
                    <a:ext uri="{9D8B030D-6E8A-4147-A177-3AD203B41FA5}">
                      <a16:colId xmlns:a16="http://schemas.microsoft.com/office/drawing/2014/main" val="582741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nonseed_user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468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nonseed_user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37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nonseed_user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</a:t>
                      </a:r>
                      <a:r>
                        <a:rPr lang="en-US" baseline="-25000" dirty="0"/>
                        <a:t>4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nonseed_user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94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68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</a:t>
                      </a:r>
                      <a:r>
                        <a:rPr lang="en-US" baseline="-25000" dirty="0"/>
                        <a:t>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nonseed_user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04655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D0E0633C-6CA9-4D46-BF1B-F64F12750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1707261"/>
                  </p:ext>
                </p:extLst>
              </p:nvPr>
            </p:nvGraphicFramePr>
            <p:xfrm>
              <a:off x="7867962" y="665266"/>
              <a:ext cx="3275979" cy="29652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75979">
                      <a:extLst>
                        <a:ext uri="{9D8B030D-6E8A-4147-A177-3AD203B41FA5}">
                          <a16:colId xmlns:a16="http://schemas.microsoft.com/office/drawing/2014/main" val="2691259264"/>
                        </a:ext>
                      </a:extLst>
                    </a:gridCol>
                  </a:tblGrid>
                  <a:tr h="3396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All Seed  Users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7015092"/>
                      </a:ext>
                    </a:extLst>
                  </a:tr>
                  <a:tr h="4124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mean(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top</m:t>
                                      </m:r>
                                      <m: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lim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𝑠𝑖𝑚𝑖𝑙𝑎𝑟𝑖𝑡𝑦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2172007"/>
                      </a:ext>
                    </a:extLst>
                  </a:tr>
                  <a:tr h="41247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𝑚𝑒𝑎𝑛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top</m:t>
                                        </m:r>
                                        <m: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li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lim>
                                    </m:limLow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𝑠𝑖𝑚𝑖𝑙𝑎𝑟𝑖𝑡𝑦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7460322"/>
                      </a:ext>
                    </a:extLst>
                  </a:tr>
                  <a:tr h="4124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mean(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top</m:t>
                                      </m:r>
                                      <m: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lim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𝑠𝑖𝑚𝑖𝑙𝑎𝑟𝑖𝑡𝑦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814731"/>
                      </a:ext>
                    </a:extLst>
                  </a:tr>
                  <a:tr h="3396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0" dirty="0">
                              <a:latin typeface="+mn-lt"/>
                            </a:rPr>
                            <a:t>mean(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top</m:t>
                                      </m:r>
                                      <m: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lim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𝑠𝑖𝑚𝑖𝑙𝑎𝑟𝑖𝑡𝑦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5537577"/>
                      </a:ext>
                    </a:extLst>
                  </a:tr>
                  <a:tr h="3396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6204796"/>
                      </a:ext>
                    </a:extLst>
                  </a:tr>
                  <a:tr h="3396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mean</m:t>
                                        </m:r>
                                        <m: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top</m:t>
                                        </m:r>
                                        <m: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li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lim>
                                    </m:limLow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𝑠𝑖𝑚𝑖𝑙𝑎𝑟𝑖𝑡𝑦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𝑛𝑖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36940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D0E0633C-6CA9-4D46-BF1B-F64F12750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1707261"/>
                  </p:ext>
                </p:extLst>
              </p:nvPr>
            </p:nvGraphicFramePr>
            <p:xfrm>
              <a:off x="7867962" y="665266"/>
              <a:ext cx="3275979" cy="29652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75979">
                      <a:extLst>
                        <a:ext uri="{9D8B030D-6E8A-4147-A177-3AD203B41FA5}">
                          <a16:colId xmlns:a16="http://schemas.microsoft.com/office/drawing/2014/main" val="269125926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All Seed  Users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7015092"/>
                      </a:ext>
                    </a:extLst>
                  </a:tr>
                  <a:tr h="4515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6" t="-87838" r="-742" b="-4797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2172007"/>
                      </a:ext>
                    </a:extLst>
                  </a:tr>
                  <a:tr h="4515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6" t="-187838" r="-742" b="-3797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7460322"/>
                      </a:ext>
                    </a:extLst>
                  </a:tr>
                  <a:tr h="4515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6" t="-284000" r="-742" b="-274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814731"/>
                      </a:ext>
                    </a:extLst>
                  </a:tr>
                  <a:tr h="4515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6" t="-389189" r="-742" b="-1783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5537577"/>
                      </a:ext>
                    </a:extLst>
                  </a:tr>
                  <a:tr h="3396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6204796"/>
                      </a:ext>
                    </a:extLst>
                  </a:tr>
                  <a:tr h="4537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6" t="-556000" r="-742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36940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9ABF75D-5772-4EB7-89F8-5B07B893F360}"/>
              </a:ext>
            </a:extLst>
          </p:cNvPr>
          <p:cNvSpPr txBox="1"/>
          <p:nvPr/>
        </p:nvSpPr>
        <p:spPr>
          <a:xfrm>
            <a:off x="1621680" y="4270177"/>
            <a:ext cx="3776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Parallel computed and only maximum value for each row need to be stored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949F15B-E577-420A-B528-2C9B13B3294C}"/>
              </a:ext>
            </a:extLst>
          </p:cNvPr>
          <p:cNvSpPr/>
          <p:nvPr/>
        </p:nvSpPr>
        <p:spPr>
          <a:xfrm rot="10800000">
            <a:off x="3509953" y="3950820"/>
            <a:ext cx="397267" cy="4069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180EA9-98D7-4B63-B561-64C2EDE0DC4F}"/>
              </a:ext>
            </a:extLst>
          </p:cNvPr>
          <p:cNvCxnSpPr/>
          <p:nvPr/>
        </p:nvCxnSpPr>
        <p:spPr>
          <a:xfrm flipV="1">
            <a:off x="6998168" y="1225973"/>
            <a:ext cx="804712" cy="5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808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235A409-CE99-44A6-B525-FC540F7E2B18}"/>
              </a:ext>
            </a:extLst>
          </p:cNvPr>
          <p:cNvSpPr txBox="1"/>
          <p:nvPr/>
        </p:nvSpPr>
        <p:spPr>
          <a:xfrm>
            <a:off x="157020" y="36841"/>
            <a:ext cx="10599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Similarity computation estimation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1F0BA0-6C6C-4E3C-8197-7C6A71CF4EED}"/>
                  </a:ext>
                </a:extLst>
              </p:cNvPr>
              <p:cNvSpPr txBox="1"/>
              <p:nvPr/>
            </p:nvSpPr>
            <p:spPr>
              <a:xfrm>
                <a:off x="656243" y="1294410"/>
                <a:ext cx="8060373" cy="1070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𝑠𝑒𝑒𝑑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𝑛𝑜𝑟𝑚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𝑠𝑐𝑜𝑟𝑒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𝑛𝑜𝑟𝑚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_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𝑠𝑐𝑜𝑟𝑒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𝑛𝑜𝑟𝑚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_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𝑠𝑐𝑜𝑟𝑒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𝑠𝑒𝑒𝑑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𝑛𝑜𝑟𝑚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_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𝑠𝑐𝑜𝑟𝑒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𝑠𝑒𝑒𝑑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1F0BA0-6C6C-4E3C-8197-7C6A71CF4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43" y="1294410"/>
                <a:ext cx="8060373" cy="10705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A73B28F-A304-40CF-8E6A-1EEBFBE5F515}"/>
                  </a:ext>
                </a:extLst>
              </p:cNvPr>
              <p:cNvSpPr txBox="1"/>
              <p:nvPr/>
            </p:nvSpPr>
            <p:spPr>
              <a:xfrm>
                <a:off x="755372" y="2893725"/>
                <a:ext cx="8239539" cy="1070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𝑛𝑜𝑛𝑠𝑒𝑒𝑑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𝑛𝑜𝑟𝑚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𝑠𝑐𝑜𝑟𝑒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𝑛𝑜𝑟𝑚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𝑠𝑐𝑜𝑟𝑒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𝑛𝑜𝑟𝑚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𝑠𝑐𝑜𝑟𝑒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𝑛𝑜𝑛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𝑠𝑒𝑒𝑑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𝑛𝑜𝑟𝑚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_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𝑠𝑐𝑜𝑟𝑒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𝑛𝑜𝑛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𝑠𝑒𝑒𝑑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A73B28F-A304-40CF-8E6A-1EEBFBE5F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72" y="2893725"/>
                <a:ext cx="8239539" cy="10705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C70267-5A3F-4D2B-8D29-E309F7A3795F}"/>
                  </a:ext>
                </a:extLst>
              </p:cNvPr>
              <p:cNvSpPr txBox="1"/>
              <p:nvPr/>
            </p:nvSpPr>
            <p:spPr>
              <a:xfrm>
                <a:off x="2108749" y="4575512"/>
                <a:ext cx="5532783" cy="4750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𝑠𝑖𝑚𝑖𝑙𝑎𝑟𝑖𝑡𝑦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𝑠𝑒𝑒𝑑</m:t>
                                </m:r>
                              </m:sub>
                            </m:sSub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𝑛𝑜𝑛𝑠𝑒𝑒𝑑</m:t>
                                </m:r>
                              </m:sub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mr>
                      </m:m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C70267-5A3F-4D2B-8D29-E309F7A37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49" y="4575512"/>
                <a:ext cx="5532783" cy="4750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548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29623</TotalTime>
  <Words>1988</Words>
  <Application>Microsoft Office PowerPoint</Application>
  <PresentationFormat>Widescreen</PresentationFormat>
  <Paragraphs>662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微软雅黑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scenario illustration (Definable audience)</vt:lpstr>
      <vt:lpstr>Test scenario illustration (non-definable audience)</vt:lpstr>
      <vt:lpstr>Scenario 1- same group seed users</vt:lpstr>
      <vt:lpstr>Scenario 1- same group seed users</vt:lpstr>
      <vt:lpstr>Scenario 1- same group seed users</vt:lpstr>
      <vt:lpstr>Scenario 2- different groups seed users</vt:lpstr>
      <vt:lpstr>Scenario 2- different groups seed users</vt:lpstr>
      <vt:lpstr>Scenario 3 – Random seed users</vt:lpstr>
      <vt:lpstr>Scenario 3 – Random seed users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Zhiqiang Lao</dc:creator>
  <cp:lastModifiedBy>Faezeh Vaseghiamiri</cp:lastModifiedBy>
  <cp:revision>113</cp:revision>
  <dcterms:created xsi:type="dcterms:W3CDTF">2021-01-04T21:38:58Z</dcterms:created>
  <dcterms:modified xsi:type="dcterms:W3CDTF">2021-03-02T21:11:41Z</dcterms:modified>
</cp:coreProperties>
</file>